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79" r:id="rId7"/>
    <p:sldId id="262" r:id="rId8"/>
    <p:sldId id="277" r:id="rId9"/>
    <p:sldId id="291" r:id="rId10"/>
    <p:sldId id="273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39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192"/>
    <a:srgbClr val="C7D8D4"/>
    <a:srgbClr val="29FF86"/>
    <a:srgbClr val="FF0000"/>
    <a:srgbClr val="FFE900"/>
    <a:srgbClr val="000000"/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98" y="114"/>
      </p:cViewPr>
      <p:guideLst>
        <p:guide orient="horz" pos="2251"/>
        <p:guide pos="3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58B39-7024-4DCD-B8E8-5224BB36C619}" type="datetimeFigureOut">
              <a:rPr lang="zh-CN" altLang="en-US" smtClean="0"/>
              <a:t>2018-04-13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B021-B73F-4A01-9D48-532A237AA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286222" y="3993430"/>
            <a:ext cx="3592512" cy="2796660"/>
            <a:chOff x="4814888" y="2552700"/>
            <a:chExt cx="5102225" cy="3971925"/>
          </a:xfrm>
        </p:grpSpPr>
        <p:sp>
          <p:nvSpPr>
            <p:cNvPr id="5" name="Freeform 110"/>
            <p:cNvSpPr>
              <a:spLocks noEditPoints="1"/>
            </p:cNvSpPr>
            <p:nvPr/>
          </p:nvSpPr>
          <p:spPr bwMode="auto">
            <a:xfrm>
              <a:off x="5170488" y="4154488"/>
              <a:ext cx="2811463" cy="2160588"/>
            </a:xfrm>
            <a:custGeom>
              <a:avLst/>
              <a:gdLst>
                <a:gd name="T0" fmla="*/ 906 w 1004"/>
                <a:gd name="T1" fmla="*/ 374 h 771"/>
                <a:gd name="T2" fmla="*/ 756 w 1004"/>
                <a:gd name="T3" fmla="*/ 411 h 771"/>
                <a:gd name="T4" fmla="*/ 652 w 1004"/>
                <a:gd name="T5" fmla="*/ 555 h 771"/>
                <a:gd name="T6" fmla="*/ 571 w 1004"/>
                <a:gd name="T7" fmla="*/ 770 h 771"/>
                <a:gd name="T8" fmla="*/ 426 w 1004"/>
                <a:gd name="T9" fmla="*/ 562 h 771"/>
                <a:gd name="T10" fmla="*/ 276 w 1004"/>
                <a:gd name="T11" fmla="*/ 476 h 771"/>
                <a:gd name="T12" fmla="*/ 99 w 1004"/>
                <a:gd name="T13" fmla="*/ 478 h 771"/>
                <a:gd name="T14" fmla="*/ 0 w 1004"/>
                <a:gd name="T15" fmla="*/ 278 h 771"/>
                <a:gd name="T16" fmla="*/ 100 w 1004"/>
                <a:gd name="T17" fmla="*/ 181 h 771"/>
                <a:gd name="T18" fmla="*/ 283 w 1004"/>
                <a:gd name="T19" fmla="*/ 169 h 771"/>
                <a:gd name="T20" fmla="*/ 305 w 1004"/>
                <a:gd name="T21" fmla="*/ 98 h 771"/>
                <a:gd name="T22" fmla="*/ 481 w 1004"/>
                <a:gd name="T23" fmla="*/ 8 h 771"/>
                <a:gd name="T24" fmla="*/ 662 w 1004"/>
                <a:gd name="T25" fmla="*/ 93 h 771"/>
                <a:gd name="T26" fmla="*/ 726 w 1004"/>
                <a:gd name="T27" fmla="*/ 72 h 771"/>
                <a:gd name="T28" fmla="*/ 898 w 1004"/>
                <a:gd name="T29" fmla="*/ 74 h 771"/>
                <a:gd name="T30" fmla="*/ 1003 w 1004"/>
                <a:gd name="T31" fmla="*/ 224 h 771"/>
                <a:gd name="T32" fmla="*/ 829 w 1004"/>
                <a:gd name="T33" fmla="*/ 330 h 771"/>
                <a:gd name="T34" fmla="*/ 920 w 1004"/>
                <a:gd name="T35" fmla="*/ 206 h 771"/>
                <a:gd name="T36" fmla="*/ 814 w 1004"/>
                <a:gd name="T37" fmla="*/ 124 h 771"/>
                <a:gd name="T38" fmla="*/ 727 w 1004"/>
                <a:gd name="T39" fmla="*/ 265 h 771"/>
                <a:gd name="T40" fmla="*/ 154 w 1004"/>
                <a:gd name="T41" fmla="*/ 419 h 771"/>
                <a:gd name="T42" fmla="*/ 286 w 1004"/>
                <a:gd name="T43" fmla="*/ 305 h 771"/>
                <a:gd name="T44" fmla="*/ 148 w 1004"/>
                <a:gd name="T45" fmla="*/ 226 h 771"/>
                <a:gd name="T46" fmla="*/ 88 w 1004"/>
                <a:gd name="T47" fmla="*/ 361 h 771"/>
                <a:gd name="T48" fmla="*/ 522 w 1004"/>
                <a:gd name="T49" fmla="*/ 500 h 771"/>
                <a:gd name="T50" fmla="*/ 618 w 1004"/>
                <a:gd name="T51" fmla="*/ 421 h 771"/>
                <a:gd name="T52" fmla="*/ 523 w 1004"/>
                <a:gd name="T53" fmla="*/ 315 h 771"/>
                <a:gd name="T54" fmla="*/ 450 w 1004"/>
                <a:gd name="T55" fmla="*/ 475 h 771"/>
                <a:gd name="T56" fmla="*/ 399 w 1004"/>
                <a:gd name="T57" fmla="*/ 134 h 771"/>
                <a:gd name="T58" fmla="*/ 562 w 1004"/>
                <a:gd name="T59" fmla="*/ 94 h 771"/>
                <a:gd name="T60" fmla="*/ 469 w 1004"/>
                <a:gd name="T61" fmla="*/ 66 h 771"/>
                <a:gd name="T62" fmla="*/ 380 w 1004"/>
                <a:gd name="T63" fmla="*/ 124 h 771"/>
                <a:gd name="T64" fmla="*/ 424 w 1004"/>
                <a:gd name="T65" fmla="*/ 176 h 771"/>
                <a:gd name="T66" fmla="*/ 522 w 1004"/>
                <a:gd name="T67" fmla="*/ 172 h 771"/>
                <a:gd name="T68" fmla="*/ 434 w 1004"/>
                <a:gd name="T69" fmla="*/ 155 h 771"/>
                <a:gd name="T70" fmla="*/ 551 w 1004"/>
                <a:gd name="T71" fmla="*/ 209 h 771"/>
                <a:gd name="T72" fmla="*/ 410 w 1004"/>
                <a:gd name="T73" fmla="*/ 259 h 771"/>
                <a:gd name="T74" fmla="*/ 427 w 1004"/>
                <a:gd name="T75" fmla="*/ 230 h 771"/>
                <a:gd name="T76" fmla="*/ 447 w 1004"/>
                <a:gd name="T77" fmla="*/ 574 h 771"/>
                <a:gd name="T78" fmla="*/ 672 w 1004"/>
                <a:gd name="T79" fmla="*/ 432 h 771"/>
                <a:gd name="T80" fmla="*/ 661 w 1004"/>
                <a:gd name="T81" fmla="*/ 433 h 771"/>
                <a:gd name="T82" fmla="*/ 701 w 1004"/>
                <a:gd name="T83" fmla="*/ 424 h 771"/>
                <a:gd name="T84" fmla="*/ 956 w 1004"/>
                <a:gd name="T85" fmla="*/ 114 h 771"/>
                <a:gd name="T86" fmla="*/ 968 w 1004"/>
                <a:gd name="T87" fmla="*/ 149 h 771"/>
                <a:gd name="T88" fmla="*/ 66 w 1004"/>
                <a:gd name="T89" fmla="*/ 250 h 771"/>
                <a:gd name="T90" fmla="*/ 88 w 1004"/>
                <a:gd name="T91" fmla="*/ 449 h 771"/>
                <a:gd name="T92" fmla="*/ 95 w 1004"/>
                <a:gd name="T93" fmla="*/ 455 h 771"/>
                <a:gd name="T94" fmla="*/ 97 w 1004"/>
                <a:gd name="T95" fmla="*/ 456 h 771"/>
                <a:gd name="T96" fmla="*/ 354 w 1004"/>
                <a:gd name="T97" fmla="*/ 57 h 771"/>
                <a:gd name="T98" fmla="*/ 475 w 1004"/>
                <a:gd name="T99" fmla="*/ 587 h 771"/>
                <a:gd name="T100" fmla="*/ 946 w 1004"/>
                <a:gd name="T101" fmla="*/ 135 h 771"/>
                <a:gd name="T102" fmla="*/ 37 w 1004"/>
                <a:gd name="T103" fmla="*/ 241 h 771"/>
                <a:gd name="T104" fmla="*/ 40 w 1004"/>
                <a:gd name="T105" fmla="*/ 232 h 771"/>
                <a:gd name="T106" fmla="*/ 366 w 1004"/>
                <a:gd name="T107" fmla="*/ 65 h 771"/>
                <a:gd name="T108" fmla="*/ 617 w 1004"/>
                <a:gd name="T109" fmla="*/ 75 h 771"/>
                <a:gd name="T110" fmla="*/ 623 w 1004"/>
                <a:gd name="T111" fmla="*/ 46 h 771"/>
                <a:gd name="T112" fmla="*/ 250 w 1004"/>
                <a:gd name="T113" fmla="*/ 186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4" h="771">
                  <a:moveTo>
                    <a:pt x="1000" y="254"/>
                  </a:moveTo>
                  <a:cubicBezTo>
                    <a:pt x="1000" y="259"/>
                    <a:pt x="1000" y="265"/>
                    <a:pt x="999" y="270"/>
                  </a:cubicBezTo>
                  <a:cubicBezTo>
                    <a:pt x="999" y="276"/>
                    <a:pt x="998" y="281"/>
                    <a:pt x="997" y="286"/>
                  </a:cubicBezTo>
                  <a:cubicBezTo>
                    <a:pt x="993" y="297"/>
                    <a:pt x="989" y="308"/>
                    <a:pt x="985" y="319"/>
                  </a:cubicBezTo>
                  <a:cubicBezTo>
                    <a:pt x="982" y="326"/>
                    <a:pt x="978" y="332"/>
                    <a:pt x="972" y="336"/>
                  </a:cubicBezTo>
                  <a:cubicBezTo>
                    <a:pt x="960" y="345"/>
                    <a:pt x="948" y="353"/>
                    <a:pt x="935" y="361"/>
                  </a:cubicBezTo>
                  <a:cubicBezTo>
                    <a:pt x="926" y="367"/>
                    <a:pt x="916" y="371"/>
                    <a:pt x="906" y="374"/>
                  </a:cubicBezTo>
                  <a:cubicBezTo>
                    <a:pt x="896" y="376"/>
                    <a:pt x="887" y="379"/>
                    <a:pt x="878" y="383"/>
                  </a:cubicBezTo>
                  <a:cubicBezTo>
                    <a:pt x="872" y="385"/>
                    <a:pt x="866" y="386"/>
                    <a:pt x="860" y="387"/>
                  </a:cubicBezTo>
                  <a:cubicBezTo>
                    <a:pt x="853" y="388"/>
                    <a:pt x="847" y="389"/>
                    <a:pt x="840" y="390"/>
                  </a:cubicBezTo>
                  <a:cubicBezTo>
                    <a:pt x="837" y="391"/>
                    <a:pt x="833" y="391"/>
                    <a:pt x="830" y="393"/>
                  </a:cubicBezTo>
                  <a:cubicBezTo>
                    <a:pt x="825" y="395"/>
                    <a:pt x="820" y="396"/>
                    <a:pt x="814" y="397"/>
                  </a:cubicBezTo>
                  <a:cubicBezTo>
                    <a:pt x="803" y="399"/>
                    <a:pt x="792" y="401"/>
                    <a:pt x="780" y="402"/>
                  </a:cubicBezTo>
                  <a:cubicBezTo>
                    <a:pt x="771" y="403"/>
                    <a:pt x="763" y="406"/>
                    <a:pt x="756" y="411"/>
                  </a:cubicBezTo>
                  <a:cubicBezTo>
                    <a:pt x="752" y="413"/>
                    <a:pt x="748" y="415"/>
                    <a:pt x="743" y="416"/>
                  </a:cubicBezTo>
                  <a:cubicBezTo>
                    <a:pt x="736" y="416"/>
                    <a:pt x="730" y="419"/>
                    <a:pt x="724" y="423"/>
                  </a:cubicBezTo>
                  <a:cubicBezTo>
                    <a:pt x="716" y="428"/>
                    <a:pt x="709" y="435"/>
                    <a:pt x="702" y="441"/>
                  </a:cubicBezTo>
                  <a:cubicBezTo>
                    <a:pt x="691" y="449"/>
                    <a:pt x="684" y="460"/>
                    <a:pt x="680" y="473"/>
                  </a:cubicBezTo>
                  <a:cubicBezTo>
                    <a:pt x="675" y="486"/>
                    <a:pt x="670" y="498"/>
                    <a:pt x="665" y="510"/>
                  </a:cubicBezTo>
                  <a:cubicBezTo>
                    <a:pt x="663" y="517"/>
                    <a:pt x="661" y="523"/>
                    <a:pt x="659" y="530"/>
                  </a:cubicBezTo>
                  <a:cubicBezTo>
                    <a:pt x="657" y="539"/>
                    <a:pt x="655" y="547"/>
                    <a:pt x="652" y="555"/>
                  </a:cubicBezTo>
                  <a:cubicBezTo>
                    <a:pt x="648" y="569"/>
                    <a:pt x="645" y="582"/>
                    <a:pt x="643" y="595"/>
                  </a:cubicBezTo>
                  <a:cubicBezTo>
                    <a:pt x="641" y="608"/>
                    <a:pt x="639" y="621"/>
                    <a:pt x="638" y="634"/>
                  </a:cubicBezTo>
                  <a:cubicBezTo>
                    <a:pt x="637" y="657"/>
                    <a:pt x="632" y="678"/>
                    <a:pt x="624" y="699"/>
                  </a:cubicBezTo>
                  <a:cubicBezTo>
                    <a:pt x="621" y="709"/>
                    <a:pt x="618" y="719"/>
                    <a:pt x="616" y="729"/>
                  </a:cubicBezTo>
                  <a:cubicBezTo>
                    <a:pt x="614" y="740"/>
                    <a:pt x="608" y="750"/>
                    <a:pt x="601" y="758"/>
                  </a:cubicBezTo>
                  <a:cubicBezTo>
                    <a:pt x="599" y="760"/>
                    <a:pt x="597" y="762"/>
                    <a:pt x="595" y="763"/>
                  </a:cubicBezTo>
                  <a:cubicBezTo>
                    <a:pt x="587" y="767"/>
                    <a:pt x="579" y="769"/>
                    <a:pt x="571" y="770"/>
                  </a:cubicBezTo>
                  <a:cubicBezTo>
                    <a:pt x="558" y="771"/>
                    <a:pt x="547" y="766"/>
                    <a:pt x="538" y="757"/>
                  </a:cubicBezTo>
                  <a:cubicBezTo>
                    <a:pt x="534" y="753"/>
                    <a:pt x="531" y="749"/>
                    <a:pt x="528" y="744"/>
                  </a:cubicBezTo>
                  <a:cubicBezTo>
                    <a:pt x="521" y="734"/>
                    <a:pt x="514" y="723"/>
                    <a:pt x="508" y="713"/>
                  </a:cubicBezTo>
                  <a:cubicBezTo>
                    <a:pt x="504" y="707"/>
                    <a:pt x="499" y="701"/>
                    <a:pt x="495" y="695"/>
                  </a:cubicBezTo>
                  <a:cubicBezTo>
                    <a:pt x="489" y="685"/>
                    <a:pt x="484" y="675"/>
                    <a:pt x="480" y="664"/>
                  </a:cubicBezTo>
                  <a:cubicBezTo>
                    <a:pt x="469" y="637"/>
                    <a:pt x="457" y="610"/>
                    <a:pt x="441" y="586"/>
                  </a:cubicBezTo>
                  <a:cubicBezTo>
                    <a:pt x="436" y="578"/>
                    <a:pt x="431" y="570"/>
                    <a:pt x="426" y="562"/>
                  </a:cubicBezTo>
                  <a:cubicBezTo>
                    <a:pt x="423" y="556"/>
                    <a:pt x="419" y="551"/>
                    <a:pt x="415" y="546"/>
                  </a:cubicBezTo>
                  <a:cubicBezTo>
                    <a:pt x="405" y="532"/>
                    <a:pt x="394" y="519"/>
                    <a:pt x="384" y="506"/>
                  </a:cubicBezTo>
                  <a:cubicBezTo>
                    <a:pt x="380" y="502"/>
                    <a:pt x="377" y="498"/>
                    <a:pt x="372" y="496"/>
                  </a:cubicBezTo>
                  <a:cubicBezTo>
                    <a:pt x="362" y="492"/>
                    <a:pt x="353" y="487"/>
                    <a:pt x="343" y="483"/>
                  </a:cubicBezTo>
                  <a:cubicBezTo>
                    <a:pt x="335" y="479"/>
                    <a:pt x="325" y="478"/>
                    <a:pt x="316" y="479"/>
                  </a:cubicBezTo>
                  <a:cubicBezTo>
                    <a:pt x="310" y="479"/>
                    <a:pt x="304" y="479"/>
                    <a:pt x="298" y="477"/>
                  </a:cubicBezTo>
                  <a:cubicBezTo>
                    <a:pt x="291" y="475"/>
                    <a:pt x="283" y="475"/>
                    <a:pt x="276" y="476"/>
                  </a:cubicBezTo>
                  <a:cubicBezTo>
                    <a:pt x="265" y="478"/>
                    <a:pt x="254" y="480"/>
                    <a:pt x="243" y="481"/>
                  </a:cubicBezTo>
                  <a:cubicBezTo>
                    <a:pt x="236" y="482"/>
                    <a:pt x="230" y="483"/>
                    <a:pt x="223" y="482"/>
                  </a:cubicBezTo>
                  <a:cubicBezTo>
                    <a:pt x="220" y="481"/>
                    <a:pt x="218" y="482"/>
                    <a:pt x="216" y="482"/>
                  </a:cubicBezTo>
                  <a:cubicBezTo>
                    <a:pt x="212" y="482"/>
                    <a:pt x="209" y="483"/>
                    <a:pt x="205" y="483"/>
                  </a:cubicBezTo>
                  <a:cubicBezTo>
                    <a:pt x="190" y="487"/>
                    <a:pt x="175" y="487"/>
                    <a:pt x="159" y="486"/>
                  </a:cubicBezTo>
                  <a:cubicBezTo>
                    <a:pt x="155" y="485"/>
                    <a:pt x="151" y="485"/>
                    <a:pt x="147" y="485"/>
                  </a:cubicBezTo>
                  <a:cubicBezTo>
                    <a:pt x="130" y="486"/>
                    <a:pt x="114" y="484"/>
                    <a:pt x="99" y="478"/>
                  </a:cubicBezTo>
                  <a:cubicBezTo>
                    <a:pt x="93" y="475"/>
                    <a:pt x="87" y="473"/>
                    <a:pt x="80" y="472"/>
                  </a:cubicBezTo>
                  <a:cubicBezTo>
                    <a:pt x="69" y="468"/>
                    <a:pt x="59" y="463"/>
                    <a:pt x="53" y="453"/>
                  </a:cubicBezTo>
                  <a:cubicBezTo>
                    <a:pt x="46" y="443"/>
                    <a:pt x="38" y="434"/>
                    <a:pt x="32" y="423"/>
                  </a:cubicBezTo>
                  <a:cubicBezTo>
                    <a:pt x="25" y="411"/>
                    <a:pt x="21" y="398"/>
                    <a:pt x="15" y="385"/>
                  </a:cubicBezTo>
                  <a:cubicBezTo>
                    <a:pt x="14" y="377"/>
                    <a:pt x="11" y="370"/>
                    <a:pt x="8" y="363"/>
                  </a:cubicBezTo>
                  <a:cubicBezTo>
                    <a:pt x="2" y="349"/>
                    <a:pt x="0" y="335"/>
                    <a:pt x="0" y="320"/>
                  </a:cubicBezTo>
                  <a:cubicBezTo>
                    <a:pt x="1" y="306"/>
                    <a:pt x="0" y="292"/>
                    <a:pt x="0" y="278"/>
                  </a:cubicBezTo>
                  <a:cubicBezTo>
                    <a:pt x="0" y="270"/>
                    <a:pt x="1" y="262"/>
                    <a:pt x="4" y="255"/>
                  </a:cubicBezTo>
                  <a:cubicBezTo>
                    <a:pt x="7" y="248"/>
                    <a:pt x="9" y="241"/>
                    <a:pt x="11" y="235"/>
                  </a:cubicBezTo>
                  <a:cubicBezTo>
                    <a:pt x="13" y="228"/>
                    <a:pt x="17" y="224"/>
                    <a:pt x="23" y="221"/>
                  </a:cubicBezTo>
                  <a:cubicBezTo>
                    <a:pt x="29" y="217"/>
                    <a:pt x="36" y="213"/>
                    <a:pt x="42" y="209"/>
                  </a:cubicBezTo>
                  <a:cubicBezTo>
                    <a:pt x="49" y="206"/>
                    <a:pt x="56" y="203"/>
                    <a:pt x="62" y="199"/>
                  </a:cubicBezTo>
                  <a:cubicBezTo>
                    <a:pt x="64" y="198"/>
                    <a:pt x="67" y="197"/>
                    <a:pt x="68" y="196"/>
                  </a:cubicBezTo>
                  <a:cubicBezTo>
                    <a:pt x="78" y="190"/>
                    <a:pt x="89" y="186"/>
                    <a:pt x="100" y="181"/>
                  </a:cubicBezTo>
                  <a:cubicBezTo>
                    <a:pt x="118" y="173"/>
                    <a:pt x="136" y="167"/>
                    <a:pt x="155" y="163"/>
                  </a:cubicBezTo>
                  <a:cubicBezTo>
                    <a:pt x="160" y="162"/>
                    <a:pt x="165" y="160"/>
                    <a:pt x="170" y="158"/>
                  </a:cubicBezTo>
                  <a:cubicBezTo>
                    <a:pt x="174" y="156"/>
                    <a:pt x="178" y="155"/>
                    <a:pt x="183" y="154"/>
                  </a:cubicBezTo>
                  <a:cubicBezTo>
                    <a:pt x="190" y="153"/>
                    <a:pt x="198" y="151"/>
                    <a:pt x="205" y="150"/>
                  </a:cubicBezTo>
                  <a:cubicBezTo>
                    <a:pt x="216" y="148"/>
                    <a:pt x="227" y="146"/>
                    <a:pt x="237" y="145"/>
                  </a:cubicBezTo>
                  <a:cubicBezTo>
                    <a:pt x="247" y="145"/>
                    <a:pt x="257" y="148"/>
                    <a:pt x="265" y="154"/>
                  </a:cubicBezTo>
                  <a:cubicBezTo>
                    <a:pt x="271" y="158"/>
                    <a:pt x="277" y="164"/>
                    <a:pt x="283" y="169"/>
                  </a:cubicBezTo>
                  <a:cubicBezTo>
                    <a:pt x="287" y="172"/>
                    <a:pt x="289" y="176"/>
                    <a:pt x="292" y="180"/>
                  </a:cubicBezTo>
                  <a:cubicBezTo>
                    <a:pt x="293" y="182"/>
                    <a:pt x="294" y="184"/>
                    <a:pt x="297" y="184"/>
                  </a:cubicBezTo>
                  <a:cubicBezTo>
                    <a:pt x="299" y="183"/>
                    <a:pt x="302" y="181"/>
                    <a:pt x="301" y="178"/>
                  </a:cubicBezTo>
                  <a:cubicBezTo>
                    <a:pt x="301" y="171"/>
                    <a:pt x="301" y="164"/>
                    <a:pt x="300" y="156"/>
                  </a:cubicBezTo>
                  <a:cubicBezTo>
                    <a:pt x="299" y="149"/>
                    <a:pt x="298" y="142"/>
                    <a:pt x="299" y="135"/>
                  </a:cubicBezTo>
                  <a:cubicBezTo>
                    <a:pt x="300" y="133"/>
                    <a:pt x="299" y="130"/>
                    <a:pt x="300" y="127"/>
                  </a:cubicBezTo>
                  <a:cubicBezTo>
                    <a:pt x="300" y="117"/>
                    <a:pt x="301" y="107"/>
                    <a:pt x="305" y="98"/>
                  </a:cubicBezTo>
                  <a:cubicBezTo>
                    <a:pt x="308" y="92"/>
                    <a:pt x="309" y="85"/>
                    <a:pt x="311" y="79"/>
                  </a:cubicBezTo>
                  <a:cubicBezTo>
                    <a:pt x="313" y="69"/>
                    <a:pt x="318" y="61"/>
                    <a:pt x="326" y="55"/>
                  </a:cubicBezTo>
                  <a:cubicBezTo>
                    <a:pt x="331" y="52"/>
                    <a:pt x="336" y="48"/>
                    <a:pt x="339" y="43"/>
                  </a:cubicBezTo>
                  <a:cubicBezTo>
                    <a:pt x="343" y="37"/>
                    <a:pt x="349" y="34"/>
                    <a:pt x="356" y="33"/>
                  </a:cubicBezTo>
                  <a:cubicBezTo>
                    <a:pt x="363" y="31"/>
                    <a:pt x="371" y="29"/>
                    <a:pt x="378" y="29"/>
                  </a:cubicBezTo>
                  <a:cubicBezTo>
                    <a:pt x="399" y="26"/>
                    <a:pt x="420" y="21"/>
                    <a:pt x="440" y="16"/>
                  </a:cubicBezTo>
                  <a:cubicBezTo>
                    <a:pt x="453" y="12"/>
                    <a:pt x="467" y="10"/>
                    <a:pt x="481" y="8"/>
                  </a:cubicBezTo>
                  <a:cubicBezTo>
                    <a:pt x="507" y="4"/>
                    <a:pt x="533" y="1"/>
                    <a:pt x="559" y="0"/>
                  </a:cubicBezTo>
                  <a:cubicBezTo>
                    <a:pt x="564" y="0"/>
                    <a:pt x="570" y="0"/>
                    <a:pt x="575" y="0"/>
                  </a:cubicBezTo>
                  <a:cubicBezTo>
                    <a:pt x="581" y="0"/>
                    <a:pt x="588" y="1"/>
                    <a:pt x="593" y="5"/>
                  </a:cubicBezTo>
                  <a:cubicBezTo>
                    <a:pt x="598" y="9"/>
                    <a:pt x="604" y="12"/>
                    <a:pt x="610" y="14"/>
                  </a:cubicBezTo>
                  <a:cubicBezTo>
                    <a:pt x="620" y="17"/>
                    <a:pt x="627" y="23"/>
                    <a:pt x="632" y="32"/>
                  </a:cubicBezTo>
                  <a:cubicBezTo>
                    <a:pt x="635" y="38"/>
                    <a:pt x="639" y="44"/>
                    <a:pt x="644" y="50"/>
                  </a:cubicBezTo>
                  <a:cubicBezTo>
                    <a:pt x="653" y="63"/>
                    <a:pt x="657" y="78"/>
                    <a:pt x="662" y="93"/>
                  </a:cubicBezTo>
                  <a:cubicBezTo>
                    <a:pt x="663" y="94"/>
                    <a:pt x="663" y="95"/>
                    <a:pt x="663" y="97"/>
                  </a:cubicBezTo>
                  <a:cubicBezTo>
                    <a:pt x="662" y="106"/>
                    <a:pt x="666" y="114"/>
                    <a:pt x="668" y="122"/>
                  </a:cubicBezTo>
                  <a:cubicBezTo>
                    <a:pt x="668" y="123"/>
                    <a:pt x="668" y="124"/>
                    <a:pt x="668" y="124"/>
                  </a:cubicBezTo>
                  <a:cubicBezTo>
                    <a:pt x="669" y="126"/>
                    <a:pt x="671" y="128"/>
                    <a:pt x="673" y="128"/>
                  </a:cubicBezTo>
                  <a:cubicBezTo>
                    <a:pt x="675" y="128"/>
                    <a:pt x="677" y="127"/>
                    <a:pt x="678" y="124"/>
                  </a:cubicBezTo>
                  <a:cubicBezTo>
                    <a:pt x="681" y="108"/>
                    <a:pt x="691" y="96"/>
                    <a:pt x="702" y="85"/>
                  </a:cubicBezTo>
                  <a:cubicBezTo>
                    <a:pt x="709" y="78"/>
                    <a:pt x="717" y="74"/>
                    <a:pt x="726" y="72"/>
                  </a:cubicBezTo>
                  <a:cubicBezTo>
                    <a:pt x="736" y="71"/>
                    <a:pt x="745" y="69"/>
                    <a:pt x="755" y="70"/>
                  </a:cubicBezTo>
                  <a:cubicBezTo>
                    <a:pt x="759" y="70"/>
                    <a:pt x="764" y="69"/>
                    <a:pt x="768" y="68"/>
                  </a:cubicBezTo>
                  <a:cubicBezTo>
                    <a:pt x="775" y="67"/>
                    <a:pt x="783" y="66"/>
                    <a:pt x="791" y="67"/>
                  </a:cubicBezTo>
                  <a:cubicBezTo>
                    <a:pt x="798" y="68"/>
                    <a:pt x="806" y="67"/>
                    <a:pt x="813" y="67"/>
                  </a:cubicBezTo>
                  <a:cubicBezTo>
                    <a:pt x="818" y="67"/>
                    <a:pt x="823" y="66"/>
                    <a:pt x="827" y="66"/>
                  </a:cubicBezTo>
                  <a:cubicBezTo>
                    <a:pt x="834" y="66"/>
                    <a:pt x="841" y="66"/>
                    <a:pt x="848" y="67"/>
                  </a:cubicBezTo>
                  <a:cubicBezTo>
                    <a:pt x="864" y="69"/>
                    <a:pt x="881" y="71"/>
                    <a:pt x="898" y="74"/>
                  </a:cubicBezTo>
                  <a:cubicBezTo>
                    <a:pt x="905" y="76"/>
                    <a:pt x="911" y="76"/>
                    <a:pt x="918" y="77"/>
                  </a:cubicBezTo>
                  <a:cubicBezTo>
                    <a:pt x="928" y="79"/>
                    <a:pt x="938" y="82"/>
                    <a:pt x="949" y="84"/>
                  </a:cubicBezTo>
                  <a:cubicBezTo>
                    <a:pt x="954" y="86"/>
                    <a:pt x="958" y="88"/>
                    <a:pt x="961" y="93"/>
                  </a:cubicBezTo>
                  <a:cubicBezTo>
                    <a:pt x="967" y="101"/>
                    <a:pt x="974" y="110"/>
                    <a:pt x="980" y="118"/>
                  </a:cubicBezTo>
                  <a:cubicBezTo>
                    <a:pt x="982" y="121"/>
                    <a:pt x="983" y="124"/>
                    <a:pt x="984" y="128"/>
                  </a:cubicBezTo>
                  <a:cubicBezTo>
                    <a:pt x="990" y="145"/>
                    <a:pt x="995" y="163"/>
                    <a:pt x="1000" y="180"/>
                  </a:cubicBezTo>
                  <a:cubicBezTo>
                    <a:pt x="1004" y="195"/>
                    <a:pt x="1004" y="209"/>
                    <a:pt x="1003" y="224"/>
                  </a:cubicBezTo>
                  <a:cubicBezTo>
                    <a:pt x="1002" y="228"/>
                    <a:pt x="1002" y="232"/>
                    <a:pt x="1002" y="235"/>
                  </a:cubicBezTo>
                  <a:cubicBezTo>
                    <a:pt x="1002" y="242"/>
                    <a:pt x="1002" y="248"/>
                    <a:pt x="1001" y="254"/>
                  </a:cubicBezTo>
                  <a:cubicBezTo>
                    <a:pt x="1001" y="254"/>
                    <a:pt x="1001" y="254"/>
                    <a:pt x="1000" y="254"/>
                  </a:cubicBezTo>
                  <a:close/>
                  <a:moveTo>
                    <a:pt x="801" y="326"/>
                  </a:moveTo>
                  <a:cubicBezTo>
                    <a:pt x="801" y="326"/>
                    <a:pt x="801" y="326"/>
                    <a:pt x="801" y="326"/>
                  </a:cubicBezTo>
                  <a:cubicBezTo>
                    <a:pt x="808" y="327"/>
                    <a:pt x="815" y="328"/>
                    <a:pt x="822" y="329"/>
                  </a:cubicBezTo>
                  <a:cubicBezTo>
                    <a:pt x="824" y="330"/>
                    <a:pt x="827" y="330"/>
                    <a:pt x="829" y="330"/>
                  </a:cubicBezTo>
                  <a:cubicBezTo>
                    <a:pt x="842" y="329"/>
                    <a:pt x="855" y="328"/>
                    <a:pt x="867" y="324"/>
                  </a:cubicBezTo>
                  <a:cubicBezTo>
                    <a:pt x="874" y="322"/>
                    <a:pt x="881" y="320"/>
                    <a:pt x="887" y="315"/>
                  </a:cubicBezTo>
                  <a:cubicBezTo>
                    <a:pt x="893" y="310"/>
                    <a:pt x="899" y="306"/>
                    <a:pt x="902" y="299"/>
                  </a:cubicBezTo>
                  <a:cubicBezTo>
                    <a:pt x="902" y="298"/>
                    <a:pt x="903" y="297"/>
                    <a:pt x="903" y="297"/>
                  </a:cubicBezTo>
                  <a:cubicBezTo>
                    <a:pt x="912" y="286"/>
                    <a:pt x="917" y="273"/>
                    <a:pt x="923" y="260"/>
                  </a:cubicBezTo>
                  <a:cubicBezTo>
                    <a:pt x="926" y="254"/>
                    <a:pt x="927" y="247"/>
                    <a:pt x="926" y="239"/>
                  </a:cubicBezTo>
                  <a:cubicBezTo>
                    <a:pt x="924" y="228"/>
                    <a:pt x="922" y="217"/>
                    <a:pt x="920" y="206"/>
                  </a:cubicBezTo>
                  <a:cubicBezTo>
                    <a:pt x="919" y="198"/>
                    <a:pt x="917" y="191"/>
                    <a:pt x="913" y="184"/>
                  </a:cubicBezTo>
                  <a:cubicBezTo>
                    <a:pt x="905" y="169"/>
                    <a:pt x="894" y="155"/>
                    <a:pt x="882" y="142"/>
                  </a:cubicBezTo>
                  <a:cubicBezTo>
                    <a:pt x="880" y="139"/>
                    <a:pt x="877" y="138"/>
                    <a:pt x="874" y="137"/>
                  </a:cubicBezTo>
                  <a:cubicBezTo>
                    <a:pt x="870" y="136"/>
                    <a:pt x="867" y="135"/>
                    <a:pt x="863" y="133"/>
                  </a:cubicBezTo>
                  <a:cubicBezTo>
                    <a:pt x="859" y="132"/>
                    <a:pt x="856" y="130"/>
                    <a:pt x="852" y="130"/>
                  </a:cubicBezTo>
                  <a:cubicBezTo>
                    <a:pt x="844" y="128"/>
                    <a:pt x="836" y="127"/>
                    <a:pt x="828" y="126"/>
                  </a:cubicBezTo>
                  <a:cubicBezTo>
                    <a:pt x="823" y="125"/>
                    <a:pt x="819" y="124"/>
                    <a:pt x="814" y="124"/>
                  </a:cubicBezTo>
                  <a:cubicBezTo>
                    <a:pt x="806" y="125"/>
                    <a:pt x="797" y="126"/>
                    <a:pt x="788" y="127"/>
                  </a:cubicBezTo>
                  <a:cubicBezTo>
                    <a:pt x="780" y="129"/>
                    <a:pt x="774" y="133"/>
                    <a:pt x="767" y="138"/>
                  </a:cubicBezTo>
                  <a:cubicBezTo>
                    <a:pt x="760" y="144"/>
                    <a:pt x="753" y="150"/>
                    <a:pt x="746" y="156"/>
                  </a:cubicBezTo>
                  <a:cubicBezTo>
                    <a:pt x="740" y="161"/>
                    <a:pt x="735" y="167"/>
                    <a:pt x="732" y="174"/>
                  </a:cubicBezTo>
                  <a:cubicBezTo>
                    <a:pt x="728" y="183"/>
                    <a:pt x="724" y="193"/>
                    <a:pt x="722" y="203"/>
                  </a:cubicBezTo>
                  <a:cubicBezTo>
                    <a:pt x="719" y="219"/>
                    <a:pt x="717" y="236"/>
                    <a:pt x="722" y="253"/>
                  </a:cubicBezTo>
                  <a:cubicBezTo>
                    <a:pt x="723" y="257"/>
                    <a:pt x="724" y="261"/>
                    <a:pt x="727" y="265"/>
                  </a:cubicBezTo>
                  <a:cubicBezTo>
                    <a:pt x="732" y="272"/>
                    <a:pt x="737" y="279"/>
                    <a:pt x="742" y="285"/>
                  </a:cubicBezTo>
                  <a:cubicBezTo>
                    <a:pt x="744" y="288"/>
                    <a:pt x="745" y="289"/>
                    <a:pt x="745" y="292"/>
                  </a:cubicBezTo>
                  <a:cubicBezTo>
                    <a:pt x="745" y="298"/>
                    <a:pt x="748" y="301"/>
                    <a:pt x="752" y="304"/>
                  </a:cubicBezTo>
                  <a:cubicBezTo>
                    <a:pt x="755" y="306"/>
                    <a:pt x="757" y="308"/>
                    <a:pt x="760" y="311"/>
                  </a:cubicBezTo>
                  <a:cubicBezTo>
                    <a:pt x="766" y="317"/>
                    <a:pt x="774" y="323"/>
                    <a:pt x="784" y="323"/>
                  </a:cubicBezTo>
                  <a:cubicBezTo>
                    <a:pt x="790" y="324"/>
                    <a:pt x="796" y="325"/>
                    <a:pt x="801" y="326"/>
                  </a:cubicBezTo>
                  <a:close/>
                  <a:moveTo>
                    <a:pt x="154" y="419"/>
                  </a:moveTo>
                  <a:cubicBezTo>
                    <a:pt x="166" y="422"/>
                    <a:pt x="178" y="422"/>
                    <a:pt x="190" y="420"/>
                  </a:cubicBezTo>
                  <a:cubicBezTo>
                    <a:pt x="197" y="419"/>
                    <a:pt x="203" y="418"/>
                    <a:pt x="210" y="417"/>
                  </a:cubicBezTo>
                  <a:cubicBezTo>
                    <a:pt x="215" y="417"/>
                    <a:pt x="220" y="415"/>
                    <a:pt x="224" y="412"/>
                  </a:cubicBezTo>
                  <a:cubicBezTo>
                    <a:pt x="234" y="405"/>
                    <a:pt x="244" y="399"/>
                    <a:pt x="253" y="392"/>
                  </a:cubicBezTo>
                  <a:cubicBezTo>
                    <a:pt x="262" y="386"/>
                    <a:pt x="269" y="377"/>
                    <a:pt x="272" y="367"/>
                  </a:cubicBezTo>
                  <a:cubicBezTo>
                    <a:pt x="276" y="357"/>
                    <a:pt x="279" y="347"/>
                    <a:pt x="284" y="337"/>
                  </a:cubicBezTo>
                  <a:cubicBezTo>
                    <a:pt x="288" y="326"/>
                    <a:pt x="289" y="316"/>
                    <a:pt x="286" y="305"/>
                  </a:cubicBezTo>
                  <a:cubicBezTo>
                    <a:pt x="285" y="302"/>
                    <a:pt x="285" y="299"/>
                    <a:pt x="284" y="297"/>
                  </a:cubicBezTo>
                  <a:cubicBezTo>
                    <a:pt x="280" y="283"/>
                    <a:pt x="275" y="269"/>
                    <a:pt x="265" y="258"/>
                  </a:cubicBezTo>
                  <a:cubicBezTo>
                    <a:pt x="263" y="257"/>
                    <a:pt x="262" y="255"/>
                    <a:pt x="261" y="253"/>
                  </a:cubicBezTo>
                  <a:cubicBezTo>
                    <a:pt x="258" y="245"/>
                    <a:pt x="251" y="240"/>
                    <a:pt x="244" y="235"/>
                  </a:cubicBezTo>
                  <a:cubicBezTo>
                    <a:pt x="231" y="228"/>
                    <a:pt x="218" y="222"/>
                    <a:pt x="204" y="218"/>
                  </a:cubicBezTo>
                  <a:cubicBezTo>
                    <a:pt x="196" y="216"/>
                    <a:pt x="189" y="215"/>
                    <a:pt x="181" y="216"/>
                  </a:cubicBezTo>
                  <a:cubicBezTo>
                    <a:pt x="170" y="217"/>
                    <a:pt x="159" y="221"/>
                    <a:pt x="148" y="226"/>
                  </a:cubicBezTo>
                  <a:cubicBezTo>
                    <a:pt x="142" y="229"/>
                    <a:pt x="136" y="232"/>
                    <a:pt x="130" y="235"/>
                  </a:cubicBezTo>
                  <a:cubicBezTo>
                    <a:pt x="126" y="237"/>
                    <a:pt x="122" y="240"/>
                    <a:pt x="118" y="243"/>
                  </a:cubicBezTo>
                  <a:cubicBezTo>
                    <a:pt x="116" y="245"/>
                    <a:pt x="114" y="248"/>
                    <a:pt x="111" y="249"/>
                  </a:cubicBezTo>
                  <a:cubicBezTo>
                    <a:pt x="106" y="251"/>
                    <a:pt x="103" y="254"/>
                    <a:pt x="101" y="259"/>
                  </a:cubicBezTo>
                  <a:cubicBezTo>
                    <a:pt x="93" y="274"/>
                    <a:pt x="88" y="290"/>
                    <a:pt x="84" y="307"/>
                  </a:cubicBezTo>
                  <a:cubicBezTo>
                    <a:pt x="83" y="314"/>
                    <a:pt x="83" y="322"/>
                    <a:pt x="84" y="330"/>
                  </a:cubicBezTo>
                  <a:cubicBezTo>
                    <a:pt x="85" y="340"/>
                    <a:pt x="87" y="351"/>
                    <a:pt x="88" y="361"/>
                  </a:cubicBezTo>
                  <a:cubicBezTo>
                    <a:pt x="89" y="370"/>
                    <a:pt x="93" y="378"/>
                    <a:pt x="99" y="385"/>
                  </a:cubicBezTo>
                  <a:cubicBezTo>
                    <a:pt x="106" y="392"/>
                    <a:pt x="114" y="400"/>
                    <a:pt x="122" y="407"/>
                  </a:cubicBezTo>
                  <a:cubicBezTo>
                    <a:pt x="129" y="414"/>
                    <a:pt x="139" y="419"/>
                    <a:pt x="149" y="419"/>
                  </a:cubicBezTo>
                  <a:cubicBezTo>
                    <a:pt x="151" y="419"/>
                    <a:pt x="152" y="419"/>
                    <a:pt x="154" y="419"/>
                  </a:cubicBezTo>
                  <a:close/>
                  <a:moveTo>
                    <a:pt x="505" y="497"/>
                  </a:moveTo>
                  <a:cubicBezTo>
                    <a:pt x="505" y="497"/>
                    <a:pt x="505" y="497"/>
                    <a:pt x="505" y="497"/>
                  </a:cubicBezTo>
                  <a:cubicBezTo>
                    <a:pt x="511" y="498"/>
                    <a:pt x="516" y="499"/>
                    <a:pt x="522" y="500"/>
                  </a:cubicBezTo>
                  <a:cubicBezTo>
                    <a:pt x="524" y="500"/>
                    <a:pt x="526" y="499"/>
                    <a:pt x="527" y="499"/>
                  </a:cubicBezTo>
                  <a:cubicBezTo>
                    <a:pt x="542" y="496"/>
                    <a:pt x="557" y="496"/>
                    <a:pt x="571" y="488"/>
                  </a:cubicBezTo>
                  <a:cubicBezTo>
                    <a:pt x="572" y="487"/>
                    <a:pt x="574" y="487"/>
                    <a:pt x="576" y="486"/>
                  </a:cubicBezTo>
                  <a:cubicBezTo>
                    <a:pt x="578" y="485"/>
                    <a:pt x="580" y="485"/>
                    <a:pt x="582" y="484"/>
                  </a:cubicBezTo>
                  <a:cubicBezTo>
                    <a:pt x="590" y="478"/>
                    <a:pt x="598" y="472"/>
                    <a:pt x="604" y="464"/>
                  </a:cubicBezTo>
                  <a:cubicBezTo>
                    <a:pt x="608" y="459"/>
                    <a:pt x="612" y="453"/>
                    <a:pt x="613" y="446"/>
                  </a:cubicBezTo>
                  <a:cubicBezTo>
                    <a:pt x="613" y="437"/>
                    <a:pt x="615" y="429"/>
                    <a:pt x="618" y="421"/>
                  </a:cubicBezTo>
                  <a:cubicBezTo>
                    <a:pt x="620" y="414"/>
                    <a:pt x="621" y="408"/>
                    <a:pt x="620" y="401"/>
                  </a:cubicBezTo>
                  <a:cubicBezTo>
                    <a:pt x="619" y="397"/>
                    <a:pt x="618" y="393"/>
                    <a:pt x="618" y="389"/>
                  </a:cubicBezTo>
                  <a:cubicBezTo>
                    <a:pt x="617" y="379"/>
                    <a:pt x="613" y="370"/>
                    <a:pt x="607" y="361"/>
                  </a:cubicBezTo>
                  <a:cubicBezTo>
                    <a:pt x="601" y="354"/>
                    <a:pt x="596" y="347"/>
                    <a:pt x="591" y="340"/>
                  </a:cubicBezTo>
                  <a:cubicBezTo>
                    <a:pt x="584" y="333"/>
                    <a:pt x="577" y="328"/>
                    <a:pt x="567" y="325"/>
                  </a:cubicBezTo>
                  <a:cubicBezTo>
                    <a:pt x="557" y="322"/>
                    <a:pt x="546" y="319"/>
                    <a:pt x="535" y="316"/>
                  </a:cubicBezTo>
                  <a:cubicBezTo>
                    <a:pt x="531" y="315"/>
                    <a:pt x="527" y="315"/>
                    <a:pt x="523" y="315"/>
                  </a:cubicBezTo>
                  <a:cubicBezTo>
                    <a:pt x="509" y="317"/>
                    <a:pt x="495" y="319"/>
                    <a:pt x="481" y="321"/>
                  </a:cubicBezTo>
                  <a:cubicBezTo>
                    <a:pt x="478" y="321"/>
                    <a:pt x="475" y="323"/>
                    <a:pt x="473" y="324"/>
                  </a:cubicBezTo>
                  <a:cubicBezTo>
                    <a:pt x="448" y="335"/>
                    <a:pt x="429" y="351"/>
                    <a:pt x="415" y="375"/>
                  </a:cubicBezTo>
                  <a:cubicBezTo>
                    <a:pt x="411" y="382"/>
                    <a:pt x="409" y="390"/>
                    <a:pt x="410" y="398"/>
                  </a:cubicBezTo>
                  <a:cubicBezTo>
                    <a:pt x="411" y="407"/>
                    <a:pt x="413" y="415"/>
                    <a:pt x="414" y="424"/>
                  </a:cubicBezTo>
                  <a:cubicBezTo>
                    <a:pt x="415" y="431"/>
                    <a:pt x="417" y="438"/>
                    <a:pt x="422" y="443"/>
                  </a:cubicBezTo>
                  <a:cubicBezTo>
                    <a:pt x="431" y="454"/>
                    <a:pt x="440" y="465"/>
                    <a:pt x="450" y="475"/>
                  </a:cubicBezTo>
                  <a:cubicBezTo>
                    <a:pt x="454" y="481"/>
                    <a:pt x="460" y="484"/>
                    <a:pt x="467" y="486"/>
                  </a:cubicBezTo>
                  <a:cubicBezTo>
                    <a:pt x="470" y="487"/>
                    <a:pt x="473" y="488"/>
                    <a:pt x="477" y="489"/>
                  </a:cubicBezTo>
                  <a:cubicBezTo>
                    <a:pt x="479" y="489"/>
                    <a:pt x="481" y="490"/>
                    <a:pt x="483" y="491"/>
                  </a:cubicBezTo>
                  <a:cubicBezTo>
                    <a:pt x="486" y="494"/>
                    <a:pt x="490" y="495"/>
                    <a:pt x="494" y="495"/>
                  </a:cubicBezTo>
                  <a:cubicBezTo>
                    <a:pt x="497" y="496"/>
                    <a:pt x="501" y="497"/>
                    <a:pt x="505" y="497"/>
                  </a:cubicBezTo>
                  <a:close/>
                  <a:moveTo>
                    <a:pt x="399" y="134"/>
                  </a:moveTo>
                  <a:cubicBezTo>
                    <a:pt x="399" y="134"/>
                    <a:pt x="399" y="134"/>
                    <a:pt x="399" y="134"/>
                  </a:cubicBezTo>
                  <a:cubicBezTo>
                    <a:pt x="404" y="135"/>
                    <a:pt x="409" y="136"/>
                    <a:pt x="414" y="136"/>
                  </a:cubicBezTo>
                  <a:cubicBezTo>
                    <a:pt x="431" y="134"/>
                    <a:pt x="447" y="134"/>
                    <a:pt x="463" y="130"/>
                  </a:cubicBezTo>
                  <a:cubicBezTo>
                    <a:pt x="467" y="129"/>
                    <a:pt x="470" y="129"/>
                    <a:pt x="474" y="129"/>
                  </a:cubicBezTo>
                  <a:cubicBezTo>
                    <a:pt x="479" y="128"/>
                    <a:pt x="484" y="127"/>
                    <a:pt x="488" y="127"/>
                  </a:cubicBezTo>
                  <a:cubicBezTo>
                    <a:pt x="497" y="125"/>
                    <a:pt x="506" y="124"/>
                    <a:pt x="514" y="122"/>
                  </a:cubicBezTo>
                  <a:cubicBezTo>
                    <a:pt x="526" y="120"/>
                    <a:pt x="537" y="117"/>
                    <a:pt x="549" y="114"/>
                  </a:cubicBezTo>
                  <a:cubicBezTo>
                    <a:pt x="559" y="111"/>
                    <a:pt x="562" y="104"/>
                    <a:pt x="562" y="94"/>
                  </a:cubicBezTo>
                  <a:cubicBezTo>
                    <a:pt x="562" y="92"/>
                    <a:pt x="562" y="90"/>
                    <a:pt x="562" y="88"/>
                  </a:cubicBezTo>
                  <a:cubicBezTo>
                    <a:pt x="561" y="82"/>
                    <a:pt x="560" y="77"/>
                    <a:pt x="559" y="71"/>
                  </a:cubicBezTo>
                  <a:cubicBezTo>
                    <a:pt x="558" y="66"/>
                    <a:pt x="557" y="64"/>
                    <a:pt x="552" y="63"/>
                  </a:cubicBezTo>
                  <a:cubicBezTo>
                    <a:pt x="544" y="62"/>
                    <a:pt x="537" y="61"/>
                    <a:pt x="529" y="61"/>
                  </a:cubicBezTo>
                  <a:cubicBezTo>
                    <a:pt x="526" y="61"/>
                    <a:pt x="522" y="62"/>
                    <a:pt x="519" y="61"/>
                  </a:cubicBezTo>
                  <a:cubicBezTo>
                    <a:pt x="511" y="61"/>
                    <a:pt x="504" y="62"/>
                    <a:pt x="496" y="63"/>
                  </a:cubicBezTo>
                  <a:cubicBezTo>
                    <a:pt x="487" y="64"/>
                    <a:pt x="478" y="65"/>
                    <a:pt x="469" y="66"/>
                  </a:cubicBezTo>
                  <a:cubicBezTo>
                    <a:pt x="463" y="67"/>
                    <a:pt x="457" y="68"/>
                    <a:pt x="452" y="69"/>
                  </a:cubicBezTo>
                  <a:cubicBezTo>
                    <a:pt x="431" y="75"/>
                    <a:pt x="411" y="80"/>
                    <a:pt x="391" y="86"/>
                  </a:cubicBezTo>
                  <a:cubicBezTo>
                    <a:pt x="389" y="86"/>
                    <a:pt x="388" y="87"/>
                    <a:pt x="387" y="88"/>
                  </a:cubicBezTo>
                  <a:cubicBezTo>
                    <a:pt x="386" y="89"/>
                    <a:pt x="384" y="90"/>
                    <a:pt x="384" y="91"/>
                  </a:cubicBezTo>
                  <a:cubicBezTo>
                    <a:pt x="385" y="95"/>
                    <a:pt x="383" y="97"/>
                    <a:pt x="382" y="100"/>
                  </a:cubicBezTo>
                  <a:cubicBezTo>
                    <a:pt x="379" y="105"/>
                    <a:pt x="378" y="111"/>
                    <a:pt x="379" y="116"/>
                  </a:cubicBezTo>
                  <a:cubicBezTo>
                    <a:pt x="379" y="119"/>
                    <a:pt x="380" y="121"/>
                    <a:pt x="380" y="124"/>
                  </a:cubicBezTo>
                  <a:cubicBezTo>
                    <a:pt x="381" y="129"/>
                    <a:pt x="382" y="131"/>
                    <a:pt x="388" y="132"/>
                  </a:cubicBezTo>
                  <a:cubicBezTo>
                    <a:pt x="391" y="133"/>
                    <a:pt x="395" y="133"/>
                    <a:pt x="399" y="134"/>
                  </a:cubicBezTo>
                  <a:close/>
                  <a:moveTo>
                    <a:pt x="434" y="155"/>
                  </a:moveTo>
                  <a:cubicBezTo>
                    <a:pt x="433" y="154"/>
                    <a:pt x="432" y="153"/>
                    <a:pt x="431" y="153"/>
                  </a:cubicBezTo>
                  <a:cubicBezTo>
                    <a:pt x="430" y="151"/>
                    <a:pt x="428" y="151"/>
                    <a:pt x="427" y="153"/>
                  </a:cubicBezTo>
                  <a:cubicBezTo>
                    <a:pt x="425" y="157"/>
                    <a:pt x="421" y="161"/>
                    <a:pt x="422" y="166"/>
                  </a:cubicBezTo>
                  <a:cubicBezTo>
                    <a:pt x="422" y="169"/>
                    <a:pt x="423" y="172"/>
                    <a:pt x="424" y="176"/>
                  </a:cubicBezTo>
                  <a:cubicBezTo>
                    <a:pt x="424" y="179"/>
                    <a:pt x="426" y="181"/>
                    <a:pt x="430" y="181"/>
                  </a:cubicBezTo>
                  <a:cubicBezTo>
                    <a:pt x="431" y="181"/>
                    <a:pt x="433" y="181"/>
                    <a:pt x="435" y="181"/>
                  </a:cubicBezTo>
                  <a:cubicBezTo>
                    <a:pt x="438" y="181"/>
                    <a:pt x="440" y="180"/>
                    <a:pt x="442" y="180"/>
                  </a:cubicBezTo>
                  <a:cubicBezTo>
                    <a:pt x="453" y="182"/>
                    <a:pt x="465" y="181"/>
                    <a:pt x="476" y="179"/>
                  </a:cubicBezTo>
                  <a:cubicBezTo>
                    <a:pt x="477" y="179"/>
                    <a:pt x="479" y="179"/>
                    <a:pt x="481" y="179"/>
                  </a:cubicBezTo>
                  <a:cubicBezTo>
                    <a:pt x="494" y="179"/>
                    <a:pt x="507" y="174"/>
                    <a:pt x="521" y="172"/>
                  </a:cubicBezTo>
                  <a:cubicBezTo>
                    <a:pt x="521" y="172"/>
                    <a:pt x="521" y="172"/>
                    <a:pt x="522" y="172"/>
                  </a:cubicBezTo>
                  <a:cubicBezTo>
                    <a:pt x="525" y="171"/>
                    <a:pt x="527" y="169"/>
                    <a:pt x="527" y="166"/>
                  </a:cubicBezTo>
                  <a:cubicBezTo>
                    <a:pt x="528" y="160"/>
                    <a:pt x="529" y="154"/>
                    <a:pt x="530" y="148"/>
                  </a:cubicBezTo>
                  <a:cubicBezTo>
                    <a:pt x="530" y="144"/>
                    <a:pt x="528" y="141"/>
                    <a:pt x="524" y="141"/>
                  </a:cubicBezTo>
                  <a:cubicBezTo>
                    <a:pt x="520" y="140"/>
                    <a:pt x="515" y="140"/>
                    <a:pt x="511" y="140"/>
                  </a:cubicBezTo>
                  <a:cubicBezTo>
                    <a:pt x="503" y="141"/>
                    <a:pt x="494" y="141"/>
                    <a:pt x="486" y="142"/>
                  </a:cubicBezTo>
                  <a:cubicBezTo>
                    <a:pt x="483" y="142"/>
                    <a:pt x="480" y="143"/>
                    <a:pt x="477" y="143"/>
                  </a:cubicBezTo>
                  <a:cubicBezTo>
                    <a:pt x="463" y="147"/>
                    <a:pt x="449" y="151"/>
                    <a:pt x="434" y="155"/>
                  </a:cubicBezTo>
                  <a:close/>
                  <a:moveTo>
                    <a:pt x="534" y="258"/>
                  </a:moveTo>
                  <a:cubicBezTo>
                    <a:pt x="535" y="258"/>
                    <a:pt x="536" y="258"/>
                    <a:pt x="536" y="258"/>
                  </a:cubicBezTo>
                  <a:cubicBezTo>
                    <a:pt x="548" y="261"/>
                    <a:pt x="557" y="256"/>
                    <a:pt x="565" y="248"/>
                  </a:cubicBezTo>
                  <a:cubicBezTo>
                    <a:pt x="567" y="246"/>
                    <a:pt x="569" y="243"/>
                    <a:pt x="570" y="240"/>
                  </a:cubicBezTo>
                  <a:cubicBezTo>
                    <a:pt x="571" y="235"/>
                    <a:pt x="571" y="230"/>
                    <a:pt x="571" y="226"/>
                  </a:cubicBezTo>
                  <a:cubicBezTo>
                    <a:pt x="571" y="224"/>
                    <a:pt x="571" y="222"/>
                    <a:pt x="570" y="220"/>
                  </a:cubicBezTo>
                  <a:cubicBezTo>
                    <a:pt x="565" y="214"/>
                    <a:pt x="559" y="210"/>
                    <a:pt x="551" y="209"/>
                  </a:cubicBezTo>
                  <a:cubicBezTo>
                    <a:pt x="547" y="209"/>
                    <a:pt x="544" y="209"/>
                    <a:pt x="540" y="210"/>
                  </a:cubicBezTo>
                  <a:cubicBezTo>
                    <a:pt x="527" y="210"/>
                    <a:pt x="520" y="217"/>
                    <a:pt x="518" y="231"/>
                  </a:cubicBezTo>
                  <a:cubicBezTo>
                    <a:pt x="518" y="235"/>
                    <a:pt x="519" y="238"/>
                    <a:pt x="519" y="242"/>
                  </a:cubicBezTo>
                  <a:cubicBezTo>
                    <a:pt x="521" y="255"/>
                    <a:pt x="522" y="256"/>
                    <a:pt x="534" y="258"/>
                  </a:cubicBezTo>
                  <a:close/>
                  <a:moveTo>
                    <a:pt x="411" y="250"/>
                  </a:moveTo>
                  <a:cubicBezTo>
                    <a:pt x="411" y="250"/>
                    <a:pt x="411" y="250"/>
                    <a:pt x="411" y="250"/>
                  </a:cubicBezTo>
                  <a:cubicBezTo>
                    <a:pt x="411" y="253"/>
                    <a:pt x="411" y="256"/>
                    <a:pt x="410" y="259"/>
                  </a:cubicBezTo>
                  <a:cubicBezTo>
                    <a:pt x="409" y="264"/>
                    <a:pt x="411" y="267"/>
                    <a:pt x="414" y="271"/>
                  </a:cubicBezTo>
                  <a:cubicBezTo>
                    <a:pt x="416" y="275"/>
                    <a:pt x="420" y="277"/>
                    <a:pt x="425" y="278"/>
                  </a:cubicBezTo>
                  <a:cubicBezTo>
                    <a:pt x="434" y="280"/>
                    <a:pt x="443" y="277"/>
                    <a:pt x="451" y="273"/>
                  </a:cubicBezTo>
                  <a:cubicBezTo>
                    <a:pt x="456" y="270"/>
                    <a:pt x="459" y="265"/>
                    <a:pt x="459" y="259"/>
                  </a:cubicBezTo>
                  <a:cubicBezTo>
                    <a:pt x="460" y="254"/>
                    <a:pt x="459" y="250"/>
                    <a:pt x="458" y="246"/>
                  </a:cubicBezTo>
                  <a:cubicBezTo>
                    <a:pt x="457" y="238"/>
                    <a:pt x="452" y="234"/>
                    <a:pt x="444" y="233"/>
                  </a:cubicBezTo>
                  <a:cubicBezTo>
                    <a:pt x="439" y="232"/>
                    <a:pt x="433" y="231"/>
                    <a:pt x="427" y="230"/>
                  </a:cubicBezTo>
                  <a:cubicBezTo>
                    <a:pt x="420" y="229"/>
                    <a:pt x="416" y="232"/>
                    <a:pt x="414" y="239"/>
                  </a:cubicBezTo>
                  <a:cubicBezTo>
                    <a:pt x="413" y="243"/>
                    <a:pt x="412" y="247"/>
                    <a:pt x="411" y="250"/>
                  </a:cubicBezTo>
                  <a:close/>
                  <a:moveTo>
                    <a:pt x="477" y="613"/>
                  </a:moveTo>
                  <a:cubicBezTo>
                    <a:pt x="480" y="611"/>
                    <a:pt x="478" y="608"/>
                    <a:pt x="477" y="606"/>
                  </a:cubicBezTo>
                  <a:cubicBezTo>
                    <a:pt x="471" y="592"/>
                    <a:pt x="463" y="580"/>
                    <a:pt x="454" y="569"/>
                  </a:cubicBezTo>
                  <a:cubicBezTo>
                    <a:pt x="451" y="565"/>
                    <a:pt x="447" y="564"/>
                    <a:pt x="446" y="566"/>
                  </a:cubicBezTo>
                  <a:cubicBezTo>
                    <a:pt x="444" y="569"/>
                    <a:pt x="445" y="571"/>
                    <a:pt x="447" y="574"/>
                  </a:cubicBezTo>
                  <a:cubicBezTo>
                    <a:pt x="455" y="585"/>
                    <a:pt x="463" y="596"/>
                    <a:pt x="470" y="608"/>
                  </a:cubicBezTo>
                  <a:cubicBezTo>
                    <a:pt x="471" y="611"/>
                    <a:pt x="474" y="613"/>
                    <a:pt x="477" y="613"/>
                  </a:cubicBezTo>
                  <a:close/>
                  <a:moveTo>
                    <a:pt x="661" y="433"/>
                  </a:moveTo>
                  <a:cubicBezTo>
                    <a:pt x="661" y="436"/>
                    <a:pt x="661" y="437"/>
                    <a:pt x="661" y="438"/>
                  </a:cubicBezTo>
                  <a:cubicBezTo>
                    <a:pt x="661" y="440"/>
                    <a:pt x="662" y="442"/>
                    <a:pt x="664" y="442"/>
                  </a:cubicBezTo>
                  <a:cubicBezTo>
                    <a:pt x="665" y="442"/>
                    <a:pt x="666" y="441"/>
                    <a:pt x="667" y="440"/>
                  </a:cubicBezTo>
                  <a:cubicBezTo>
                    <a:pt x="669" y="437"/>
                    <a:pt x="670" y="434"/>
                    <a:pt x="672" y="432"/>
                  </a:cubicBezTo>
                  <a:cubicBezTo>
                    <a:pt x="676" y="426"/>
                    <a:pt x="680" y="421"/>
                    <a:pt x="684" y="415"/>
                  </a:cubicBezTo>
                  <a:cubicBezTo>
                    <a:pt x="686" y="412"/>
                    <a:pt x="687" y="409"/>
                    <a:pt x="689" y="406"/>
                  </a:cubicBezTo>
                  <a:cubicBezTo>
                    <a:pt x="690" y="404"/>
                    <a:pt x="689" y="402"/>
                    <a:pt x="689" y="400"/>
                  </a:cubicBezTo>
                  <a:cubicBezTo>
                    <a:pt x="689" y="398"/>
                    <a:pt x="687" y="398"/>
                    <a:pt x="685" y="399"/>
                  </a:cubicBezTo>
                  <a:cubicBezTo>
                    <a:pt x="684" y="399"/>
                    <a:pt x="683" y="400"/>
                    <a:pt x="682" y="401"/>
                  </a:cubicBezTo>
                  <a:cubicBezTo>
                    <a:pt x="677" y="409"/>
                    <a:pt x="671" y="417"/>
                    <a:pt x="665" y="425"/>
                  </a:cubicBezTo>
                  <a:cubicBezTo>
                    <a:pt x="663" y="428"/>
                    <a:pt x="662" y="431"/>
                    <a:pt x="661" y="433"/>
                  </a:cubicBezTo>
                  <a:close/>
                  <a:moveTo>
                    <a:pt x="678" y="443"/>
                  </a:moveTo>
                  <a:cubicBezTo>
                    <a:pt x="678" y="443"/>
                    <a:pt x="678" y="443"/>
                    <a:pt x="678" y="443"/>
                  </a:cubicBezTo>
                  <a:cubicBezTo>
                    <a:pt x="678" y="444"/>
                    <a:pt x="678" y="446"/>
                    <a:pt x="678" y="447"/>
                  </a:cubicBezTo>
                  <a:cubicBezTo>
                    <a:pt x="678" y="448"/>
                    <a:pt x="679" y="449"/>
                    <a:pt x="680" y="450"/>
                  </a:cubicBezTo>
                  <a:cubicBezTo>
                    <a:pt x="680" y="450"/>
                    <a:pt x="682" y="449"/>
                    <a:pt x="682" y="448"/>
                  </a:cubicBezTo>
                  <a:cubicBezTo>
                    <a:pt x="683" y="445"/>
                    <a:pt x="685" y="442"/>
                    <a:pt x="688" y="439"/>
                  </a:cubicBezTo>
                  <a:cubicBezTo>
                    <a:pt x="692" y="433"/>
                    <a:pt x="696" y="428"/>
                    <a:pt x="701" y="424"/>
                  </a:cubicBezTo>
                  <a:cubicBezTo>
                    <a:pt x="703" y="422"/>
                    <a:pt x="705" y="419"/>
                    <a:pt x="704" y="415"/>
                  </a:cubicBezTo>
                  <a:cubicBezTo>
                    <a:pt x="704" y="414"/>
                    <a:pt x="702" y="412"/>
                    <a:pt x="700" y="413"/>
                  </a:cubicBezTo>
                  <a:cubicBezTo>
                    <a:pt x="694" y="417"/>
                    <a:pt x="687" y="420"/>
                    <a:pt x="684" y="428"/>
                  </a:cubicBezTo>
                  <a:cubicBezTo>
                    <a:pt x="681" y="432"/>
                    <a:pt x="680" y="438"/>
                    <a:pt x="678" y="443"/>
                  </a:cubicBezTo>
                  <a:close/>
                  <a:moveTo>
                    <a:pt x="968" y="149"/>
                  </a:moveTo>
                  <a:cubicBezTo>
                    <a:pt x="969" y="147"/>
                    <a:pt x="969" y="145"/>
                    <a:pt x="969" y="144"/>
                  </a:cubicBezTo>
                  <a:cubicBezTo>
                    <a:pt x="969" y="132"/>
                    <a:pt x="965" y="122"/>
                    <a:pt x="956" y="114"/>
                  </a:cubicBezTo>
                  <a:cubicBezTo>
                    <a:pt x="955" y="113"/>
                    <a:pt x="954" y="112"/>
                    <a:pt x="952" y="112"/>
                  </a:cubicBezTo>
                  <a:cubicBezTo>
                    <a:pt x="951" y="111"/>
                    <a:pt x="949" y="112"/>
                    <a:pt x="948" y="113"/>
                  </a:cubicBezTo>
                  <a:cubicBezTo>
                    <a:pt x="947" y="113"/>
                    <a:pt x="947" y="116"/>
                    <a:pt x="947" y="117"/>
                  </a:cubicBezTo>
                  <a:cubicBezTo>
                    <a:pt x="948" y="119"/>
                    <a:pt x="950" y="121"/>
                    <a:pt x="951" y="122"/>
                  </a:cubicBezTo>
                  <a:cubicBezTo>
                    <a:pt x="952" y="124"/>
                    <a:pt x="954" y="126"/>
                    <a:pt x="955" y="129"/>
                  </a:cubicBezTo>
                  <a:cubicBezTo>
                    <a:pt x="959" y="135"/>
                    <a:pt x="962" y="141"/>
                    <a:pt x="965" y="147"/>
                  </a:cubicBezTo>
                  <a:cubicBezTo>
                    <a:pt x="966" y="148"/>
                    <a:pt x="967" y="148"/>
                    <a:pt x="968" y="149"/>
                  </a:cubicBezTo>
                  <a:close/>
                  <a:moveTo>
                    <a:pt x="105" y="215"/>
                  </a:moveTo>
                  <a:cubicBezTo>
                    <a:pt x="102" y="215"/>
                    <a:pt x="100" y="215"/>
                    <a:pt x="99" y="215"/>
                  </a:cubicBezTo>
                  <a:cubicBezTo>
                    <a:pt x="95" y="217"/>
                    <a:pt x="90" y="220"/>
                    <a:pt x="86" y="222"/>
                  </a:cubicBezTo>
                  <a:cubicBezTo>
                    <a:pt x="76" y="227"/>
                    <a:pt x="69" y="234"/>
                    <a:pt x="63" y="242"/>
                  </a:cubicBezTo>
                  <a:cubicBezTo>
                    <a:pt x="62" y="243"/>
                    <a:pt x="61" y="245"/>
                    <a:pt x="61" y="247"/>
                  </a:cubicBezTo>
                  <a:cubicBezTo>
                    <a:pt x="61" y="248"/>
                    <a:pt x="62" y="250"/>
                    <a:pt x="62" y="250"/>
                  </a:cubicBezTo>
                  <a:cubicBezTo>
                    <a:pt x="63" y="251"/>
                    <a:pt x="65" y="250"/>
                    <a:pt x="66" y="250"/>
                  </a:cubicBezTo>
                  <a:cubicBezTo>
                    <a:pt x="71" y="245"/>
                    <a:pt x="75" y="239"/>
                    <a:pt x="80" y="234"/>
                  </a:cubicBezTo>
                  <a:cubicBezTo>
                    <a:pt x="86" y="228"/>
                    <a:pt x="92" y="223"/>
                    <a:pt x="99" y="219"/>
                  </a:cubicBezTo>
                  <a:cubicBezTo>
                    <a:pt x="101" y="218"/>
                    <a:pt x="102" y="217"/>
                    <a:pt x="105" y="215"/>
                  </a:cubicBezTo>
                  <a:close/>
                  <a:moveTo>
                    <a:pt x="73" y="428"/>
                  </a:moveTo>
                  <a:cubicBezTo>
                    <a:pt x="70" y="431"/>
                    <a:pt x="69" y="433"/>
                    <a:pt x="70" y="435"/>
                  </a:cubicBezTo>
                  <a:cubicBezTo>
                    <a:pt x="71" y="436"/>
                    <a:pt x="72" y="438"/>
                    <a:pt x="73" y="439"/>
                  </a:cubicBezTo>
                  <a:cubicBezTo>
                    <a:pt x="78" y="442"/>
                    <a:pt x="83" y="446"/>
                    <a:pt x="88" y="449"/>
                  </a:cubicBezTo>
                  <a:cubicBezTo>
                    <a:pt x="91" y="450"/>
                    <a:pt x="94" y="451"/>
                    <a:pt x="96" y="452"/>
                  </a:cubicBezTo>
                  <a:cubicBezTo>
                    <a:pt x="99" y="453"/>
                    <a:pt x="101" y="452"/>
                    <a:pt x="101" y="451"/>
                  </a:cubicBezTo>
                  <a:cubicBezTo>
                    <a:pt x="102" y="449"/>
                    <a:pt x="101" y="448"/>
                    <a:pt x="100" y="447"/>
                  </a:cubicBezTo>
                  <a:cubicBezTo>
                    <a:pt x="98" y="445"/>
                    <a:pt x="96" y="444"/>
                    <a:pt x="94" y="442"/>
                  </a:cubicBezTo>
                  <a:cubicBezTo>
                    <a:pt x="87" y="438"/>
                    <a:pt x="80" y="433"/>
                    <a:pt x="73" y="428"/>
                  </a:cubicBezTo>
                  <a:close/>
                  <a:moveTo>
                    <a:pt x="97" y="456"/>
                  </a:moveTo>
                  <a:cubicBezTo>
                    <a:pt x="96" y="455"/>
                    <a:pt x="96" y="455"/>
                    <a:pt x="95" y="455"/>
                  </a:cubicBezTo>
                  <a:cubicBezTo>
                    <a:pt x="86" y="451"/>
                    <a:pt x="76" y="448"/>
                    <a:pt x="68" y="441"/>
                  </a:cubicBezTo>
                  <a:cubicBezTo>
                    <a:pt x="68" y="440"/>
                    <a:pt x="67" y="440"/>
                    <a:pt x="67" y="440"/>
                  </a:cubicBezTo>
                  <a:cubicBezTo>
                    <a:pt x="65" y="439"/>
                    <a:pt x="63" y="439"/>
                    <a:pt x="62" y="441"/>
                  </a:cubicBezTo>
                  <a:cubicBezTo>
                    <a:pt x="60" y="442"/>
                    <a:pt x="60" y="445"/>
                    <a:pt x="61" y="446"/>
                  </a:cubicBezTo>
                  <a:cubicBezTo>
                    <a:pt x="66" y="451"/>
                    <a:pt x="71" y="456"/>
                    <a:pt x="78" y="457"/>
                  </a:cubicBezTo>
                  <a:cubicBezTo>
                    <a:pt x="83" y="458"/>
                    <a:pt x="88" y="457"/>
                    <a:pt x="93" y="457"/>
                  </a:cubicBezTo>
                  <a:cubicBezTo>
                    <a:pt x="94" y="457"/>
                    <a:pt x="95" y="457"/>
                    <a:pt x="97" y="456"/>
                  </a:cubicBezTo>
                  <a:close/>
                  <a:moveTo>
                    <a:pt x="340" y="83"/>
                  </a:moveTo>
                  <a:cubicBezTo>
                    <a:pt x="342" y="81"/>
                    <a:pt x="343" y="81"/>
                    <a:pt x="343" y="80"/>
                  </a:cubicBezTo>
                  <a:cubicBezTo>
                    <a:pt x="346" y="74"/>
                    <a:pt x="351" y="71"/>
                    <a:pt x="356" y="67"/>
                  </a:cubicBezTo>
                  <a:cubicBezTo>
                    <a:pt x="357" y="66"/>
                    <a:pt x="359" y="66"/>
                    <a:pt x="360" y="65"/>
                  </a:cubicBezTo>
                  <a:cubicBezTo>
                    <a:pt x="362" y="64"/>
                    <a:pt x="363" y="62"/>
                    <a:pt x="362" y="60"/>
                  </a:cubicBezTo>
                  <a:cubicBezTo>
                    <a:pt x="362" y="58"/>
                    <a:pt x="360" y="56"/>
                    <a:pt x="357" y="57"/>
                  </a:cubicBezTo>
                  <a:cubicBezTo>
                    <a:pt x="356" y="57"/>
                    <a:pt x="355" y="57"/>
                    <a:pt x="354" y="57"/>
                  </a:cubicBezTo>
                  <a:cubicBezTo>
                    <a:pt x="349" y="60"/>
                    <a:pt x="344" y="63"/>
                    <a:pt x="341" y="68"/>
                  </a:cubicBezTo>
                  <a:cubicBezTo>
                    <a:pt x="337" y="72"/>
                    <a:pt x="337" y="77"/>
                    <a:pt x="340" y="83"/>
                  </a:cubicBezTo>
                  <a:close/>
                  <a:moveTo>
                    <a:pt x="495" y="615"/>
                  </a:moveTo>
                  <a:cubicBezTo>
                    <a:pt x="491" y="606"/>
                    <a:pt x="488" y="598"/>
                    <a:pt x="484" y="590"/>
                  </a:cubicBezTo>
                  <a:cubicBezTo>
                    <a:pt x="484" y="588"/>
                    <a:pt x="483" y="586"/>
                    <a:pt x="481" y="584"/>
                  </a:cubicBezTo>
                  <a:cubicBezTo>
                    <a:pt x="480" y="583"/>
                    <a:pt x="478" y="583"/>
                    <a:pt x="477" y="583"/>
                  </a:cubicBezTo>
                  <a:cubicBezTo>
                    <a:pt x="475" y="583"/>
                    <a:pt x="475" y="585"/>
                    <a:pt x="475" y="587"/>
                  </a:cubicBezTo>
                  <a:cubicBezTo>
                    <a:pt x="478" y="598"/>
                    <a:pt x="483" y="608"/>
                    <a:pt x="492" y="615"/>
                  </a:cubicBezTo>
                  <a:cubicBezTo>
                    <a:pt x="493" y="616"/>
                    <a:pt x="494" y="615"/>
                    <a:pt x="495" y="615"/>
                  </a:cubicBezTo>
                  <a:close/>
                  <a:moveTo>
                    <a:pt x="930" y="103"/>
                  </a:moveTo>
                  <a:cubicBezTo>
                    <a:pt x="926" y="106"/>
                    <a:pt x="927" y="109"/>
                    <a:pt x="929" y="112"/>
                  </a:cubicBezTo>
                  <a:cubicBezTo>
                    <a:pt x="933" y="117"/>
                    <a:pt x="936" y="122"/>
                    <a:pt x="941" y="126"/>
                  </a:cubicBezTo>
                  <a:cubicBezTo>
                    <a:pt x="943" y="128"/>
                    <a:pt x="944" y="130"/>
                    <a:pt x="944" y="133"/>
                  </a:cubicBezTo>
                  <a:cubicBezTo>
                    <a:pt x="944" y="133"/>
                    <a:pt x="945" y="134"/>
                    <a:pt x="946" y="135"/>
                  </a:cubicBezTo>
                  <a:cubicBezTo>
                    <a:pt x="948" y="133"/>
                    <a:pt x="948" y="130"/>
                    <a:pt x="948" y="128"/>
                  </a:cubicBezTo>
                  <a:cubicBezTo>
                    <a:pt x="947" y="125"/>
                    <a:pt x="947" y="122"/>
                    <a:pt x="945" y="120"/>
                  </a:cubicBezTo>
                  <a:cubicBezTo>
                    <a:pt x="942" y="115"/>
                    <a:pt x="939" y="111"/>
                    <a:pt x="935" y="106"/>
                  </a:cubicBezTo>
                  <a:cubicBezTo>
                    <a:pt x="934" y="105"/>
                    <a:pt x="932" y="104"/>
                    <a:pt x="930" y="103"/>
                  </a:cubicBezTo>
                  <a:close/>
                  <a:moveTo>
                    <a:pt x="30" y="241"/>
                  </a:moveTo>
                  <a:cubicBezTo>
                    <a:pt x="30" y="242"/>
                    <a:pt x="31" y="242"/>
                    <a:pt x="31" y="243"/>
                  </a:cubicBezTo>
                  <a:cubicBezTo>
                    <a:pt x="33" y="242"/>
                    <a:pt x="35" y="242"/>
                    <a:pt x="37" y="241"/>
                  </a:cubicBezTo>
                  <a:cubicBezTo>
                    <a:pt x="40" y="240"/>
                    <a:pt x="42" y="238"/>
                    <a:pt x="45" y="237"/>
                  </a:cubicBezTo>
                  <a:cubicBezTo>
                    <a:pt x="53" y="234"/>
                    <a:pt x="57" y="227"/>
                    <a:pt x="63" y="222"/>
                  </a:cubicBezTo>
                  <a:cubicBezTo>
                    <a:pt x="63" y="221"/>
                    <a:pt x="63" y="221"/>
                    <a:pt x="63" y="220"/>
                  </a:cubicBezTo>
                  <a:cubicBezTo>
                    <a:pt x="63" y="219"/>
                    <a:pt x="63" y="219"/>
                    <a:pt x="62" y="218"/>
                  </a:cubicBezTo>
                  <a:cubicBezTo>
                    <a:pt x="62" y="218"/>
                    <a:pt x="61" y="217"/>
                    <a:pt x="61" y="218"/>
                  </a:cubicBezTo>
                  <a:cubicBezTo>
                    <a:pt x="59" y="219"/>
                    <a:pt x="57" y="220"/>
                    <a:pt x="55" y="221"/>
                  </a:cubicBezTo>
                  <a:cubicBezTo>
                    <a:pt x="51" y="226"/>
                    <a:pt x="46" y="229"/>
                    <a:pt x="40" y="232"/>
                  </a:cubicBezTo>
                  <a:cubicBezTo>
                    <a:pt x="37" y="233"/>
                    <a:pt x="35" y="235"/>
                    <a:pt x="33" y="237"/>
                  </a:cubicBezTo>
                  <a:cubicBezTo>
                    <a:pt x="31" y="238"/>
                    <a:pt x="31" y="240"/>
                    <a:pt x="30" y="241"/>
                  </a:cubicBezTo>
                  <a:close/>
                  <a:moveTo>
                    <a:pt x="352" y="90"/>
                  </a:moveTo>
                  <a:cubicBezTo>
                    <a:pt x="359" y="84"/>
                    <a:pt x="362" y="76"/>
                    <a:pt x="368" y="71"/>
                  </a:cubicBezTo>
                  <a:cubicBezTo>
                    <a:pt x="369" y="70"/>
                    <a:pt x="370" y="69"/>
                    <a:pt x="371" y="67"/>
                  </a:cubicBezTo>
                  <a:cubicBezTo>
                    <a:pt x="371" y="67"/>
                    <a:pt x="371" y="66"/>
                    <a:pt x="371" y="65"/>
                  </a:cubicBezTo>
                  <a:cubicBezTo>
                    <a:pt x="369" y="65"/>
                    <a:pt x="368" y="64"/>
                    <a:pt x="366" y="65"/>
                  </a:cubicBezTo>
                  <a:cubicBezTo>
                    <a:pt x="359" y="67"/>
                    <a:pt x="351" y="78"/>
                    <a:pt x="351" y="86"/>
                  </a:cubicBezTo>
                  <a:cubicBezTo>
                    <a:pt x="351" y="87"/>
                    <a:pt x="352" y="88"/>
                    <a:pt x="352" y="90"/>
                  </a:cubicBezTo>
                  <a:close/>
                  <a:moveTo>
                    <a:pt x="592" y="47"/>
                  </a:moveTo>
                  <a:cubicBezTo>
                    <a:pt x="598" y="49"/>
                    <a:pt x="601" y="52"/>
                    <a:pt x="604" y="57"/>
                  </a:cubicBezTo>
                  <a:cubicBezTo>
                    <a:pt x="606" y="61"/>
                    <a:pt x="608" y="65"/>
                    <a:pt x="611" y="68"/>
                  </a:cubicBezTo>
                  <a:cubicBezTo>
                    <a:pt x="612" y="70"/>
                    <a:pt x="613" y="72"/>
                    <a:pt x="614" y="74"/>
                  </a:cubicBezTo>
                  <a:cubicBezTo>
                    <a:pt x="615" y="75"/>
                    <a:pt x="616" y="75"/>
                    <a:pt x="617" y="75"/>
                  </a:cubicBezTo>
                  <a:cubicBezTo>
                    <a:pt x="618" y="74"/>
                    <a:pt x="618" y="73"/>
                    <a:pt x="618" y="72"/>
                  </a:cubicBezTo>
                  <a:cubicBezTo>
                    <a:pt x="616" y="67"/>
                    <a:pt x="614" y="63"/>
                    <a:pt x="611" y="58"/>
                  </a:cubicBezTo>
                  <a:cubicBezTo>
                    <a:pt x="609" y="55"/>
                    <a:pt x="606" y="51"/>
                    <a:pt x="604" y="48"/>
                  </a:cubicBezTo>
                  <a:cubicBezTo>
                    <a:pt x="601" y="46"/>
                    <a:pt x="598" y="44"/>
                    <a:pt x="592" y="47"/>
                  </a:cubicBezTo>
                  <a:close/>
                  <a:moveTo>
                    <a:pt x="627" y="68"/>
                  </a:moveTo>
                  <a:cubicBezTo>
                    <a:pt x="630" y="65"/>
                    <a:pt x="629" y="62"/>
                    <a:pt x="629" y="60"/>
                  </a:cubicBezTo>
                  <a:cubicBezTo>
                    <a:pt x="630" y="54"/>
                    <a:pt x="627" y="50"/>
                    <a:pt x="623" y="46"/>
                  </a:cubicBezTo>
                  <a:cubicBezTo>
                    <a:pt x="621" y="44"/>
                    <a:pt x="620" y="44"/>
                    <a:pt x="616" y="47"/>
                  </a:cubicBezTo>
                  <a:cubicBezTo>
                    <a:pt x="622" y="53"/>
                    <a:pt x="627" y="59"/>
                    <a:pt x="627" y="68"/>
                  </a:cubicBezTo>
                  <a:close/>
                  <a:moveTo>
                    <a:pt x="250" y="186"/>
                  </a:moveTo>
                  <a:cubicBezTo>
                    <a:pt x="250" y="193"/>
                    <a:pt x="250" y="193"/>
                    <a:pt x="252" y="195"/>
                  </a:cubicBezTo>
                  <a:cubicBezTo>
                    <a:pt x="255" y="198"/>
                    <a:pt x="258" y="201"/>
                    <a:pt x="263" y="203"/>
                  </a:cubicBezTo>
                  <a:cubicBezTo>
                    <a:pt x="265" y="203"/>
                    <a:pt x="267" y="203"/>
                    <a:pt x="269" y="201"/>
                  </a:cubicBezTo>
                  <a:cubicBezTo>
                    <a:pt x="263" y="196"/>
                    <a:pt x="257" y="192"/>
                    <a:pt x="250" y="186"/>
                  </a:cubicBezTo>
                  <a:close/>
                  <a:moveTo>
                    <a:pt x="271" y="191"/>
                  </a:moveTo>
                  <a:cubicBezTo>
                    <a:pt x="271" y="190"/>
                    <a:pt x="270" y="189"/>
                    <a:pt x="269" y="188"/>
                  </a:cubicBezTo>
                  <a:cubicBezTo>
                    <a:pt x="264" y="183"/>
                    <a:pt x="259" y="179"/>
                    <a:pt x="253" y="174"/>
                  </a:cubicBezTo>
                  <a:cubicBezTo>
                    <a:pt x="253" y="173"/>
                    <a:pt x="252" y="173"/>
                    <a:pt x="251" y="173"/>
                  </a:cubicBezTo>
                  <a:cubicBezTo>
                    <a:pt x="250" y="173"/>
                    <a:pt x="249" y="174"/>
                    <a:pt x="249" y="174"/>
                  </a:cubicBezTo>
                  <a:cubicBezTo>
                    <a:pt x="252" y="181"/>
                    <a:pt x="265" y="191"/>
                    <a:pt x="271" y="191"/>
                  </a:cubicBezTo>
                  <a:close/>
                </a:path>
              </a:pathLst>
            </a:custGeom>
            <a:solidFill>
              <a:srgbClr val="FFF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11"/>
            <p:cNvSpPr>
              <a:spLocks noEditPoints="1"/>
            </p:cNvSpPr>
            <p:nvPr/>
          </p:nvSpPr>
          <p:spPr bwMode="auto">
            <a:xfrm>
              <a:off x="5192713" y="5370513"/>
              <a:ext cx="563563" cy="952500"/>
            </a:xfrm>
            <a:custGeom>
              <a:avLst/>
              <a:gdLst>
                <a:gd name="T0" fmla="*/ 3 w 201"/>
                <a:gd name="T1" fmla="*/ 0 h 340"/>
                <a:gd name="T2" fmla="*/ 11 w 201"/>
                <a:gd name="T3" fmla="*/ 11 h 340"/>
                <a:gd name="T4" fmla="*/ 20 w 201"/>
                <a:gd name="T5" fmla="*/ 27 h 340"/>
                <a:gd name="T6" fmla="*/ 29 w 201"/>
                <a:gd name="T7" fmla="*/ 34 h 340"/>
                <a:gd name="T8" fmla="*/ 35 w 201"/>
                <a:gd name="T9" fmla="*/ 39 h 340"/>
                <a:gd name="T10" fmla="*/ 53 w 201"/>
                <a:gd name="T11" fmla="*/ 54 h 340"/>
                <a:gd name="T12" fmla="*/ 108 w 201"/>
                <a:gd name="T13" fmla="*/ 73 h 340"/>
                <a:gd name="T14" fmla="*/ 144 w 201"/>
                <a:gd name="T15" fmla="*/ 78 h 340"/>
                <a:gd name="T16" fmla="*/ 170 w 201"/>
                <a:gd name="T17" fmla="*/ 84 h 340"/>
                <a:gd name="T18" fmla="*/ 180 w 201"/>
                <a:gd name="T19" fmla="*/ 89 h 340"/>
                <a:gd name="T20" fmla="*/ 196 w 201"/>
                <a:gd name="T21" fmla="*/ 124 h 340"/>
                <a:gd name="T22" fmla="*/ 200 w 201"/>
                <a:gd name="T23" fmla="*/ 152 h 340"/>
                <a:gd name="T24" fmla="*/ 199 w 201"/>
                <a:gd name="T25" fmla="*/ 168 h 340"/>
                <a:gd name="T26" fmla="*/ 181 w 201"/>
                <a:gd name="T27" fmla="*/ 217 h 340"/>
                <a:gd name="T28" fmla="*/ 179 w 201"/>
                <a:gd name="T29" fmla="*/ 222 h 340"/>
                <a:gd name="T30" fmla="*/ 166 w 201"/>
                <a:gd name="T31" fmla="*/ 247 h 340"/>
                <a:gd name="T32" fmla="*/ 143 w 201"/>
                <a:gd name="T33" fmla="*/ 304 h 340"/>
                <a:gd name="T34" fmla="*/ 137 w 201"/>
                <a:gd name="T35" fmla="*/ 313 h 340"/>
                <a:gd name="T36" fmla="*/ 126 w 201"/>
                <a:gd name="T37" fmla="*/ 327 h 340"/>
                <a:gd name="T38" fmla="*/ 101 w 201"/>
                <a:gd name="T39" fmla="*/ 339 h 340"/>
                <a:gd name="T40" fmla="*/ 87 w 201"/>
                <a:gd name="T41" fmla="*/ 339 h 340"/>
                <a:gd name="T42" fmla="*/ 71 w 201"/>
                <a:gd name="T43" fmla="*/ 334 h 340"/>
                <a:gd name="T44" fmla="*/ 67 w 201"/>
                <a:gd name="T45" fmla="*/ 331 h 340"/>
                <a:gd name="T46" fmla="*/ 41 w 201"/>
                <a:gd name="T47" fmla="*/ 296 h 340"/>
                <a:gd name="T48" fmla="*/ 26 w 201"/>
                <a:gd name="T49" fmla="*/ 254 h 340"/>
                <a:gd name="T50" fmla="*/ 4 w 201"/>
                <a:gd name="T51" fmla="*/ 158 h 340"/>
                <a:gd name="T52" fmla="*/ 1 w 201"/>
                <a:gd name="T53" fmla="*/ 80 h 340"/>
                <a:gd name="T54" fmla="*/ 2 w 201"/>
                <a:gd name="T55" fmla="*/ 6 h 340"/>
                <a:gd name="T56" fmla="*/ 3 w 201"/>
                <a:gd name="T57" fmla="*/ 0 h 340"/>
                <a:gd name="T58" fmla="*/ 76 w 201"/>
                <a:gd name="T59" fmla="*/ 164 h 340"/>
                <a:gd name="T60" fmla="*/ 99 w 201"/>
                <a:gd name="T61" fmla="*/ 164 h 340"/>
                <a:gd name="T62" fmla="*/ 102 w 201"/>
                <a:gd name="T63" fmla="*/ 161 h 340"/>
                <a:gd name="T64" fmla="*/ 100 w 201"/>
                <a:gd name="T65" fmla="*/ 158 h 340"/>
                <a:gd name="T66" fmla="*/ 89 w 201"/>
                <a:gd name="T67" fmla="*/ 153 h 340"/>
                <a:gd name="T68" fmla="*/ 59 w 201"/>
                <a:gd name="T69" fmla="*/ 146 h 340"/>
                <a:gd name="T70" fmla="*/ 34 w 201"/>
                <a:gd name="T71" fmla="*/ 131 h 340"/>
                <a:gd name="T72" fmla="*/ 25 w 201"/>
                <a:gd name="T73" fmla="*/ 133 h 340"/>
                <a:gd name="T74" fmla="*/ 29 w 201"/>
                <a:gd name="T75" fmla="*/ 146 h 340"/>
                <a:gd name="T76" fmla="*/ 48 w 201"/>
                <a:gd name="T77" fmla="*/ 156 h 340"/>
                <a:gd name="T78" fmla="*/ 68 w 201"/>
                <a:gd name="T79" fmla="*/ 162 h 340"/>
                <a:gd name="T80" fmla="*/ 76 w 201"/>
                <a:gd name="T81" fmla="*/ 164 h 340"/>
                <a:gd name="T82" fmla="*/ 75 w 201"/>
                <a:gd name="T83" fmla="*/ 220 h 340"/>
                <a:gd name="T84" fmla="*/ 88 w 201"/>
                <a:gd name="T85" fmla="*/ 222 h 340"/>
                <a:gd name="T86" fmla="*/ 98 w 201"/>
                <a:gd name="T87" fmla="*/ 221 h 340"/>
                <a:gd name="T88" fmla="*/ 101 w 201"/>
                <a:gd name="T89" fmla="*/ 218 h 340"/>
                <a:gd name="T90" fmla="*/ 99 w 201"/>
                <a:gd name="T91" fmla="*/ 215 h 340"/>
                <a:gd name="T92" fmla="*/ 89 w 201"/>
                <a:gd name="T93" fmla="*/ 210 h 340"/>
                <a:gd name="T94" fmla="*/ 74 w 201"/>
                <a:gd name="T95" fmla="*/ 208 h 340"/>
                <a:gd name="T96" fmla="*/ 57 w 201"/>
                <a:gd name="T97" fmla="*/ 203 h 340"/>
                <a:gd name="T98" fmla="*/ 37 w 201"/>
                <a:gd name="T99" fmla="*/ 193 h 340"/>
                <a:gd name="T100" fmla="*/ 32 w 201"/>
                <a:gd name="T101" fmla="*/ 192 h 340"/>
                <a:gd name="T102" fmla="*/ 28 w 201"/>
                <a:gd name="T103" fmla="*/ 195 h 340"/>
                <a:gd name="T104" fmla="*/ 34 w 201"/>
                <a:gd name="T105" fmla="*/ 205 h 340"/>
                <a:gd name="T106" fmla="*/ 47 w 201"/>
                <a:gd name="T107" fmla="*/ 211 h 340"/>
                <a:gd name="T108" fmla="*/ 75 w 201"/>
                <a:gd name="T109" fmla="*/ 22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" h="340">
                  <a:moveTo>
                    <a:pt x="3" y="0"/>
                  </a:moveTo>
                  <a:cubicBezTo>
                    <a:pt x="7" y="4"/>
                    <a:pt x="8" y="8"/>
                    <a:pt x="11" y="11"/>
                  </a:cubicBezTo>
                  <a:cubicBezTo>
                    <a:pt x="14" y="16"/>
                    <a:pt x="17" y="21"/>
                    <a:pt x="20" y="27"/>
                  </a:cubicBezTo>
                  <a:cubicBezTo>
                    <a:pt x="22" y="30"/>
                    <a:pt x="25" y="33"/>
                    <a:pt x="29" y="34"/>
                  </a:cubicBezTo>
                  <a:cubicBezTo>
                    <a:pt x="31" y="35"/>
                    <a:pt x="33" y="37"/>
                    <a:pt x="35" y="39"/>
                  </a:cubicBezTo>
                  <a:cubicBezTo>
                    <a:pt x="40" y="45"/>
                    <a:pt x="46" y="50"/>
                    <a:pt x="53" y="54"/>
                  </a:cubicBezTo>
                  <a:cubicBezTo>
                    <a:pt x="71" y="63"/>
                    <a:pt x="89" y="70"/>
                    <a:pt x="108" y="73"/>
                  </a:cubicBezTo>
                  <a:cubicBezTo>
                    <a:pt x="120" y="75"/>
                    <a:pt x="132" y="76"/>
                    <a:pt x="144" y="78"/>
                  </a:cubicBezTo>
                  <a:cubicBezTo>
                    <a:pt x="153" y="80"/>
                    <a:pt x="161" y="82"/>
                    <a:pt x="170" y="84"/>
                  </a:cubicBezTo>
                  <a:cubicBezTo>
                    <a:pt x="174" y="84"/>
                    <a:pt x="177" y="86"/>
                    <a:pt x="180" y="89"/>
                  </a:cubicBezTo>
                  <a:cubicBezTo>
                    <a:pt x="188" y="100"/>
                    <a:pt x="195" y="111"/>
                    <a:pt x="196" y="124"/>
                  </a:cubicBezTo>
                  <a:cubicBezTo>
                    <a:pt x="197" y="134"/>
                    <a:pt x="199" y="143"/>
                    <a:pt x="200" y="152"/>
                  </a:cubicBezTo>
                  <a:cubicBezTo>
                    <a:pt x="201" y="158"/>
                    <a:pt x="200" y="163"/>
                    <a:pt x="199" y="168"/>
                  </a:cubicBezTo>
                  <a:cubicBezTo>
                    <a:pt x="195" y="185"/>
                    <a:pt x="188" y="201"/>
                    <a:pt x="181" y="217"/>
                  </a:cubicBezTo>
                  <a:cubicBezTo>
                    <a:pt x="181" y="219"/>
                    <a:pt x="180" y="220"/>
                    <a:pt x="179" y="222"/>
                  </a:cubicBezTo>
                  <a:cubicBezTo>
                    <a:pt x="173" y="229"/>
                    <a:pt x="169" y="238"/>
                    <a:pt x="166" y="247"/>
                  </a:cubicBezTo>
                  <a:cubicBezTo>
                    <a:pt x="158" y="266"/>
                    <a:pt x="150" y="285"/>
                    <a:pt x="143" y="304"/>
                  </a:cubicBezTo>
                  <a:cubicBezTo>
                    <a:pt x="141" y="307"/>
                    <a:pt x="140" y="310"/>
                    <a:pt x="137" y="313"/>
                  </a:cubicBezTo>
                  <a:cubicBezTo>
                    <a:pt x="133" y="317"/>
                    <a:pt x="130" y="322"/>
                    <a:pt x="126" y="327"/>
                  </a:cubicBezTo>
                  <a:cubicBezTo>
                    <a:pt x="120" y="335"/>
                    <a:pt x="112" y="339"/>
                    <a:pt x="101" y="339"/>
                  </a:cubicBezTo>
                  <a:cubicBezTo>
                    <a:pt x="97" y="339"/>
                    <a:pt x="92" y="339"/>
                    <a:pt x="87" y="339"/>
                  </a:cubicBezTo>
                  <a:cubicBezTo>
                    <a:pt x="81" y="340"/>
                    <a:pt x="76" y="338"/>
                    <a:pt x="71" y="334"/>
                  </a:cubicBezTo>
                  <a:cubicBezTo>
                    <a:pt x="70" y="333"/>
                    <a:pt x="69" y="332"/>
                    <a:pt x="67" y="331"/>
                  </a:cubicBezTo>
                  <a:cubicBezTo>
                    <a:pt x="54" y="323"/>
                    <a:pt x="46" y="311"/>
                    <a:pt x="41" y="296"/>
                  </a:cubicBezTo>
                  <a:cubicBezTo>
                    <a:pt x="37" y="282"/>
                    <a:pt x="32" y="268"/>
                    <a:pt x="26" y="254"/>
                  </a:cubicBezTo>
                  <a:cubicBezTo>
                    <a:pt x="14" y="223"/>
                    <a:pt x="7" y="191"/>
                    <a:pt x="4" y="158"/>
                  </a:cubicBezTo>
                  <a:cubicBezTo>
                    <a:pt x="1" y="132"/>
                    <a:pt x="0" y="106"/>
                    <a:pt x="1" y="80"/>
                  </a:cubicBezTo>
                  <a:cubicBezTo>
                    <a:pt x="1" y="55"/>
                    <a:pt x="2" y="31"/>
                    <a:pt x="2" y="6"/>
                  </a:cubicBezTo>
                  <a:cubicBezTo>
                    <a:pt x="2" y="5"/>
                    <a:pt x="3" y="3"/>
                    <a:pt x="3" y="0"/>
                  </a:cubicBezTo>
                  <a:close/>
                  <a:moveTo>
                    <a:pt x="76" y="164"/>
                  </a:moveTo>
                  <a:cubicBezTo>
                    <a:pt x="85" y="165"/>
                    <a:pt x="92" y="166"/>
                    <a:pt x="99" y="164"/>
                  </a:cubicBezTo>
                  <a:cubicBezTo>
                    <a:pt x="101" y="164"/>
                    <a:pt x="102" y="163"/>
                    <a:pt x="102" y="161"/>
                  </a:cubicBezTo>
                  <a:cubicBezTo>
                    <a:pt x="102" y="160"/>
                    <a:pt x="101" y="159"/>
                    <a:pt x="100" y="158"/>
                  </a:cubicBezTo>
                  <a:cubicBezTo>
                    <a:pt x="97" y="156"/>
                    <a:pt x="93" y="154"/>
                    <a:pt x="89" y="153"/>
                  </a:cubicBezTo>
                  <a:cubicBezTo>
                    <a:pt x="79" y="151"/>
                    <a:pt x="69" y="149"/>
                    <a:pt x="59" y="146"/>
                  </a:cubicBezTo>
                  <a:cubicBezTo>
                    <a:pt x="49" y="143"/>
                    <a:pt x="40" y="140"/>
                    <a:pt x="34" y="131"/>
                  </a:cubicBezTo>
                  <a:cubicBezTo>
                    <a:pt x="32" y="128"/>
                    <a:pt x="27" y="129"/>
                    <a:pt x="25" y="133"/>
                  </a:cubicBezTo>
                  <a:cubicBezTo>
                    <a:pt x="24" y="138"/>
                    <a:pt x="25" y="143"/>
                    <a:pt x="29" y="146"/>
                  </a:cubicBezTo>
                  <a:cubicBezTo>
                    <a:pt x="35" y="150"/>
                    <a:pt x="41" y="154"/>
                    <a:pt x="48" y="156"/>
                  </a:cubicBezTo>
                  <a:cubicBezTo>
                    <a:pt x="54" y="159"/>
                    <a:pt x="61" y="160"/>
                    <a:pt x="68" y="162"/>
                  </a:cubicBezTo>
                  <a:cubicBezTo>
                    <a:pt x="71" y="163"/>
                    <a:pt x="74" y="164"/>
                    <a:pt x="76" y="164"/>
                  </a:cubicBezTo>
                  <a:close/>
                  <a:moveTo>
                    <a:pt x="75" y="220"/>
                  </a:moveTo>
                  <a:cubicBezTo>
                    <a:pt x="79" y="221"/>
                    <a:pt x="84" y="222"/>
                    <a:pt x="88" y="222"/>
                  </a:cubicBezTo>
                  <a:cubicBezTo>
                    <a:pt x="91" y="222"/>
                    <a:pt x="95" y="222"/>
                    <a:pt x="98" y="221"/>
                  </a:cubicBezTo>
                  <a:cubicBezTo>
                    <a:pt x="100" y="221"/>
                    <a:pt x="101" y="219"/>
                    <a:pt x="101" y="218"/>
                  </a:cubicBezTo>
                  <a:cubicBezTo>
                    <a:pt x="101" y="217"/>
                    <a:pt x="100" y="215"/>
                    <a:pt x="99" y="215"/>
                  </a:cubicBezTo>
                  <a:cubicBezTo>
                    <a:pt x="96" y="213"/>
                    <a:pt x="92" y="211"/>
                    <a:pt x="89" y="210"/>
                  </a:cubicBezTo>
                  <a:cubicBezTo>
                    <a:pt x="84" y="209"/>
                    <a:pt x="79" y="209"/>
                    <a:pt x="74" y="208"/>
                  </a:cubicBezTo>
                  <a:cubicBezTo>
                    <a:pt x="68" y="207"/>
                    <a:pt x="62" y="205"/>
                    <a:pt x="57" y="203"/>
                  </a:cubicBezTo>
                  <a:cubicBezTo>
                    <a:pt x="50" y="199"/>
                    <a:pt x="44" y="196"/>
                    <a:pt x="37" y="193"/>
                  </a:cubicBezTo>
                  <a:cubicBezTo>
                    <a:pt x="36" y="193"/>
                    <a:pt x="34" y="192"/>
                    <a:pt x="32" y="192"/>
                  </a:cubicBezTo>
                  <a:cubicBezTo>
                    <a:pt x="30" y="191"/>
                    <a:pt x="28" y="193"/>
                    <a:pt x="28" y="195"/>
                  </a:cubicBezTo>
                  <a:cubicBezTo>
                    <a:pt x="28" y="200"/>
                    <a:pt x="30" y="203"/>
                    <a:pt x="34" y="205"/>
                  </a:cubicBezTo>
                  <a:cubicBezTo>
                    <a:pt x="38" y="207"/>
                    <a:pt x="43" y="209"/>
                    <a:pt x="47" y="211"/>
                  </a:cubicBezTo>
                  <a:cubicBezTo>
                    <a:pt x="56" y="216"/>
                    <a:pt x="65" y="220"/>
                    <a:pt x="75" y="220"/>
                  </a:cubicBezTo>
                  <a:close/>
                </a:path>
              </a:pathLst>
            </a:custGeom>
            <a:solidFill>
              <a:srgbClr val="FFA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12"/>
            <p:cNvSpPr>
              <a:spLocks noEditPoints="1"/>
            </p:cNvSpPr>
            <p:nvPr/>
          </p:nvSpPr>
          <p:spPr bwMode="auto">
            <a:xfrm>
              <a:off x="7607300" y="4957763"/>
              <a:ext cx="571500" cy="992188"/>
            </a:xfrm>
            <a:custGeom>
              <a:avLst/>
              <a:gdLst>
                <a:gd name="T0" fmla="*/ 154 w 204"/>
                <a:gd name="T1" fmla="*/ 8 h 354"/>
                <a:gd name="T2" fmla="*/ 188 w 204"/>
                <a:gd name="T3" fmla="*/ 117 h 354"/>
                <a:gd name="T4" fmla="*/ 202 w 204"/>
                <a:gd name="T5" fmla="*/ 246 h 354"/>
                <a:gd name="T6" fmla="*/ 194 w 204"/>
                <a:gd name="T7" fmla="*/ 319 h 354"/>
                <a:gd name="T8" fmla="*/ 170 w 204"/>
                <a:gd name="T9" fmla="*/ 346 h 354"/>
                <a:gd name="T10" fmla="*/ 124 w 204"/>
                <a:gd name="T11" fmla="*/ 344 h 354"/>
                <a:gd name="T12" fmla="*/ 106 w 204"/>
                <a:gd name="T13" fmla="*/ 331 h 354"/>
                <a:gd name="T14" fmla="*/ 59 w 204"/>
                <a:gd name="T15" fmla="*/ 273 h 354"/>
                <a:gd name="T16" fmla="*/ 22 w 204"/>
                <a:gd name="T17" fmla="*/ 232 h 354"/>
                <a:gd name="T18" fmla="*/ 6 w 204"/>
                <a:gd name="T19" fmla="*/ 201 h 354"/>
                <a:gd name="T20" fmla="*/ 6 w 204"/>
                <a:gd name="T21" fmla="*/ 138 h 354"/>
                <a:gd name="T22" fmla="*/ 63 w 204"/>
                <a:gd name="T23" fmla="*/ 102 h 354"/>
                <a:gd name="T24" fmla="*/ 129 w 204"/>
                <a:gd name="T25" fmla="*/ 49 h 354"/>
                <a:gd name="T26" fmla="*/ 143 w 204"/>
                <a:gd name="T27" fmla="*/ 25 h 354"/>
                <a:gd name="T28" fmla="*/ 179 w 204"/>
                <a:gd name="T29" fmla="*/ 176 h 354"/>
                <a:gd name="T30" fmla="*/ 164 w 204"/>
                <a:gd name="T31" fmla="*/ 203 h 354"/>
                <a:gd name="T32" fmla="*/ 136 w 204"/>
                <a:gd name="T33" fmla="*/ 225 h 354"/>
                <a:gd name="T34" fmla="*/ 111 w 204"/>
                <a:gd name="T35" fmla="*/ 236 h 354"/>
                <a:gd name="T36" fmla="*/ 110 w 204"/>
                <a:gd name="T37" fmla="*/ 246 h 354"/>
                <a:gd name="T38" fmla="*/ 128 w 204"/>
                <a:gd name="T39" fmla="*/ 241 h 354"/>
                <a:gd name="T40" fmla="*/ 175 w 204"/>
                <a:gd name="T41" fmla="*/ 209 h 354"/>
                <a:gd name="T42" fmla="*/ 179 w 204"/>
                <a:gd name="T43" fmla="*/ 176 h 354"/>
                <a:gd name="T44" fmla="*/ 116 w 204"/>
                <a:gd name="T45" fmla="*/ 164 h 354"/>
                <a:gd name="T46" fmla="*/ 159 w 204"/>
                <a:gd name="T47" fmla="*/ 122 h 354"/>
                <a:gd name="T48" fmla="*/ 149 w 204"/>
                <a:gd name="T49" fmla="*/ 116 h 354"/>
                <a:gd name="T50" fmla="*/ 114 w 204"/>
                <a:gd name="T51" fmla="*/ 151 h 354"/>
                <a:gd name="T52" fmla="*/ 97 w 204"/>
                <a:gd name="T53" fmla="*/ 165 h 354"/>
                <a:gd name="T54" fmla="*/ 161 w 204"/>
                <a:gd name="T55" fmla="*/ 324 h 354"/>
                <a:gd name="T56" fmla="*/ 176 w 204"/>
                <a:gd name="T57" fmla="*/ 298 h 354"/>
                <a:gd name="T58" fmla="*/ 154 w 204"/>
                <a:gd name="T59" fmla="*/ 320 h 354"/>
                <a:gd name="T60" fmla="*/ 156 w 204"/>
                <a:gd name="T61" fmla="*/ 326 h 354"/>
                <a:gd name="T62" fmla="*/ 141 w 204"/>
                <a:gd name="T63" fmla="*/ 30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4" h="354">
                  <a:moveTo>
                    <a:pt x="149" y="0"/>
                  </a:moveTo>
                  <a:cubicBezTo>
                    <a:pt x="153" y="2"/>
                    <a:pt x="153" y="5"/>
                    <a:pt x="154" y="8"/>
                  </a:cubicBezTo>
                  <a:cubicBezTo>
                    <a:pt x="163" y="34"/>
                    <a:pt x="171" y="60"/>
                    <a:pt x="179" y="86"/>
                  </a:cubicBezTo>
                  <a:cubicBezTo>
                    <a:pt x="182" y="96"/>
                    <a:pt x="185" y="107"/>
                    <a:pt x="188" y="117"/>
                  </a:cubicBezTo>
                  <a:cubicBezTo>
                    <a:pt x="196" y="144"/>
                    <a:pt x="199" y="172"/>
                    <a:pt x="202" y="200"/>
                  </a:cubicBezTo>
                  <a:cubicBezTo>
                    <a:pt x="204" y="215"/>
                    <a:pt x="203" y="231"/>
                    <a:pt x="202" y="246"/>
                  </a:cubicBezTo>
                  <a:cubicBezTo>
                    <a:pt x="200" y="264"/>
                    <a:pt x="199" y="281"/>
                    <a:pt x="199" y="298"/>
                  </a:cubicBezTo>
                  <a:cubicBezTo>
                    <a:pt x="199" y="306"/>
                    <a:pt x="197" y="312"/>
                    <a:pt x="194" y="319"/>
                  </a:cubicBezTo>
                  <a:cubicBezTo>
                    <a:pt x="190" y="327"/>
                    <a:pt x="185" y="335"/>
                    <a:pt x="179" y="341"/>
                  </a:cubicBezTo>
                  <a:cubicBezTo>
                    <a:pt x="177" y="344"/>
                    <a:pt x="173" y="345"/>
                    <a:pt x="170" y="346"/>
                  </a:cubicBezTo>
                  <a:cubicBezTo>
                    <a:pt x="164" y="349"/>
                    <a:pt x="158" y="350"/>
                    <a:pt x="152" y="352"/>
                  </a:cubicBezTo>
                  <a:cubicBezTo>
                    <a:pt x="141" y="354"/>
                    <a:pt x="132" y="352"/>
                    <a:pt x="124" y="344"/>
                  </a:cubicBezTo>
                  <a:cubicBezTo>
                    <a:pt x="121" y="342"/>
                    <a:pt x="119" y="340"/>
                    <a:pt x="116" y="339"/>
                  </a:cubicBezTo>
                  <a:cubicBezTo>
                    <a:pt x="112" y="337"/>
                    <a:pt x="109" y="334"/>
                    <a:pt x="106" y="331"/>
                  </a:cubicBezTo>
                  <a:cubicBezTo>
                    <a:pt x="102" y="327"/>
                    <a:pt x="99" y="323"/>
                    <a:pt x="96" y="319"/>
                  </a:cubicBezTo>
                  <a:cubicBezTo>
                    <a:pt x="84" y="304"/>
                    <a:pt x="71" y="289"/>
                    <a:pt x="59" y="273"/>
                  </a:cubicBezTo>
                  <a:cubicBezTo>
                    <a:pt x="57" y="271"/>
                    <a:pt x="55" y="269"/>
                    <a:pt x="53" y="267"/>
                  </a:cubicBezTo>
                  <a:cubicBezTo>
                    <a:pt x="41" y="257"/>
                    <a:pt x="31" y="245"/>
                    <a:pt x="22" y="232"/>
                  </a:cubicBezTo>
                  <a:cubicBezTo>
                    <a:pt x="19" y="227"/>
                    <a:pt x="15" y="222"/>
                    <a:pt x="12" y="217"/>
                  </a:cubicBezTo>
                  <a:cubicBezTo>
                    <a:pt x="8" y="212"/>
                    <a:pt x="7" y="207"/>
                    <a:pt x="6" y="201"/>
                  </a:cubicBezTo>
                  <a:cubicBezTo>
                    <a:pt x="4" y="190"/>
                    <a:pt x="3" y="179"/>
                    <a:pt x="1" y="168"/>
                  </a:cubicBezTo>
                  <a:cubicBezTo>
                    <a:pt x="0" y="158"/>
                    <a:pt x="3" y="148"/>
                    <a:pt x="6" y="138"/>
                  </a:cubicBezTo>
                  <a:cubicBezTo>
                    <a:pt x="8" y="132"/>
                    <a:pt x="11" y="128"/>
                    <a:pt x="17" y="125"/>
                  </a:cubicBezTo>
                  <a:cubicBezTo>
                    <a:pt x="32" y="118"/>
                    <a:pt x="47" y="110"/>
                    <a:pt x="63" y="102"/>
                  </a:cubicBezTo>
                  <a:cubicBezTo>
                    <a:pt x="82" y="93"/>
                    <a:pt x="100" y="81"/>
                    <a:pt x="116" y="66"/>
                  </a:cubicBezTo>
                  <a:cubicBezTo>
                    <a:pt x="121" y="61"/>
                    <a:pt x="125" y="56"/>
                    <a:pt x="129" y="49"/>
                  </a:cubicBezTo>
                  <a:cubicBezTo>
                    <a:pt x="131" y="45"/>
                    <a:pt x="134" y="40"/>
                    <a:pt x="138" y="36"/>
                  </a:cubicBezTo>
                  <a:cubicBezTo>
                    <a:pt x="141" y="34"/>
                    <a:pt x="142" y="29"/>
                    <a:pt x="143" y="25"/>
                  </a:cubicBezTo>
                  <a:cubicBezTo>
                    <a:pt x="145" y="17"/>
                    <a:pt x="147" y="9"/>
                    <a:pt x="149" y="0"/>
                  </a:cubicBezTo>
                  <a:close/>
                  <a:moveTo>
                    <a:pt x="179" y="176"/>
                  </a:moveTo>
                  <a:cubicBezTo>
                    <a:pt x="174" y="179"/>
                    <a:pt x="172" y="183"/>
                    <a:pt x="172" y="188"/>
                  </a:cubicBezTo>
                  <a:cubicBezTo>
                    <a:pt x="171" y="194"/>
                    <a:pt x="168" y="199"/>
                    <a:pt x="164" y="203"/>
                  </a:cubicBezTo>
                  <a:cubicBezTo>
                    <a:pt x="159" y="208"/>
                    <a:pt x="155" y="212"/>
                    <a:pt x="149" y="216"/>
                  </a:cubicBezTo>
                  <a:cubicBezTo>
                    <a:pt x="145" y="219"/>
                    <a:pt x="140" y="222"/>
                    <a:pt x="136" y="225"/>
                  </a:cubicBezTo>
                  <a:cubicBezTo>
                    <a:pt x="132" y="228"/>
                    <a:pt x="128" y="231"/>
                    <a:pt x="123" y="232"/>
                  </a:cubicBezTo>
                  <a:cubicBezTo>
                    <a:pt x="119" y="233"/>
                    <a:pt x="115" y="236"/>
                    <a:pt x="111" y="236"/>
                  </a:cubicBezTo>
                  <a:cubicBezTo>
                    <a:pt x="109" y="237"/>
                    <a:pt x="107" y="239"/>
                    <a:pt x="107" y="241"/>
                  </a:cubicBezTo>
                  <a:cubicBezTo>
                    <a:pt x="107" y="243"/>
                    <a:pt x="108" y="245"/>
                    <a:pt x="110" y="246"/>
                  </a:cubicBezTo>
                  <a:cubicBezTo>
                    <a:pt x="114" y="248"/>
                    <a:pt x="117" y="247"/>
                    <a:pt x="121" y="246"/>
                  </a:cubicBezTo>
                  <a:cubicBezTo>
                    <a:pt x="123" y="244"/>
                    <a:pt x="125" y="242"/>
                    <a:pt x="128" y="241"/>
                  </a:cubicBezTo>
                  <a:cubicBezTo>
                    <a:pt x="137" y="239"/>
                    <a:pt x="145" y="233"/>
                    <a:pt x="153" y="228"/>
                  </a:cubicBezTo>
                  <a:cubicBezTo>
                    <a:pt x="162" y="224"/>
                    <a:pt x="169" y="217"/>
                    <a:pt x="175" y="209"/>
                  </a:cubicBezTo>
                  <a:cubicBezTo>
                    <a:pt x="181" y="203"/>
                    <a:pt x="183" y="195"/>
                    <a:pt x="183" y="187"/>
                  </a:cubicBezTo>
                  <a:cubicBezTo>
                    <a:pt x="184" y="183"/>
                    <a:pt x="183" y="179"/>
                    <a:pt x="179" y="176"/>
                  </a:cubicBezTo>
                  <a:close/>
                  <a:moveTo>
                    <a:pt x="97" y="165"/>
                  </a:moveTo>
                  <a:cubicBezTo>
                    <a:pt x="105" y="168"/>
                    <a:pt x="111" y="168"/>
                    <a:pt x="116" y="164"/>
                  </a:cubicBezTo>
                  <a:cubicBezTo>
                    <a:pt x="132" y="155"/>
                    <a:pt x="146" y="144"/>
                    <a:pt x="157" y="129"/>
                  </a:cubicBezTo>
                  <a:cubicBezTo>
                    <a:pt x="158" y="127"/>
                    <a:pt x="159" y="125"/>
                    <a:pt x="159" y="122"/>
                  </a:cubicBezTo>
                  <a:cubicBezTo>
                    <a:pt x="160" y="120"/>
                    <a:pt x="159" y="117"/>
                    <a:pt x="158" y="115"/>
                  </a:cubicBezTo>
                  <a:cubicBezTo>
                    <a:pt x="155" y="112"/>
                    <a:pt x="150" y="113"/>
                    <a:pt x="149" y="116"/>
                  </a:cubicBezTo>
                  <a:cubicBezTo>
                    <a:pt x="148" y="121"/>
                    <a:pt x="145" y="124"/>
                    <a:pt x="142" y="127"/>
                  </a:cubicBezTo>
                  <a:cubicBezTo>
                    <a:pt x="134" y="137"/>
                    <a:pt x="124" y="144"/>
                    <a:pt x="114" y="151"/>
                  </a:cubicBezTo>
                  <a:cubicBezTo>
                    <a:pt x="109" y="154"/>
                    <a:pt x="104" y="158"/>
                    <a:pt x="100" y="161"/>
                  </a:cubicBezTo>
                  <a:cubicBezTo>
                    <a:pt x="98" y="162"/>
                    <a:pt x="98" y="164"/>
                    <a:pt x="97" y="165"/>
                  </a:cubicBezTo>
                  <a:close/>
                  <a:moveTo>
                    <a:pt x="156" y="326"/>
                  </a:moveTo>
                  <a:cubicBezTo>
                    <a:pt x="158" y="325"/>
                    <a:pt x="160" y="324"/>
                    <a:pt x="161" y="324"/>
                  </a:cubicBezTo>
                  <a:cubicBezTo>
                    <a:pt x="167" y="319"/>
                    <a:pt x="171" y="312"/>
                    <a:pt x="175" y="305"/>
                  </a:cubicBezTo>
                  <a:cubicBezTo>
                    <a:pt x="178" y="302"/>
                    <a:pt x="178" y="299"/>
                    <a:pt x="176" y="298"/>
                  </a:cubicBezTo>
                  <a:cubicBezTo>
                    <a:pt x="174" y="296"/>
                    <a:pt x="171" y="297"/>
                    <a:pt x="169" y="300"/>
                  </a:cubicBezTo>
                  <a:cubicBezTo>
                    <a:pt x="164" y="306"/>
                    <a:pt x="159" y="313"/>
                    <a:pt x="154" y="320"/>
                  </a:cubicBezTo>
                  <a:cubicBezTo>
                    <a:pt x="154" y="320"/>
                    <a:pt x="154" y="321"/>
                    <a:pt x="154" y="321"/>
                  </a:cubicBezTo>
                  <a:cubicBezTo>
                    <a:pt x="154" y="322"/>
                    <a:pt x="155" y="324"/>
                    <a:pt x="156" y="326"/>
                  </a:cubicBezTo>
                  <a:close/>
                  <a:moveTo>
                    <a:pt x="155" y="291"/>
                  </a:moveTo>
                  <a:cubicBezTo>
                    <a:pt x="150" y="294"/>
                    <a:pt x="143" y="298"/>
                    <a:pt x="141" y="307"/>
                  </a:cubicBezTo>
                  <a:cubicBezTo>
                    <a:pt x="148" y="302"/>
                    <a:pt x="154" y="299"/>
                    <a:pt x="155" y="291"/>
                  </a:cubicBezTo>
                  <a:close/>
                </a:path>
              </a:pathLst>
            </a:custGeom>
            <a:solidFill>
              <a:srgbClr val="FFA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13"/>
            <p:cNvSpPr/>
            <p:nvPr/>
          </p:nvSpPr>
          <p:spPr bwMode="auto">
            <a:xfrm>
              <a:off x="5438775" y="5246688"/>
              <a:ext cx="2381250" cy="1247775"/>
            </a:xfrm>
            <a:custGeom>
              <a:avLst/>
              <a:gdLst>
                <a:gd name="T0" fmla="*/ 67 w 850"/>
                <a:gd name="T1" fmla="*/ 108 h 445"/>
                <a:gd name="T2" fmla="*/ 146 w 850"/>
                <a:gd name="T3" fmla="*/ 103 h 445"/>
                <a:gd name="T4" fmla="*/ 217 w 850"/>
                <a:gd name="T5" fmla="*/ 100 h 445"/>
                <a:gd name="T6" fmla="*/ 262 w 850"/>
                <a:gd name="T7" fmla="*/ 114 h 445"/>
                <a:gd name="T8" fmla="*/ 307 w 850"/>
                <a:gd name="T9" fmla="*/ 167 h 445"/>
                <a:gd name="T10" fmla="*/ 363 w 850"/>
                <a:gd name="T11" fmla="*/ 261 h 445"/>
                <a:gd name="T12" fmla="*/ 417 w 850"/>
                <a:gd name="T13" fmla="*/ 367 h 445"/>
                <a:gd name="T14" fmla="*/ 464 w 850"/>
                <a:gd name="T15" fmla="*/ 393 h 445"/>
                <a:gd name="T16" fmla="*/ 539 w 850"/>
                <a:gd name="T17" fmla="*/ 342 h 445"/>
                <a:gd name="T18" fmla="*/ 578 w 850"/>
                <a:gd name="T19" fmla="*/ 150 h 445"/>
                <a:gd name="T20" fmla="*/ 597 w 850"/>
                <a:gd name="T21" fmla="*/ 90 h 445"/>
                <a:gd name="T22" fmla="*/ 643 w 850"/>
                <a:gd name="T23" fmla="*/ 39 h 445"/>
                <a:gd name="T24" fmla="*/ 722 w 850"/>
                <a:gd name="T25" fmla="*/ 19 h 445"/>
                <a:gd name="T26" fmla="*/ 794 w 850"/>
                <a:gd name="T27" fmla="*/ 2 h 445"/>
                <a:gd name="T28" fmla="*/ 779 w 850"/>
                <a:gd name="T29" fmla="*/ 14 h 445"/>
                <a:gd name="T30" fmla="*/ 763 w 850"/>
                <a:gd name="T31" fmla="*/ 46 h 445"/>
                <a:gd name="T32" fmla="*/ 774 w 850"/>
                <a:gd name="T33" fmla="*/ 118 h 445"/>
                <a:gd name="T34" fmla="*/ 826 w 850"/>
                <a:gd name="T35" fmla="*/ 180 h 445"/>
                <a:gd name="T36" fmla="*/ 848 w 850"/>
                <a:gd name="T37" fmla="*/ 211 h 445"/>
                <a:gd name="T38" fmla="*/ 789 w 850"/>
                <a:gd name="T39" fmla="*/ 152 h 445"/>
                <a:gd name="T40" fmla="*/ 724 w 850"/>
                <a:gd name="T41" fmla="*/ 84 h 445"/>
                <a:gd name="T42" fmla="*/ 706 w 850"/>
                <a:gd name="T43" fmla="*/ 63 h 445"/>
                <a:gd name="T44" fmla="*/ 729 w 850"/>
                <a:gd name="T45" fmla="*/ 45 h 445"/>
                <a:gd name="T46" fmla="*/ 678 w 850"/>
                <a:gd name="T47" fmla="*/ 67 h 445"/>
                <a:gd name="T48" fmla="*/ 620 w 850"/>
                <a:gd name="T49" fmla="*/ 130 h 445"/>
                <a:gd name="T50" fmla="*/ 593 w 850"/>
                <a:gd name="T51" fmla="*/ 173 h 445"/>
                <a:gd name="T52" fmla="*/ 562 w 850"/>
                <a:gd name="T53" fmla="*/ 280 h 445"/>
                <a:gd name="T54" fmla="*/ 548 w 850"/>
                <a:gd name="T55" fmla="*/ 354 h 445"/>
                <a:gd name="T56" fmla="*/ 497 w 850"/>
                <a:gd name="T57" fmla="*/ 442 h 445"/>
                <a:gd name="T58" fmla="*/ 425 w 850"/>
                <a:gd name="T59" fmla="*/ 409 h 445"/>
                <a:gd name="T60" fmla="*/ 360 w 850"/>
                <a:gd name="T61" fmla="*/ 283 h 445"/>
                <a:gd name="T62" fmla="*/ 316 w 850"/>
                <a:gd name="T63" fmla="*/ 220 h 445"/>
                <a:gd name="T64" fmla="*/ 284 w 850"/>
                <a:gd name="T65" fmla="*/ 191 h 445"/>
                <a:gd name="T66" fmla="*/ 249 w 850"/>
                <a:gd name="T67" fmla="*/ 165 h 445"/>
                <a:gd name="T68" fmla="*/ 158 w 850"/>
                <a:gd name="T69" fmla="*/ 129 h 445"/>
                <a:gd name="T70" fmla="*/ 148 w 850"/>
                <a:gd name="T71" fmla="*/ 135 h 445"/>
                <a:gd name="T72" fmla="*/ 173 w 850"/>
                <a:gd name="T73" fmla="*/ 150 h 445"/>
                <a:gd name="T74" fmla="*/ 137 w 850"/>
                <a:gd name="T75" fmla="*/ 217 h 445"/>
                <a:gd name="T76" fmla="*/ 88 w 850"/>
                <a:gd name="T77" fmla="*/ 309 h 445"/>
                <a:gd name="T78" fmla="*/ 32 w 850"/>
                <a:gd name="T79" fmla="*/ 406 h 445"/>
                <a:gd name="T80" fmla="*/ 21 w 850"/>
                <a:gd name="T81" fmla="*/ 391 h 445"/>
                <a:gd name="T82" fmla="*/ 55 w 850"/>
                <a:gd name="T83" fmla="*/ 369 h 445"/>
                <a:gd name="T84" fmla="*/ 91 w 850"/>
                <a:gd name="T85" fmla="*/ 289 h 445"/>
                <a:gd name="T86" fmla="*/ 124 w 850"/>
                <a:gd name="T87" fmla="*/ 214 h 445"/>
                <a:gd name="T88" fmla="*/ 113 w 850"/>
                <a:gd name="T89" fmla="*/ 14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0" h="445">
                  <a:moveTo>
                    <a:pt x="101" y="118"/>
                  </a:moveTo>
                  <a:cubicBezTo>
                    <a:pt x="88" y="115"/>
                    <a:pt x="76" y="114"/>
                    <a:pt x="63" y="109"/>
                  </a:cubicBezTo>
                  <a:cubicBezTo>
                    <a:pt x="65" y="109"/>
                    <a:pt x="66" y="108"/>
                    <a:pt x="67" y="108"/>
                  </a:cubicBezTo>
                  <a:cubicBezTo>
                    <a:pt x="82" y="109"/>
                    <a:pt x="97" y="107"/>
                    <a:pt x="112" y="104"/>
                  </a:cubicBezTo>
                  <a:cubicBezTo>
                    <a:pt x="118" y="103"/>
                    <a:pt x="124" y="103"/>
                    <a:pt x="130" y="104"/>
                  </a:cubicBezTo>
                  <a:cubicBezTo>
                    <a:pt x="135" y="105"/>
                    <a:pt x="141" y="104"/>
                    <a:pt x="146" y="103"/>
                  </a:cubicBezTo>
                  <a:cubicBezTo>
                    <a:pt x="158" y="102"/>
                    <a:pt x="169" y="100"/>
                    <a:pt x="180" y="98"/>
                  </a:cubicBezTo>
                  <a:cubicBezTo>
                    <a:pt x="188" y="97"/>
                    <a:pt x="195" y="97"/>
                    <a:pt x="202" y="99"/>
                  </a:cubicBezTo>
                  <a:cubicBezTo>
                    <a:pt x="207" y="100"/>
                    <a:pt x="212" y="101"/>
                    <a:pt x="217" y="100"/>
                  </a:cubicBezTo>
                  <a:cubicBezTo>
                    <a:pt x="220" y="100"/>
                    <a:pt x="223" y="100"/>
                    <a:pt x="226" y="101"/>
                  </a:cubicBezTo>
                  <a:cubicBezTo>
                    <a:pt x="234" y="102"/>
                    <a:pt x="242" y="104"/>
                    <a:pt x="249" y="106"/>
                  </a:cubicBezTo>
                  <a:cubicBezTo>
                    <a:pt x="254" y="108"/>
                    <a:pt x="258" y="111"/>
                    <a:pt x="262" y="114"/>
                  </a:cubicBezTo>
                  <a:cubicBezTo>
                    <a:pt x="267" y="118"/>
                    <a:pt x="272" y="123"/>
                    <a:pt x="277" y="128"/>
                  </a:cubicBezTo>
                  <a:cubicBezTo>
                    <a:pt x="281" y="131"/>
                    <a:pt x="284" y="134"/>
                    <a:pt x="287" y="139"/>
                  </a:cubicBezTo>
                  <a:cubicBezTo>
                    <a:pt x="293" y="149"/>
                    <a:pt x="300" y="158"/>
                    <a:pt x="307" y="167"/>
                  </a:cubicBezTo>
                  <a:cubicBezTo>
                    <a:pt x="310" y="170"/>
                    <a:pt x="312" y="174"/>
                    <a:pt x="314" y="178"/>
                  </a:cubicBezTo>
                  <a:cubicBezTo>
                    <a:pt x="317" y="183"/>
                    <a:pt x="320" y="188"/>
                    <a:pt x="323" y="193"/>
                  </a:cubicBezTo>
                  <a:cubicBezTo>
                    <a:pt x="338" y="214"/>
                    <a:pt x="351" y="238"/>
                    <a:pt x="363" y="261"/>
                  </a:cubicBezTo>
                  <a:cubicBezTo>
                    <a:pt x="375" y="284"/>
                    <a:pt x="388" y="308"/>
                    <a:pt x="400" y="331"/>
                  </a:cubicBezTo>
                  <a:cubicBezTo>
                    <a:pt x="403" y="336"/>
                    <a:pt x="405" y="342"/>
                    <a:pt x="408" y="347"/>
                  </a:cubicBezTo>
                  <a:cubicBezTo>
                    <a:pt x="411" y="354"/>
                    <a:pt x="414" y="361"/>
                    <a:pt x="417" y="367"/>
                  </a:cubicBezTo>
                  <a:cubicBezTo>
                    <a:pt x="420" y="374"/>
                    <a:pt x="425" y="379"/>
                    <a:pt x="431" y="382"/>
                  </a:cubicBezTo>
                  <a:cubicBezTo>
                    <a:pt x="441" y="387"/>
                    <a:pt x="451" y="390"/>
                    <a:pt x="462" y="393"/>
                  </a:cubicBezTo>
                  <a:cubicBezTo>
                    <a:pt x="463" y="393"/>
                    <a:pt x="463" y="393"/>
                    <a:pt x="464" y="393"/>
                  </a:cubicBezTo>
                  <a:cubicBezTo>
                    <a:pt x="482" y="392"/>
                    <a:pt x="499" y="391"/>
                    <a:pt x="514" y="379"/>
                  </a:cubicBezTo>
                  <a:cubicBezTo>
                    <a:pt x="518" y="376"/>
                    <a:pt x="523" y="372"/>
                    <a:pt x="527" y="369"/>
                  </a:cubicBezTo>
                  <a:cubicBezTo>
                    <a:pt x="535" y="362"/>
                    <a:pt x="539" y="353"/>
                    <a:pt x="539" y="342"/>
                  </a:cubicBezTo>
                  <a:cubicBezTo>
                    <a:pt x="539" y="321"/>
                    <a:pt x="544" y="301"/>
                    <a:pt x="548" y="281"/>
                  </a:cubicBezTo>
                  <a:cubicBezTo>
                    <a:pt x="552" y="260"/>
                    <a:pt x="556" y="240"/>
                    <a:pt x="561" y="219"/>
                  </a:cubicBezTo>
                  <a:cubicBezTo>
                    <a:pt x="565" y="196"/>
                    <a:pt x="571" y="172"/>
                    <a:pt x="578" y="150"/>
                  </a:cubicBezTo>
                  <a:cubicBezTo>
                    <a:pt x="579" y="149"/>
                    <a:pt x="579" y="148"/>
                    <a:pt x="579" y="147"/>
                  </a:cubicBezTo>
                  <a:cubicBezTo>
                    <a:pt x="580" y="132"/>
                    <a:pt x="587" y="120"/>
                    <a:pt x="592" y="106"/>
                  </a:cubicBezTo>
                  <a:cubicBezTo>
                    <a:pt x="594" y="101"/>
                    <a:pt x="596" y="96"/>
                    <a:pt x="597" y="90"/>
                  </a:cubicBezTo>
                  <a:cubicBezTo>
                    <a:pt x="598" y="86"/>
                    <a:pt x="599" y="82"/>
                    <a:pt x="601" y="78"/>
                  </a:cubicBezTo>
                  <a:cubicBezTo>
                    <a:pt x="604" y="73"/>
                    <a:pt x="609" y="67"/>
                    <a:pt x="613" y="62"/>
                  </a:cubicBezTo>
                  <a:cubicBezTo>
                    <a:pt x="617" y="57"/>
                    <a:pt x="637" y="42"/>
                    <a:pt x="643" y="39"/>
                  </a:cubicBezTo>
                  <a:cubicBezTo>
                    <a:pt x="654" y="36"/>
                    <a:pt x="664" y="32"/>
                    <a:pt x="674" y="27"/>
                  </a:cubicBezTo>
                  <a:cubicBezTo>
                    <a:pt x="678" y="25"/>
                    <a:pt x="683" y="24"/>
                    <a:pt x="688" y="24"/>
                  </a:cubicBezTo>
                  <a:cubicBezTo>
                    <a:pt x="699" y="22"/>
                    <a:pt x="710" y="20"/>
                    <a:pt x="722" y="19"/>
                  </a:cubicBezTo>
                  <a:cubicBezTo>
                    <a:pt x="727" y="18"/>
                    <a:pt x="732" y="16"/>
                    <a:pt x="737" y="14"/>
                  </a:cubicBezTo>
                  <a:cubicBezTo>
                    <a:pt x="742" y="13"/>
                    <a:pt x="747" y="11"/>
                    <a:pt x="752" y="10"/>
                  </a:cubicBezTo>
                  <a:cubicBezTo>
                    <a:pt x="766" y="8"/>
                    <a:pt x="780" y="6"/>
                    <a:pt x="794" y="2"/>
                  </a:cubicBezTo>
                  <a:cubicBezTo>
                    <a:pt x="795" y="1"/>
                    <a:pt x="797" y="1"/>
                    <a:pt x="801" y="0"/>
                  </a:cubicBezTo>
                  <a:cubicBezTo>
                    <a:pt x="797" y="5"/>
                    <a:pt x="793" y="6"/>
                    <a:pt x="790" y="8"/>
                  </a:cubicBezTo>
                  <a:cubicBezTo>
                    <a:pt x="786" y="10"/>
                    <a:pt x="783" y="12"/>
                    <a:pt x="779" y="14"/>
                  </a:cubicBezTo>
                  <a:cubicBezTo>
                    <a:pt x="775" y="15"/>
                    <a:pt x="772" y="17"/>
                    <a:pt x="768" y="19"/>
                  </a:cubicBezTo>
                  <a:cubicBezTo>
                    <a:pt x="766" y="25"/>
                    <a:pt x="766" y="31"/>
                    <a:pt x="766" y="36"/>
                  </a:cubicBezTo>
                  <a:cubicBezTo>
                    <a:pt x="765" y="40"/>
                    <a:pt x="765" y="43"/>
                    <a:pt x="763" y="46"/>
                  </a:cubicBezTo>
                  <a:cubicBezTo>
                    <a:pt x="761" y="51"/>
                    <a:pt x="761" y="57"/>
                    <a:pt x="761" y="62"/>
                  </a:cubicBezTo>
                  <a:cubicBezTo>
                    <a:pt x="763" y="76"/>
                    <a:pt x="766" y="89"/>
                    <a:pt x="768" y="103"/>
                  </a:cubicBezTo>
                  <a:cubicBezTo>
                    <a:pt x="768" y="108"/>
                    <a:pt x="770" y="113"/>
                    <a:pt x="774" y="118"/>
                  </a:cubicBezTo>
                  <a:cubicBezTo>
                    <a:pt x="777" y="123"/>
                    <a:pt x="780" y="128"/>
                    <a:pt x="784" y="134"/>
                  </a:cubicBezTo>
                  <a:cubicBezTo>
                    <a:pt x="787" y="139"/>
                    <a:pt x="791" y="143"/>
                    <a:pt x="795" y="148"/>
                  </a:cubicBezTo>
                  <a:cubicBezTo>
                    <a:pt x="805" y="159"/>
                    <a:pt x="816" y="169"/>
                    <a:pt x="826" y="180"/>
                  </a:cubicBezTo>
                  <a:cubicBezTo>
                    <a:pt x="828" y="183"/>
                    <a:pt x="831" y="186"/>
                    <a:pt x="833" y="189"/>
                  </a:cubicBezTo>
                  <a:cubicBezTo>
                    <a:pt x="837" y="195"/>
                    <a:pt x="841" y="201"/>
                    <a:pt x="847" y="206"/>
                  </a:cubicBezTo>
                  <a:cubicBezTo>
                    <a:pt x="848" y="207"/>
                    <a:pt x="850" y="208"/>
                    <a:pt x="848" y="211"/>
                  </a:cubicBezTo>
                  <a:cubicBezTo>
                    <a:pt x="846" y="210"/>
                    <a:pt x="844" y="208"/>
                    <a:pt x="842" y="207"/>
                  </a:cubicBezTo>
                  <a:cubicBezTo>
                    <a:pt x="838" y="203"/>
                    <a:pt x="834" y="199"/>
                    <a:pt x="831" y="194"/>
                  </a:cubicBezTo>
                  <a:cubicBezTo>
                    <a:pt x="818" y="179"/>
                    <a:pt x="805" y="164"/>
                    <a:pt x="789" y="152"/>
                  </a:cubicBezTo>
                  <a:cubicBezTo>
                    <a:pt x="788" y="150"/>
                    <a:pt x="786" y="149"/>
                    <a:pt x="785" y="148"/>
                  </a:cubicBezTo>
                  <a:cubicBezTo>
                    <a:pt x="771" y="133"/>
                    <a:pt x="757" y="119"/>
                    <a:pt x="744" y="105"/>
                  </a:cubicBezTo>
                  <a:cubicBezTo>
                    <a:pt x="737" y="98"/>
                    <a:pt x="731" y="91"/>
                    <a:pt x="724" y="84"/>
                  </a:cubicBezTo>
                  <a:cubicBezTo>
                    <a:pt x="719" y="78"/>
                    <a:pt x="713" y="73"/>
                    <a:pt x="706" y="70"/>
                  </a:cubicBezTo>
                  <a:cubicBezTo>
                    <a:pt x="704" y="69"/>
                    <a:pt x="703" y="68"/>
                    <a:pt x="701" y="66"/>
                  </a:cubicBezTo>
                  <a:cubicBezTo>
                    <a:pt x="703" y="65"/>
                    <a:pt x="705" y="63"/>
                    <a:pt x="706" y="63"/>
                  </a:cubicBezTo>
                  <a:cubicBezTo>
                    <a:pt x="712" y="59"/>
                    <a:pt x="718" y="56"/>
                    <a:pt x="724" y="52"/>
                  </a:cubicBezTo>
                  <a:cubicBezTo>
                    <a:pt x="726" y="51"/>
                    <a:pt x="728" y="50"/>
                    <a:pt x="729" y="49"/>
                  </a:cubicBezTo>
                  <a:cubicBezTo>
                    <a:pt x="729" y="48"/>
                    <a:pt x="730" y="46"/>
                    <a:pt x="729" y="45"/>
                  </a:cubicBezTo>
                  <a:cubicBezTo>
                    <a:pt x="729" y="44"/>
                    <a:pt x="727" y="44"/>
                    <a:pt x="726" y="44"/>
                  </a:cubicBezTo>
                  <a:cubicBezTo>
                    <a:pt x="724" y="44"/>
                    <a:pt x="721" y="45"/>
                    <a:pt x="719" y="46"/>
                  </a:cubicBezTo>
                  <a:cubicBezTo>
                    <a:pt x="705" y="53"/>
                    <a:pt x="691" y="60"/>
                    <a:pt x="678" y="67"/>
                  </a:cubicBezTo>
                  <a:cubicBezTo>
                    <a:pt x="672" y="70"/>
                    <a:pt x="668" y="75"/>
                    <a:pt x="664" y="79"/>
                  </a:cubicBezTo>
                  <a:cubicBezTo>
                    <a:pt x="660" y="85"/>
                    <a:pt x="655" y="90"/>
                    <a:pt x="651" y="95"/>
                  </a:cubicBezTo>
                  <a:cubicBezTo>
                    <a:pt x="640" y="106"/>
                    <a:pt x="629" y="118"/>
                    <a:pt x="620" y="130"/>
                  </a:cubicBezTo>
                  <a:cubicBezTo>
                    <a:pt x="618" y="132"/>
                    <a:pt x="616" y="134"/>
                    <a:pt x="614" y="136"/>
                  </a:cubicBezTo>
                  <a:cubicBezTo>
                    <a:pt x="613" y="137"/>
                    <a:pt x="612" y="138"/>
                    <a:pt x="611" y="139"/>
                  </a:cubicBezTo>
                  <a:cubicBezTo>
                    <a:pt x="605" y="151"/>
                    <a:pt x="597" y="161"/>
                    <a:pt x="593" y="173"/>
                  </a:cubicBezTo>
                  <a:cubicBezTo>
                    <a:pt x="591" y="181"/>
                    <a:pt x="587" y="188"/>
                    <a:pt x="584" y="195"/>
                  </a:cubicBezTo>
                  <a:cubicBezTo>
                    <a:pt x="579" y="204"/>
                    <a:pt x="576" y="214"/>
                    <a:pt x="574" y="224"/>
                  </a:cubicBezTo>
                  <a:cubicBezTo>
                    <a:pt x="570" y="243"/>
                    <a:pt x="566" y="261"/>
                    <a:pt x="562" y="280"/>
                  </a:cubicBezTo>
                  <a:cubicBezTo>
                    <a:pt x="560" y="288"/>
                    <a:pt x="559" y="295"/>
                    <a:pt x="558" y="302"/>
                  </a:cubicBezTo>
                  <a:cubicBezTo>
                    <a:pt x="556" y="315"/>
                    <a:pt x="554" y="328"/>
                    <a:pt x="551" y="340"/>
                  </a:cubicBezTo>
                  <a:cubicBezTo>
                    <a:pt x="549" y="344"/>
                    <a:pt x="549" y="349"/>
                    <a:pt x="548" y="354"/>
                  </a:cubicBezTo>
                  <a:cubicBezTo>
                    <a:pt x="546" y="364"/>
                    <a:pt x="545" y="374"/>
                    <a:pt x="543" y="384"/>
                  </a:cubicBezTo>
                  <a:cubicBezTo>
                    <a:pt x="541" y="400"/>
                    <a:pt x="533" y="413"/>
                    <a:pt x="522" y="424"/>
                  </a:cubicBezTo>
                  <a:cubicBezTo>
                    <a:pt x="515" y="431"/>
                    <a:pt x="506" y="437"/>
                    <a:pt x="497" y="442"/>
                  </a:cubicBezTo>
                  <a:cubicBezTo>
                    <a:pt x="492" y="445"/>
                    <a:pt x="486" y="445"/>
                    <a:pt x="481" y="444"/>
                  </a:cubicBezTo>
                  <a:cubicBezTo>
                    <a:pt x="466" y="441"/>
                    <a:pt x="453" y="435"/>
                    <a:pt x="441" y="427"/>
                  </a:cubicBezTo>
                  <a:cubicBezTo>
                    <a:pt x="434" y="422"/>
                    <a:pt x="429" y="416"/>
                    <a:pt x="425" y="409"/>
                  </a:cubicBezTo>
                  <a:cubicBezTo>
                    <a:pt x="421" y="403"/>
                    <a:pt x="418" y="396"/>
                    <a:pt x="414" y="389"/>
                  </a:cubicBezTo>
                  <a:cubicBezTo>
                    <a:pt x="412" y="384"/>
                    <a:pt x="409" y="379"/>
                    <a:pt x="407" y="373"/>
                  </a:cubicBezTo>
                  <a:cubicBezTo>
                    <a:pt x="391" y="343"/>
                    <a:pt x="375" y="313"/>
                    <a:pt x="360" y="283"/>
                  </a:cubicBezTo>
                  <a:cubicBezTo>
                    <a:pt x="356" y="278"/>
                    <a:pt x="353" y="272"/>
                    <a:pt x="351" y="266"/>
                  </a:cubicBezTo>
                  <a:cubicBezTo>
                    <a:pt x="345" y="253"/>
                    <a:pt x="337" y="242"/>
                    <a:pt x="328" y="232"/>
                  </a:cubicBezTo>
                  <a:cubicBezTo>
                    <a:pt x="324" y="228"/>
                    <a:pt x="320" y="224"/>
                    <a:pt x="316" y="220"/>
                  </a:cubicBezTo>
                  <a:cubicBezTo>
                    <a:pt x="314" y="217"/>
                    <a:pt x="312" y="214"/>
                    <a:pt x="310" y="211"/>
                  </a:cubicBezTo>
                  <a:cubicBezTo>
                    <a:pt x="304" y="203"/>
                    <a:pt x="297" y="196"/>
                    <a:pt x="287" y="192"/>
                  </a:cubicBezTo>
                  <a:cubicBezTo>
                    <a:pt x="286" y="192"/>
                    <a:pt x="285" y="191"/>
                    <a:pt x="284" y="191"/>
                  </a:cubicBezTo>
                  <a:cubicBezTo>
                    <a:pt x="280" y="187"/>
                    <a:pt x="276" y="183"/>
                    <a:pt x="271" y="183"/>
                  </a:cubicBezTo>
                  <a:cubicBezTo>
                    <a:pt x="269" y="183"/>
                    <a:pt x="267" y="180"/>
                    <a:pt x="266" y="178"/>
                  </a:cubicBezTo>
                  <a:cubicBezTo>
                    <a:pt x="262" y="172"/>
                    <a:pt x="256" y="168"/>
                    <a:pt x="249" y="165"/>
                  </a:cubicBezTo>
                  <a:cubicBezTo>
                    <a:pt x="239" y="161"/>
                    <a:pt x="231" y="155"/>
                    <a:pt x="223" y="149"/>
                  </a:cubicBezTo>
                  <a:cubicBezTo>
                    <a:pt x="213" y="141"/>
                    <a:pt x="202" y="136"/>
                    <a:pt x="189" y="135"/>
                  </a:cubicBezTo>
                  <a:cubicBezTo>
                    <a:pt x="179" y="134"/>
                    <a:pt x="169" y="131"/>
                    <a:pt x="158" y="129"/>
                  </a:cubicBezTo>
                  <a:cubicBezTo>
                    <a:pt x="155" y="129"/>
                    <a:pt x="152" y="128"/>
                    <a:pt x="150" y="128"/>
                  </a:cubicBezTo>
                  <a:cubicBezTo>
                    <a:pt x="147" y="128"/>
                    <a:pt x="145" y="130"/>
                    <a:pt x="145" y="132"/>
                  </a:cubicBezTo>
                  <a:cubicBezTo>
                    <a:pt x="146" y="133"/>
                    <a:pt x="147" y="135"/>
                    <a:pt x="148" y="135"/>
                  </a:cubicBezTo>
                  <a:cubicBezTo>
                    <a:pt x="151" y="136"/>
                    <a:pt x="154" y="137"/>
                    <a:pt x="156" y="138"/>
                  </a:cubicBezTo>
                  <a:cubicBezTo>
                    <a:pt x="163" y="139"/>
                    <a:pt x="170" y="141"/>
                    <a:pt x="177" y="143"/>
                  </a:cubicBezTo>
                  <a:cubicBezTo>
                    <a:pt x="177" y="146"/>
                    <a:pt x="175" y="148"/>
                    <a:pt x="173" y="150"/>
                  </a:cubicBezTo>
                  <a:cubicBezTo>
                    <a:pt x="169" y="154"/>
                    <a:pt x="166" y="158"/>
                    <a:pt x="163" y="164"/>
                  </a:cubicBezTo>
                  <a:cubicBezTo>
                    <a:pt x="155" y="178"/>
                    <a:pt x="147" y="194"/>
                    <a:pt x="141" y="209"/>
                  </a:cubicBezTo>
                  <a:cubicBezTo>
                    <a:pt x="140" y="212"/>
                    <a:pt x="139" y="215"/>
                    <a:pt x="137" y="217"/>
                  </a:cubicBezTo>
                  <a:cubicBezTo>
                    <a:pt x="132" y="223"/>
                    <a:pt x="129" y="230"/>
                    <a:pt x="126" y="237"/>
                  </a:cubicBezTo>
                  <a:cubicBezTo>
                    <a:pt x="124" y="241"/>
                    <a:pt x="121" y="246"/>
                    <a:pt x="118" y="250"/>
                  </a:cubicBezTo>
                  <a:cubicBezTo>
                    <a:pt x="106" y="269"/>
                    <a:pt x="98" y="289"/>
                    <a:pt x="88" y="309"/>
                  </a:cubicBezTo>
                  <a:cubicBezTo>
                    <a:pt x="80" y="325"/>
                    <a:pt x="76" y="341"/>
                    <a:pt x="71" y="357"/>
                  </a:cubicBezTo>
                  <a:cubicBezTo>
                    <a:pt x="68" y="364"/>
                    <a:pt x="67" y="372"/>
                    <a:pt x="65" y="380"/>
                  </a:cubicBezTo>
                  <a:cubicBezTo>
                    <a:pt x="61" y="396"/>
                    <a:pt x="49" y="406"/>
                    <a:pt x="32" y="406"/>
                  </a:cubicBezTo>
                  <a:cubicBezTo>
                    <a:pt x="23" y="406"/>
                    <a:pt x="15" y="405"/>
                    <a:pt x="7" y="402"/>
                  </a:cubicBezTo>
                  <a:cubicBezTo>
                    <a:pt x="4" y="402"/>
                    <a:pt x="2" y="401"/>
                    <a:pt x="0" y="398"/>
                  </a:cubicBezTo>
                  <a:cubicBezTo>
                    <a:pt x="8" y="397"/>
                    <a:pt x="14" y="394"/>
                    <a:pt x="21" y="391"/>
                  </a:cubicBezTo>
                  <a:cubicBezTo>
                    <a:pt x="23" y="390"/>
                    <a:pt x="27" y="390"/>
                    <a:pt x="30" y="389"/>
                  </a:cubicBezTo>
                  <a:cubicBezTo>
                    <a:pt x="39" y="388"/>
                    <a:pt x="46" y="383"/>
                    <a:pt x="50" y="375"/>
                  </a:cubicBezTo>
                  <a:cubicBezTo>
                    <a:pt x="51" y="373"/>
                    <a:pt x="53" y="371"/>
                    <a:pt x="55" y="369"/>
                  </a:cubicBezTo>
                  <a:cubicBezTo>
                    <a:pt x="59" y="364"/>
                    <a:pt x="63" y="359"/>
                    <a:pt x="65" y="353"/>
                  </a:cubicBezTo>
                  <a:cubicBezTo>
                    <a:pt x="72" y="337"/>
                    <a:pt x="78" y="322"/>
                    <a:pt x="84" y="307"/>
                  </a:cubicBezTo>
                  <a:cubicBezTo>
                    <a:pt x="86" y="301"/>
                    <a:pt x="88" y="295"/>
                    <a:pt x="91" y="289"/>
                  </a:cubicBezTo>
                  <a:cubicBezTo>
                    <a:pt x="92" y="285"/>
                    <a:pt x="94" y="281"/>
                    <a:pt x="96" y="278"/>
                  </a:cubicBezTo>
                  <a:cubicBezTo>
                    <a:pt x="105" y="264"/>
                    <a:pt x="112" y="249"/>
                    <a:pt x="118" y="234"/>
                  </a:cubicBezTo>
                  <a:cubicBezTo>
                    <a:pt x="120" y="228"/>
                    <a:pt x="122" y="221"/>
                    <a:pt x="124" y="214"/>
                  </a:cubicBezTo>
                  <a:cubicBezTo>
                    <a:pt x="125" y="208"/>
                    <a:pt x="126" y="202"/>
                    <a:pt x="125" y="195"/>
                  </a:cubicBezTo>
                  <a:cubicBezTo>
                    <a:pt x="123" y="183"/>
                    <a:pt x="121" y="170"/>
                    <a:pt x="119" y="157"/>
                  </a:cubicBezTo>
                  <a:cubicBezTo>
                    <a:pt x="119" y="152"/>
                    <a:pt x="117" y="147"/>
                    <a:pt x="113" y="142"/>
                  </a:cubicBezTo>
                  <a:cubicBezTo>
                    <a:pt x="110" y="138"/>
                    <a:pt x="108" y="133"/>
                    <a:pt x="106" y="129"/>
                  </a:cubicBezTo>
                  <a:cubicBezTo>
                    <a:pt x="104" y="125"/>
                    <a:pt x="102" y="122"/>
                    <a:pt x="101" y="118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4"/>
            <p:cNvSpPr/>
            <p:nvPr/>
          </p:nvSpPr>
          <p:spPr bwMode="auto">
            <a:xfrm>
              <a:off x="7821613" y="5849938"/>
              <a:ext cx="269875" cy="176213"/>
            </a:xfrm>
            <a:custGeom>
              <a:avLst/>
              <a:gdLst>
                <a:gd name="T0" fmla="*/ 0 w 96"/>
                <a:gd name="T1" fmla="*/ 0 h 63"/>
                <a:gd name="T2" fmla="*/ 3 w 96"/>
                <a:gd name="T3" fmla="*/ 0 h 63"/>
                <a:gd name="T4" fmla="*/ 9 w 96"/>
                <a:gd name="T5" fmla="*/ 7 h 63"/>
                <a:gd name="T6" fmla="*/ 24 w 96"/>
                <a:gd name="T7" fmla="*/ 25 h 63"/>
                <a:gd name="T8" fmla="*/ 43 w 96"/>
                <a:gd name="T9" fmla="*/ 39 h 63"/>
                <a:gd name="T10" fmla="*/ 63 w 96"/>
                <a:gd name="T11" fmla="*/ 44 h 63"/>
                <a:gd name="T12" fmla="*/ 81 w 96"/>
                <a:gd name="T13" fmla="*/ 44 h 63"/>
                <a:gd name="T14" fmla="*/ 95 w 96"/>
                <a:gd name="T15" fmla="*/ 43 h 63"/>
                <a:gd name="T16" fmla="*/ 94 w 96"/>
                <a:gd name="T17" fmla="*/ 46 h 63"/>
                <a:gd name="T18" fmla="*/ 67 w 96"/>
                <a:gd name="T19" fmla="*/ 60 h 63"/>
                <a:gd name="T20" fmla="*/ 44 w 96"/>
                <a:gd name="T21" fmla="*/ 61 h 63"/>
                <a:gd name="T22" fmla="*/ 32 w 96"/>
                <a:gd name="T23" fmla="*/ 52 h 63"/>
                <a:gd name="T24" fmla="*/ 0 w 96"/>
                <a:gd name="T25" fmla="*/ 2 h 63"/>
                <a:gd name="T26" fmla="*/ 0 w 96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3">
                  <a:moveTo>
                    <a:pt x="0" y="0"/>
                  </a:moveTo>
                  <a:cubicBezTo>
                    <a:pt x="1" y="0"/>
                    <a:pt x="3" y="0"/>
                    <a:pt x="3" y="0"/>
                  </a:cubicBezTo>
                  <a:cubicBezTo>
                    <a:pt x="5" y="3"/>
                    <a:pt x="7" y="5"/>
                    <a:pt x="9" y="7"/>
                  </a:cubicBezTo>
                  <a:cubicBezTo>
                    <a:pt x="13" y="14"/>
                    <a:pt x="18" y="20"/>
                    <a:pt x="24" y="25"/>
                  </a:cubicBezTo>
                  <a:cubicBezTo>
                    <a:pt x="30" y="30"/>
                    <a:pt x="36" y="34"/>
                    <a:pt x="43" y="39"/>
                  </a:cubicBezTo>
                  <a:cubicBezTo>
                    <a:pt x="49" y="44"/>
                    <a:pt x="56" y="45"/>
                    <a:pt x="63" y="44"/>
                  </a:cubicBezTo>
                  <a:cubicBezTo>
                    <a:pt x="69" y="43"/>
                    <a:pt x="75" y="43"/>
                    <a:pt x="81" y="44"/>
                  </a:cubicBezTo>
                  <a:cubicBezTo>
                    <a:pt x="86" y="45"/>
                    <a:pt x="90" y="44"/>
                    <a:pt x="95" y="43"/>
                  </a:cubicBezTo>
                  <a:cubicBezTo>
                    <a:pt x="96" y="45"/>
                    <a:pt x="95" y="46"/>
                    <a:pt x="94" y="46"/>
                  </a:cubicBezTo>
                  <a:cubicBezTo>
                    <a:pt x="86" y="53"/>
                    <a:pt x="77" y="58"/>
                    <a:pt x="67" y="60"/>
                  </a:cubicBezTo>
                  <a:cubicBezTo>
                    <a:pt x="60" y="62"/>
                    <a:pt x="52" y="63"/>
                    <a:pt x="44" y="61"/>
                  </a:cubicBezTo>
                  <a:cubicBezTo>
                    <a:pt x="39" y="59"/>
                    <a:pt x="35" y="56"/>
                    <a:pt x="32" y="52"/>
                  </a:cubicBezTo>
                  <a:cubicBezTo>
                    <a:pt x="21" y="35"/>
                    <a:pt x="11" y="19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15"/>
            <p:cNvSpPr/>
            <p:nvPr/>
          </p:nvSpPr>
          <p:spPr bwMode="auto">
            <a:xfrm>
              <a:off x="6315075" y="4103688"/>
              <a:ext cx="263525" cy="63500"/>
            </a:xfrm>
            <a:custGeom>
              <a:avLst/>
              <a:gdLst>
                <a:gd name="T0" fmla="*/ 94 w 94"/>
                <a:gd name="T1" fmla="*/ 6 h 23"/>
                <a:gd name="T2" fmla="*/ 89 w 94"/>
                <a:gd name="T3" fmla="*/ 7 h 23"/>
                <a:gd name="T4" fmla="*/ 46 w 94"/>
                <a:gd name="T5" fmla="*/ 17 h 23"/>
                <a:gd name="T6" fmla="*/ 15 w 94"/>
                <a:gd name="T7" fmla="*/ 22 h 23"/>
                <a:gd name="T8" fmla="*/ 7 w 94"/>
                <a:gd name="T9" fmla="*/ 23 h 23"/>
                <a:gd name="T10" fmla="*/ 2 w 94"/>
                <a:gd name="T11" fmla="*/ 15 h 23"/>
                <a:gd name="T12" fmla="*/ 14 w 94"/>
                <a:gd name="T13" fmla="*/ 5 h 23"/>
                <a:gd name="T14" fmla="*/ 39 w 94"/>
                <a:gd name="T15" fmla="*/ 2 h 23"/>
                <a:gd name="T16" fmla="*/ 64 w 94"/>
                <a:gd name="T17" fmla="*/ 0 h 23"/>
                <a:gd name="T18" fmla="*/ 69 w 94"/>
                <a:gd name="T19" fmla="*/ 0 h 23"/>
                <a:gd name="T20" fmla="*/ 93 w 94"/>
                <a:gd name="T21" fmla="*/ 4 h 23"/>
                <a:gd name="T22" fmla="*/ 94 w 94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23">
                  <a:moveTo>
                    <a:pt x="94" y="6"/>
                  </a:moveTo>
                  <a:cubicBezTo>
                    <a:pt x="92" y="6"/>
                    <a:pt x="91" y="7"/>
                    <a:pt x="89" y="7"/>
                  </a:cubicBezTo>
                  <a:cubicBezTo>
                    <a:pt x="75" y="11"/>
                    <a:pt x="61" y="15"/>
                    <a:pt x="46" y="17"/>
                  </a:cubicBezTo>
                  <a:cubicBezTo>
                    <a:pt x="35" y="18"/>
                    <a:pt x="25" y="20"/>
                    <a:pt x="15" y="22"/>
                  </a:cubicBezTo>
                  <a:cubicBezTo>
                    <a:pt x="12" y="22"/>
                    <a:pt x="10" y="23"/>
                    <a:pt x="7" y="23"/>
                  </a:cubicBezTo>
                  <a:cubicBezTo>
                    <a:pt x="3" y="23"/>
                    <a:pt x="0" y="18"/>
                    <a:pt x="2" y="15"/>
                  </a:cubicBezTo>
                  <a:cubicBezTo>
                    <a:pt x="5" y="10"/>
                    <a:pt x="8" y="5"/>
                    <a:pt x="14" y="5"/>
                  </a:cubicBezTo>
                  <a:cubicBezTo>
                    <a:pt x="23" y="3"/>
                    <a:pt x="31" y="3"/>
                    <a:pt x="39" y="2"/>
                  </a:cubicBezTo>
                  <a:cubicBezTo>
                    <a:pt x="48" y="1"/>
                    <a:pt x="56" y="1"/>
                    <a:pt x="64" y="0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7" y="1"/>
                    <a:pt x="85" y="2"/>
                    <a:pt x="93" y="4"/>
                  </a:cubicBezTo>
                  <a:cubicBezTo>
                    <a:pt x="94" y="4"/>
                    <a:pt x="94" y="5"/>
                    <a:pt x="94" y="6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6"/>
            <p:cNvSpPr/>
            <p:nvPr/>
          </p:nvSpPr>
          <p:spPr bwMode="auto">
            <a:xfrm>
              <a:off x="7038975" y="4335463"/>
              <a:ext cx="77788" cy="73025"/>
            </a:xfrm>
            <a:custGeom>
              <a:avLst/>
              <a:gdLst>
                <a:gd name="T0" fmla="*/ 13 w 28"/>
                <a:gd name="T1" fmla="*/ 26 h 26"/>
                <a:gd name="T2" fmla="*/ 0 w 28"/>
                <a:gd name="T3" fmla="*/ 3 h 26"/>
                <a:gd name="T4" fmla="*/ 7 w 28"/>
                <a:gd name="T5" fmla="*/ 1 h 26"/>
                <a:gd name="T6" fmla="*/ 28 w 28"/>
                <a:gd name="T7" fmla="*/ 7 h 26"/>
                <a:gd name="T8" fmla="*/ 13 w 28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13" y="26"/>
                  </a:moveTo>
                  <a:cubicBezTo>
                    <a:pt x="3" y="21"/>
                    <a:pt x="2" y="12"/>
                    <a:pt x="0" y="3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14" y="2"/>
                    <a:pt x="21" y="4"/>
                    <a:pt x="28" y="7"/>
                  </a:cubicBezTo>
                  <a:cubicBezTo>
                    <a:pt x="24" y="14"/>
                    <a:pt x="18" y="19"/>
                    <a:pt x="13" y="26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7"/>
            <p:cNvSpPr/>
            <p:nvPr/>
          </p:nvSpPr>
          <p:spPr bwMode="auto">
            <a:xfrm>
              <a:off x="5900738" y="4498975"/>
              <a:ext cx="79375" cy="73025"/>
            </a:xfrm>
            <a:custGeom>
              <a:avLst/>
              <a:gdLst>
                <a:gd name="T0" fmla="*/ 25 w 28"/>
                <a:gd name="T1" fmla="*/ 0 h 26"/>
                <a:gd name="T2" fmla="*/ 24 w 28"/>
                <a:gd name="T3" fmla="*/ 19 h 26"/>
                <a:gd name="T4" fmla="*/ 20 w 28"/>
                <a:gd name="T5" fmla="*/ 26 h 26"/>
                <a:gd name="T6" fmla="*/ 13 w 28"/>
                <a:gd name="T7" fmla="*/ 22 h 26"/>
                <a:gd name="T8" fmla="*/ 0 w 28"/>
                <a:gd name="T9" fmla="*/ 13 h 26"/>
                <a:gd name="T10" fmla="*/ 25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25" y="0"/>
                  </a:moveTo>
                  <a:cubicBezTo>
                    <a:pt x="28" y="7"/>
                    <a:pt x="25" y="13"/>
                    <a:pt x="24" y="19"/>
                  </a:cubicBezTo>
                  <a:cubicBezTo>
                    <a:pt x="24" y="22"/>
                    <a:pt x="23" y="25"/>
                    <a:pt x="20" y="26"/>
                  </a:cubicBezTo>
                  <a:cubicBezTo>
                    <a:pt x="18" y="25"/>
                    <a:pt x="16" y="24"/>
                    <a:pt x="13" y="22"/>
                  </a:cubicBezTo>
                  <a:cubicBezTo>
                    <a:pt x="9" y="19"/>
                    <a:pt x="4" y="16"/>
                    <a:pt x="0" y="13"/>
                  </a:cubicBezTo>
                  <a:cubicBezTo>
                    <a:pt x="10" y="4"/>
                    <a:pt x="16" y="1"/>
                    <a:pt x="25" y="0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8"/>
            <p:cNvSpPr/>
            <p:nvPr/>
          </p:nvSpPr>
          <p:spPr bwMode="auto">
            <a:xfrm>
              <a:off x="6376988" y="4064000"/>
              <a:ext cx="17463" cy="14288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1 h 5"/>
                <a:gd name="T4" fmla="*/ 4 w 6"/>
                <a:gd name="T5" fmla="*/ 3 h 5"/>
                <a:gd name="T6" fmla="*/ 0 w 6"/>
                <a:gd name="T7" fmla="*/ 4 h 5"/>
                <a:gd name="T8" fmla="*/ 0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1" y="1"/>
                    <a:pt x="3" y="0"/>
                    <a:pt x="6" y="1"/>
                  </a:cubicBezTo>
                  <a:cubicBezTo>
                    <a:pt x="6" y="2"/>
                    <a:pt x="5" y="3"/>
                    <a:pt x="4" y="3"/>
                  </a:cubicBezTo>
                  <a:cubicBezTo>
                    <a:pt x="3" y="4"/>
                    <a:pt x="1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9"/>
            <p:cNvSpPr/>
            <p:nvPr/>
          </p:nvSpPr>
          <p:spPr bwMode="auto">
            <a:xfrm>
              <a:off x="6362700" y="4070350"/>
              <a:ext cx="14288" cy="7938"/>
            </a:xfrm>
            <a:custGeom>
              <a:avLst/>
              <a:gdLst>
                <a:gd name="T0" fmla="*/ 5 w 5"/>
                <a:gd name="T1" fmla="*/ 2 h 3"/>
                <a:gd name="T2" fmla="*/ 0 w 5"/>
                <a:gd name="T3" fmla="*/ 2 h 3"/>
                <a:gd name="T4" fmla="*/ 2 w 5"/>
                <a:gd name="T5" fmla="*/ 1 h 3"/>
                <a:gd name="T6" fmla="*/ 5 w 5"/>
                <a:gd name="T7" fmla="*/ 3 h 3"/>
                <a:gd name="T8" fmla="*/ 5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3" y="2"/>
                    <a:pt x="2" y="2"/>
                    <a:pt x="0" y="2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0"/>
            <p:cNvSpPr>
              <a:spLocks noEditPoints="1"/>
            </p:cNvSpPr>
            <p:nvPr/>
          </p:nvSpPr>
          <p:spPr bwMode="auto">
            <a:xfrm>
              <a:off x="7215188" y="4524375"/>
              <a:ext cx="488950" cy="520700"/>
            </a:xfrm>
            <a:custGeom>
              <a:avLst/>
              <a:gdLst>
                <a:gd name="T0" fmla="*/ 115 w 175"/>
                <a:gd name="T1" fmla="*/ 72 h 186"/>
                <a:gd name="T2" fmla="*/ 123 w 175"/>
                <a:gd name="T3" fmla="*/ 121 h 186"/>
                <a:gd name="T4" fmla="*/ 148 w 175"/>
                <a:gd name="T5" fmla="*/ 122 h 186"/>
                <a:gd name="T6" fmla="*/ 173 w 175"/>
                <a:gd name="T7" fmla="*/ 109 h 186"/>
                <a:gd name="T8" fmla="*/ 165 w 175"/>
                <a:gd name="T9" fmla="*/ 148 h 186"/>
                <a:gd name="T10" fmla="*/ 145 w 175"/>
                <a:gd name="T11" fmla="*/ 174 h 186"/>
                <a:gd name="T12" fmla="*/ 110 w 175"/>
                <a:gd name="T13" fmla="*/ 183 h 186"/>
                <a:gd name="T14" fmla="*/ 62 w 175"/>
                <a:gd name="T15" fmla="*/ 180 h 186"/>
                <a:gd name="T16" fmla="*/ 29 w 175"/>
                <a:gd name="T17" fmla="*/ 161 h 186"/>
                <a:gd name="T18" fmla="*/ 8 w 175"/>
                <a:gd name="T19" fmla="*/ 128 h 186"/>
                <a:gd name="T20" fmla="*/ 3 w 175"/>
                <a:gd name="T21" fmla="*/ 77 h 186"/>
                <a:gd name="T22" fmla="*/ 9 w 175"/>
                <a:gd name="T23" fmla="*/ 55 h 186"/>
                <a:gd name="T24" fmla="*/ 43 w 175"/>
                <a:gd name="T25" fmla="*/ 16 h 186"/>
                <a:gd name="T26" fmla="*/ 101 w 175"/>
                <a:gd name="T27" fmla="*/ 7 h 186"/>
                <a:gd name="T28" fmla="*/ 142 w 175"/>
                <a:gd name="T29" fmla="*/ 21 h 186"/>
                <a:gd name="T30" fmla="*/ 168 w 175"/>
                <a:gd name="T31" fmla="*/ 73 h 186"/>
                <a:gd name="T32" fmla="*/ 143 w 175"/>
                <a:gd name="T33" fmla="*/ 65 h 186"/>
                <a:gd name="T34" fmla="*/ 74 w 175"/>
                <a:gd name="T35" fmla="*/ 163 h 186"/>
                <a:gd name="T36" fmla="*/ 93 w 175"/>
                <a:gd name="T37" fmla="*/ 170 h 186"/>
                <a:gd name="T38" fmla="*/ 122 w 175"/>
                <a:gd name="T39" fmla="*/ 170 h 186"/>
                <a:gd name="T40" fmla="*/ 136 w 175"/>
                <a:gd name="T41" fmla="*/ 145 h 186"/>
                <a:gd name="T42" fmla="*/ 128 w 175"/>
                <a:gd name="T43" fmla="*/ 133 h 186"/>
                <a:gd name="T44" fmla="*/ 102 w 175"/>
                <a:gd name="T45" fmla="*/ 113 h 186"/>
                <a:gd name="T46" fmla="*/ 79 w 175"/>
                <a:gd name="T47" fmla="*/ 112 h 186"/>
                <a:gd name="T48" fmla="*/ 63 w 175"/>
                <a:gd name="T49" fmla="*/ 82 h 186"/>
                <a:gd name="T50" fmla="*/ 14 w 175"/>
                <a:gd name="T51" fmla="*/ 84 h 186"/>
                <a:gd name="T52" fmla="*/ 49 w 175"/>
                <a:gd name="T53" fmla="*/ 133 h 186"/>
                <a:gd name="T54" fmla="*/ 68 w 175"/>
                <a:gd name="T55" fmla="*/ 147 h 186"/>
                <a:gd name="T56" fmla="*/ 116 w 175"/>
                <a:gd name="T57" fmla="*/ 62 h 186"/>
                <a:gd name="T58" fmla="*/ 92 w 175"/>
                <a:gd name="T59" fmla="*/ 15 h 186"/>
                <a:gd name="T60" fmla="*/ 53 w 175"/>
                <a:gd name="T61" fmla="*/ 31 h 186"/>
                <a:gd name="T62" fmla="*/ 54 w 175"/>
                <a:gd name="T63" fmla="*/ 63 h 186"/>
                <a:gd name="T64" fmla="*/ 94 w 175"/>
                <a:gd name="T65" fmla="*/ 84 h 186"/>
                <a:gd name="T66" fmla="*/ 116 w 175"/>
                <a:gd name="T67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186">
                  <a:moveTo>
                    <a:pt x="129" y="62"/>
                  </a:moveTo>
                  <a:cubicBezTo>
                    <a:pt x="124" y="66"/>
                    <a:pt x="119" y="69"/>
                    <a:pt x="115" y="72"/>
                  </a:cubicBezTo>
                  <a:cubicBezTo>
                    <a:pt x="103" y="83"/>
                    <a:pt x="103" y="102"/>
                    <a:pt x="114" y="114"/>
                  </a:cubicBezTo>
                  <a:cubicBezTo>
                    <a:pt x="117" y="117"/>
                    <a:pt x="120" y="119"/>
                    <a:pt x="123" y="121"/>
                  </a:cubicBezTo>
                  <a:cubicBezTo>
                    <a:pt x="126" y="123"/>
                    <a:pt x="130" y="124"/>
                    <a:pt x="135" y="124"/>
                  </a:cubicBezTo>
                  <a:cubicBezTo>
                    <a:pt x="139" y="123"/>
                    <a:pt x="144" y="122"/>
                    <a:pt x="148" y="122"/>
                  </a:cubicBezTo>
                  <a:cubicBezTo>
                    <a:pt x="155" y="120"/>
                    <a:pt x="160" y="118"/>
                    <a:pt x="166" y="114"/>
                  </a:cubicBezTo>
                  <a:cubicBezTo>
                    <a:pt x="168" y="112"/>
                    <a:pt x="170" y="110"/>
                    <a:pt x="173" y="109"/>
                  </a:cubicBezTo>
                  <a:cubicBezTo>
                    <a:pt x="175" y="110"/>
                    <a:pt x="175" y="112"/>
                    <a:pt x="175" y="113"/>
                  </a:cubicBezTo>
                  <a:cubicBezTo>
                    <a:pt x="172" y="125"/>
                    <a:pt x="170" y="137"/>
                    <a:pt x="165" y="148"/>
                  </a:cubicBezTo>
                  <a:cubicBezTo>
                    <a:pt x="163" y="152"/>
                    <a:pt x="162" y="156"/>
                    <a:pt x="160" y="160"/>
                  </a:cubicBezTo>
                  <a:cubicBezTo>
                    <a:pt x="156" y="167"/>
                    <a:pt x="151" y="171"/>
                    <a:pt x="145" y="174"/>
                  </a:cubicBezTo>
                  <a:cubicBezTo>
                    <a:pt x="134" y="179"/>
                    <a:pt x="123" y="183"/>
                    <a:pt x="111" y="183"/>
                  </a:cubicBezTo>
                  <a:cubicBezTo>
                    <a:pt x="111" y="183"/>
                    <a:pt x="110" y="183"/>
                    <a:pt x="110" y="183"/>
                  </a:cubicBezTo>
                  <a:cubicBezTo>
                    <a:pt x="99" y="186"/>
                    <a:pt x="88" y="183"/>
                    <a:pt x="77" y="182"/>
                  </a:cubicBezTo>
                  <a:cubicBezTo>
                    <a:pt x="72" y="181"/>
                    <a:pt x="67" y="180"/>
                    <a:pt x="62" y="180"/>
                  </a:cubicBezTo>
                  <a:cubicBezTo>
                    <a:pt x="52" y="178"/>
                    <a:pt x="44" y="175"/>
                    <a:pt x="37" y="167"/>
                  </a:cubicBezTo>
                  <a:cubicBezTo>
                    <a:pt x="35" y="165"/>
                    <a:pt x="32" y="163"/>
                    <a:pt x="29" y="161"/>
                  </a:cubicBezTo>
                  <a:cubicBezTo>
                    <a:pt x="29" y="157"/>
                    <a:pt x="28" y="154"/>
                    <a:pt x="25" y="151"/>
                  </a:cubicBezTo>
                  <a:cubicBezTo>
                    <a:pt x="19" y="143"/>
                    <a:pt x="14" y="135"/>
                    <a:pt x="8" y="128"/>
                  </a:cubicBezTo>
                  <a:cubicBezTo>
                    <a:pt x="5" y="124"/>
                    <a:pt x="3" y="119"/>
                    <a:pt x="3" y="114"/>
                  </a:cubicBezTo>
                  <a:cubicBezTo>
                    <a:pt x="0" y="101"/>
                    <a:pt x="1" y="89"/>
                    <a:pt x="3" y="77"/>
                  </a:cubicBezTo>
                  <a:cubicBezTo>
                    <a:pt x="3" y="75"/>
                    <a:pt x="4" y="73"/>
                    <a:pt x="4" y="71"/>
                  </a:cubicBezTo>
                  <a:cubicBezTo>
                    <a:pt x="6" y="66"/>
                    <a:pt x="8" y="61"/>
                    <a:pt x="9" y="55"/>
                  </a:cubicBezTo>
                  <a:cubicBezTo>
                    <a:pt x="12" y="45"/>
                    <a:pt x="17" y="36"/>
                    <a:pt x="26" y="30"/>
                  </a:cubicBezTo>
                  <a:cubicBezTo>
                    <a:pt x="32" y="26"/>
                    <a:pt x="37" y="21"/>
                    <a:pt x="43" y="16"/>
                  </a:cubicBezTo>
                  <a:cubicBezTo>
                    <a:pt x="46" y="14"/>
                    <a:pt x="49" y="11"/>
                    <a:pt x="52" y="9"/>
                  </a:cubicBezTo>
                  <a:cubicBezTo>
                    <a:pt x="68" y="2"/>
                    <a:pt x="84" y="0"/>
                    <a:pt x="101" y="7"/>
                  </a:cubicBezTo>
                  <a:cubicBezTo>
                    <a:pt x="105" y="8"/>
                    <a:pt x="111" y="9"/>
                    <a:pt x="116" y="10"/>
                  </a:cubicBezTo>
                  <a:cubicBezTo>
                    <a:pt x="126" y="10"/>
                    <a:pt x="135" y="15"/>
                    <a:pt x="142" y="21"/>
                  </a:cubicBezTo>
                  <a:cubicBezTo>
                    <a:pt x="152" y="28"/>
                    <a:pt x="160" y="38"/>
                    <a:pt x="165" y="50"/>
                  </a:cubicBezTo>
                  <a:cubicBezTo>
                    <a:pt x="168" y="57"/>
                    <a:pt x="169" y="65"/>
                    <a:pt x="168" y="73"/>
                  </a:cubicBezTo>
                  <a:cubicBezTo>
                    <a:pt x="166" y="74"/>
                    <a:pt x="165" y="72"/>
                    <a:pt x="164" y="71"/>
                  </a:cubicBezTo>
                  <a:cubicBezTo>
                    <a:pt x="158" y="66"/>
                    <a:pt x="151" y="64"/>
                    <a:pt x="143" y="65"/>
                  </a:cubicBezTo>
                  <a:cubicBezTo>
                    <a:pt x="137" y="66"/>
                    <a:pt x="137" y="66"/>
                    <a:pt x="129" y="62"/>
                  </a:cubicBezTo>
                  <a:close/>
                  <a:moveTo>
                    <a:pt x="74" y="163"/>
                  </a:moveTo>
                  <a:cubicBezTo>
                    <a:pt x="77" y="164"/>
                    <a:pt x="80" y="165"/>
                    <a:pt x="83" y="166"/>
                  </a:cubicBezTo>
                  <a:cubicBezTo>
                    <a:pt x="86" y="167"/>
                    <a:pt x="89" y="169"/>
                    <a:pt x="93" y="170"/>
                  </a:cubicBezTo>
                  <a:cubicBezTo>
                    <a:pt x="97" y="171"/>
                    <a:pt x="101" y="171"/>
                    <a:pt x="105" y="172"/>
                  </a:cubicBezTo>
                  <a:cubicBezTo>
                    <a:pt x="111" y="173"/>
                    <a:pt x="116" y="172"/>
                    <a:pt x="122" y="170"/>
                  </a:cubicBezTo>
                  <a:cubicBezTo>
                    <a:pt x="124" y="169"/>
                    <a:pt x="127" y="167"/>
                    <a:pt x="129" y="165"/>
                  </a:cubicBezTo>
                  <a:cubicBezTo>
                    <a:pt x="132" y="159"/>
                    <a:pt x="136" y="153"/>
                    <a:pt x="136" y="145"/>
                  </a:cubicBezTo>
                  <a:cubicBezTo>
                    <a:pt x="136" y="140"/>
                    <a:pt x="136" y="135"/>
                    <a:pt x="129" y="134"/>
                  </a:cubicBezTo>
                  <a:cubicBezTo>
                    <a:pt x="129" y="134"/>
                    <a:pt x="128" y="133"/>
                    <a:pt x="128" y="133"/>
                  </a:cubicBezTo>
                  <a:cubicBezTo>
                    <a:pt x="123" y="127"/>
                    <a:pt x="116" y="124"/>
                    <a:pt x="110" y="119"/>
                  </a:cubicBezTo>
                  <a:cubicBezTo>
                    <a:pt x="107" y="117"/>
                    <a:pt x="104" y="116"/>
                    <a:pt x="102" y="113"/>
                  </a:cubicBezTo>
                  <a:cubicBezTo>
                    <a:pt x="98" y="108"/>
                    <a:pt x="93" y="108"/>
                    <a:pt x="88" y="110"/>
                  </a:cubicBezTo>
                  <a:cubicBezTo>
                    <a:pt x="85" y="110"/>
                    <a:pt x="82" y="111"/>
                    <a:pt x="79" y="112"/>
                  </a:cubicBezTo>
                  <a:cubicBezTo>
                    <a:pt x="79" y="111"/>
                    <a:pt x="78" y="110"/>
                    <a:pt x="78" y="109"/>
                  </a:cubicBezTo>
                  <a:cubicBezTo>
                    <a:pt x="77" y="98"/>
                    <a:pt x="70" y="90"/>
                    <a:pt x="63" y="82"/>
                  </a:cubicBezTo>
                  <a:cubicBezTo>
                    <a:pt x="55" y="73"/>
                    <a:pt x="44" y="70"/>
                    <a:pt x="32" y="73"/>
                  </a:cubicBezTo>
                  <a:cubicBezTo>
                    <a:pt x="25" y="75"/>
                    <a:pt x="19" y="79"/>
                    <a:pt x="14" y="84"/>
                  </a:cubicBezTo>
                  <a:cubicBezTo>
                    <a:pt x="5" y="94"/>
                    <a:pt x="4" y="107"/>
                    <a:pt x="12" y="118"/>
                  </a:cubicBezTo>
                  <a:cubicBezTo>
                    <a:pt x="21" y="131"/>
                    <a:pt x="33" y="137"/>
                    <a:pt x="49" y="133"/>
                  </a:cubicBezTo>
                  <a:cubicBezTo>
                    <a:pt x="54" y="132"/>
                    <a:pt x="60" y="131"/>
                    <a:pt x="65" y="132"/>
                  </a:cubicBezTo>
                  <a:cubicBezTo>
                    <a:pt x="68" y="137"/>
                    <a:pt x="66" y="142"/>
                    <a:pt x="68" y="147"/>
                  </a:cubicBezTo>
                  <a:cubicBezTo>
                    <a:pt x="69" y="153"/>
                    <a:pt x="71" y="158"/>
                    <a:pt x="74" y="163"/>
                  </a:cubicBezTo>
                  <a:close/>
                  <a:moveTo>
                    <a:pt x="116" y="62"/>
                  </a:moveTo>
                  <a:cubicBezTo>
                    <a:pt x="117" y="52"/>
                    <a:pt x="115" y="43"/>
                    <a:pt x="112" y="35"/>
                  </a:cubicBezTo>
                  <a:cubicBezTo>
                    <a:pt x="108" y="25"/>
                    <a:pt x="101" y="19"/>
                    <a:pt x="92" y="15"/>
                  </a:cubicBezTo>
                  <a:cubicBezTo>
                    <a:pt x="89" y="14"/>
                    <a:pt x="86" y="13"/>
                    <a:pt x="83" y="13"/>
                  </a:cubicBezTo>
                  <a:cubicBezTo>
                    <a:pt x="66" y="13"/>
                    <a:pt x="61" y="16"/>
                    <a:pt x="53" y="31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47" y="44"/>
                    <a:pt x="47" y="54"/>
                    <a:pt x="54" y="63"/>
                  </a:cubicBezTo>
                  <a:cubicBezTo>
                    <a:pt x="59" y="71"/>
                    <a:pt x="66" y="77"/>
                    <a:pt x="73" y="82"/>
                  </a:cubicBezTo>
                  <a:cubicBezTo>
                    <a:pt x="80" y="86"/>
                    <a:pt x="87" y="87"/>
                    <a:pt x="94" y="84"/>
                  </a:cubicBezTo>
                  <a:cubicBezTo>
                    <a:pt x="99" y="82"/>
                    <a:pt x="103" y="79"/>
                    <a:pt x="106" y="77"/>
                  </a:cubicBezTo>
                  <a:cubicBezTo>
                    <a:pt x="112" y="73"/>
                    <a:pt x="115" y="68"/>
                    <a:pt x="116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1"/>
            <p:cNvSpPr/>
            <p:nvPr/>
          </p:nvSpPr>
          <p:spPr bwMode="auto">
            <a:xfrm>
              <a:off x="7542213" y="4733925"/>
              <a:ext cx="131763" cy="103188"/>
            </a:xfrm>
            <a:custGeom>
              <a:avLst/>
              <a:gdLst>
                <a:gd name="T0" fmla="*/ 1 w 47"/>
                <a:gd name="T1" fmla="*/ 14 h 37"/>
                <a:gd name="T2" fmla="*/ 15 w 47"/>
                <a:gd name="T3" fmla="*/ 1 h 37"/>
                <a:gd name="T4" fmla="*/ 27 w 47"/>
                <a:gd name="T5" fmla="*/ 0 h 37"/>
                <a:gd name="T6" fmla="*/ 41 w 47"/>
                <a:gd name="T7" fmla="*/ 8 h 37"/>
                <a:gd name="T8" fmla="*/ 46 w 47"/>
                <a:gd name="T9" fmla="*/ 17 h 37"/>
                <a:gd name="T10" fmla="*/ 42 w 47"/>
                <a:gd name="T11" fmla="*/ 29 h 37"/>
                <a:gd name="T12" fmla="*/ 15 w 47"/>
                <a:gd name="T13" fmla="*/ 36 h 37"/>
                <a:gd name="T14" fmla="*/ 4 w 47"/>
                <a:gd name="T15" fmla="*/ 29 h 37"/>
                <a:gd name="T16" fmla="*/ 1 w 47"/>
                <a:gd name="T17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7">
                  <a:moveTo>
                    <a:pt x="1" y="14"/>
                  </a:moveTo>
                  <a:cubicBezTo>
                    <a:pt x="2" y="6"/>
                    <a:pt x="7" y="2"/>
                    <a:pt x="15" y="1"/>
                  </a:cubicBezTo>
                  <a:cubicBezTo>
                    <a:pt x="19" y="0"/>
                    <a:pt x="23" y="1"/>
                    <a:pt x="27" y="0"/>
                  </a:cubicBezTo>
                  <a:cubicBezTo>
                    <a:pt x="33" y="0"/>
                    <a:pt x="38" y="3"/>
                    <a:pt x="41" y="8"/>
                  </a:cubicBezTo>
                  <a:cubicBezTo>
                    <a:pt x="43" y="11"/>
                    <a:pt x="45" y="14"/>
                    <a:pt x="46" y="17"/>
                  </a:cubicBezTo>
                  <a:cubicBezTo>
                    <a:pt x="47" y="22"/>
                    <a:pt x="46" y="26"/>
                    <a:pt x="42" y="29"/>
                  </a:cubicBezTo>
                  <a:cubicBezTo>
                    <a:pt x="34" y="35"/>
                    <a:pt x="25" y="37"/>
                    <a:pt x="15" y="36"/>
                  </a:cubicBezTo>
                  <a:cubicBezTo>
                    <a:pt x="10" y="36"/>
                    <a:pt x="7" y="33"/>
                    <a:pt x="4" y="29"/>
                  </a:cubicBezTo>
                  <a:cubicBezTo>
                    <a:pt x="1" y="25"/>
                    <a:pt x="0" y="20"/>
                    <a:pt x="1" y="14"/>
                  </a:cubicBezTo>
                  <a:close/>
                </a:path>
              </a:pathLst>
            </a:custGeom>
            <a:solidFill>
              <a:srgbClr val="00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2"/>
            <p:cNvSpPr>
              <a:spLocks noEditPoints="1"/>
            </p:cNvSpPr>
            <p:nvPr/>
          </p:nvSpPr>
          <p:spPr bwMode="auto">
            <a:xfrm>
              <a:off x="5448300" y="4784725"/>
              <a:ext cx="495300" cy="509588"/>
            </a:xfrm>
            <a:custGeom>
              <a:avLst/>
              <a:gdLst>
                <a:gd name="T0" fmla="*/ 97 w 177"/>
                <a:gd name="T1" fmla="*/ 2 h 182"/>
                <a:gd name="T2" fmla="*/ 107 w 177"/>
                <a:gd name="T3" fmla="*/ 5 h 182"/>
                <a:gd name="T4" fmla="*/ 135 w 177"/>
                <a:gd name="T5" fmla="*/ 17 h 182"/>
                <a:gd name="T6" fmla="*/ 152 w 177"/>
                <a:gd name="T7" fmla="*/ 33 h 182"/>
                <a:gd name="T8" fmla="*/ 156 w 177"/>
                <a:gd name="T9" fmla="*/ 38 h 182"/>
                <a:gd name="T10" fmla="*/ 170 w 177"/>
                <a:gd name="T11" fmla="*/ 63 h 182"/>
                <a:gd name="T12" fmla="*/ 177 w 177"/>
                <a:gd name="T13" fmla="*/ 93 h 182"/>
                <a:gd name="T14" fmla="*/ 176 w 177"/>
                <a:gd name="T15" fmla="*/ 101 h 182"/>
                <a:gd name="T16" fmla="*/ 165 w 177"/>
                <a:gd name="T17" fmla="*/ 129 h 182"/>
                <a:gd name="T18" fmla="*/ 146 w 177"/>
                <a:gd name="T19" fmla="*/ 157 h 182"/>
                <a:gd name="T20" fmla="*/ 109 w 177"/>
                <a:gd name="T21" fmla="*/ 175 h 182"/>
                <a:gd name="T22" fmla="*/ 73 w 177"/>
                <a:gd name="T23" fmla="*/ 180 h 182"/>
                <a:gd name="T24" fmla="*/ 32 w 177"/>
                <a:gd name="T25" fmla="*/ 169 h 182"/>
                <a:gd name="T26" fmla="*/ 28 w 177"/>
                <a:gd name="T27" fmla="*/ 165 h 182"/>
                <a:gd name="T28" fmla="*/ 11 w 177"/>
                <a:gd name="T29" fmla="*/ 135 h 182"/>
                <a:gd name="T30" fmla="*/ 8 w 177"/>
                <a:gd name="T31" fmla="*/ 123 h 182"/>
                <a:gd name="T32" fmla="*/ 4 w 177"/>
                <a:gd name="T33" fmla="*/ 95 h 182"/>
                <a:gd name="T34" fmla="*/ 3 w 177"/>
                <a:gd name="T35" fmla="*/ 87 h 182"/>
                <a:gd name="T36" fmla="*/ 22 w 177"/>
                <a:gd name="T37" fmla="*/ 32 h 182"/>
                <a:gd name="T38" fmla="*/ 36 w 177"/>
                <a:gd name="T39" fmla="*/ 22 h 182"/>
                <a:gd name="T40" fmla="*/ 53 w 177"/>
                <a:gd name="T41" fmla="*/ 13 h 182"/>
                <a:gd name="T42" fmla="*/ 97 w 177"/>
                <a:gd name="T43" fmla="*/ 2 h 182"/>
                <a:gd name="T44" fmla="*/ 50 w 177"/>
                <a:gd name="T45" fmla="*/ 33 h 182"/>
                <a:gd name="T46" fmla="*/ 54 w 177"/>
                <a:gd name="T47" fmla="*/ 50 h 182"/>
                <a:gd name="T48" fmla="*/ 54 w 177"/>
                <a:gd name="T49" fmla="*/ 69 h 182"/>
                <a:gd name="T50" fmla="*/ 39 w 177"/>
                <a:gd name="T51" fmla="*/ 72 h 182"/>
                <a:gd name="T52" fmla="*/ 31 w 177"/>
                <a:gd name="T53" fmla="*/ 73 h 182"/>
                <a:gd name="T54" fmla="*/ 20 w 177"/>
                <a:gd name="T55" fmla="*/ 88 h 182"/>
                <a:gd name="T56" fmla="*/ 26 w 177"/>
                <a:gd name="T57" fmla="*/ 121 h 182"/>
                <a:gd name="T58" fmla="*/ 45 w 177"/>
                <a:gd name="T59" fmla="*/ 132 h 182"/>
                <a:gd name="T60" fmla="*/ 58 w 177"/>
                <a:gd name="T61" fmla="*/ 131 h 182"/>
                <a:gd name="T62" fmla="*/ 65 w 177"/>
                <a:gd name="T63" fmla="*/ 138 h 182"/>
                <a:gd name="T64" fmla="*/ 69 w 177"/>
                <a:gd name="T65" fmla="*/ 155 h 182"/>
                <a:gd name="T66" fmla="*/ 89 w 177"/>
                <a:gd name="T67" fmla="*/ 169 h 182"/>
                <a:gd name="T68" fmla="*/ 112 w 177"/>
                <a:gd name="T69" fmla="*/ 163 h 182"/>
                <a:gd name="T70" fmla="*/ 124 w 177"/>
                <a:gd name="T71" fmla="*/ 143 h 182"/>
                <a:gd name="T72" fmla="*/ 122 w 177"/>
                <a:gd name="T73" fmla="*/ 131 h 182"/>
                <a:gd name="T74" fmla="*/ 134 w 177"/>
                <a:gd name="T75" fmla="*/ 115 h 182"/>
                <a:gd name="T76" fmla="*/ 143 w 177"/>
                <a:gd name="T77" fmla="*/ 113 h 182"/>
                <a:gd name="T78" fmla="*/ 150 w 177"/>
                <a:gd name="T79" fmla="*/ 112 h 182"/>
                <a:gd name="T80" fmla="*/ 160 w 177"/>
                <a:gd name="T81" fmla="*/ 101 h 182"/>
                <a:gd name="T82" fmla="*/ 160 w 177"/>
                <a:gd name="T83" fmla="*/ 97 h 182"/>
                <a:gd name="T84" fmla="*/ 156 w 177"/>
                <a:gd name="T85" fmla="*/ 71 h 182"/>
                <a:gd name="T86" fmla="*/ 139 w 177"/>
                <a:gd name="T87" fmla="*/ 60 h 182"/>
                <a:gd name="T88" fmla="*/ 129 w 177"/>
                <a:gd name="T89" fmla="*/ 61 h 182"/>
                <a:gd name="T90" fmla="*/ 119 w 177"/>
                <a:gd name="T91" fmla="*/ 53 h 182"/>
                <a:gd name="T92" fmla="*/ 118 w 177"/>
                <a:gd name="T93" fmla="*/ 46 h 182"/>
                <a:gd name="T94" fmla="*/ 114 w 177"/>
                <a:gd name="T95" fmla="*/ 32 h 182"/>
                <a:gd name="T96" fmla="*/ 98 w 177"/>
                <a:gd name="T97" fmla="*/ 20 h 182"/>
                <a:gd name="T98" fmla="*/ 92 w 177"/>
                <a:gd name="T99" fmla="*/ 21 h 182"/>
                <a:gd name="T100" fmla="*/ 84 w 177"/>
                <a:gd name="T101" fmla="*/ 21 h 182"/>
                <a:gd name="T102" fmla="*/ 65 w 177"/>
                <a:gd name="T103" fmla="*/ 22 h 182"/>
                <a:gd name="T104" fmla="*/ 50 w 177"/>
                <a:gd name="T105" fmla="*/ 3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7" h="182">
                  <a:moveTo>
                    <a:pt x="97" y="2"/>
                  </a:moveTo>
                  <a:cubicBezTo>
                    <a:pt x="100" y="3"/>
                    <a:pt x="103" y="4"/>
                    <a:pt x="107" y="5"/>
                  </a:cubicBezTo>
                  <a:cubicBezTo>
                    <a:pt x="116" y="9"/>
                    <a:pt x="126" y="13"/>
                    <a:pt x="135" y="17"/>
                  </a:cubicBezTo>
                  <a:cubicBezTo>
                    <a:pt x="142" y="21"/>
                    <a:pt x="149" y="26"/>
                    <a:pt x="152" y="33"/>
                  </a:cubicBezTo>
                  <a:cubicBezTo>
                    <a:pt x="153" y="35"/>
                    <a:pt x="154" y="37"/>
                    <a:pt x="156" y="38"/>
                  </a:cubicBezTo>
                  <a:cubicBezTo>
                    <a:pt x="162" y="46"/>
                    <a:pt x="166" y="54"/>
                    <a:pt x="170" y="63"/>
                  </a:cubicBezTo>
                  <a:cubicBezTo>
                    <a:pt x="174" y="72"/>
                    <a:pt x="176" y="83"/>
                    <a:pt x="177" y="93"/>
                  </a:cubicBezTo>
                  <a:cubicBezTo>
                    <a:pt x="177" y="96"/>
                    <a:pt x="176" y="98"/>
                    <a:pt x="176" y="101"/>
                  </a:cubicBezTo>
                  <a:cubicBezTo>
                    <a:pt x="172" y="110"/>
                    <a:pt x="169" y="120"/>
                    <a:pt x="165" y="129"/>
                  </a:cubicBezTo>
                  <a:cubicBezTo>
                    <a:pt x="161" y="140"/>
                    <a:pt x="155" y="149"/>
                    <a:pt x="146" y="157"/>
                  </a:cubicBezTo>
                  <a:cubicBezTo>
                    <a:pt x="135" y="167"/>
                    <a:pt x="123" y="172"/>
                    <a:pt x="109" y="175"/>
                  </a:cubicBezTo>
                  <a:cubicBezTo>
                    <a:pt x="97" y="177"/>
                    <a:pt x="85" y="179"/>
                    <a:pt x="73" y="180"/>
                  </a:cubicBezTo>
                  <a:cubicBezTo>
                    <a:pt x="63" y="182"/>
                    <a:pt x="40" y="175"/>
                    <a:pt x="32" y="169"/>
                  </a:cubicBezTo>
                  <a:cubicBezTo>
                    <a:pt x="31" y="168"/>
                    <a:pt x="29" y="166"/>
                    <a:pt x="28" y="165"/>
                  </a:cubicBezTo>
                  <a:cubicBezTo>
                    <a:pt x="21" y="156"/>
                    <a:pt x="15" y="146"/>
                    <a:pt x="11" y="135"/>
                  </a:cubicBezTo>
                  <a:cubicBezTo>
                    <a:pt x="10" y="131"/>
                    <a:pt x="9" y="127"/>
                    <a:pt x="8" y="123"/>
                  </a:cubicBezTo>
                  <a:cubicBezTo>
                    <a:pt x="7" y="114"/>
                    <a:pt x="5" y="104"/>
                    <a:pt x="4" y="95"/>
                  </a:cubicBezTo>
                  <a:cubicBezTo>
                    <a:pt x="4" y="92"/>
                    <a:pt x="4" y="90"/>
                    <a:pt x="3" y="87"/>
                  </a:cubicBezTo>
                  <a:cubicBezTo>
                    <a:pt x="0" y="66"/>
                    <a:pt x="8" y="48"/>
                    <a:pt x="22" y="32"/>
                  </a:cubicBezTo>
                  <a:cubicBezTo>
                    <a:pt x="26" y="27"/>
                    <a:pt x="31" y="24"/>
                    <a:pt x="36" y="22"/>
                  </a:cubicBezTo>
                  <a:cubicBezTo>
                    <a:pt x="43" y="20"/>
                    <a:pt x="48" y="16"/>
                    <a:pt x="53" y="13"/>
                  </a:cubicBezTo>
                  <a:cubicBezTo>
                    <a:pt x="66" y="4"/>
                    <a:pt x="80" y="0"/>
                    <a:pt x="97" y="2"/>
                  </a:cubicBezTo>
                  <a:close/>
                  <a:moveTo>
                    <a:pt x="50" y="33"/>
                  </a:moveTo>
                  <a:cubicBezTo>
                    <a:pt x="51" y="38"/>
                    <a:pt x="53" y="44"/>
                    <a:pt x="54" y="50"/>
                  </a:cubicBezTo>
                  <a:cubicBezTo>
                    <a:pt x="56" y="56"/>
                    <a:pt x="55" y="62"/>
                    <a:pt x="54" y="69"/>
                  </a:cubicBezTo>
                  <a:cubicBezTo>
                    <a:pt x="49" y="70"/>
                    <a:pt x="44" y="71"/>
                    <a:pt x="39" y="72"/>
                  </a:cubicBezTo>
                  <a:cubicBezTo>
                    <a:pt x="36" y="72"/>
                    <a:pt x="33" y="73"/>
                    <a:pt x="31" y="73"/>
                  </a:cubicBezTo>
                  <a:cubicBezTo>
                    <a:pt x="23" y="76"/>
                    <a:pt x="19" y="80"/>
                    <a:pt x="20" y="88"/>
                  </a:cubicBezTo>
                  <a:cubicBezTo>
                    <a:pt x="20" y="99"/>
                    <a:pt x="21" y="111"/>
                    <a:pt x="26" y="121"/>
                  </a:cubicBezTo>
                  <a:cubicBezTo>
                    <a:pt x="32" y="134"/>
                    <a:pt x="36" y="133"/>
                    <a:pt x="45" y="132"/>
                  </a:cubicBezTo>
                  <a:cubicBezTo>
                    <a:pt x="49" y="131"/>
                    <a:pt x="53" y="131"/>
                    <a:pt x="58" y="131"/>
                  </a:cubicBezTo>
                  <a:cubicBezTo>
                    <a:pt x="62" y="131"/>
                    <a:pt x="64" y="133"/>
                    <a:pt x="65" y="138"/>
                  </a:cubicBezTo>
                  <a:cubicBezTo>
                    <a:pt x="66" y="144"/>
                    <a:pt x="67" y="150"/>
                    <a:pt x="69" y="155"/>
                  </a:cubicBezTo>
                  <a:cubicBezTo>
                    <a:pt x="71" y="166"/>
                    <a:pt x="78" y="171"/>
                    <a:pt x="89" y="169"/>
                  </a:cubicBezTo>
                  <a:cubicBezTo>
                    <a:pt x="97" y="168"/>
                    <a:pt x="105" y="166"/>
                    <a:pt x="112" y="163"/>
                  </a:cubicBezTo>
                  <a:cubicBezTo>
                    <a:pt x="121" y="160"/>
                    <a:pt x="125" y="152"/>
                    <a:pt x="124" y="143"/>
                  </a:cubicBezTo>
                  <a:cubicBezTo>
                    <a:pt x="123" y="139"/>
                    <a:pt x="122" y="135"/>
                    <a:pt x="122" y="131"/>
                  </a:cubicBezTo>
                  <a:cubicBezTo>
                    <a:pt x="120" y="119"/>
                    <a:pt x="122" y="117"/>
                    <a:pt x="134" y="115"/>
                  </a:cubicBezTo>
                  <a:cubicBezTo>
                    <a:pt x="137" y="114"/>
                    <a:pt x="140" y="114"/>
                    <a:pt x="143" y="113"/>
                  </a:cubicBezTo>
                  <a:cubicBezTo>
                    <a:pt x="145" y="113"/>
                    <a:pt x="148" y="113"/>
                    <a:pt x="150" y="112"/>
                  </a:cubicBezTo>
                  <a:cubicBezTo>
                    <a:pt x="157" y="110"/>
                    <a:pt x="159" y="108"/>
                    <a:pt x="160" y="101"/>
                  </a:cubicBezTo>
                  <a:cubicBezTo>
                    <a:pt x="160" y="100"/>
                    <a:pt x="160" y="99"/>
                    <a:pt x="160" y="97"/>
                  </a:cubicBezTo>
                  <a:cubicBezTo>
                    <a:pt x="159" y="89"/>
                    <a:pt x="158" y="80"/>
                    <a:pt x="156" y="71"/>
                  </a:cubicBezTo>
                  <a:cubicBezTo>
                    <a:pt x="154" y="63"/>
                    <a:pt x="148" y="59"/>
                    <a:pt x="139" y="60"/>
                  </a:cubicBezTo>
                  <a:cubicBezTo>
                    <a:pt x="136" y="60"/>
                    <a:pt x="133" y="61"/>
                    <a:pt x="129" y="61"/>
                  </a:cubicBezTo>
                  <a:cubicBezTo>
                    <a:pt x="124" y="61"/>
                    <a:pt x="121" y="59"/>
                    <a:pt x="119" y="53"/>
                  </a:cubicBezTo>
                  <a:cubicBezTo>
                    <a:pt x="119" y="51"/>
                    <a:pt x="118" y="48"/>
                    <a:pt x="118" y="46"/>
                  </a:cubicBezTo>
                  <a:cubicBezTo>
                    <a:pt x="117" y="41"/>
                    <a:pt x="116" y="36"/>
                    <a:pt x="114" y="32"/>
                  </a:cubicBezTo>
                  <a:cubicBezTo>
                    <a:pt x="111" y="23"/>
                    <a:pt x="108" y="20"/>
                    <a:pt x="98" y="20"/>
                  </a:cubicBezTo>
                  <a:cubicBezTo>
                    <a:pt x="96" y="20"/>
                    <a:pt x="94" y="21"/>
                    <a:pt x="92" y="21"/>
                  </a:cubicBezTo>
                  <a:cubicBezTo>
                    <a:pt x="90" y="21"/>
                    <a:pt x="87" y="21"/>
                    <a:pt x="84" y="21"/>
                  </a:cubicBezTo>
                  <a:cubicBezTo>
                    <a:pt x="77" y="20"/>
                    <a:pt x="71" y="20"/>
                    <a:pt x="65" y="22"/>
                  </a:cubicBezTo>
                  <a:cubicBezTo>
                    <a:pt x="58" y="23"/>
                    <a:pt x="53" y="26"/>
                    <a:pt x="5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3"/>
            <p:cNvSpPr>
              <a:spLocks noEditPoints="1"/>
            </p:cNvSpPr>
            <p:nvPr/>
          </p:nvSpPr>
          <p:spPr bwMode="auto">
            <a:xfrm>
              <a:off x="6357938" y="5064125"/>
              <a:ext cx="506413" cy="452438"/>
            </a:xfrm>
            <a:custGeom>
              <a:avLst/>
              <a:gdLst>
                <a:gd name="T0" fmla="*/ 169 w 181"/>
                <a:gd name="T1" fmla="*/ 119 h 161"/>
                <a:gd name="T2" fmla="*/ 163 w 181"/>
                <a:gd name="T3" fmla="*/ 136 h 161"/>
                <a:gd name="T4" fmla="*/ 144 w 181"/>
                <a:gd name="T5" fmla="*/ 150 h 161"/>
                <a:gd name="T6" fmla="*/ 139 w 181"/>
                <a:gd name="T7" fmla="*/ 152 h 161"/>
                <a:gd name="T8" fmla="*/ 94 w 181"/>
                <a:gd name="T9" fmla="*/ 159 h 161"/>
                <a:gd name="T10" fmla="*/ 73 w 181"/>
                <a:gd name="T11" fmla="*/ 157 h 161"/>
                <a:gd name="T12" fmla="*/ 61 w 181"/>
                <a:gd name="T13" fmla="*/ 152 h 161"/>
                <a:gd name="T14" fmla="*/ 49 w 181"/>
                <a:gd name="T15" fmla="*/ 148 h 161"/>
                <a:gd name="T16" fmla="*/ 37 w 181"/>
                <a:gd name="T17" fmla="*/ 140 h 161"/>
                <a:gd name="T18" fmla="*/ 11 w 181"/>
                <a:gd name="T19" fmla="*/ 111 h 161"/>
                <a:gd name="T20" fmla="*/ 4 w 181"/>
                <a:gd name="T21" fmla="*/ 96 h 161"/>
                <a:gd name="T22" fmla="*/ 1 w 181"/>
                <a:gd name="T23" fmla="*/ 74 h 161"/>
                <a:gd name="T24" fmla="*/ 5 w 181"/>
                <a:gd name="T25" fmla="*/ 54 h 161"/>
                <a:gd name="T26" fmla="*/ 34 w 181"/>
                <a:gd name="T27" fmla="*/ 22 h 161"/>
                <a:gd name="T28" fmla="*/ 39 w 181"/>
                <a:gd name="T29" fmla="*/ 17 h 161"/>
                <a:gd name="T30" fmla="*/ 52 w 181"/>
                <a:gd name="T31" fmla="*/ 8 h 161"/>
                <a:gd name="T32" fmla="*/ 96 w 181"/>
                <a:gd name="T33" fmla="*/ 1 h 161"/>
                <a:gd name="T34" fmla="*/ 115 w 181"/>
                <a:gd name="T35" fmla="*/ 4 h 161"/>
                <a:gd name="T36" fmla="*/ 122 w 181"/>
                <a:gd name="T37" fmla="*/ 6 h 161"/>
                <a:gd name="T38" fmla="*/ 144 w 181"/>
                <a:gd name="T39" fmla="*/ 20 h 161"/>
                <a:gd name="T40" fmla="*/ 154 w 181"/>
                <a:gd name="T41" fmla="*/ 31 h 161"/>
                <a:gd name="T42" fmla="*/ 168 w 181"/>
                <a:gd name="T43" fmla="*/ 48 h 161"/>
                <a:gd name="T44" fmla="*/ 169 w 181"/>
                <a:gd name="T45" fmla="*/ 50 h 161"/>
                <a:gd name="T46" fmla="*/ 179 w 181"/>
                <a:gd name="T47" fmla="*/ 96 h 161"/>
                <a:gd name="T48" fmla="*/ 177 w 181"/>
                <a:gd name="T49" fmla="*/ 108 h 161"/>
                <a:gd name="T50" fmla="*/ 169 w 181"/>
                <a:gd name="T51" fmla="*/ 119 h 161"/>
                <a:gd name="T52" fmla="*/ 79 w 181"/>
                <a:gd name="T53" fmla="*/ 145 h 161"/>
                <a:gd name="T54" fmla="*/ 90 w 181"/>
                <a:gd name="T55" fmla="*/ 147 h 161"/>
                <a:gd name="T56" fmla="*/ 101 w 181"/>
                <a:gd name="T57" fmla="*/ 147 h 161"/>
                <a:gd name="T58" fmla="*/ 141 w 181"/>
                <a:gd name="T59" fmla="*/ 130 h 161"/>
                <a:gd name="T60" fmla="*/ 145 w 181"/>
                <a:gd name="T61" fmla="*/ 127 h 161"/>
                <a:gd name="T62" fmla="*/ 160 w 181"/>
                <a:gd name="T63" fmla="*/ 110 h 161"/>
                <a:gd name="T64" fmla="*/ 164 w 181"/>
                <a:gd name="T65" fmla="*/ 100 h 161"/>
                <a:gd name="T66" fmla="*/ 165 w 181"/>
                <a:gd name="T67" fmla="*/ 72 h 161"/>
                <a:gd name="T68" fmla="*/ 164 w 181"/>
                <a:gd name="T69" fmla="*/ 63 h 161"/>
                <a:gd name="T70" fmla="*/ 144 w 181"/>
                <a:gd name="T71" fmla="*/ 36 h 161"/>
                <a:gd name="T72" fmla="*/ 140 w 181"/>
                <a:gd name="T73" fmla="*/ 33 h 161"/>
                <a:gd name="T74" fmla="*/ 104 w 181"/>
                <a:gd name="T75" fmla="*/ 23 h 161"/>
                <a:gd name="T76" fmla="*/ 78 w 181"/>
                <a:gd name="T77" fmla="*/ 25 h 161"/>
                <a:gd name="T78" fmla="*/ 51 w 181"/>
                <a:gd name="T79" fmla="*/ 34 h 161"/>
                <a:gd name="T80" fmla="*/ 28 w 181"/>
                <a:gd name="T81" fmla="*/ 51 h 161"/>
                <a:gd name="T82" fmla="*/ 21 w 181"/>
                <a:gd name="T83" fmla="*/ 64 h 161"/>
                <a:gd name="T84" fmla="*/ 20 w 181"/>
                <a:gd name="T85" fmla="*/ 93 h 161"/>
                <a:gd name="T86" fmla="*/ 26 w 181"/>
                <a:gd name="T87" fmla="*/ 112 h 161"/>
                <a:gd name="T88" fmla="*/ 38 w 181"/>
                <a:gd name="T89" fmla="*/ 126 h 161"/>
                <a:gd name="T90" fmla="*/ 79 w 181"/>
                <a:gd name="T91" fmla="*/ 14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" h="161">
                  <a:moveTo>
                    <a:pt x="169" y="119"/>
                  </a:moveTo>
                  <a:cubicBezTo>
                    <a:pt x="170" y="126"/>
                    <a:pt x="167" y="131"/>
                    <a:pt x="163" y="136"/>
                  </a:cubicBezTo>
                  <a:cubicBezTo>
                    <a:pt x="158" y="142"/>
                    <a:pt x="152" y="148"/>
                    <a:pt x="144" y="150"/>
                  </a:cubicBezTo>
                  <a:cubicBezTo>
                    <a:pt x="142" y="151"/>
                    <a:pt x="141" y="151"/>
                    <a:pt x="139" y="152"/>
                  </a:cubicBezTo>
                  <a:cubicBezTo>
                    <a:pt x="125" y="159"/>
                    <a:pt x="109" y="161"/>
                    <a:pt x="94" y="159"/>
                  </a:cubicBezTo>
                  <a:cubicBezTo>
                    <a:pt x="87" y="159"/>
                    <a:pt x="80" y="158"/>
                    <a:pt x="73" y="157"/>
                  </a:cubicBezTo>
                  <a:cubicBezTo>
                    <a:pt x="69" y="156"/>
                    <a:pt x="65" y="155"/>
                    <a:pt x="61" y="152"/>
                  </a:cubicBezTo>
                  <a:cubicBezTo>
                    <a:pt x="58" y="149"/>
                    <a:pt x="53" y="149"/>
                    <a:pt x="49" y="148"/>
                  </a:cubicBezTo>
                  <a:cubicBezTo>
                    <a:pt x="44" y="147"/>
                    <a:pt x="40" y="144"/>
                    <a:pt x="37" y="140"/>
                  </a:cubicBezTo>
                  <a:cubicBezTo>
                    <a:pt x="28" y="131"/>
                    <a:pt x="19" y="121"/>
                    <a:pt x="11" y="111"/>
                  </a:cubicBezTo>
                  <a:cubicBezTo>
                    <a:pt x="7" y="107"/>
                    <a:pt x="5" y="102"/>
                    <a:pt x="4" y="96"/>
                  </a:cubicBezTo>
                  <a:cubicBezTo>
                    <a:pt x="3" y="89"/>
                    <a:pt x="2" y="82"/>
                    <a:pt x="1" y="74"/>
                  </a:cubicBezTo>
                  <a:cubicBezTo>
                    <a:pt x="0" y="67"/>
                    <a:pt x="1" y="60"/>
                    <a:pt x="5" y="54"/>
                  </a:cubicBezTo>
                  <a:cubicBezTo>
                    <a:pt x="13" y="42"/>
                    <a:pt x="22" y="30"/>
                    <a:pt x="34" y="22"/>
                  </a:cubicBezTo>
                  <a:cubicBezTo>
                    <a:pt x="35" y="20"/>
                    <a:pt x="37" y="19"/>
                    <a:pt x="39" y="17"/>
                  </a:cubicBezTo>
                  <a:cubicBezTo>
                    <a:pt x="42" y="12"/>
                    <a:pt x="47" y="10"/>
                    <a:pt x="52" y="8"/>
                  </a:cubicBezTo>
                  <a:cubicBezTo>
                    <a:pt x="67" y="4"/>
                    <a:pt x="82" y="2"/>
                    <a:pt x="96" y="1"/>
                  </a:cubicBezTo>
                  <a:cubicBezTo>
                    <a:pt x="103" y="0"/>
                    <a:pt x="109" y="1"/>
                    <a:pt x="115" y="4"/>
                  </a:cubicBezTo>
                  <a:cubicBezTo>
                    <a:pt x="117" y="5"/>
                    <a:pt x="120" y="6"/>
                    <a:pt x="122" y="6"/>
                  </a:cubicBezTo>
                  <a:cubicBezTo>
                    <a:pt x="131" y="8"/>
                    <a:pt x="138" y="13"/>
                    <a:pt x="144" y="20"/>
                  </a:cubicBezTo>
                  <a:cubicBezTo>
                    <a:pt x="147" y="24"/>
                    <a:pt x="150" y="27"/>
                    <a:pt x="154" y="31"/>
                  </a:cubicBezTo>
                  <a:cubicBezTo>
                    <a:pt x="159" y="36"/>
                    <a:pt x="165" y="41"/>
                    <a:pt x="168" y="48"/>
                  </a:cubicBezTo>
                  <a:cubicBezTo>
                    <a:pt x="168" y="48"/>
                    <a:pt x="169" y="49"/>
                    <a:pt x="169" y="50"/>
                  </a:cubicBezTo>
                  <a:cubicBezTo>
                    <a:pt x="180" y="63"/>
                    <a:pt x="181" y="79"/>
                    <a:pt x="179" y="96"/>
                  </a:cubicBezTo>
                  <a:cubicBezTo>
                    <a:pt x="179" y="100"/>
                    <a:pt x="178" y="104"/>
                    <a:pt x="177" y="108"/>
                  </a:cubicBezTo>
                  <a:cubicBezTo>
                    <a:pt x="176" y="113"/>
                    <a:pt x="175" y="114"/>
                    <a:pt x="169" y="119"/>
                  </a:cubicBezTo>
                  <a:close/>
                  <a:moveTo>
                    <a:pt x="79" y="145"/>
                  </a:moveTo>
                  <a:cubicBezTo>
                    <a:pt x="81" y="146"/>
                    <a:pt x="85" y="147"/>
                    <a:pt x="90" y="147"/>
                  </a:cubicBezTo>
                  <a:cubicBezTo>
                    <a:pt x="94" y="147"/>
                    <a:pt x="97" y="147"/>
                    <a:pt x="101" y="147"/>
                  </a:cubicBezTo>
                  <a:cubicBezTo>
                    <a:pt x="116" y="145"/>
                    <a:pt x="130" y="140"/>
                    <a:pt x="141" y="130"/>
                  </a:cubicBezTo>
                  <a:cubicBezTo>
                    <a:pt x="142" y="129"/>
                    <a:pt x="144" y="128"/>
                    <a:pt x="145" y="127"/>
                  </a:cubicBezTo>
                  <a:cubicBezTo>
                    <a:pt x="150" y="121"/>
                    <a:pt x="155" y="116"/>
                    <a:pt x="160" y="110"/>
                  </a:cubicBezTo>
                  <a:cubicBezTo>
                    <a:pt x="162" y="107"/>
                    <a:pt x="163" y="104"/>
                    <a:pt x="164" y="100"/>
                  </a:cubicBezTo>
                  <a:cubicBezTo>
                    <a:pt x="165" y="91"/>
                    <a:pt x="167" y="82"/>
                    <a:pt x="165" y="72"/>
                  </a:cubicBezTo>
                  <a:cubicBezTo>
                    <a:pt x="164" y="69"/>
                    <a:pt x="165" y="66"/>
                    <a:pt x="164" y="63"/>
                  </a:cubicBezTo>
                  <a:cubicBezTo>
                    <a:pt x="159" y="52"/>
                    <a:pt x="155" y="42"/>
                    <a:pt x="144" y="36"/>
                  </a:cubicBezTo>
                  <a:cubicBezTo>
                    <a:pt x="142" y="35"/>
                    <a:pt x="141" y="34"/>
                    <a:pt x="140" y="33"/>
                  </a:cubicBezTo>
                  <a:cubicBezTo>
                    <a:pt x="130" y="24"/>
                    <a:pt x="117" y="22"/>
                    <a:pt x="104" y="23"/>
                  </a:cubicBezTo>
                  <a:cubicBezTo>
                    <a:pt x="96" y="23"/>
                    <a:pt x="87" y="24"/>
                    <a:pt x="78" y="25"/>
                  </a:cubicBezTo>
                  <a:cubicBezTo>
                    <a:pt x="68" y="26"/>
                    <a:pt x="59" y="29"/>
                    <a:pt x="51" y="34"/>
                  </a:cubicBezTo>
                  <a:cubicBezTo>
                    <a:pt x="43" y="39"/>
                    <a:pt x="35" y="44"/>
                    <a:pt x="28" y="51"/>
                  </a:cubicBezTo>
                  <a:cubicBezTo>
                    <a:pt x="25" y="55"/>
                    <a:pt x="22" y="59"/>
                    <a:pt x="21" y="64"/>
                  </a:cubicBezTo>
                  <a:cubicBezTo>
                    <a:pt x="20" y="74"/>
                    <a:pt x="18" y="83"/>
                    <a:pt x="20" y="93"/>
                  </a:cubicBezTo>
                  <a:cubicBezTo>
                    <a:pt x="21" y="100"/>
                    <a:pt x="22" y="106"/>
                    <a:pt x="26" y="112"/>
                  </a:cubicBezTo>
                  <a:cubicBezTo>
                    <a:pt x="30" y="117"/>
                    <a:pt x="33" y="122"/>
                    <a:pt x="38" y="126"/>
                  </a:cubicBezTo>
                  <a:cubicBezTo>
                    <a:pt x="57" y="142"/>
                    <a:pt x="52" y="142"/>
                    <a:pt x="79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4"/>
            <p:cNvSpPr/>
            <p:nvPr/>
          </p:nvSpPr>
          <p:spPr bwMode="auto">
            <a:xfrm>
              <a:off x="6265863" y="4360863"/>
              <a:ext cx="441325" cy="134938"/>
            </a:xfrm>
            <a:custGeom>
              <a:avLst/>
              <a:gdLst>
                <a:gd name="T0" fmla="*/ 4 w 158"/>
                <a:gd name="T1" fmla="*/ 45 h 48"/>
                <a:gd name="T2" fmla="*/ 1 w 158"/>
                <a:gd name="T3" fmla="*/ 26 h 48"/>
                <a:gd name="T4" fmla="*/ 3 w 158"/>
                <a:gd name="T5" fmla="*/ 24 h 48"/>
                <a:gd name="T6" fmla="*/ 44 w 158"/>
                <a:gd name="T7" fmla="*/ 13 h 48"/>
                <a:gd name="T8" fmla="*/ 112 w 158"/>
                <a:gd name="T9" fmla="*/ 1 h 48"/>
                <a:gd name="T10" fmla="*/ 116 w 158"/>
                <a:gd name="T11" fmla="*/ 0 h 48"/>
                <a:gd name="T12" fmla="*/ 143 w 158"/>
                <a:gd name="T13" fmla="*/ 0 h 48"/>
                <a:gd name="T14" fmla="*/ 154 w 158"/>
                <a:gd name="T15" fmla="*/ 2 h 48"/>
                <a:gd name="T16" fmla="*/ 158 w 158"/>
                <a:gd name="T17" fmla="*/ 24 h 48"/>
                <a:gd name="T18" fmla="*/ 148 w 158"/>
                <a:gd name="T19" fmla="*/ 29 h 48"/>
                <a:gd name="T20" fmla="*/ 80 w 158"/>
                <a:gd name="T21" fmla="*/ 41 h 48"/>
                <a:gd name="T22" fmla="*/ 75 w 158"/>
                <a:gd name="T23" fmla="*/ 41 h 48"/>
                <a:gd name="T24" fmla="*/ 28 w 158"/>
                <a:gd name="T25" fmla="*/ 47 h 48"/>
                <a:gd name="T26" fmla="*/ 4 w 158"/>
                <a:gd name="T27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48">
                  <a:moveTo>
                    <a:pt x="4" y="45"/>
                  </a:moveTo>
                  <a:cubicBezTo>
                    <a:pt x="0" y="38"/>
                    <a:pt x="4" y="31"/>
                    <a:pt x="1" y="26"/>
                  </a:cubicBezTo>
                  <a:cubicBezTo>
                    <a:pt x="2" y="25"/>
                    <a:pt x="2" y="24"/>
                    <a:pt x="3" y="24"/>
                  </a:cubicBezTo>
                  <a:cubicBezTo>
                    <a:pt x="16" y="20"/>
                    <a:pt x="30" y="17"/>
                    <a:pt x="44" y="13"/>
                  </a:cubicBezTo>
                  <a:cubicBezTo>
                    <a:pt x="66" y="6"/>
                    <a:pt x="89" y="4"/>
                    <a:pt x="112" y="1"/>
                  </a:cubicBezTo>
                  <a:cubicBezTo>
                    <a:pt x="113" y="0"/>
                    <a:pt x="115" y="0"/>
                    <a:pt x="116" y="0"/>
                  </a:cubicBezTo>
                  <a:cubicBezTo>
                    <a:pt x="125" y="0"/>
                    <a:pt x="134" y="0"/>
                    <a:pt x="143" y="0"/>
                  </a:cubicBezTo>
                  <a:cubicBezTo>
                    <a:pt x="147" y="0"/>
                    <a:pt x="150" y="1"/>
                    <a:pt x="154" y="2"/>
                  </a:cubicBezTo>
                  <a:cubicBezTo>
                    <a:pt x="157" y="9"/>
                    <a:pt x="158" y="17"/>
                    <a:pt x="158" y="24"/>
                  </a:cubicBezTo>
                  <a:cubicBezTo>
                    <a:pt x="154" y="27"/>
                    <a:pt x="151" y="28"/>
                    <a:pt x="148" y="29"/>
                  </a:cubicBezTo>
                  <a:cubicBezTo>
                    <a:pt x="125" y="34"/>
                    <a:pt x="103" y="38"/>
                    <a:pt x="80" y="41"/>
                  </a:cubicBezTo>
                  <a:cubicBezTo>
                    <a:pt x="78" y="41"/>
                    <a:pt x="76" y="41"/>
                    <a:pt x="75" y="41"/>
                  </a:cubicBezTo>
                  <a:cubicBezTo>
                    <a:pt x="59" y="45"/>
                    <a:pt x="44" y="46"/>
                    <a:pt x="28" y="47"/>
                  </a:cubicBezTo>
                  <a:cubicBezTo>
                    <a:pt x="20" y="48"/>
                    <a:pt x="12" y="47"/>
                    <a:pt x="4" y="45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5"/>
            <p:cNvSpPr/>
            <p:nvPr/>
          </p:nvSpPr>
          <p:spPr bwMode="auto">
            <a:xfrm>
              <a:off x="6391275" y="4576763"/>
              <a:ext cx="230188" cy="50800"/>
            </a:xfrm>
            <a:custGeom>
              <a:avLst/>
              <a:gdLst>
                <a:gd name="T0" fmla="*/ 0 w 82"/>
                <a:gd name="T1" fmla="*/ 13 h 18"/>
                <a:gd name="T2" fmla="*/ 23 w 82"/>
                <a:gd name="T3" fmla="*/ 9 h 18"/>
                <a:gd name="T4" fmla="*/ 28 w 82"/>
                <a:gd name="T5" fmla="*/ 7 h 18"/>
                <a:gd name="T6" fmla="*/ 80 w 82"/>
                <a:gd name="T7" fmla="*/ 0 h 18"/>
                <a:gd name="T8" fmla="*/ 79 w 82"/>
                <a:gd name="T9" fmla="*/ 10 h 18"/>
                <a:gd name="T10" fmla="*/ 70 w 82"/>
                <a:gd name="T11" fmla="*/ 11 h 18"/>
                <a:gd name="T12" fmla="*/ 56 w 82"/>
                <a:gd name="T13" fmla="*/ 14 h 18"/>
                <a:gd name="T14" fmla="*/ 51 w 82"/>
                <a:gd name="T15" fmla="*/ 15 h 18"/>
                <a:gd name="T16" fmla="*/ 22 w 82"/>
                <a:gd name="T17" fmla="*/ 18 h 18"/>
                <a:gd name="T18" fmla="*/ 0 w 82"/>
                <a:gd name="T19" fmla="*/ 15 h 18"/>
                <a:gd name="T20" fmla="*/ 0 w 82"/>
                <a:gd name="T2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18">
                  <a:moveTo>
                    <a:pt x="0" y="13"/>
                  </a:moveTo>
                  <a:cubicBezTo>
                    <a:pt x="8" y="11"/>
                    <a:pt x="15" y="10"/>
                    <a:pt x="23" y="9"/>
                  </a:cubicBezTo>
                  <a:cubicBezTo>
                    <a:pt x="25" y="8"/>
                    <a:pt x="27" y="8"/>
                    <a:pt x="28" y="7"/>
                  </a:cubicBezTo>
                  <a:cubicBezTo>
                    <a:pt x="45" y="1"/>
                    <a:pt x="63" y="2"/>
                    <a:pt x="80" y="0"/>
                  </a:cubicBezTo>
                  <a:cubicBezTo>
                    <a:pt x="82" y="3"/>
                    <a:pt x="81" y="6"/>
                    <a:pt x="79" y="10"/>
                  </a:cubicBezTo>
                  <a:cubicBezTo>
                    <a:pt x="76" y="10"/>
                    <a:pt x="73" y="11"/>
                    <a:pt x="70" y="11"/>
                  </a:cubicBezTo>
                  <a:cubicBezTo>
                    <a:pt x="65" y="12"/>
                    <a:pt x="60" y="13"/>
                    <a:pt x="56" y="14"/>
                  </a:cubicBezTo>
                  <a:cubicBezTo>
                    <a:pt x="54" y="15"/>
                    <a:pt x="53" y="15"/>
                    <a:pt x="51" y="15"/>
                  </a:cubicBezTo>
                  <a:cubicBezTo>
                    <a:pt x="41" y="15"/>
                    <a:pt x="32" y="17"/>
                    <a:pt x="22" y="18"/>
                  </a:cubicBezTo>
                  <a:cubicBezTo>
                    <a:pt x="15" y="18"/>
                    <a:pt x="7" y="17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00F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6"/>
            <p:cNvSpPr/>
            <p:nvPr/>
          </p:nvSpPr>
          <p:spPr bwMode="auto">
            <a:xfrm>
              <a:off x="6651625" y="4773613"/>
              <a:ext cx="84138" cy="69850"/>
            </a:xfrm>
            <a:custGeom>
              <a:avLst/>
              <a:gdLst>
                <a:gd name="T0" fmla="*/ 4 w 30"/>
                <a:gd name="T1" fmla="*/ 23 h 25"/>
                <a:gd name="T2" fmla="*/ 5 w 30"/>
                <a:gd name="T3" fmla="*/ 4 h 25"/>
                <a:gd name="T4" fmla="*/ 16 w 30"/>
                <a:gd name="T5" fmla="*/ 1 h 25"/>
                <a:gd name="T6" fmla="*/ 26 w 30"/>
                <a:gd name="T7" fmla="*/ 1 h 25"/>
                <a:gd name="T8" fmla="*/ 30 w 30"/>
                <a:gd name="T9" fmla="*/ 6 h 25"/>
                <a:gd name="T10" fmla="*/ 28 w 30"/>
                <a:gd name="T11" fmla="*/ 16 h 25"/>
                <a:gd name="T12" fmla="*/ 25 w 30"/>
                <a:gd name="T13" fmla="*/ 20 h 25"/>
                <a:gd name="T14" fmla="*/ 4 w 30"/>
                <a:gd name="T1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5">
                  <a:moveTo>
                    <a:pt x="4" y="23"/>
                  </a:moveTo>
                  <a:cubicBezTo>
                    <a:pt x="4" y="16"/>
                    <a:pt x="0" y="10"/>
                    <a:pt x="5" y="4"/>
                  </a:cubicBezTo>
                  <a:cubicBezTo>
                    <a:pt x="8" y="3"/>
                    <a:pt x="12" y="1"/>
                    <a:pt x="16" y="1"/>
                  </a:cubicBezTo>
                  <a:cubicBezTo>
                    <a:pt x="19" y="0"/>
                    <a:pt x="23" y="0"/>
                    <a:pt x="26" y="1"/>
                  </a:cubicBezTo>
                  <a:cubicBezTo>
                    <a:pt x="28" y="1"/>
                    <a:pt x="30" y="4"/>
                    <a:pt x="30" y="6"/>
                  </a:cubicBezTo>
                  <a:cubicBezTo>
                    <a:pt x="30" y="9"/>
                    <a:pt x="29" y="13"/>
                    <a:pt x="28" y="16"/>
                  </a:cubicBezTo>
                  <a:cubicBezTo>
                    <a:pt x="28" y="17"/>
                    <a:pt x="26" y="19"/>
                    <a:pt x="25" y="20"/>
                  </a:cubicBezTo>
                  <a:cubicBezTo>
                    <a:pt x="19" y="25"/>
                    <a:pt x="14" y="25"/>
                    <a:pt x="4" y="23"/>
                  </a:cubicBez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7"/>
            <p:cNvSpPr/>
            <p:nvPr/>
          </p:nvSpPr>
          <p:spPr bwMode="auto">
            <a:xfrm>
              <a:off x="6354763" y="4826000"/>
              <a:ext cx="73025" cy="73025"/>
            </a:xfrm>
            <a:custGeom>
              <a:avLst/>
              <a:gdLst>
                <a:gd name="T0" fmla="*/ 3 w 26"/>
                <a:gd name="T1" fmla="*/ 0 h 26"/>
                <a:gd name="T2" fmla="*/ 19 w 26"/>
                <a:gd name="T3" fmla="*/ 3 h 26"/>
                <a:gd name="T4" fmla="*/ 24 w 26"/>
                <a:gd name="T5" fmla="*/ 8 h 26"/>
                <a:gd name="T6" fmla="*/ 14 w 26"/>
                <a:gd name="T7" fmla="*/ 25 h 26"/>
                <a:gd name="T8" fmla="*/ 4 w 26"/>
                <a:gd name="T9" fmla="*/ 25 h 26"/>
                <a:gd name="T10" fmla="*/ 0 w 26"/>
                <a:gd name="T11" fmla="*/ 20 h 26"/>
                <a:gd name="T12" fmla="*/ 3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3" y="0"/>
                  </a:moveTo>
                  <a:cubicBezTo>
                    <a:pt x="9" y="1"/>
                    <a:pt x="14" y="2"/>
                    <a:pt x="19" y="3"/>
                  </a:cubicBezTo>
                  <a:cubicBezTo>
                    <a:pt x="21" y="3"/>
                    <a:pt x="23" y="5"/>
                    <a:pt x="24" y="8"/>
                  </a:cubicBezTo>
                  <a:cubicBezTo>
                    <a:pt x="26" y="19"/>
                    <a:pt x="24" y="22"/>
                    <a:pt x="14" y="25"/>
                  </a:cubicBezTo>
                  <a:cubicBezTo>
                    <a:pt x="10" y="26"/>
                    <a:pt x="7" y="26"/>
                    <a:pt x="4" y="25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1" y="13"/>
                    <a:pt x="1" y="7"/>
                    <a:pt x="3" y="0"/>
                  </a:cubicBez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28"/>
            <p:cNvSpPr/>
            <p:nvPr/>
          </p:nvSpPr>
          <p:spPr bwMode="auto">
            <a:xfrm>
              <a:off x="7267575" y="4752975"/>
              <a:ext cx="128588" cy="117475"/>
            </a:xfrm>
            <a:custGeom>
              <a:avLst/>
              <a:gdLst>
                <a:gd name="T0" fmla="*/ 8 w 46"/>
                <a:gd name="T1" fmla="*/ 3 h 42"/>
                <a:gd name="T2" fmla="*/ 17 w 46"/>
                <a:gd name="T3" fmla="*/ 1 h 42"/>
                <a:gd name="T4" fmla="*/ 36 w 46"/>
                <a:gd name="T5" fmla="*/ 9 h 42"/>
                <a:gd name="T6" fmla="*/ 45 w 46"/>
                <a:gd name="T7" fmla="*/ 23 h 42"/>
                <a:gd name="T8" fmla="*/ 40 w 46"/>
                <a:gd name="T9" fmla="*/ 35 h 42"/>
                <a:gd name="T10" fmla="*/ 5 w 46"/>
                <a:gd name="T11" fmla="*/ 30 h 42"/>
                <a:gd name="T12" fmla="*/ 2 w 46"/>
                <a:gd name="T13" fmla="*/ 15 h 42"/>
                <a:gd name="T14" fmla="*/ 8 w 46"/>
                <a:gd name="T1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2">
                  <a:moveTo>
                    <a:pt x="8" y="3"/>
                  </a:moveTo>
                  <a:cubicBezTo>
                    <a:pt x="12" y="2"/>
                    <a:pt x="14" y="1"/>
                    <a:pt x="17" y="1"/>
                  </a:cubicBezTo>
                  <a:cubicBezTo>
                    <a:pt x="25" y="0"/>
                    <a:pt x="31" y="3"/>
                    <a:pt x="36" y="9"/>
                  </a:cubicBezTo>
                  <a:cubicBezTo>
                    <a:pt x="40" y="13"/>
                    <a:pt x="43" y="17"/>
                    <a:pt x="45" y="23"/>
                  </a:cubicBezTo>
                  <a:cubicBezTo>
                    <a:pt x="46" y="28"/>
                    <a:pt x="45" y="32"/>
                    <a:pt x="40" y="35"/>
                  </a:cubicBezTo>
                  <a:cubicBezTo>
                    <a:pt x="30" y="42"/>
                    <a:pt x="13" y="40"/>
                    <a:pt x="5" y="30"/>
                  </a:cubicBezTo>
                  <a:cubicBezTo>
                    <a:pt x="1" y="26"/>
                    <a:pt x="0" y="21"/>
                    <a:pt x="2" y="15"/>
                  </a:cubicBezTo>
                  <a:cubicBezTo>
                    <a:pt x="4" y="11"/>
                    <a:pt x="6" y="7"/>
                    <a:pt x="8" y="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9"/>
            <p:cNvSpPr/>
            <p:nvPr/>
          </p:nvSpPr>
          <p:spPr bwMode="auto">
            <a:xfrm>
              <a:off x="7432675" y="4868863"/>
              <a:ext cx="127000" cy="106363"/>
            </a:xfrm>
            <a:custGeom>
              <a:avLst/>
              <a:gdLst>
                <a:gd name="T0" fmla="*/ 23 w 45"/>
                <a:gd name="T1" fmla="*/ 36 h 38"/>
                <a:gd name="T2" fmla="*/ 7 w 45"/>
                <a:gd name="T3" fmla="*/ 29 h 38"/>
                <a:gd name="T4" fmla="*/ 0 w 45"/>
                <a:gd name="T5" fmla="*/ 12 h 38"/>
                <a:gd name="T6" fmla="*/ 9 w 45"/>
                <a:gd name="T7" fmla="*/ 2 h 38"/>
                <a:gd name="T8" fmla="*/ 27 w 45"/>
                <a:gd name="T9" fmla="*/ 4 h 38"/>
                <a:gd name="T10" fmla="*/ 41 w 45"/>
                <a:gd name="T11" fmla="*/ 15 h 38"/>
                <a:gd name="T12" fmla="*/ 43 w 45"/>
                <a:gd name="T13" fmla="*/ 29 h 38"/>
                <a:gd name="T14" fmla="*/ 30 w 45"/>
                <a:gd name="T15" fmla="*/ 37 h 38"/>
                <a:gd name="T16" fmla="*/ 23 w 45"/>
                <a:gd name="T17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8">
                  <a:moveTo>
                    <a:pt x="23" y="36"/>
                  </a:moveTo>
                  <a:cubicBezTo>
                    <a:pt x="17" y="37"/>
                    <a:pt x="11" y="34"/>
                    <a:pt x="7" y="29"/>
                  </a:cubicBezTo>
                  <a:cubicBezTo>
                    <a:pt x="2" y="25"/>
                    <a:pt x="0" y="19"/>
                    <a:pt x="0" y="12"/>
                  </a:cubicBezTo>
                  <a:cubicBezTo>
                    <a:pt x="1" y="6"/>
                    <a:pt x="4" y="3"/>
                    <a:pt x="9" y="2"/>
                  </a:cubicBezTo>
                  <a:cubicBezTo>
                    <a:pt x="16" y="0"/>
                    <a:pt x="22" y="1"/>
                    <a:pt x="27" y="4"/>
                  </a:cubicBezTo>
                  <a:cubicBezTo>
                    <a:pt x="32" y="8"/>
                    <a:pt x="36" y="11"/>
                    <a:pt x="41" y="15"/>
                  </a:cubicBezTo>
                  <a:cubicBezTo>
                    <a:pt x="45" y="19"/>
                    <a:pt x="45" y="24"/>
                    <a:pt x="43" y="29"/>
                  </a:cubicBezTo>
                  <a:cubicBezTo>
                    <a:pt x="40" y="34"/>
                    <a:pt x="36" y="38"/>
                    <a:pt x="30" y="37"/>
                  </a:cubicBezTo>
                  <a:cubicBezTo>
                    <a:pt x="28" y="37"/>
                    <a:pt x="26" y="37"/>
                    <a:pt x="23" y="36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0"/>
            <p:cNvSpPr/>
            <p:nvPr/>
          </p:nvSpPr>
          <p:spPr bwMode="auto">
            <a:xfrm>
              <a:off x="7385050" y="4584700"/>
              <a:ext cx="117475" cy="142875"/>
            </a:xfrm>
            <a:custGeom>
              <a:avLst/>
              <a:gdLst>
                <a:gd name="T0" fmla="*/ 1 w 42"/>
                <a:gd name="T1" fmla="*/ 19 h 51"/>
                <a:gd name="T2" fmla="*/ 9 w 42"/>
                <a:gd name="T3" fmla="*/ 7 h 51"/>
                <a:gd name="T4" fmla="*/ 36 w 42"/>
                <a:gd name="T5" fmla="*/ 11 h 51"/>
                <a:gd name="T6" fmla="*/ 42 w 42"/>
                <a:gd name="T7" fmla="*/ 36 h 51"/>
                <a:gd name="T8" fmla="*/ 37 w 42"/>
                <a:gd name="T9" fmla="*/ 44 h 51"/>
                <a:gd name="T10" fmla="*/ 33 w 42"/>
                <a:gd name="T11" fmla="*/ 47 h 51"/>
                <a:gd name="T12" fmla="*/ 15 w 42"/>
                <a:gd name="T13" fmla="*/ 45 h 51"/>
                <a:gd name="T14" fmla="*/ 5 w 42"/>
                <a:gd name="T15" fmla="*/ 35 h 51"/>
                <a:gd name="T16" fmla="*/ 1 w 42"/>
                <a:gd name="T17" fmla="*/ 1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1">
                  <a:moveTo>
                    <a:pt x="1" y="19"/>
                  </a:moveTo>
                  <a:cubicBezTo>
                    <a:pt x="2" y="15"/>
                    <a:pt x="5" y="11"/>
                    <a:pt x="9" y="7"/>
                  </a:cubicBezTo>
                  <a:cubicBezTo>
                    <a:pt x="17" y="0"/>
                    <a:pt x="30" y="1"/>
                    <a:pt x="36" y="11"/>
                  </a:cubicBezTo>
                  <a:cubicBezTo>
                    <a:pt x="41" y="18"/>
                    <a:pt x="42" y="27"/>
                    <a:pt x="42" y="36"/>
                  </a:cubicBezTo>
                  <a:cubicBezTo>
                    <a:pt x="42" y="39"/>
                    <a:pt x="40" y="42"/>
                    <a:pt x="37" y="44"/>
                  </a:cubicBezTo>
                  <a:cubicBezTo>
                    <a:pt x="36" y="45"/>
                    <a:pt x="35" y="46"/>
                    <a:pt x="33" y="47"/>
                  </a:cubicBezTo>
                  <a:cubicBezTo>
                    <a:pt x="25" y="51"/>
                    <a:pt x="22" y="51"/>
                    <a:pt x="15" y="45"/>
                  </a:cubicBezTo>
                  <a:cubicBezTo>
                    <a:pt x="11" y="42"/>
                    <a:pt x="8" y="39"/>
                    <a:pt x="5" y="35"/>
                  </a:cubicBezTo>
                  <a:cubicBezTo>
                    <a:pt x="1" y="30"/>
                    <a:pt x="0" y="26"/>
                    <a:pt x="1" y="1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1"/>
            <p:cNvSpPr>
              <a:spLocks noEditPoints="1"/>
            </p:cNvSpPr>
            <p:nvPr/>
          </p:nvSpPr>
          <p:spPr bwMode="auto">
            <a:xfrm>
              <a:off x="5529263" y="4865688"/>
              <a:ext cx="338138" cy="363538"/>
            </a:xfrm>
            <a:custGeom>
              <a:avLst/>
              <a:gdLst>
                <a:gd name="T0" fmla="*/ 35 w 121"/>
                <a:gd name="T1" fmla="*/ 5 h 130"/>
                <a:gd name="T2" fmla="*/ 56 w 121"/>
                <a:gd name="T3" fmla="*/ 0 h 130"/>
                <a:gd name="T4" fmla="*/ 68 w 121"/>
                <a:gd name="T5" fmla="*/ 1 h 130"/>
                <a:gd name="T6" fmla="*/ 75 w 121"/>
                <a:gd name="T7" fmla="*/ 6 h 130"/>
                <a:gd name="T8" fmla="*/ 77 w 121"/>
                <a:gd name="T9" fmla="*/ 16 h 130"/>
                <a:gd name="T10" fmla="*/ 80 w 121"/>
                <a:gd name="T11" fmla="*/ 33 h 130"/>
                <a:gd name="T12" fmla="*/ 83 w 121"/>
                <a:gd name="T13" fmla="*/ 44 h 130"/>
                <a:gd name="T14" fmla="*/ 111 w 121"/>
                <a:gd name="T15" fmla="*/ 40 h 130"/>
                <a:gd name="T16" fmla="*/ 118 w 121"/>
                <a:gd name="T17" fmla="*/ 46 h 130"/>
                <a:gd name="T18" fmla="*/ 120 w 121"/>
                <a:gd name="T19" fmla="*/ 61 h 130"/>
                <a:gd name="T20" fmla="*/ 111 w 121"/>
                <a:gd name="T21" fmla="*/ 76 h 130"/>
                <a:gd name="T22" fmla="*/ 94 w 121"/>
                <a:gd name="T23" fmla="*/ 79 h 130"/>
                <a:gd name="T24" fmla="*/ 87 w 121"/>
                <a:gd name="T25" fmla="*/ 79 h 130"/>
                <a:gd name="T26" fmla="*/ 81 w 121"/>
                <a:gd name="T27" fmla="*/ 85 h 130"/>
                <a:gd name="T28" fmla="*/ 84 w 121"/>
                <a:gd name="T29" fmla="*/ 109 h 130"/>
                <a:gd name="T30" fmla="*/ 72 w 121"/>
                <a:gd name="T31" fmla="*/ 127 h 130"/>
                <a:gd name="T32" fmla="*/ 59 w 121"/>
                <a:gd name="T33" fmla="*/ 130 h 130"/>
                <a:gd name="T34" fmla="*/ 49 w 121"/>
                <a:gd name="T35" fmla="*/ 123 h 130"/>
                <a:gd name="T36" fmla="*/ 44 w 121"/>
                <a:gd name="T37" fmla="*/ 103 h 130"/>
                <a:gd name="T38" fmla="*/ 44 w 121"/>
                <a:gd name="T39" fmla="*/ 97 h 130"/>
                <a:gd name="T40" fmla="*/ 39 w 121"/>
                <a:gd name="T41" fmla="*/ 89 h 130"/>
                <a:gd name="T42" fmla="*/ 22 w 121"/>
                <a:gd name="T43" fmla="*/ 92 h 130"/>
                <a:gd name="T44" fmla="*/ 4 w 121"/>
                <a:gd name="T45" fmla="*/ 81 h 130"/>
                <a:gd name="T46" fmla="*/ 1 w 121"/>
                <a:gd name="T47" fmla="*/ 67 h 130"/>
                <a:gd name="T48" fmla="*/ 14 w 121"/>
                <a:gd name="T49" fmla="*/ 53 h 130"/>
                <a:gd name="T50" fmla="*/ 26 w 121"/>
                <a:gd name="T51" fmla="*/ 52 h 130"/>
                <a:gd name="T52" fmla="*/ 39 w 121"/>
                <a:gd name="T53" fmla="*/ 37 h 130"/>
                <a:gd name="T54" fmla="*/ 36 w 121"/>
                <a:gd name="T55" fmla="*/ 24 h 130"/>
                <a:gd name="T56" fmla="*/ 35 w 121"/>
                <a:gd name="T57" fmla="*/ 5 h 130"/>
                <a:gd name="T58" fmla="*/ 50 w 121"/>
                <a:gd name="T59" fmla="*/ 51 h 130"/>
                <a:gd name="T60" fmla="*/ 56 w 121"/>
                <a:gd name="T61" fmla="*/ 55 h 130"/>
                <a:gd name="T62" fmla="*/ 69 w 121"/>
                <a:gd name="T63" fmla="*/ 64 h 130"/>
                <a:gd name="T64" fmla="*/ 71 w 121"/>
                <a:gd name="T65" fmla="*/ 77 h 130"/>
                <a:gd name="T66" fmla="*/ 71 w 121"/>
                <a:gd name="T67" fmla="*/ 77 h 130"/>
                <a:gd name="T68" fmla="*/ 72 w 121"/>
                <a:gd name="T69" fmla="*/ 81 h 130"/>
                <a:gd name="T70" fmla="*/ 76 w 121"/>
                <a:gd name="T71" fmla="*/ 81 h 130"/>
                <a:gd name="T72" fmla="*/ 81 w 121"/>
                <a:gd name="T73" fmla="*/ 65 h 130"/>
                <a:gd name="T74" fmla="*/ 62 w 121"/>
                <a:gd name="T75" fmla="*/ 48 h 130"/>
                <a:gd name="T76" fmla="*/ 50 w 121"/>
                <a:gd name="T77" fmla="*/ 51 h 130"/>
                <a:gd name="T78" fmla="*/ 43 w 121"/>
                <a:gd name="T79" fmla="*/ 69 h 130"/>
                <a:gd name="T80" fmla="*/ 42 w 121"/>
                <a:gd name="T81" fmla="*/ 70 h 130"/>
                <a:gd name="T82" fmla="*/ 41 w 121"/>
                <a:gd name="T83" fmla="*/ 81 h 130"/>
                <a:gd name="T84" fmla="*/ 51 w 121"/>
                <a:gd name="T85" fmla="*/ 88 h 130"/>
                <a:gd name="T86" fmla="*/ 53 w 121"/>
                <a:gd name="T87" fmla="*/ 85 h 130"/>
                <a:gd name="T88" fmla="*/ 45 w 121"/>
                <a:gd name="T89" fmla="*/ 70 h 130"/>
                <a:gd name="T90" fmla="*/ 43 w 121"/>
                <a:gd name="T91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30">
                  <a:moveTo>
                    <a:pt x="35" y="5"/>
                  </a:moveTo>
                  <a:cubicBezTo>
                    <a:pt x="42" y="1"/>
                    <a:pt x="49" y="0"/>
                    <a:pt x="56" y="0"/>
                  </a:cubicBezTo>
                  <a:cubicBezTo>
                    <a:pt x="60" y="0"/>
                    <a:pt x="64" y="1"/>
                    <a:pt x="68" y="1"/>
                  </a:cubicBezTo>
                  <a:cubicBezTo>
                    <a:pt x="72" y="1"/>
                    <a:pt x="74" y="3"/>
                    <a:pt x="75" y="6"/>
                  </a:cubicBezTo>
                  <a:cubicBezTo>
                    <a:pt x="76" y="9"/>
                    <a:pt x="77" y="12"/>
                    <a:pt x="77" y="16"/>
                  </a:cubicBezTo>
                  <a:cubicBezTo>
                    <a:pt x="78" y="21"/>
                    <a:pt x="79" y="27"/>
                    <a:pt x="80" y="33"/>
                  </a:cubicBezTo>
                  <a:cubicBezTo>
                    <a:pt x="80" y="37"/>
                    <a:pt x="80" y="40"/>
                    <a:pt x="83" y="44"/>
                  </a:cubicBezTo>
                  <a:cubicBezTo>
                    <a:pt x="92" y="38"/>
                    <a:pt x="101" y="39"/>
                    <a:pt x="111" y="40"/>
                  </a:cubicBezTo>
                  <a:cubicBezTo>
                    <a:pt x="115" y="40"/>
                    <a:pt x="117" y="42"/>
                    <a:pt x="118" y="46"/>
                  </a:cubicBezTo>
                  <a:cubicBezTo>
                    <a:pt x="119" y="51"/>
                    <a:pt x="120" y="56"/>
                    <a:pt x="120" y="61"/>
                  </a:cubicBezTo>
                  <a:cubicBezTo>
                    <a:pt x="121" y="68"/>
                    <a:pt x="117" y="73"/>
                    <a:pt x="111" y="76"/>
                  </a:cubicBezTo>
                  <a:cubicBezTo>
                    <a:pt x="106" y="78"/>
                    <a:pt x="100" y="80"/>
                    <a:pt x="94" y="79"/>
                  </a:cubicBezTo>
                  <a:cubicBezTo>
                    <a:pt x="92" y="79"/>
                    <a:pt x="90" y="79"/>
                    <a:pt x="87" y="79"/>
                  </a:cubicBezTo>
                  <a:cubicBezTo>
                    <a:pt x="85" y="81"/>
                    <a:pt x="83" y="83"/>
                    <a:pt x="81" y="85"/>
                  </a:cubicBezTo>
                  <a:cubicBezTo>
                    <a:pt x="82" y="93"/>
                    <a:pt x="83" y="101"/>
                    <a:pt x="84" y="109"/>
                  </a:cubicBezTo>
                  <a:cubicBezTo>
                    <a:pt x="86" y="123"/>
                    <a:pt x="85" y="123"/>
                    <a:pt x="72" y="127"/>
                  </a:cubicBezTo>
                  <a:cubicBezTo>
                    <a:pt x="68" y="128"/>
                    <a:pt x="63" y="129"/>
                    <a:pt x="59" y="130"/>
                  </a:cubicBezTo>
                  <a:cubicBezTo>
                    <a:pt x="53" y="130"/>
                    <a:pt x="51" y="129"/>
                    <a:pt x="49" y="123"/>
                  </a:cubicBezTo>
                  <a:cubicBezTo>
                    <a:pt x="47" y="116"/>
                    <a:pt x="45" y="110"/>
                    <a:pt x="44" y="103"/>
                  </a:cubicBezTo>
                  <a:cubicBezTo>
                    <a:pt x="43" y="101"/>
                    <a:pt x="44" y="99"/>
                    <a:pt x="44" y="97"/>
                  </a:cubicBezTo>
                  <a:cubicBezTo>
                    <a:pt x="44" y="94"/>
                    <a:pt x="44" y="94"/>
                    <a:pt x="39" y="89"/>
                  </a:cubicBezTo>
                  <a:cubicBezTo>
                    <a:pt x="34" y="90"/>
                    <a:pt x="27" y="91"/>
                    <a:pt x="22" y="92"/>
                  </a:cubicBezTo>
                  <a:cubicBezTo>
                    <a:pt x="8" y="95"/>
                    <a:pt x="6" y="90"/>
                    <a:pt x="4" y="81"/>
                  </a:cubicBezTo>
                  <a:cubicBezTo>
                    <a:pt x="3" y="76"/>
                    <a:pt x="2" y="72"/>
                    <a:pt x="1" y="67"/>
                  </a:cubicBezTo>
                  <a:cubicBezTo>
                    <a:pt x="0" y="57"/>
                    <a:pt x="3" y="54"/>
                    <a:pt x="14" y="53"/>
                  </a:cubicBezTo>
                  <a:cubicBezTo>
                    <a:pt x="18" y="53"/>
                    <a:pt x="22" y="53"/>
                    <a:pt x="26" y="52"/>
                  </a:cubicBezTo>
                  <a:cubicBezTo>
                    <a:pt x="35" y="51"/>
                    <a:pt x="40" y="46"/>
                    <a:pt x="39" y="37"/>
                  </a:cubicBezTo>
                  <a:cubicBezTo>
                    <a:pt x="38" y="32"/>
                    <a:pt x="37" y="28"/>
                    <a:pt x="36" y="24"/>
                  </a:cubicBezTo>
                  <a:cubicBezTo>
                    <a:pt x="35" y="17"/>
                    <a:pt x="33" y="11"/>
                    <a:pt x="35" y="5"/>
                  </a:cubicBezTo>
                  <a:close/>
                  <a:moveTo>
                    <a:pt x="50" y="51"/>
                  </a:moveTo>
                  <a:cubicBezTo>
                    <a:pt x="51" y="55"/>
                    <a:pt x="53" y="55"/>
                    <a:pt x="56" y="55"/>
                  </a:cubicBezTo>
                  <a:cubicBezTo>
                    <a:pt x="62" y="55"/>
                    <a:pt x="66" y="59"/>
                    <a:pt x="69" y="64"/>
                  </a:cubicBezTo>
                  <a:cubicBezTo>
                    <a:pt x="72" y="68"/>
                    <a:pt x="72" y="72"/>
                    <a:pt x="71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0" y="79"/>
                    <a:pt x="70" y="81"/>
                    <a:pt x="72" y="81"/>
                  </a:cubicBezTo>
                  <a:cubicBezTo>
                    <a:pt x="73" y="82"/>
                    <a:pt x="75" y="82"/>
                    <a:pt x="76" y="81"/>
                  </a:cubicBezTo>
                  <a:cubicBezTo>
                    <a:pt x="81" y="78"/>
                    <a:pt x="84" y="70"/>
                    <a:pt x="81" y="65"/>
                  </a:cubicBezTo>
                  <a:cubicBezTo>
                    <a:pt x="77" y="56"/>
                    <a:pt x="71" y="50"/>
                    <a:pt x="62" y="48"/>
                  </a:cubicBezTo>
                  <a:cubicBezTo>
                    <a:pt x="57" y="47"/>
                    <a:pt x="53" y="47"/>
                    <a:pt x="50" y="51"/>
                  </a:cubicBezTo>
                  <a:close/>
                  <a:moveTo>
                    <a:pt x="43" y="69"/>
                  </a:moveTo>
                  <a:cubicBezTo>
                    <a:pt x="43" y="69"/>
                    <a:pt x="42" y="69"/>
                    <a:pt x="42" y="70"/>
                  </a:cubicBezTo>
                  <a:cubicBezTo>
                    <a:pt x="38" y="73"/>
                    <a:pt x="39" y="78"/>
                    <a:pt x="41" y="81"/>
                  </a:cubicBezTo>
                  <a:cubicBezTo>
                    <a:pt x="43" y="85"/>
                    <a:pt x="47" y="88"/>
                    <a:pt x="51" y="88"/>
                  </a:cubicBezTo>
                  <a:cubicBezTo>
                    <a:pt x="52" y="88"/>
                    <a:pt x="54" y="86"/>
                    <a:pt x="53" y="85"/>
                  </a:cubicBezTo>
                  <a:cubicBezTo>
                    <a:pt x="50" y="80"/>
                    <a:pt x="47" y="75"/>
                    <a:pt x="45" y="70"/>
                  </a:cubicBezTo>
                  <a:cubicBezTo>
                    <a:pt x="44" y="70"/>
                    <a:pt x="43" y="69"/>
                    <a:pt x="43" y="69"/>
                  </a:cubicBezTo>
                  <a:close/>
                </a:path>
              </a:pathLst>
            </a:custGeom>
            <a:solidFill>
              <a:srgbClr val="00B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2"/>
            <p:cNvSpPr>
              <a:spLocks noEditPoints="1"/>
            </p:cNvSpPr>
            <p:nvPr/>
          </p:nvSpPr>
          <p:spPr bwMode="auto">
            <a:xfrm>
              <a:off x="6442075" y="5154613"/>
              <a:ext cx="352425" cy="293688"/>
            </a:xfrm>
            <a:custGeom>
              <a:avLst/>
              <a:gdLst>
                <a:gd name="T0" fmla="*/ 49 w 126"/>
                <a:gd name="T1" fmla="*/ 102 h 105"/>
                <a:gd name="T2" fmla="*/ 48 w 126"/>
                <a:gd name="T3" fmla="*/ 102 h 105"/>
                <a:gd name="T4" fmla="*/ 6 w 126"/>
                <a:gd name="T5" fmla="*/ 75 h 105"/>
                <a:gd name="T6" fmla="*/ 0 w 126"/>
                <a:gd name="T7" fmla="*/ 47 h 105"/>
                <a:gd name="T8" fmla="*/ 0 w 126"/>
                <a:gd name="T9" fmla="*/ 44 h 105"/>
                <a:gd name="T10" fmla="*/ 13 w 126"/>
                <a:gd name="T11" fmla="*/ 19 h 105"/>
                <a:gd name="T12" fmla="*/ 52 w 126"/>
                <a:gd name="T13" fmla="*/ 2 h 105"/>
                <a:gd name="T14" fmla="*/ 74 w 126"/>
                <a:gd name="T15" fmla="*/ 0 h 105"/>
                <a:gd name="T16" fmla="*/ 82 w 126"/>
                <a:gd name="T17" fmla="*/ 0 h 105"/>
                <a:gd name="T18" fmla="*/ 106 w 126"/>
                <a:gd name="T19" fmla="*/ 10 h 105"/>
                <a:gd name="T20" fmla="*/ 107 w 126"/>
                <a:gd name="T21" fmla="*/ 11 h 105"/>
                <a:gd name="T22" fmla="*/ 123 w 126"/>
                <a:gd name="T23" fmla="*/ 29 h 105"/>
                <a:gd name="T24" fmla="*/ 125 w 126"/>
                <a:gd name="T25" fmla="*/ 39 h 105"/>
                <a:gd name="T26" fmla="*/ 124 w 126"/>
                <a:gd name="T27" fmla="*/ 64 h 105"/>
                <a:gd name="T28" fmla="*/ 120 w 126"/>
                <a:gd name="T29" fmla="*/ 74 h 105"/>
                <a:gd name="T30" fmla="*/ 68 w 126"/>
                <a:gd name="T31" fmla="*/ 104 h 105"/>
                <a:gd name="T32" fmla="*/ 61 w 126"/>
                <a:gd name="T33" fmla="*/ 104 h 105"/>
                <a:gd name="T34" fmla="*/ 49 w 126"/>
                <a:gd name="T35" fmla="*/ 102 h 105"/>
                <a:gd name="T36" fmla="*/ 49 w 126"/>
                <a:gd name="T37" fmla="*/ 102 h 105"/>
                <a:gd name="T38" fmla="*/ 67 w 126"/>
                <a:gd name="T39" fmla="*/ 28 h 105"/>
                <a:gd name="T40" fmla="*/ 63 w 126"/>
                <a:gd name="T41" fmla="*/ 17 h 105"/>
                <a:gd name="T42" fmla="*/ 54 w 126"/>
                <a:gd name="T43" fmla="*/ 13 h 105"/>
                <a:gd name="T44" fmla="*/ 48 w 126"/>
                <a:gd name="T45" fmla="*/ 19 h 105"/>
                <a:gd name="T46" fmla="*/ 55 w 126"/>
                <a:gd name="T47" fmla="*/ 37 h 105"/>
                <a:gd name="T48" fmla="*/ 60 w 126"/>
                <a:gd name="T49" fmla="*/ 40 h 105"/>
                <a:gd name="T50" fmla="*/ 65 w 126"/>
                <a:gd name="T51" fmla="*/ 36 h 105"/>
                <a:gd name="T52" fmla="*/ 67 w 126"/>
                <a:gd name="T53" fmla="*/ 28 h 105"/>
                <a:gd name="T54" fmla="*/ 26 w 126"/>
                <a:gd name="T55" fmla="*/ 64 h 105"/>
                <a:gd name="T56" fmla="*/ 46 w 126"/>
                <a:gd name="T57" fmla="*/ 55 h 105"/>
                <a:gd name="T58" fmla="*/ 46 w 126"/>
                <a:gd name="T59" fmla="*/ 51 h 105"/>
                <a:gd name="T60" fmla="*/ 39 w 126"/>
                <a:gd name="T61" fmla="*/ 48 h 105"/>
                <a:gd name="T62" fmla="*/ 24 w 126"/>
                <a:gd name="T63" fmla="*/ 52 h 105"/>
                <a:gd name="T64" fmla="*/ 20 w 126"/>
                <a:gd name="T65" fmla="*/ 58 h 105"/>
                <a:gd name="T66" fmla="*/ 24 w 126"/>
                <a:gd name="T67" fmla="*/ 63 h 105"/>
                <a:gd name="T68" fmla="*/ 26 w 126"/>
                <a:gd name="T69" fmla="*/ 64 h 105"/>
                <a:gd name="T70" fmla="*/ 106 w 126"/>
                <a:gd name="T71" fmla="*/ 56 h 105"/>
                <a:gd name="T72" fmla="*/ 114 w 126"/>
                <a:gd name="T73" fmla="*/ 57 h 105"/>
                <a:gd name="T74" fmla="*/ 120 w 126"/>
                <a:gd name="T75" fmla="*/ 52 h 105"/>
                <a:gd name="T76" fmla="*/ 116 w 126"/>
                <a:gd name="T77" fmla="*/ 45 h 105"/>
                <a:gd name="T78" fmla="*/ 101 w 126"/>
                <a:gd name="T79" fmla="*/ 43 h 105"/>
                <a:gd name="T80" fmla="*/ 96 w 126"/>
                <a:gd name="T81" fmla="*/ 48 h 105"/>
                <a:gd name="T82" fmla="*/ 100 w 126"/>
                <a:gd name="T83" fmla="*/ 54 h 105"/>
                <a:gd name="T84" fmla="*/ 106 w 126"/>
                <a:gd name="T85" fmla="*/ 56 h 105"/>
                <a:gd name="T86" fmla="*/ 82 w 126"/>
                <a:gd name="T87" fmla="*/ 83 h 105"/>
                <a:gd name="T88" fmla="*/ 79 w 126"/>
                <a:gd name="T89" fmla="*/ 75 h 105"/>
                <a:gd name="T90" fmla="*/ 72 w 126"/>
                <a:gd name="T91" fmla="*/ 72 h 105"/>
                <a:gd name="T92" fmla="*/ 67 w 126"/>
                <a:gd name="T93" fmla="*/ 78 h 105"/>
                <a:gd name="T94" fmla="*/ 72 w 126"/>
                <a:gd name="T95" fmla="*/ 88 h 105"/>
                <a:gd name="T96" fmla="*/ 82 w 126"/>
                <a:gd name="T97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105">
                  <a:moveTo>
                    <a:pt x="49" y="102"/>
                  </a:moveTo>
                  <a:cubicBezTo>
                    <a:pt x="49" y="102"/>
                    <a:pt x="49" y="102"/>
                    <a:pt x="48" y="102"/>
                  </a:cubicBezTo>
                  <a:cubicBezTo>
                    <a:pt x="29" y="102"/>
                    <a:pt x="17" y="89"/>
                    <a:pt x="6" y="75"/>
                  </a:cubicBezTo>
                  <a:cubicBezTo>
                    <a:pt x="0" y="67"/>
                    <a:pt x="0" y="57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  <a:cubicBezTo>
                    <a:pt x="0" y="35"/>
                    <a:pt x="8" y="26"/>
                    <a:pt x="13" y="19"/>
                  </a:cubicBezTo>
                  <a:cubicBezTo>
                    <a:pt x="24" y="8"/>
                    <a:pt x="37" y="4"/>
                    <a:pt x="52" y="2"/>
                  </a:cubicBezTo>
                  <a:cubicBezTo>
                    <a:pt x="59" y="2"/>
                    <a:pt x="67" y="1"/>
                    <a:pt x="74" y="0"/>
                  </a:cubicBezTo>
                  <a:cubicBezTo>
                    <a:pt x="77" y="0"/>
                    <a:pt x="79" y="0"/>
                    <a:pt x="82" y="0"/>
                  </a:cubicBezTo>
                  <a:cubicBezTo>
                    <a:pt x="91" y="1"/>
                    <a:pt x="99" y="3"/>
                    <a:pt x="106" y="10"/>
                  </a:cubicBezTo>
                  <a:cubicBezTo>
                    <a:pt x="106" y="10"/>
                    <a:pt x="107" y="11"/>
                    <a:pt x="107" y="11"/>
                  </a:cubicBezTo>
                  <a:cubicBezTo>
                    <a:pt x="115" y="15"/>
                    <a:pt x="119" y="22"/>
                    <a:pt x="123" y="29"/>
                  </a:cubicBezTo>
                  <a:cubicBezTo>
                    <a:pt x="124" y="32"/>
                    <a:pt x="125" y="35"/>
                    <a:pt x="125" y="39"/>
                  </a:cubicBezTo>
                  <a:cubicBezTo>
                    <a:pt x="126" y="47"/>
                    <a:pt x="126" y="56"/>
                    <a:pt x="124" y="64"/>
                  </a:cubicBezTo>
                  <a:cubicBezTo>
                    <a:pt x="123" y="68"/>
                    <a:pt x="122" y="71"/>
                    <a:pt x="120" y="74"/>
                  </a:cubicBezTo>
                  <a:cubicBezTo>
                    <a:pt x="107" y="91"/>
                    <a:pt x="90" y="102"/>
                    <a:pt x="68" y="104"/>
                  </a:cubicBezTo>
                  <a:cubicBezTo>
                    <a:pt x="65" y="105"/>
                    <a:pt x="63" y="104"/>
                    <a:pt x="61" y="104"/>
                  </a:cubicBezTo>
                  <a:cubicBezTo>
                    <a:pt x="57" y="104"/>
                    <a:pt x="53" y="103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lose/>
                  <a:moveTo>
                    <a:pt x="67" y="28"/>
                  </a:moveTo>
                  <a:cubicBezTo>
                    <a:pt x="68" y="24"/>
                    <a:pt x="67" y="19"/>
                    <a:pt x="63" y="17"/>
                  </a:cubicBezTo>
                  <a:cubicBezTo>
                    <a:pt x="60" y="16"/>
                    <a:pt x="57" y="14"/>
                    <a:pt x="54" y="13"/>
                  </a:cubicBezTo>
                  <a:cubicBezTo>
                    <a:pt x="50" y="12"/>
                    <a:pt x="46" y="16"/>
                    <a:pt x="48" y="19"/>
                  </a:cubicBezTo>
                  <a:cubicBezTo>
                    <a:pt x="50" y="25"/>
                    <a:pt x="53" y="31"/>
                    <a:pt x="55" y="37"/>
                  </a:cubicBezTo>
                  <a:cubicBezTo>
                    <a:pt x="56" y="38"/>
                    <a:pt x="58" y="40"/>
                    <a:pt x="60" y="40"/>
                  </a:cubicBezTo>
                  <a:cubicBezTo>
                    <a:pt x="62" y="40"/>
                    <a:pt x="64" y="38"/>
                    <a:pt x="65" y="36"/>
                  </a:cubicBezTo>
                  <a:cubicBezTo>
                    <a:pt x="66" y="33"/>
                    <a:pt x="66" y="31"/>
                    <a:pt x="67" y="28"/>
                  </a:cubicBezTo>
                  <a:close/>
                  <a:moveTo>
                    <a:pt x="26" y="64"/>
                  </a:moveTo>
                  <a:cubicBezTo>
                    <a:pt x="34" y="65"/>
                    <a:pt x="43" y="61"/>
                    <a:pt x="46" y="55"/>
                  </a:cubicBezTo>
                  <a:cubicBezTo>
                    <a:pt x="46" y="54"/>
                    <a:pt x="46" y="52"/>
                    <a:pt x="46" y="51"/>
                  </a:cubicBezTo>
                  <a:cubicBezTo>
                    <a:pt x="44" y="49"/>
                    <a:pt x="42" y="47"/>
                    <a:pt x="39" y="48"/>
                  </a:cubicBezTo>
                  <a:cubicBezTo>
                    <a:pt x="34" y="49"/>
                    <a:pt x="29" y="50"/>
                    <a:pt x="24" y="52"/>
                  </a:cubicBezTo>
                  <a:cubicBezTo>
                    <a:pt x="22" y="52"/>
                    <a:pt x="20" y="55"/>
                    <a:pt x="20" y="58"/>
                  </a:cubicBezTo>
                  <a:cubicBezTo>
                    <a:pt x="20" y="60"/>
                    <a:pt x="22" y="62"/>
                    <a:pt x="24" y="63"/>
                  </a:cubicBezTo>
                  <a:cubicBezTo>
                    <a:pt x="25" y="63"/>
                    <a:pt x="26" y="64"/>
                    <a:pt x="26" y="64"/>
                  </a:cubicBezTo>
                  <a:close/>
                  <a:moveTo>
                    <a:pt x="106" y="56"/>
                  </a:moveTo>
                  <a:cubicBezTo>
                    <a:pt x="109" y="56"/>
                    <a:pt x="111" y="57"/>
                    <a:pt x="114" y="57"/>
                  </a:cubicBezTo>
                  <a:cubicBezTo>
                    <a:pt x="117" y="57"/>
                    <a:pt x="120" y="54"/>
                    <a:pt x="120" y="52"/>
                  </a:cubicBezTo>
                  <a:cubicBezTo>
                    <a:pt x="120" y="49"/>
                    <a:pt x="119" y="46"/>
                    <a:pt x="116" y="45"/>
                  </a:cubicBezTo>
                  <a:cubicBezTo>
                    <a:pt x="111" y="44"/>
                    <a:pt x="106" y="43"/>
                    <a:pt x="101" y="43"/>
                  </a:cubicBezTo>
                  <a:cubicBezTo>
                    <a:pt x="99" y="43"/>
                    <a:pt x="96" y="45"/>
                    <a:pt x="96" y="48"/>
                  </a:cubicBezTo>
                  <a:cubicBezTo>
                    <a:pt x="95" y="50"/>
                    <a:pt x="97" y="53"/>
                    <a:pt x="100" y="54"/>
                  </a:cubicBezTo>
                  <a:cubicBezTo>
                    <a:pt x="102" y="55"/>
                    <a:pt x="104" y="56"/>
                    <a:pt x="106" y="56"/>
                  </a:cubicBezTo>
                  <a:close/>
                  <a:moveTo>
                    <a:pt x="82" y="83"/>
                  </a:moveTo>
                  <a:cubicBezTo>
                    <a:pt x="82" y="80"/>
                    <a:pt x="80" y="78"/>
                    <a:pt x="79" y="75"/>
                  </a:cubicBezTo>
                  <a:cubicBezTo>
                    <a:pt x="77" y="73"/>
                    <a:pt x="74" y="72"/>
                    <a:pt x="72" y="72"/>
                  </a:cubicBezTo>
                  <a:cubicBezTo>
                    <a:pt x="69" y="73"/>
                    <a:pt x="67" y="75"/>
                    <a:pt x="67" y="78"/>
                  </a:cubicBezTo>
                  <a:cubicBezTo>
                    <a:pt x="67" y="82"/>
                    <a:pt x="69" y="85"/>
                    <a:pt x="72" y="88"/>
                  </a:cubicBezTo>
                  <a:cubicBezTo>
                    <a:pt x="76" y="91"/>
                    <a:pt x="81" y="89"/>
                    <a:pt x="82" y="83"/>
                  </a:cubicBezTo>
                  <a:close/>
                </a:path>
              </a:pathLst>
            </a:custGeom>
            <a:solidFill>
              <a:srgbClr val="27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3"/>
            <p:cNvSpPr>
              <a:spLocks noEditPoints="1"/>
            </p:cNvSpPr>
            <p:nvPr/>
          </p:nvSpPr>
          <p:spPr bwMode="auto">
            <a:xfrm>
              <a:off x="5122863" y="2552700"/>
              <a:ext cx="4794250" cy="3971925"/>
            </a:xfrm>
            <a:custGeom>
              <a:avLst/>
              <a:gdLst>
                <a:gd name="T0" fmla="*/ 661 w 1712"/>
                <a:gd name="T1" fmla="*/ 132 h 1417"/>
                <a:gd name="T2" fmla="*/ 630 w 1712"/>
                <a:gd name="T3" fmla="*/ 201 h 1417"/>
                <a:gd name="T4" fmla="*/ 693 w 1712"/>
                <a:gd name="T5" fmla="*/ 240 h 1417"/>
                <a:gd name="T6" fmla="*/ 911 w 1712"/>
                <a:gd name="T7" fmla="*/ 216 h 1417"/>
                <a:gd name="T8" fmla="*/ 1039 w 1712"/>
                <a:gd name="T9" fmla="*/ 296 h 1417"/>
                <a:gd name="T10" fmla="*/ 1060 w 1712"/>
                <a:gd name="T11" fmla="*/ 348 h 1417"/>
                <a:gd name="T12" fmla="*/ 1364 w 1712"/>
                <a:gd name="T13" fmla="*/ 312 h 1417"/>
                <a:gd name="T14" fmla="*/ 1588 w 1712"/>
                <a:gd name="T15" fmla="*/ 424 h 1417"/>
                <a:gd name="T16" fmla="*/ 1685 w 1712"/>
                <a:gd name="T17" fmla="*/ 505 h 1417"/>
                <a:gd name="T18" fmla="*/ 1392 w 1712"/>
                <a:gd name="T19" fmla="*/ 386 h 1417"/>
                <a:gd name="T20" fmla="*/ 1177 w 1712"/>
                <a:gd name="T21" fmla="*/ 418 h 1417"/>
                <a:gd name="T22" fmla="*/ 952 w 1712"/>
                <a:gd name="T23" fmla="*/ 335 h 1417"/>
                <a:gd name="T24" fmla="*/ 858 w 1712"/>
                <a:gd name="T25" fmla="*/ 281 h 1417"/>
                <a:gd name="T26" fmla="*/ 765 w 1712"/>
                <a:gd name="T27" fmla="*/ 248 h 1417"/>
                <a:gd name="T28" fmla="*/ 677 w 1712"/>
                <a:gd name="T29" fmla="*/ 274 h 1417"/>
                <a:gd name="T30" fmla="*/ 519 w 1712"/>
                <a:gd name="T31" fmla="*/ 151 h 1417"/>
                <a:gd name="T32" fmla="*/ 384 w 1712"/>
                <a:gd name="T33" fmla="*/ 270 h 1417"/>
                <a:gd name="T34" fmla="*/ 289 w 1712"/>
                <a:gd name="T35" fmla="*/ 228 h 1417"/>
                <a:gd name="T36" fmla="*/ 304 w 1712"/>
                <a:gd name="T37" fmla="*/ 177 h 1417"/>
                <a:gd name="T38" fmla="*/ 308 w 1712"/>
                <a:gd name="T39" fmla="*/ 39 h 1417"/>
                <a:gd name="T40" fmla="*/ 59 w 1712"/>
                <a:gd name="T41" fmla="*/ 221 h 1417"/>
                <a:gd name="T42" fmla="*/ 230 w 1712"/>
                <a:gd name="T43" fmla="*/ 434 h 1417"/>
                <a:gd name="T44" fmla="*/ 542 w 1712"/>
                <a:gd name="T45" fmla="*/ 555 h 1417"/>
                <a:gd name="T46" fmla="*/ 817 w 1712"/>
                <a:gd name="T47" fmla="*/ 623 h 1417"/>
                <a:gd name="T48" fmla="*/ 1105 w 1712"/>
                <a:gd name="T49" fmla="*/ 1104 h 1417"/>
                <a:gd name="T50" fmla="*/ 805 w 1712"/>
                <a:gd name="T51" fmla="*/ 1051 h 1417"/>
                <a:gd name="T52" fmla="*/ 624 w 1712"/>
                <a:gd name="T53" fmla="*/ 1409 h 1417"/>
                <a:gd name="T54" fmla="*/ 303 w 1712"/>
                <a:gd name="T55" fmla="*/ 1131 h 1417"/>
                <a:gd name="T56" fmla="*/ 24 w 1712"/>
                <a:gd name="T57" fmla="*/ 1228 h 1417"/>
                <a:gd name="T58" fmla="*/ 160 w 1712"/>
                <a:gd name="T59" fmla="*/ 721 h 1417"/>
                <a:gd name="T60" fmla="*/ 459 w 1712"/>
                <a:gd name="T61" fmla="*/ 526 h 1417"/>
                <a:gd name="T62" fmla="*/ 51 w 1712"/>
                <a:gd name="T63" fmla="*/ 423 h 1417"/>
                <a:gd name="T64" fmla="*/ 184 w 1712"/>
                <a:gd name="T65" fmla="*/ 74 h 1417"/>
                <a:gd name="T66" fmla="*/ 411 w 1712"/>
                <a:gd name="T67" fmla="*/ 39 h 1417"/>
                <a:gd name="T68" fmla="*/ 379 w 1712"/>
                <a:gd name="T69" fmla="*/ 125 h 1417"/>
                <a:gd name="T70" fmla="*/ 443 w 1712"/>
                <a:gd name="T71" fmla="*/ 543 h 1417"/>
                <a:gd name="T72" fmla="*/ 830 w 1712"/>
                <a:gd name="T73" fmla="*/ 638 h 1417"/>
                <a:gd name="T74" fmla="*/ 610 w 1712"/>
                <a:gd name="T75" fmla="*/ 576 h 1417"/>
                <a:gd name="T76" fmla="*/ 314 w 1712"/>
                <a:gd name="T77" fmla="*/ 755 h 1417"/>
                <a:gd name="T78" fmla="*/ 21 w 1712"/>
                <a:gd name="T79" fmla="*/ 826 h 1417"/>
                <a:gd name="T80" fmla="*/ 293 w 1712"/>
                <a:gd name="T81" fmla="*/ 1047 h 1417"/>
                <a:gd name="T82" fmla="*/ 612 w 1712"/>
                <a:gd name="T83" fmla="*/ 1334 h 1417"/>
                <a:gd name="T84" fmla="*/ 831 w 1712"/>
                <a:gd name="T85" fmla="*/ 968 h 1417"/>
                <a:gd name="T86" fmla="*/ 29 w 1712"/>
                <a:gd name="T87" fmla="*/ 1163 h 1417"/>
                <a:gd name="T88" fmla="*/ 221 w 1712"/>
                <a:gd name="T89" fmla="*/ 1129 h 1417"/>
                <a:gd name="T90" fmla="*/ 1003 w 1712"/>
                <a:gd name="T91" fmla="*/ 924 h 1417"/>
                <a:gd name="T92" fmla="*/ 1057 w 1712"/>
                <a:gd name="T93" fmla="*/ 1204 h 1417"/>
                <a:gd name="T94" fmla="*/ 237 w 1712"/>
                <a:gd name="T95" fmla="*/ 1175 h 1417"/>
                <a:gd name="T96" fmla="*/ 201 w 1712"/>
                <a:gd name="T97" fmla="*/ 1270 h 1417"/>
                <a:gd name="T98" fmla="*/ 362 w 1712"/>
                <a:gd name="T99" fmla="*/ 1126 h 1417"/>
                <a:gd name="T100" fmla="*/ 610 w 1712"/>
                <a:gd name="T101" fmla="*/ 1403 h 1417"/>
                <a:gd name="T102" fmla="*/ 791 w 1712"/>
                <a:gd name="T103" fmla="*/ 1028 h 1417"/>
                <a:gd name="T104" fmla="*/ 961 w 1712"/>
                <a:gd name="T105" fmla="*/ 1172 h 1417"/>
                <a:gd name="T106" fmla="*/ 907 w 1712"/>
                <a:gd name="T107" fmla="*/ 963 h 1417"/>
                <a:gd name="T108" fmla="*/ 652 w 1712"/>
                <a:gd name="T109" fmla="*/ 1303 h 1417"/>
                <a:gd name="T110" fmla="*/ 375 w 1712"/>
                <a:gd name="T111" fmla="*/ 1075 h 1417"/>
                <a:gd name="T112" fmla="*/ 334 w 1712"/>
                <a:gd name="T113" fmla="*/ 230 h 1417"/>
                <a:gd name="T114" fmla="*/ 1065 w 1712"/>
                <a:gd name="T115" fmla="*/ 326 h 1417"/>
                <a:gd name="T116" fmla="*/ 996 w 1712"/>
                <a:gd name="T117" fmla="*/ 1228 h 1417"/>
                <a:gd name="T118" fmla="*/ 490 w 1712"/>
                <a:gd name="T119" fmla="*/ 553 h 1417"/>
                <a:gd name="T120" fmla="*/ 278 w 1712"/>
                <a:gd name="T121" fmla="*/ 707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2" h="1417">
                  <a:moveTo>
                    <a:pt x="423" y="165"/>
                  </a:moveTo>
                  <a:cubicBezTo>
                    <a:pt x="426" y="164"/>
                    <a:pt x="428" y="163"/>
                    <a:pt x="430" y="162"/>
                  </a:cubicBezTo>
                  <a:cubicBezTo>
                    <a:pt x="436" y="159"/>
                    <a:pt x="443" y="156"/>
                    <a:pt x="449" y="153"/>
                  </a:cubicBezTo>
                  <a:cubicBezTo>
                    <a:pt x="461" y="148"/>
                    <a:pt x="473" y="142"/>
                    <a:pt x="485" y="137"/>
                  </a:cubicBezTo>
                  <a:cubicBezTo>
                    <a:pt x="495" y="132"/>
                    <a:pt x="505" y="127"/>
                    <a:pt x="516" y="122"/>
                  </a:cubicBezTo>
                  <a:cubicBezTo>
                    <a:pt x="518" y="122"/>
                    <a:pt x="520" y="121"/>
                    <a:pt x="521" y="120"/>
                  </a:cubicBezTo>
                  <a:cubicBezTo>
                    <a:pt x="535" y="113"/>
                    <a:pt x="551" y="108"/>
                    <a:pt x="566" y="102"/>
                  </a:cubicBezTo>
                  <a:cubicBezTo>
                    <a:pt x="568" y="101"/>
                    <a:pt x="571" y="100"/>
                    <a:pt x="573" y="100"/>
                  </a:cubicBezTo>
                  <a:cubicBezTo>
                    <a:pt x="586" y="98"/>
                    <a:pt x="598" y="96"/>
                    <a:pt x="611" y="94"/>
                  </a:cubicBezTo>
                  <a:cubicBezTo>
                    <a:pt x="614" y="94"/>
                    <a:pt x="617" y="94"/>
                    <a:pt x="620" y="94"/>
                  </a:cubicBezTo>
                  <a:cubicBezTo>
                    <a:pt x="633" y="96"/>
                    <a:pt x="645" y="98"/>
                    <a:pt x="658" y="100"/>
                  </a:cubicBezTo>
                  <a:cubicBezTo>
                    <a:pt x="668" y="101"/>
                    <a:pt x="673" y="106"/>
                    <a:pt x="676" y="115"/>
                  </a:cubicBezTo>
                  <a:cubicBezTo>
                    <a:pt x="677" y="118"/>
                    <a:pt x="679" y="121"/>
                    <a:pt x="680" y="124"/>
                  </a:cubicBezTo>
                  <a:cubicBezTo>
                    <a:pt x="682" y="130"/>
                    <a:pt x="678" y="136"/>
                    <a:pt x="672" y="135"/>
                  </a:cubicBezTo>
                  <a:cubicBezTo>
                    <a:pt x="668" y="135"/>
                    <a:pt x="664" y="134"/>
                    <a:pt x="661" y="132"/>
                  </a:cubicBezTo>
                  <a:cubicBezTo>
                    <a:pt x="654" y="127"/>
                    <a:pt x="646" y="127"/>
                    <a:pt x="638" y="128"/>
                  </a:cubicBezTo>
                  <a:cubicBezTo>
                    <a:pt x="631" y="129"/>
                    <a:pt x="623" y="129"/>
                    <a:pt x="615" y="132"/>
                  </a:cubicBezTo>
                  <a:cubicBezTo>
                    <a:pt x="614" y="133"/>
                    <a:pt x="613" y="133"/>
                    <a:pt x="611" y="132"/>
                  </a:cubicBezTo>
                  <a:cubicBezTo>
                    <a:pt x="605" y="131"/>
                    <a:pt x="600" y="133"/>
                    <a:pt x="594" y="135"/>
                  </a:cubicBezTo>
                  <a:cubicBezTo>
                    <a:pt x="588" y="138"/>
                    <a:pt x="580" y="140"/>
                    <a:pt x="574" y="143"/>
                  </a:cubicBezTo>
                  <a:cubicBezTo>
                    <a:pt x="560" y="151"/>
                    <a:pt x="549" y="160"/>
                    <a:pt x="537" y="169"/>
                  </a:cubicBezTo>
                  <a:cubicBezTo>
                    <a:pt x="532" y="175"/>
                    <a:pt x="527" y="181"/>
                    <a:pt x="524" y="187"/>
                  </a:cubicBezTo>
                  <a:cubicBezTo>
                    <a:pt x="521" y="192"/>
                    <a:pt x="519" y="198"/>
                    <a:pt x="518" y="204"/>
                  </a:cubicBezTo>
                  <a:cubicBezTo>
                    <a:pt x="518" y="207"/>
                    <a:pt x="518" y="210"/>
                    <a:pt x="520" y="213"/>
                  </a:cubicBezTo>
                  <a:cubicBezTo>
                    <a:pt x="525" y="220"/>
                    <a:pt x="531" y="226"/>
                    <a:pt x="538" y="232"/>
                  </a:cubicBezTo>
                  <a:cubicBezTo>
                    <a:pt x="549" y="240"/>
                    <a:pt x="561" y="239"/>
                    <a:pt x="573" y="241"/>
                  </a:cubicBezTo>
                  <a:cubicBezTo>
                    <a:pt x="575" y="242"/>
                    <a:pt x="577" y="240"/>
                    <a:pt x="579" y="240"/>
                  </a:cubicBezTo>
                  <a:cubicBezTo>
                    <a:pt x="591" y="236"/>
                    <a:pt x="600" y="229"/>
                    <a:pt x="609" y="222"/>
                  </a:cubicBezTo>
                  <a:cubicBezTo>
                    <a:pt x="612" y="220"/>
                    <a:pt x="615" y="217"/>
                    <a:pt x="618" y="215"/>
                  </a:cubicBezTo>
                  <a:cubicBezTo>
                    <a:pt x="623" y="211"/>
                    <a:pt x="627" y="207"/>
                    <a:pt x="630" y="201"/>
                  </a:cubicBezTo>
                  <a:cubicBezTo>
                    <a:pt x="633" y="194"/>
                    <a:pt x="637" y="188"/>
                    <a:pt x="643" y="182"/>
                  </a:cubicBezTo>
                  <a:cubicBezTo>
                    <a:pt x="646" y="178"/>
                    <a:pt x="649" y="174"/>
                    <a:pt x="651" y="170"/>
                  </a:cubicBezTo>
                  <a:cubicBezTo>
                    <a:pt x="656" y="160"/>
                    <a:pt x="663" y="153"/>
                    <a:pt x="672" y="147"/>
                  </a:cubicBezTo>
                  <a:cubicBezTo>
                    <a:pt x="676" y="143"/>
                    <a:pt x="681" y="143"/>
                    <a:pt x="684" y="146"/>
                  </a:cubicBezTo>
                  <a:cubicBezTo>
                    <a:pt x="688" y="150"/>
                    <a:pt x="688" y="154"/>
                    <a:pt x="684" y="160"/>
                  </a:cubicBezTo>
                  <a:cubicBezTo>
                    <a:pt x="683" y="161"/>
                    <a:pt x="682" y="162"/>
                    <a:pt x="681" y="163"/>
                  </a:cubicBezTo>
                  <a:cubicBezTo>
                    <a:pt x="681" y="166"/>
                    <a:pt x="681" y="168"/>
                    <a:pt x="681" y="170"/>
                  </a:cubicBezTo>
                  <a:cubicBezTo>
                    <a:pt x="680" y="174"/>
                    <a:pt x="679" y="178"/>
                    <a:pt x="677" y="181"/>
                  </a:cubicBezTo>
                  <a:cubicBezTo>
                    <a:pt x="672" y="187"/>
                    <a:pt x="668" y="192"/>
                    <a:pt x="663" y="197"/>
                  </a:cubicBezTo>
                  <a:cubicBezTo>
                    <a:pt x="657" y="204"/>
                    <a:pt x="652" y="212"/>
                    <a:pt x="649" y="221"/>
                  </a:cubicBezTo>
                  <a:cubicBezTo>
                    <a:pt x="646" y="229"/>
                    <a:pt x="643" y="236"/>
                    <a:pt x="643" y="245"/>
                  </a:cubicBezTo>
                  <a:cubicBezTo>
                    <a:pt x="646" y="251"/>
                    <a:pt x="652" y="254"/>
                    <a:pt x="658" y="255"/>
                  </a:cubicBezTo>
                  <a:cubicBezTo>
                    <a:pt x="661" y="255"/>
                    <a:pt x="664" y="256"/>
                    <a:pt x="667" y="256"/>
                  </a:cubicBezTo>
                  <a:cubicBezTo>
                    <a:pt x="673" y="256"/>
                    <a:pt x="679" y="255"/>
                    <a:pt x="684" y="250"/>
                  </a:cubicBezTo>
                  <a:cubicBezTo>
                    <a:pt x="687" y="246"/>
                    <a:pt x="690" y="243"/>
                    <a:pt x="693" y="240"/>
                  </a:cubicBezTo>
                  <a:cubicBezTo>
                    <a:pt x="703" y="228"/>
                    <a:pt x="712" y="215"/>
                    <a:pt x="721" y="203"/>
                  </a:cubicBezTo>
                  <a:cubicBezTo>
                    <a:pt x="725" y="199"/>
                    <a:pt x="729" y="194"/>
                    <a:pt x="732" y="190"/>
                  </a:cubicBezTo>
                  <a:cubicBezTo>
                    <a:pt x="734" y="187"/>
                    <a:pt x="736" y="186"/>
                    <a:pt x="737" y="183"/>
                  </a:cubicBezTo>
                  <a:cubicBezTo>
                    <a:pt x="739" y="178"/>
                    <a:pt x="743" y="174"/>
                    <a:pt x="747" y="170"/>
                  </a:cubicBezTo>
                  <a:cubicBezTo>
                    <a:pt x="749" y="168"/>
                    <a:pt x="752" y="166"/>
                    <a:pt x="754" y="163"/>
                  </a:cubicBezTo>
                  <a:cubicBezTo>
                    <a:pt x="758" y="157"/>
                    <a:pt x="765" y="153"/>
                    <a:pt x="772" y="150"/>
                  </a:cubicBezTo>
                  <a:cubicBezTo>
                    <a:pt x="778" y="148"/>
                    <a:pt x="783" y="146"/>
                    <a:pt x="788" y="145"/>
                  </a:cubicBezTo>
                  <a:cubicBezTo>
                    <a:pt x="799" y="143"/>
                    <a:pt x="811" y="148"/>
                    <a:pt x="817" y="157"/>
                  </a:cubicBezTo>
                  <a:cubicBezTo>
                    <a:pt x="819" y="160"/>
                    <a:pt x="820" y="163"/>
                    <a:pt x="819" y="166"/>
                  </a:cubicBezTo>
                  <a:cubicBezTo>
                    <a:pt x="818" y="174"/>
                    <a:pt x="817" y="181"/>
                    <a:pt x="816" y="188"/>
                  </a:cubicBezTo>
                  <a:cubicBezTo>
                    <a:pt x="815" y="191"/>
                    <a:pt x="815" y="194"/>
                    <a:pt x="814" y="197"/>
                  </a:cubicBezTo>
                  <a:cubicBezTo>
                    <a:pt x="818" y="198"/>
                    <a:pt x="820" y="196"/>
                    <a:pt x="822" y="195"/>
                  </a:cubicBezTo>
                  <a:cubicBezTo>
                    <a:pt x="826" y="193"/>
                    <a:pt x="830" y="191"/>
                    <a:pt x="833" y="189"/>
                  </a:cubicBezTo>
                  <a:cubicBezTo>
                    <a:pt x="850" y="182"/>
                    <a:pt x="868" y="182"/>
                    <a:pt x="885" y="186"/>
                  </a:cubicBezTo>
                  <a:cubicBezTo>
                    <a:pt x="896" y="188"/>
                    <a:pt x="911" y="203"/>
                    <a:pt x="911" y="216"/>
                  </a:cubicBezTo>
                  <a:cubicBezTo>
                    <a:pt x="911" y="218"/>
                    <a:pt x="911" y="220"/>
                    <a:pt x="911" y="223"/>
                  </a:cubicBezTo>
                  <a:cubicBezTo>
                    <a:pt x="916" y="224"/>
                    <a:pt x="919" y="223"/>
                    <a:pt x="923" y="222"/>
                  </a:cubicBezTo>
                  <a:cubicBezTo>
                    <a:pt x="928" y="220"/>
                    <a:pt x="934" y="219"/>
                    <a:pt x="939" y="220"/>
                  </a:cubicBezTo>
                  <a:cubicBezTo>
                    <a:pt x="941" y="220"/>
                    <a:pt x="943" y="221"/>
                    <a:pt x="945" y="220"/>
                  </a:cubicBezTo>
                  <a:cubicBezTo>
                    <a:pt x="958" y="219"/>
                    <a:pt x="971" y="221"/>
                    <a:pt x="983" y="226"/>
                  </a:cubicBezTo>
                  <a:cubicBezTo>
                    <a:pt x="984" y="227"/>
                    <a:pt x="986" y="227"/>
                    <a:pt x="987" y="228"/>
                  </a:cubicBezTo>
                  <a:cubicBezTo>
                    <a:pt x="998" y="232"/>
                    <a:pt x="1004" y="240"/>
                    <a:pt x="1003" y="252"/>
                  </a:cubicBezTo>
                  <a:cubicBezTo>
                    <a:pt x="1003" y="268"/>
                    <a:pt x="999" y="277"/>
                    <a:pt x="988" y="289"/>
                  </a:cubicBezTo>
                  <a:cubicBezTo>
                    <a:pt x="986" y="292"/>
                    <a:pt x="984" y="295"/>
                    <a:pt x="982" y="299"/>
                  </a:cubicBezTo>
                  <a:cubicBezTo>
                    <a:pt x="977" y="314"/>
                    <a:pt x="977" y="314"/>
                    <a:pt x="976" y="325"/>
                  </a:cubicBezTo>
                  <a:cubicBezTo>
                    <a:pt x="981" y="334"/>
                    <a:pt x="990" y="334"/>
                    <a:pt x="998" y="333"/>
                  </a:cubicBezTo>
                  <a:cubicBezTo>
                    <a:pt x="1003" y="333"/>
                    <a:pt x="1009" y="332"/>
                    <a:pt x="1014" y="332"/>
                  </a:cubicBezTo>
                  <a:cubicBezTo>
                    <a:pt x="1021" y="333"/>
                    <a:pt x="1026" y="330"/>
                    <a:pt x="1032" y="326"/>
                  </a:cubicBezTo>
                  <a:cubicBezTo>
                    <a:pt x="1034" y="322"/>
                    <a:pt x="1034" y="318"/>
                    <a:pt x="1034" y="313"/>
                  </a:cubicBezTo>
                  <a:cubicBezTo>
                    <a:pt x="1035" y="307"/>
                    <a:pt x="1036" y="302"/>
                    <a:pt x="1039" y="296"/>
                  </a:cubicBezTo>
                  <a:cubicBezTo>
                    <a:pt x="1040" y="296"/>
                    <a:pt x="1041" y="295"/>
                    <a:pt x="1041" y="294"/>
                  </a:cubicBezTo>
                  <a:cubicBezTo>
                    <a:pt x="1043" y="282"/>
                    <a:pt x="1050" y="274"/>
                    <a:pt x="1057" y="265"/>
                  </a:cubicBezTo>
                  <a:cubicBezTo>
                    <a:pt x="1058" y="264"/>
                    <a:pt x="1059" y="262"/>
                    <a:pt x="1061" y="261"/>
                  </a:cubicBezTo>
                  <a:cubicBezTo>
                    <a:pt x="1067" y="258"/>
                    <a:pt x="1072" y="253"/>
                    <a:pt x="1077" y="248"/>
                  </a:cubicBezTo>
                  <a:cubicBezTo>
                    <a:pt x="1078" y="247"/>
                    <a:pt x="1079" y="247"/>
                    <a:pt x="1080" y="246"/>
                  </a:cubicBezTo>
                  <a:cubicBezTo>
                    <a:pt x="1093" y="239"/>
                    <a:pt x="1107" y="232"/>
                    <a:pt x="1122" y="230"/>
                  </a:cubicBezTo>
                  <a:cubicBezTo>
                    <a:pt x="1129" y="229"/>
                    <a:pt x="1135" y="230"/>
                    <a:pt x="1142" y="232"/>
                  </a:cubicBezTo>
                  <a:cubicBezTo>
                    <a:pt x="1146" y="234"/>
                    <a:pt x="1150" y="236"/>
                    <a:pt x="1153" y="238"/>
                  </a:cubicBezTo>
                  <a:cubicBezTo>
                    <a:pt x="1159" y="240"/>
                    <a:pt x="1162" y="244"/>
                    <a:pt x="1166" y="248"/>
                  </a:cubicBezTo>
                  <a:cubicBezTo>
                    <a:pt x="1172" y="255"/>
                    <a:pt x="1174" y="263"/>
                    <a:pt x="1171" y="272"/>
                  </a:cubicBezTo>
                  <a:cubicBezTo>
                    <a:pt x="1171" y="273"/>
                    <a:pt x="1170" y="275"/>
                    <a:pt x="1169" y="276"/>
                  </a:cubicBezTo>
                  <a:cubicBezTo>
                    <a:pt x="1161" y="287"/>
                    <a:pt x="1154" y="298"/>
                    <a:pt x="1144" y="307"/>
                  </a:cubicBezTo>
                  <a:cubicBezTo>
                    <a:pt x="1139" y="311"/>
                    <a:pt x="1134" y="314"/>
                    <a:pt x="1128" y="317"/>
                  </a:cubicBezTo>
                  <a:cubicBezTo>
                    <a:pt x="1120" y="321"/>
                    <a:pt x="1111" y="325"/>
                    <a:pt x="1103" y="329"/>
                  </a:cubicBezTo>
                  <a:cubicBezTo>
                    <a:pt x="1088" y="334"/>
                    <a:pt x="1074" y="342"/>
                    <a:pt x="1060" y="348"/>
                  </a:cubicBezTo>
                  <a:cubicBezTo>
                    <a:pt x="1059" y="348"/>
                    <a:pt x="1059" y="348"/>
                    <a:pt x="1059" y="348"/>
                  </a:cubicBezTo>
                  <a:cubicBezTo>
                    <a:pt x="1057" y="353"/>
                    <a:pt x="1060" y="356"/>
                    <a:pt x="1062" y="360"/>
                  </a:cubicBezTo>
                  <a:cubicBezTo>
                    <a:pt x="1068" y="371"/>
                    <a:pt x="1077" y="379"/>
                    <a:pt x="1088" y="385"/>
                  </a:cubicBezTo>
                  <a:cubicBezTo>
                    <a:pt x="1092" y="387"/>
                    <a:pt x="1096" y="388"/>
                    <a:pt x="1100" y="389"/>
                  </a:cubicBezTo>
                  <a:cubicBezTo>
                    <a:pt x="1120" y="392"/>
                    <a:pt x="1141" y="395"/>
                    <a:pt x="1162" y="398"/>
                  </a:cubicBezTo>
                  <a:cubicBezTo>
                    <a:pt x="1168" y="399"/>
                    <a:pt x="1173" y="398"/>
                    <a:pt x="1179" y="398"/>
                  </a:cubicBezTo>
                  <a:cubicBezTo>
                    <a:pt x="1195" y="395"/>
                    <a:pt x="1212" y="392"/>
                    <a:pt x="1228" y="389"/>
                  </a:cubicBezTo>
                  <a:cubicBezTo>
                    <a:pt x="1231" y="389"/>
                    <a:pt x="1234" y="388"/>
                    <a:pt x="1237" y="387"/>
                  </a:cubicBezTo>
                  <a:cubicBezTo>
                    <a:pt x="1251" y="381"/>
                    <a:pt x="1265" y="376"/>
                    <a:pt x="1279" y="369"/>
                  </a:cubicBezTo>
                  <a:cubicBezTo>
                    <a:pt x="1289" y="365"/>
                    <a:pt x="1298" y="359"/>
                    <a:pt x="1305" y="350"/>
                  </a:cubicBezTo>
                  <a:cubicBezTo>
                    <a:pt x="1307" y="347"/>
                    <a:pt x="1310" y="345"/>
                    <a:pt x="1313" y="342"/>
                  </a:cubicBezTo>
                  <a:cubicBezTo>
                    <a:pt x="1317" y="338"/>
                    <a:pt x="1321" y="334"/>
                    <a:pt x="1325" y="330"/>
                  </a:cubicBezTo>
                  <a:cubicBezTo>
                    <a:pt x="1329" y="325"/>
                    <a:pt x="1333" y="322"/>
                    <a:pt x="1339" y="320"/>
                  </a:cubicBezTo>
                  <a:cubicBezTo>
                    <a:pt x="1344" y="319"/>
                    <a:pt x="1350" y="316"/>
                    <a:pt x="1355" y="314"/>
                  </a:cubicBezTo>
                  <a:cubicBezTo>
                    <a:pt x="1358" y="312"/>
                    <a:pt x="1361" y="312"/>
                    <a:pt x="1364" y="312"/>
                  </a:cubicBezTo>
                  <a:cubicBezTo>
                    <a:pt x="1374" y="314"/>
                    <a:pt x="1384" y="315"/>
                    <a:pt x="1394" y="317"/>
                  </a:cubicBezTo>
                  <a:cubicBezTo>
                    <a:pt x="1399" y="318"/>
                    <a:pt x="1403" y="320"/>
                    <a:pt x="1408" y="323"/>
                  </a:cubicBezTo>
                  <a:cubicBezTo>
                    <a:pt x="1415" y="328"/>
                    <a:pt x="1422" y="334"/>
                    <a:pt x="1427" y="341"/>
                  </a:cubicBezTo>
                  <a:cubicBezTo>
                    <a:pt x="1434" y="352"/>
                    <a:pt x="1437" y="363"/>
                    <a:pt x="1437" y="375"/>
                  </a:cubicBezTo>
                  <a:cubicBezTo>
                    <a:pt x="1437" y="381"/>
                    <a:pt x="1436" y="386"/>
                    <a:pt x="1435" y="393"/>
                  </a:cubicBezTo>
                  <a:cubicBezTo>
                    <a:pt x="1438" y="395"/>
                    <a:pt x="1441" y="398"/>
                    <a:pt x="1444" y="400"/>
                  </a:cubicBezTo>
                  <a:cubicBezTo>
                    <a:pt x="1449" y="405"/>
                    <a:pt x="1453" y="410"/>
                    <a:pt x="1456" y="416"/>
                  </a:cubicBezTo>
                  <a:cubicBezTo>
                    <a:pt x="1459" y="423"/>
                    <a:pt x="1463" y="430"/>
                    <a:pt x="1466" y="438"/>
                  </a:cubicBezTo>
                  <a:cubicBezTo>
                    <a:pt x="1469" y="445"/>
                    <a:pt x="1473" y="449"/>
                    <a:pt x="1480" y="452"/>
                  </a:cubicBezTo>
                  <a:cubicBezTo>
                    <a:pt x="1485" y="453"/>
                    <a:pt x="1490" y="455"/>
                    <a:pt x="1495" y="456"/>
                  </a:cubicBezTo>
                  <a:cubicBezTo>
                    <a:pt x="1507" y="458"/>
                    <a:pt x="1519" y="460"/>
                    <a:pt x="1532" y="461"/>
                  </a:cubicBezTo>
                  <a:cubicBezTo>
                    <a:pt x="1541" y="462"/>
                    <a:pt x="1551" y="460"/>
                    <a:pt x="1561" y="458"/>
                  </a:cubicBezTo>
                  <a:cubicBezTo>
                    <a:pt x="1562" y="455"/>
                    <a:pt x="1562" y="453"/>
                    <a:pt x="1563" y="450"/>
                  </a:cubicBezTo>
                  <a:cubicBezTo>
                    <a:pt x="1565" y="444"/>
                    <a:pt x="1567" y="439"/>
                    <a:pt x="1570" y="434"/>
                  </a:cubicBezTo>
                  <a:cubicBezTo>
                    <a:pt x="1573" y="426"/>
                    <a:pt x="1580" y="423"/>
                    <a:pt x="1588" y="424"/>
                  </a:cubicBezTo>
                  <a:cubicBezTo>
                    <a:pt x="1595" y="425"/>
                    <a:pt x="1601" y="428"/>
                    <a:pt x="1606" y="433"/>
                  </a:cubicBezTo>
                  <a:cubicBezTo>
                    <a:pt x="1612" y="440"/>
                    <a:pt x="1612" y="446"/>
                    <a:pt x="1607" y="454"/>
                  </a:cubicBezTo>
                  <a:cubicBezTo>
                    <a:pt x="1604" y="458"/>
                    <a:pt x="1599" y="462"/>
                    <a:pt x="1594" y="465"/>
                  </a:cubicBezTo>
                  <a:cubicBezTo>
                    <a:pt x="1590" y="468"/>
                    <a:pt x="1585" y="470"/>
                    <a:pt x="1580" y="473"/>
                  </a:cubicBezTo>
                  <a:cubicBezTo>
                    <a:pt x="1583" y="482"/>
                    <a:pt x="1588" y="489"/>
                    <a:pt x="1596" y="494"/>
                  </a:cubicBezTo>
                  <a:cubicBezTo>
                    <a:pt x="1613" y="503"/>
                    <a:pt x="1630" y="506"/>
                    <a:pt x="1649" y="501"/>
                  </a:cubicBezTo>
                  <a:cubicBezTo>
                    <a:pt x="1654" y="500"/>
                    <a:pt x="1659" y="497"/>
                    <a:pt x="1665" y="496"/>
                  </a:cubicBezTo>
                  <a:cubicBezTo>
                    <a:pt x="1670" y="493"/>
                    <a:pt x="1675" y="491"/>
                    <a:pt x="1681" y="489"/>
                  </a:cubicBezTo>
                  <a:cubicBezTo>
                    <a:pt x="1689" y="487"/>
                    <a:pt x="1696" y="483"/>
                    <a:pt x="1702" y="477"/>
                  </a:cubicBezTo>
                  <a:cubicBezTo>
                    <a:pt x="1703" y="476"/>
                    <a:pt x="1704" y="475"/>
                    <a:pt x="1706" y="474"/>
                  </a:cubicBezTo>
                  <a:cubicBezTo>
                    <a:pt x="1708" y="473"/>
                    <a:pt x="1710" y="473"/>
                    <a:pt x="1711" y="475"/>
                  </a:cubicBezTo>
                  <a:cubicBezTo>
                    <a:pt x="1711" y="477"/>
                    <a:pt x="1712" y="478"/>
                    <a:pt x="1711" y="480"/>
                  </a:cubicBezTo>
                  <a:cubicBezTo>
                    <a:pt x="1711" y="481"/>
                    <a:pt x="1709" y="482"/>
                    <a:pt x="1708" y="484"/>
                  </a:cubicBezTo>
                  <a:cubicBezTo>
                    <a:pt x="1703" y="489"/>
                    <a:pt x="1698" y="494"/>
                    <a:pt x="1693" y="499"/>
                  </a:cubicBezTo>
                  <a:cubicBezTo>
                    <a:pt x="1691" y="501"/>
                    <a:pt x="1688" y="504"/>
                    <a:pt x="1685" y="505"/>
                  </a:cubicBezTo>
                  <a:cubicBezTo>
                    <a:pt x="1676" y="509"/>
                    <a:pt x="1668" y="513"/>
                    <a:pt x="1659" y="516"/>
                  </a:cubicBezTo>
                  <a:cubicBezTo>
                    <a:pt x="1636" y="524"/>
                    <a:pt x="1612" y="521"/>
                    <a:pt x="1590" y="510"/>
                  </a:cubicBezTo>
                  <a:cubicBezTo>
                    <a:pt x="1579" y="505"/>
                    <a:pt x="1571" y="496"/>
                    <a:pt x="1566" y="485"/>
                  </a:cubicBezTo>
                  <a:cubicBezTo>
                    <a:pt x="1565" y="483"/>
                    <a:pt x="1564" y="480"/>
                    <a:pt x="1562" y="477"/>
                  </a:cubicBezTo>
                  <a:cubicBezTo>
                    <a:pt x="1560" y="477"/>
                    <a:pt x="1557" y="477"/>
                    <a:pt x="1554" y="477"/>
                  </a:cubicBezTo>
                  <a:cubicBezTo>
                    <a:pt x="1542" y="479"/>
                    <a:pt x="1530" y="478"/>
                    <a:pt x="1518" y="477"/>
                  </a:cubicBezTo>
                  <a:cubicBezTo>
                    <a:pt x="1510" y="476"/>
                    <a:pt x="1501" y="474"/>
                    <a:pt x="1493" y="473"/>
                  </a:cubicBezTo>
                  <a:cubicBezTo>
                    <a:pt x="1486" y="472"/>
                    <a:pt x="1479" y="470"/>
                    <a:pt x="1472" y="467"/>
                  </a:cubicBezTo>
                  <a:cubicBezTo>
                    <a:pt x="1462" y="463"/>
                    <a:pt x="1454" y="455"/>
                    <a:pt x="1450" y="445"/>
                  </a:cubicBezTo>
                  <a:cubicBezTo>
                    <a:pt x="1447" y="438"/>
                    <a:pt x="1444" y="431"/>
                    <a:pt x="1441" y="423"/>
                  </a:cubicBezTo>
                  <a:cubicBezTo>
                    <a:pt x="1438" y="417"/>
                    <a:pt x="1433" y="413"/>
                    <a:pt x="1427" y="409"/>
                  </a:cubicBezTo>
                  <a:cubicBezTo>
                    <a:pt x="1425" y="411"/>
                    <a:pt x="1423" y="412"/>
                    <a:pt x="1421" y="414"/>
                  </a:cubicBezTo>
                  <a:cubicBezTo>
                    <a:pt x="1411" y="422"/>
                    <a:pt x="1399" y="423"/>
                    <a:pt x="1387" y="420"/>
                  </a:cubicBezTo>
                  <a:cubicBezTo>
                    <a:pt x="1382" y="418"/>
                    <a:pt x="1379" y="415"/>
                    <a:pt x="1379" y="410"/>
                  </a:cubicBezTo>
                  <a:cubicBezTo>
                    <a:pt x="1377" y="399"/>
                    <a:pt x="1382" y="390"/>
                    <a:pt x="1392" y="386"/>
                  </a:cubicBezTo>
                  <a:cubicBezTo>
                    <a:pt x="1398" y="383"/>
                    <a:pt x="1404" y="382"/>
                    <a:pt x="1411" y="383"/>
                  </a:cubicBezTo>
                  <a:cubicBezTo>
                    <a:pt x="1413" y="384"/>
                    <a:pt x="1415" y="383"/>
                    <a:pt x="1418" y="384"/>
                  </a:cubicBezTo>
                  <a:cubicBezTo>
                    <a:pt x="1421" y="373"/>
                    <a:pt x="1420" y="364"/>
                    <a:pt x="1415" y="355"/>
                  </a:cubicBezTo>
                  <a:cubicBezTo>
                    <a:pt x="1411" y="346"/>
                    <a:pt x="1404" y="340"/>
                    <a:pt x="1395" y="335"/>
                  </a:cubicBezTo>
                  <a:cubicBezTo>
                    <a:pt x="1391" y="333"/>
                    <a:pt x="1387" y="332"/>
                    <a:pt x="1382" y="333"/>
                  </a:cubicBezTo>
                  <a:cubicBezTo>
                    <a:pt x="1379" y="333"/>
                    <a:pt x="1376" y="334"/>
                    <a:pt x="1373" y="333"/>
                  </a:cubicBezTo>
                  <a:cubicBezTo>
                    <a:pt x="1364" y="333"/>
                    <a:pt x="1356" y="334"/>
                    <a:pt x="1348" y="336"/>
                  </a:cubicBezTo>
                  <a:cubicBezTo>
                    <a:pt x="1343" y="338"/>
                    <a:pt x="1339" y="340"/>
                    <a:pt x="1336" y="344"/>
                  </a:cubicBezTo>
                  <a:cubicBezTo>
                    <a:pt x="1335" y="345"/>
                    <a:pt x="1333" y="347"/>
                    <a:pt x="1331" y="349"/>
                  </a:cubicBezTo>
                  <a:cubicBezTo>
                    <a:pt x="1323" y="359"/>
                    <a:pt x="1313" y="368"/>
                    <a:pt x="1304" y="376"/>
                  </a:cubicBezTo>
                  <a:cubicBezTo>
                    <a:pt x="1292" y="385"/>
                    <a:pt x="1281" y="392"/>
                    <a:pt x="1267" y="397"/>
                  </a:cubicBezTo>
                  <a:cubicBezTo>
                    <a:pt x="1252" y="402"/>
                    <a:pt x="1238" y="405"/>
                    <a:pt x="1223" y="408"/>
                  </a:cubicBezTo>
                  <a:cubicBezTo>
                    <a:pt x="1221" y="408"/>
                    <a:pt x="1220" y="409"/>
                    <a:pt x="1218" y="410"/>
                  </a:cubicBezTo>
                  <a:cubicBezTo>
                    <a:pt x="1216" y="410"/>
                    <a:pt x="1215" y="411"/>
                    <a:pt x="1213" y="412"/>
                  </a:cubicBezTo>
                  <a:cubicBezTo>
                    <a:pt x="1201" y="414"/>
                    <a:pt x="1189" y="416"/>
                    <a:pt x="1177" y="418"/>
                  </a:cubicBezTo>
                  <a:cubicBezTo>
                    <a:pt x="1173" y="418"/>
                    <a:pt x="1170" y="419"/>
                    <a:pt x="1166" y="420"/>
                  </a:cubicBezTo>
                  <a:cubicBezTo>
                    <a:pt x="1162" y="421"/>
                    <a:pt x="1157" y="421"/>
                    <a:pt x="1153" y="421"/>
                  </a:cubicBezTo>
                  <a:cubicBezTo>
                    <a:pt x="1140" y="419"/>
                    <a:pt x="1128" y="417"/>
                    <a:pt x="1115" y="415"/>
                  </a:cubicBezTo>
                  <a:cubicBezTo>
                    <a:pt x="1111" y="414"/>
                    <a:pt x="1107" y="413"/>
                    <a:pt x="1104" y="411"/>
                  </a:cubicBezTo>
                  <a:cubicBezTo>
                    <a:pt x="1099" y="409"/>
                    <a:pt x="1094" y="407"/>
                    <a:pt x="1089" y="404"/>
                  </a:cubicBezTo>
                  <a:cubicBezTo>
                    <a:pt x="1081" y="400"/>
                    <a:pt x="1073" y="396"/>
                    <a:pt x="1065" y="391"/>
                  </a:cubicBezTo>
                  <a:cubicBezTo>
                    <a:pt x="1054" y="385"/>
                    <a:pt x="1046" y="376"/>
                    <a:pt x="1044" y="363"/>
                  </a:cubicBezTo>
                  <a:cubicBezTo>
                    <a:pt x="1043" y="360"/>
                    <a:pt x="1042" y="357"/>
                    <a:pt x="1041" y="354"/>
                  </a:cubicBezTo>
                  <a:cubicBezTo>
                    <a:pt x="1038" y="354"/>
                    <a:pt x="1036" y="354"/>
                    <a:pt x="1034" y="355"/>
                  </a:cubicBezTo>
                  <a:cubicBezTo>
                    <a:pt x="1026" y="358"/>
                    <a:pt x="1018" y="360"/>
                    <a:pt x="1010" y="360"/>
                  </a:cubicBezTo>
                  <a:cubicBezTo>
                    <a:pt x="1009" y="360"/>
                    <a:pt x="1009" y="360"/>
                    <a:pt x="1008" y="360"/>
                  </a:cubicBezTo>
                  <a:cubicBezTo>
                    <a:pt x="1003" y="362"/>
                    <a:pt x="998" y="362"/>
                    <a:pt x="992" y="359"/>
                  </a:cubicBezTo>
                  <a:cubicBezTo>
                    <a:pt x="990" y="357"/>
                    <a:pt x="986" y="357"/>
                    <a:pt x="983" y="356"/>
                  </a:cubicBezTo>
                  <a:cubicBezTo>
                    <a:pt x="980" y="356"/>
                    <a:pt x="977" y="355"/>
                    <a:pt x="973" y="354"/>
                  </a:cubicBezTo>
                  <a:cubicBezTo>
                    <a:pt x="963" y="351"/>
                    <a:pt x="958" y="343"/>
                    <a:pt x="952" y="335"/>
                  </a:cubicBezTo>
                  <a:cubicBezTo>
                    <a:pt x="951" y="334"/>
                    <a:pt x="951" y="331"/>
                    <a:pt x="951" y="329"/>
                  </a:cubicBezTo>
                  <a:cubicBezTo>
                    <a:pt x="954" y="313"/>
                    <a:pt x="957" y="297"/>
                    <a:pt x="966" y="282"/>
                  </a:cubicBezTo>
                  <a:cubicBezTo>
                    <a:pt x="971" y="274"/>
                    <a:pt x="976" y="266"/>
                    <a:pt x="981" y="258"/>
                  </a:cubicBezTo>
                  <a:cubicBezTo>
                    <a:pt x="984" y="254"/>
                    <a:pt x="985" y="250"/>
                    <a:pt x="983" y="245"/>
                  </a:cubicBezTo>
                  <a:cubicBezTo>
                    <a:pt x="976" y="242"/>
                    <a:pt x="968" y="241"/>
                    <a:pt x="960" y="242"/>
                  </a:cubicBezTo>
                  <a:cubicBezTo>
                    <a:pt x="955" y="242"/>
                    <a:pt x="949" y="242"/>
                    <a:pt x="944" y="246"/>
                  </a:cubicBezTo>
                  <a:cubicBezTo>
                    <a:pt x="943" y="247"/>
                    <a:pt x="942" y="247"/>
                    <a:pt x="941" y="247"/>
                  </a:cubicBezTo>
                  <a:cubicBezTo>
                    <a:pt x="933" y="248"/>
                    <a:pt x="926" y="252"/>
                    <a:pt x="919" y="257"/>
                  </a:cubicBezTo>
                  <a:cubicBezTo>
                    <a:pt x="913" y="261"/>
                    <a:pt x="906" y="265"/>
                    <a:pt x="900" y="269"/>
                  </a:cubicBezTo>
                  <a:cubicBezTo>
                    <a:pt x="898" y="270"/>
                    <a:pt x="896" y="271"/>
                    <a:pt x="895" y="273"/>
                  </a:cubicBezTo>
                  <a:cubicBezTo>
                    <a:pt x="886" y="284"/>
                    <a:pt x="877" y="295"/>
                    <a:pt x="870" y="307"/>
                  </a:cubicBezTo>
                  <a:cubicBezTo>
                    <a:pt x="868" y="310"/>
                    <a:pt x="867" y="313"/>
                    <a:pt x="866" y="316"/>
                  </a:cubicBezTo>
                  <a:cubicBezTo>
                    <a:pt x="864" y="320"/>
                    <a:pt x="861" y="321"/>
                    <a:pt x="858" y="321"/>
                  </a:cubicBezTo>
                  <a:cubicBezTo>
                    <a:pt x="854" y="321"/>
                    <a:pt x="850" y="317"/>
                    <a:pt x="851" y="313"/>
                  </a:cubicBezTo>
                  <a:cubicBezTo>
                    <a:pt x="852" y="302"/>
                    <a:pt x="852" y="291"/>
                    <a:pt x="858" y="281"/>
                  </a:cubicBezTo>
                  <a:cubicBezTo>
                    <a:pt x="866" y="267"/>
                    <a:pt x="876" y="256"/>
                    <a:pt x="885" y="243"/>
                  </a:cubicBezTo>
                  <a:cubicBezTo>
                    <a:pt x="887" y="240"/>
                    <a:pt x="889" y="237"/>
                    <a:pt x="890" y="233"/>
                  </a:cubicBezTo>
                  <a:cubicBezTo>
                    <a:pt x="890" y="232"/>
                    <a:pt x="890" y="230"/>
                    <a:pt x="890" y="229"/>
                  </a:cubicBezTo>
                  <a:cubicBezTo>
                    <a:pt x="889" y="221"/>
                    <a:pt x="880" y="211"/>
                    <a:pt x="871" y="210"/>
                  </a:cubicBezTo>
                  <a:cubicBezTo>
                    <a:pt x="869" y="209"/>
                    <a:pt x="867" y="209"/>
                    <a:pt x="865" y="209"/>
                  </a:cubicBezTo>
                  <a:cubicBezTo>
                    <a:pt x="859" y="207"/>
                    <a:pt x="852" y="207"/>
                    <a:pt x="847" y="210"/>
                  </a:cubicBezTo>
                  <a:cubicBezTo>
                    <a:pt x="845" y="210"/>
                    <a:pt x="844" y="211"/>
                    <a:pt x="843" y="211"/>
                  </a:cubicBezTo>
                  <a:cubicBezTo>
                    <a:pt x="833" y="212"/>
                    <a:pt x="825" y="217"/>
                    <a:pt x="818" y="223"/>
                  </a:cubicBezTo>
                  <a:cubicBezTo>
                    <a:pt x="809" y="229"/>
                    <a:pt x="801" y="236"/>
                    <a:pt x="793" y="242"/>
                  </a:cubicBezTo>
                  <a:cubicBezTo>
                    <a:pt x="791" y="244"/>
                    <a:pt x="790" y="246"/>
                    <a:pt x="789" y="247"/>
                  </a:cubicBezTo>
                  <a:cubicBezTo>
                    <a:pt x="782" y="257"/>
                    <a:pt x="775" y="267"/>
                    <a:pt x="770" y="277"/>
                  </a:cubicBezTo>
                  <a:cubicBezTo>
                    <a:pt x="769" y="279"/>
                    <a:pt x="768" y="282"/>
                    <a:pt x="767" y="284"/>
                  </a:cubicBezTo>
                  <a:cubicBezTo>
                    <a:pt x="764" y="290"/>
                    <a:pt x="757" y="291"/>
                    <a:pt x="753" y="286"/>
                  </a:cubicBezTo>
                  <a:cubicBezTo>
                    <a:pt x="748" y="280"/>
                    <a:pt x="747" y="273"/>
                    <a:pt x="752" y="266"/>
                  </a:cubicBezTo>
                  <a:cubicBezTo>
                    <a:pt x="756" y="259"/>
                    <a:pt x="761" y="253"/>
                    <a:pt x="765" y="248"/>
                  </a:cubicBezTo>
                  <a:cubicBezTo>
                    <a:pt x="768" y="243"/>
                    <a:pt x="771" y="239"/>
                    <a:pt x="773" y="233"/>
                  </a:cubicBezTo>
                  <a:cubicBezTo>
                    <a:pt x="775" y="229"/>
                    <a:pt x="778" y="226"/>
                    <a:pt x="781" y="222"/>
                  </a:cubicBezTo>
                  <a:cubicBezTo>
                    <a:pt x="784" y="218"/>
                    <a:pt x="787" y="215"/>
                    <a:pt x="790" y="211"/>
                  </a:cubicBezTo>
                  <a:cubicBezTo>
                    <a:pt x="793" y="207"/>
                    <a:pt x="796" y="201"/>
                    <a:pt x="797" y="195"/>
                  </a:cubicBezTo>
                  <a:cubicBezTo>
                    <a:pt x="799" y="188"/>
                    <a:pt x="800" y="182"/>
                    <a:pt x="801" y="175"/>
                  </a:cubicBezTo>
                  <a:cubicBezTo>
                    <a:pt x="801" y="174"/>
                    <a:pt x="800" y="172"/>
                    <a:pt x="800" y="170"/>
                  </a:cubicBezTo>
                  <a:cubicBezTo>
                    <a:pt x="796" y="167"/>
                    <a:pt x="791" y="167"/>
                    <a:pt x="786" y="167"/>
                  </a:cubicBezTo>
                  <a:cubicBezTo>
                    <a:pt x="784" y="167"/>
                    <a:pt x="782" y="168"/>
                    <a:pt x="781" y="169"/>
                  </a:cubicBezTo>
                  <a:cubicBezTo>
                    <a:pt x="775" y="173"/>
                    <a:pt x="770" y="177"/>
                    <a:pt x="765" y="182"/>
                  </a:cubicBezTo>
                  <a:cubicBezTo>
                    <a:pt x="756" y="189"/>
                    <a:pt x="749" y="198"/>
                    <a:pt x="743" y="207"/>
                  </a:cubicBezTo>
                  <a:cubicBezTo>
                    <a:pt x="742" y="209"/>
                    <a:pt x="741" y="211"/>
                    <a:pt x="739" y="212"/>
                  </a:cubicBezTo>
                  <a:cubicBezTo>
                    <a:pt x="733" y="218"/>
                    <a:pt x="729" y="226"/>
                    <a:pt x="725" y="233"/>
                  </a:cubicBezTo>
                  <a:cubicBezTo>
                    <a:pt x="723" y="237"/>
                    <a:pt x="721" y="240"/>
                    <a:pt x="718" y="243"/>
                  </a:cubicBezTo>
                  <a:cubicBezTo>
                    <a:pt x="711" y="248"/>
                    <a:pt x="706" y="255"/>
                    <a:pt x="699" y="261"/>
                  </a:cubicBezTo>
                  <a:cubicBezTo>
                    <a:pt x="692" y="266"/>
                    <a:pt x="684" y="270"/>
                    <a:pt x="677" y="274"/>
                  </a:cubicBezTo>
                  <a:cubicBezTo>
                    <a:pt x="675" y="276"/>
                    <a:pt x="672" y="276"/>
                    <a:pt x="669" y="276"/>
                  </a:cubicBezTo>
                  <a:cubicBezTo>
                    <a:pt x="662" y="275"/>
                    <a:pt x="654" y="274"/>
                    <a:pt x="647" y="273"/>
                  </a:cubicBezTo>
                  <a:cubicBezTo>
                    <a:pt x="643" y="272"/>
                    <a:pt x="639" y="270"/>
                    <a:pt x="636" y="266"/>
                  </a:cubicBezTo>
                  <a:cubicBezTo>
                    <a:pt x="634" y="263"/>
                    <a:pt x="631" y="260"/>
                    <a:pt x="628" y="258"/>
                  </a:cubicBezTo>
                  <a:cubicBezTo>
                    <a:pt x="625" y="255"/>
                    <a:pt x="623" y="252"/>
                    <a:pt x="622" y="248"/>
                  </a:cubicBezTo>
                  <a:cubicBezTo>
                    <a:pt x="622" y="244"/>
                    <a:pt x="621" y="241"/>
                    <a:pt x="620" y="237"/>
                  </a:cubicBezTo>
                  <a:cubicBezTo>
                    <a:pt x="614" y="240"/>
                    <a:pt x="609" y="244"/>
                    <a:pt x="603" y="247"/>
                  </a:cubicBezTo>
                  <a:cubicBezTo>
                    <a:pt x="585" y="258"/>
                    <a:pt x="565" y="264"/>
                    <a:pt x="543" y="260"/>
                  </a:cubicBezTo>
                  <a:cubicBezTo>
                    <a:pt x="534" y="258"/>
                    <a:pt x="525" y="256"/>
                    <a:pt x="519" y="249"/>
                  </a:cubicBezTo>
                  <a:cubicBezTo>
                    <a:pt x="518" y="249"/>
                    <a:pt x="518" y="248"/>
                    <a:pt x="517" y="248"/>
                  </a:cubicBezTo>
                  <a:cubicBezTo>
                    <a:pt x="509" y="245"/>
                    <a:pt x="505" y="238"/>
                    <a:pt x="502" y="231"/>
                  </a:cubicBezTo>
                  <a:cubicBezTo>
                    <a:pt x="501" y="228"/>
                    <a:pt x="500" y="225"/>
                    <a:pt x="498" y="222"/>
                  </a:cubicBezTo>
                  <a:cubicBezTo>
                    <a:pt x="493" y="210"/>
                    <a:pt x="494" y="199"/>
                    <a:pt x="500" y="188"/>
                  </a:cubicBezTo>
                  <a:cubicBezTo>
                    <a:pt x="502" y="185"/>
                    <a:pt x="504" y="181"/>
                    <a:pt x="505" y="177"/>
                  </a:cubicBezTo>
                  <a:cubicBezTo>
                    <a:pt x="508" y="168"/>
                    <a:pt x="513" y="159"/>
                    <a:pt x="519" y="151"/>
                  </a:cubicBezTo>
                  <a:cubicBezTo>
                    <a:pt x="519" y="150"/>
                    <a:pt x="519" y="150"/>
                    <a:pt x="519" y="149"/>
                  </a:cubicBezTo>
                  <a:cubicBezTo>
                    <a:pt x="519" y="149"/>
                    <a:pt x="519" y="148"/>
                    <a:pt x="519" y="148"/>
                  </a:cubicBezTo>
                  <a:cubicBezTo>
                    <a:pt x="515" y="148"/>
                    <a:pt x="511" y="149"/>
                    <a:pt x="507" y="151"/>
                  </a:cubicBezTo>
                  <a:cubicBezTo>
                    <a:pt x="501" y="154"/>
                    <a:pt x="494" y="157"/>
                    <a:pt x="487" y="158"/>
                  </a:cubicBezTo>
                  <a:cubicBezTo>
                    <a:pt x="485" y="158"/>
                    <a:pt x="483" y="159"/>
                    <a:pt x="482" y="160"/>
                  </a:cubicBezTo>
                  <a:cubicBezTo>
                    <a:pt x="477" y="164"/>
                    <a:pt x="471" y="165"/>
                    <a:pt x="466" y="167"/>
                  </a:cubicBezTo>
                  <a:cubicBezTo>
                    <a:pt x="463" y="168"/>
                    <a:pt x="460" y="169"/>
                    <a:pt x="458" y="171"/>
                  </a:cubicBezTo>
                  <a:cubicBezTo>
                    <a:pt x="451" y="174"/>
                    <a:pt x="446" y="177"/>
                    <a:pt x="439" y="180"/>
                  </a:cubicBezTo>
                  <a:cubicBezTo>
                    <a:pt x="437" y="181"/>
                    <a:pt x="435" y="182"/>
                    <a:pt x="432" y="183"/>
                  </a:cubicBezTo>
                  <a:cubicBezTo>
                    <a:pt x="427" y="184"/>
                    <a:pt x="422" y="186"/>
                    <a:pt x="417" y="189"/>
                  </a:cubicBezTo>
                  <a:cubicBezTo>
                    <a:pt x="413" y="191"/>
                    <a:pt x="411" y="195"/>
                    <a:pt x="410" y="199"/>
                  </a:cubicBezTo>
                  <a:cubicBezTo>
                    <a:pt x="408" y="206"/>
                    <a:pt x="406" y="213"/>
                    <a:pt x="404" y="220"/>
                  </a:cubicBezTo>
                  <a:cubicBezTo>
                    <a:pt x="402" y="229"/>
                    <a:pt x="398" y="237"/>
                    <a:pt x="393" y="245"/>
                  </a:cubicBezTo>
                  <a:cubicBezTo>
                    <a:pt x="391" y="248"/>
                    <a:pt x="390" y="251"/>
                    <a:pt x="390" y="255"/>
                  </a:cubicBezTo>
                  <a:cubicBezTo>
                    <a:pt x="391" y="261"/>
                    <a:pt x="388" y="266"/>
                    <a:pt x="384" y="270"/>
                  </a:cubicBezTo>
                  <a:cubicBezTo>
                    <a:pt x="378" y="274"/>
                    <a:pt x="373" y="280"/>
                    <a:pt x="369" y="286"/>
                  </a:cubicBezTo>
                  <a:cubicBezTo>
                    <a:pt x="367" y="288"/>
                    <a:pt x="365" y="291"/>
                    <a:pt x="362" y="293"/>
                  </a:cubicBezTo>
                  <a:cubicBezTo>
                    <a:pt x="355" y="297"/>
                    <a:pt x="349" y="305"/>
                    <a:pt x="341" y="309"/>
                  </a:cubicBezTo>
                  <a:cubicBezTo>
                    <a:pt x="340" y="309"/>
                    <a:pt x="339" y="310"/>
                    <a:pt x="339" y="310"/>
                  </a:cubicBezTo>
                  <a:cubicBezTo>
                    <a:pt x="336" y="316"/>
                    <a:pt x="331" y="317"/>
                    <a:pt x="325" y="318"/>
                  </a:cubicBezTo>
                  <a:cubicBezTo>
                    <a:pt x="320" y="319"/>
                    <a:pt x="315" y="321"/>
                    <a:pt x="311" y="323"/>
                  </a:cubicBezTo>
                  <a:cubicBezTo>
                    <a:pt x="305" y="326"/>
                    <a:pt x="298" y="327"/>
                    <a:pt x="292" y="327"/>
                  </a:cubicBezTo>
                  <a:cubicBezTo>
                    <a:pt x="284" y="328"/>
                    <a:pt x="276" y="326"/>
                    <a:pt x="268" y="324"/>
                  </a:cubicBezTo>
                  <a:cubicBezTo>
                    <a:pt x="267" y="324"/>
                    <a:pt x="265" y="323"/>
                    <a:pt x="264" y="323"/>
                  </a:cubicBezTo>
                  <a:cubicBezTo>
                    <a:pt x="261" y="319"/>
                    <a:pt x="257" y="317"/>
                    <a:pt x="254" y="314"/>
                  </a:cubicBezTo>
                  <a:cubicBezTo>
                    <a:pt x="248" y="309"/>
                    <a:pt x="242" y="304"/>
                    <a:pt x="241" y="295"/>
                  </a:cubicBezTo>
                  <a:cubicBezTo>
                    <a:pt x="240" y="284"/>
                    <a:pt x="242" y="274"/>
                    <a:pt x="250" y="265"/>
                  </a:cubicBezTo>
                  <a:cubicBezTo>
                    <a:pt x="257" y="257"/>
                    <a:pt x="264" y="249"/>
                    <a:pt x="270" y="241"/>
                  </a:cubicBezTo>
                  <a:cubicBezTo>
                    <a:pt x="273" y="236"/>
                    <a:pt x="277" y="232"/>
                    <a:pt x="283" y="231"/>
                  </a:cubicBezTo>
                  <a:cubicBezTo>
                    <a:pt x="285" y="230"/>
                    <a:pt x="287" y="230"/>
                    <a:pt x="289" y="228"/>
                  </a:cubicBezTo>
                  <a:cubicBezTo>
                    <a:pt x="297" y="221"/>
                    <a:pt x="308" y="218"/>
                    <a:pt x="317" y="214"/>
                  </a:cubicBezTo>
                  <a:cubicBezTo>
                    <a:pt x="323" y="212"/>
                    <a:pt x="329" y="210"/>
                    <a:pt x="335" y="207"/>
                  </a:cubicBezTo>
                  <a:cubicBezTo>
                    <a:pt x="338" y="206"/>
                    <a:pt x="340" y="205"/>
                    <a:pt x="343" y="203"/>
                  </a:cubicBezTo>
                  <a:cubicBezTo>
                    <a:pt x="348" y="201"/>
                    <a:pt x="353" y="197"/>
                    <a:pt x="359" y="195"/>
                  </a:cubicBezTo>
                  <a:cubicBezTo>
                    <a:pt x="363" y="194"/>
                    <a:pt x="366" y="192"/>
                    <a:pt x="370" y="189"/>
                  </a:cubicBezTo>
                  <a:cubicBezTo>
                    <a:pt x="374" y="187"/>
                    <a:pt x="378" y="184"/>
                    <a:pt x="383" y="182"/>
                  </a:cubicBezTo>
                  <a:cubicBezTo>
                    <a:pt x="388" y="180"/>
                    <a:pt x="391" y="177"/>
                    <a:pt x="393" y="172"/>
                  </a:cubicBezTo>
                  <a:cubicBezTo>
                    <a:pt x="397" y="162"/>
                    <a:pt x="402" y="154"/>
                    <a:pt x="405" y="144"/>
                  </a:cubicBezTo>
                  <a:cubicBezTo>
                    <a:pt x="405" y="142"/>
                    <a:pt x="406" y="141"/>
                    <a:pt x="406" y="138"/>
                  </a:cubicBezTo>
                  <a:cubicBezTo>
                    <a:pt x="402" y="139"/>
                    <a:pt x="399" y="142"/>
                    <a:pt x="396" y="144"/>
                  </a:cubicBezTo>
                  <a:cubicBezTo>
                    <a:pt x="389" y="150"/>
                    <a:pt x="383" y="156"/>
                    <a:pt x="377" y="162"/>
                  </a:cubicBezTo>
                  <a:cubicBezTo>
                    <a:pt x="375" y="163"/>
                    <a:pt x="374" y="165"/>
                    <a:pt x="372" y="166"/>
                  </a:cubicBezTo>
                  <a:cubicBezTo>
                    <a:pt x="363" y="169"/>
                    <a:pt x="355" y="175"/>
                    <a:pt x="345" y="177"/>
                  </a:cubicBezTo>
                  <a:cubicBezTo>
                    <a:pt x="343" y="177"/>
                    <a:pt x="341" y="178"/>
                    <a:pt x="340" y="178"/>
                  </a:cubicBezTo>
                  <a:cubicBezTo>
                    <a:pt x="328" y="176"/>
                    <a:pt x="316" y="179"/>
                    <a:pt x="304" y="177"/>
                  </a:cubicBezTo>
                  <a:cubicBezTo>
                    <a:pt x="298" y="175"/>
                    <a:pt x="292" y="174"/>
                    <a:pt x="287" y="171"/>
                  </a:cubicBezTo>
                  <a:cubicBezTo>
                    <a:pt x="279" y="166"/>
                    <a:pt x="266" y="150"/>
                    <a:pt x="263" y="142"/>
                  </a:cubicBezTo>
                  <a:cubicBezTo>
                    <a:pt x="259" y="134"/>
                    <a:pt x="259" y="126"/>
                    <a:pt x="261" y="117"/>
                  </a:cubicBezTo>
                  <a:cubicBezTo>
                    <a:pt x="263" y="109"/>
                    <a:pt x="266" y="101"/>
                    <a:pt x="269" y="94"/>
                  </a:cubicBezTo>
                  <a:cubicBezTo>
                    <a:pt x="272" y="85"/>
                    <a:pt x="277" y="78"/>
                    <a:pt x="285" y="72"/>
                  </a:cubicBezTo>
                  <a:cubicBezTo>
                    <a:pt x="296" y="63"/>
                    <a:pt x="308" y="54"/>
                    <a:pt x="321" y="45"/>
                  </a:cubicBezTo>
                  <a:cubicBezTo>
                    <a:pt x="325" y="43"/>
                    <a:pt x="330" y="41"/>
                    <a:pt x="334" y="39"/>
                  </a:cubicBezTo>
                  <a:cubicBezTo>
                    <a:pt x="348" y="34"/>
                    <a:pt x="362" y="29"/>
                    <a:pt x="376" y="25"/>
                  </a:cubicBezTo>
                  <a:cubicBezTo>
                    <a:pt x="388" y="21"/>
                    <a:pt x="400" y="20"/>
                    <a:pt x="413" y="22"/>
                  </a:cubicBezTo>
                  <a:cubicBezTo>
                    <a:pt x="417" y="23"/>
                    <a:pt x="421" y="24"/>
                    <a:pt x="426" y="24"/>
                  </a:cubicBezTo>
                  <a:cubicBezTo>
                    <a:pt x="424" y="21"/>
                    <a:pt x="422" y="20"/>
                    <a:pt x="420" y="20"/>
                  </a:cubicBezTo>
                  <a:cubicBezTo>
                    <a:pt x="408" y="17"/>
                    <a:pt x="396" y="16"/>
                    <a:pt x="384" y="17"/>
                  </a:cubicBezTo>
                  <a:cubicBezTo>
                    <a:pt x="372" y="19"/>
                    <a:pt x="360" y="21"/>
                    <a:pt x="349" y="26"/>
                  </a:cubicBezTo>
                  <a:cubicBezTo>
                    <a:pt x="346" y="27"/>
                    <a:pt x="344" y="28"/>
                    <a:pt x="341" y="28"/>
                  </a:cubicBezTo>
                  <a:cubicBezTo>
                    <a:pt x="330" y="31"/>
                    <a:pt x="319" y="35"/>
                    <a:pt x="308" y="39"/>
                  </a:cubicBezTo>
                  <a:cubicBezTo>
                    <a:pt x="299" y="43"/>
                    <a:pt x="291" y="46"/>
                    <a:pt x="283" y="51"/>
                  </a:cubicBezTo>
                  <a:cubicBezTo>
                    <a:pt x="278" y="55"/>
                    <a:pt x="272" y="57"/>
                    <a:pt x="265" y="57"/>
                  </a:cubicBezTo>
                  <a:cubicBezTo>
                    <a:pt x="256" y="58"/>
                    <a:pt x="247" y="61"/>
                    <a:pt x="238" y="65"/>
                  </a:cubicBezTo>
                  <a:cubicBezTo>
                    <a:pt x="236" y="65"/>
                    <a:pt x="234" y="66"/>
                    <a:pt x="232" y="68"/>
                  </a:cubicBezTo>
                  <a:cubicBezTo>
                    <a:pt x="224" y="73"/>
                    <a:pt x="215" y="76"/>
                    <a:pt x="206" y="80"/>
                  </a:cubicBezTo>
                  <a:cubicBezTo>
                    <a:pt x="198" y="82"/>
                    <a:pt x="191" y="86"/>
                    <a:pt x="184" y="92"/>
                  </a:cubicBezTo>
                  <a:cubicBezTo>
                    <a:pt x="180" y="95"/>
                    <a:pt x="175" y="99"/>
                    <a:pt x="170" y="102"/>
                  </a:cubicBezTo>
                  <a:cubicBezTo>
                    <a:pt x="166" y="105"/>
                    <a:pt x="162" y="108"/>
                    <a:pt x="159" y="113"/>
                  </a:cubicBezTo>
                  <a:cubicBezTo>
                    <a:pt x="158" y="114"/>
                    <a:pt x="157" y="115"/>
                    <a:pt x="156" y="116"/>
                  </a:cubicBezTo>
                  <a:cubicBezTo>
                    <a:pt x="148" y="123"/>
                    <a:pt x="140" y="129"/>
                    <a:pt x="132" y="135"/>
                  </a:cubicBezTo>
                  <a:cubicBezTo>
                    <a:pt x="128" y="139"/>
                    <a:pt x="123" y="142"/>
                    <a:pt x="120" y="146"/>
                  </a:cubicBezTo>
                  <a:cubicBezTo>
                    <a:pt x="107" y="161"/>
                    <a:pt x="94" y="175"/>
                    <a:pt x="82" y="190"/>
                  </a:cubicBezTo>
                  <a:cubicBezTo>
                    <a:pt x="79" y="193"/>
                    <a:pt x="76" y="196"/>
                    <a:pt x="74" y="200"/>
                  </a:cubicBezTo>
                  <a:cubicBezTo>
                    <a:pt x="72" y="202"/>
                    <a:pt x="70" y="204"/>
                    <a:pt x="69" y="206"/>
                  </a:cubicBezTo>
                  <a:cubicBezTo>
                    <a:pt x="66" y="211"/>
                    <a:pt x="62" y="216"/>
                    <a:pt x="59" y="221"/>
                  </a:cubicBezTo>
                  <a:cubicBezTo>
                    <a:pt x="58" y="222"/>
                    <a:pt x="58" y="223"/>
                    <a:pt x="57" y="224"/>
                  </a:cubicBezTo>
                  <a:cubicBezTo>
                    <a:pt x="50" y="239"/>
                    <a:pt x="43" y="254"/>
                    <a:pt x="39" y="270"/>
                  </a:cubicBezTo>
                  <a:cubicBezTo>
                    <a:pt x="38" y="276"/>
                    <a:pt x="36" y="281"/>
                    <a:pt x="35" y="287"/>
                  </a:cubicBezTo>
                  <a:cubicBezTo>
                    <a:pt x="34" y="291"/>
                    <a:pt x="32" y="295"/>
                    <a:pt x="31" y="299"/>
                  </a:cubicBezTo>
                  <a:cubicBezTo>
                    <a:pt x="30" y="306"/>
                    <a:pt x="29" y="312"/>
                    <a:pt x="28" y="319"/>
                  </a:cubicBezTo>
                  <a:cubicBezTo>
                    <a:pt x="27" y="325"/>
                    <a:pt x="27" y="332"/>
                    <a:pt x="27" y="338"/>
                  </a:cubicBezTo>
                  <a:cubicBezTo>
                    <a:pt x="27" y="340"/>
                    <a:pt x="28" y="342"/>
                    <a:pt x="28" y="344"/>
                  </a:cubicBezTo>
                  <a:cubicBezTo>
                    <a:pt x="26" y="352"/>
                    <a:pt x="27" y="360"/>
                    <a:pt x="28" y="368"/>
                  </a:cubicBezTo>
                  <a:cubicBezTo>
                    <a:pt x="29" y="379"/>
                    <a:pt x="33" y="388"/>
                    <a:pt x="41" y="395"/>
                  </a:cubicBezTo>
                  <a:cubicBezTo>
                    <a:pt x="47" y="400"/>
                    <a:pt x="53" y="404"/>
                    <a:pt x="60" y="409"/>
                  </a:cubicBezTo>
                  <a:cubicBezTo>
                    <a:pt x="61" y="410"/>
                    <a:pt x="63" y="410"/>
                    <a:pt x="65" y="411"/>
                  </a:cubicBezTo>
                  <a:cubicBezTo>
                    <a:pt x="74" y="414"/>
                    <a:pt x="83" y="417"/>
                    <a:pt x="92" y="419"/>
                  </a:cubicBezTo>
                  <a:cubicBezTo>
                    <a:pt x="113" y="422"/>
                    <a:pt x="133" y="425"/>
                    <a:pt x="153" y="428"/>
                  </a:cubicBezTo>
                  <a:cubicBezTo>
                    <a:pt x="175" y="430"/>
                    <a:pt x="198" y="432"/>
                    <a:pt x="220" y="433"/>
                  </a:cubicBezTo>
                  <a:cubicBezTo>
                    <a:pt x="224" y="433"/>
                    <a:pt x="227" y="433"/>
                    <a:pt x="230" y="434"/>
                  </a:cubicBezTo>
                  <a:cubicBezTo>
                    <a:pt x="246" y="436"/>
                    <a:pt x="261" y="435"/>
                    <a:pt x="277" y="436"/>
                  </a:cubicBezTo>
                  <a:cubicBezTo>
                    <a:pt x="277" y="436"/>
                    <a:pt x="278" y="436"/>
                    <a:pt x="278" y="436"/>
                  </a:cubicBezTo>
                  <a:cubicBezTo>
                    <a:pt x="295" y="437"/>
                    <a:pt x="311" y="435"/>
                    <a:pt x="327" y="432"/>
                  </a:cubicBezTo>
                  <a:cubicBezTo>
                    <a:pt x="331" y="431"/>
                    <a:pt x="335" y="431"/>
                    <a:pt x="338" y="430"/>
                  </a:cubicBezTo>
                  <a:cubicBezTo>
                    <a:pt x="348" y="429"/>
                    <a:pt x="358" y="428"/>
                    <a:pt x="368" y="426"/>
                  </a:cubicBezTo>
                  <a:cubicBezTo>
                    <a:pt x="388" y="422"/>
                    <a:pt x="408" y="425"/>
                    <a:pt x="426" y="435"/>
                  </a:cubicBezTo>
                  <a:cubicBezTo>
                    <a:pt x="435" y="440"/>
                    <a:pt x="443" y="447"/>
                    <a:pt x="450" y="456"/>
                  </a:cubicBezTo>
                  <a:cubicBezTo>
                    <a:pt x="459" y="467"/>
                    <a:pt x="466" y="479"/>
                    <a:pt x="471" y="493"/>
                  </a:cubicBezTo>
                  <a:cubicBezTo>
                    <a:pt x="471" y="494"/>
                    <a:pt x="472" y="496"/>
                    <a:pt x="473" y="497"/>
                  </a:cubicBezTo>
                  <a:cubicBezTo>
                    <a:pt x="477" y="505"/>
                    <a:pt x="478" y="512"/>
                    <a:pt x="476" y="520"/>
                  </a:cubicBezTo>
                  <a:cubicBezTo>
                    <a:pt x="476" y="522"/>
                    <a:pt x="476" y="524"/>
                    <a:pt x="476" y="526"/>
                  </a:cubicBezTo>
                  <a:cubicBezTo>
                    <a:pt x="489" y="523"/>
                    <a:pt x="501" y="528"/>
                    <a:pt x="514" y="529"/>
                  </a:cubicBezTo>
                  <a:cubicBezTo>
                    <a:pt x="515" y="529"/>
                    <a:pt x="516" y="529"/>
                    <a:pt x="516" y="529"/>
                  </a:cubicBezTo>
                  <a:cubicBezTo>
                    <a:pt x="520" y="533"/>
                    <a:pt x="526" y="534"/>
                    <a:pt x="530" y="537"/>
                  </a:cubicBezTo>
                  <a:cubicBezTo>
                    <a:pt x="538" y="540"/>
                    <a:pt x="543" y="546"/>
                    <a:pt x="542" y="555"/>
                  </a:cubicBezTo>
                  <a:cubicBezTo>
                    <a:pt x="542" y="555"/>
                    <a:pt x="543" y="556"/>
                    <a:pt x="543" y="557"/>
                  </a:cubicBezTo>
                  <a:cubicBezTo>
                    <a:pt x="544" y="558"/>
                    <a:pt x="546" y="558"/>
                    <a:pt x="547" y="558"/>
                  </a:cubicBezTo>
                  <a:cubicBezTo>
                    <a:pt x="555" y="558"/>
                    <a:pt x="562" y="558"/>
                    <a:pt x="570" y="558"/>
                  </a:cubicBezTo>
                  <a:cubicBezTo>
                    <a:pt x="574" y="558"/>
                    <a:pt x="579" y="557"/>
                    <a:pt x="583" y="555"/>
                  </a:cubicBezTo>
                  <a:cubicBezTo>
                    <a:pt x="588" y="552"/>
                    <a:pt x="594" y="552"/>
                    <a:pt x="599" y="554"/>
                  </a:cubicBezTo>
                  <a:cubicBezTo>
                    <a:pt x="609" y="557"/>
                    <a:pt x="618" y="560"/>
                    <a:pt x="628" y="563"/>
                  </a:cubicBezTo>
                  <a:cubicBezTo>
                    <a:pt x="634" y="565"/>
                    <a:pt x="639" y="568"/>
                    <a:pt x="644" y="571"/>
                  </a:cubicBezTo>
                  <a:cubicBezTo>
                    <a:pt x="653" y="576"/>
                    <a:pt x="660" y="582"/>
                    <a:pt x="666" y="589"/>
                  </a:cubicBezTo>
                  <a:cubicBezTo>
                    <a:pt x="673" y="598"/>
                    <a:pt x="679" y="606"/>
                    <a:pt x="686" y="614"/>
                  </a:cubicBezTo>
                  <a:cubicBezTo>
                    <a:pt x="691" y="621"/>
                    <a:pt x="698" y="625"/>
                    <a:pt x="708" y="624"/>
                  </a:cubicBezTo>
                  <a:cubicBezTo>
                    <a:pt x="709" y="624"/>
                    <a:pt x="711" y="624"/>
                    <a:pt x="713" y="625"/>
                  </a:cubicBezTo>
                  <a:cubicBezTo>
                    <a:pt x="733" y="628"/>
                    <a:pt x="753" y="625"/>
                    <a:pt x="773" y="625"/>
                  </a:cubicBezTo>
                  <a:cubicBezTo>
                    <a:pt x="778" y="625"/>
                    <a:pt x="783" y="624"/>
                    <a:pt x="788" y="623"/>
                  </a:cubicBezTo>
                  <a:cubicBezTo>
                    <a:pt x="794" y="622"/>
                    <a:pt x="800" y="622"/>
                    <a:pt x="807" y="623"/>
                  </a:cubicBezTo>
                  <a:cubicBezTo>
                    <a:pt x="810" y="623"/>
                    <a:pt x="814" y="623"/>
                    <a:pt x="817" y="623"/>
                  </a:cubicBezTo>
                  <a:cubicBezTo>
                    <a:pt x="825" y="622"/>
                    <a:pt x="834" y="622"/>
                    <a:pt x="843" y="622"/>
                  </a:cubicBezTo>
                  <a:cubicBezTo>
                    <a:pt x="860" y="624"/>
                    <a:pt x="878" y="625"/>
                    <a:pt x="895" y="627"/>
                  </a:cubicBezTo>
                  <a:cubicBezTo>
                    <a:pt x="911" y="629"/>
                    <a:pt x="928" y="632"/>
                    <a:pt x="945" y="635"/>
                  </a:cubicBezTo>
                  <a:cubicBezTo>
                    <a:pt x="951" y="636"/>
                    <a:pt x="956" y="638"/>
                    <a:pt x="962" y="638"/>
                  </a:cubicBezTo>
                  <a:cubicBezTo>
                    <a:pt x="965" y="637"/>
                    <a:pt x="969" y="638"/>
                    <a:pt x="972" y="640"/>
                  </a:cubicBezTo>
                  <a:cubicBezTo>
                    <a:pt x="977" y="642"/>
                    <a:pt x="982" y="644"/>
                    <a:pt x="988" y="647"/>
                  </a:cubicBezTo>
                  <a:cubicBezTo>
                    <a:pt x="989" y="648"/>
                    <a:pt x="991" y="650"/>
                    <a:pt x="992" y="652"/>
                  </a:cubicBezTo>
                  <a:cubicBezTo>
                    <a:pt x="997" y="659"/>
                    <a:pt x="1003" y="667"/>
                    <a:pt x="1007" y="675"/>
                  </a:cubicBezTo>
                  <a:cubicBezTo>
                    <a:pt x="1022" y="704"/>
                    <a:pt x="1030" y="735"/>
                    <a:pt x="1035" y="767"/>
                  </a:cubicBezTo>
                  <a:cubicBezTo>
                    <a:pt x="1036" y="775"/>
                    <a:pt x="1036" y="784"/>
                    <a:pt x="1036" y="792"/>
                  </a:cubicBezTo>
                  <a:cubicBezTo>
                    <a:pt x="1036" y="805"/>
                    <a:pt x="1038" y="816"/>
                    <a:pt x="1043" y="827"/>
                  </a:cubicBezTo>
                  <a:cubicBezTo>
                    <a:pt x="1055" y="857"/>
                    <a:pt x="1064" y="888"/>
                    <a:pt x="1074" y="919"/>
                  </a:cubicBezTo>
                  <a:cubicBezTo>
                    <a:pt x="1081" y="942"/>
                    <a:pt x="1089" y="965"/>
                    <a:pt x="1094" y="988"/>
                  </a:cubicBezTo>
                  <a:cubicBezTo>
                    <a:pt x="1100" y="1015"/>
                    <a:pt x="1104" y="1042"/>
                    <a:pt x="1105" y="1070"/>
                  </a:cubicBezTo>
                  <a:cubicBezTo>
                    <a:pt x="1105" y="1081"/>
                    <a:pt x="1105" y="1092"/>
                    <a:pt x="1105" y="1104"/>
                  </a:cubicBezTo>
                  <a:cubicBezTo>
                    <a:pt x="1104" y="1119"/>
                    <a:pt x="1103" y="1134"/>
                    <a:pt x="1102" y="1149"/>
                  </a:cubicBezTo>
                  <a:cubicBezTo>
                    <a:pt x="1101" y="1165"/>
                    <a:pt x="1097" y="1181"/>
                    <a:pt x="1094" y="1197"/>
                  </a:cubicBezTo>
                  <a:cubicBezTo>
                    <a:pt x="1094" y="1199"/>
                    <a:pt x="1092" y="1202"/>
                    <a:pt x="1091" y="1204"/>
                  </a:cubicBezTo>
                  <a:cubicBezTo>
                    <a:pt x="1086" y="1212"/>
                    <a:pt x="1081" y="1219"/>
                    <a:pt x="1075" y="1226"/>
                  </a:cubicBezTo>
                  <a:cubicBezTo>
                    <a:pt x="1070" y="1233"/>
                    <a:pt x="1064" y="1238"/>
                    <a:pt x="1057" y="1242"/>
                  </a:cubicBezTo>
                  <a:cubicBezTo>
                    <a:pt x="1044" y="1249"/>
                    <a:pt x="1031" y="1253"/>
                    <a:pt x="1017" y="1254"/>
                  </a:cubicBezTo>
                  <a:cubicBezTo>
                    <a:pt x="1006" y="1255"/>
                    <a:pt x="998" y="1253"/>
                    <a:pt x="991" y="1245"/>
                  </a:cubicBezTo>
                  <a:cubicBezTo>
                    <a:pt x="987" y="1240"/>
                    <a:pt x="982" y="1235"/>
                    <a:pt x="979" y="1230"/>
                  </a:cubicBezTo>
                  <a:cubicBezTo>
                    <a:pt x="972" y="1220"/>
                    <a:pt x="965" y="1209"/>
                    <a:pt x="958" y="1198"/>
                  </a:cubicBezTo>
                  <a:cubicBezTo>
                    <a:pt x="956" y="1195"/>
                    <a:pt x="953" y="1192"/>
                    <a:pt x="950" y="1189"/>
                  </a:cubicBezTo>
                  <a:cubicBezTo>
                    <a:pt x="945" y="1184"/>
                    <a:pt x="940" y="1178"/>
                    <a:pt x="936" y="1173"/>
                  </a:cubicBezTo>
                  <a:cubicBezTo>
                    <a:pt x="925" y="1159"/>
                    <a:pt x="913" y="1145"/>
                    <a:pt x="900" y="1133"/>
                  </a:cubicBezTo>
                  <a:cubicBezTo>
                    <a:pt x="877" y="1112"/>
                    <a:pt x="854" y="1091"/>
                    <a:pt x="831" y="1070"/>
                  </a:cubicBezTo>
                  <a:cubicBezTo>
                    <a:pt x="829" y="1068"/>
                    <a:pt x="827" y="1066"/>
                    <a:pt x="825" y="1065"/>
                  </a:cubicBezTo>
                  <a:cubicBezTo>
                    <a:pt x="817" y="1062"/>
                    <a:pt x="811" y="1057"/>
                    <a:pt x="805" y="1051"/>
                  </a:cubicBezTo>
                  <a:cubicBezTo>
                    <a:pt x="799" y="1051"/>
                    <a:pt x="795" y="1053"/>
                    <a:pt x="792" y="1056"/>
                  </a:cubicBezTo>
                  <a:cubicBezTo>
                    <a:pt x="782" y="1065"/>
                    <a:pt x="773" y="1075"/>
                    <a:pt x="764" y="1084"/>
                  </a:cubicBezTo>
                  <a:cubicBezTo>
                    <a:pt x="759" y="1089"/>
                    <a:pt x="755" y="1094"/>
                    <a:pt x="749" y="1097"/>
                  </a:cubicBezTo>
                  <a:cubicBezTo>
                    <a:pt x="745" y="1099"/>
                    <a:pt x="742" y="1102"/>
                    <a:pt x="741" y="1106"/>
                  </a:cubicBezTo>
                  <a:cubicBezTo>
                    <a:pt x="741" y="1109"/>
                    <a:pt x="739" y="1111"/>
                    <a:pt x="735" y="1112"/>
                  </a:cubicBezTo>
                  <a:cubicBezTo>
                    <a:pt x="735" y="1112"/>
                    <a:pt x="734" y="1113"/>
                    <a:pt x="733" y="1113"/>
                  </a:cubicBezTo>
                  <a:cubicBezTo>
                    <a:pt x="728" y="1120"/>
                    <a:pt x="722" y="1126"/>
                    <a:pt x="719" y="1134"/>
                  </a:cubicBezTo>
                  <a:cubicBezTo>
                    <a:pt x="717" y="1140"/>
                    <a:pt x="715" y="1145"/>
                    <a:pt x="713" y="1150"/>
                  </a:cubicBezTo>
                  <a:cubicBezTo>
                    <a:pt x="705" y="1165"/>
                    <a:pt x="699" y="1181"/>
                    <a:pt x="696" y="1199"/>
                  </a:cubicBezTo>
                  <a:cubicBezTo>
                    <a:pt x="694" y="1212"/>
                    <a:pt x="691" y="1225"/>
                    <a:pt x="688" y="1239"/>
                  </a:cubicBezTo>
                  <a:cubicBezTo>
                    <a:pt x="687" y="1246"/>
                    <a:pt x="686" y="1252"/>
                    <a:pt x="685" y="1259"/>
                  </a:cubicBezTo>
                  <a:cubicBezTo>
                    <a:pt x="683" y="1272"/>
                    <a:pt x="681" y="1284"/>
                    <a:pt x="678" y="1297"/>
                  </a:cubicBezTo>
                  <a:cubicBezTo>
                    <a:pt x="676" y="1310"/>
                    <a:pt x="673" y="1324"/>
                    <a:pt x="671" y="1338"/>
                  </a:cubicBezTo>
                  <a:cubicBezTo>
                    <a:pt x="669" y="1351"/>
                    <a:pt x="666" y="1363"/>
                    <a:pt x="660" y="1374"/>
                  </a:cubicBezTo>
                  <a:cubicBezTo>
                    <a:pt x="651" y="1389"/>
                    <a:pt x="639" y="1400"/>
                    <a:pt x="624" y="1409"/>
                  </a:cubicBezTo>
                  <a:cubicBezTo>
                    <a:pt x="622" y="1410"/>
                    <a:pt x="619" y="1411"/>
                    <a:pt x="617" y="1413"/>
                  </a:cubicBezTo>
                  <a:cubicBezTo>
                    <a:pt x="609" y="1416"/>
                    <a:pt x="600" y="1417"/>
                    <a:pt x="592" y="1416"/>
                  </a:cubicBezTo>
                  <a:cubicBezTo>
                    <a:pt x="562" y="1412"/>
                    <a:pt x="539" y="1398"/>
                    <a:pt x="524" y="1372"/>
                  </a:cubicBezTo>
                  <a:cubicBezTo>
                    <a:pt x="522" y="1367"/>
                    <a:pt x="519" y="1362"/>
                    <a:pt x="517" y="1358"/>
                  </a:cubicBezTo>
                  <a:cubicBezTo>
                    <a:pt x="509" y="1343"/>
                    <a:pt x="501" y="1327"/>
                    <a:pt x="493" y="1312"/>
                  </a:cubicBezTo>
                  <a:cubicBezTo>
                    <a:pt x="492" y="1310"/>
                    <a:pt x="490" y="1307"/>
                    <a:pt x="489" y="1305"/>
                  </a:cubicBezTo>
                  <a:cubicBezTo>
                    <a:pt x="477" y="1281"/>
                    <a:pt x="465" y="1257"/>
                    <a:pt x="453" y="1233"/>
                  </a:cubicBezTo>
                  <a:cubicBezTo>
                    <a:pt x="445" y="1218"/>
                    <a:pt x="435" y="1204"/>
                    <a:pt x="423" y="1191"/>
                  </a:cubicBezTo>
                  <a:cubicBezTo>
                    <a:pt x="420" y="1188"/>
                    <a:pt x="417" y="1185"/>
                    <a:pt x="415" y="1182"/>
                  </a:cubicBezTo>
                  <a:cubicBezTo>
                    <a:pt x="406" y="1169"/>
                    <a:pt x="393" y="1162"/>
                    <a:pt x="380" y="1155"/>
                  </a:cubicBezTo>
                  <a:cubicBezTo>
                    <a:pt x="378" y="1154"/>
                    <a:pt x="377" y="1153"/>
                    <a:pt x="375" y="1153"/>
                  </a:cubicBezTo>
                  <a:cubicBezTo>
                    <a:pt x="368" y="1152"/>
                    <a:pt x="363" y="1149"/>
                    <a:pt x="357" y="1145"/>
                  </a:cubicBezTo>
                  <a:cubicBezTo>
                    <a:pt x="346" y="1138"/>
                    <a:pt x="335" y="1133"/>
                    <a:pt x="324" y="1127"/>
                  </a:cubicBezTo>
                  <a:cubicBezTo>
                    <a:pt x="319" y="1124"/>
                    <a:pt x="313" y="1122"/>
                    <a:pt x="307" y="1124"/>
                  </a:cubicBezTo>
                  <a:cubicBezTo>
                    <a:pt x="306" y="1126"/>
                    <a:pt x="305" y="1129"/>
                    <a:pt x="303" y="1131"/>
                  </a:cubicBezTo>
                  <a:cubicBezTo>
                    <a:pt x="301" y="1134"/>
                    <a:pt x="299" y="1137"/>
                    <a:pt x="296" y="1140"/>
                  </a:cubicBezTo>
                  <a:cubicBezTo>
                    <a:pt x="291" y="1144"/>
                    <a:pt x="288" y="1150"/>
                    <a:pt x="284" y="1155"/>
                  </a:cubicBezTo>
                  <a:cubicBezTo>
                    <a:pt x="269" y="1181"/>
                    <a:pt x="254" y="1207"/>
                    <a:pt x="238" y="1233"/>
                  </a:cubicBezTo>
                  <a:cubicBezTo>
                    <a:pt x="229" y="1249"/>
                    <a:pt x="222" y="1266"/>
                    <a:pt x="215" y="1283"/>
                  </a:cubicBezTo>
                  <a:cubicBezTo>
                    <a:pt x="213" y="1288"/>
                    <a:pt x="210" y="1292"/>
                    <a:pt x="208" y="1297"/>
                  </a:cubicBezTo>
                  <a:cubicBezTo>
                    <a:pt x="204" y="1306"/>
                    <a:pt x="201" y="1315"/>
                    <a:pt x="198" y="1325"/>
                  </a:cubicBezTo>
                  <a:cubicBezTo>
                    <a:pt x="196" y="1334"/>
                    <a:pt x="193" y="1344"/>
                    <a:pt x="190" y="1353"/>
                  </a:cubicBezTo>
                  <a:cubicBezTo>
                    <a:pt x="188" y="1358"/>
                    <a:pt x="185" y="1363"/>
                    <a:pt x="182" y="1368"/>
                  </a:cubicBezTo>
                  <a:cubicBezTo>
                    <a:pt x="179" y="1374"/>
                    <a:pt x="174" y="1377"/>
                    <a:pt x="167" y="1379"/>
                  </a:cubicBezTo>
                  <a:cubicBezTo>
                    <a:pt x="149" y="1384"/>
                    <a:pt x="130" y="1384"/>
                    <a:pt x="112" y="1377"/>
                  </a:cubicBezTo>
                  <a:cubicBezTo>
                    <a:pt x="109" y="1376"/>
                    <a:pt x="107" y="1375"/>
                    <a:pt x="105" y="1374"/>
                  </a:cubicBezTo>
                  <a:cubicBezTo>
                    <a:pt x="95" y="1367"/>
                    <a:pt x="86" y="1360"/>
                    <a:pt x="77" y="1353"/>
                  </a:cubicBezTo>
                  <a:cubicBezTo>
                    <a:pt x="73" y="1350"/>
                    <a:pt x="71" y="1346"/>
                    <a:pt x="69" y="1343"/>
                  </a:cubicBezTo>
                  <a:cubicBezTo>
                    <a:pt x="60" y="1327"/>
                    <a:pt x="53" y="1310"/>
                    <a:pt x="47" y="1293"/>
                  </a:cubicBezTo>
                  <a:cubicBezTo>
                    <a:pt x="39" y="1271"/>
                    <a:pt x="32" y="1250"/>
                    <a:pt x="24" y="1228"/>
                  </a:cubicBezTo>
                  <a:cubicBezTo>
                    <a:pt x="24" y="1226"/>
                    <a:pt x="23" y="1224"/>
                    <a:pt x="23" y="1221"/>
                  </a:cubicBezTo>
                  <a:cubicBezTo>
                    <a:pt x="15" y="1186"/>
                    <a:pt x="11" y="1151"/>
                    <a:pt x="11" y="1115"/>
                  </a:cubicBezTo>
                  <a:cubicBezTo>
                    <a:pt x="10" y="1080"/>
                    <a:pt x="11" y="1045"/>
                    <a:pt x="13" y="1010"/>
                  </a:cubicBezTo>
                  <a:cubicBezTo>
                    <a:pt x="13" y="996"/>
                    <a:pt x="15" y="983"/>
                    <a:pt x="16" y="969"/>
                  </a:cubicBezTo>
                  <a:cubicBezTo>
                    <a:pt x="16" y="964"/>
                    <a:pt x="16" y="958"/>
                    <a:pt x="14" y="953"/>
                  </a:cubicBezTo>
                  <a:cubicBezTo>
                    <a:pt x="14" y="950"/>
                    <a:pt x="13" y="947"/>
                    <a:pt x="12" y="944"/>
                  </a:cubicBezTo>
                  <a:cubicBezTo>
                    <a:pt x="3" y="919"/>
                    <a:pt x="0" y="892"/>
                    <a:pt x="1" y="865"/>
                  </a:cubicBezTo>
                  <a:cubicBezTo>
                    <a:pt x="2" y="852"/>
                    <a:pt x="3" y="838"/>
                    <a:pt x="4" y="824"/>
                  </a:cubicBezTo>
                  <a:cubicBezTo>
                    <a:pt x="5" y="814"/>
                    <a:pt x="9" y="804"/>
                    <a:pt x="13" y="793"/>
                  </a:cubicBezTo>
                  <a:cubicBezTo>
                    <a:pt x="14" y="792"/>
                    <a:pt x="15" y="791"/>
                    <a:pt x="16" y="790"/>
                  </a:cubicBezTo>
                  <a:cubicBezTo>
                    <a:pt x="19" y="786"/>
                    <a:pt x="23" y="783"/>
                    <a:pt x="27" y="780"/>
                  </a:cubicBezTo>
                  <a:cubicBezTo>
                    <a:pt x="29" y="777"/>
                    <a:pt x="32" y="776"/>
                    <a:pt x="35" y="775"/>
                  </a:cubicBezTo>
                  <a:cubicBezTo>
                    <a:pt x="38" y="774"/>
                    <a:pt x="42" y="772"/>
                    <a:pt x="45" y="771"/>
                  </a:cubicBezTo>
                  <a:cubicBezTo>
                    <a:pt x="79" y="753"/>
                    <a:pt x="114" y="736"/>
                    <a:pt x="151" y="724"/>
                  </a:cubicBezTo>
                  <a:cubicBezTo>
                    <a:pt x="154" y="723"/>
                    <a:pt x="157" y="722"/>
                    <a:pt x="160" y="721"/>
                  </a:cubicBezTo>
                  <a:cubicBezTo>
                    <a:pt x="170" y="718"/>
                    <a:pt x="179" y="717"/>
                    <a:pt x="187" y="713"/>
                  </a:cubicBezTo>
                  <a:cubicBezTo>
                    <a:pt x="190" y="711"/>
                    <a:pt x="194" y="711"/>
                    <a:pt x="197" y="711"/>
                  </a:cubicBezTo>
                  <a:cubicBezTo>
                    <a:pt x="225" y="705"/>
                    <a:pt x="251" y="697"/>
                    <a:pt x="278" y="688"/>
                  </a:cubicBezTo>
                  <a:cubicBezTo>
                    <a:pt x="286" y="685"/>
                    <a:pt x="292" y="679"/>
                    <a:pt x="295" y="671"/>
                  </a:cubicBezTo>
                  <a:cubicBezTo>
                    <a:pt x="298" y="661"/>
                    <a:pt x="303" y="651"/>
                    <a:pt x="307" y="642"/>
                  </a:cubicBezTo>
                  <a:cubicBezTo>
                    <a:pt x="313" y="627"/>
                    <a:pt x="324" y="616"/>
                    <a:pt x="335" y="605"/>
                  </a:cubicBezTo>
                  <a:cubicBezTo>
                    <a:pt x="336" y="604"/>
                    <a:pt x="338" y="603"/>
                    <a:pt x="340" y="602"/>
                  </a:cubicBezTo>
                  <a:cubicBezTo>
                    <a:pt x="351" y="598"/>
                    <a:pt x="361" y="594"/>
                    <a:pt x="371" y="590"/>
                  </a:cubicBezTo>
                  <a:cubicBezTo>
                    <a:pt x="376" y="589"/>
                    <a:pt x="380" y="588"/>
                    <a:pt x="385" y="588"/>
                  </a:cubicBezTo>
                  <a:cubicBezTo>
                    <a:pt x="396" y="586"/>
                    <a:pt x="405" y="582"/>
                    <a:pt x="414" y="576"/>
                  </a:cubicBezTo>
                  <a:cubicBezTo>
                    <a:pt x="414" y="568"/>
                    <a:pt x="412" y="559"/>
                    <a:pt x="417" y="551"/>
                  </a:cubicBezTo>
                  <a:cubicBezTo>
                    <a:pt x="420" y="550"/>
                    <a:pt x="423" y="550"/>
                    <a:pt x="427" y="549"/>
                  </a:cubicBezTo>
                  <a:cubicBezTo>
                    <a:pt x="428" y="545"/>
                    <a:pt x="428" y="542"/>
                    <a:pt x="429" y="538"/>
                  </a:cubicBezTo>
                  <a:cubicBezTo>
                    <a:pt x="431" y="531"/>
                    <a:pt x="435" y="529"/>
                    <a:pt x="442" y="528"/>
                  </a:cubicBezTo>
                  <a:cubicBezTo>
                    <a:pt x="447" y="527"/>
                    <a:pt x="453" y="527"/>
                    <a:pt x="459" y="526"/>
                  </a:cubicBezTo>
                  <a:cubicBezTo>
                    <a:pt x="461" y="519"/>
                    <a:pt x="463" y="512"/>
                    <a:pt x="459" y="504"/>
                  </a:cubicBezTo>
                  <a:cubicBezTo>
                    <a:pt x="456" y="499"/>
                    <a:pt x="454" y="494"/>
                    <a:pt x="452" y="488"/>
                  </a:cubicBezTo>
                  <a:cubicBezTo>
                    <a:pt x="446" y="475"/>
                    <a:pt x="437" y="464"/>
                    <a:pt x="426" y="455"/>
                  </a:cubicBezTo>
                  <a:cubicBezTo>
                    <a:pt x="419" y="449"/>
                    <a:pt x="412" y="446"/>
                    <a:pt x="404" y="444"/>
                  </a:cubicBezTo>
                  <a:cubicBezTo>
                    <a:pt x="392" y="441"/>
                    <a:pt x="381" y="440"/>
                    <a:pt x="368" y="443"/>
                  </a:cubicBezTo>
                  <a:cubicBezTo>
                    <a:pt x="360" y="445"/>
                    <a:pt x="351" y="446"/>
                    <a:pt x="342" y="447"/>
                  </a:cubicBezTo>
                  <a:cubicBezTo>
                    <a:pt x="334" y="448"/>
                    <a:pt x="325" y="449"/>
                    <a:pt x="316" y="451"/>
                  </a:cubicBezTo>
                  <a:cubicBezTo>
                    <a:pt x="308" y="453"/>
                    <a:pt x="299" y="453"/>
                    <a:pt x="290" y="453"/>
                  </a:cubicBezTo>
                  <a:cubicBezTo>
                    <a:pt x="280" y="452"/>
                    <a:pt x="271" y="453"/>
                    <a:pt x="261" y="452"/>
                  </a:cubicBezTo>
                  <a:cubicBezTo>
                    <a:pt x="252" y="452"/>
                    <a:pt x="243" y="451"/>
                    <a:pt x="234" y="451"/>
                  </a:cubicBezTo>
                  <a:cubicBezTo>
                    <a:pt x="209" y="449"/>
                    <a:pt x="185" y="448"/>
                    <a:pt x="160" y="446"/>
                  </a:cubicBezTo>
                  <a:cubicBezTo>
                    <a:pt x="152" y="445"/>
                    <a:pt x="143" y="444"/>
                    <a:pt x="134" y="442"/>
                  </a:cubicBezTo>
                  <a:cubicBezTo>
                    <a:pt x="122" y="441"/>
                    <a:pt x="110" y="438"/>
                    <a:pt x="97" y="437"/>
                  </a:cubicBezTo>
                  <a:cubicBezTo>
                    <a:pt x="84" y="435"/>
                    <a:pt x="71" y="431"/>
                    <a:pt x="58" y="427"/>
                  </a:cubicBezTo>
                  <a:cubicBezTo>
                    <a:pt x="55" y="426"/>
                    <a:pt x="53" y="425"/>
                    <a:pt x="51" y="423"/>
                  </a:cubicBezTo>
                  <a:cubicBezTo>
                    <a:pt x="44" y="418"/>
                    <a:pt x="36" y="413"/>
                    <a:pt x="30" y="407"/>
                  </a:cubicBezTo>
                  <a:cubicBezTo>
                    <a:pt x="26" y="404"/>
                    <a:pt x="23" y="400"/>
                    <a:pt x="20" y="396"/>
                  </a:cubicBezTo>
                  <a:cubicBezTo>
                    <a:pt x="15" y="387"/>
                    <a:pt x="10" y="377"/>
                    <a:pt x="11" y="366"/>
                  </a:cubicBezTo>
                  <a:cubicBezTo>
                    <a:pt x="9" y="358"/>
                    <a:pt x="11" y="350"/>
                    <a:pt x="10" y="343"/>
                  </a:cubicBezTo>
                  <a:cubicBezTo>
                    <a:pt x="10" y="327"/>
                    <a:pt x="13" y="312"/>
                    <a:pt x="15" y="296"/>
                  </a:cubicBezTo>
                  <a:cubicBezTo>
                    <a:pt x="16" y="290"/>
                    <a:pt x="18" y="285"/>
                    <a:pt x="20" y="279"/>
                  </a:cubicBezTo>
                  <a:cubicBezTo>
                    <a:pt x="21" y="275"/>
                    <a:pt x="23" y="270"/>
                    <a:pt x="24" y="265"/>
                  </a:cubicBezTo>
                  <a:cubicBezTo>
                    <a:pt x="27" y="248"/>
                    <a:pt x="34" y="232"/>
                    <a:pt x="42" y="217"/>
                  </a:cubicBezTo>
                  <a:cubicBezTo>
                    <a:pt x="43" y="215"/>
                    <a:pt x="44" y="213"/>
                    <a:pt x="46" y="211"/>
                  </a:cubicBezTo>
                  <a:cubicBezTo>
                    <a:pt x="47" y="209"/>
                    <a:pt x="49" y="208"/>
                    <a:pt x="50" y="206"/>
                  </a:cubicBezTo>
                  <a:cubicBezTo>
                    <a:pt x="58" y="190"/>
                    <a:pt x="71" y="177"/>
                    <a:pt x="82" y="164"/>
                  </a:cubicBezTo>
                  <a:cubicBezTo>
                    <a:pt x="90" y="154"/>
                    <a:pt x="98" y="145"/>
                    <a:pt x="106" y="136"/>
                  </a:cubicBezTo>
                  <a:cubicBezTo>
                    <a:pt x="111" y="130"/>
                    <a:pt x="117" y="125"/>
                    <a:pt x="124" y="121"/>
                  </a:cubicBezTo>
                  <a:cubicBezTo>
                    <a:pt x="132" y="115"/>
                    <a:pt x="139" y="109"/>
                    <a:pt x="146" y="102"/>
                  </a:cubicBezTo>
                  <a:cubicBezTo>
                    <a:pt x="158" y="91"/>
                    <a:pt x="171" y="82"/>
                    <a:pt x="184" y="74"/>
                  </a:cubicBezTo>
                  <a:cubicBezTo>
                    <a:pt x="190" y="69"/>
                    <a:pt x="198" y="67"/>
                    <a:pt x="205" y="64"/>
                  </a:cubicBezTo>
                  <a:cubicBezTo>
                    <a:pt x="210" y="62"/>
                    <a:pt x="215" y="60"/>
                    <a:pt x="219" y="58"/>
                  </a:cubicBezTo>
                  <a:cubicBezTo>
                    <a:pt x="229" y="51"/>
                    <a:pt x="240" y="46"/>
                    <a:pt x="251" y="44"/>
                  </a:cubicBezTo>
                  <a:cubicBezTo>
                    <a:pt x="265" y="41"/>
                    <a:pt x="278" y="35"/>
                    <a:pt x="291" y="29"/>
                  </a:cubicBezTo>
                  <a:cubicBezTo>
                    <a:pt x="304" y="23"/>
                    <a:pt x="318" y="17"/>
                    <a:pt x="333" y="14"/>
                  </a:cubicBezTo>
                  <a:cubicBezTo>
                    <a:pt x="339" y="13"/>
                    <a:pt x="346" y="10"/>
                    <a:pt x="352" y="7"/>
                  </a:cubicBezTo>
                  <a:cubicBezTo>
                    <a:pt x="355" y="7"/>
                    <a:pt x="357" y="5"/>
                    <a:pt x="360" y="5"/>
                  </a:cubicBezTo>
                  <a:cubicBezTo>
                    <a:pt x="372" y="3"/>
                    <a:pt x="383" y="0"/>
                    <a:pt x="395" y="1"/>
                  </a:cubicBezTo>
                  <a:cubicBezTo>
                    <a:pt x="410" y="2"/>
                    <a:pt x="424" y="3"/>
                    <a:pt x="437" y="10"/>
                  </a:cubicBezTo>
                  <a:cubicBezTo>
                    <a:pt x="440" y="12"/>
                    <a:pt x="443" y="13"/>
                    <a:pt x="445" y="15"/>
                  </a:cubicBezTo>
                  <a:cubicBezTo>
                    <a:pt x="450" y="19"/>
                    <a:pt x="455" y="23"/>
                    <a:pt x="459" y="27"/>
                  </a:cubicBezTo>
                  <a:cubicBezTo>
                    <a:pt x="463" y="30"/>
                    <a:pt x="464" y="34"/>
                    <a:pt x="463" y="39"/>
                  </a:cubicBezTo>
                  <a:cubicBezTo>
                    <a:pt x="462" y="42"/>
                    <a:pt x="459" y="45"/>
                    <a:pt x="455" y="45"/>
                  </a:cubicBezTo>
                  <a:cubicBezTo>
                    <a:pt x="452" y="45"/>
                    <a:pt x="450" y="44"/>
                    <a:pt x="447" y="44"/>
                  </a:cubicBezTo>
                  <a:cubicBezTo>
                    <a:pt x="435" y="42"/>
                    <a:pt x="423" y="41"/>
                    <a:pt x="411" y="39"/>
                  </a:cubicBezTo>
                  <a:cubicBezTo>
                    <a:pt x="401" y="37"/>
                    <a:pt x="390" y="37"/>
                    <a:pt x="380" y="41"/>
                  </a:cubicBezTo>
                  <a:cubicBezTo>
                    <a:pt x="364" y="46"/>
                    <a:pt x="348" y="52"/>
                    <a:pt x="332" y="58"/>
                  </a:cubicBezTo>
                  <a:cubicBezTo>
                    <a:pt x="323" y="62"/>
                    <a:pt x="314" y="68"/>
                    <a:pt x="308" y="76"/>
                  </a:cubicBezTo>
                  <a:cubicBezTo>
                    <a:pt x="304" y="80"/>
                    <a:pt x="301" y="83"/>
                    <a:pt x="298" y="87"/>
                  </a:cubicBezTo>
                  <a:cubicBezTo>
                    <a:pt x="295" y="89"/>
                    <a:pt x="294" y="92"/>
                    <a:pt x="294" y="95"/>
                  </a:cubicBezTo>
                  <a:cubicBezTo>
                    <a:pt x="293" y="99"/>
                    <a:pt x="293" y="103"/>
                    <a:pt x="292" y="106"/>
                  </a:cubicBezTo>
                  <a:cubicBezTo>
                    <a:pt x="290" y="113"/>
                    <a:pt x="291" y="121"/>
                    <a:pt x="293" y="128"/>
                  </a:cubicBezTo>
                  <a:cubicBezTo>
                    <a:pt x="294" y="134"/>
                    <a:pt x="297" y="140"/>
                    <a:pt x="300" y="146"/>
                  </a:cubicBezTo>
                  <a:cubicBezTo>
                    <a:pt x="301" y="148"/>
                    <a:pt x="303" y="149"/>
                    <a:pt x="305" y="150"/>
                  </a:cubicBezTo>
                  <a:cubicBezTo>
                    <a:pt x="311" y="153"/>
                    <a:pt x="316" y="154"/>
                    <a:pt x="322" y="157"/>
                  </a:cubicBezTo>
                  <a:cubicBezTo>
                    <a:pt x="324" y="157"/>
                    <a:pt x="326" y="158"/>
                    <a:pt x="328" y="159"/>
                  </a:cubicBezTo>
                  <a:cubicBezTo>
                    <a:pt x="338" y="157"/>
                    <a:pt x="347" y="151"/>
                    <a:pt x="355" y="146"/>
                  </a:cubicBezTo>
                  <a:cubicBezTo>
                    <a:pt x="359" y="143"/>
                    <a:pt x="363" y="140"/>
                    <a:pt x="367" y="136"/>
                  </a:cubicBezTo>
                  <a:cubicBezTo>
                    <a:pt x="370" y="135"/>
                    <a:pt x="372" y="133"/>
                    <a:pt x="374" y="130"/>
                  </a:cubicBezTo>
                  <a:cubicBezTo>
                    <a:pt x="376" y="129"/>
                    <a:pt x="377" y="126"/>
                    <a:pt x="379" y="125"/>
                  </a:cubicBezTo>
                  <a:cubicBezTo>
                    <a:pt x="384" y="120"/>
                    <a:pt x="389" y="115"/>
                    <a:pt x="392" y="109"/>
                  </a:cubicBezTo>
                  <a:cubicBezTo>
                    <a:pt x="392" y="107"/>
                    <a:pt x="394" y="105"/>
                    <a:pt x="395" y="104"/>
                  </a:cubicBezTo>
                  <a:cubicBezTo>
                    <a:pt x="403" y="94"/>
                    <a:pt x="410" y="84"/>
                    <a:pt x="415" y="72"/>
                  </a:cubicBezTo>
                  <a:cubicBezTo>
                    <a:pt x="418" y="67"/>
                    <a:pt x="421" y="65"/>
                    <a:pt x="426" y="65"/>
                  </a:cubicBezTo>
                  <a:cubicBezTo>
                    <a:pt x="431" y="66"/>
                    <a:pt x="434" y="69"/>
                    <a:pt x="434" y="74"/>
                  </a:cubicBezTo>
                  <a:cubicBezTo>
                    <a:pt x="434" y="76"/>
                    <a:pt x="433" y="79"/>
                    <a:pt x="433" y="82"/>
                  </a:cubicBezTo>
                  <a:cubicBezTo>
                    <a:pt x="430" y="102"/>
                    <a:pt x="427" y="122"/>
                    <a:pt x="424" y="141"/>
                  </a:cubicBezTo>
                  <a:cubicBezTo>
                    <a:pt x="423" y="145"/>
                    <a:pt x="423" y="149"/>
                    <a:pt x="424" y="153"/>
                  </a:cubicBezTo>
                  <a:cubicBezTo>
                    <a:pt x="425" y="156"/>
                    <a:pt x="423" y="160"/>
                    <a:pt x="423" y="165"/>
                  </a:cubicBezTo>
                  <a:close/>
                  <a:moveTo>
                    <a:pt x="448" y="543"/>
                  </a:moveTo>
                  <a:cubicBezTo>
                    <a:pt x="449" y="543"/>
                    <a:pt x="451" y="543"/>
                    <a:pt x="452" y="542"/>
                  </a:cubicBezTo>
                  <a:cubicBezTo>
                    <a:pt x="453" y="542"/>
                    <a:pt x="454" y="541"/>
                    <a:pt x="454" y="540"/>
                  </a:cubicBezTo>
                  <a:cubicBezTo>
                    <a:pt x="451" y="539"/>
                    <a:pt x="449" y="540"/>
                    <a:pt x="448" y="543"/>
                  </a:cubicBezTo>
                  <a:cubicBezTo>
                    <a:pt x="447" y="543"/>
                    <a:pt x="446" y="542"/>
                    <a:pt x="445" y="542"/>
                  </a:cubicBezTo>
                  <a:cubicBezTo>
                    <a:pt x="444" y="542"/>
                    <a:pt x="443" y="541"/>
                    <a:pt x="443" y="543"/>
                  </a:cubicBezTo>
                  <a:cubicBezTo>
                    <a:pt x="445" y="543"/>
                    <a:pt x="446" y="543"/>
                    <a:pt x="448" y="543"/>
                  </a:cubicBezTo>
                  <a:close/>
                  <a:moveTo>
                    <a:pt x="1017" y="825"/>
                  </a:moveTo>
                  <a:cubicBezTo>
                    <a:pt x="1018" y="825"/>
                    <a:pt x="1018" y="825"/>
                    <a:pt x="1018" y="825"/>
                  </a:cubicBezTo>
                  <a:cubicBezTo>
                    <a:pt x="1019" y="819"/>
                    <a:pt x="1019" y="813"/>
                    <a:pt x="1019" y="806"/>
                  </a:cubicBezTo>
                  <a:cubicBezTo>
                    <a:pt x="1019" y="803"/>
                    <a:pt x="1019" y="799"/>
                    <a:pt x="1020" y="795"/>
                  </a:cubicBezTo>
                  <a:cubicBezTo>
                    <a:pt x="1021" y="780"/>
                    <a:pt x="1021" y="766"/>
                    <a:pt x="1017" y="751"/>
                  </a:cubicBezTo>
                  <a:cubicBezTo>
                    <a:pt x="1012" y="734"/>
                    <a:pt x="1007" y="716"/>
                    <a:pt x="1001" y="699"/>
                  </a:cubicBezTo>
                  <a:cubicBezTo>
                    <a:pt x="1000" y="695"/>
                    <a:pt x="999" y="692"/>
                    <a:pt x="997" y="689"/>
                  </a:cubicBezTo>
                  <a:cubicBezTo>
                    <a:pt x="991" y="681"/>
                    <a:pt x="984" y="672"/>
                    <a:pt x="978" y="664"/>
                  </a:cubicBezTo>
                  <a:cubicBezTo>
                    <a:pt x="975" y="659"/>
                    <a:pt x="971" y="657"/>
                    <a:pt x="966" y="655"/>
                  </a:cubicBezTo>
                  <a:cubicBezTo>
                    <a:pt x="955" y="653"/>
                    <a:pt x="945" y="650"/>
                    <a:pt x="935" y="648"/>
                  </a:cubicBezTo>
                  <a:cubicBezTo>
                    <a:pt x="928" y="647"/>
                    <a:pt x="922" y="647"/>
                    <a:pt x="915" y="645"/>
                  </a:cubicBezTo>
                  <a:cubicBezTo>
                    <a:pt x="898" y="642"/>
                    <a:pt x="881" y="640"/>
                    <a:pt x="865" y="638"/>
                  </a:cubicBezTo>
                  <a:cubicBezTo>
                    <a:pt x="858" y="637"/>
                    <a:pt x="851" y="637"/>
                    <a:pt x="844" y="637"/>
                  </a:cubicBezTo>
                  <a:cubicBezTo>
                    <a:pt x="840" y="637"/>
                    <a:pt x="835" y="638"/>
                    <a:pt x="830" y="638"/>
                  </a:cubicBezTo>
                  <a:cubicBezTo>
                    <a:pt x="823" y="638"/>
                    <a:pt x="815" y="639"/>
                    <a:pt x="808" y="638"/>
                  </a:cubicBezTo>
                  <a:cubicBezTo>
                    <a:pt x="800" y="637"/>
                    <a:pt x="792" y="638"/>
                    <a:pt x="785" y="639"/>
                  </a:cubicBezTo>
                  <a:cubicBezTo>
                    <a:pt x="781" y="640"/>
                    <a:pt x="776" y="641"/>
                    <a:pt x="772" y="641"/>
                  </a:cubicBezTo>
                  <a:cubicBezTo>
                    <a:pt x="762" y="640"/>
                    <a:pt x="753" y="642"/>
                    <a:pt x="743" y="643"/>
                  </a:cubicBezTo>
                  <a:cubicBezTo>
                    <a:pt x="734" y="645"/>
                    <a:pt x="726" y="649"/>
                    <a:pt x="719" y="656"/>
                  </a:cubicBezTo>
                  <a:cubicBezTo>
                    <a:pt x="708" y="667"/>
                    <a:pt x="698" y="679"/>
                    <a:pt x="695" y="695"/>
                  </a:cubicBezTo>
                  <a:cubicBezTo>
                    <a:pt x="694" y="698"/>
                    <a:pt x="692" y="699"/>
                    <a:pt x="690" y="699"/>
                  </a:cubicBezTo>
                  <a:cubicBezTo>
                    <a:pt x="688" y="699"/>
                    <a:pt x="686" y="697"/>
                    <a:pt x="685" y="695"/>
                  </a:cubicBezTo>
                  <a:cubicBezTo>
                    <a:pt x="685" y="695"/>
                    <a:pt x="685" y="694"/>
                    <a:pt x="685" y="693"/>
                  </a:cubicBezTo>
                  <a:cubicBezTo>
                    <a:pt x="683" y="685"/>
                    <a:pt x="679" y="677"/>
                    <a:pt x="680" y="668"/>
                  </a:cubicBezTo>
                  <a:cubicBezTo>
                    <a:pt x="680" y="666"/>
                    <a:pt x="680" y="665"/>
                    <a:pt x="679" y="664"/>
                  </a:cubicBezTo>
                  <a:cubicBezTo>
                    <a:pt x="674" y="649"/>
                    <a:pt x="670" y="634"/>
                    <a:pt x="661" y="621"/>
                  </a:cubicBezTo>
                  <a:cubicBezTo>
                    <a:pt x="656" y="615"/>
                    <a:pt x="652" y="609"/>
                    <a:pt x="649" y="603"/>
                  </a:cubicBezTo>
                  <a:cubicBezTo>
                    <a:pt x="644" y="594"/>
                    <a:pt x="637" y="588"/>
                    <a:pt x="627" y="585"/>
                  </a:cubicBezTo>
                  <a:cubicBezTo>
                    <a:pt x="621" y="583"/>
                    <a:pt x="615" y="580"/>
                    <a:pt x="610" y="576"/>
                  </a:cubicBezTo>
                  <a:cubicBezTo>
                    <a:pt x="605" y="572"/>
                    <a:pt x="598" y="571"/>
                    <a:pt x="592" y="571"/>
                  </a:cubicBezTo>
                  <a:cubicBezTo>
                    <a:pt x="587" y="571"/>
                    <a:pt x="581" y="571"/>
                    <a:pt x="576" y="571"/>
                  </a:cubicBezTo>
                  <a:cubicBezTo>
                    <a:pt x="550" y="572"/>
                    <a:pt x="524" y="575"/>
                    <a:pt x="498" y="579"/>
                  </a:cubicBezTo>
                  <a:cubicBezTo>
                    <a:pt x="484" y="581"/>
                    <a:pt x="470" y="583"/>
                    <a:pt x="457" y="587"/>
                  </a:cubicBezTo>
                  <a:cubicBezTo>
                    <a:pt x="437" y="592"/>
                    <a:pt x="416" y="597"/>
                    <a:pt x="395" y="600"/>
                  </a:cubicBezTo>
                  <a:cubicBezTo>
                    <a:pt x="388" y="600"/>
                    <a:pt x="380" y="602"/>
                    <a:pt x="373" y="604"/>
                  </a:cubicBezTo>
                  <a:cubicBezTo>
                    <a:pt x="366" y="605"/>
                    <a:pt x="360" y="608"/>
                    <a:pt x="356" y="614"/>
                  </a:cubicBezTo>
                  <a:cubicBezTo>
                    <a:pt x="353" y="619"/>
                    <a:pt x="348" y="623"/>
                    <a:pt x="343" y="626"/>
                  </a:cubicBezTo>
                  <a:cubicBezTo>
                    <a:pt x="335" y="632"/>
                    <a:pt x="330" y="640"/>
                    <a:pt x="328" y="650"/>
                  </a:cubicBezTo>
                  <a:cubicBezTo>
                    <a:pt x="326" y="656"/>
                    <a:pt x="325" y="663"/>
                    <a:pt x="322" y="669"/>
                  </a:cubicBezTo>
                  <a:cubicBezTo>
                    <a:pt x="318" y="678"/>
                    <a:pt x="317" y="688"/>
                    <a:pt x="317" y="698"/>
                  </a:cubicBezTo>
                  <a:cubicBezTo>
                    <a:pt x="316" y="701"/>
                    <a:pt x="317" y="704"/>
                    <a:pt x="316" y="706"/>
                  </a:cubicBezTo>
                  <a:cubicBezTo>
                    <a:pt x="315" y="713"/>
                    <a:pt x="316" y="720"/>
                    <a:pt x="317" y="727"/>
                  </a:cubicBezTo>
                  <a:cubicBezTo>
                    <a:pt x="318" y="735"/>
                    <a:pt x="318" y="742"/>
                    <a:pt x="318" y="749"/>
                  </a:cubicBezTo>
                  <a:cubicBezTo>
                    <a:pt x="319" y="752"/>
                    <a:pt x="316" y="754"/>
                    <a:pt x="314" y="755"/>
                  </a:cubicBezTo>
                  <a:cubicBezTo>
                    <a:pt x="311" y="755"/>
                    <a:pt x="310" y="753"/>
                    <a:pt x="309" y="751"/>
                  </a:cubicBezTo>
                  <a:cubicBezTo>
                    <a:pt x="306" y="747"/>
                    <a:pt x="304" y="743"/>
                    <a:pt x="300" y="740"/>
                  </a:cubicBezTo>
                  <a:cubicBezTo>
                    <a:pt x="294" y="735"/>
                    <a:pt x="288" y="729"/>
                    <a:pt x="282" y="725"/>
                  </a:cubicBezTo>
                  <a:cubicBezTo>
                    <a:pt x="274" y="719"/>
                    <a:pt x="264" y="716"/>
                    <a:pt x="254" y="716"/>
                  </a:cubicBezTo>
                  <a:cubicBezTo>
                    <a:pt x="244" y="717"/>
                    <a:pt x="233" y="719"/>
                    <a:pt x="222" y="721"/>
                  </a:cubicBezTo>
                  <a:cubicBezTo>
                    <a:pt x="215" y="722"/>
                    <a:pt x="207" y="724"/>
                    <a:pt x="200" y="725"/>
                  </a:cubicBezTo>
                  <a:cubicBezTo>
                    <a:pt x="195" y="726"/>
                    <a:pt x="191" y="727"/>
                    <a:pt x="187" y="729"/>
                  </a:cubicBezTo>
                  <a:cubicBezTo>
                    <a:pt x="182" y="731"/>
                    <a:pt x="177" y="733"/>
                    <a:pt x="172" y="734"/>
                  </a:cubicBezTo>
                  <a:cubicBezTo>
                    <a:pt x="153" y="738"/>
                    <a:pt x="135" y="744"/>
                    <a:pt x="117" y="752"/>
                  </a:cubicBezTo>
                  <a:cubicBezTo>
                    <a:pt x="106" y="757"/>
                    <a:pt x="95" y="761"/>
                    <a:pt x="85" y="767"/>
                  </a:cubicBezTo>
                  <a:cubicBezTo>
                    <a:pt x="84" y="768"/>
                    <a:pt x="81" y="769"/>
                    <a:pt x="79" y="770"/>
                  </a:cubicBezTo>
                  <a:cubicBezTo>
                    <a:pt x="73" y="774"/>
                    <a:pt x="66" y="777"/>
                    <a:pt x="59" y="780"/>
                  </a:cubicBezTo>
                  <a:cubicBezTo>
                    <a:pt x="53" y="784"/>
                    <a:pt x="46" y="788"/>
                    <a:pt x="40" y="792"/>
                  </a:cubicBezTo>
                  <a:cubicBezTo>
                    <a:pt x="34" y="795"/>
                    <a:pt x="30" y="799"/>
                    <a:pt x="28" y="806"/>
                  </a:cubicBezTo>
                  <a:cubicBezTo>
                    <a:pt x="26" y="812"/>
                    <a:pt x="24" y="819"/>
                    <a:pt x="21" y="826"/>
                  </a:cubicBezTo>
                  <a:cubicBezTo>
                    <a:pt x="18" y="833"/>
                    <a:pt x="17" y="841"/>
                    <a:pt x="17" y="849"/>
                  </a:cubicBezTo>
                  <a:cubicBezTo>
                    <a:pt x="17" y="863"/>
                    <a:pt x="18" y="877"/>
                    <a:pt x="17" y="891"/>
                  </a:cubicBezTo>
                  <a:cubicBezTo>
                    <a:pt x="17" y="906"/>
                    <a:pt x="19" y="920"/>
                    <a:pt x="25" y="934"/>
                  </a:cubicBezTo>
                  <a:cubicBezTo>
                    <a:pt x="28" y="941"/>
                    <a:pt x="31" y="948"/>
                    <a:pt x="32" y="956"/>
                  </a:cubicBezTo>
                  <a:cubicBezTo>
                    <a:pt x="38" y="969"/>
                    <a:pt x="42" y="982"/>
                    <a:pt x="49" y="994"/>
                  </a:cubicBezTo>
                  <a:cubicBezTo>
                    <a:pt x="55" y="1005"/>
                    <a:pt x="63" y="1014"/>
                    <a:pt x="70" y="1024"/>
                  </a:cubicBezTo>
                  <a:cubicBezTo>
                    <a:pt x="76" y="1034"/>
                    <a:pt x="86" y="1039"/>
                    <a:pt x="97" y="1043"/>
                  </a:cubicBezTo>
                  <a:cubicBezTo>
                    <a:pt x="104" y="1044"/>
                    <a:pt x="110" y="1046"/>
                    <a:pt x="116" y="1049"/>
                  </a:cubicBezTo>
                  <a:cubicBezTo>
                    <a:pt x="131" y="1055"/>
                    <a:pt x="147" y="1057"/>
                    <a:pt x="164" y="1056"/>
                  </a:cubicBezTo>
                  <a:cubicBezTo>
                    <a:pt x="168" y="1056"/>
                    <a:pt x="172" y="1056"/>
                    <a:pt x="176" y="1057"/>
                  </a:cubicBezTo>
                  <a:cubicBezTo>
                    <a:pt x="192" y="1058"/>
                    <a:pt x="207" y="1058"/>
                    <a:pt x="222" y="1054"/>
                  </a:cubicBezTo>
                  <a:cubicBezTo>
                    <a:pt x="226" y="1054"/>
                    <a:pt x="229" y="1053"/>
                    <a:pt x="233" y="1053"/>
                  </a:cubicBezTo>
                  <a:cubicBezTo>
                    <a:pt x="235" y="1053"/>
                    <a:pt x="237" y="1052"/>
                    <a:pt x="240" y="1053"/>
                  </a:cubicBezTo>
                  <a:cubicBezTo>
                    <a:pt x="247" y="1054"/>
                    <a:pt x="253" y="1053"/>
                    <a:pt x="260" y="1052"/>
                  </a:cubicBezTo>
                  <a:cubicBezTo>
                    <a:pt x="271" y="1051"/>
                    <a:pt x="282" y="1049"/>
                    <a:pt x="293" y="1047"/>
                  </a:cubicBezTo>
                  <a:cubicBezTo>
                    <a:pt x="300" y="1046"/>
                    <a:pt x="308" y="1046"/>
                    <a:pt x="315" y="1048"/>
                  </a:cubicBezTo>
                  <a:cubicBezTo>
                    <a:pt x="321" y="1050"/>
                    <a:pt x="327" y="1050"/>
                    <a:pt x="333" y="1050"/>
                  </a:cubicBezTo>
                  <a:cubicBezTo>
                    <a:pt x="342" y="1049"/>
                    <a:pt x="352" y="1050"/>
                    <a:pt x="360" y="1054"/>
                  </a:cubicBezTo>
                  <a:cubicBezTo>
                    <a:pt x="370" y="1058"/>
                    <a:pt x="379" y="1063"/>
                    <a:pt x="389" y="1067"/>
                  </a:cubicBezTo>
                  <a:cubicBezTo>
                    <a:pt x="394" y="1069"/>
                    <a:pt x="397" y="1073"/>
                    <a:pt x="401" y="1077"/>
                  </a:cubicBezTo>
                  <a:cubicBezTo>
                    <a:pt x="411" y="1090"/>
                    <a:pt x="422" y="1103"/>
                    <a:pt x="432" y="1117"/>
                  </a:cubicBezTo>
                  <a:cubicBezTo>
                    <a:pt x="436" y="1122"/>
                    <a:pt x="440" y="1127"/>
                    <a:pt x="443" y="1133"/>
                  </a:cubicBezTo>
                  <a:cubicBezTo>
                    <a:pt x="448" y="1141"/>
                    <a:pt x="453" y="1149"/>
                    <a:pt x="458" y="1157"/>
                  </a:cubicBezTo>
                  <a:cubicBezTo>
                    <a:pt x="474" y="1181"/>
                    <a:pt x="486" y="1208"/>
                    <a:pt x="497" y="1235"/>
                  </a:cubicBezTo>
                  <a:cubicBezTo>
                    <a:pt x="501" y="1246"/>
                    <a:pt x="506" y="1256"/>
                    <a:pt x="512" y="1266"/>
                  </a:cubicBezTo>
                  <a:cubicBezTo>
                    <a:pt x="516" y="1272"/>
                    <a:pt x="521" y="1278"/>
                    <a:pt x="525" y="1284"/>
                  </a:cubicBezTo>
                  <a:cubicBezTo>
                    <a:pt x="531" y="1294"/>
                    <a:pt x="538" y="1305"/>
                    <a:pt x="545" y="1315"/>
                  </a:cubicBezTo>
                  <a:cubicBezTo>
                    <a:pt x="548" y="1320"/>
                    <a:pt x="551" y="1324"/>
                    <a:pt x="555" y="1328"/>
                  </a:cubicBezTo>
                  <a:cubicBezTo>
                    <a:pt x="564" y="1337"/>
                    <a:pt x="575" y="1342"/>
                    <a:pt x="588" y="1341"/>
                  </a:cubicBezTo>
                  <a:cubicBezTo>
                    <a:pt x="596" y="1340"/>
                    <a:pt x="604" y="1338"/>
                    <a:pt x="612" y="1334"/>
                  </a:cubicBezTo>
                  <a:cubicBezTo>
                    <a:pt x="614" y="1333"/>
                    <a:pt x="616" y="1331"/>
                    <a:pt x="618" y="1329"/>
                  </a:cubicBezTo>
                  <a:cubicBezTo>
                    <a:pt x="625" y="1321"/>
                    <a:pt x="631" y="1311"/>
                    <a:pt x="633" y="1300"/>
                  </a:cubicBezTo>
                  <a:cubicBezTo>
                    <a:pt x="635" y="1290"/>
                    <a:pt x="638" y="1280"/>
                    <a:pt x="641" y="1270"/>
                  </a:cubicBezTo>
                  <a:cubicBezTo>
                    <a:pt x="649" y="1249"/>
                    <a:pt x="654" y="1228"/>
                    <a:pt x="655" y="1205"/>
                  </a:cubicBezTo>
                  <a:cubicBezTo>
                    <a:pt x="656" y="1192"/>
                    <a:pt x="658" y="1179"/>
                    <a:pt x="660" y="1166"/>
                  </a:cubicBezTo>
                  <a:cubicBezTo>
                    <a:pt x="662" y="1153"/>
                    <a:pt x="665" y="1140"/>
                    <a:pt x="669" y="1126"/>
                  </a:cubicBezTo>
                  <a:cubicBezTo>
                    <a:pt x="672" y="1118"/>
                    <a:pt x="674" y="1110"/>
                    <a:pt x="676" y="1101"/>
                  </a:cubicBezTo>
                  <a:cubicBezTo>
                    <a:pt x="678" y="1094"/>
                    <a:pt x="680" y="1088"/>
                    <a:pt x="682" y="1081"/>
                  </a:cubicBezTo>
                  <a:cubicBezTo>
                    <a:pt x="687" y="1069"/>
                    <a:pt x="692" y="1057"/>
                    <a:pt x="697" y="1044"/>
                  </a:cubicBezTo>
                  <a:cubicBezTo>
                    <a:pt x="701" y="1031"/>
                    <a:pt x="708" y="1020"/>
                    <a:pt x="719" y="1012"/>
                  </a:cubicBezTo>
                  <a:cubicBezTo>
                    <a:pt x="726" y="1006"/>
                    <a:pt x="733" y="999"/>
                    <a:pt x="741" y="994"/>
                  </a:cubicBezTo>
                  <a:cubicBezTo>
                    <a:pt x="747" y="990"/>
                    <a:pt x="753" y="987"/>
                    <a:pt x="760" y="987"/>
                  </a:cubicBezTo>
                  <a:cubicBezTo>
                    <a:pt x="765" y="986"/>
                    <a:pt x="769" y="984"/>
                    <a:pt x="773" y="982"/>
                  </a:cubicBezTo>
                  <a:cubicBezTo>
                    <a:pt x="780" y="977"/>
                    <a:pt x="788" y="974"/>
                    <a:pt x="797" y="973"/>
                  </a:cubicBezTo>
                  <a:cubicBezTo>
                    <a:pt x="809" y="972"/>
                    <a:pt x="820" y="970"/>
                    <a:pt x="831" y="968"/>
                  </a:cubicBezTo>
                  <a:cubicBezTo>
                    <a:pt x="837" y="967"/>
                    <a:pt x="842" y="966"/>
                    <a:pt x="847" y="964"/>
                  </a:cubicBezTo>
                  <a:cubicBezTo>
                    <a:pt x="850" y="962"/>
                    <a:pt x="854" y="962"/>
                    <a:pt x="857" y="961"/>
                  </a:cubicBezTo>
                  <a:cubicBezTo>
                    <a:pt x="864" y="960"/>
                    <a:pt x="870" y="959"/>
                    <a:pt x="877" y="958"/>
                  </a:cubicBezTo>
                  <a:cubicBezTo>
                    <a:pt x="883" y="957"/>
                    <a:pt x="889" y="956"/>
                    <a:pt x="895" y="954"/>
                  </a:cubicBezTo>
                  <a:cubicBezTo>
                    <a:pt x="904" y="950"/>
                    <a:pt x="913" y="947"/>
                    <a:pt x="923" y="945"/>
                  </a:cubicBezTo>
                  <a:cubicBezTo>
                    <a:pt x="933" y="942"/>
                    <a:pt x="943" y="938"/>
                    <a:pt x="952" y="932"/>
                  </a:cubicBezTo>
                  <a:cubicBezTo>
                    <a:pt x="965" y="924"/>
                    <a:pt x="977" y="916"/>
                    <a:pt x="989" y="907"/>
                  </a:cubicBezTo>
                  <a:cubicBezTo>
                    <a:pt x="995" y="903"/>
                    <a:pt x="999" y="897"/>
                    <a:pt x="1002" y="890"/>
                  </a:cubicBezTo>
                  <a:cubicBezTo>
                    <a:pt x="1006" y="879"/>
                    <a:pt x="1010" y="868"/>
                    <a:pt x="1014" y="857"/>
                  </a:cubicBezTo>
                  <a:cubicBezTo>
                    <a:pt x="1015" y="852"/>
                    <a:pt x="1016" y="847"/>
                    <a:pt x="1016" y="841"/>
                  </a:cubicBezTo>
                  <a:cubicBezTo>
                    <a:pt x="1017" y="836"/>
                    <a:pt x="1017" y="830"/>
                    <a:pt x="1017" y="825"/>
                  </a:cubicBezTo>
                  <a:close/>
                  <a:moveTo>
                    <a:pt x="28" y="1005"/>
                  </a:moveTo>
                  <a:cubicBezTo>
                    <a:pt x="28" y="1008"/>
                    <a:pt x="27" y="1010"/>
                    <a:pt x="27" y="1011"/>
                  </a:cubicBezTo>
                  <a:cubicBezTo>
                    <a:pt x="27" y="1036"/>
                    <a:pt x="26" y="1060"/>
                    <a:pt x="26" y="1085"/>
                  </a:cubicBezTo>
                  <a:cubicBezTo>
                    <a:pt x="25" y="1111"/>
                    <a:pt x="26" y="1137"/>
                    <a:pt x="29" y="1163"/>
                  </a:cubicBezTo>
                  <a:cubicBezTo>
                    <a:pt x="32" y="1196"/>
                    <a:pt x="39" y="1228"/>
                    <a:pt x="51" y="1259"/>
                  </a:cubicBezTo>
                  <a:cubicBezTo>
                    <a:pt x="57" y="1273"/>
                    <a:pt x="62" y="1287"/>
                    <a:pt x="66" y="1301"/>
                  </a:cubicBezTo>
                  <a:cubicBezTo>
                    <a:pt x="71" y="1316"/>
                    <a:pt x="79" y="1328"/>
                    <a:pt x="92" y="1336"/>
                  </a:cubicBezTo>
                  <a:cubicBezTo>
                    <a:pt x="94" y="1337"/>
                    <a:pt x="95" y="1338"/>
                    <a:pt x="96" y="1339"/>
                  </a:cubicBezTo>
                  <a:cubicBezTo>
                    <a:pt x="101" y="1343"/>
                    <a:pt x="106" y="1345"/>
                    <a:pt x="112" y="1344"/>
                  </a:cubicBezTo>
                  <a:cubicBezTo>
                    <a:pt x="117" y="1344"/>
                    <a:pt x="122" y="1344"/>
                    <a:pt x="126" y="1344"/>
                  </a:cubicBezTo>
                  <a:cubicBezTo>
                    <a:pt x="137" y="1344"/>
                    <a:pt x="145" y="1340"/>
                    <a:pt x="151" y="1332"/>
                  </a:cubicBezTo>
                  <a:cubicBezTo>
                    <a:pt x="155" y="1327"/>
                    <a:pt x="158" y="1322"/>
                    <a:pt x="162" y="1318"/>
                  </a:cubicBezTo>
                  <a:cubicBezTo>
                    <a:pt x="165" y="1315"/>
                    <a:pt x="166" y="1312"/>
                    <a:pt x="168" y="1309"/>
                  </a:cubicBezTo>
                  <a:cubicBezTo>
                    <a:pt x="175" y="1290"/>
                    <a:pt x="183" y="1271"/>
                    <a:pt x="191" y="1252"/>
                  </a:cubicBezTo>
                  <a:cubicBezTo>
                    <a:pt x="194" y="1243"/>
                    <a:pt x="198" y="1234"/>
                    <a:pt x="204" y="1227"/>
                  </a:cubicBezTo>
                  <a:cubicBezTo>
                    <a:pt x="205" y="1225"/>
                    <a:pt x="206" y="1224"/>
                    <a:pt x="206" y="1222"/>
                  </a:cubicBezTo>
                  <a:cubicBezTo>
                    <a:pt x="213" y="1206"/>
                    <a:pt x="220" y="1190"/>
                    <a:pt x="224" y="1173"/>
                  </a:cubicBezTo>
                  <a:cubicBezTo>
                    <a:pt x="225" y="1168"/>
                    <a:pt x="226" y="1163"/>
                    <a:pt x="225" y="1157"/>
                  </a:cubicBezTo>
                  <a:cubicBezTo>
                    <a:pt x="224" y="1148"/>
                    <a:pt x="222" y="1139"/>
                    <a:pt x="221" y="1129"/>
                  </a:cubicBezTo>
                  <a:cubicBezTo>
                    <a:pt x="220" y="1116"/>
                    <a:pt x="213" y="1105"/>
                    <a:pt x="205" y="1094"/>
                  </a:cubicBezTo>
                  <a:cubicBezTo>
                    <a:pt x="202" y="1091"/>
                    <a:pt x="199" y="1089"/>
                    <a:pt x="195" y="1089"/>
                  </a:cubicBezTo>
                  <a:cubicBezTo>
                    <a:pt x="186" y="1087"/>
                    <a:pt x="178" y="1085"/>
                    <a:pt x="169" y="1083"/>
                  </a:cubicBezTo>
                  <a:cubicBezTo>
                    <a:pt x="157" y="1081"/>
                    <a:pt x="145" y="1080"/>
                    <a:pt x="133" y="1078"/>
                  </a:cubicBezTo>
                  <a:cubicBezTo>
                    <a:pt x="114" y="1075"/>
                    <a:pt x="96" y="1068"/>
                    <a:pt x="78" y="1059"/>
                  </a:cubicBezTo>
                  <a:cubicBezTo>
                    <a:pt x="71" y="1055"/>
                    <a:pt x="65" y="1050"/>
                    <a:pt x="60" y="1044"/>
                  </a:cubicBezTo>
                  <a:cubicBezTo>
                    <a:pt x="58" y="1042"/>
                    <a:pt x="56" y="1040"/>
                    <a:pt x="54" y="1039"/>
                  </a:cubicBezTo>
                  <a:cubicBezTo>
                    <a:pt x="50" y="1038"/>
                    <a:pt x="47" y="1035"/>
                    <a:pt x="45" y="1032"/>
                  </a:cubicBezTo>
                  <a:cubicBezTo>
                    <a:pt x="42" y="1026"/>
                    <a:pt x="39" y="1021"/>
                    <a:pt x="36" y="1016"/>
                  </a:cubicBezTo>
                  <a:cubicBezTo>
                    <a:pt x="33" y="1013"/>
                    <a:pt x="32" y="1009"/>
                    <a:pt x="28" y="1005"/>
                  </a:cubicBezTo>
                  <a:close/>
                  <a:moveTo>
                    <a:pt x="1036" y="858"/>
                  </a:moveTo>
                  <a:cubicBezTo>
                    <a:pt x="1034" y="867"/>
                    <a:pt x="1032" y="875"/>
                    <a:pt x="1030" y="883"/>
                  </a:cubicBezTo>
                  <a:cubicBezTo>
                    <a:pt x="1029" y="887"/>
                    <a:pt x="1028" y="892"/>
                    <a:pt x="1025" y="894"/>
                  </a:cubicBezTo>
                  <a:cubicBezTo>
                    <a:pt x="1021" y="898"/>
                    <a:pt x="1018" y="903"/>
                    <a:pt x="1016" y="907"/>
                  </a:cubicBezTo>
                  <a:cubicBezTo>
                    <a:pt x="1012" y="914"/>
                    <a:pt x="1008" y="919"/>
                    <a:pt x="1003" y="924"/>
                  </a:cubicBezTo>
                  <a:cubicBezTo>
                    <a:pt x="987" y="939"/>
                    <a:pt x="969" y="951"/>
                    <a:pt x="950" y="960"/>
                  </a:cubicBezTo>
                  <a:cubicBezTo>
                    <a:pt x="934" y="968"/>
                    <a:pt x="919" y="976"/>
                    <a:pt x="904" y="983"/>
                  </a:cubicBezTo>
                  <a:cubicBezTo>
                    <a:pt x="898" y="986"/>
                    <a:pt x="895" y="990"/>
                    <a:pt x="893" y="996"/>
                  </a:cubicBezTo>
                  <a:cubicBezTo>
                    <a:pt x="890" y="1006"/>
                    <a:pt x="887" y="1016"/>
                    <a:pt x="888" y="1026"/>
                  </a:cubicBezTo>
                  <a:cubicBezTo>
                    <a:pt x="890" y="1037"/>
                    <a:pt x="891" y="1048"/>
                    <a:pt x="893" y="1059"/>
                  </a:cubicBezTo>
                  <a:cubicBezTo>
                    <a:pt x="894" y="1065"/>
                    <a:pt x="895" y="1070"/>
                    <a:pt x="899" y="1075"/>
                  </a:cubicBezTo>
                  <a:cubicBezTo>
                    <a:pt x="902" y="1080"/>
                    <a:pt x="906" y="1085"/>
                    <a:pt x="909" y="1090"/>
                  </a:cubicBezTo>
                  <a:cubicBezTo>
                    <a:pt x="918" y="1103"/>
                    <a:pt x="928" y="1115"/>
                    <a:pt x="940" y="1125"/>
                  </a:cubicBezTo>
                  <a:cubicBezTo>
                    <a:pt x="942" y="1127"/>
                    <a:pt x="944" y="1129"/>
                    <a:pt x="946" y="1131"/>
                  </a:cubicBezTo>
                  <a:cubicBezTo>
                    <a:pt x="958" y="1147"/>
                    <a:pt x="971" y="1162"/>
                    <a:pt x="983" y="1177"/>
                  </a:cubicBezTo>
                  <a:cubicBezTo>
                    <a:pt x="986" y="1181"/>
                    <a:pt x="989" y="1185"/>
                    <a:pt x="993" y="1189"/>
                  </a:cubicBezTo>
                  <a:cubicBezTo>
                    <a:pt x="996" y="1192"/>
                    <a:pt x="999" y="1195"/>
                    <a:pt x="1003" y="1197"/>
                  </a:cubicBezTo>
                  <a:cubicBezTo>
                    <a:pt x="1006" y="1198"/>
                    <a:pt x="1008" y="1200"/>
                    <a:pt x="1011" y="1202"/>
                  </a:cubicBezTo>
                  <a:cubicBezTo>
                    <a:pt x="1019" y="1210"/>
                    <a:pt x="1028" y="1212"/>
                    <a:pt x="1039" y="1210"/>
                  </a:cubicBezTo>
                  <a:cubicBezTo>
                    <a:pt x="1045" y="1208"/>
                    <a:pt x="1051" y="1207"/>
                    <a:pt x="1057" y="1204"/>
                  </a:cubicBezTo>
                  <a:cubicBezTo>
                    <a:pt x="1060" y="1203"/>
                    <a:pt x="1064" y="1202"/>
                    <a:pt x="1066" y="1199"/>
                  </a:cubicBezTo>
                  <a:cubicBezTo>
                    <a:pt x="1072" y="1193"/>
                    <a:pt x="1077" y="1185"/>
                    <a:pt x="1081" y="1177"/>
                  </a:cubicBezTo>
                  <a:cubicBezTo>
                    <a:pt x="1084" y="1170"/>
                    <a:pt x="1086" y="1164"/>
                    <a:pt x="1086" y="1156"/>
                  </a:cubicBezTo>
                  <a:cubicBezTo>
                    <a:pt x="1086" y="1139"/>
                    <a:pt x="1087" y="1122"/>
                    <a:pt x="1089" y="1104"/>
                  </a:cubicBezTo>
                  <a:cubicBezTo>
                    <a:pt x="1090" y="1089"/>
                    <a:pt x="1091" y="1073"/>
                    <a:pt x="1089" y="1058"/>
                  </a:cubicBezTo>
                  <a:cubicBezTo>
                    <a:pt x="1086" y="1030"/>
                    <a:pt x="1083" y="1002"/>
                    <a:pt x="1075" y="975"/>
                  </a:cubicBezTo>
                  <a:cubicBezTo>
                    <a:pt x="1072" y="965"/>
                    <a:pt x="1069" y="954"/>
                    <a:pt x="1066" y="944"/>
                  </a:cubicBezTo>
                  <a:cubicBezTo>
                    <a:pt x="1058" y="918"/>
                    <a:pt x="1050" y="892"/>
                    <a:pt x="1041" y="866"/>
                  </a:cubicBezTo>
                  <a:cubicBezTo>
                    <a:pt x="1040" y="863"/>
                    <a:pt x="1040" y="860"/>
                    <a:pt x="1036" y="858"/>
                  </a:cubicBezTo>
                  <a:close/>
                  <a:moveTo>
                    <a:pt x="214" y="1079"/>
                  </a:moveTo>
                  <a:cubicBezTo>
                    <a:pt x="215" y="1083"/>
                    <a:pt x="217" y="1086"/>
                    <a:pt x="219" y="1090"/>
                  </a:cubicBezTo>
                  <a:cubicBezTo>
                    <a:pt x="221" y="1094"/>
                    <a:pt x="223" y="1099"/>
                    <a:pt x="226" y="1103"/>
                  </a:cubicBezTo>
                  <a:cubicBezTo>
                    <a:pt x="230" y="1108"/>
                    <a:pt x="232" y="1113"/>
                    <a:pt x="232" y="1118"/>
                  </a:cubicBezTo>
                  <a:cubicBezTo>
                    <a:pt x="234" y="1131"/>
                    <a:pt x="236" y="1144"/>
                    <a:pt x="238" y="1156"/>
                  </a:cubicBezTo>
                  <a:cubicBezTo>
                    <a:pt x="239" y="1163"/>
                    <a:pt x="238" y="1169"/>
                    <a:pt x="237" y="1175"/>
                  </a:cubicBezTo>
                  <a:cubicBezTo>
                    <a:pt x="235" y="1182"/>
                    <a:pt x="233" y="1189"/>
                    <a:pt x="231" y="1195"/>
                  </a:cubicBezTo>
                  <a:cubicBezTo>
                    <a:pt x="225" y="1210"/>
                    <a:pt x="218" y="1225"/>
                    <a:pt x="209" y="1239"/>
                  </a:cubicBezTo>
                  <a:cubicBezTo>
                    <a:pt x="207" y="1242"/>
                    <a:pt x="205" y="1246"/>
                    <a:pt x="204" y="1250"/>
                  </a:cubicBezTo>
                  <a:cubicBezTo>
                    <a:pt x="201" y="1256"/>
                    <a:pt x="199" y="1262"/>
                    <a:pt x="197" y="1268"/>
                  </a:cubicBezTo>
                  <a:cubicBezTo>
                    <a:pt x="191" y="1283"/>
                    <a:pt x="185" y="1298"/>
                    <a:pt x="178" y="1314"/>
                  </a:cubicBezTo>
                  <a:cubicBezTo>
                    <a:pt x="176" y="1320"/>
                    <a:pt x="172" y="1325"/>
                    <a:pt x="168" y="1330"/>
                  </a:cubicBezTo>
                  <a:cubicBezTo>
                    <a:pt x="166" y="1332"/>
                    <a:pt x="164" y="1334"/>
                    <a:pt x="163" y="1336"/>
                  </a:cubicBezTo>
                  <a:cubicBezTo>
                    <a:pt x="159" y="1344"/>
                    <a:pt x="152" y="1349"/>
                    <a:pt x="143" y="1350"/>
                  </a:cubicBezTo>
                  <a:cubicBezTo>
                    <a:pt x="140" y="1351"/>
                    <a:pt x="136" y="1351"/>
                    <a:pt x="134" y="1352"/>
                  </a:cubicBezTo>
                  <a:cubicBezTo>
                    <a:pt x="127" y="1355"/>
                    <a:pt x="121" y="1358"/>
                    <a:pt x="113" y="1359"/>
                  </a:cubicBezTo>
                  <a:cubicBezTo>
                    <a:pt x="115" y="1362"/>
                    <a:pt x="117" y="1363"/>
                    <a:pt x="120" y="1363"/>
                  </a:cubicBezTo>
                  <a:cubicBezTo>
                    <a:pt x="128" y="1366"/>
                    <a:pt x="136" y="1367"/>
                    <a:pt x="145" y="1367"/>
                  </a:cubicBezTo>
                  <a:cubicBezTo>
                    <a:pt x="162" y="1367"/>
                    <a:pt x="174" y="1357"/>
                    <a:pt x="178" y="1341"/>
                  </a:cubicBezTo>
                  <a:cubicBezTo>
                    <a:pt x="180" y="1333"/>
                    <a:pt x="181" y="1325"/>
                    <a:pt x="184" y="1318"/>
                  </a:cubicBezTo>
                  <a:cubicBezTo>
                    <a:pt x="189" y="1302"/>
                    <a:pt x="193" y="1286"/>
                    <a:pt x="201" y="1270"/>
                  </a:cubicBezTo>
                  <a:cubicBezTo>
                    <a:pt x="211" y="1250"/>
                    <a:pt x="219" y="1230"/>
                    <a:pt x="231" y="1211"/>
                  </a:cubicBezTo>
                  <a:cubicBezTo>
                    <a:pt x="234" y="1207"/>
                    <a:pt x="237" y="1202"/>
                    <a:pt x="239" y="1198"/>
                  </a:cubicBezTo>
                  <a:cubicBezTo>
                    <a:pt x="242" y="1191"/>
                    <a:pt x="245" y="1184"/>
                    <a:pt x="250" y="1178"/>
                  </a:cubicBezTo>
                  <a:cubicBezTo>
                    <a:pt x="252" y="1176"/>
                    <a:pt x="253" y="1173"/>
                    <a:pt x="254" y="1170"/>
                  </a:cubicBezTo>
                  <a:cubicBezTo>
                    <a:pt x="260" y="1155"/>
                    <a:pt x="268" y="1139"/>
                    <a:pt x="276" y="1125"/>
                  </a:cubicBezTo>
                  <a:cubicBezTo>
                    <a:pt x="279" y="1119"/>
                    <a:pt x="282" y="1115"/>
                    <a:pt x="286" y="1111"/>
                  </a:cubicBezTo>
                  <a:cubicBezTo>
                    <a:pt x="288" y="1109"/>
                    <a:pt x="290" y="1107"/>
                    <a:pt x="290" y="1104"/>
                  </a:cubicBezTo>
                  <a:cubicBezTo>
                    <a:pt x="283" y="1102"/>
                    <a:pt x="276" y="1100"/>
                    <a:pt x="269" y="1099"/>
                  </a:cubicBezTo>
                  <a:cubicBezTo>
                    <a:pt x="267" y="1098"/>
                    <a:pt x="264" y="1097"/>
                    <a:pt x="261" y="1096"/>
                  </a:cubicBezTo>
                  <a:cubicBezTo>
                    <a:pt x="260" y="1096"/>
                    <a:pt x="259" y="1094"/>
                    <a:pt x="258" y="1093"/>
                  </a:cubicBezTo>
                  <a:cubicBezTo>
                    <a:pt x="258" y="1091"/>
                    <a:pt x="260" y="1089"/>
                    <a:pt x="263" y="1089"/>
                  </a:cubicBezTo>
                  <a:cubicBezTo>
                    <a:pt x="265" y="1089"/>
                    <a:pt x="268" y="1090"/>
                    <a:pt x="271" y="1090"/>
                  </a:cubicBezTo>
                  <a:cubicBezTo>
                    <a:pt x="282" y="1092"/>
                    <a:pt x="292" y="1095"/>
                    <a:pt x="302" y="1096"/>
                  </a:cubicBezTo>
                  <a:cubicBezTo>
                    <a:pt x="315" y="1097"/>
                    <a:pt x="326" y="1102"/>
                    <a:pt x="336" y="1110"/>
                  </a:cubicBezTo>
                  <a:cubicBezTo>
                    <a:pt x="344" y="1116"/>
                    <a:pt x="352" y="1122"/>
                    <a:pt x="362" y="1126"/>
                  </a:cubicBezTo>
                  <a:cubicBezTo>
                    <a:pt x="369" y="1129"/>
                    <a:pt x="375" y="1133"/>
                    <a:pt x="379" y="1139"/>
                  </a:cubicBezTo>
                  <a:cubicBezTo>
                    <a:pt x="380" y="1141"/>
                    <a:pt x="382" y="1144"/>
                    <a:pt x="384" y="1144"/>
                  </a:cubicBezTo>
                  <a:cubicBezTo>
                    <a:pt x="389" y="1144"/>
                    <a:pt x="393" y="1148"/>
                    <a:pt x="397" y="1152"/>
                  </a:cubicBezTo>
                  <a:cubicBezTo>
                    <a:pt x="398" y="1152"/>
                    <a:pt x="399" y="1153"/>
                    <a:pt x="400" y="1153"/>
                  </a:cubicBezTo>
                  <a:cubicBezTo>
                    <a:pt x="410" y="1157"/>
                    <a:pt x="417" y="1164"/>
                    <a:pt x="423" y="1172"/>
                  </a:cubicBezTo>
                  <a:cubicBezTo>
                    <a:pt x="425" y="1175"/>
                    <a:pt x="427" y="1178"/>
                    <a:pt x="429" y="1181"/>
                  </a:cubicBezTo>
                  <a:cubicBezTo>
                    <a:pt x="433" y="1185"/>
                    <a:pt x="437" y="1189"/>
                    <a:pt x="441" y="1193"/>
                  </a:cubicBezTo>
                  <a:cubicBezTo>
                    <a:pt x="450" y="1203"/>
                    <a:pt x="458" y="1214"/>
                    <a:pt x="464" y="1227"/>
                  </a:cubicBezTo>
                  <a:cubicBezTo>
                    <a:pt x="466" y="1233"/>
                    <a:pt x="469" y="1239"/>
                    <a:pt x="473" y="1244"/>
                  </a:cubicBezTo>
                  <a:cubicBezTo>
                    <a:pt x="488" y="1274"/>
                    <a:pt x="504" y="1304"/>
                    <a:pt x="520" y="1334"/>
                  </a:cubicBezTo>
                  <a:cubicBezTo>
                    <a:pt x="522" y="1340"/>
                    <a:pt x="525" y="1345"/>
                    <a:pt x="527" y="1350"/>
                  </a:cubicBezTo>
                  <a:cubicBezTo>
                    <a:pt x="531" y="1357"/>
                    <a:pt x="534" y="1364"/>
                    <a:pt x="538" y="1370"/>
                  </a:cubicBezTo>
                  <a:cubicBezTo>
                    <a:pt x="542" y="1377"/>
                    <a:pt x="547" y="1383"/>
                    <a:pt x="554" y="1388"/>
                  </a:cubicBezTo>
                  <a:cubicBezTo>
                    <a:pt x="566" y="1396"/>
                    <a:pt x="579" y="1402"/>
                    <a:pt x="594" y="1405"/>
                  </a:cubicBezTo>
                  <a:cubicBezTo>
                    <a:pt x="599" y="1406"/>
                    <a:pt x="605" y="1406"/>
                    <a:pt x="610" y="1403"/>
                  </a:cubicBezTo>
                  <a:cubicBezTo>
                    <a:pt x="619" y="1398"/>
                    <a:pt x="628" y="1392"/>
                    <a:pt x="635" y="1385"/>
                  </a:cubicBezTo>
                  <a:cubicBezTo>
                    <a:pt x="646" y="1374"/>
                    <a:pt x="654" y="1361"/>
                    <a:pt x="656" y="1345"/>
                  </a:cubicBezTo>
                  <a:cubicBezTo>
                    <a:pt x="658" y="1335"/>
                    <a:pt x="659" y="1325"/>
                    <a:pt x="661" y="1315"/>
                  </a:cubicBezTo>
                  <a:cubicBezTo>
                    <a:pt x="662" y="1310"/>
                    <a:pt x="662" y="1305"/>
                    <a:pt x="664" y="1301"/>
                  </a:cubicBezTo>
                  <a:cubicBezTo>
                    <a:pt x="667" y="1289"/>
                    <a:pt x="669" y="1276"/>
                    <a:pt x="671" y="1263"/>
                  </a:cubicBezTo>
                  <a:cubicBezTo>
                    <a:pt x="672" y="1256"/>
                    <a:pt x="673" y="1249"/>
                    <a:pt x="675" y="1241"/>
                  </a:cubicBezTo>
                  <a:cubicBezTo>
                    <a:pt x="679" y="1222"/>
                    <a:pt x="683" y="1204"/>
                    <a:pt x="687" y="1185"/>
                  </a:cubicBezTo>
                  <a:cubicBezTo>
                    <a:pt x="689" y="1175"/>
                    <a:pt x="692" y="1165"/>
                    <a:pt x="697" y="1156"/>
                  </a:cubicBezTo>
                  <a:cubicBezTo>
                    <a:pt x="700" y="1149"/>
                    <a:pt x="704" y="1142"/>
                    <a:pt x="706" y="1134"/>
                  </a:cubicBezTo>
                  <a:cubicBezTo>
                    <a:pt x="710" y="1122"/>
                    <a:pt x="718" y="1112"/>
                    <a:pt x="724" y="1100"/>
                  </a:cubicBezTo>
                  <a:cubicBezTo>
                    <a:pt x="725" y="1099"/>
                    <a:pt x="726" y="1098"/>
                    <a:pt x="727" y="1097"/>
                  </a:cubicBezTo>
                  <a:cubicBezTo>
                    <a:pt x="729" y="1095"/>
                    <a:pt x="731" y="1093"/>
                    <a:pt x="733" y="1091"/>
                  </a:cubicBezTo>
                  <a:cubicBezTo>
                    <a:pt x="742" y="1079"/>
                    <a:pt x="753" y="1067"/>
                    <a:pt x="764" y="1056"/>
                  </a:cubicBezTo>
                  <a:cubicBezTo>
                    <a:pt x="768" y="1051"/>
                    <a:pt x="773" y="1046"/>
                    <a:pt x="777" y="1040"/>
                  </a:cubicBezTo>
                  <a:cubicBezTo>
                    <a:pt x="781" y="1036"/>
                    <a:pt x="785" y="1031"/>
                    <a:pt x="791" y="1028"/>
                  </a:cubicBezTo>
                  <a:cubicBezTo>
                    <a:pt x="804" y="1021"/>
                    <a:pt x="818" y="1014"/>
                    <a:pt x="832" y="1007"/>
                  </a:cubicBezTo>
                  <a:cubicBezTo>
                    <a:pt x="834" y="1006"/>
                    <a:pt x="837" y="1005"/>
                    <a:pt x="839" y="1005"/>
                  </a:cubicBezTo>
                  <a:cubicBezTo>
                    <a:pt x="840" y="1005"/>
                    <a:pt x="842" y="1005"/>
                    <a:pt x="842" y="1006"/>
                  </a:cubicBezTo>
                  <a:cubicBezTo>
                    <a:pt x="843" y="1007"/>
                    <a:pt x="842" y="1009"/>
                    <a:pt x="842" y="1010"/>
                  </a:cubicBezTo>
                  <a:cubicBezTo>
                    <a:pt x="841" y="1011"/>
                    <a:pt x="839" y="1012"/>
                    <a:pt x="837" y="1013"/>
                  </a:cubicBezTo>
                  <a:cubicBezTo>
                    <a:pt x="831" y="1017"/>
                    <a:pt x="825" y="1020"/>
                    <a:pt x="819" y="1024"/>
                  </a:cubicBezTo>
                  <a:cubicBezTo>
                    <a:pt x="818" y="1024"/>
                    <a:pt x="816" y="1026"/>
                    <a:pt x="814" y="1027"/>
                  </a:cubicBezTo>
                  <a:cubicBezTo>
                    <a:pt x="816" y="1029"/>
                    <a:pt x="817" y="1030"/>
                    <a:pt x="819" y="1031"/>
                  </a:cubicBezTo>
                  <a:cubicBezTo>
                    <a:pt x="826" y="1034"/>
                    <a:pt x="832" y="1039"/>
                    <a:pt x="837" y="1045"/>
                  </a:cubicBezTo>
                  <a:cubicBezTo>
                    <a:pt x="844" y="1052"/>
                    <a:pt x="850" y="1059"/>
                    <a:pt x="857" y="1066"/>
                  </a:cubicBezTo>
                  <a:cubicBezTo>
                    <a:pt x="870" y="1080"/>
                    <a:pt x="884" y="1094"/>
                    <a:pt x="898" y="1109"/>
                  </a:cubicBezTo>
                  <a:cubicBezTo>
                    <a:pt x="899" y="1110"/>
                    <a:pt x="901" y="1111"/>
                    <a:pt x="902" y="1113"/>
                  </a:cubicBezTo>
                  <a:cubicBezTo>
                    <a:pt x="918" y="1125"/>
                    <a:pt x="931" y="1140"/>
                    <a:pt x="944" y="1155"/>
                  </a:cubicBezTo>
                  <a:cubicBezTo>
                    <a:pt x="947" y="1160"/>
                    <a:pt x="951" y="1164"/>
                    <a:pt x="955" y="1168"/>
                  </a:cubicBezTo>
                  <a:cubicBezTo>
                    <a:pt x="957" y="1169"/>
                    <a:pt x="959" y="1171"/>
                    <a:pt x="961" y="1172"/>
                  </a:cubicBezTo>
                  <a:cubicBezTo>
                    <a:pt x="963" y="1169"/>
                    <a:pt x="961" y="1168"/>
                    <a:pt x="960" y="1167"/>
                  </a:cubicBezTo>
                  <a:cubicBezTo>
                    <a:pt x="954" y="1162"/>
                    <a:pt x="950" y="1156"/>
                    <a:pt x="946" y="1150"/>
                  </a:cubicBezTo>
                  <a:cubicBezTo>
                    <a:pt x="944" y="1147"/>
                    <a:pt x="941" y="1144"/>
                    <a:pt x="939" y="1141"/>
                  </a:cubicBezTo>
                  <a:cubicBezTo>
                    <a:pt x="929" y="1130"/>
                    <a:pt x="918" y="1120"/>
                    <a:pt x="908" y="1109"/>
                  </a:cubicBezTo>
                  <a:cubicBezTo>
                    <a:pt x="904" y="1104"/>
                    <a:pt x="900" y="1100"/>
                    <a:pt x="897" y="1095"/>
                  </a:cubicBezTo>
                  <a:cubicBezTo>
                    <a:pt x="893" y="1089"/>
                    <a:pt x="890" y="1084"/>
                    <a:pt x="887" y="1079"/>
                  </a:cubicBezTo>
                  <a:cubicBezTo>
                    <a:pt x="883" y="1074"/>
                    <a:pt x="881" y="1069"/>
                    <a:pt x="881" y="1064"/>
                  </a:cubicBezTo>
                  <a:cubicBezTo>
                    <a:pt x="879" y="1050"/>
                    <a:pt x="876" y="1037"/>
                    <a:pt x="874" y="1023"/>
                  </a:cubicBezTo>
                  <a:cubicBezTo>
                    <a:pt x="874" y="1018"/>
                    <a:pt x="874" y="1012"/>
                    <a:pt x="876" y="1007"/>
                  </a:cubicBezTo>
                  <a:cubicBezTo>
                    <a:pt x="878" y="1004"/>
                    <a:pt x="878" y="1001"/>
                    <a:pt x="879" y="997"/>
                  </a:cubicBezTo>
                  <a:cubicBezTo>
                    <a:pt x="879" y="992"/>
                    <a:pt x="879" y="986"/>
                    <a:pt x="881" y="980"/>
                  </a:cubicBezTo>
                  <a:cubicBezTo>
                    <a:pt x="885" y="978"/>
                    <a:pt x="888" y="976"/>
                    <a:pt x="892" y="975"/>
                  </a:cubicBezTo>
                  <a:cubicBezTo>
                    <a:pt x="896" y="973"/>
                    <a:pt x="899" y="971"/>
                    <a:pt x="903" y="969"/>
                  </a:cubicBezTo>
                  <a:cubicBezTo>
                    <a:pt x="906" y="967"/>
                    <a:pt x="910" y="966"/>
                    <a:pt x="914" y="961"/>
                  </a:cubicBezTo>
                  <a:cubicBezTo>
                    <a:pt x="910" y="962"/>
                    <a:pt x="908" y="962"/>
                    <a:pt x="907" y="963"/>
                  </a:cubicBezTo>
                  <a:cubicBezTo>
                    <a:pt x="893" y="967"/>
                    <a:pt x="879" y="969"/>
                    <a:pt x="865" y="971"/>
                  </a:cubicBezTo>
                  <a:cubicBezTo>
                    <a:pt x="860" y="972"/>
                    <a:pt x="855" y="974"/>
                    <a:pt x="850" y="975"/>
                  </a:cubicBezTo>
                  <a:cubicBezTo>
                    <a:pt x="845" y="977"/>
                    <a:pt x="840" y="979"/>
                    <a:pt x="835" y="980"/>
                  </a:cubicBezTo>
                  <a:cubicBezTo>
                    <a:pt x="823" y="981"/>
                    <a:pt x="812" y="983"/>
                    <a:pt x="801" y="985"/>
                  </a:cubicBezTo>
                  <a:cubicBezTo>
                    <a:pt x="796" y="985"/>
                    <a:pt x="791" y="986"/>
                    <a:pt x="787" y="988"/>
                  </a:cubicBezTo>
                  <a:cubicBezTo>
                    <a:pt x="777" y="993"/>
                    <a:pt x="767" y="997"/>
                    <a:pt x="756" y="1000"/>
                  </a:cubicBezTo>
                  <a:cubicBezTo>
                    <a:pt x="750" y="1003"/>
                    <a:pt x="730" y="1018"/>
                    <a:pt x="726" y="1023"/>
                  </a:cubicBezTo>
                  <a:cubicBezTo>
                    <a:pt x="722" y="1028"/>
                    <a:pt x="717" y="1034"/>
                    <a:pt x="714" y="1039"/>
                  </a:cubicBezTo>
                  <a:cubicBezTo>
                    <a:pt x="712" y="1043"/>
                    <a:pt x="711" y="1047"/>
                    <a:pt x="710" y="1051"/>
                  </a:cubicBezTo>
                  <a:cubicBezTo>
                    <a:pt x="709" y="1057"/>
                    <a:pt x="707" y="1062"/>
                    <a:pt x="705" y="1067"/>
                  </a:cubicBezTo>
                  <a:cubicBezTo>
                    <a:pt x="700" y="1081"/>
                    <a:pt x="693" y="1093"/>
                    <a:pt x="692" y="1108"/>
                  </a:cubicBezTo>
                  <a:cubicBezTo>
                    <a:pt x="692" y="1109"/>
                    <a:pt x="692" y="1110"/>
                    <a:pt x="691" y="1111"/>
                  </a:cubicBezTo>
                  <a:cubicBezTo>
                    <a:pt x="684" y="1133"/>
                    <a:pt x="678" y="1157"/>
                    <a:pt x="674" y="1180"/>
                  </a:cubicBezTo>
                  <a:cubicBezTo>
                    <a:pt x="669" y="1201"/>
                    <a:pt x="665" y="1221"/>
                    <a:pt x="661" y="1242"/>
                  </a:cubicBezTo>
                  <a:cubicBezTo>
                    <a:pt x="657" y="1262"/>
                    <a:pt x="652" y="1282"/>
                    <a:pt x="652" y="1303"/>
                  </a:cubicBezTo>
                  <a:cubicBezTo>
                    <a:pt x="652" y="1314"/>
                    <a:pt x="648" y="1323"/>
                    <a:pt x="640" y="1330"/>
                  </a:cubicBezTo>
                  <a:cubicBezTo>
                    <a:pt x="636" y="1333"/>
                    <a:pt x="631" y="1337"/>
                    <a:pt x="627" y="1340"/>
                  </a:cubicBezTo>
                  <a:cubicBezTo>
                    <a:pt x="612" y="1352"/>
                    <a:pt x="595" y="1353"/>
                    <a:pt x="577" y="1354"/>
                  </a:cubicBezTo>
                  <a:cubicBezTo>
                    <a:pt x="576" y="1354"/>
                    <a:pt x="576" y="1354"/>
                    <a:pt x="575" y="1354"/>
                  </a:cubicBezTo>
                  <a:cubicBezTo>
                    <a:pt x="564" y="1351"/>
                    <a:pt x="554" y="1348"/>
                    <a:pt x="544" y="1343"/>
                  </a:cubicBezTo>
                  <a:cubicBezTo>
                    <a:pt x="538" y="1340"/>
                    <a:pt x="533" y="1335"/>
                    <a:pt x="530" y="1328"/>
                  </a:cubicBezTo>
                  <a:cubicBezTo>
                    <a:pt x="527" y="1322"/>
                    <a:pt x="524" y="1315"/>
                    <a:pt x="521" y="1308"/>
                  </a:cubicBezTo>
                  <a:cubicBezTo>
                    <a:pt x="518" y="1303"/>
                    <a:pt x="516" y="1297"/>
                    <a:pt x="513" y="1292"/>
                  </a:cubicBezTo>
                  <a:cubicBezTo>
                    <a:pt x="501" y="1269"/>
                    <a:pt x="488" y="1245"/>
                    <a:pt x="476" y="1222"/>
                  </a:cubicBezTo>
                  <a:cubicBezTo>
                    <a:pt x="464" y="1199"/>
                    <a:pt x="451" y="1175"/>
                    <a:pt x="436" y="1154"/>
                  </a:cubicBezTo>
                  <a:cubicBezTo>
                    <a:pt x="433" y="1149"/>
                    <a:pt x="430" y="1144"/>
                    <a:pt x="427" y="1139"/>
                  </a:cubicBezTo>
                  <a:cubicBezTo>
                    <a:pt x="425" y="1135"/>
                    <a:pt x="423" y="1131"/>
                    <a:pt x="420" y="1128"/>
                  </a:cubicBezTo>
                  <a:cubicBezTo>
                    <a:pt x="413" y="1119"/>
                    <a:pt x="406" y="1110"/>
                    <a:pt x="400" y="1100"/>
                  </a:cubicBezTo>
                  <a:cubicBezTo>
                    <a:pt x="397" y="1095"/>
                    <a:pt x="394" y="1092"/>
                    <a:pt x="390" y="1089"/>
                  </a:cubicBezTo>
                  <a:cubicBezTo>
                    <a:pt x="385" y="1084"/>
                    <a:pt x="380" y="1079"/>
                    <a:pt x="375" y="1075"/>
                  </a:cubicBezTo>
                  <a:cubicBezTo>
                    <a:pt x="371" y="1072"/>
                    <a:pt x="367" y="1069"/>
                    <a:pt x="362" y="1067"/>
                  </a:cubicBezTo>
                  <a:cubicBezTo>
                    <a:pt x="355" y="1065"/>
                    <a:pt x="347" y="1063"/>
                    <a:pt x="339" y="1062"/>
                  </a:cubicBezTo>
                  <a:cubicBezTo>
                    <a:pt x="336" y="1061"/>
                    <a:pt x="333" y="1061"/>
                    <a:pt x="330" y="1061"/>
                  </a:cubicBezTo>
                  <a:cubicBezTo>
                    <a:pt x="325" y="1062"/>
                    <a:pt x="320" y="1061"/>
                    <a:pt x="315" y="1060"/>
                  </a:cubicBezTo>
                  <a:cubicBezTo>
                    <a:pt x="308" y="1058"/>
                    <a:pt x="301" y="1058"/>
                    <a:pt x="293" y="1059"/>
                  </a:cubicBezTo>
                  <a:cubicBezTo>
                    <a:pt x="282" y="1061"/>
                    <a:pt x="271" y="1063"/>
                    <a:pt x="259" y="1064"/>
                  </a:cubicBezTo>
                  <a:cubicBezTo>
                    <a:pt x="254" y="1065"/>
                    <a:pt x="248" y="1066"/>
                    <a:pt x="243" y="1065"/>
                  </a:cubicBezTo>
                  <a:cubicBezTo>
                    <a:pt x="237" y="1064"/>
                    <a:pt x="231" y="1064"/>
                    <a:pt x="225" y="1065"/>
                  </a:cubicBezTo>
                  <a:cubicBezTo>
                    <a:pt x="210" y="1068"/>
                    <a:pt x="195" y="1070"/>
                    <a:pt x="180" y="1069"/>
                  </a:cubicBezTo>
                  <a:cubicBezTo>
                    <a:pt x="179" y="1069"/>
                    <a:pt x="178" y="1070"/>
                    <a:pt x="176" y="1070"/>
                  </a:cubicBezTo>
                  <a:cubicBezTo>
                    <a:pt x="189" y="1075"/>
                    <a:pt x="201" y="1076"/>
                    <a:pt x="214" y="1079"/>
                  </a:cubicBezTo>
                  <a:close/>
                  <a:moveTo>
                    <a:pt x="377" y="208"/>
                  </a:moveTo>
                  <a:cubicBezTo>
                    <a:pt x="375" y="208"/>
                    <a:pt x="374" y="208"/>
                    <a:pt x="373" y="209"/>
                  </a:cubicBezTo>
                  <a:cubicBezTo>
                    <a:pt x="368" y="212"/>
                    <a:pt x="363" y="214"/>
                    <a:pt x="359" y="217"/>
                  </a:cubicBezTo>
                  <a:cubicBezTo>
                    <a:pt x="351" y="223"/>
                    <a:pt x="343" y="227"/>
                    <a:pt x="334" y="230"/>
                  </a:cubicBezTo>
                  <a:cubicBezTo>
                    <a:pt x="323" y="234"/>
                    <a:pt x="313" y="239"/>
                    <a:pt x="304" y="246"/>
                  </a:cubicBezTo>
                  <a:cubicBezTo>
                    <a:pt x="297" y="252"/>
                    <a:pt x="289" y="257"/>
                    <a:pt x="282" y="262"/>
                  </a:cubicBezTo>
                  <a:cubicBezTo>
                    <a:pt x="277" y="266"/>
                    <a:pt x="273" y="270"/>
                    <a:pt x="269" y="274"/>
                  </a:cubicBezTo>
                  <a:cubicBezTo>
                    <a:pt x="265" y="279"/>
                    <a:pt x="264" y="284"/>
                    <a:pt x="264" y="289"/>
                  </a:cubicBezTo>
                  <a:cubicBezTo>
                    <a:pt x="268" y="293"/>
                    <a:pt x="273" y="296"/>
                    <a:pt x="278" y="297"/>
                  </a:cubicBezTo>
                  <a:cubicBezTo>
                    <a:pt x="286" y="298"/>
                    <a:pt x="293" y="299"/>
                    <a:pt x="301" y="298"/>
                  </a:cubicBezTo>
                  <a:cubicBezTo>
                    <a:pt x="313" y="298"/>
                    <a:pt x="324" y="294"/>
                    <a:pt x="334" y="288"/>
                  </a:cubicBezTo>
                  <a:cubicBezTo>
                    <a:pt x="339" y="284"/>
                    <a:pt x="344" y="281"/>
                    <a:pt x="347" y="275"/>
                  </a:cubicBezTo>
                  <a:cubicBezTo>
                    <a:pt x="349" y="271"/>
                    <a:pt x="351" y="267"/>
                    <a:pt x="355" y="264"/>
                  </a:cubicBezTo>
                  <a:cubicBezTo>
                    <a:pt x="356" y="262"/>
                    <a:pt x="358" y="259"/>
                    <a:pt x="358" y="257"/>
                  </a:cubicBezTo>
                  <a:cubicBezTo>
                    <a:pt x="358" y="253"/>
                    <a:pt x="359" y="249"/>
                    <a:pt x="361" y="245"/>
                  </a:cubicBezTo>
                  <a:cubicBezTo>
                    <a:pt x="365" y="238"/>
                    <a:pt x="368" y="230"/>
                    <a:pt x="372" y="223"/>
                  </a:cubicBezTo>
                  <a:cubicBezTo>
                    <a:pt x="374" y="218"/>
                    <a:pt x="376" y="214"/>
                    <a:pt x="377" y="208"/>
                  </a:cubicBezTo>
                  <a:close/>
                  <a:moveTo>
                    <a:pt x="1056" y="328"/>
                  </a:moveTo>
                  <a:cubicBezTo>
                    <a:pt x="1060" y="327"/>
                    <a:pt x="1062" y="327"/>
                    <a:pt x="1065" y="326"/>
                  </a:cubicBezTo>
                  <a:cubicBezTo>
                    <a:pt x="1071" y="324"/>
                    <a:pt x="1077" y="322"/>
                    <a:pt x="1083" y="319"/>
                  </a:cubicBezTo>
                  <a:cubicBezTo>
                    <a:pt x="1087" y="317"/>
                    <a:pt x="1091" y="315"/>
                    <a:pt x="1095" y="313"/>
                  </a:cubicBezTo>
                  <a:cubicBezTo>
                    <a:pt x="1105" y="308"/>
                    <a:pt x="1115" y="302"/>
                    <a:pt x="1124" y="297"/>
                  </a:cubicBezTo>
                  <a:cubicBezTo>
                    <a:pt x="1132" y="292"/>
                    <a:pt x="1138" y="286"/>
                    <a:pt x="1144" y="280"/>
                  </a:cubicBezTo>
                  <a:cubicBezTo>
                    <a:pt x="1146" y="278"/>
                    <a:pt x="1147" y="275"/>
                    <a:pt x="1148" y="273"/>
                  </a:cubicBezTo>
                  <a:cubicBezTo>
                    <a:pt x="1149" y="269"/>
                    <a:pt x="1149" y="264"/>
                    <a:pt x="1150" y="259"/>
                  </a:cubicBezTo>
                  <a:cubicBezTo>
                    <a:pt x="1150" y="257"/>
                    <a:pt x="1150" y="254"/>
                    <a:pt x="1147" y="253"/>
                  </a:cubicBezTo>
                  <a:cubicBezTo>
                    <a:pt x="1136" y="250"/>
                    <a:pt x="1125" y="246"/>
                    <a:pt x="1114" y="249"/>
                  </a:cubicBezTo>
                  <a:cubicBezTo>
                    <a:pt x="1102" y="253"/>
                    <a:pt x="1091" y="260"/>
                    <a:pt x="1081" y="269"/>
                  </a:cubicBezTo>
                  <a:cubicBezTo>
                    <a:pt x="1072" y="276"/>
                    <a:pt x="1065" y="286"/>
                    <a:pt x="1062" y="298"/>
                  </a:cubicBezTo>
                  <a:cubicBezTo>
                    <a:pt x="1062" y="300"/>
                    <a:pt x="1061" y="301"/>
                    <a:pt x="1061" y="303"/>
                  </a:cubicBezTo>
                  <a:cubicBezTo>
                    <a:pt x="1058" y="311"/>
                    <a:pt x="1057" y="319"/>
                    <a:pt x="1056" y="328"/>
                  </a:cubicBezTo>
                  <a:close/>
                  <a:moveTo>
                    <a:pt x="964" y="1176"/>
                  </a:moveTo>
                  <a:cubicBezTo>
                    <a:pt x="964" y="1177"/>
                    <a:pt x="964" y="1178"/>
                    <a:pt x="964" y="1178"/>
                  </a:cubicBezTo>
                  <a:cubicBezTo>
                    <a:pt x="975" y="1195"/>
                    <a:pt x="985" y="1211"/>
                    <a:pt x="996" y="1228"/>
                  </a:cubicBezTo>
                  <a:cubicBezTo>
                    <a:pt x="999" y="1232"/>
                    <a:pt x="1003" y="1235"/>
                    <a:pt x="1008" y="1237"/>
                  </a:cubicBezTo>
                  <a:cubicBezTo>
                    <a:pt x="1016" y="1239"/>
                    <a:pt x="1024" y="1238"/>
                    <a:pt x="1031" y="1236"/>
                  </a:cubicBezTo>
                  <a:cubicBezTo>
                    <a:pt x="1041" y="1234"/>
                    <a:pt x="1050" y="1229"/>
                    <a:pt x="1058" y="1222"/>
                  </a:cubicBezTo>
                  <a:cubicBezTo>
                    <a:pt x="1059" y="1222"/>
                    <a:pt x="1060" y="1221"/>
                    <a:pt x="1059" y="1219"/>
                  </a:cubicBezTo>
                  <a:cubicBezTo>
                    <a:pt x="1054" y="1220"/>
                    <a:pt x="1050" y="1221"/>
                    <a:pt x="1045" y="1220"/>
                  </a:cubicBezTo>
                  <a:cubicBezTo>
                    <a:pt x="1039" y="1219"/>
                    <a:pt x="1033" y="1219"/>
                    <a:pt x="1027" y="1220"/>
                  </a:cubicBezTo>
                  <a:cubicBezTo>
                    <a:pt x="1020" y="1221"/>
                    <a:pt x="1013" y="1220"/>
                    <a:pt x="1007" y="1215"/>
                  </a:cubicBezTo>
                  <a:cubicBezTo>
                    <a:pt x="1000" y="1210"/>
                    <a:pt x="994" y="1206"/>
                    <a:pt x="988" y="1201"/>
                  </a:cubicBezTo>
                  <a:cubicBezTo>
                    <a:pt x="982" y="1196"/>
                    <a:pt x="977" y="1190"/>
                    <a:pt x="973" y="1183"/>
                  </a:cubicBezTo>
                  <a:cubicBezTo>
                    <a:pt x="971" y="1181"/>
                    <a:pt x="969" y="1179"/>
                    <a:pt x="967" y="1176"/>
                  </a:cubicBezTo>
                  <a:cubicBezTo>
                    <a:pt x="967" y="1176"/>
                    <a:pt x="965" y="1176"/>
                    <a:pt x="964" y="1176"/>
                  </a:cubicBezTo>
                  <a:close/>
                  <a:moveTo>
                    <a:pt x="520" y="559"/>
                  </a:moveTo>
                  <a:cubicBezTo>
                    <a:pt x="520" y="558"/>
                    <a:pt x="520" y="557"/>
                    <a:pt x="519" y="557"/>
                  </a:cubicBezTo>
                  <a:cubicBezTo>
                    <a:pt x="511" y="555"/>
                    <a:pt x="503" y="554"/>
                    <a:pt x="495" y="553"/>
                  </a:cubicBezTo>
                  <a:cubicBezTo>
                    <a:pt x="494" y="553"/>
                    <a:pt x="492" y="553"/>
                    <a:pt x="490" y="553"/>
                  </a:cubicBezTo>
                  <a:cubicBezTo>
                    <a:pt x="482" y="554"/>
                    <a:pt x="474" y="554"/>
                    <a:pt x="465" y="555"/>
                  </a:cubicBezTo>
                  <a:cubicBezTo>
                    <a:pt x="457" y="556"/>
                    <a:pt x="449" y="556"/>
                    <a:pt x="440" y="558"/>
                  </a:cubicBezTo>
                  <a:cubicBezTo>
                    <a:pt x="434" y="558"/>
                    <a:pt x="431" y="563"/>
                    <a:pt x="428" y="568"/>
                  </a:cubicBezTo>
                  <a:cubicBezTo>
                    <a:pt x="426" y="571"/>
                    <a:pt x="429" y="576"/>
                    <a:pt x="433" y="576"/>
                  </a:cubicBezTo>
                  <a:cubicBezTo>
                    <a:pt x="436" y="576"/>
                    <a:pt x="438" y="575"/>
                    <a:pt x="441" y="575"/>
                  </a:cubicBezTo>
                  <a:cubicBezTo>
                    <a:pt x="451" y="573"/>
                    <a:pt x="461" y="571"/>
                    <a:pt x="472" y="570"/>
                  </a:cubicBezTo>
                  <a:cubicBezTo>
                    <a:pt x="487" y="568"/>
                    <a:pt x="501" y="564"/>
                    <a:pt x="515" y="560"/>
                  </a:cubicBezTo>
                  <a:cubicBezTo>
                    <a:pt x="517" y="560"/>
                    <a:pt x="518" y="559"/>
                    <a:pt x="520" y="559"/>
                  </a:cubicBezTo>
                  <a:close/>
                  <a:moveTo>
                    <a:pt x="697" y="662"/>
                  </a:moveTo>
                  <a:cubicBezTo>
                    <a:pt x="702" y="655"/>
                    <a:pt x="708" y="650"/>
                    <a:pt x="712" y="643"/>
                  </a:cubicBezTo>
                  <a:cubicBezTo>
                    <a:pt x="705" y="640"/>
                    <a:pt x="698" y="638"/>
                    <a:pt x="691" y="637"/>
                  </a:cubicBezTo>
                  <a:cubicBezTo>
                    <a:pt x="689" y="636"/>
                    <a:pt x="686" y="636"/>
                    <a:pt x="684" y="639"/>
                  </a:cubicBezTo>
                  <a:cubicBezTo>
                    <a:pt x="686" y="648"/>
                    <a:pt x="687" y="657"/>
                    <a:pt x="697" y="662"/>
                  </a:cubicBezTo>
                  <a:close/>
                  <a:moveTo>
                    <a:pt x="303" y="694"/>
                  </a:moveTo>
                  <a:cubicBezTo>
                    <a:pt x="294" y="695"/>
                    <a:pt x="288" y="698"/>
                    <a:pt x="278" y="707"/>
                  </a:cubicBezTo>
                  <a:cubicBezTo>
                    <a:pt x="282" y="710"/>
                    <a:pt x="287" y="713"/>
                    <a:pt x="291" y="716"/>
                  </a:cubicBezTo>
                  <a:cubicBezTo>
                    <a:pt x="294" y="718"/>
                    <a:pt x="296" y="719"/>
                    <a:pt x="298" y="720"/>
                  </a:cubicBezTo>
                  <a:cubicBezTo>
                    <a:pt x="301" y="719"/>
                    <a:pt x="302" y="716"/>
                    <a:pt x="302" y="713"/>
                  </a:cubicBezTo>
                  <a:cubicBezTo>
                    <a:pt x="303" y="707"/>
                    <a:pt x="306" y="701"/>
                    <a:pt x="303" y="694"/>
                  </a:cubicBezTo>
                  <a:close/>
                  <a:moveTo>
                    <a:pt x="1593" y="444"/>
                  </a:moveTo>
                  <a:cubicBezTo>
                    <a:pt x="1590" y="442"/>
                    <a:pt x="1588" y="442"/>
                    <a:pt x="1585" y="441"/>
                  </a:cubicBezTo>
                  <a:cubicBezTo>
                    <a:pt x="1583" y="444"/>
                    <a:pt x="1581" y="447"/>
                    <a:pt x="1581" y="451"/>
                  </a:cubicBezTo>
                  <a:cubicBezTo>
                    <a:pt x="1586" y="451"/>
                    <a:pt x="1589" y="448"/>
                    <a:pt x="1593" y="444"/>
                  </a:cubicBezTo>
                  <a:close/>
                  <a:moveTo>
                    <a:pt x="1408" y="401"/>
                  </a:moveTo>
                  <a:cubicBezTo>
                    <a:pt x="1404" y="399"/>
                    <a:pt x="1401" y="401"/>
                    <a:pt x="1397" y="404"/>
                  </a:cubicBezTo>
                  <a:cubicBezTo>
                    <a:pt x="1402" y="405"/>
                    <a:pt x="1405" y="404"/>
                    <a:pt x="1408" y="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7178675" y="4500563"/>
              <a:ext cx="587375" cy="577850"/>
            </a:xfrm>
            <a:custGeom>
              <a:avLst/>
              <a:gdLst>
                <a:gd name="T0" fmla="*/ 67 w 210"/>
                <a:gd name="T1" fmla="*/ 199 h 206"/>
                <a:gd name="T2" fmla="*/ 35 w 210"/>
                <a:gd name="T3" fmla="*/ 180 h 206"/>
                <a:gd name="T4" fmla="*/ 25 w 210"/>
                <a:gd name="T5" fmla="*/ 161 h 206"/>
                <a:gd name="T6" fmla="*/ 5 w 210"/>
                <a:gd name="T7" fmla="*/ 129 h 206"/>
                <a:gd name="T8" fmla="*/ 15 w 210"/>
                <a:gd name="T9" fmla="*/ 50 h 206"/>
                <a:gd name="T10" fmla="*/ 50 w 210"/>
                <a:gd name="T11" fmla="*/ 14 h 206"/>
                <a:gd name="T12" fmla="*/ 97 w 210"/>
                <a:gd name="T13" fmla="*/ 0 h 206"/>
                <a:gd name="T14" fmla="*/ 135 w 210"/>
                <a:gd name="T15" fmla="*/ 6 h 206"/>
                <a:gd name="T16" fmla="*/ 157 w 210"/>
                <a:gd name="T17" fmla="*/ 13 h 206"/>
                <a:gd name="T18" fmla="*/ 196 w 210"/>
                <a:gd name="T19" fmla="*/ 60 h 206"/>
                <a:gd name="T20" fmla="*/ 209 w 210"/>
                <a:gd name="T21" fmla="*/ 115 h 206"/>
                <a:gd name="T22" fmla="*/ 186 w 210"/>
                <a:gd name="T23" fmla="*/ 173 h 206"/>
                <a:gd name="T24" fmla="*/ 170 w 210"/>
                <a:gd name="T25" fmla="*/ 191 h 206"/>
                <a:gd name="T26" fmla="*/ 112 w 210"/>
                <a:gd name="T27" fmla="*/ 206 h 206"/>
                <a:gd name="T28" fmla="*/ 84 w 210"/>
                <a:gd name="T29" fmla="*/ 202 h 206"/>
                <a:gd name="T30" fmla="*/ 142 w 210"/>
                <a:gd name="T31" fmla="*/ 70 h 206"/>
                <a:gd name="T32" fmla="*/ 177 w 210"/>
                <a:gd name="T33" fmla="*/ 79 h 206"/>
                <a:gd name="T34" fmla="*/ 178 w 210"/>
                <a:gd name="T35" fmla="*/ 58 h 206"/>
                <a:gd name="T36" fmla="*/ 129 w 210"/>
                <a:gd name="T37" fmla="*/ 18 h 206"/>
                <a:gd name="T38" fmla="*/ 65 w 210"/>
                <a:gd name="T39" fmla="*/ 17 h 206"/>
                <a:gd name="T40" fmla="*/ 39 w 210"/>
                <a:gd name="T41" fmla="*/ 38 h 206"/>
                <a:gd name="T42" fmla="*/ 17 w 210"/>
                <a:gd name="T43" fmla="*/ 79 h 206"/>
                <a:gd name="T44" fmla="*/ 16 w 210"/>
                <a:gd name="T45" fmla="*/ 122 h 206"/>
                <a:gd name="T46" fmla="*/ 38 w 210"/>
                <a:gd name="T47" fmla="*/ 159 h 206"/>
                <a:gd name="T48" fmla="*/ 50 w 210"/>
                <a:gd name="T49" fmla="*/ 175 h 206"/>
                <a:gd name="T50" fmla="*/ 90 w 210"/>
                <a:gd name="T51" fmla="*/ 190 h 206"/>
                <a:gd name="T52" fmla="*/ 124 w 210"/>
                <a:gd name="T53" fmla="*/ 191 h 206"/>
                <a:gd name="T54" fmla="*/ 173 w 210"/>
                <a:gd name="T55" fmla="*/ 168 h 206"/>
                <a:gd name="T56" fmla="*/ 188 w 210"/>
                <a:gd name="T57" fmla="*/ 121 h 206"/>
                <a:gd name="T58" fmla="*/ 179 w 210"/>
                <a:gd name="T59" fmla="*/ 122 h 206"/>
                <a:gd name="T60" fmla="*/ 148 w 210"/>
                <a:gd name="T61" fmla="*/ 132 h 206"/>
                <a:gd name="T62" fmla="*/ 127 w 210"/>
                <a:gd name="T63" fmla="*/ 122 h 206"/>
                <a:gd name="T64" fmla="*/ 142 w 210"/>
                <a:gd name="T65" fmla="*/ 70 h 206"/>
                <a:gd name="T66" fmla="*/ 134 w 210"/>
                <a:gd name="T67" fmla="*/ 112 h 206"/>
                <a:gd name="T68" fmla="*/ 172 w 210"/>
                <a:gd name="T69" fmla="*/ 112 h 206"/>
                <a:gd name="T70" fmla="*/ 171 w 210"/>
                <a:gd name="T71" fmla="*/ 91 h 206"/>
                <a:gd name="T72" fmla="*/ 145 w 210"/>
                <a:gd name="T73" fmla="*/ 8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206">
                  <a:moveTo>
                    <a:pt x="84" y="202"/>
                  </a:moveTo>
                  <a:cubicBezTo>
                    <a:pt x="79" y="201"/>
                    <a:pt x="73" y="200"/>
                    <a:pt x="67" y="199"/>
                  </a:cubicBezTo>
                  <a:cubicBezTo>
                    <a:pt x="57" y="199"/>
                    <a:pt x="49" y="193"/>
                    <a:pt x="43" y="187"/>
                  </a:cubicBezTo>
                  <a:cubicBezTo>
                    <a:pt x="40" y="184"/>
                    <a:pt x="38" y="182"/>
                    <a:pt x="35" y="180"/>
                  </a:cubicBezTo>
                  <a:cubicBezTo>
                    <a:pt x="31" y="177"/>
                    <a:pt x="28" y="174"/>
                    <a:pt x="28" y="168"/>
                  </a:cubicBezTo>
                  <a:cubicBezTo>
                    <a:pt x="28" y="165"/>
                    <a:pt x="27" y="164"/>
                    <a:pt x="25" y="161"/>
                  </a:cubicBezTo>
                  <a:cubicBezTo>
                    <a:pt x="20" y="155"/>
                    <a:pt x="15" y="148"/>
                    <a:pt x="10" y="141"/>
                  </a:cubicBezTo>
                  <a:cubicBezTo>
                    <a:pt x="7" y="137"/>
                    <a:pt x="6" y="133"/>
                    <a:pt x="5" y="129"/>
                  </a:cubicBezTo>
                  <a:cubicBezTo>
                    <a:pt x="0" y="112"/>
                    <a:pt x="2" y="95"/>
                    <a:pt x="5" y="79"/>
                  </a:cubicBezTo>
                  <a:cubicBezTo>
                    <a:pt x="7" y="69"/>
                    <a:pt x="11" y="59"/>
                    <a:pt x="15" y="50"/>
                  </a:cubicBezTo>
                  <a:cubicBezTo>
                    <a:pt x="18" y="43"/>
                    <a:pt x="23" y="37"/>
                    <a:pt x="29" y="32"/>
                  </a:cubicBezTo>
                  <a:cubicBezTo>
                    <a:pt x="36" y="26"/>
                    <a:pt x="43" y="20"/>
                    <a:pt x="50" y="14"/>
                  </a:cubicBezTo>
                  <a:cubicBezTo>
                    <a:pt x="57" y="9"/>
                    <a:pt x="63" y="5"/>
                    <a:pt x="71" y="3"/>
                  </a:cubicBezTo>
                  <a:cubicBezTo>
                    <a:pt x="80" y="2"/>
                    <a:pt x="89" y="1"/>
                    <a:pt x="97" y="0"/>
                  </a:cubicBezTo>
                  <a:cubicBezTo>
                    <a:pt x="102" y="0"/>
                    <a:pt x="106" y="1"/>
                    <a:pt x="111" y="2"/>
                  </a:cubicBezTo>
                  <a:cubicBezTo>
                    <a:pt x="119" y="3"/>
                    <a:pt x="127" y="4"/>
                    <a:pt x="135" y="6"/>
                  </a:cubicBezTo>
                  <a:cubicBezTo>
                    <a:pt x="139" y="6"/>
                    <a:pt x="142" y="8"/>
                    <a:pt x="146" y="9"/>
                  </a:cubicBezTo>
                  <a:cubicBezTo>
                    <a:pt x="150" y="11"/>
                    <a:pt x="153" y="12"/>
                    <a:pt x="157" y="13"/>
                  </a:cubicBezTo>
                  <a:cubicBezTo>
                    <a:pt x="160" y="14"/>
                    <a:pt x="163" y="15"/>
                    <a:pt x="165" y="18"/>
                  </a:cubicBezTo>
                  <a:cubicBezTo>
                    <a:pt x="177" y="31"/>
                    <a:pt x="188" y="45"/>
                    <a:pt x="196" y="60"/>
                  </a:cubicBezTo>
                  <a:cubicBezTo>
                    <a:pt x="200" y="67"/>
                    <a:pt x="202" y="74"/>
                    <a:pt x="203" y="82"/>
                  </a:cubicBezTo>
                  <a:cubicBezTo>
                    <a:pt x="205" y="93"/>
                    <a:pt x="207" y="104"/>
                    <a:pt x="209" y="115"/>
                  </a:cubicBezTo>
                  <a:cubicBezTo>
                    <a:pt x="210" y="123"/>
                    <a:pt x="209" y="130"/>
                    <a:pt x="206" y="136"/>
                  </a:cubicBezTo>
                  <a:cubicBezTo>
                    <a:pt x="200" y="149"/>
                    <a:pt x="195" y="162"/>
                    <a:pt x="186" y="173"/>
                  </a:cubicBezTo>
                  <a:cubicBezTo>
                    <a:pt x="186" y="173"/>
                    <a:pt x="185" y="174"/>
                    <a:pt x="185" y="175"/>
                  </a:cubicBezTo>
                  <a:cubicBezTo>
                    <a:pt x="182" y="182"/>
                    <a:pt x="176" y="186"/>
                    <a:pt x="170" y="191"/>
                  </a:cubicBezTo>
                  <a:cubicBezTo>
                    <a:pt x="164" y="196"/>
                    <a:pt x="157" y="198"/>
                    <a:pt x="150" y="200"/>
                  </a:cubicBezTo>
                  <a:cubicBezTo>
                    <a:pt x="138" y="204"/>
                    <a:pt x="125" y="205"/>
                    <a:pt x="112" y="206"/>
                  </a:cubicBezTo>
                  <a:cubicBezTo>
                    <a:pt x="110" y="206"/>
                    <a:pt x="107" y="206"/>
                    <a:pt x="105" y="205"/>
                  </a:cubicBezTo>
                  <a:cubicBezTo>
                    <a:pt x="98" y="204"/>
                    <a:pt x="91" y="203"/>
                    <a:pt x="84" y="202"/>
                  </a:cubicBezTo>
                  <a:cubicBezTo>
                    <a:pt x="84" y="202"/>
                    <a:pt x="84" y="202"/>
                    <a:pt x="84" y="202"/>
                  </a:cubicBezTo>
                  <a:close/>
                  <a:moveTo>
                    <a:pt x="142" y="70"/>
                  </a:moveTo>
                  <a:cubicBezTo>
                    <a:pt x="150" y="74"/>
                    <a:pt x="150" y="74"/>
                    <a:pt x="156" y="73"/>
                  </a:cubicBezTo>
                  <a:cubicBezTo>
                    <a:pt x="164" y="72"/>
                    <a:pt x="171" y="74"/>
                    <a:pt x="177" y="79"/>
                  </a:cubicBezTo>
                  <a:cubicBezTo>
                    <a:pt x="178" y="80"/>
                    <a:pt x="179" y="82"/>
                    <a:pt x="181" y="81"/>
                  </a:cubicBezTo>
                  <a:cubicBezTo>
                    <a:pt x="182" y="73"/>
                    <a:pt x="181" y="65"/>
                    <a:pt x="178" y="58"/>
                  </a:cubicBezTo>
                  <a:cubicBezTo>
                    <a:pt x="173" y="46"/>
                    <a:pt x="165" y="36"/>
                    <a:pt x="155" y="29"/>
                  </a:cubicBezTo>
                  <a:cubicBezTo>
                    <a:pt x="148" y="23"/>
                    <a:pt x="139" y="18"/>
                    <a:pt x="129" y="18"/>
                  </a:cubicBezTo>
                  <a:cubicBezTo>
                    <a:pt x="124" y="17"/>
                    <a:pt x="118" y="16"/>
                    <a:pt x="114" y="15"/>
                  </a:cubicBezTo>
                  <a:cubicBezTo>
                    <a:pt x="97" y="8"/>
                    <a:pt x="81" y="10"/>
                    <a:pt x="65" y="17"/>
                  </a:cubicBezTo>
                  <a:cubicBezTo>
                    <a:pt x="62" y="19"/>
                    <a:pt x="59" y="22"/>
                    <a:pt x="56" y="24"/>
                  </a:cubicBezTo>
                  <a:cubicBezTo>
                    <a:pt x="50" y="29"/>
                    <a:pt x="45" y="34"/>
                    <a:pt x="39" y="38"/>
                  </a:cubicBezTo>
                  <a:cubicBezTo>
                    <a:pt x="30" y="44"/>
                    <a:pt x="25" y="53"/>
                    <a:pt x="22" y="63"/>
                  </a:cubicBezTo>
                  <a:cubicBezTo>
                    <a:pt x="21" y="69"/>
                    <a:pt x="19" y="74"/>
                    <a:pt x="17" y="79"/>
                  </a:cubicBezTo>
                  <a:cubicBezTo>
                    <a:pt x="17" y="81"/>
                    <a:pt x="16" y="83"/>
                    <a:pt x="16" y="85"/>
                  </a:cubicBezTo>
                  <a:cubicBezTo>
                    <a:pt x="14" y="97"/>
                    <a:pt x="13" y="109"/>
                    <a:pt x="16" y="122"/>
                  </a:cubicBezTo>
                  <a:cubicBezTo>
                    <a:pt x="16" y="127"/>
                    <a:pt x="18" y="132"/>
                    <a:pt x="21" y="136"/>
                  </a:cubicBezTo>
                  <a:cubicBezTo>
                    <a:pt x="27" y="143"/>
                    <a:pt x="32" y="151"/>
                    <a:pt x="38" y="159"/>
                  </a:cubicBezTo>
                  <a:cubicBezTo>
                    <a:pt x="41" y="162"/>
                    <a:pt x="42" y="165"/>
                    <a:pt x="42" y="169"/>
                  </a:cubicBezTo>
                  <a:cubicBezTo>
                    <a:pt x="45" y="171"/>
                    <a:pt x="48" y="173"/>
                    <a:pt x="50" y="175"/>
                  </a:cubicBezTo>
                  <a:cubicBezTo>
                    <a:pt x="57" y="183"/>
                    <a:pt x="65" y="186"/>
                    <a:pt x="75" y="188"/>
                  </a:cubicBezTo>
                  <a:cubicBezTo>
                    <a:pt x="80" y="188"/>
                    <a:pt x="85" y="189"/>
                    <a:pt x="90" y="190"/>
                  </a:cubicBezTo>
                  <a:cubicBezTo>
                    <a:pt x="101" y="191"/>
                    <a:pt x="112" y="194"/>
                    <a:pt x="123" y="191"/>
                  </a:cubicBezTo>
                  <a:cubicBezTo>
                    <a:pt x="123" y="191"/>
                    <a:pt x="124" y="191"/>
                    <a:pt x="124" y="191"/>
                  </a:cubicBezTo>
                  <a:cubicBezTo>
                    <a:pt x="136" y="191"/>
                    <a:pt x="147" y="187"/>
                    <a:pt x="158" y="182"/>
                  </a:cubicBezTo>
                  <a:cubicBezTo>
                    <a:pt x="164" y="179"/>
                    <a:pt x="169" y="175"/>
                    <a:pt x="173" y="168"/>
                  </a:cubicBezTo>
                  <a:cubicBezTo>
                    <a:pt x="175" y="164"/>
                    <a:pt x="176" y="160"/>
                    <a:pt x="178" y="156"/>
                  </a:cubicBezTo>
                  <a:cubicBezTo>
                    <a:pt x="183" y="145"/>
                    <a:pt x="185" y="133"/>
                    <a:pt x="188" y="121"/>
                  </a:cubicBezTo>
                  <a:cubicBezTo>
                    <a:pt x="188" y="120"/>
                    <a:pt x="188" y="118"/>
                    <a:pt x="186" y="117"/>
                  </a:cubicBezTo>
                  <a:cubicBezTo>
                    <a:pt x="183" y="118"/>
                    <a:pt x="181" y="120"/>
                    <a:pt x="179" y="122"/>
                  </a:cubicBezTo>
                  <a:cubicBezTo>
                    <a:pt x="173" y="126"/>
                    <a:pt x="168" y="128"/>
                    <a:pt x="161" y="130"/>
                  </a:cubicBezTo>
                  <a:cubicBezTo>
                    <a:pt x="157" y="130"/>
                    <a:pt x="152" y="131"/>
                    <a:pt x="148" y="132"/>
                  </a:cubicBezTo>
                  <a:cubicBezTo>
                    <a:pt x="143" y="132"/>
                    <a:pt x="139" y="131"/>
                    <a:pt x="136" y="129"/>
                  </a:cubicBezTo>
                  <a:cubicBezTo>
                    <a:pt x="133" y="127"/>
                    <a:pt x="130" y="125"/>
                    <a:pt x="127" y="122"/>
                  </a:cubicBezTo>
                  <a:cubicBezTo>
                    <a:pt x="116" y="110"/>
                    <a:pt x="116" y="91"/>
                    <a:pt x="128" y="80"/>
                  </a:cubicBezTo>
                  <a:cubicBezTo>
                    <a:pt x="132" y="77"/>
                    <a:pt x="137" y="74"/>
                    <a:pt x="142" y="70"/>
                  </a:cubicBezTo>
                  <a:close/>
                  <a:moveTo>
                    <a:pt x="131" y="97"/>
                  </a:moveTo>
                  <a:cubicBezTo>
                    <a:pt x="130" y="103"/>
                    <a:pt x="131" y="108"/>
                    <a:pt x="134" y="112"/>
                  </a:cubicBezTo>
                  <a:cubicBezTo>
                    <a:pt x="137" y="116"/>
                    <a:pt x="140" y="119"/>
                    <a:pt x="145" y="119"/>
                  </a:cubicBezTo>
                  <a:cubicBezTo>
                    <a:pt x="155" y="120"/>
                    <a:pt x="164" y="118"/>
                    <a:pt x="172" y="112"/>
                  </a:cubicBezTo>
                  <a:cubicBezTo>
                    <a:pt x="176" y="109"/>
                    <a:pt x="177" y="105"/>
                    <a:pt x="176" y="100"/>
                  </a:cubicBezTo>
                  <a:cubicBezTo>
                    <a:pt x="175" y="97"/>
                    <a:pt x="173" y="94"/>
                    <a:pt x="171" y="91"/>
                  </a:cubicBezTo>
                  <a:cubicBezTo>
                    <a:pt x="168" y="86"/>
                    <a:pt x="163" y="83"/>
                    <a:pt x="157" y="83"/>
                  </a:cubicBezTo>
                  <a:cubicBezTo>
                    <a:pt x="153" y="84"/>
                    <a:pt x="149" y="83"/>
                    <a:pt x="145" y="84"/>
                  </a:cubicBezTo>
                  <a:cubicBezTo>
                    <a:pt x="137" y="85"/>
                    <a:pt x="132" y="89"/>
                    <a:pt x="131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5402263" y="4756150"/>
              <a:ext cx="577850" cy="581025"/>
            </a:xfrm>
            <a:custGeom>
              <a:avLst/>
              <a:gdLst>
                <a:gd name="T0" fmla="*/ 71 w 206"/>
                <a:gd name="T1" fmla="*/ 204 h 207"/>
                <a:gd name="T2" fmla="*/ 66 w 206"/>
                <a:gd name="T3" fmla="*/ 204 h 207"/>
                <a:gd name="T4" fmla="*/ 39 w 206"/>
                <a:gd name="T5" fmla="*/ 192 h 207"/>
                <a:gd name="T6" fmla="*/ 16 w 206"/>
                <a:gd name="T7" fmla="*/ 170 h 207"/>
                <a:gd name="T8" fmla="*/ 5 w 206"/>
                <a:gd name="T9" fmla="*/ 146 h 207"/>
                <a:gd name="T10" fmla="*/ 1 w 206"/>
                <a:gd name="T11" fmla="*/ 115 h 207"/>
                <a:gd name="T12" fmla="*/ 1 w 206"/>
                <a:gd name="T13" fmla="*/ 92 h 207"/>
                <a:gd name="T14" fmla="*/ 18 w 206"/>
                <a:gd name="T15" fmla="*/ 44 h 207"/>
                <a:gd name="T16" fmla="*/ 28 w 206"/>
                <a:gd name="T17" fmla="*/ 34 h 207"/>
                <a:gd name="T18" fmla="*/ 35 w 206"/>
                <a:gd name="T19" fmla="*/ 28 h 207"/>
                <a:gd name="T20" fmla="*/ 47 w 206"/>
                <a:gd name="T21" fmla="*/ 20 h 207"/>
                <a:gd name="T22" fmla="*/ 65 w 206"/>
                <a:gd name="T23" fmla="*/ 11 h 207"/>
                <a:gd name="T24" fmla="*/ 98 w 206"/>
                <a:gd name="T25" fmla="*/ 1 h 207"/>
                <a:gd name="T26" fmla="*/ 121 w 206"/>
                <a:gd name="T27" fmla="*/ 3 h 207"/>
                <a:gd name="T28" fmla="*/ 161 w 206"/>
                <a:gd name="T29" fmla="*/ 20 h 207"/>
                <a:gd name="T30" fmla="*/ 178 w 206"/>
                <a:gd name="T31" fmla="*/ 38 h 207"/>
                <a:gd name="T32" fmla="*/ 182 w 206"/>
                <a:gd name="T33" fmla="*/ 43 h 207"/>
                <a:gd name="T34" fmla="*/ 201 w 206"/>
                <a:gd name="T35" fmla="*/ 82 h 207"/>
                <a:gd name="T36" fmla="*/ 203 w 206"/>
                <a:gd name="T37" fmla="*/ 90 h 207"/>
                <a:gd name="T38" fmla="*/ 201 w 206"/>
                <a:gd name="T39" fmla="*/ 122 h 207"/>
                <a:gd name="T40" fmla="*/ 189 w 206"/>
                <a:gd name="T41" fmla="*/ 152 h 207"/>
                <a:gd name="T42" fmla="*/ 170 w 206"/>
                <a:gd name="T43" fmla="*/ 177 h 207"/>
                <a:gd name="T44" fmla="*/ 141 w 206"/>
                <a:gd name="T45" fmla="*/ 197 h 207"/>
                <a:gd name="T46" fmla="*/ 127 w 206"/>
                <a:gd name="T47" fmla="*/ 202 h 207"/>
                <a:gd name="T48" fmla="*/ 107 w 206"/>
                <a:gd name="T49" fmla="*/ 205 h 207"/>
                <a:gd name="T50" fmla="*/ 71 w 206"/>
                <a:gd name="T51" fmla="*/ 204 h 207"/>
                <a:gd name="T52" fmla="*/ 113 w 206"/>
                <a:gd name="T53" fmla="*/ 12 h 207"/>
                <a:gd name="T54" fmla="*/ 69 w 206"/>
                <a:gd name="T55" fmla="*/ 23 h 207"/>
                <a:gd name="T56" fmla="*/ 52 w 206"/>
                <a:gd name="T57" fmla="*/ 32 h 207"/>
                <a:gd name="T58" fmla="*/ 38 w 206"/>
                <a:gd name="T59" fmla="*/ 42 h 207"/>
                <a:gd name="T60" fmla="*/ 19 w 206"/>
                <a:gd name="T61" fmla="*/ 97 h 207"/>
                <a:gd name="T62" fmla="*/ 20 w 206"/>
                <a:gd name="T63" fmla="*/ 105 h 207"/>
                <a:gd name="T64" fmla="*/ 24 w 206"/>
                <a:gd name="T65" fmla="*/ 133 h 207"/>
                <a:gd name="T66" fmla="*/ 27 w 206"/>
                <a:gd name="T67" fmla="*/ 145 h 207"/>
                <a:gd name="T68" fmla="*/ 44 w 206"/>
                <a:gd name="T69" fmla="*/ 175 h 207"/>
                <a:gd name="T70" fmla="*/ 48 w 206"/>
                <a:gd name="T71" fmla="*/ 179 h 207"/>
                <a:gd name="T72" fmla="*/ 89 w 206"/>
                <a:gd name="T73" fmla="*/ 190 h 207"/>
                <a:gd name="T74" fmla="*/ 125 w 206"/>
                <a:gd name="T75" fmla="*/ 185 h 207"/>
                <a:gd name="T76" fmla="*/ 162 w 206"/>
                <a:gd name="T77" fmla="*/ 167 h 207"/>
                <a:gd name="T78" fmla="*/ 181 w 206"/>
                <a:gd name="T79" fmla="*/ 139 h 207"/>
                <a:gd name="T80" fmla="*/ 192 w 206"/>
                <a:gd name="T81" fmla="*/ 111 h 207"/>
                <a:gd name="T82" fmla="*/ 193 w 206"/>
                <a:gd name="T83" fmla="*/ 103 h 207"/>
                <a:gd name="T84" fmla="*/ 186 w 206"/>
                <a:gd name="T85" fmla="*/ 73 h 207"/>
                <a:gd name="T86" fmla="*/ 172 w 206"/>
                <a:gd name="T87" fmla="*/ 48 h 207"/>
                <a:gd name="T88" fmla="*/ 168 w 206"/>
                <a:gd name="T89" fmla="*/ 43 h 207"/>
                <a:gd name="T90" fmla="*/ 151 w 206"/>
                <a:gd name="T91" fmla="*/ 27 h 207"/>
                <a:gd name="T92" fmla="*/ 123 w 206"/>
                <a:gd name="T93" fmla="*/ 15 h 207"/>
                <a:gd name="T94" fmla="*/ 113 w 206"/>
                <a:gd name="T95" fmla="*/ 1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207">
                  <a:moveTo>
                    <a:pt x="71" y="204"/>
                  </a:moveTo>
                  <a:cubicBezTo>
                    <a:pt x="69" y="204"/>
                    <a:pt x="68" y="204"/>
                    <a:pt x="66" y="204"/>
                  </a:cubicBezTo>
                  <a:cubicBezTo>
                    <a:pt x="56" y="204"/>
                    <a:pt x="46" y="199"/>
                    <a:pt x="39" y="192"/>
                  </a:cubicBezTo>
                  <a:cubicBezTo>
                    <a:pt x="31" y="185"/>
                    <a:pt x="23" y="177"/>
                    <a:pt x="16" y="170"/>
                  </a:cubicBezTo>
                  <a:cubicBezTo>
                    <a:pt x="10" y="163"/>
                    <a:pt x="6" y="155"/>
                    <a:pt x="5" y="146"/>
                  </a:cubicBezTo>
                  <a:cubicBezTo>
                    <a:pt x="4" y="136"/>
                    <a:pt x="2" y="125"/>
                    <a:pt x="1" y="115"/>
                  </a:cubicBezTo>
                  <a:cubicBezTo>
                    <a:pt x="0" y="107"/>
                    <a:pt x="0" y="99"/>
                    <a:pt x="1" y="92"/>
                  </a:cubicBezTo>
                  <a:cubicBezTo>
                    <a:pt x="5" y="75"/>
                    <a:pt x="10" y="59"/>
                    <a:pt x="18" y="44"/>
                  </a:cubicBezTo>
                  <a:cubicBezTo>
                    <a:pt x="20" y="39"/>
                    <a:pt x="23" y="36"/>
                    <a:pt x="28" y="34"/>
                  </a:cubicBezTo>
                  <a:cubicBezTo>
                    <a:pt x="31" y="33"/>
                    <a:pt x="33" y="30"/>
                    <a:pt x="35" y="28"/>
                  </a:cubicBezTo>
                  <a:cubicBezTo>
                    <a:pt x="39" y="25"/>
                    <a:pt x="43" y="22"/>
                    <a:pt x="47" y="20"/>
                  </a:cubicBezTo>
                  <a:cubicBezTo>
                    <a:pt x="53" y="17"/>
                    <a:pt x="59" y="14"/>
                    <a:pt x="65" y="11"/>
                  </a:cubicBezTo>
                  <a:cubicBezTo>
                    <a:pt x="76" y="6"/>
                    <a:pt x="87" y="2"/>
                    <a:pt x="98" y="1"/>
                  </a:cubicBezTo>
                  <a:cubicBezTo>
                    <a:pt x="106" y="0"/>
                    <a:pt x="113" y="1"/>
                    <a:pt x="121" y="3"/>
                  </a:cubicBezTo>
                  <a:cubicBezTo>
                    <a:pt x="135" y="7"/>
                    <a:pt x="148" y="13"/>
                    <a:pt x="161" y="20"/>
                  </a:cubicBezTo>
                  <a:cubicBezTo>
                    <a:pt x="168" y="25"/>
                    <a:pt x="175" y="30"/>
                    <a:pt x="178" y="38"/>
                  </a:cubicBezTo>
                  <a:cubicBezTo>
                    <a:pt x="179" y="40"/>
                    <a:pt x="180" y="42"/>
                    <a:pt x="182" y="43"/>
                  </a:cubicBezTo>
                  <a:cubicBezTo>
                    <a:pt x="192" y="54"/>
                    <a:pt x="197" y="68"/>
                    <a:pt x="201" y="82"/>
                  </a:cubicBezTo>
                  <a:cubicBezTo>
                    <a:pt x="202" y="84"/>
                    <a:pt x="202" y="87"/>
                    <a:pt x="203" y="90"/>
                  </a:cubicBezTo>
                  <a:cubicBezTo>
                    <a:pt x="206" y="101"/>
                    <a:pt x="205" y="111"/>
                    <a:pt x="201" y="122"/>
                  </a:cubicBezTo>
                  <a:cubicBezTo>
                    <a:pt x="196" y="132"/>
                    <a:pt x="193" y="142"/>
                    <a:pt x="189" y="152"/>
                  </a:cubicBezTo>
                  <a:cubicBezTo>
                    <a:pt x="186" y="162"/>
                    <a:pt x="179" y="171"/>
                    <a:pt x="170" y="177"/>
                  </a:cubicBezTo>
                  <a:cubicBezTo>
                    <a:pt x="161" y="184"/>
                    <a:pt x="151" y="190"/>
                    <a:pt x="141" y="197"/>
                  </a:cubicBezTo>
                  <a:cubicBezTo>
                    <a:pt x="137" y="200"/>
                    <a:pt x="132" y="202"/>
                    <a:pt x="127" y="202"/>
                  </a:cubicBezTo>
                  <a:cubicBezTo>
                    <a:pt x="120" y="203"/>
                    <a:pt x="114" y="204"/>
                    <a:pt x="107" y="205"/>
                  </a:cubicBezTo>
                  <a:cubicBezTo>
                    <a:pt x="95" y="207"/>
                    <a:pt x="83" y="207"/>
                    <a:pt x="71" y="204"/>
                  </a:cubicBezTo>
                  <a:close/>
                  <a:moveTo>
                    <a:pt x="113" y="12"/>
                  </a:moveTo>
                  <a:cubicBezTo>
                    <a:pt x="96" y="10"/>
                    <a:pt x="82" y="14"/>
                    <a:pt x="69" y="23"/>
                  </a:cubicBezTo>
                  <a:cubicBezTo>
                    <a:pt x="64" y="26"/>
                    <a:pt x="59" y="30"/>
                    <a:pt x="52" y="32"/>
                  </a:cubicBezTo>
                  <a:cubicBezTo>
                    <a:pt x="47" y="34"/>
                    <a:pt x="42" y="37"/>
                    <a:pt x="38" y="42"/>
                  </a:cubicBezTo>
                  <a:cubicBezTo>
                    <a:pt x="24" y="58"/>
                    <a:pt x="16" y="76"/>
                    <a:pt x="19" y="97"/>
                  </a:cubicBezTo>
                  <a:cubicBezTo>
                    <a:pt x="20" y="100"/>
                    <a:pt x="20" y="102"/>
                    <a:pt x="20" y="105"/>
                  </a:cubicBezTo>
                  <a:cubicBezTo>
                    <a:pt x="21" y="114"/>
                    <a:pt x="23" y="124"/>
                    <a:pt x="24" y="133"/>
                  </a:cubicBezTo>
                  <a:cubicBezTo>
                    <a:pt x="25" y="137"/>
                    <a:pt x="26" y="141"/>
                    <a:pt x="27" y="145"/>
                  </a:cubicBezTo>
                  <a:cubicBezTo>
                    <a:pt x="31" y="156"/>
                    <a:pt x="37" y="166"/>
                    <a:pt x="44" y="175"/>
                  </a:cubicBezTo>
                  <a:cubicBezTo>
                    <a:pt x="45" y="176"/>
                    <a:pt x="47" y="178"/>
                    <a:pt x="48" y="179"/>
                  </a:cubicBezTo>
                  <a:cubicBezTo>
                    <a:pt x="56" y="185"/>
                    <a:pt x="79" y="192"/>
                    <a:pt x="89" y="190"/>
                  </a:cubicBezTo>
                  <a:cubicBezTo>
                    <a:pt x="101" y="189"/>
                    <a:pt x="113" y="187"/>
                    <a:pt x="125" y="185"/>
                  </a:cubicBezTo>
                  <a:cubicBezTo>
                    <a:pt x="139" y="182"/>
                    <a:pt x="151" y="177"/>
                    <a:pt x="162" y="167"/>
                  </a:cubicBezTo>
                  <a:cubicBezTo>
                    <a:pt x="171" y="159"/>
                    <a:pt x="177" y="150"/>
                    <a:pt x="181" y="139"/>
                  </a:cubicBezTo>
                  <a:cubicBezTo>
                    <a:pt x="185" y="130"/>
                    <a:pt x="188" y="120"/>
                    <a:pt x="192" y="111"/>
                  </a:cubicBezTo>
                  <a:cubicBezTo>
                    <a:pt x="192" y="108"/>
                    <a:pt x="193" y="106"/>
                    <a:pt x="193" y="103"/>
                  </a:cubicBezTo>
                  <a:cubicBezTo>
                    <a:pt x="192" y="93"/>
                    <a:pt x="190" y="82"/>
                    <a:pt x="186" y="73"/>
                  </a:cubicBezTo>
                  <a:cubicBezTo>
                    <a:pt x="182" y="64"/>
                    <a:pt x="178" y="56"/>
                    <a:pt x="172" y="48"/>
                  </a:cubicBezTo>
                  <a:cubicBezTo>
                    <a:pt x="170" y="47"/>
                    <a:pt x="169" y="45"/>
                    <a:pt x="168" y="43"/>
                  </a:cubicBezTo>
                  <a:cubicBezTo>
                    <a:pt x="165" y="36"/>
                    <a:pt x="158" y="31"/>
                    <a:pt x="151" y="27"/>
                  </a:cubicBezTo>
                  <a:cubicBezTo>
                    <a:pt x="142" y="23"/>
                    <a:pt x="132" y="19"/>
                    <a:pt x="123" y="15"/>
                  </a:cubicBezTo>
                  <a:cubicBezTo>
                    <a:pt x="119" y="14"/>
                    <a:pt x="116" y="13"/>
                    <a:pt x="11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6"/>
            <p:cNvSpPr>
              <a:spLocks noEditPoints="1"/>
            </p:cNvSpPr>
            <p:nvPr/>
          </p:nvSpPr>
          <p:spPr bwMode="auto">
            <a:xfrm>
              <a:off x="6315075" y="5037138"/>
              <a:ext cx="593725" cy="517525"/>
            </a:xfrm>
            <a:custGeom>
              <a:avLst/>
              <a:gdLst>
                <a:gd name="T0" fmla="*/ 96 w 212"/>
                <a:gd name="T1" fmla="*/ 182 h 185"/>
                <a:gd name="T2" fmla="*/ 85 w 212"/>
                <a:gd name="T3" fmla="*/ 180 h 185"/>
                <a:gd name="T4" fmla="*/ 74 w 212"/>
                <a:gd name="T5" fmla="*/ 176 h 185"/>
                <a:gd name="T6" fmla="*/ 68 w 212"/>
                <a:gd name="T7" fmla="*/ 174 h 185"/>
                <a:gd name="T8" fmla="*/ 58 w 212"/>
                <a:gd name="T9" fmla="*/ 171 h 185"/>
                <a:gd name="T10" fmla="*/ 41 w 212"/>
                <a:gd name="T11" fmla="*/ 160 h 185"/>
                <a:gd name="T12" fmla="*/ 13 w 212"/>
                <a:gd name="T13" fmla="*/ 128 h 185"/>
                <a:gd name="T14" fmla="*/ 5 w 212"/>
                <a:gd name="T15" fmla="*/ 109 h 185"/>
                <a:gd name="T16" fmla="*/ 1 w 212"/>
                <a:gd name="T17" fmla="*/ 83 h 185"/>
                <a:gd name="T18" fmla="*/ 6 w 212"/>
                <a:gd name="T19" fmla="*/ 60 h 185"/>
                <a:gd name="T20" fmla="*/ 64 w 212"/>
                <a:gd name="T21" fmla="*/ 9 h 185"/>
                <a:gd name="T22" fmla="*/ 72 w 212"/>
                <a:gd name="T23" fmla="*/ 6 h 185"/>
                <a:gd name="T24" fmla="*/ 114 w 212"/>
                <a:gd name="T25" fmla="*/ 0 h 185"/>
                <a:gd name="T26" fmla="*/ 126 w 212"/>
                <a:gd name="T27" fmla="*/ 1 h 185"/>
                <a:gd name="T28" fmla="*/ 158 w 212"/>
                <a:gd name="T29" fmla="*/ 10 h 185"/>
                <a:gd name="T30" fmla="*/ 182 w 212"/>
                <a:gd name="T31" fmla="*/ 25 h 185"/>
                <a:gd name="T32" fmla="*/ 198 w 212"/>
                <a:gd name="T33" fmla="*/ 46 h 185"/>
                <a:gd name="T34" fmla="*/ 209 w 212"/>
                <a:gd name="T35" fmla="*/ 74 h 185"/>
                <a:gd name="T36" fmla="*/ 211 w 212"/>
                <a:gd name="T37" fmla="*/ 86 h 185"/>
                <a:gd name="T38" fmla="*/ 209 w 212"/>
                <a:gd name="T39" fmla="*/ 106 h 185"/>
                <a:gd name="T40" fmla="*/ 204 w 212"/>
                <a:gd name="T41" fmla="*/ 131 h 185"/>
                <a:gd name="T42" fmla="*/ 195 w 212"/>
                <a:gd name="T43" fmla="*/ 149 h 185"/>
                <a:gd name="T44" fmla="*/ 173 w 212"/>
                <a:gd name="T45" fmla="*/ 169 h 185"/>
                <a:gd name="T46" fmla="*/ 167 w 212"/>
                <a:gd name="T47" fmla="*/ 171 h 185"/>
                <a:gd name="T48" fmla="*/ 162 w 212"/>
                <a:gd name="T49" fmla="*/ 173 h 185"/>
                <a:gd name="T50" fmla="*/ 118 w 212"/>
                <a:gd name="T51" fmla="*/ 184 h 185"/>
                <a:gd name="T52" fmla="*/ 113 w 212"/>
                <a:gd name="T53" fmla="*/ 185 h 185"/>
                <a:gd name="T54" fmla="*/ 96 w 212"/>
                <a:gd name="T55" fmla="*/ 182 h 185"/>
                <a:gd name="T56" fmla="*/ 96 w 212"/>
                <a:gd name="T57" fmla="*/ 182 h 185"/>
                <a:gd name="T58" fmla="*/ 184 w 212"/>
                <a:gd name="T59" fmla="*/ 129 h 185"/>
                <a:gd name="T60" fmla="*/ 192 w 212"/>
                <a:gd name="T61" fmla="*/ 118 h 185"/>
                <a:gd name="T62" fmla="*/ 194 w 212"/>
                <a:gd name="T63" fmla="*/ 106 h 185"/>
                <a:gd name="T64" fmla="*/ 184 w 212"/>
                <a:gd name="T65" fmla="*/ 60 h 185"/>
                <a:gd name="T66" fmla="*/ 183 w 212"/>
                <a:gd name="T67" fmla="*/ 58 h 185"/>
                <a:gd name="T68" fmla="*/ 169 w 212"/>
                <a:gd name="T69" fmla="*/ 41 h 185"/>
                <a:gd name="T70" fmla="*/ 159 w 212"/>
                <a:gd name="T71" fmla="*/ 30 h 185"/>
                <a:gd name="T72" fmla="*/ 137 w 212"/>
                <a:gd name="T73" fmla="*/ 16 h 185"/>
                <a:gd name="T74" fmla="*/ 130 w 212"/>
                <a:gd name="T75" fmla="*/ 14 h 185"/>
                <a:gd name="T76" fmla="*/ 111 w 212"/>
                <a:gd name="T77" fmla="*/ 11 h 185"/>
                <a:gd name="T78" fmla="*/ 67 w 212"/>
                <a:gd name="T79" fmla="*/ 18 h 185"/>
                <a:gd name="T80" fmla="*/ 54 w 212"/>
                <a:gd name="T81" fmla="*/ 27 h 185"/>
                <a:gd name="T82" fmla="*/ 49 w 212"/>
                <a:gd name="T83" fmla="*/ 32 h 185"/>
                <a:gd name="T84" fmla="*/ 20 w 212"/>
                <a:gd name="T85" fmla="*/ 64 h 185"/>
                <a:gd name="T86" fmla="*/ 16 w 212"/>
                <a:gd name="T87" fmla="*/ 84 h 185"/>
                <a:gd name="T88" fmla="*/ 19 w 212"/>
                <a:gd name="T89" fmla="*/ 106 h 185"/>
                <a:gd name="T90" fmla="*/ 26 w 212"/>
                <a:gd name="T91" fmla="*/ 121 h 185"/>
                <a:gd name="T92" fmla="*/ 52 w 212"/>
                <a:gd name="T93" fmla="*/ 150 h 185"/>
                <a:gd name="T94" fmla="*/ 64 w 212"/>
                <a:gd name="T95" fmla="*/ 158 h 185"/>
                <a:gd name="T96" fmla="*/ 76 w 212"/>
                <a:gd name="T97" fmla="*/ 162 h 185"/>
                <a:gd name="T98" fmla="*/ 88 w 212"/>
                <a:gd name="T99" fmla="*/ 167 h 185"/>
                <a:gd name="T100" fmla="*/ 109 w 212"/>
                <a:gd name="T101" fmla="*/ 169 h 185"/>
                <a:gd name="T102" fmla="*/ 154 w 212"/>
                <a:gd name="T103" fmla="*/ 162 h 185"/>
                <a:gd name="T104" fmla="*/ 159 w 212"/>
                <a:gd name="T105" fmla="*/ 160 h 185"/>
                <a:gd name="T106" fmla="*/ 178 w 212"/>
                <a:gd name="T107" fmla="*/ 146 h 185"/>
                <a:gd name="T108" fmla="*/ 184 w 212"/>
                <a:gd name="T109" fmla="*/ 12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2" h="185">
                  <a:moveTo>
                    <a:pt x="96" y="182"/>
                  </a:moveTo>
                  <a:cubicBezTo>
                    <a:pt x="92" y="182"/>
                    <a:pt x="88" y="181"/>
                    <a:pt x="85" y="180"/>
                  </a:cubicBezTo>
                  <a:cubicBezTo>
                    <a:pt x="81" y="180"/>
                    <a:pt x="77" y="179"/>
                    <a:pt x="74" y="176"/>
                  </a:cubicBezTo>
                  <a:cubicBezTo>
                    <a:pt x="72" y="175"/>
                    <a:pt x="70" y="174"/>
                    <a:pt x="68" y="174"/>
                  </a:cubicBezTo>
                  <a:cubicBezTo>
                    <a:pt x="64" y="173"/>
                    <a:pt x="61" y="172"/>
                    <a:pt x="58" y="171"/>
                  </a:cubicBezTo>
                  <a:cubicBezTo>
                    <a:pt x="51" y="169"/>
                    <a:pt x="45" y="166"/>
                    <a:pt x="41" y="160"/>
                  </a:cubicBezTo>
                  <a:cubicBezTo>
                    <a:pt x="31" y="150"/>
                    <a:pt x="22" y="139"/>
                    <a:pt x="13" y="128"/>
                  </a:cubicBezTo>
                  <a:cubicBezTo>
                    <a:pt x="8" y="123"/>
                    <a:pt x="6" y="116"/>
                    <a:pt x="5" y="109"/>
                  </a:cubicBezTo>
                  <a:cubicBezTo>
                    <a:pt x="4" y="100"/>
                    <a:pt x="2" y="92"/>
                    <a:pt x="1" y="83"/>
                  </a:cubicBezTo>
                  <a:cubicBezTo>
                    <a:pt x="0" y="75"/>
                    <a:pt x="2" y="67"/>
                    <a:pt x="6" y="60"/>
                  </a:cubicBezTo>
                  <a:cubicBezTo>
                    <a:pt x="20" y="36"/>
                    <a:pt x="39" y="20"/>
                    <a:pt x="64" y="9"/>
                  </a:cubicBezTo>
                  <a:cubicBezTo>
                    <a:pt x="66" y="8"/>
                    <a:pt x="69" y="6"/>
                    <a:pt x="72" y="6"/>
                  </a:cubicBezTo>
                  <a:cubicBezTo>
                    <a:pt x="86" y="4"/>
                    <a:pt x="100" y="2"/>
                    <a:pt x="114" y="0"/>
                  </a:cubicBezTo>
                  <a:cubicBezTo>
                    <a:pt x="118" y="0"/>
                    <a:pt x="122" y="0"/>
                    <a:pt x="126" y="1"/>
                  </a:cubicBezTo>
                  <a:cubicBezTo>
                    <a:pt x="137" y="4"/>
                    <a:pt x="148" y="7"/>
                    <a:pt x="158" y="10"/>
                  </a:cubicBezTo>
                  <a:cubicBezTo>
                    <a:pt x="168" y="13"/>
                    <a:pt x="175" y="18"/>
                    <a:pt x="182" y="25"/>
                  </a:cubicBezTo>
                  <a:cubicBezTo>
                    <a:pt x="187" y="32"/>
                    <a:pt x="192" y="39"/>
                    <a:pt x="198" y="46"/>
                  </a:cubicBezTo>
                  <a:cubicBezTo>
                    <a:pt x="204" y="55"/>
                    <a:pt x="208" y="64"/>
                    <a:pt x="209" y="74"/>
                  </a:cubicBezTo>
                  <a:cubicBezTo>
                    <a:pt x="209" y="78"/>
                    <a:pt x="210" y="82"/>
                    <a:pt x="211" y="86"/>
                  </a:cubicBezTo>
                  <a:cubicBezTo>
                    <a:pt x="212" y="93"/>
                    <a:pt x="211" y="99"/>
                    <a:pt x="209" y="106"/>
                  </a:cubicBezTo>
                  <a:cubicBezTo>
                    <a:pt x="206" y="114"/>
                    <a:pt x="204" y="122"/>
                    <a:pt x="204" y="131"/>
                  </a:cubicBezTo>
                  <a:cubicBezTo>
                    <a:pt x="203" y="138"/>
                    <a:pt x="199" y="144"/>
                    <a:pt x="195" y="149"/>
                  </a:cubicBezTo>
                  <a:cubicBezTo>
                    <a:pt x="189" y="157"/>
                    <a:pt x="181" y="163"/>
                    <a:pt x="173" y="169"/>
                  </a:cubicBezTo>
                  <a:cubicBezTo>
                    <a:pt x="171" y="170"/>
                    <a:pt x="169" y="170"/>
                    <a:pt x="167" y="171"/>
                  </a:cubicBezTo>
                  <a:cubicBezTo>
                    <a:pt x="165" y="172"/>
                    <a:pt x="163" y="172"/>
                    <a:pt x="162" y="173"/>
                  </a:cubicBezTo>
                  <a:cubicBezTo>
                    <a:pt x="148" y="181"/>
                    <a:pt x="133" y="181"/>
                    <a:pt x="118" y="184"/>
                  </a:cubicBezTo>
                  <a:cubicBezTo>
                    <a:pt x="117" y="184"/>
                    <a:pt x="115" y="185"/>
                    <a:pt x="113" y="185"/>
                  </a:cubicBezTo>
                  <a:cubicBezTo>
                    <a:pt x="107" y="184"/>
                    <a:pt x="102" y="183"/>
                    <a:pt x="96" y="182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184" y="129"/>
                  </a:moveTo>
                  <a:cubicBezTo>
                    <a:pt x="190" y="124"/>
                    <a:pt x="191" y="123"/>
                    <a:pt x="192" y="118"/>
                  </a:cubicBezTo>
                  <a:cubicBezTo>
                    <a:pt x="193" y="114"/>
                    <a:pt x="194" y="110"/>
                    <a:pt x="194" y="106"/>
                  </a:cubicBezTo>
                  <a:cubicBezTo>
                    <a:pt x="196" y="89"/>
                    <a:pt x="195" y="73"/>
                    <a:pt x="184" y="60"/>
                  </a:cubicBezTo>
                  <a:cubicBezTo>
                    <a:pt x="184" y="59"/>
                    <a:pt x="183" y="58"/>
                    <a:pt x="183" y="58"/>
                  </a:cubicBezTo>
                  <a:cubicBezTo>
                    <a:pt x="180" y="51"/>
                    <a:pt x="174" y="46"/>
                    <a:pt x="169" y="41"/>
                  </a:cubicBezTo>
                  <a:cubicBezTo>
                    <a:pt x="165" y="37"/>
                    <a:pt x="162" y="34"/>
                    <a:pt x="159" y="30"/>
                  </a:cubicBezTo>
                  <a:cubicBezTo>
                    <a:pt x="153" y="23"/>
                    <a:pt x="146" y="18"/>
                    <a:pt x="137" y="16"/>
                  </a:cubicBezTo>
                  <a:cubicBezTo>
                    <a:pt x="135" y="16"/>
                    <a:pt x="132" y="15"/>
                    <a:pt x="130" y="14"/>
                  </a:cubicBezTo>
                  <a:cubicBezTo>
                    <a:pt x="124" y="11"/>
                    <a:pt x="118" y="10"/>
                    <a:pt x="111" y="11"/>
                  </a:cubicBezTo>
                  <a:cubicBezTo>
                    <a:pt x="97" y="12"/>
                    <a:pt x="82" y="14"/>
                    <a:pt x="67" y="18"/>
                  </a:cubicBezTo>
                  <a:cubicBezTo>
                    <a:pt x="62" y="20"/>
                    <a:pt x="57" y="22"/>
                    <a:pt x="54" y="27"/>
                  </a:cubicBezTo>
                  <a:cubicBezTo>
                    <a:pt x="52" y="29"/>
                    <a:pt x="50" y="30"/>
                    <a:pt x="49" y="32"/>
                  </a:cubicBezTo>
                  <a:cubicBezTo>
                    <a:pt x="37" y="40"/>
                    <a:pt x="28" y="52"/>
                    <a:pt x="20" y="64"/>
                  </a:cubicBezTo>
                  <a:cubicBezTo>
                    <a:pt x="16" y="70"/>
                    <a:pt x="15" y="77"/>
                    <a:pt x="16" y="84"/>
                  </a:cubicBezTo>
                  <a:cubicBezTo>
                    <a:pt x="17" y="92"/>
                    <a:pt x="18" y="99"/>
                    <a:pt x="19" y="106"/>
                  </a:cubicBezTo>
                  <a:cubicBezTo>
                    <a:pt x="20" y="112"/>
                    <a:pt x="22" y="117"/>
                    <a:pt x="26" y="121"/>
                  </a:cubicBezTo>
                  <a:cubicBezTo>
                    <a:pt x="34" y="131"/>
                    <a:pt x="43" y="141"/>
                    <a:pt x="52" y="150"/>
                  </a:cubicBezTo>
                  <a:cubicBezTo>
                    <a:pt x="55" y="154"/>
                    <a:pt x="59" y="157"/>
                    <a:pt x="64" y="158"/>
                  </a:cubicBezTo>
                  <a:cubicBezTo>
                    <a:pt x="68" y="159"/>
                    <a:pt x="73" y="159"/>
                    <a:pt x="76" y="162"/>
                  </a:cubicBezTo>
                  <a:cubicBezTo>
                    <a:pt x="80" y="165"/>
                    <a:pt x="84" y="166"/>
                    <a:pt x="88" y="167"/>
                  </a:cubicBezTo>
                  <a:cubicBezTo>
                    <a:pt x="95" y="168"/>
                    <a:pt x="102" y="169"/>
                    <a:pt x="109" y="169"/>
                  </a:cubicBezTo>
                  <a:cubicBezTo>
                    <a:pt x="124" y="171"/>
                    <a:pt x="140" y="169"/>
                    <a:pt x="154" y="162"/>
                  </a:cubicBezTo>
                  <a:cubicBezTo>
                    <a:pt x="156" y="161"/>
                    <a:pt x="157" y="161"/>
                    <a:pt x="159" y="160"/>
                  </a:cubicBezTo>
                  <a:cubicBezTo>
                    <a:pt x="167" y="158"/>
                    <a:pt x="173" y="152"/>
                    <a:pt x="178" y="146"/>
                  </a:cubicBezTo>
                  <a:cubicBezTo>
                    <a:pt x="182" y="141"/>
                    <a:pt x="185" y="136"/>
                    <a:pt x="184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37"/>
            <p:cNvSpPr>
              <a:spLocks noEditPoints="1"/>
            </p:cNvSpPr>
            <p:nvPr/>
          </p:nvSpPr>
          <p:spPr bwMode="auto">
            <a:xfrm>
              <a:off x="6229350" y="4324350"/>
              <a:ext cx="514350" cy="211138"/>
            </a:xfrm>
            <a:custGeom>
              <a:avLst/>
              <a:gdLst>
                <a:gd name="T0" fmla="*/ 21 w 184"/>
                <a:gd name="T1" fmla="*/ 73 h 75"/>
                <a:gd name="T2" fmla="*/ 10 w 184"/>
                <a:gd name="T3" fmla="*/ 71 h 75"/>
                <a:gd name="T4" fmla="*/ 2 w 184"/>
                <a:gd name="T5" fmla="*/ 63 h 75"/>
                <a:gd name="T6" fmla="*/ 1 w 184"/>
                <a:gd name="T7" fmla="*/ 55 h 75"/>
                <a:gd name="T8" fmla="*/ 4 w 184"/>
                <a:gd name="T9" fmla="*/ 39 h 75"/>
                <a:gd name="T10" fmla="*/ 6 w 184"/>
                <a:gd name="T11" fmla="*/ 30 h 75"/>
                <a:gd name="T12" fmla="*/ 9 w 184"/>
                <a:gd name="T13" fmla="*/ 27 h 75"/>
                <a:gd name="T14" fmla="*/ 13 w 184"/>
                <a:gd name="T15" fmla="*/ 25 h 75"/>
                <a:gd name="T16" fmla="*/ 74 w 184"/>
                <a:gd name="T17" fmla="*/ 8 h 75"/>
                <a:gd name="T18" fmla="*/ 91 w 184"/>
                <a:gd name="T19" fmla="*/ 5 h 75"/>
                <a:gd name="T20" fmla="*/ 118 w 184"/>
                <a:gd name="T21" fmla="*/ 2 h 75"/>
                <a:gd name="T22" fmla="*/ 141 w 184"/>
                <a:gd name="T23" fmla="*/ 0 h 75"/>
                <a:gd name="T24" fmla="*/ 151 w 184"/>
                <a:gd name="T25" fmla="*/ 0 h 75"/>
                <a:gd name="T26" fmla="*/ 174 w 184"/>
                <a:gd name="T27" fmla="*/ 2 h 75"/>
                <a:gd name="T28" fmla="*/ 181 w 184"/>
                <a:gd name="T29" fmla="*/ 10 h 75"/>
                <a:gd name="T30" fmla="*/ 184 w 184"/>
                <a:gd name="T31" fmla="*/ 27 h 75"/>
                <a:gd name="T32" fmla="*/ 184 w 184"/>
                <a:gd name="T33" fmla="*/ 33 h 75"/>
                <a:gd name="T34" fmla="*/ 171 w 184"/>
                <a:gd name="T35" fmla="*/ 53 h 75"/>
                <a:gd name="T36" fmla="*/ 136 w 184"/>
                <a:gd name="T37" fmla="*/ 61 h 75"/>
                <a:gd name="T38" fmla="*/ 110 w 184"/>
                <a:gd name="T39" fmla="*/ 66 h 75"/>
                <a:gd name="T40" fmla="*/ 96 w 184"/>
                <a:gd name="T41" fmla="*/ 68 h 75"/>
                <a:gd name="T42" fmla="*/ 85 w 184"/>
                <a:gd name="T43" fmla="*/ 69 h 75"/>
                <a:gd name="T44" fmla="*/ 36 w 184"/>
                <a:gd name="T45" fmla="*/ 75 h 75"/>
                <a:gd name="T46" fmla="*/ 21 w 184"/>
                <a:gd name="T47" fmla="*/ 73 h 75"/>
                <a:gd name="T48" fmla="*/ 21 w 184"/>
                <a:gd name="T49" fmla="*/ 73 h 75"/>
                <a:gd name="T50" fmla="*/ 17 w 184"/>
                <a:gd name="T51" fmla="*/ 58 h 75"/>
                <a:gd name="T52" fmla="*/ 41 w 184"/>
                <a:gd name="T53" fmla="*/ 60 h 75"/>
                <a:gd name="T54" fmla="*/ 88 w 184"/>
                <a:gd name="T55" fmla="*/ 54 h 75"/>
                <a:gd name="T56" fmla="*/ 93 w 184"/>
                <a:gd name="T57" fmla="*/ 54 h 75"/>
                <a:gd name="T58" fmla="*/ 161 w 184"/>
                <a:gd name="T59" fmla="*/ 42 h 75"/>
                <a:gd name="T60" fmla="*/ 171 w 184"/>
                <a:gd name="T61" fmla="*/ 37 h 75"/>
                <a:gd name="T62" fmla="*/ 167 w 184"/>
                <a:gd name="T63" fmla="*/ 15 h 75"/>
                <a:gd name="T64" fmla="*/ 156 w 184"/>
                <a:gd name="T65" fmla="*/ 13 h 75"/>
                <a:gd name="T66" fmla="*/ 129 w 184"/>
                <a:gd name="T67" fmla="*/ 13 h 75"/>
                <a:gd name="T68" fmla="*/ 125 w 184"/>
                <a:gd name="T69" fmla="*/ 14 h 75"/>
                <a:gd name="T70" fmla="*/ 57 w 184"/>
                <a:gd name="T71" fmla="*/ 26 h 75"/>
                <a:gd name="T72" fmla="*/ 16 w 184"/>
                <a:gd name="T73" fmla="*/ 37 h 75"/>
                <a:gd name="T74" fmla="*/ 14 w 184"/>
                <a:gd name="T75" fmla="*/ 39 h 75"/>
                <a:gd name="T76" fmla="*/ 17 w 184"/>
                <a:gd name="T77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" h="75">
                  <a:moveTo>
                    <a:pt x="21" y="73"/>
                  </a:moveTo>
                  <a:cubicBezTo>
                    <a:pt x="17" y="72"/>
                    <a:pt x="13" y="72"/>
                    <a:pt x="10" y="71"/>
                  </a:cubicBezTo>
                  <a:cubicBezTo>
                    <a:pt x="4" y="70"/>
                    <a:pt x="3" y="68"/>
                    <a:pt x="2" y="63"/>
                  </a:cubicBezTo>
                  <a:cubicBezTo>
                    <a:pt x="2" y="60"/>
                    <a:pt x="1" y="58"/>
                    <a:pt x="1" y="55"/>
                  </a:cubicBezTo>
                  <a:cubicBezTo>
                    <a:pt x="0" y="50"/>
                    <a:pt x="1" y="44"/>
                    <a:pt x="4" y="39"/>
                  </a:cubicBezTo>
                  <a:cubicBezTo>
                    <a:pt x="5" y="36"/>
                    <a:pt x="7" y="34"/>
                    <a:pt x="6" y="30"/>
                  </a:cubicBezTo>
                  <a:cubicBezTo>
                    <a:pt x="6" y="29"/>
                    <a:pt x="8" y="28"/>
                    <a:pt x="9" y="27"/>
                  </a:cubicBezTo>
                  <a:cubicBezTo>
                    <a:pt x="10" y="26"/>
                    <a:pt x="11" y="25"/>
                    <a:pt x="13" y="25"/>
                  </a:cubicBezTo>
                  <a:cubicBezTo>
                    <a:pt x="33" y="19"/>
                    <a:pt x="53" y="14"/>
                    <a:pt x="74" y="8"/>
                  </a:cubicBezTo>
                  <a:cubicBezTo>
                    <a:pt x="79" y="7"/>
                    <a:pt x="85" y="6"/>
                    <a:pt x="91" y="5"/>
                  </a:cubicBezTo>
                  <a:cubicBezTo>
                    <a:pt x="100" y="4"/>
                    <a:pt x="109" y="3"/>
                    <a:pt x="118" y="2"/>
                  </a:cubicBezTo>
                  <a:cubicBezTo>
                    <a:pt x="126" y="1"/>
                    <a:pt x="133" y="0"/>
                    <a:pt x="141" y="0"/>
                  </a:cubicBezTo>
                  <a:cubicBezTo>
                    <a:pt x="144" y="1"/>
                    <a:pt x="148" y="0"/>
                    <a:pt x="151" y="0"/>
                  </a:cubicBezTo>
                  <a:cubicBezTo>
                    <a:pt x="159" y="0"/>
                    <a:pt x="166" y="1"/>
                    <a:pt x="174" y="2"/>
                  </a:cubicBezTo>
                  <a:cubicBezTo>
                    <a:pt x="179" y="3"/>
                    <a:pt x="180" y="5"/>
                    <a:pt x="181" y="10"/>
                  </a:cubicBezTo>
                  <a:cubicBezTo>
                    <a:pt x="182" y="16"/>
                    <a:pt x="183" y="21"/>
                    <a:pt x="184" y="27"/>
                  </a:cubicBezTo>
                  <a:cubicBezTo>
                    <a:pt x="184" y="29"/>
                    <a:pt x="184" y="31"/>
                    <a:pt x="184" y="33"/>
                  </a:cubicBezTo>
                  <a:cubicBezTo>
                    <a:pt x="184" y="43"/>
                    <a:pt x="181" y="50"/>
                    <a:pt x="171" y="53"/>
                  </a:cubicBezTo>
                  <a:cubicBezTo>
                    <a:pt x="159" y="56"/>
                    <a:pt x="148" y="59"/>
                    <a:pt x="136" y="61"/>
                  </a:cubicBezTo>
                  <a:cubicBezTo>
                    <a:pt x="128" y="63"/>
                    <a:pt x="119" y="64"/>
                    <a:pt x="110" y="66"/>
                  </a:cubicBezTo>
                  <a:cubicBezTo>
                    <a:pt x="106" y="66"/>
                    <a:pt x="101" y="67"/>
                    <a:pt x="96" y="68"/>
                  </a:cubicBezTo>
                  <a:cubicBezTo>
                    <a:pt x="92" y="68"/>
                    <a:pt x="89" y="68"/>
                    <a:pt x="85" y="69"/>
                  </a:cubicBezTo>
                  <a:cubicBezTo>
                    <a:pt x="69" y="73"/>
                    <a:pt x="53" y="73"/>
                    <a:pt x="36" y="75"/>
                  </a:cubicBezTo>
                  <a:cubicBezTo>
                    <a:pt x="31" y="75"/>
                    <a:pt x="26" y="74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17" y="58"/>
                  </a:moveTo>
                  <a:cubicBezTo>
                    <a:pt x="25" y="60"/>
                    <a:pt x="33" y="61"/>
                    <a:pt x="41" y="60"/>
                  </a:cubicBezTo>
                  <a:cubicBezTo>
                    <a:pt x="57" y="59"/>
                    <a:pt x="72" y="58"/>
                    <a:pt x="88" y="54"/>
                  </a:cubicBezTo>
                  <a:cubicBezTo>
                    <a:pt x="89" y="54"/>
                    <a:pt x="91" y="54"/>
                    <a:pt x="93" y="54"/>
                  </a:cubicBezTo>
                  <a:cubicBezTo>
                    <a:pt x="116" y="51"/>
                    <a:pt x="138" y="47"/>
                    <a:pt x="161" y="42"/>
                  </a:cubicBezTo>
                  <a:cubicBezTo>
                    <a:pt x="164" y="41"/>
                    <a:pt x="167" y="40"/>
                    <a:pt x="171" y="37"/>
                  </a:cubicBezTo>
                  <a:cubicBezTo>
                    <a:pt x="171" y="30"/>
                    <a:pt x="170" y="22"/>
                    <a:pt x="167" y="15"/>
                  </a:cubicBezTo>
                  <a:cubicBezTo>
                    <a:pt x="163" y="14"/>
                    <a:pt x="160" y="13"/>
                    <a:pt x="156" y="13"/>
                  </a:cubicBezTo>
                  <a:cubicBezTo>
                    <a:pt x="147" y="13"/>
                    <a:pt x="138" y="13"/>
                    <a:pt x="129" y="13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02" y="17"/>
                    <a:pt x="79" y="19"/>
                    <a:pt x="57" y="26"/>
                  </a:cubicBezTo>
                  <a:cubicBezTo>
                    <a:pt x="43" y="30"/>
                    <a:pt x="29" y="33"/>
                    <a:pt x="16" y="37"/>
                  </a:cubicBezTo>
                  <a:cubicBezTo>
                    <a:pt x="15" y="37"/>
                    <a:pt x="15" y="38"/>
                    <a:pt x="14" y="39"/>
                  </a:cubicBezTo>
                  <a:cubicBezTo>
                    <a:pt x="17" y="44"/>
                    <a:pt x="13" y="51"/>
                    <a:pt x="1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8"/>
            <p:cNvSpPr>
              <a:spLocks noEditPoints="1"/>
            </p:cNvSpPr>
            <p:nvPr/>
          </p:nvSpPr>
          <p:spPr bwMode="auto">
            <a:xfrm>
              <a:off x="6350000" y="4546600"/>
              <a:ext cx="304800" cy="117475"/>
            </a:xfrm>
            <a:custGeom>
              <a:avLst/>
              <a:gdLst>
                <a:gd name="T0" fmla="*/ 13 w 109"/>
                <a:gd name="T1" fmla="*/ 15 h 42"/>
                <a:gd name="T2" fmla="*/ 56 w 109"/>
                <a:gd name="T3" fmla="*/ 3 h 42"/>
                <a:gd name="T4" fmla="*/ 65 w 109"/>
                <a:gd name="T5" fmla="*/ 2 h 42"/>
                <a:gd name="T6" fmla="*/ 90 w 109"/>
                <a:gd name="T7" fmla="*/ 0 h 42"/>
                <a:gd name="T8" fmla="*/ 103 w 109"/>
                <a:gd name="T9" fmla="*/ 1 h 42"/>
                <a:gd name="T10" fmla="*/ 109 w 109"/>
                <a:gd name="T11" fmla="*/ 8 h 42"/>
                <a:gd name="T12" fmla="*/ 106 w 109"/>
                <a:gd name="T13" fmla="*/ 26 h 42"/>
                <a:gd name="T14" fmla="*/ 101 w 109"/>
                <a:gd name="T15" fmla="*/ 32 h 42"/>
                <a:gd name="T16" fmla="*/ 100 w 109"/>
                <a:gd name="T17" fmla="*/ 32 h 42"/>
                <a:gd name="T18" fmla="*/ 60 w 109"/>
                <a:gd name="T19" fmla="*/ 39 h 42"/>
                <a:gd name="T20" fmla="*/ 55 w 109"/>
                <a:gd name="T21" fmla="*/ 39 h 42"/>
                <a:gd name="T22" fmla="*/ 21 w 109"/>
                <a:gd name="T23" fmla="*/ 40 h 42"/>
                <a:gd name="T24" fmla="*/ 14 w 109"/>
                <a:gd name="T25" fmla="*/ 41 h 42"/>
                <a:gd name="T26" fmla="*/ 9 w 109"/>
                <a:gd name="T27" fmla="*/ 41 h 42"/>
                <a:gd name="T28" fmla="*/ 3 w 109"/>
                <a:gd name="T29" fmla="*/ 36 h 42"/>
                <a:gd name="T30" fmla="*/ 1 w 109"/>
                <a:gd name="T31" fmla="*/ 26 h 42"/>
                <a:gd name="T32" fmla="*/ 6 w 109"/>
                <a:gd name="T33" fmla="*/ 13 h 42"/>
                <a:gd name="T34" fmla="*/ 10 w 109"/>
                <a:gd name="T35" fmla="*/ 13 h 42"/>
                <a:gd name="T36" fmla="*/ 13 w 109"/>
                <a:gd name="T37" fmla="*/ 15 h 42"/>
                <a:gd name="T38" fmla="*/ 15 w 109"/>
                <a:gd name="T39" fmla="*/ 24 h 42"/>
                <a:gd name="T40" fmla="*/ 15 w 109"/>
                <a:gd name="T41" fmla="*/ 26 h 42"/>
                <a:gd name="T42" fmla="*/ 37 w 109"/>
                <a:gd name="T43" fmla="*/ 29 h 42"/>
                <a:gd name="T44" fmla="*/ 66 w 109"/>
                <a:gd name="T45" fmla="*/ 26 h 42"/>
                <a:gd name="T46" fmla="*/ 71 w 109"/>
                <a:gd name="T47" fmla="*/ 25 h 42"/>
                <a:gd name="T48" fmla="*/ 85 w 109"/>
                <a:gd name="T49" fmla="*/ 22 h 42"/>
                <a:gd name="T50" fmla="*/ 94 w 109"/>
                <a:gd name="T51" fmla="*/ 21 h 42"/>
                <a:gd name="T52" fmla="*/ 95 w 109"/>
                <a:gd name="T53" fmla="*/ 11 h 42"/>
                <a:gd name="T54" fmla="*/ 43 w 109"/>
                <a:gd name="T55" fmla="*/ 18 h 42"/>
                <a:gd name="T56" fmla="*/ 38 w 109"/>
                <a:gd name="T57" fmla="*/ 20 h 42"/>
                <a:gd name="T58" fmla="*/ 15 w 109"/>
                <a:gd name="T59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9" h="42">
                  <a:moveTo>
                    <a:pt x="13" y="15"/>
                  </a:moveTo>
                  <a:cubicBezTo>
                    <a:pt x="28" y="11"/>
                    <a:pt x="42" y="7"/>
                    <a:pt x="56" y="3"/>
                  </a:cubicBezTo>
                  <a:cubicBezTo>
                    <a:pt x="59" y="3"/>
                    <a:pt x="62" y="2"/>
                    <a:pt x="65" y="2"/>
                  </a:cubicBezTo>
                  <a:cubicBezTo>
                    <a:pt x="73" y="1"/>
                    <a:pt x="82" y="1"/>
                    <a:pt x="90" y="0"/>
                  </a:cubicBezTo>
                  <a:cubicBezTo>
                    <a:pt x="94" y="0"/>
                    <a:pt x="99" y="0"/>
                    <a:pt x="103" y="1"/>
                  </a:cubicBezTo>
                  <a:cubicBezTo>
                    <a:pt x="107" y="1"/>
                    <a:pt x="109" y="4"/>
                    <a:pt x="109" y="8"/>
                  </a:cubicBezTo>
                  <a:cubicBezTo>
                    <a:pt x="108" y="14"/>
                    <a:pt x="107" y="20"/>
                    <a:pt x="106" y="26"/>
                  </a:cubicBezTo>
                  <a:cubicBezTo>
                    <a:pt x="106" y="29"/>
                    <a:pt x="104" y="31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86" y="34"/>
                    <a:pt x="73" y="39"/>
                    <a:pt x="60" y="39"/>
                  </a:cubicBezTo>
                  <a:cubicBezTo>
                    <a:pt x="58" y="39"/>
                    <a:pt x="56" y="39"/>
                    <a:pt x="55" y="39"/>
                  </a:cubicBezTo>
                  <a:cubicBezTo>
                    <a:pt x="44" y="41"/>
                    <a:pt x="32" y="42"/>
                    <a:pt x="21" y="40"/>
                  </a:cubicBezTo>
                  <a:cubicBezTo>
                    <a:pt x="19" y="40"/>
                    <a:pt x="17" y="41"/>
                    <a:pt x="14" y="41"/>
                  </a:cubicBezTo>
                  <a:cubicBezTo>
                    <a:pt x="12" y="41"/>
                    <a:pt x="10" y="41"/>
                    <a:pt x="9" y="41"/>
                  </a:cubicBezTo>
                  <a:cubicBezTo>
                    <a:pt x="5" y="41"/>
                    <a:pt x="3" y="39"/>
                    <a:pt x="3" y="36"/>
                  </a:cubicBezTo>
                  <a:cubicBezTo>
                    <a:pt x="2" y="32"/>
                    <a:pt x="1" y="29"/>
                    <a:pt x="1" y="26"/>
                  </a:cubicBezTo>
                  <a:cubicBezTo>
                    <a:pt x="0" y="21"/>
                    <a:pt x="4" y="17"/>
                    <a:pt x="6" y="13"/>
                  </a:cubicBezTo>
                  <a:cubicBezTo>
                    <a:pt x="7" y="11"/>
                    <a:pt x="9" y="11"/>
                    <a:pt x="10" y="13"/>
                  </a:cubicBezTo>
                  <a:cubicBezTo>
                    <a:pt x="11" y="13"/>
                    <a:pt x="12" y="14"/>
                    <a:pt x="13" y="15"/>
                  </a:cubicBezTo>
                  <a:close/>
                  <a:moveTo>
                    <a:pt x="15" y="24"/>
                  </a:moveTo>
                  <a:cubicBezTo>
                    <a:pt x="15" y="25"/>
                    <a:pt x="15" y="25"/>
                    <a:pt x="15" y="26"/>
                  </a:cubicBezTo>
                  <a:cubicBezTo>
                    <a:pt x="22" y="28"/>
                    <a:pt x="30" y="29"/>
                    <a:pt x="37" y="29"/>
                  </a:cubicBezTo>
                  <a:cubicBezTo>
                    <a:pt x="47" y="28"/>
                    <a:pt x="56" y="26"/>
                    <a:pt x="66" y="26"/>
                  </a:cubicBezTo>
                  <a:cubicBezTo>
                    <a:pt x="68" y="26"/>
                    <a:pt x="69" y="26"/>
                    <a:pt x="71" y="25"/>
                  </a:cubicBezTo>
                  <a:cubicBezTo>
                    <a:pt x="75" y="24"/>
                    <a:pt x="80" y="23"/>
                    <a:pt x="85" y="22"/>
                  </a:cubicBezTo>
                  <a:cubicBezTo>
                    <a:pt x="88" y="22"/>
                    <a:pt x="91" y="21"/>
                    <a:pt x="94" y="21"/>
                  </a:cubicBezTo>
                  <a:cubicBezTo>
                    <a:pt x="96" y="17"/>
                    <a:pt x="97" y="14"/>
                    <a:pt x="95" y="11"/>
                  </a:cubicBezTo>
                  <a:cubicBezTo>
                    <a:pt x="78" y="13"/>
                    <a:pt x="60" y="12"/>
                    <a:pt x="43" y="18"/>
                  </a:cubicBezTo>
                  <a:cubicBezTo>
                    <a:pt x="42" y="19"/>
                    <a:pt x="40" y="19"/>
                    <a:pt x="38" y="20"/>
                  </a:cubicBezTo>
                  <a:cubicBezTo>
                    <a:pt x="30" y="21"/>
                    <a:pt x="23" y="22"/>
                    <a:pt x="1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9"/>
            <p:cNvSpPr>
              <a:spLocks noEditPoints="1"/>
            </p:cNvSpPr>
            <p:nvPr/>
          </p:nvSpPr>
          <p:spPr bwMode="auto">
            <a:xfrm>
              <a:off x="6621463" y="4740275"/>
              <a:ext cx="147638" cy="144463"/>
            </a:xfrm>
            <a:custGeom>
              <a:avLst/>
              <a:gdLst>
                <a:gd name="T0" fmla="*/ 16 w 53"/>
                <a:gd name="T1" fmla="*/ 49 h 52"/>
                <a:gd name="T2" fmla="*/ 1 w 53"/>
                <a:gd name="T3" fmla="*/ 33 h 52"/>
                <a:gd name="T4" fmla="*/ 0 w 53"/>
                <a:gd name="T5" fmla="*/ 22 h 52"/>
                <a:gd name="T6" fmla="*/ 22 w 53"/>
                <a:gd name="T7" fmla="*/ 1 h 52"/>
                <a:gd name="T8" fmla="*/ 33 w 53"/>
                <a:gd name="T9" fmla="*/ 0 h 52"/>
                <a:gd name="T10" fmla="*/ 52 w 53"/>
                <a:gd name="T11" fmla="*/ 11 h 52"/>
                <a:gd name="T12" fmla="*/ 53 w 53"/>
                <a:gd name="T13" fmla="*/ 17 h 52"/>
                <a:gd name="T14" fmla="*/ 52 w 53"/>
                <a:gd name="T15" fmla="*/ 31 h 52"/>
                <a:gd name="T16" fmla="*/ 47 w 53"/>
                <a:gd name="T17" fmla="*/ 39 h 52"/>
                <a:gd name="T18" fmla="*/ 18 w 53"/>
                <a:gd name="T19" fmla="*/ 49 h 52"/>
                <a:gd name="T20" fmla="*/ 16 w 53"/>
                <a:gd name="T21" fmla="*/ 49 h 52"/>
                <a:gd name="T22" fmla="*/ 15 w 53"/>
                <a:gd name="T23" fmla="*/ 35 h 52"/>
                <a:gd name="T24" fmla="*/ 36 w 53"/>
                <a:gd name="T25" fmla="*/ 32 h 52"/>
                <a:gd name="T26" fmla="*/ 39 w 53"/>
                <a:gd name="T27" fmla="*/ 28 h 52"/>
                <a:gd name="T28" fmla="*/ 41 w 53"/>
                <a:gd name="T29" fmla="*/ 18 h 52"/>
                <a:gd name="T30" fmla="*/ 37 w 53"/>
                <a:gd name="T31" fmla="*/ 13 h 52"/>
                <a:gd name="T32" fmla="*/ 27 w 53"/>
                <a:gd name="T33" fmla="*/ 13 h 52"/>
                <a:gd name="T34" fmla="*/ 16 w 53"/>
                <a:gd name="T35" fmla="*/ 16 h 52"/>
                <a:gd name="T36" fmla="*/ 15 w 53"/>
                <a:gd name="T3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2">
                  <a:moveTo>
                    <a:pt x="16" y="49"/>
                  </a:moveTo>
                  <a:cubicBezTo>
                    <a:pt x="4" y="47"/>
                    <a:pt x="3" y="46"/>
                    <a:pt x="1" y="33"/>
                  </a:cubicBezTo>
                  <a:cubicBezTo>
                    <a:pt x="1" y="29"/>
                    <a:pt x="0" y="26"/>
                    <a:pt x="0" y="22"/>
                  </a:cubicBezTo>
                  <a:cubicBezTo>
                    <a:pt x="2" y="8"/>
                    <a:pt x="9" y="1"/>
                    <a:pt x="22" y="1"/>
                  </a:cubicBezTo>
                  <a:cubicBezTo>
                    <a:pt x="26" y="0"/>
                    <a:pt x="29" y="0"/>
                    <a:pt x="33" y="0"/>
                  </a:cubicBezTo>
                  <a:cubicBezTo>
                    <a:pt x="41" y="1"/>
                    <a:pt x="47" y="5"/>
                    <a:pt x="52" y="11"/>
                  </a:cubicBezTo>
                  <a:cubicBezTo>
                    <a:pt x="53" y="13"/>
                    <a:pt x="53" y="15"/>
                    <a:pt x="53" y="17"/>
                  </a:cubicBezTo>
                  <a:cubicBezTo>
                    <a:pt x="53" y="21"/>
                    <a:pt x="53" y="26"/>
                    <a:pt x="52" y="31"/>
                  </a:cubicBezTo>
                  <a:cubicBezTo>
                    <a:pt x="51" y="34"/>
                    <a:pt x="49" y="37"/>
                    <a:pt x="47" y="39"/>
                  </a:cubicBezTo>
                  <a:cubicBezTo>
                    <a:pt x="39" y="47"/>
                    <a:pt x="30" y="52"/>
                    <a:pt x="18" y="49"/>
                  </a:cubicBezTo>
                  <a:cubicBezTo>
                    <a:pt x="18" y="49"/>
                    <a:pt x="17" y="49"/>
                    <a:pt x="16" y="49"/>
                  </a:cubicBezTo>
                  <a:close/>
                  <a:moveTo>
                    <a:pt x="15" y="35"/>
                  </a:moveTo>
                  <a:cubicBezTo>
                    <a:pt x="25" y="37"/>
                    <a:pt x="30" y="37"/>
                    <a:pt x="36" y="32"/>
                  </a:cubicBezTo>
                  <a:cubicBezTo>
                    <a:pt x="37" y="31"/>
                    <a:pt x="39" y="29"/>
                    <a:pt x="39" y="28"/>
                  </a:cubicBezTo>
                  <a:cubicBezTo>
                    <a:pt x="40" y="25"/>
                    <a:pt x="41" y="21"/>
                    <a:pt x="41" y="18"/>
                  </a:cubicBezTo>
                  <a:cubicBezTo>
                    <a:pt x="41" y="16"/>
                    <a:pt x="39" y="13"/>
                    <a:pt x="37" y="13"/>
                  </a:cubicBezTo>
                  <a:cubicBezTo>
                    <a:pt x="34" y="12"/>
                    <a:pt x="30" y="12"/>
                    <a:pt x="27" y="13"/>
                  </a:cubicBezTo>
                  <a:cubicBezTo>
                    <a:pt x="23" y="13"/>
                    <a:pt x="19" y="15"/>
                    <a:pt x="16" y="16"/>
                  </a:cubicBezTo>
                  <a:cubicBezTo>
                    <a:pt x="11" y="22"/>
                    <a:pt x="15" y="28"/>
                    <a:pt x="1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0"/>
            <p:cNvSpPr>
              <a:spLocks noEditPoints="1"/>
            </p:cNvSpPr>
            <p:nvPr/>
          </p:nvSpPr>
          <p:spPr bwMode="auto">
            <a:xfrm>
              <a:off x="6315075" y="4795838"/>
              <a:ext cx="142875" cy="142875"/>
            </a:xfrm>
            <a:custGeom>
              <a:avLst/>
              <a:gdLst>
                <a:gd name="T0" fmla="*/ 2 w 51"/>
                <a:gd name="T1" fmla="*/ 21 h 51"/>
                <a:gd name="T2" fmla="*/ 5 w 51"/>
                <a:gd name="T3" fmla="*/ 10 h 51"/>
                <a:gd name="T4" fmla="*/ 18 w 51"/>
                <a:gd name="T5" fmla="*/ 1 h 51"/>
                <a:gd name="T6" fmla="*/ 35 w 51"/>
                <a:gd name="T7" fmla="*/ 4 h 51"/>
                <a:gd name="T8" fmla="*/ 49 w 51"/>
                <a:gd name="T9" fmla="*/ 17 h 51"/>
                <a:gd name="T10" fmla="*/ 50 w 51"/>
                <a:gd name="T11" fmla="*/ 30 h 51"/>
                <a:gd name="T12" fmla="*/ 42 w 51"/>
                <a:gd name="T13" fmla="*/ 44 h 51"/>
                <a:gd name="T14" fmla="*/ 16 w 51"/>
                <a:gd name="T15" fmla="*/ 49 h 51"/>
                <a:gd name="T16" fmla="*/ 5 w 51"/>
                <a:gd name="T17" fmla="*/ 42 h 51"/>
                <a:gd name="T18" fmla="*/ 1 w 51"/>
                <a:gd name="T19" fmla="*/ 30 h 51"/>
                <a:gd name="T20" fmla="*/ 2 w 51"/>
                <a:gd name="T21" fmla="*/ 21 h 51"/>
                <a:gd name="T22" fmla="*/ 2 w 51"/>
                <a:gd name="T23" fmla="*/ 21 h 51"/>
                <a:gd name="T24" fmla="*/ 17 w 51"/>
                <a:gd name="T25" fmla="*/ 11 h 51"/>
                <a:gd name="T26" fmla="*/ 14 w 51"/>
                <a:gd name="T27" fmla="*/ 31 h 51"/>
                <a:gd name="T28" fmla="*/ 18 w 51"/>
                <a:gd name="T29" fmla="*/ 36 h 51"/>
                <a:gd name="T30" fmla="*/ 28 w 51"/>
                <a:gd name="T31" fmla="*/ 36 h 51"/>
                <a:gd name="T32" fmla="*/ 38 w 51"/>
                <a:gd name="T33" fmla="*/ 19 h 51"/>
                <a:gd name="T34" fmla="*/ 33 w 51"/>
                <a:gd name="T35" fmla="*/ 14 h 51"/>
                <a:gd name="T36" fmla="*/ 17 w 51"/>
                <a:gd name="T3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1">
                  <a:moveTo>
                    <a:pt x="2" y="21"/>
                  </a:moveTo>
                  <a:cubicBezTo>
                    <a:pt x="3" y="18"/>
                    <a:pt x="4" y="14"/>
                    <a:pt x="5" y="10"/>
                  </a:cubicBezTo>
                  <a:cubicBezTo>
                    <a:pt x="7" y="3"/>
                    <a:pt x="11" y="0"/>
                    <a:pt x="18" y="1"/>
                  </a:cubicBezTo>
                  <a:cubicBezTo>
                    <a:pt x="24" y="2"/>
                    <a:pt x="30" y="3"/>
                    <a:pt x="35" y="4"/>
                  </a:cubicBezTo>
                  <a:cubicBezTo>
                    <a:pt x="43" y="5"/>
                    <a:pt x="48" y="9"/>
                    <a:pt x="49" y="17"/>
                  </a:cubicBezTo>
                  <a:cubicBezTo>
                    <a:pt x="50" y="21"/>
                    <a:pt x="51" y="25"/>
                    <a:pt x="50" y="30"/>
                  </a:cubicBezTo>
                  <a:cubicBezTo>
                    <a:pt x="50" y="36"/>
                    <a:pt x="47" y="41"/>
                    <a:pt x="42" y="44"/>
                  </a:cubicBezTo>
                  <a:cubicBezTo>
                    <a:pt x="34" y="48"/>
                    <a:pt x="25" y="51"/>
                    <a:pt x="16" y="49"/>
                  </a:cubicBezTo>
                  <a:cubicBezTo>
                    <a:pt x="11" y="48"/>
                    <a:pt x="7" y="46"/>
                    <a:pt x="5" y="42"/>
                  </a:cubicBezTo>
                  <a:cubicBezTo>
                    <a:pt x="2" y="38"/>
                    <a:pt x="0" y="35"/>
                    <a:pt x="1" y="30"/>
                  </a:cubicBezTo>
                  <a:cubicBezTo>
                    <a:pt x="2" y="27"/>
                    <a:pt x="2" y="24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  <a:moveTo>
                    <a:pt x="17" y="11"/>
                  </a:moveTo>
                  <a:cubicBezTo>
                    <a:pt x="15" y="18"/>
                    <a:pt x="15" y="24"/>
                    <a:pt x="14" y="31"/>
                  </a:cubicBezTo>
                  <a:cubicBezTo>
                    <a:pt x="14" y="34"/>
                    <a:pt x="15" y="36"/>
                    <a:pt x="18" y="36"/>
                  </a:cubicBezTo>
                  <a:cubicBezTo>
                    <a:pt x="21" y="37"/>
                    <a:pt x="24" y="37"/>
                    <a:pt x="28" y="36"/>
                  </a:cubicBezTo>
                  <a:cubicBezTo>
                    <a:pt x="38" y="33"/>
                    <a:pt x="40" y="30"/>
                    <a:pt x="38" y="19"/>
                  </a:cubicBezTo>
                  <a:cubicBezTo>
                    <a:pt x="37" y="16"/>
                    <a:pt x="35" y="14"/>
                    <a:pt x="33" y="14"/>
                  </a:cubicBezTo>
                  <a:cubicBezTo>
                    <a:pt x="28" y="13"/>
                    <a:pt x="23" y="12"/>
                    <a:pt x="17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1"/>
            <p:cNvSpPr/>
            <p:nvPr/>
          </p:nvSpPr>
          <p:spPr bwMode="auto">
            <a:xfrm>
              <a:off x="6413500" y="5734050"/>
              <a:ext cx="101600" cy="138113"/>
            </a:xfrm>
            <a:custGeom>
              <a:avLst/>
              <a:gdLst>
                <a:gd name="T0" fmla="*/ 33 w 36"/>
                <a:gd name="T1" fmla="*/ 49 h 49"/>
                <a:gd name="T2" fmla="*/ 26 w 36"/>
                <a:gd name="T3" fmla="*/ 44 h 49"/>
                <a:gd name="T4" fmla="*/ 3 w 36"/>
                <a:gd name="T5" fmla="*/ 10 h 49"/>
                <a:gd name="T6" fmla="*/ 2 w 36"/>
                <a:gd name="T7" fmla="*/ 2 h 49"/>
                <a:gd name="T8" fmla="*/ 10 w 36"/>
                <a:gd name="T9" fmla="*/ 5 h 49"/>
                <a:gd name="T10" fmla="*/ 33 w 36"/>
                <a:gd name="T11" fmla="*/ 42 h 49"/>
                <a:gd name="T12" fmla="*/ 33 w 36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9">
                  <a:moveTo>
                    <a:pt x="33" y="49"/>
                  </a:moveTo>
                  <a:cubicBezTo>
                    <a:pt x="30" y="49"/>
                    <a:pt x="27" y="47"/>
                    <a:pt x="26" y="44"/>
                  </a:cubicBezTo>
                  <a:cubicBezTo>
                    <a:pt x="19" y="32"/>
                    <a:pt x="11" y="21"/>
                    <a:pt x="3" y="10"/>
                  </a:cubicBezTo>
                  <a:cubicBezTo>
                    <a:pt x="1" y="7"/>
                    <a:pt x="0" y="5"/>
                    <a:pt x="2" y="2"/>
                  </a:cubicBezTo>
                  <a:cubicBezTo>
                    <a:pt x="3" y="0"/>
                    <a:pt x="7" y="1"/>
                    <a:pt x="10" y="5"/>
                  </a:cubicBezTo>
                  <a:cubicBezTo>
                    <a:pt x="19" y="16"/>
                    <a:pt x="27" y="28"/>
                    <a:pt x="33" y="42"/>
                  </a:cubicBezTo>
                  <a:cubicBezTo>
                    <a:pt x="34" y="44"/>
                    <a:pt x="36" y="47"/>
                    <a:pt x="33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2"/>
            <p:cNvSpPr/>
            <p:nvPr/>
          </p:nvSpPr>
          <p:spPr bwMode="auto">
            <a:xfrm>
              <a:off x="7021513" y="5268913"/>
              <a:ext cx="80963" cy="123825"/>
            </a:xfrm>
            <a:custGeom>
              <a:avLst/>
              <a:gdLst>
                <a:gd name="T0" fmla="*/ 0 w 29"/>
                <a:gd name="T1" fmla="*/ 35 h 44"/>
                <a:gd name="T2" fmla="*/ 4 w 29"/>
                <a:gd name="T3" fmla="*/ 27 h 44"/>
                <a:gd name="T4" fmla="*/ 21 w 29"/>
                <a:gd name="T5" fmla="*/ 3 h 44"/>
                <a:gd name="T6" fmla="*/ 24 w 29"/>
                <a:gd name="T7" fmla="*/ 1 h 44"/>
                <a:gd name="T8" fmla="*/ 28 w 29"/>
                <a:gd name="T9" fmla="*/ 2 h 44"/>
                <a:gd name="T10" fmla="*/ 28 w 29"/>
                <a:gd name="T11" fmla="*/ 8 h 44"/>
                <a:gd name="T12" fmla="*/ 23 w 29"/>
                <a:gd name="T13" fmla="*/ 17 h 44"/>
                <a:gd name="T14" fmla="*/ 11 w 29"/>
                <a:gd name="T15" fmla="*/ 34 h 44"/>
                <a:gd name="T16" fmla="*/ 6 w 29"/>
                <a:gd name="T17" fmla="*/ 42 h 44"/>
                <a:gd name="T18" fmla="*/ 3 w 29"/>
                <a:gd name="T19" fmla="*/ 44 h 44"/>
                <a:gd name="T20" fmla="*/ 0 w 29"/>
                <a:gd name="T21" fmla="*/ 40 h 44"/>
                <a:gd name="T22" fmla="*/ 0 w 29"/>
                <a:gd name="T23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4">
                  <a:moveTo>
                    <a:pt x="0" y="35"/>
                  </a:moveTo>
                  <a:cubicBezTo>
                    <a:pt x="1" y="33"/>
                    <a:pt x="2" y="30"/>
                    <a:pt x="4" y="27"/>
                  </a:cubicBezTo>
                  <a:cubicBezTo>
                    <a:pt x="10" y="19"/>
                    <a:pt x="16" y="11"/>
                    <a:pt x="21" y="3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6" y="0"/>
                    <a:pt x="28" y="0"/>
                    <a:pt x="28" y="2"/>
                  </a:cubicBezTo>
                  <a:cubicBezTo>
                    <a:pt x="28" y="4"/>
                    <a:pt x="29" y="6"/>
                    <a:pt x="28" y="8"/>
                  </a:cubicBezTo>
                  <a:cubicBezTo>
                    <a:pt x="26" y="11"/>
                    <a:pt x="25" y="14"/>
                    <a:pt x="23" y="17"/>
                  </a:cubicBezTo>
                  <a:cubicBezTo>
                    <a:pt x="19" y="23"/>
                    <a:pt x="15" y="28"/>
                    <a:pt x="11" y="34"/>
                  </a:cubicBezTo>
                  <a:cubicBezTo>
                    <a:pt x="9" y="36"/>
                    <a:pt x="8" y="39"/>
                    <a:pt x="6" y="42"/>
                  </a:cubicBezTo>
                  <a:cubicBezTo>
                    <a:pt x="5" y="43"/>
                    <a:pt x="4" y="44"/>
                    <a:pt x="3" y="44"/>
                  </a:cubicBezTo>
                  <a:cubicBezTo>
                    <a:pt x="1" y="44"/>
                    <a:pt x="0" y="42"/>
                    <a:pt x="0" y="40"/>
                  </a:cubicBezTo>
                  <a:cubicBezTo>
                    <a:pt x="0" y="39"/>
                    <a:pt x="0" y="38"/>
                    <a:pt x="0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43"/>
            <p:cNvSpPr/>
            <p:nvPr/>
          </p:nvSpPr>
          <p:spPr bwMode="auto">
            <a:xfrm>
              <a:off x="7069138" y="5308600"/>
              <a:ext cx="76200" cy="106363"/>
            </a:xfrm>
            <a:custGeom>
              <a:avLst/>
              <a:gdLst>
                <a:gd name="T0" fmla="*/ 0 w 27"/>
                <a:gd name="T1" fmla="*/ 31 h 38"/>
                <a:gd name="T2" fmla="*/ 6 w 27"/>
                <a:gd name="T3" fmla="*/ 16 h 38"/>
                <a:gd name="T4" fmla="*/ 22 w 27"/>
                <a:gd name="T5" fmla="*/ 1 h 38"/>
                <a:gd name="T6" fmla="*/ 26 w 27"/>
                <a:gd name="T7" fmla="*/ 3 h 38"/>
                <a:gd name="T8" fmla="*/ 23 w 27"/>
                <a:gd name="T9" fmla="*/ 12 h 38"/>
                <a:gd name="T10" fmla="*/ 10 w 27"/>
                <a:gd name="T11" fmla="*/ 27 h 38"/>
                <a:gd name="T12" fmla="*/ 4 w 27"/>
                <a:gd name="T13" fmla="*/ 36 h 38"/>
                <a:gd name="T14" fmla="*/ 2 w 27"/>
                <a:gd name="T15" fmla="*/ 38 h 38"/>
                <a:gd name="T16" fmla="*/ 0 w 27"/>
                <a:gd name="T17" fmla="*/ 35 h 38"/>
                <a:gd name="T18" fmla="*/ 0 w 27"/>
                <a:gd name="T19" fmla="*/ 31 h 38"/>
                <a:gd name="T20" fmla="*/ 0 w 27"/>
                <a:gd name="T21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8">
                  <a:moveTo>
                    <a:pt x="0" y="31"/>
                  </a:moveTo>
                  <a:cubicBezTo>
                    <a:pt x="2" y="26"/>
                    <a:pt x="3" y="20"/>
                    <a:pt x="6" y="16"/>
                  </a:cubicBezTo>
                  <a:cubicBezTo>
                    <a:pt x="9" y="8"/>
                    <a:pt x="16" y="5"/>
                    <a:pt x="22" y="1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7" y="7"/>
                    <a:pt x="25" y="10"/>
                    <a:pt x="23" y="12"/>
                  </a:cubicBezTo>
                  <a:cubicBezTo>
                    <a:pt x="18" y="16"/>
                    <a:pt x="14" y="21"/>
                    <a:pt x="10" y="27"/>
                  </a:cubicBezTo>
                  <a:cubicBezTo>
                    <a:pt x="7" y="30"/>
                    <a:pt x="5" y="33"/>
                    <a:pt x="4" y="36"/>
                  </a:cubicBezTo>
                  <a:cubicBezTo>
                    <a:pt x="4" y="37"/>
                    <a:pt x="2" y="38"/>
                    <a:pt x="2" y="38"/>
                  </a:cubicBezTo>
                  <a:cubicBezTo>
                    <a:pt x="1" y="37"/>
                    <a:pt x="0" y="36"/>
                    <a:pt x="0" y="35"/>
                  </a:cubicBezTo>
                  <a:cubicBezTo>
                    <a:pt x="0" y="34"/>
                    <a:pt x="0" y="32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4"/>
            <p:cNvSpPr/>
            <p:nvPr/>
          </p:nvSpPr>
          <p:spPr bwMode="auto">
            <a:xfrm>
              <a:off x="7821613" y="4464050"/>
              <a:ext cx="61913" cy="107950"/>
            </a:xfrm>
            <a:custGeom>
              <a:avLst/>
              <a:gdLst>
                <a:gd name="T0" fmla="*/ 21 w 22"/>
                <a:gd name="T1" fmla="*/ 38 h 38"/>
                <a:gd name="T2" fmla="*/ 18 w 22"/>
                <a:gd name="T3" fmla="*/ 36 h 38"/>
                <a:gd name="T4" fmla="*/ 8 w 22"/>
                <a:gd name="T5" fmla="*/ 18 h 38"/>
                <a:gd name="T6" fmla="*/ 4 w 22"/>
                <a:gd name="T7" fmla="*/ 11 h 38"/>
                <a:gd name="T8" fmla="*/ 0 w 22"/>
                <a:gd name="T9" fmla="*/ 6 h 38"/>
                <a:gd name="T10" fmla="*/ 1 w 22"/>
                <a:gd name="T11" fmla="*/ 2 h 38"/>
                <a:gd name="T12" fmla="*/ 5 w 22"/>
                <a:gd name="T13" fmla="*/ 1 h 38"/>
                <a:gd name="T14" fmla="*/ 9 w 22"/>
                <a:gd name="T15" fmla="*/ 3 h 38"/>
                <a:gd name="T16" fmla="*/ 22 w 22"/>
                <a:gd name="T17" fmla="*/ 33 h 38"/>
                <a:gd name="T18" fmla="*/ 21 w 22"/>
                <a:gd name="T1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8">
                  <a:moveTo>
                    <a:pt x="21" y="38"/>
                  </a:moveTo>
                  <a:cubicBezTo>
                    <a:pt x="20" y="37"/>
                    <a:pt x="19" y="37"/>
                    <a:pt x="18" y="36"/>
                  </a:cubicBezTo>
                  <a:cubicBezTo>
                    <a:pt x="15" y="30"/>
                    <a:pt x="12" y="24"/>
                    <a:pt x="8" y="18"/>
                  </a:cubicBezTo>
                  <a:cubicBezTo>
                    <a:pt x="7" y="15"/>
                    <a:pt x="5" y="13"/>
                    <a:pt x="4" y="11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5"/>
                    <a:pt x="0" y="2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7" y="1"/>
                    <a:pt x="8" y="2"/>
                    <a:pt x="9" y="3"/>
                  </a:cubicBezTo>
                  <a:cubicBezTo>
                    <a:pt x="18" y="11"/>
                    <a:pt x="22" y="21"/>
                    <a:pt x="22" y="33"/>
                  </a:cubicBezTo>
                  <a:cubicBezTo>
                    <a:pt x="22" y="34"/>
                    <a:pt x="22" y="36"/>
                    <a:pt x="21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5"/>
            <p:cNvSpPr/>
            <p:nvPr/>
          </p:nvSpPr>
          <p:spPr bwMode="auto">
            <a:xfrm>
              <a:off x="5341938" y="4756150"/>
              <a:ext cx="122238" cy="101600"/>
            </a:xfrm>
            <a:custGeom>
              <a:avLst/>
              <a:gdLst>
                <a:gd name="T0" fmla="*/ 44 w 44"/>
                <a:gd name="T1" fmla="*/ 0 h 36"/>
                <a:gd name="T2" fmla="*/ 38 w 44"/>
                <a:gd name="T3" fmla="*/ 4 h 36"/>
                <a:gd name="T4" fmla="*/ 19 w 44"/>
                <a:gd name="T5" fmla="*/ 19 h 36"/>
                <a:gd name="T6" fmla="*/ 5 w 44"/>
                <a:gd name="T7" fmla="*/ 35 h 36"/>
                <a:gd name="T8" fmla="*/ 1 w 44"/>
                <a:gd name="T9" fmla="*/ 35 h 36"/>
                <a:gd name="T10" fmla="*/ 0 w 44"/>
                <a:gd name="T11" fmla="*/ 32 h 36"/>
                <a:gd name="T12" fmla="*/ 2 w 44"/>
                <a:gd name="T13" fmla="*/ 27 h 36"/>
                <a:gd name="T14" fmla="*/ 25 w 44"/>
                <a:gd name="T15" fmla="*/ 7 h 36"/>
                <a:gd name="T16" fmla="*/ 38 w 44"/>
                <a:gd name="T17" fmla="*/ 0 h 36"/>
                <a:gd name="T18" fmla="*/ 44 w 44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6">
                  <a:moveTo>
                    <a:pt x="44" y="0"/>
                  </a:moveTo>
                  <a:cubicBezTo>
                    <a:pt x="41" y="2"/>
                    <a:pt x="40" y="3"/>
                    <a:pt x="38" y="4"/>
                  </a:cubicBezTo>
                  <a:cubicBezTo>
                    <a:pt x="31" y="8"/>
                    <a:pt x="25" y="13"/>
                    <a:pt x="19" y="19"/>
                  </a:cubicBezTo>
                  <a:cubicBezTo>
                    <a:pt x="14" y="24"/>
                    <a:pt x="10" y="30"/>
                    <a:pt x="5" y="35"/>
                  </a:cubicBezTo>
                  <a:cubicBezTo>
                    <a:pt x="4" y="35"/>
                    <a:pt x="2" y="36"/>
                    <a:pt x="1" y="35"/>
                  </a:cubicBezTo>
                  <a:cubicBezTo>
                    <a:pt x="1" y="35"/>
                    <a:pt x="0" y="33"/>
                    <a:pt x="0" y="32"/>
                  </a:cubicBezTo>
                  <a:cubicBezTo>
                    <a:pt x="0" y="30"/>
                    <a:pt x="1" y="28"/>
                    <a:pt x="2" y="27"/>
                  </a:cubicBezTo>
                  <a:cubicBezTo>
                    <a:pt x="8" y="19"/>
                    <a:pt x="15" y="12"/>
                    <a:pt x="25" y="7"/>
                  </a:cubicBezTo>
                  <a:cubicBezTo>
                    <a:pt x="29" y="5"/>
                    <a:pt x="34" y="2"/>
                    <a:pt x="38" y="0"/>
                  </a:cubicBezTo>
                  <a:cubicBezTo>
                    <a:pt x="39" y="0"/>
                    <a:pt x="41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6"/>
            <p:cNvSpPr/>
            <p:nvPr/>
          </p:nvSpPr>
          <p:spPr bwMode="auto">
            <a:xfrm>
              <a:off x="5364163" y="5353050"/>
              <a:ext cx="92075" cy="69850"/>
            </a:xfrm>
            <a:custGeom>
              <a:avLst/>
              <a:gdLst>
                <a:gd name="T0" fmla="*/ 4 w 33"/>
                <a:gd name="T1" fmla="*/ 0 h 25"/>
                <a:gd name="T2" fmla="*/ 25 w 33"/>
                <a:gd name="T3" fmla="*/ 14 h 25"/>
                <a:gd name="T4" fmla="*/ 31 w 33"/>
                <a:gd name="T5" fmla="*/ 19 h 25"/>
                <a:gd name="T6" fmla="*/ 32 w 33"/>
                <a:gd name="T7" fmla="*/ 23 h 25"/>
                <a:gd name="T8" fmla="*/ 27 w 33"/>
                <a:gd name="T9" fmla="*/ 24 h 25"/>
                <a:gd name="T10" fmla="*/ 19 w 33"/>
                <a:gd name="T11" fmla="*/ 21 h 25"/>
                <a:gd name="T12" fmla="*/ 4 w 33"/>
                <a:gd name="T13" fmla="*/ 11 h 25"/>
                <a:gd name="T14" fmla="*/ 1 w 33"/>
                <a:gd name="T15" fmla="*/ 7 h 25"/>
                <a:gd name="T16" fmla="*/ 4 w 3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4" y="0"/>
                  </a:moveTo>
                  <a:cubicBezTo>
                    <a:pt x="11" y="5"/>
                    <a:pt x="18" y="10"/>
                    <a:pt x="25" y="14"/>
                  </a:cubicBezTo>
                  <a:cubicBezTo>
                    <a:pt x="27" y="16"/>
                    <a:pt x="29" y="17"/>
                    <a:pt x="31" y="19"/>
                  </a:cubicBezTo>
                  <a:cubicBezTo>
                    <a:pt x="32" y="20"/>
                    <a:pt x="33" y="21"/>
                    <a:pt x="32" y="23"/>
                  </a:cubicBezTo>
                  <a:cubicBezTo>
                    <a:pt x="32" y="24"/>
                    <a:pt x="30" y="25"/>
                    <a:pt x="27" y="24"/>
                  </a:cubicBezTo>
                  <a:cubicBezTo>
                    <a:pt x="25" y="23"/>
                    <a:pt x="22" y="22"/>
                    <a:pt x="19" y="21"/>
                  </a:cubicBezTo>
                  <a:cubicBezTo>
                    <a:pt x="14" y="18"/>
                    <a:pt x="9" y="14"/>
                    <a:pt x="4" y="11"/>
                  </a:cubicBezTo>
                  <a:cubicBezTo>
                    <a:pt x="3" y="10"/>
                    <a:pt x="2" y="8"/>
                    <a:pt x="1" y="7"/>
                  </a:cubicBezTo>
                  <a:cubicBezTo>
                    <a:pt x="0" y="5"/>
                    <a:pt x="1" y="3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47"/>
            <p:cNvSpPr/>
            <p:nvPr/>
          </p:nvSpPr>
          <p:spPr bwMode="auto">
            <a:xfrm>
              <a:off x="5338763" y="5384800"/>
              <a:ext cx="103188" cy="52388"/>
            </a:xfrm>
            <a:custGeom>
              <a:avLst/>
              <a:gdLst>
                <a:gd name="T0" fmla="*/ 37 w 37"/>
                <a:gd name="T1" fmla="*/ 17 h 19"/>
                <a:gd name="T2" fmla="*/ 33 w 37"/>
                <a:gd name="T3" fmla="*/ 18 h 19"/>
                <a:gd name="T4" fmla="*/ 18 w 37"/>
                <a:gd name="T5" fmla="*/ 18 h 19"/>
                <a:gd name="T6" fmla="*/ 1 w 37"/>
                <a:gd name="T7" fmla="*/ 7 h 19"/>
                <a:gd name="T8" fmla="*/ 2 w 37"/>
                <a:gd name="T9" fmla="*/ 2 h 19"/>
                <a:gd name="T10" fmla="*/ 7 w 37"/>
                <a:gd name="T11" fmla="*/ 1 h 19"/>
                <a:gd name="T12" fmla="*/ 8 w 37"/>
                <a:gd name="T13" fmla="*/ 2 h 19"/>
                <a:gd name="T14" fmla="*/ 35 w 37"/>
                <a:gd name="T15" fmla="*/ 16 h 19"/>
                <a:gd name="T16" fmla="*/ 37 w 37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9">
                  <a:moveTo>
                    <a:pt x="37" y="17"/>
                  </a:moveTo>
                  <a:cubicBezTo>
                    <a:pt x="35" y="18"/>
                    <a:pt x="34" y="18"/>
                    <a:pt x="33" y="18"/>
                  </a:cubicBezTo>
                  <a:cubicBezTo>
                    <a:pt x="28" y="18"/>
                    <a:pt x="23" y="19"/>
                    <a:pt x="18" y="18"/>
                  </a:cubicBezTo>
                  <a:cubicBezTo>
                    <a:pt x="11" y="17"/>
                    <a:pt x="6" y="12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16" y="9"/>
                    <a:pt x="26" y="12"/>
                    <a:pt x="35" y="16"/>
                  </a:cubicBezTo>
                  <a:cubicBezTo>
                    <a:pt x="36" y="16"/>
                    <a:pt x="36" y="16"/>
                    <a:pt x="37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8"/>
            <p:cNvSpPr/>
            <p:nvPr/>
          </p:nvSpPr>
          <p:spPr bwMode="auto">
            <a:xfrm>
              <a:off x="6113463" y="4310063"/>
              <a:ext cx="73025" cy="76200"/>
            </a:xfrm>
            <a:custGeom>
              <a:avLst/>
              <a:gdLst>
                <a:gd name="T0" fmla="*/ 3 w 26"/>
                <a:gd name="T1" fmla="*/ 27 h 27"/>
                <a:gd name="T2" fmla="*/ 4 w 26"/>
                <a:gd name="T3" fmla="*/ 12 h 27"/>
                <a:gd name="T4" fmla="*/ 17 w 26"/>
                <a:gd name="T5" fmla="*/ 1 h 27"/>
                <a:gd name="T6" fmla="*/ 20 w 26"/>
                <a:gd name="T7" fmla="*/ 1 h 27"/>
                <a:gd name="T8" fmla="*/ 25 w 26"/>
                <a:gd name="T9" fmla="*/ 4 h 27"/>
                <a:gd name="T10" fmla="*/ 23 w 26"/>
                <a:gd name="T11" fmla="*/ 9 h 27"/>
                <a:gd name="T12" fmla="*/ 19 w 26"/>
                <a:gd name="T13" fmla="*/ 11 h 27"/>
                <a:gd name="T14" fmla="*/ 6 w 26"/>
                <a:gd name="T15" fmla="*/ 24 h 27"/>
                <a:gd name="T16" fmla="*/ 3 w 2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7">
                  <a:moveTo>
                    <a:pt x="3" y="27"/>
                  </a:moveTo>
                  <a:cubicBezTo>
                    <a:pt x="0" y="21"/>
                    <a:pt x="0" y="16"/>
                    <a:pt x="4" y="12"/>
                  </a:cubicBezTo>
                  <a:cubicBezTo>
                    <a:pt x="7" y="7"/>
                    <a:pt x="12" y="4"/>
                    <a:pt x="17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6" y="6"/>
                    <a:pt x="25" y="8"/>
                    <a:pt x="23" y="9"/>
                  </a:cubicBezTo>
                  <a:cubicBezTo>
                    <a:pt x="22" y="10"/>
                    <a:pt x="20" y="10"/>
                    <a:pt x="19" y="11"/>
                  </a:cubicBezTo>
                  <a:cubicBezTo>
                    <a:pt x="14" y="15"/>
                    <a:pt x="9" y="18"/>
                    <a:pt x="6" y="24"/>
                  </a:cubicBezTo>
                  <a:cubicBezTo>
                    <a:pt x="6" y="25"/>
                    <a:pt x="5" y="25"/>
                    <a:pt x="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9"/>
            <p:cNvSpPr/>
            <p:nvPr/>
          </p:nvSpPr>
          <p:spPr bwMode="auto">
            <a:xfrm>
              <a:off x="6500813" y="5788025"/>
              <a:ext cx="55563" cy="92075"/>
            </a:xfrm>
            <a:custGeom>
              <a:avLst/>
              <a:gdLst>
                <a:gd name="T0" fmla="*/ 20 w 20"/>
                <a:gd name="T1" fmla="*/ 32 h 33"/>
                <a:gd name="T2" fmla="*/ 17 w 20"/>
                <a:gd name="T3" fmla="*/ 32 h 33"/>
                <a:gd name="T4" fmla="*/ 0 w 20"/>
                <a:gd name="T5" fmla="*/ 4 h 33"/>
                <a:gd name="T6" fmla="*/ 2 w 20"/>
                <a:gd name="T7" fmla="*/ 0 h 33"/>
                <a:gd name="T8" fmla="*/ 6 w 20"/>
                <a:gd name="T9" fmla="*/ 1 h 33"/>
                <a:gd name="T10" fmla="*/ 9 w 20"/>
                <a:gd name="T11" fmla="*/ 7 h 33"/>
                <a:gd name="T12" fmla="*/ 20 w 20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3">
                  <a:moveTo>
                    <a:pt x="20" y="32"/>
                  </a:moveTo>
                  <a:cubicBezTo>
                    <a:pt x="19" y="32"/>
                    <a:pt x="18" y="33"/>
                    <a:pt x="17" y="32"/>
                  </a:cubicBezTo>
                  <a:cubicBezTo>
                    <a:pt x="8" y="25"/>
                    <a:pt x="3" y="15"/>
                    <a:pt x="0" y="4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9" y="5"/>
                    <a:pt x="9" y="7"/>
                  </a:cubicBezTo>
                  <a:cubicBezTo>
                    <a:pt x="13" y="15"/>
                    <a:pt x="16" y="23"/>
                    <a:pt x="20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0"/>
            <p:cNvSpPr/>
            <p:nvPr/>
          </p:nvSpPr>
          <p:spPr bwMode="auto">
            <a:xfrm>
              <a:off x="7762875" y="4441825"/>
              <a:ext cx="61913" cy="90488"/>
            </a:xfrm>
            <a:custGeom>
              <a:avLst/>
              <a:gdLst>
                <a:gd name="T0" fmla="*/ 4 w 22"/>
                <a:gd name="T1" fmla="*/ 0 h 32"/>
                <a:gd name="T2" fmla="*/ 9 w 22"/>
                <a:gd name="T3" fmla="*/ 3 h 32"/>
                <a:gd name="T4" fmla="*/ 19 w 22"/>
                <a:gd name="T5" fmla="*/ 17 h 32"/>
                <a:gd name="T6" fmla="*/ 22 w 22"/>
                <a:gd name="T7" fmla="*/ 25 h 32"/>
                <a:gd name="T8" fmla="*/ 20 w 22"/>
                <a:gd name="T9" fmla="*/ 32 h 32"/>
                <a:gd name="T10" fmla="*/ 18 w 22"/>
                <a:gd name="T11" fmla="*/ 30 h 32"/>
                <a:gd name="T12" fmla="*/ 15 w 22"/>
                <a:gd name="T13" fmla="*/ 23 h 32"/>
                <a:gd name="T14" fmla="*/ 3 w 22"/>
                <a:gd name="T15" fmla="*/ 9 h 32"/>
                <a:gd name="T16" fmla="*/ 4 w 2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2">
                  <a:moveTo>
                    <a:pt x="4" y="0"/>
                  </a:moveTo>
                  <a:cubicBezTo>
                    <a:pt x="6" y="1"/>
                    <a:pt x="8" y="2"/>
                    <a:pt x="9" y="3"/>
                  </a:cubicBezTo>
                  <a:cubicBezTo>
                    <a:pt x="13" y="8"/>
                    <a:pt x="16" y="12"/>
                    <a:pt x="19" y="17"/>
                  </a:cubicBezTo>
                  <a:cubicBezTo>
                    <a:pt x="21" y="19"/>
                    <a:pt x="21" y="22"/>
                    <a:pt x="22" y="25"/>
                  </a:cubicBezTo>
                  <a:cubicBezTo>
                    <a:pt x="22" y="27"/>
                    <a:pt x="22" y="30"/>
                    <a:pt x="20" y="32"/>
                  </a:cubicBezTo>
                  <a:cubicBezTo>
                    <a:pt x="19" y="31"/>
                    <a:pt x="18" y="30"/>
                    <a:pt x="18" y="30"/>
                  </a:cubicBezTo>
                  <a:cubicBezTo>
                    <a:pt x="18" y="27"/>
                    <a:pt x="17" y="25"/>
                    <a:pt x="15" y="23"/>
                  </a:cubicBezTo>
                  <a:cubicBezTo>
                    <a:pt x="10" y="19"/>
                    <a:pt x="7" y="14"/>
                    <a:pt x="3" y="9"/>
                  </a:cubicBezTo>
                  <a:cubicBezTo>
                    <a:pt x="1" y="6"/>
                    <a:pt x="0" y="3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51"/>
            <p:cNvSpPr/>
            <p:nvPr/>
          </p:nvSpPr>
          <p:spPr bwMode="auto">
            <a:xfrm>
              <a:off x="5254625" y="4762500"/>
              <a:ext cx="92075" cy="73025"/>
            </a:xfrm>
            <a:custGeom>
              <a:avLst/>
              <a:gdLst>
                <a:gd name="T0" fmla="*/ 0 w 33"/>
                <a:gd name="T1" fmla="*/ 24 h 26"/>
                <a:gd name="T2" fmla="*/ 3 w 33"/>
                <a:gd name="T3" fmla="*/ 20 h 26"/>
                <a:gd name="T4" fmla="*/ 10 w 33"/>
                <a:gd name="T5" fmla="*/ 15 h 26"/>
                <a:gd name="T6" fmla="*/ 25 w 33"/>
                <a:gd name="T7" fmla="*/ 4 h 26"/>
                <a:gd name="T8" fmla="*/ 31 w 33"/>
                <a:gd name="T9" fmla="*/ 1 h 26"/>
                <a:gd name="T10" fmla="*/ 32 w 33"/>
                <a:gd name="T11" fmla="*/ 1 h 26"/>
                <a:gd name="T12" fmla="*/ 33 w 33"/>
                <a:gd name="T13" fmla="*/ 3 h 26"/>
                <a:gd name="T14" fmla="*/ 33 w 33"/>
                <a:gd name="T15" fmla="*/ 5 h 26"/>
                <a:gd name="T16" fmla="*/ 15 w 33"/>
                <a:gd name="T17" fmla="*/ 20 h 26"/>
                <a:gd name="T18" fmla="*/ 7 w 33"/>
                <a:gd name="T19" fmla="*/ 24 h 26"/>
                <a:gd name="T20" fmla="*/ 1 w 33"/>
                <a:gd name="T21" fmla="*/ 26 h 26"/>
                <a:gd name="T22" fmla="*/ 0 w 33"/>
                <a:gd name="T2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6">
                  <a:moveTo>
                    <a:pt x="0" y="24"/>
                  </a:moveTo>
                  <a:cubicBezTo>
                    <a:pt x="1" y="23"/>
                    <a:pt x="1" y="21"/>
                    <a:pt x="3" y="20"/>
                  </a:cubicBezTo>
                  <a:cubicBezTo>
                    <a:pt x="5" y="18"/>
                    <a:pt x="7" y="16"/>
                    <a:pt x="10" y="15"/>
                  </a:cubicBezTo>
                  <a:cubicBezTo>
                    <a:pt x="16" y="12"/>
                    <a:pt x="21" y="9"/>
                    <a:pt x="25" y="4"/>
                  </a:cubicBezTo>
                  <a:cubicBezTo>
                    <a:pt x="27" y="3"/>
                    <a:pt x="29" y="2"/>
                    <a:pt x="31" y="1"/>
                  </a:cubicBezTo>
                  <a:cubicBezTo>
                    <a:pt x="31" y="0"/>
                    <a:pt x="32" y="1"/>
                    <a:pt x="32" y="1"/>
                  </a:cubicBezTo>
                  <a:cubicBezTo>
                    <a:pt x="33" y="2"/>
                    <a:pt x="33" y="2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27" y="10"/>
                    <a:pt x="23" y="17"/>
                    <a:pt x="15" y="20"/>
                  </a:cubicBezTo>
                  <a:cubicBezTo>
                    <a:pt x="12" y="21"/>
                    <a:pt x="10" y="23"/>
                    <a:pt x="7" y="24"/>
                  </a:cubicBezTo>
                  <a:cubicBezTo>
                    <a:pt x="5" y="25"/>
                    <a:pt x="3" y="25"/>
                    <a:pt x="1" y="26"/>
                  </a:cubicBezTo>
                  <a:cubicBezTo>
                    <a:pt x="1" y="25"/>
                    <a:pt x="0" y="25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52"/>
            <p:cNvSpPr/>
            <p:nvPr/>
          </p:nvSpPr>
          <p:spPr bwMode="auto">
            <a:xfrm>
              <a:off x="6153150" y="4333875"/>
              <a:ext cx="55563" cy="71438"/>
            </a:xfrm>
            <a:custGeom>
              <a:avLst/>
              <a:gdLst>
                <a:gd name="T0" fmla="*/ 1 w 20"/>
                <a:gd name="T1" fmla="*/ 26 h 26"/>
                <a:gd name="T2" fmla="*/ 0 w 20"/>
                <a:gd name="T3" fmla="*/ 22 h 26"/>
                <a:gd name="T4" fmla="*/ 15 w 20"/>
                <a:gd name="T5" fmla="*/ 1 h 26"/>
                <a:gd name="T6" fmla="*/ 20 w 20"/>
                <a:gd name="T7" fmla="*/ 1 h 26"/>
                <a:gd name="T8" fmla="*/ 20 w 20"/>
                <a:gd name="T9" fmla="*/ 3 h 26"/>
                <a:gd name="T10" fmla="*/ 17 w 20"/>
                <a:gd name="T11" fmla="*/ 7 h 26"/>
                <a:gd name="T12" fmla="*/ 1 w 2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6">
                  <a:moveTo>
                    <a:pt x="1" y="26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4"/>
                    <a:pt x="8" y="3"/>
                    <a:pt x="15" y="1"/>
                  </a:cubicBezTo>
                  <a:cubicBezTo>
                    <a:pt x="17" y="0"/>
                    <a:pt x="18" y="1"/>
                    <a:pt x="20" y="1"/>
                  </a:cubicBezTo>
                  <a:cubicBezTo>
                    <a:pt x="20" y="2"/>
                    <a:pt x="20" y="3"/>
                    <a:pt x="20" y="3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1" y="12"/>
                    <a:pt x="8" y="20"/>
                    <a:pt x="1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53"/>
            <p:cNvSpPr/>
            <p:nvPr/>
          </p:nvSpPr>
          <p:spPr bwMode="auto">
            <a:xfrm>
              <a:off x="6827838" y="4276725"/>
              <a:ext cx="73025" cy="87313"/>
            </a:xfrm>
            <a:custGeom>
              <a:avLst/>
              <a:gdLst>
                <a:gd name="T0" fmla="*/ 0 w 26"/>
                <a:gd name="T1" fmla="*/ 3 h 31"/>
                <a:gd name="T2" fmla="*/ 12 w 26"/>
                <a:gd name="T3" fmla="*/ 4 h 31"/>
                <a:gd name="T4" fmla="*/ 19 w 26"/>
                <a:gd name="T5" fmla="*/ 14 h 31"/>
                <a:gd name="T6" fmla="*/ 26 w 26"/>
                <a:gd name="T7" fmla="*/ 28 h 31"/>
                <a:gd name="T8" fmla="*/ 25 w 26"/>
                <a:gd name="T9" fmla="*/ 31 h 31"/>
                <a:gd name="T10" fmla="*/ 22 w 26"/>
                <a:gd name="T11" fmla="*/ 30 h 31"/>
                <a:gd name="T12" fmla="*/ 19 w 26"/>
                <a:gd name="T13" fmla="*/ 24 h 31"/>
                <a:gd name="T14" fmla="*/ 12 w 26"/>
                <a:gd name="T15" fmla="*/ 13 h 31"/>
                <a:gd name="T16" fmla="*/ 0 w 26"/>
                <a:gd name="T1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1">
                  <a:moveTo>
                    <a:pt x="0" y="3"/>
                  </a:moveTo>
                  <a:cubicBezTo>
                    <a:pt x="6" y="0"/>
                    <a:pt x="9" y="2"/>
                    <a:pt x="12" y="4"/>
                  </a:cubicBezTo>
                  <a:cubicBezTo>
                    <a:pt x="14" y="7"/>
                    <a:pt x="17" y="11"/>
                    <a:pt x="19" y="14"/>
                  </a:cubicBezTo>
                  <a:cubicBezTo>
                    <a:pt x="22" y="19"/>
                    <a:pt x="24" y="23"/>
                    <a:pt x="26" y="28"/>
                  </a:cubicBezTo>
                  <a:cubicBezTo>
                    <a:pt x="26" y="29"/>
                    <a:pt x="26" y="30"/>
                    <a:pt x="25" y="31"/>
                  </a:cubicBezTo>
                  <a:cubicBezTo>
                    <a:pt x="24" y="31"/>
                    <a:pt x="23" y="31"/>
                    <a:pt x="22" y="30"/>
                  </a:cubicBezTo>
                  <a:cubicBezTo>
                    <a:pt x="21" y="28"/>
                    <a:pt x="20" y="26"/>
                    <a:pt x="19" y="24"/>
                  </a:cubicBezTo>
                  <a:cubicBezTo>
                    <a:pt x="16" y="21"/>
                    <a:pt x="14" y="17"/>
                    <a:pt x="12" y="13"/>
                  </a:cubicBezTo>
                  <a:cubicBezTo>
                    <a:pt x="9" y="8"/>
                    <a:pt x="6" y="5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4"/>
            <p:cNvSpPr/>
            <p:nvPr/>
          </p:nvSpPr>
          <p:spPr bwMode="auto">
            <a:xfrm>
              <a:off x="6896100" y="4276725"/>
              <a:ext cx="38100" cy="68263"/>
            </a:xfrm>
            <a:custGeom>
              <a:avLst/>
              <a:gdLst>
                <a:gd name="T0" fmla="*/ 11 w 14"/>
                <a:gd name="T1" fmla="*/ 24 h 24"/>
                <a:gd name="T2" fmla="*/ 0 w 14"/>
                <a:gd name="T3" fmla="*/ 3 h 24"/>
                <a:gd name="T4" fmla="*/ 7 w 14"/>
                <a:gd name="T5" fmla="*/ 2 h 24"/>
                <a:gd name="T6" fmla="*/ 13 w 14"/>
                <a:gd name="T7" fmla="*/ 16 h 24"/>
                <a:gd name="T8" fmla="*/ 11 w 1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1" y="24"/>
                  </a:moveTo>
                  <a:cubicBezTo>
                    <a:pt x="11" y="15"/>
                    <a:pt x="6" y="9"/>
                    <a:pt x="0" y="3"/>
                  </a:cubicBezTo>
                  <a:cubicBezTo>
                    <a:pt x="4" y="0"/>
                    <a:pt x="5" y="0"/>
                    <a:pt x="7" y="2"/>
                  </a:cubicBezTo>
                  <a:cubicBezTo>
                    <a:pt x="11" y="6"/>
                    <a:pt x="14" y="10"/>
                    <a:pt x="13" y="16"/>
                  </a:cubicBezTo>
                  <a:cubicBezTo>
                    <a:pt x="13" y="18"/>
                    <a:pt x="14" y="21"/>
                    <a:pt x="11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55"/>
            <p:cNvSpPr/>
            <p:nvPr/>
          </p:nvSpPr>
          <p:spPr bwMode="auto">
            <a:xfrm>
              <a:off x="5870575" y="4675188"/>
              <a:ext cx="52388" cy="47625"/>
            </a:xfrm>
            <a:custGeom>
              <a:avLst/>
              <a:gdLst>
                <a:gd name="T0" fmla="*/ 0 w 19"/>
                <a:gd name="T1" fmla="*/ 0 h 17"/>
                <a:gd name="T2" fmla="*/ 19 w 19"/>
                <a:gd name="T3" fmla="*/ 15 h 17"/>
                <a:gd name="T4" fmla="*/ 13 w 19"/>
                <a:gd name="T5" fmla="*/ 17 h 17"/>
                <a:gd name="T6" fmla="*/ 2 w 19"/>
                <a:gd name="T7" fmla="*/ 9 h 17"/>
                <a:gd name="T8" fmla="*/ 0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cubicBezTo>
                    <a:pt x="7" y="6"/>
                    <a:pt x="13" y="10"/>
                    <a:pt x="19" y="15"/>
                  </a:cubicBezTo>
                  <a:cubicBezTo>
                    <a:pt x="17" y="17"/>
                    <a:pt x="15" y="17"/>
                    <a:pt x="13" y="17"/>
                  </a:cubicBezTo>
                  <a:cubicBezTo>
                    <a:pt x="8" y="15"/>
                    <a:pt x="5" y="12"/>
                    <a:pt x="2" y="9"/>
                  </a:cubicBezTo>
                  <a:cubicBezTo>
                    <a:pt x="0" y="7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56"/>
            <p:cNvSpPr/>
            <p:nvPr/>
          </p:nvSpPr>
          <p:spPr bwMode="auto">
            <a:xfrm>
              <a:off x="5867400" y="4638675"/>
              <a:ext cx="61913" cy="50800"/>
            </a:xfrm>
            <a:custGeom>
              <a:avLst/>
              <a:gdLst>
                <a:gd name="T0" fmla="*/ 22 w 22"/>
                <a:gd name="T1" fmla="*/ 18 h 18"/>
                <a:gd name="T2" fmla="*/ 0 w 22"/>
                <a:gd name="T3" fmla="*/ 1 h 18"/>
                <a:gd name="T4" fmla="*/ 2 w 22"/>
                <a:gd name="T5" fmla="*/ 0 h 18"/>
                <a:gd name="T6" fmla="*/ 4 w 22"/>
                <a:gd name="T7" fmla="*/ 1 h 18"/>
                <a:gd name="T8" fmla="*/ 20 w 22"/>
                <a:gd name="T9" fmla="*/ 15 h 18"/>
                <a:gd name="T10" fmla="*/ 22 w 2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cubicBezTo>
                    <a:pt x="16" y="18"/>
                    <a:pt x="3" y="8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6"/>
                    <a:pt x="15" y="10"/>
                    <a:pt x="20" y="15"/>
                  </a:cubicBezTo>
                  <a:cubicBezTo>
                    <a:pt x="21" y="16"/>
                    <a:pt x="22" y="17"/>
                    <a:pt x="2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57"/>
            <p:cNvSpPr/>
            <p:nvPr/>
          </p:nvSpPr>
          <p:spPr bwMode="auto">
            <a:xfrm>
              <a:off x="5259388" y="5729288"/>
              <a:ext cx="219075" cy="106363"/>
            </a:xfrm>
            <a:custGeom>
              <a:avLst/>
              <a:gdLst>
                <a:gd name="T0" fmla="*/ 52 w 78"/>
                <a:gd name="T1" fmla="*/ 36 h 38"/>
                <a:gd name="T2" fmla="*/ 44 w 78"/>
                <a:gd name="T3" fmla="*/ 34 h 38"/>
                <a:gd name="T4" fmla="*/ 24 w 78"/>
                <a:gd name="T5" fmla="*/ 28 h 38"/>
                <a:gd name="T6" fmla="*/ 5 w 78"/>
                <a:gd name="T7" fmla="*/ 18 h 38"/>
                <a:gd name="T8" fmla="*/ 1 w 78"/>
                <a:gd name="T9" fmla="*/ 5 h 38"/>
                <a:gd name="T10" fmla="*/ 10 w 78"/>
                <a:gd name="T11" fmla="*/ 3 h 38"/>
                <a:gd name="T12" fmla="*/ 35 w 78"/>
                <a:gd name="T13" fmla="*/ 18 h 38"/>
                <a:gd name="T14" fmla="*/ 65 w 78"/>
                <a:gd name="T15" fmla="*/ 25 h 38"/>
                <a:gd name="T16" fmla="*/ 76 w 78"/>
                <a:gd name="T17" fmla="*/ 30 h 38"/>
                <a:gd name="T18" fmla="*/ 78 w 78"/>
                <a:gd name="T19" fmla="*/ 33 h 38"/>
                <a:gd name="T20" fmla="*/ 75 w 78"/>
                <a:gd name="T21" fmla="*/ 36 h 38"/>
                <a:gd name="T22" fmla="*/ 52 w 78"/>
                <a:gd name="T23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8">
                  <a:moveTo>
                    <a:pt x="52" y="36"/>
                  </a:moveTo>
                  <a:cubicBezTo>
                    <a:pt x="50" y="36"/>
                    <a:pt x="47" y="35"/>
                    <a:pt x="44" y="34"/>
                  </a:cubicBezTo>
                  <a:cubicBezTo>
                    <a:pt x="37" y="32"/>
                    <a:pt x="30" y="31"/>
                    <a:pt x="24" y="28"/>
                  </a:cubicBezTo>
                  <a:cubicBezTo>
                    <a:pt x="17" y="26"/>
                    <a:pt x="11" y="22"/>
                    <a:pt x="5" y="18"/>
                  </a:cubicBezTo>
                  <a:cubicBezTo>
                    <a:pt x="1" y="15"/>
                    <a:pt x="0" y="10"/>
                    <a:pt x="1" y="5"/>
                  </a:cubicBezTo>
                  <a:cubicBezTo>
                    <a:pt x="3" y="1"/>
                    <a:pt x="8" y="0"/>
                    <a:pt x="10" y="3"/>
                  </a:cubicBezTo>
                  <a:cubicBezTo>
                    <a:pt x="16" y="12"/>
                    <a:pt x="25" y="15"/>
                    <a:pt x="35" y="18"/>
                  </a:cubicBezTo>
                  <a:cubicBezTo>
                    <a:pt x="45" y="21"/>
                    <a:pt x="55" y="23"/>
                    <a:pt x="65" y="25"/>
                  </a:cubicBezTo>
                  <a:cubicBezTo>
                    <a:pt x="69" y="26"/>
                    <a:pt x="73" y="28"/>
                    <a:pt x="76" y="30"/>
                  </a:cubicBezTo>
                  <a:cubicBezTo>
                    <a:pt x="77" y="31"/>
                    <a:pt x="78" y="32"/>
                    <a:pt x="78" y="33"/>
                  </a:cubicBezTo>
                  <a:cubicBezTo>
                    <a:pt x="78" y="35"/>
                    <a:pt x="77" y="36"/>
                    <a:pt x="75" y="36"/>
                  </a:cubicBezTo>
                  <a:cubicBezTo>
                    <a:pt x="68" y="38"/>
                    <a:pt x="61" y="37"/>
                    <a:pt x="52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58"/>
            <p:cNvSpPr/>
            <p:nvPr/>
          </p:nvSpPr>
          <p:spPr bwMode="auto">
            <a:xfrm>
              <a:off x="5270500" y="5905500"/>
              <a:ext cx="204788" cy="87313"/>
            </a:xfrm>
            <a:custGeom>
              <a:avLst/>
              <a:gdLst>
                <a:gd name="T0" fmla="*/ 47 w 73"/>
                <a:gd name="T1" fmla="*/ 29 h 31"/>
                <a:gd name="T2" fmla="*/ 19 w 73"/>
                <a:gd name="T3" fmla="*/ 20 h 31"/>
                <a:gd name="T4" fmla="*/ 6 w 73"/>
                <a:gd name="T5" fmla="*/ 14 h 31"/>
                <a:gd name="T6" fmla="*/ 0 w 73"/>
                <a:gd name="T7" fmla="*/ 4 h 31"/>
                <a:gd name="T8" fmla="*/ 4 w 73"/>
                <a:gd name="T9" fmla="*/ 1 h 31"/>
                <a:gd name="T10" fmla="*/ 9 w 73"/>
                <a:gd name="T11" fmla="*/ 2 h 31"/>
                <a:gd name="T12" fmla="*/ 29 w 73"/>
                <a:gd name="T13" fmla="*/ 12 h 31"/>
                <a:gd name="T14" fmla="*/ 46 w 73"/>
                <a:gd name="T15" fmla="*/ 17 h 31"/>
                <a:gd name="T16" fmla="*/ 61 w 73"/>
                <a:gd name="T17" fmla="*/ 19 h 31"/>
                <a:gd name="T18" fmla="*/ 71 w 73"/>
                <a:gd name="T19" fmla="*/ 24 h 31"/>
                <a:gd name="T20" fmla="*/ 73 w 73"/>
                <a:gd name="T21" fmla="*/ 27 h 31"/>
                <a:gd name="T22" fmla="*/ 70 w 73"/>
                <a:gd name="T23" fmla="*/ 30 h 31"/>
                <a:gd name="T24" fmla="*/ 60 w 73"/>
                <a:gd name="T25" fmla="*/ 31 h 31"/>
                <a:gd name="T26" fmla="*/ 47 w 73"/>
                <a:gd name="T2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31">
                  <a:moveTo>
                    <a:pt x="47" y="29"/>
                  </a:moveTo>
                  <a:cubicBezTo>
                    <a:pt x="37" y="29"/>
                    <a:pt x="28" y="25"/>
                    <a:pt x="19" y="20"/>
                  </a:cubicBezTo>
                  <a:cubicBezTo>
                    <a:pt x="15" y="18"/>
                    <a:pt x="10" y="16"/>
                    <a:pt x="6" y="14"/>
                  </a:cubicBezTo>
                  <a:cubicBezTo>
                    <a:pt x="2" y="12"/>
                    <a:pt x="0" y="9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6" y="1"/>
                    <a:pt x="8" y="2"/>
                    <a:pt x="9" y="2"/>
                  </a:cubicBezTo>
                  <a:cubicBezTo>
                    <a:pt x="16" y="5"/>
                    <a:pt x="22" y="8"/>
                    <a:pt x="29" y="12"/>
                  </a:cubicBezTo>
                  <a:cubicBezTo>
                    <a:pt x="34" y="14"/>
                    <a:pt x="40" y="16"/>
                    <a:pt x="46" y="17"/>
                  </a:cubicBezTo>
                  <a:cubicBezTo>
                    <a:pt x="51" y="18"/>
                    <a:pt x="56" y="18"/>
                    <a:pt x="61" y="19"/>
                  </a:cubicBezTo>
                  <a:cubicBezTo>
                    <a:pt x="64" y="20"/>
                    <a:pt x="68" y="22"/>
                    <a:pt x="71" y="24"/>
                  </a:cubicBezTo>
                  <a:cubicBezTo>
                    <a:pt x="72" y="24"/>
                    <a:pt x="73" y="26"/>
                    <a:pt x="73" y="27"/>
                  </a:cubicBezTo>
                  <a:cubicBezTo>
                    <a:pt x="73" y="28"/>
                    <a:pt x="72" y="30"/>
                    <a:pt x="70" y="30"/>
                  </a:cubicBezTo>
                  <a:cubicBezTo>
                    <a:pt x="67" y="31"/>
                    <a:pt x="63" y="31"/>
                    <a:pt x="60" y="31"/>
                  </a:cubicBezTo>
                  <a:cubicBezTo>
                    <a:pt x="56" y="31"/>
                    <a:pt x="51" y="30"/>
                    <a:pt x="4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59"/>
            <p:cNvSpPr/>
            <p:nvPr/>
          </p:nvSpPr>
          <p:spPr bwMode="auto">
            <a:xfrm>
              <a:off x="7905750" y="5451475"/>
              <a:ext cx="215900" cy="201613"/>
            </a:xfrm>
            <a:custGeom>
              <a:avLst/>
              <a:gdLst>
                <a:gd name="T0" fmla="*/ 72 w 77"/>
                <a:gd name="T1" fmla="*/ 0 h 72"/>
                <a:gd name="T2" fmla="*/ 76 w 77"/>
                <a:gd name="T3" fmla="*/ 11 h 72"/>
                <a:gd name="T4" fmla="*/ 68 w 77"/>
                <a:gd name="T5" fmla="*/ 33 h 72"/>
                <a:gd name="T6" fmla="*/ 46 w 77"/>
                <a:gd name="T7" fmla="*/ 52 h 72"/>
                <a:gd name="T8" fmla="*/ 21 w 77"/>
                <a:gd name="T9" fmla="*/ 65 h 72"/>
                <a:gd name="T10" fmla="*/ 14 w 77"/>
                <a:gd name="T11" fmla="*/ 70 h 72"/>
                <a:gd name="T12" fmla="*/ 3 w 77"/>
                <a:gd name="T13" fmla="*/ 70 h 72"/>
                <a:gd name="T14" fmla="*/ 0 w 77"/>
                <a:gd name="T15" fmla="*/ 65 h 72"/>
                <a:gd name="T16" fmla="*/ 4 w 77"/>
                <a:gd name="T17" fmla="*/ 60 h 72"/>
                <a:gd name="T18" fmla="*/ 16 w 77"/>
                <a:gd name="T19" fmla="*/ 56 h 72"/>
                <a:gd name="T20" fmla="*/ 29 w 77"/>
                <a:gd name="T21" fmla="*/ 49 h 72"/>
                <a:gd name="T22" fmla="*/ 42 w 77"/>
                <a:gd name="T23" fmla="*/ 40 h 72"/>
                <a:gd name="T24" fmla="*/ 57 w 77"/>
                <a:gd name="T25" fmla="*/ 27 h 72"/>
                <a:gd name="T26" fmla="*/ 65 w 77"/>
                <a:gd name="T27" fmla="*/ 12 h 72"/>
                <a:gd name="T28" fmla="*/ 72 w 77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72">
                  <a:moveTo>
                    <a:pt x="72" y="0"/>
                  </a:moveTo>
                  <a:cubicBezTo>
                    <a:pt x="76" y="3"/>
                    <a:pt x="77" y="7"/>
                    <a:pt x="76" y="11"/>
                  </a:cubicBezTo>
                  <a:cubicBezTo>
                    <a:pt x="76" y="19"/>
                    <a:pt x="74" y="27"/>
                    <a:pt x="68" y="33"/>
                  </a:cubicBezTo>
                  <a:cubicBezTo>
                    <a:pt x="62" y="41"/>
                    <a:pt x="55" y="48"/>
                    <a:pt x="46" y="52"/>
                  </a:cubicBezTo>
                  <a:cubicBezTo>
                    <a:pt x="38" y="57"/>
                    <a:pt x="30" y="63"/>
                    <a:pt x="21" y="65"/>
                  </a:cubicBezTo>
                  <a:cubicBezTo>
                    <a:pt x="18" y="66"/>
                    <a:pt x="16" y="68"/>
                    <a:pt x="14" y="70"/>
                  </a:cubicBezTo>
                  <a:cubicBezTo>
                    <a:pt x="10" y="71"/>
                    <a:pt x="7" y="72"/>
                    <a:pt x="3" y="70"/>
                  </a:cubicBezTo>
                  <a:cubicBezTo>
                    <a:pt x="1" y="69"/>
                    <a:pt x="0" y="67"/>
                    <a:pt x="0" y="65"/>
                  </a:cubicBezTo>
                  <a:cubicBezTo>
                    <a:pt x="0" y="63"/>
                    <a:pt x="2" y="61"/>
                    <a:pt x="4" y="60"/>
                  </a:cubicBezTo>
                  <a:cubicBezTo>
                    <a:pt x="8" y="60"/>
                    <a:pt x="12" y="57"/>
                    <a:pt x="16" y="56"/>
                  </a:cubicBezTo>
                  <a:cubicBezTo>
                    <a:pt x="21" y="55"/>
                    <a:pt x="25" y="52"/>
                    <a:pt x="29" y="49"/>
                  </a:cubicBezTo>
                  <a:cubicBezTo>
                    <a:pt x="33" y="46"/>
                    <a:pt x="38" y="43"/>
                    <a:pt x="42" y="40"/>
                  </a:cubicBezTo>
                  <a:cubicBezTo>
                    <a:pt x="48" y="36"/>
                    <a:pt x="52" y="32"/>
                    <a:pt x="57" y="27"/>
                  </a:cubicBezTo>
                  <a:cubicBezTo>
                    <a:pt x="61" y="23"/>
                    <a:pt x="64" y="18"/>
                    <a:pt x="65" y="12"/>
                  </a:cubicBezTo>
                  <a:cubicBezTo>
                    <a:pt x="65" y="7"/>
                    <a:pt x="67" y="3"/>
                    <a:pt x="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60"/>
            <p:cNvSpPr/>
            <p:nvPr/>
          </p:nvSpPr>
          <p:spPr bwMode="auto">
            <a:xfrm>
              <a:off x="7878763" y="5272088"/>
              <a:ext cx="176213" cy="157163"/>
            </a:xfrm>
            <a:custGeom>
              <a:avLst/>
              <a:gdLst>
                <a:gd name="T0" fmla="*/ 0 w 63"/>
                <a:gd name="T1" fmla="*/ 53 h 56"/>
                <a:gd name="T2" fmla="*/ 3 w 63"/>
                <a:gd name="T3" fmla="*/ 49 h 56"/>
                <a:gd name="T4" fmla="*/ 17 w 63"/>
                <a:gd name="T5" fmla="*/ 39 h 56"/>
                <a:gd name="T6" fmla="*/ 45 w 63"/>
                <a:gd name="T7" fmla="*/ 15 h 56"/>
                <a:gd name="T8" fmla="*/ 52 w 63"/>
                <a:gd name="T9" fmla="*/ 4 h 56"/>
                <a:gd name="T10" fmla="*/ 61 w 63"/>
                <a:gd name="T11" fmla="*/ 3 h 56"/>
                <a:gd name="T12" fmla="*/ 62 w 63"/>
                <a:gd name="T13" fmla="*/ 10 h 56"/>
                <a:gd name="T14" fmla="*/ 60 w 63"/>
                <a:gd name="T15" fmla="*/ 17 h 56"/>
                <a:gd name="T16" fmla="*/ 19 w 63"/>
                <a:gd name="T17" fmla="*/ 52 h 56"/>
                <a:gd name="T18" fmla="*/ 0 w 63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56">
                  <a:moveTo>
                    <a:pt x="0" y="53"/>
                  </a:moveTo>
                  <a:cubicBezTo>
                    <a:pt x="1" y="52"/>
                    <a:pt x="1" y="50"/>
                    <a:pt x="3" y="49"/>
                  </a:cubicBezTo>
                  <a:cubicBezTo>
                    <a:pt x="7" y="46"/>
                    <a:pt x="12" y="42"/>
                    <a:pt x="17" y="39"/>
                  </a:cubicBezTo>
                  <a:cubicBezTo>
                    <a:pt x="27" y="32"/>
                    <a:pt x="37" y="25"/>
                    <a:pt x="45" y="15"/>
                  </a:cubicBezTo>
                  <a:cubicBezTo>
                    <a:pt x="48" y="12"/>
                    <a:pt x="51" y="9"/>
                    <a:pt x="52" y="4"/>
                  </a:cubicBezTo>
                  <a:cubicBezTo>
                    <a:pt x="53" y="1"/>
                    <a:pt x="58" y="0"/>
                    <a:pt x="61" y="3"/>
                  </a:cubicBezTo>
                  <a:cubicBezTo>
                    <a:pt x="62" y="5"/>
                    <a:pt x="63" y="8"/>
                    <a:pt x="62" y="10"/>
                  </a:cubicBezTo>
                  <a:cubicBezTo>
                    <a:pt x="62" y="13"/>
                    <a:pt x="61" y="15"/>
                    <a:pt x="60" y="17"/>
                  </a:cubicBezTo>
                  <a:cubicBezTo>
                    <a:pt x="49" y="32"/>
                    <a:pt x="35" y="43"/>
                    <a:pt x="19" y="52"/>
                  </a:cubicBezTo>
                  <a:cubicBezTo>
                    <a:pt x="14" y="56"/>
                    <a:pt x="8" y="56"/>
                    <a:pt x="0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61"/>
            <p:cNvSpPr/>
            <p:nvPr/>
          </p:nvSpPr>
          <p:spPr bwMode="auto">
            <a:xfrm>
              <a:off x="8037513" y="5788025"/>
              <a:ext cx="68263" cy="84138"/>
            </a:xfrm>
            <a:custGeom>
              <a:avLst/>
              <a:gdLst>
                <a:gd name="T0" fmla="*/ 2 w 24"/>
                <a:gd name="T1" fmla="*/ 30 h 30"/>
                <a:gd name="T2" fmla="*/ 0 w 24"/>
                <a:gd name="T3" fmla="*/ 25 h 30"/>
                <a:gd name="T4" fmla="*/ 0 w 24"/>
                <a:gd name="T5" fmla="*/ 24 h 30"/>
                <a:gd name="T6" fmla="*/ 15 w 24"/>
                <a:gd name="T7" fmla="*/ 4 h 30"/>
                <a:gd name="T8" fmla="*/ 22 w 24"/>
                <a:gd name="T9" fmla="*/ 2 h 30"/>
                <a:gd name="T10" fmla="*/ 21 w 24"/>
                <a:gd name="T11" fmla="*/ 9 h 30"/>
                <a:gd name="T12" fmla="*/ 7 w 24"/>
                <a:gd name="T13" fmla="*/ 28 h 30"/>
                <a:gd name="T14" fmla="*/ 2 w 2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0">
                  <a:moveTo>
                    <a:pt x="2" y="30"/>
                  </a:moveTo>
                  <a:cubicBezTo>
                    <a:pt x="1" y="28"/>
                    <a:pt x="0" y="26"/>
                    <a:pt x="0" y="25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5" y="17"/>
                    <a:pt x="10" y="10"/>
                    <a:pt x="15" y="4"/>
                  </a:cubicBezTo>
                  <a:cubicBezTo>
                    <a:pt x="17" y="1"/>
                    <a:pt x="20" y="0"/>
                    <a:pt x="22" y="2"/>
                  </a:cubicBezTo>
                  <a:cubicBezTo>
                    <a:pt x="24" y="3"/>
                    <a:pt x="24" y="6"/>
                    <a:pt x="21" y="9"/>
                  </a:cubicBezTo>
                  <a:cubicBezTo>
                    <a:pt x="17" y="16"/>
                    <a:pt x="13" y="23"/>
                    <a:pt x="7" y="28"/>
                  </a:cubicBezTo>
                  <a:cubicBezTo>
                    <a:pt x="6" y="28"/>
                    <a:pt x="4" y="29"/>
                    <a:pt x="2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62"/>
            <p:cNvSpPr/>
            <p:nvPr/>
          </p:nvSpPr>
          <p:spPr bwMode="auto">
            <a:xfrm>
              <a:off x="8001000" y="5773738"/>
              <a:ext cx="39688" cy="44450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6 h 16"/>
                <a:gd name="T4" fmla="*/ 14 w 14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cubicBezTo>
                    <a:pt x="13" y="8"/>
                    <a:pt x="7" y="11"/>
                    <a:pt x="0" y="16"/>
                  </a:cubicBezTo>
                  <a:cubicBezTo>
                    <a:pt x="2" y="7"/>
                    <a:pt x="9" y="3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63"/>
            <p:cNvSpPr>
              <a:spLocks noEditPoints="1"/>
            </p:cNvSpPr>
            <p:nvPr/>
          </p:nvSpPr>
          <p:spPr bwMode="auto">
            <a:xfrm>
              <a:off x="7226300" y="4719638"/>
              <a:ext cx="369888" cy="288925"/>
            </a:xfrm>
            <a:custGeom>
              <a:avLst/>
              <a:gdLst>
                <a:gd name="T0" fmla="*/ 70 w 132"/>
                <a:gd name="T1" fmla="*/ 93 h 103"/>
                <a:gd name="T2" fmla="*/ 64 w 132"/>
                <a:gd name="T3" fmla="*/ 77 h 103"/>
                <a:gd name="T4" fmla="*/ 61 w 132"/>
                <a:gd name="T5" fmla="*/ 62 h 103"/>
                <a:gd name="T6" fmla="*/ 45 w 132"/>
                <a:gd name="T7" fmla="*/ 63 h 103"/>
                <a:gd name="T8" fmla="*/ 8 w 132"/>
                <a:gd name="T9" fmla="*/ 48 h 103"/>
                <a:gd name="T10" fmla="*/ 10 w 132"/>
                <a:gd name="T11" fmla="*/ 14 h 103"/>
                <a:gd name="T12" fmla="*/ 28 w 132"/>
                <a:gd name="T13" fmla="*/ 3 h 103"/>
                <a:gd name="T14" fmla="*/ 59 w 132"/>
                <a:gd name="T15" fmla="*/ 12 h 103"/>
                <a:gd name="T16" fmla="*/ 74 w 132"/>
                <a:gd name="T17" fmla="*/ 39 h 103"/>
                <a:gd name="T18" fmla="*/ 75 w 132"/>
                <a:gd name="T19" fmla="*/ 42 h 103"/>
                <a:gd name="T20" fmla="*/ 84 w 132"/>
                <a:gd name="T21" fmla="*/ 40 h 103"/>
                <a:gd name="T22" fmla="*/ 98 w 132"/>
                <a:gd name="T23" fmla="*/ 43 h 103"/>
                <a:gd name="T24" fmla="*/ 106 w 132"/>
                <a:gd name="T25" fmla="*/ 49 h 103"/>
                <a:gd name="T26" fmla="*/ 124 w 132"/>
                <a:gd name="T27" fmla="*/ 63 h 103"/>
                <a:gd name="T28" fmla="*/ 125 w 132"/>
                <a:gd name="T29" fmla="*/ 64 h 103"/>
                <a:gd name="T30" fmla="*/ 132 w 132"/>
                <a:gd name="T31" fmla="*/ 75 h 103"/>
                <a:gd name="T32" fmla="*/ 125 w 132"/>
                <a:gd name="T33" fmla="*/ 95 h 103"/>
                <a:gd name="T34" fmla="*/ 118 w 132"/>
                <a:gd name="T35" fmla="*/ 100 h 103"/>
                <a:gd name="T36" fmla="*/ 101 w 132"/>
                <a:gd name="T37" fmla="*/ 102 h 103"/>
                <a:gd name="T38" fmla="*/ 89 w 132"/>
                <a:gd name="T39" fmla="*/ 100 h 103"/>
                <a:gd name="T40" fmla="*/ 79 w 132"/>
                <a:gd name="T41" fmla="*/ 96 h 103"/>
                <a:gd name="T42" fmla="*/ 70 w 132"/>
                <a:gd name="T43" fmla="*/ 93 h 103"/>
                <a:gd name="T44" fmla="*/ 23 w 132"/>
                <a:gd name="T45" fmla="*/ 15 h 103"/>
                <a:gd name="T46" fmla="*/ 17 w 132"/>
                <a:gd name="T47" fmla="*/ 27 h 103"/>
                <a:gd name="T48" fmla="*/ 20 w 132"/>
                <a:gd name="T49" fmla="*/ 42 h 103"/>
                <a:gd name="T50" fmla="*/ 55 w 132"/>
                <a:gd name="T51" fmla="*/ 47 h 103"/>
                <a:gd name="T52" fmla="*/ 60 w 132"/>
                <a:gd name="T53" fmla="*/ 35 h 103"/>
                <a:gd name="T54" fmla="*/ 51 w 132"/>
                <a:gd name="T55" fmla="*/ 21 h 103"/>
                <a:gd name="T56" fmla="*/ 32 w 132"/>
                <a:gd name="T57" fmla="*/ 13 h 103"/>
                <a:gd name="T58" fmla="*/ 23 w 132"/>
                <a:gd name="T59" fmla="*/ 15 h 103"/>
                <a:gd name="T60" fmla="*/ 97 w 132"/>
                <a:gd name="T61" fmla="*/ 89 h 103"/>
                <a:gd name="T62" fmla="*/ 104 w 132"/>
                <a:gd name="T63" fmla="*/ 90 h 103"/>
                <a:gd name="T64" fmla="*/ 117 w 132"/>
                <a:gd name="T65" fmla="*/ 82 h 103"/>
                <a:gd name="T66" fmla="*/ 115 w 132"/>
                <a:gd name="T67" fmla="*/ 68 h 103"/>
                <a:gd name="T68" fmla="*/ 101 w 132"/>
                <a:gd name="T69" fmla="*/ 57 h 103"/>
                <a:gd name="T70" fmla="*/ 83 w 132"/>
                <a:gd name="T71" fmla="*/ 55 h 103"/>
                <a:gd name="T72" fmla="*/ 74 w 132"/>
                <a:gd name="T73" fmla="*/ 65 h 103"/>
                <a:gd name="T74" fmla="*/ 81 w 132"/>
                <a:gd name="T75" fmla="*/ 82 h 103"/>
                <a:gd name="T76" fmla="*/ 97 w 132"/>
                <a:gd name="T77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03">
                  <a:moveTo>
                    <a:pt x="70" y="93"/>
                  </a:moveTo>
                  <a:cubicBezTo>
                    <a:pt x="67" y="88"/>
                    <a:pt x="65" y="83"/>
                    <a:pt x="64" y="77"/>
                  </a:cubicBezTo>
                  <a:cubicBezTo>
                    <a:pt x="62" y="72"/>
                    <a:pt x="64" y="67"/>
                    <a:pt x="61" y="62"/>
                  </a:cubicBezTo>
                  <a:cubicBezTo>
                    <a:pt x="56" y="61"/>
                    <a:pt x="50" y="62"/>
                    <a:pt x="45" y="63"/>
                  </a:cubicBezTo>
                  <a:cubicBezTo>
                    <a:pt x="29" y="67"/>
                    <a:pt x="17" y="61"/>
                    <a:pt x="8" y="48"/>
                  </a:cubicBezTo>
                  <a:cubicBezTo>
                    <a:pt x="0" y="37"/>
                    <a:pt x="1" y="24"/>
                    <a:pt x="10" y="14"/>
                  </a:cubicBezTo>
                  <a:cubicBezTo>
                    <a:pt x="15" y="9"/>
                    <a:pt x="21" y="5"/>
                    <a:pt x="28" y="3"/>
                  </a:cubicBezTo>
                  <a:cubicBezTo>
                    <a:pt x="40" y="0"/>
                    <a:pt x="51" y="3"/>
                    <a:pt x="59" y="12"/>
                  </a:cubicBezTo>
                  <a:cubicBezTo>
                    <a:pt x="66" y="20"/>
                    <a:pt x="73" y="28"/>
                    <a:pt x="74" y="39"/>
                  </a:cubicBezTo>
                  <a:cubicBezTo>
                    <a:pt x="74" y="40"/>
                    <a:pt x="75" y="41"/>
                    <a:pt x="75" y="42"/>
                  </a:cubicBezTo>
                  <a:cubicBezTo>
                    <a:pt x="78" y="41"/>
                    <a:pt x="81" y="40"/>
                    <a:pt x="84" y="40"/>
                  </a:cubicBezTo>
                  <a:cubicBezTo>
                    <a:pt x="89" y="38"/>
                    <a:pt x="94" y="38"/>
                    <a:pt x="98" y="43"/>
                  </a:cubicBezTo>
                  <a:cubicBezTo>
                    <a:pt x="100" y="46"/>
                    <a:pt x="103" y="47"/>
                    <a:pt x="106" y="49"/>
                  </a:cubicBezTo>
                  <a:cubicBezTo>
                    <a:pt x="112" y="54"/>
                    <a:pt x="119" y="57"/>
                    <a:pt x="124" y="63"/>
                  </a:cubicBezTo>
                  <a:cubicBezTo>
                    <a:pt x="124" y="63"/>
                    <a:pt x="125" y="64"/>
                    <a:pt x="125" y="64"/>
                  </a:cubicBezTo>
                  <a:cubicBezTo>
                    <a:pt x="132" y="65"/>
                    <a:pt x="132" y="70"/>
                    <a:pt x="132" y="75"/>
                  </a:cubicBezTo>
                  <a:cubicBezTo>
                    <a:pt x="132" y="83"/>
                    <a:pt x="128" y="89"/>
                    <a:pt x="125" y="95"/>
                  </a:cubicBezTo>
                  <a:cubicBezTo>
                    <a:pt x="123" y="97"/>
                    <a:pt x="120" y="99"/>
                    <a:pt x="118" y="100"/>
                  </a:cubicBezTo>
                  <a:cubicBezTo>
                    <a:pt x="112" y="102"/>
                    <a:pt x="107" y="103"/>
                    <a:pt x="101" y="102"/>
                  </a:cubicBezTo>
                  <a:cubicBezTo>
                    <a:pt x="97" y="101"/>
                    <a:pt x="93" y="101"/>
                    <a:pt x="89" y="100"/>
                  </a:cubicBezTo>
                  <a:cubicBezTo>
                    <a:pt x="85" y="99"/>
                    <a:pt x="82" y="97"/>
                    <a:pt x="79" y="96"/>
                  </a:cubicBezTo>
                  <a:cubicBezTo>
                    <a:pt x="76" y="95"/>
                    <a:pt x="73" y="94"/>
                    <a:pt x="70" y="93"/>
                  </a:cubicBezTo>
                  <a:close/>
                  <a:moveTo>
                    <a:pt x="23" y="15"/>
                  </a:moveTo>
                  <a:cubicBezTo>
                    <a:pt x="21" y="19"/>
                    <a:pt x="19" y="23"/>
                    <a:pt x="17" y="27"/>
                  </a:cubicBezTo>
                  <a:cubicBezTo>
                    <a:pt x="15" y="33"/>
                    <a:pt x="16" y="38"/>
                    <a:pt x="20" y="42"/>
                  </a:cubicBezTo>
                  <a:cubicBezTo>
                    <a:pt x="28" y="52"/>
                    <a:pt x="45" y="54"/>
                    <a:pt x="55" y="47"/>
                  </a:cubicBezTo>
                  <a:cubicBezTo>
                    <a:pt x="60" y="44"/>
                    <a:pt x="61" y="40"/>
                    <a:pt x="60" y="35"/>
                  </a:cubicBezTo>
                  <a:cubicBezTo>
                    <a:pt x="58" y="29"/>
                    <a:pt x="55" y="25"/>
                    <a:pt x="51" y="21"/>
                  </a:cubicBezTo>
                  <a:cubicBezTo>
                    <a:pt x="46" y="15"/>
                    <a:pt x="40" y="12"/>
                    <a:pt x="32" y="13"/>
                  </a:cubicBezTo>
                  <a:cubicBezTo>
                    <a:pt x="29" y="13"/>
                    <a:pt x="27" y="14"/>
                    <a:pt x="23" y="15"/>
                  </a:cubicBezTo>
                  <a:close/>
                  <a:moveTo>
                    <a:pt x="97" y="89"/>
                  </a:moveTo>
                  <a:cubicBezTo>
                    <a:pt x="100" y="90"/>
                    <a:pt x="102" y="90"/>
                    <a:pt x="104" y="90"/>
                  </a:cubicBezTo>
                  <a:cubicBezTo>
                    <a:pt x="110" y="91"/>
                    <a:pt x="114" y="87"/>
                    <a:pt x="117" y="82"/>
                  </a:cubicBezTo>
                  <a:cubicBezTo>
                    <a:pt x="119" y="77"/>
                    <a:pt x="119" y="72"/>
                    <a:pt x="115" y="68"/>
                  </a:cubicBezTo>
                  <a:cubicBezTo>
                    <a:pt x="110" y="64"/>
                    <a:pt x="106" y="61"/>
                    <a:pt x="101" y="57"/>
                  </a:cubicBezTo>
                  <a:cubicBezTo>
                    <a:pt x="96" y="54"/>
                    <a:pt x="90" y="53"/>
                    <a:pt x="83" y="55"/>
                  </a:cubicBezTo>
                  <a:cubicBezTo>
                    <a:pt x="78" y="56"/>
                    <a:pt x="75" y="59"/>
                    <a:pt x="74" y="65"/>
                  </a:cubicBezTo>
                  <a:cubicBezTo>
                    <a:pt x="74" y="72"/>
                    <a:pt x="76" y="78"/>
                    <a:pt x="81" y="82"/>
                  </a:cubicBezTo>
                  <a:cubicBezTo>
                    <a:pt x="85" y="87"/>
                    <a:pt x="91" y="90"/>
                    <a:pt x="97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64"/>
            <p:cNvSpPr>
              <a:spLocks noEditPoints="1"/>
            </p:cNvSpPr>
            <p:nvPr/>
          </p:nvSpPr>
          <p:spPr bwMode="auto">
            <a:xfrm>
              <a:off x="7346950" y="4560888"/>
              <a:ext cx="195263" cy="206375"/>
            </a:xfrm>
            <a:custGeom>
              <a:avLst/>
              <a:gdLst>
                <a:gd name="T0" fmla="*/ 69 w 70"/>
                <a:gd name="T1" fmla="*/ 49 h 74"/>
                <a:gd name="T2" fmla="*/ 59 w 70"/>
                <a:gd name="T3" fmla="*/ 64 h 74"/>
                <a:gd name="T4" fmla="*/ 47 w 70"/>
                <a:gd name="T5" fmla="*/ 71 h 74"/>
                <a:gd name="T6" fmla="*/ 26 w 70"/>
                <a:gd name="T7" fmla="*/ 69 h 74"/>
                <a:gd name="T8" fmla="*/ 7 w 70"/>
                <a:gd name="T9" fmla="*/ 50 h 74"/>
                <a:gd name="T10" fmla="*/ 4 w 70"/>
                <a:gd name="T11" fmla="*/ 20 h 74"/>
                <a:gd name="T12" fmla="*/ 6 w 70"/>
                <a:gd name="T13" fmla="*/ 18 h 74"/>
                <a:gd name="T14" fmla="*/ 36 w 70"/>
                <a:gd name="T15" fmla="*/ 0 h 74"/>
                <a:gd name="T16" fmla="*/ 45 w 70"/>
                <a:gd name="T17" fmla="*/ 2 h 74"/>
                <a:gd name="T18" fmla="*/ 65 w 70"/>
                <a:gd name="T19" fmla="*/ 22 h 74"/>
                <a:gd name="T20" fmla="*/ 69 w 70"/>
                <a:gd name="T21" fmla="*/ 49 h 74"/>
                <a:gd name="T22" fmla="*/ 15 w 70"/>
                <a:gd name="T23" fmla="*/ 28 h 74"/>
                <a:gd name="T24" fmla="*/ 19 w 70"/>
                <a:gd name="T25" fmla="*/ 44 h 74"/>
                <a:gd name="T26" fmla="*/ 29 w 70"/>
                <a:gd name="T27" fmla="*/ 54 h 74"/>
                <a:gd name="T28" fmla="*/ 47 w 70"/>
                <a:gd name="T29" fmla="*/ 56 h 74"/>
                <a:gd name="T30" fmla="*/ 51 w 70"/>
                <a:gd name="T31" fmla="*/ 53 h 74"/>
                <a:gd name="T32" fmla="*/ 56 w 70"/>
                <a:gd name="T33" fmla="*/ 45 h 74"/>
                <a:gd name="T34" fmla="*/ 50 w 70"/>
                <a:gd name="T35" fmla="*/ 20 h 74"/>
                <a:gd name="T36" fmla="*/ 23 w 70"/>
                <a:gd name="T37" fmla="*/ 16 h 74"/>
                <a:gd name="T38" fmla="*/ 15 w 70"/>
                <a:gd name="T39" fmla="*/ 2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4">
                  <a:moveTo>
                    <a:pt x="69" y="49"/>
                  </a:moveTo>
                  <a:cubicBezTo>
                    <a:pt x="68" y="55"/>
                    <a:pt x="65" y="60"/>
                    <a:pt x="59" y="64"/>
                  </a:cubicBezTo>
                  <a:cubicBezTo>
                    <a:pt x="56" y="66"/>
                    <a:pt x="52" y="69"/>
                    <a:pt x="47" y="71"/>
                  </a:cubicBezTo>
                  <a:cubicBezTo>
                    <a:pt x="40" y="74"/>
                    <a:pt x="33" y="73"/>
                    <a:pt x="26" y="69"/>
                  </a:cubicBezTo>
                  <a:cubicBezTo>
                    <a:pt x="19" y="64"/>
                    <a:pt x="12" y="58"/>
                    <a:pt x="7" y="50"/>
                  </a:cubicBezTo>
                  <a:cubicBezTo>
                    <a:pt x="0" y="41"/>
                    <a:pt x="0" y="31"/>
                    <a:pt x="4" y="20"/>
                  </a:cubicBezTo>
                  <a:cubicBezTo>
                    <a:pt x="5" y="20"/>
                    <a:pt x="5" y="19"/>
                    <a:pt x="6" y="18"/>
                  </a:cubicBezTo>
                  <a:cubicBezTo>
                    <a:pt x="14" y="3"/>
                    <a:pt x="19" y="0"/>
                    <a:pt x="36" y="0"/>
                  </a:cubicBezTo>
                  <a:cubicBezTo>
                    <a:pt x="39" y="0"/>
                    <a:pt x="42" y="1"/>
                    <a:pt x="45" y="2"/>
                  </a:cubicBezTo>
                  <a:cubicBezTo>
                    <a:pt x="54" y="6"/>
                    <a:pt x="61" y="12"/>
                    <a:pt x="65" y="22"/>
                  </a:cubicBezTo>
                  <a:cubicBezTo>
                    <a:pt x="68" y="30"/>
                    <a:pt x="70" y="39"/>
                    <a:pt x="69" y="49"/>
                  </a:cubicBezTo>
                  <a:close/>
                  <a:moveTo>
                    <a:pt x="15" y="28"/>
                  </a:moveTo>
                  <a:cubicBezTo>
                    <a:pt x="14" y="35"/>
                    <a:pt x="15" y="39"/>
                    <a:pt x="19" y="44"/>
                  </a:cubicBezTo>
                  <a:cubicBezTo>
                    <a:pt x="22" y="48"/>
                    <a:pt x="25" y="51"/>
                    <a:pt x="29" y="54"/>
                  </a:cubicBezTo>
                  <a:cubicBezTo>
                    <a:pt x="36" y="60"/>
                    <a:pt x="39" y="60"/>
                    <a:pt x="47" y="56"/>
                  </a:cubicBezTo>
                  <a:cubicBezTo>
                    <a:pt x="49" y="55"/>
                    <a:pt x="50" y="54"/>
                    <a:pt x="51" y="53"/>
                  </a:cubicBezTo>
                  <a:cubicBezTo>
                    <a:pt x="54" y="51"/>
                    <a:pt x="56" y="48"/>
                    <a:pt x="56" y="45"/>
                  </a:cubicBezTo>
                  <a:cubicBezTo>
                    <a:pt x="56" y="36"/>
                    <a:pt x="55" y="27"/>
                    <a:pt x="50" y="20"/>
                  </a:cubicBezTo>
                  <a:cubicBezTo>
                    <a:pt x="44" y="10"/>
                    <a:pt x="31" y="9"/>
                    <a:pt x="23" y="16"/>
                  </a:cubicBezTo>
                  <a:cubicBezTo>
                    <a:pt x="19" y="20"/>
                    <a:pt x="16" y="24"/>
                    <a:pt x="1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65"/>
            <p:cNvSpPr>
              <a:spLocks noEditPoints="1"/>
            </p:cNvSpPr>
            <p:nvPr/>
          </p:nvSpPr>
          <p:spPr bwMode="auto">
            <a:xfrm>
              <a:off x="5500688" y="4840288"/>
              <a:ext cx="395288" cy="423863"/>
            </a:xfrm>
            <a:custGeom>
              <a:avLst/>
              <a:gdLst>
                <a:gd name="T0" fmla="*/ 31 w 141"/>
                <a:gd name="T1" fmla="*/ 13 h 151"/>
                <a:gd name="T2" fmla="*/ 46 w 141"/>
                <a:gd name="T3" fmla="*/ 2 h 151"/>
                <a:gd name="T4" fmla="*/ 65 w 141"/>
                <a:gd name="T5" fmla="*/ 1 h 151"/>
                <a:gd name="T6" fmla="*/ 73 w 141"/>
                <a:gd name="T7" fmla="*/ 1 h 151"/>
                <a:gd name="T8" fmla="*/ 79 w 141"/>
                <a:gd name="T9" fmla="*/ 0 h 151"/>
                <a:gd name="T10" fmla="*/ 95 w 141"/>
                <a:gd name="T11" fmla="*/ 12 h 151"/>
                <a:gd name="T12" fmla="*/ 99 w 141"/>
                <a:gd name="T13" fmla="*/ 26 h 151"/>
                <a:gd name="T14" fmla="*/ 100 w 141"/>
                <a:gd name="T15" fmla="*/ 33 h 151"/>
                <a:gd name="T16" fmla="*/ 110 w 141"/>
                <a:gd name="T17" fmla="*/ 41 h 151"/>
                <a:gd name="T18" fmla="*/ 120 w 141"/>
                <a:gd name="T19" fmla="*/ 40 h 151"/>
                <a:gd name="T20" fmla="*/ 137 w 141"/>
                <a:gd name="T21" fmla="*/ 51 h 151"/>
                <a:gd name="T22" fmla="*/ 141 w 141"/>
                <a:gd name="T23" fmla="*/ 77 h 151"/>
                <a:gd name="T24" fmla="*/ 141 w 141"/>
                <a:gd name="T25" fmla="*/ 81 h 151"/>
                <a:gd name="T26" fmla="*/ 131 w 141"/>
                <a:gd name="T27" fmla="*/ 92 h 151"/>
                <a:gd name="T28" fmla="*/ 124 w 141"/>
                <a:gd name="T29" fmla="*/ 93 h 151"/>
                <a:gd name="T30" fmla="*/ 115 w 141"/>
                <a:gd name="T31" fmla="*/ 95 h 151"/>
                <a:gd name="T32" fmla="*/ 103 w 141"/>
                <a:gd name="T33" fmla="*/ 111 h 151"/>
                <a:gd name="T34" fmla="*/ 105 w 141"/>
                <a:gd name="T35" fmla="*/ 123 h 151"/>
                <a:gd name="T36" fmla="*/ 93 w 141"/>
                <a:gd name="T37" fmla="*/ 143 h 151"/>
                <a:gd name="T38" fmla="*/ 70 w 141"/>
                <a:gd name="T39" fmla="*/ 149 h 151"/>
                <a:gd name="T40" fmla="*/ 50 w 141"/>
                <a:gd name="T41" fmla="*/ 135 h 151"/>
                <a:gd name="T42" fmla="*/ 46 w 141"/>
                <a:gd name="T43" fmla="*/ 118 h 151"/>
                <a:gd name="T44" fmla="*/ 39 w 141"/>
                <a:gd name="T45" fmla="*/ 111 h 151"/>
                <a:gd name="T46" fmla="*/ 26 w 141"/>
                <a:gd name="T47" fmla="*/ 112 h 151"/>
                <a:gd name="T48" fmla="*/ 7 w 141"/>
                <a:gd name="T49" fmla="*/ 101 h 151"/>
                <a:gd name="T50" fmla="*/ 1 w 141"/>
                <a:gd name="T51" fmla="*/ 68 h 151"/>
                <a:gd name="T52" fmla="*/ 12 w 141"/>
                <a:gd name="T53" fmla="*/ 53 h 151"/>
                <a:gd name="T54" fmla="*/ 20 w 141"/>
                <a:gd name="T55" fmla="*/ 52 h 151"/>
                <a:gd name="T56" fmla="*/ 35 w 141"/>
                <a:gd name="T57" fmla="*/ 49 h 151"/>
                <a:gd name="T58" fmla="*/ 35 w 141"/>
                <a:gd name="T59" fmla="*/ 30 h 151"/>
                <a:gd name="T60" fmla="*/ 31 w 141"/>
                <a:gd name="T61" fmla="*/ 13 h 151"/>
                <a:gd name="T62" fmla="*/ 45 w 141"/>
                <a:gd name="T63" fmla="*/ 14 h 151"/>
                <a:gd name="T64" fmla="*/ 46 w 141"/>
                <a:gd name="T65" fmla="*/ 33 h 151"/>
                <a:gd name="T66" fmla="*/ 49 w 141"/>
                <a:gd name="T67" fmla="*/ 46 h 151"/>
                <a:gd name="T68" fmla="*/ 36 w 141"/>
                <a:gd name="T69" fmla="*/ 61 h 151"/>
                <a:gd name="T70" fmla="*/ 24 w 141"/>
                <a:gd name="T71" fmla="*/ 62 h 151"/>
                <a:gd name="T72" fmla="*/ 11 w 141"/>
                <a:gd name="T73" fmla="*/ 76 h 151"/>
                <a:gd name="T74" fmla="*/ 14 w 141"/>
                <a:gd name="T75" fmla="*/ 90 h 151"/>
                <a:gd name="T76" fmla="*/ 32 w 141"/>
                <a:gd name="T77" fmla="*/ 101 h 151"/>
                <a:gd name="T78" fmla="*/ 49 w 141"/>
                <a:gd name="T79" fmla="*/ 98 h 151"/>
                <a:gd name="T80" fmla="*/ 54 w 141"/>
                <a:gd name="T81" fmla="*/ 106 h 151"/>
                <a:gd name="T82" fmla="*/ 54 w 141"/>
                <a:gd name="T83" fmla="*/ 112 h 151"/>
                <a:gd name="T84" fmla="*/ 59 w 141"/>
                <a:gd name="T85" fmla="*/ 132 h 151"/>
                <a:gd name="T86" fmla="*/ 69 w 141"/>
                <a:gd name="T87" fmla="*/ 139 h 151"/>
                <a:gd name="T88" fmla="*/ 82 w 141"/>
                <a:gd name="T89" fmla="*/ 136 h 151"/>
                <a:gd name="T90" fmla="*/ 94 w 141"/>
                <a:gd name="T91" fmla="*/ 118 h 151"/>
                <a:gd name="T92" fmla="*/ 91 w 141"/>
                <a:gd name="T93" fmla="*/ 94 h 151"/>
                <a:gd name="T94" fmla="*/ 97 w 141"/>
                <a:gd name="T95" fmla="*/ 88 h 151"/>
                <a:gd name="T96" fmla="*/ 104 w 141"/>
                <a:gd name="T97" fmla="*/ 88 h 151"/>
                <a:gd name="T98" fmla="*/ 121 w 141"/>
                <a:gd name="T99" fmla="*/ 85 h 151"/>
                <a:gd name="T100" fmla="*/ 130 w 141"/>
                <a:gd name="T101" fmla="*/ 70 h 151"/>
                <a:gd name="T102" fmla="*/ 128 w 141"/>
                <a:gd name="T103" fmla="*/ 55 h 151"/>
                <a:gd name="T104" fmla="*/ 121 w 141"/>
                <a:gd name="T105" fmla="*/ 49 h 151"/>
                <a:gd name="T106" fmla="*/ 93 w 141"/>
                <a:gd name="T107" fmla="*/ 53 h 151"/>
                <a:gd name="T108" fmla="*/ 90 w 141"/>
                <a:gd name="T109" fmla="*/ 42 h 151"/>
                <a:gd name="T110" fmla="*/ 87 w 141"/>
                <a:gd name="T111" fmla="*/ 25 h 151"/>
                <a:gd name="T112" fmla="*/ 85 w 141"/>
                <a:gd name="T113" fmla="*/ 15 h 151"/>
                <a:gd name="T114" fmla="*/ 78 w 141"/>
                <a:gd name="T115" fmla="*/ 10 h 151"/>
                <a:gd name="T116" fmla="*/ 66 w 141"/>
                <a:gd name="T117" fmla="*/ 9 h 151"/>
                <a:gd name="T118" fmla="*/ 45 w 141"/>
                <a:gd name="T119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151">
                  <a:moveTo>
                    <a:pt x="31" y="13"/>
                  </a:moveTo>
                  <a:cubicBezTo>
                    <a:pt x="34" y="6"/>
                    <a:pt x="39" y="3"/>
                    <a:pt x="46" y="2"/>
                  </a:cubicBezTo>
                  <a:cubicBezTo>
                    <a:pt x="52" y="0"/>
                    <a:pt x="58" y="0"/>
                    <a:pt x="65" y="1"/>
                  </a:cubicBezTo>
                  <a:cubicBezTo>
                    <a:pt x="68" y="1"/>
                    <a:pt x="71" y="1"/>
                    <a:pt x="73" y="1"/>
                  </a:cubicBezTo>
                  <a:cubicBezTo>
                    <a:pt x="75" y="1"/>
                    <a:pt x="77" y="0"/>
                    <a:pt x="79" y="0"/>
                  </a:cubicBezTo>
                  <a:cubicBezTo>
                    <a:pt x="89" y="0"/>
                    <a:pt x="92" y="3"/>
                    <a:pt x="95" y="12"/>
                  </a:cubicBezTo>
                  <a:cubicBezTo>
                    <a:pt x="97" y="16"/>
                    <a:pt x="98" y="21"/>
                    <a:pt x="99" y="26"/>
                  </a:cubicBezTo>
                  <a:cubicBezTo>
                    <a:pt x="99" y="28"/>
                    <a:pt x="100" y="31"/>
                    <a:pt x="100" y="33"/>
                  </a:cubicBezTo>
                  <a:cubicBezTo>
                    <a:pt x="102" y="39"/>
                    <a:pt x="105" y="41"/>
                    <a:pt x="110" y="41"/>
                  </a:cubicBezTo>
                  <a:cubicBezTo>
                    <a:pt x="114" y="41"/>
                    <a:pt x="117" y="40"/>
                    <a:pt x="120" y="40"/>
                  </a:cubicBezTo>
                  <a:cubicBezTo>
                    <a:pt x="129" y="39"/>
                    <a:pt x="135" y="43"/>
                    <a:pt x="137" y="51"/>
                  </a:cubicBezTo>
                  <a:cubicBezTo>
                    <a:pt x="139" y="60"/>
                    <a:pt x="140" y="69"/>
                    <a:pt x="141" y="77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8"/>
                    <a:pt x="138" y="90"/>
                    <a:pt x="131" y="92"/>
                  </a:cubicBezTo>
                  <a:cubicBezTo>
                    <a:pt x="129" y="93"/>
                    <a:pt x="126" y="93"/>
                    <a:pt x="124" y="93"/>
                  </a:cubicBezTo>
                  <a:cubicBezTo>
                    <a:pt x="121" y="94"/>
                    <a:pt x="118" y="94"/>
                    <a:pt x="115" y="95"/>
                  </a:cubicBezTo>
                  <a:cubicBezTo>
                    <a:pt x="103" y="97"/>
                    <a:pt x="101" y="99"/>
                    <a:pt x="103" y="111"/>
                  </a:cubicBezTo>
                  <a:cubicBezTo>
                    <a:pt x="103" y="115"/>
                    <a:pt x="104" y="119"/>
                    <a:pt x="105" y="123"/>
                  </a:cubicBezTo>
                  <a:cubicBezTo>
                    <a:pt x="106" y="132"/>
                    <a:pt x="102" y="140"/>
                    <a:pt x="93" y="143"/>
                  </a:cubicBezTo>
                  <a:cubicBezTo>
                    <a:pt x="86" y="146"/>
                    <a:pt x="78" y="148"/>
                    <a:pt x="70" y="149"/>
                  </a:cubicBezTo>
                  <a:cubicBezTo>
                    <a:pt x="59" y="151"/>
                    <a:pt x="52" y="146"/>
                    <a:pt x="50" y="135"/>
                  </a:cubicBezTo>
                  <a:cubicBezTo>
                    <a:pt x="48" y="130"/>
                    <a:pt x="47" y="124"/>
                    <a:pt x="46" y="118"/>
                  </a:cubicBezTo>
                  <a:cubicBezTo>
                    <a:pt x="45" y="113"/>
                    <a:pt x="43" y="111"/>
                    <a:pt x="39" y="111"/>
                  </a:cubicBezTo>
                  <a:cubicBezTo>
                    <a:pt x="34" y="111"/>
                    <a:pt x="30" y="111"/>
                    <a:pt x="26" y="112"/>
                  </a:cubicBezTo>
                  <a:cubicBezTo>
                    <a:pt x="17" y="113"/>
                    <a:pt x="13" y="114"/>
                    <a:pt x="7" y="101"/>
                  </a:cubicBezTo>
                  <a:cubicBezTo>
                    <a:pt x="2" y="91"/>
                    <a:pt x="1" y="79"/>
                    <a:pt x="1" y="68"/>
                  </a:cubicBezTo>
                  <a:cubicBezTo>
                    <a:pt x="0" y="60"/>
                    <a:pt x="4" y="56"/>
                    <a:pt x="12" y="53"/>
                  </a:cubicBezTo>
                  <a:cubicBezTo>
                    <a:pt x="14" y="53"/>
                    <a:pt x="17" y="52"/>
                    <a:pt x="20" y="52"/>
                  </a:cubicBezTo>
                  <a:cubicBezTo>
                    <a:pt x="25" y="51"/>
                    <a:pt x="30" y="50"/>
                    <a:pt x="35" y="49"/>
                  </a:cubicBezTo>
                  <a:cubicBezTo>
                    <a:pt x="36" y="42"/>
                    <a:pt x="37" y="36"/>
                    <a:pt x="35" y="30"/>
                  </a:cubicBezTo>
                  <a:cubicBezTo>
                    <a:pt x="34" y="24"/>
                    <a:pt x="32" y="18"/>
                    <a:pt x="31" y="13"/>
                  </a:cubicBezTo>
                  <a:close/>
                  <a:moveTo>
                    <a:pt x="45" y="14"/>
                  </a:moveTo>
                  <a:cubicBezTo>
                    <a:pt x="43" y="20"/>
                    <a:pt x="45" y="26"/>
                    <a:pt x="46" y="33"/>
                  </a:cubicBezTo>
                  <a:cubicBezTo>
                    <a:pt x="47" y="37"/>
                    <a:pt x="48" y="41"/>
                    <a:pt x="49" y="46"/>
                  </a:cubicBezTo>
                  <a:cubicBezTo>
                    <a:pt x="50" y="55"/>
                    <a:pt x="45" y="60"/>
                    <a:pt x="36" y="61"/>
                  </a:cubicBezTo>
                  <a:cubicBezTo>
                    <a:pt x="32" y="62"/>
                    <a:pt x="28" y="62"/>
                    <a:pt x="24" y="62"/>
                  </a:cubicBezTo>
                  <a:cubicBezTo>
                    <a:pt x="13" y="63"/>
                    <a:pt x="10" y="66"/>
                    <a:pt x="11" y="76"/>
                  </a:cubicBezTo>
                  <a:cubicBezTo>
                    <a:pt x="12" y="81"/>
                    <a:pt x="13" y="85"/>
                    <a:pt x="14" y="90"/>
                  </a:cubicBezTo>
                  <a:cubicBezTo>
                    <a:pt x="16" y="99"/>
                    <a:pt x="18" y="104"/>
                    <a:pt x="32" y="101"/>
                  </a:cubicBezTo>
                  <a:cubicBezTo>
                    <a:pt x="37" y="100"/>
                    <a:pt x="44" y="99"/>
                    <a:pt x="49" y="98"/>
                  </a:cubicBezTo>
                  <a:cubicBezTo>
                    <a:pt x="54" y="103"/>
                    <a:pt x="54" y="103"/>
                    <a:pt x="54" y="106"/>
                  </a:cubicBezTo>
                  <a:cubicBezTo>
                    <a:pt x="54" y="108"/>
                    <a:pt x="53" y="110"/>
                    <a:pt x="54" y="112"/>
                  </a:cubicBezTo>
                  <a:cubicBezTo>
                    <a:pt x="55" y="119"/>
                    <a:pt x="57" y="125"/>
                    <a:pt x="59" y="132"/>
                  </a:cubicBezTo>
                  <a:cubicBezTo>
                    <a:pt x="61" y="138"/>
                    <a:pt x="63" y="139"/>
                    <a:pt x="69" y="139"/>
                  </a:cubicBezTo>
                  <a:cubicBezTo>
                    <a:pt x="73" y="138"/>
                    <a:pt x="78" y="137"/>
                    <a:pt x="82" y="136"/>
                  </a:cubicBezTo>
                  <a:cubicBezTo>
                    <a:pt x="95" y="132"/>
                    <a:pt x="96" y="132"/>
                    <a:pt x="94" y="118"/>
                  </a:cubicBezTo>
                  <a:cubicBezTo>
                    <a:pt x="93" y="110"/>
                    <a:pt x="92" y="102"/>
                    <a:pt x="91" y="94"/>
                  </a:cubicBezTo>
                  <a:cubicBezTo>
                    <a:pt x="93" y="92"/>
                    <a:pt x="95" y="90"/>
                    <a:pt x="97" y="88"/>
                  </a:cubicBezTo>
                  <a:cubicBezTo>
                    <a:pt x="100" y="88"/>
                    <a:pt x="102" y="88"/>
                    <a:pt x="104" y="88"/>
                  </a:cubicBezTo>
                  <a:cubicBezTo>
                    <a:pt x="110" y="89"/>
                    <a:pt x="116" y="87"/>
                    <a:pt x="121" y="85"/>
                  </a:cubicBezTo>
                  <a:cubicBezTo>
                    <a:pt x="127" y="82"/>
                    <a:pt x="131" y="77"/>
                    <a:pt x="130" y="70"/>
                  </a:cubicBezTo>
                  <a:cubicBezTo>
                    <a:pt x="130" y="65"/>
                    <a:pt x="129" y="60"/>
                    <a:pt x="128" y="55"/>
                  </a:cubicBezTo>
                  <a:cubicBezTo>
                    <a:pt x="127" y="51"/>
                    <a:pt x="125" y="49"/>
                    <a:pt x="121" y="49"/>
                  </a:cubicBezTo>
                  <a:cubicBezTo>
                    <a:pt x="111" y="48"/>
                    <a:pt x="102" y="47"/>
                    <a:pt x="93" y="53"/>
                  </a:cubicBezTo>
                  <a:cubicBezTo>
                    <a:pt x="90" y="49"/>
                    <a:pt x="90" y="46"/>
                    <a:pt x="90" y="42"/>
                  </a:cubicBezTo>
                  <a:cubicBezTo>
                    <a:pt x="89" y="36"/>
                    <a:pt x="88" y="30"/>
                    <a:pt x="87" y="25"/>
                  </a:cubicBezTo>
                  <a:cubicBezTo>
                    <a:pt x="87" y="21"/>
                    <a:pt x="86" y="18"/>
                    <a:pt x="85" y="15"/>
                  </a:cubicBezTo>
                  <a:cubicBezTo>
                    <a:pt x="84" y="12"/>
                    <a:pt x="82" y="10"/>
                    <a:pt x="78" y="10"/>
                  </a:cubicBezTo>
                  <a:cubicBezTo>
                    <a:pt x="74" y="10"/>
                    <a:pt x="70" y="9"/>
                    <a:pt x="66" y="9"/>
                  </a:cubicBezTo>
                  <a:cubicBezTo>
                    <a:pt x="59" y="9"/>
                    <a:pt x="52" y="10"/>
                    <a:pt x="45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66"/>
            <p:cNvSpPr>
              <a:spLocks noEditPoints="1"/>
            </p:cNvSpPr>
            <p:nvPr/>
          </p:nvSpPr>
          <p:spPr bwMode="auto">
            <a:xfrm>
              <a:off x="6408738" y="5126038"/>
              <a:ext cx="415925" cy="350838"/>
            </a:xfrm>
            <a:custGeom>
              <a:avLst/>
              <a:gdLst>
                <a:gd name="T0" fmla="*/ 61 w 149"/>
                <a:gd name="T1" fmla="*/ 123 h 125"/>
                <a:gd name="T2" fmla="*/ 20 w 149"/>
                <a:gd name="T3" fmla="*/ 104 h 125"/>
                <a:gd name="T4" fmla="*/ 8 w 149"/>
                <a:gd name="T5" fmla="*/ 90 h 125"/>
                <a:gd name="T6" fmla="*/ 2 w 149"/>
                <a:gd name="T7" fmla="*/ 71 h 125"/>
                <a:gd name="T8" fmla="*/ 3 w 149"/>
                <a:gd name="T9" fmla="*/ 42 h 125"/>
                <a:gd name="T10" fmla="*/ 10 w 149"/>
                <a:gd name="T11" fmla="*/ 29 h 125"/>
                <a:gd name="T12" fmla="*/ 33 w 149"/>
                <a:gd name="T13" fmla="*/ 12 h 125"/>
                <a:gd name="T14" fmla="*/ 60 w 149"/>
                <a:gd name="T15" fmla="*/ 3 h 125"/>
                <a:gd name="T16" fmla="*/ 86 w 149"/>
                <a:gd name="T17" fmla="*/ 1 h 125"/>
                <a:gd name="T18" fmla="*/ 122 w 149"/>
                <a:gd name="T19" fmla="*/ 11 h 125"/>
                <a:gd name="T20" fmla="*/ 126 w 149"/>
                <a:gd name="T21" fmla="*/ 14 h 125"/>
                <a:gd name="T22" fmla="*/ 146 w 149"/>
                <a:gd name="T23" fmla="*/ 41 h 125"/>
                <a:gd name="T24" fmla="*/ 147 w 149"/>
                <a:gd name="T25" fmla="*/ 50 h 125"/>
                <a:gd name="T26" fmla="*/ 146 w 149"/>
                <a:gd name="T27" fmla="*/ 78 h 125"/>
                <a:gd name="T28" fmla="*/ 142 w 149"/>
                <a:gd name="T29" fmla="*/ 88 h 125"/>
                <a:gd name="T30" fmla="*/ 127 w 149"/>
                <a:gd name="T31" fmla="*/ 105 h 125"/>
                <a:gd name="T32" fmla="*/ 123 w 149"/>
                <a:gd name="T33" fmla="*/ 108 h 125"/>
                <a:gd name="T34" fmla="*/ 83 w 149"/>
                <a:gd name="T35" fmla="*/ 125 h 125"/>
                <a:gd name="T36" fmla="*/ 72 w 149"/>
                <a:gd name="T37" fmla="*/ 125 h 125"/>
                <a:gd name="T38" fmla="*/ 61 w 149"/>
                <a:gd name="T39" fmla="*/ 123 h 125"/>
                <a:gd name="T40" fmla="*/ 61 w 149"/>
                <a:gd name="T41" fmla="*/ 112 h 125"/>
                <a:gd name="T42" fmla="*/ 61 w 149"/>
                <a:gd name="T43" fmla="*/ 112 h 125"/>
                <a:gd name="T44" fmla="*/ 73 w 149"/>
                <a:gd name="T45" fmla="*/ 114 h 125"/>
                <a:gd name="T46" fmla="*/ 80 w 149"/>
                <a:gd name="T47" fmla="*/ 114 h 125"/>
                <a:gd name="T48" fmla="*/ 132 w 149"/>
                <a:gd name="T49" fmla="*/ 84 h 125"/>
                <a:gd name="T50" fmla="*/ 136 w 149"/>
                <a:gd name="T51" fmla="*/ 74 h 125"/>
                <a:gd name="T52" fmla="*/ 137 w 149"/>
                <a:gd name="T53" fmla="*/ 49 h 125"/>
                <a:gd name="T54" fmla="*/ 135 w 149"/>
                <a:gd name="T55" fmla="*/ 39 h 125"/>
                <a:gd name="T56" fmla="*/ 119 w 149"/>
                <a:gd name="T57" fmla="*/ 21 h 125"/>
                <a:gd name="T58" fmla="*/ 118 w 149"/>
                <a:gd name="T59" fmla="*/ 20 h 125"/>
                <a:gd name="T60" fmla="*/ 94 w 149"/>
                <a:gd name="T61" fmla="*/ 10 h 125"/>
                <a:gd name="T62" fmla="*/ 86 w 149"/>
                <a:gd name="T63" fmla="*/ 10 h 125"/>
                <a:gd name="T64" fmla="*/ 64 w 149"/>
                <a:gd name="T65" fmla="*/ 12 h 125"/>
                <a:gd name="T66" fmla="*/ 25 w 149"/>
                <a:gd name="T67" fmla="*/ 29 h 125"/>
                <a:gd name="T68" fmla="*/ 12 w 149"/>
                <a:gd name="T69" fmla="*/ 54 h 125"/>
                <a:gd name="T70" fmla="*/ 12 w 149"/>
                <a:gd name="T71" fmla="*/ 57 h 125"/>
                <a:gd name="T72" fmla="*/ 18 w 149"/>
                <a:gd name="T73" fmla="*/ 85 h 125"/>
                <a:gd name="T74" fmla="*/ 60 w 149"/>
                <a:gd name="T75" fmla="*/ 112 h 125"/>
                <a:gd name="T76" fmla="*/ 61 w 149"/>
                <a:gd name="T77" fmla="*/ 1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9" h="125">
                  <a:moveTo>
                    <a:pt x="61" y="123"/>
                  </a:moveTo>
                  <a:cubicBezTo>
                    <a:pt x="34" y="120"/>
                    <a:pt x="39" y="120"/>
                    <a:pt x="20" y="104"/>
                  </a:cubicBezTo>
                  <a:cubicBezTo>
                    <a:pt x="15" y="100"/>
                    <a:pt x="12" y="95"/>
                    <a:pt x="8" y="90"/>
                  </a:cubicBezTo>
                  <a:cubicBezTo>
                    <a:pt x="4" y="84"/>
                    <a:pt x="3" y="78"/>
                    <a:pt x="2" y="71"/>
                  </a:cubicBezTo>
                  <a:cubicBezTo>
                    <a:pt x="0" y="61"/>
                    <a:pt x="2" y="52"/>
                    <a:pt x="3" y="42"/>
                  </a:cubicBezTo>
                  <a:cubicBezTo>
                    <a:pt x="4" y="37"/>
                    <a:pt x="7" y="33"/>
                    <a:pt x="10" y="29"/>
                  </a:cubicBezTo>
                  <a:cubicBezTo>
                    <a:pt x="17" y="22"/>
                    <a:pt x="25" y="17"/>
                    <a:pt x="33" y="12"/>
                  </a:cubicBezTo>
                  <a:cubicBezTo>
                    <a:pt x="41" y="7"/>
                    <a:pt x="50" y="4"/>
                    <a:pt x="60" y="3"/>
                  </a:cubicBezTo>
                  <a:cubicBezTo>
                    <a:pt x="69" y="2"/>
                    <a:pt x="78" y="1"/>
                    <a:pt x="86" y="1"/>
                  </a:cubicBezTo>
                  <a:cubicBezTo>
                    <a:pt x="99" y="0"/>
                    <a:pt x="112" y="2"/>
                    <a:pt x="122" y="11"/>
                  </a:cubicBezTo>
                  <a:cubicBezTo>
                    <a:pt x="123" y="12"/>
                    <a:pt x="124" y="13"/>
                    <a:pt x="126" y="14"/>
                  </a:cubicBezTo>
                  <a:cubicBezTo>
                    <a:pt x="137" y="20"/>
                    <a:pt x="141" y="30"/>
                    <a:pt x="146" y="41"/>
                  </a:cubicBezTo>
                  <a:cubicBezTo>
                    <a:pt x="147" y="44"/>
                    <a:pt x="146" y="47"/>
                    <a:pt x="147" y="50"/>
                  </a:cubicBezTo>
                  <a:cubicBezTo>
                    <a:pt x="149" y="60"/>
                    <a:pt x="147" y="69"/>
                    <a:pt x="146" y="78"/>
                  </a:cubicBezTo>
                  <a:cubicBezTo>
                    <a:pt x="145" y="82"/>
                    <a:pt x="144" y="85"/>
                    <a:pt x="142" y="88"/>
                  </a:cubicBezTo>
                  <a:cubicBezTo>
                    <a:pt x="137" y="94"/>
                    <a:pt x="132" y="99"/>
                    <a:pt x="127" y="105"/>
                  </a:cubicBezTo>
                  <a:cubicBezTo>
                    <a:pt x="126" y="106"/>
                    <a:pt x="124" y="107"/>
                    <a:pt x="123" y="108"/>
                  </a:cubicBezTo>
                  <a:cubicBezTo>
                    <a:pt x="112" y="118"/>
                    <a:pt x="98" y="123"/>
                    <a:pt x="83" y="125"/>
                  </a:cubicBezTo>
                  <a:cubicBezTo>
                    <a:pt x="79" y="125"/>
                    <a:pt x="76" y="125"/>
                    <a:pt x="72" y="125"/>
                  </a:cubicBezTo>
                  <a:cubicBezTo>
                    <a:pt x="67" y="125"/>
                    <a:pt x="63" y="124"/>
                    <a:pt x="61" y="123"/>
                  </a:cubicBezTo>
                  <a:close/>
                  <a:moveTo>
                    <a:pt x="61" y="112"/>
                  </a:moveTo>
                  <a:cubicBezTo>
                    <a:pt x="61" y="112"/>
                    <a:pt x="61" y="112"/>
                    <a:pt x="61" y="112"/>
                  </a:cubicBezTo>
                  <a:cubicBezTo>
                    <a:pt x="65" y="113"/>
                    <a:pt x="69" y="114"/>
                    <a:pt x="73" y="114"/>
                  </a:cubicBezTo>
                  <a:cubicBezTo>
                    <a:pt x="75" y="114"/>
                    <a:pt x="77" y="115"/>
                    <a:pt x="80" y="114"/>
                  </a:cubicBezTo>
                  <a:cubicBezTo>
                    <a:pt x="102" y="112"/>
                    <a:pt x="119" y="101"/>
                    <a:pt x="132" y="84"/>
                  </a:cubicBezTo>
                  <a:cubicBezTo>
                    <a:pt x="134" y="81"/>
                    <a:pt x="135" y="78"/>
                    <a:pt x="136" y="74"/>
                  </a:cubicBezTo>
                  <a:cubicBezTo>
                    <a:pt x="138" y="66"/>
                    <a:pt x="138" y="57"/>
                    <a:pt x="137" y="49"/>
                  </a:cubicBezTo>
                  <a:cubicBezTo>
                    <a:pt x="137" y="45"/>
                    <a:pt x="136" y="42"/>
                    <a:pt x="135" y="39"/>
                  </a:cubicBezTo>
                  <a:cubicBezTo>
                    <a:pt x="131" y="32"/>
                    <a:pt x="127" y="25"/>
                    <a:pt x="119" y="21"/>
                  </a:cubicBezTo>
                  <a:cubicBezTo>
                    <a:pt x="119" y="21"/>
                    <a:pt x="118" y="20"/>
                    <a:pt x="118" y="20"/>
                  </a:cubicBezTo>
                  <a:cubicBezTo>
                    <a:pt x="111" y="13"/>
                    <a:pt x="103" y="11"/>
                    <a:pt x="94" y="10"/>
                  </a:cubicBezTo>
                  <a:cubicBezTo>
                    <a:pt x="91" y="10"/>
                    <a:pt x="89" y="10"/>
                    <a:pt x="86" y="10"/>
                  </a:cubicBezTo>
                  <a:cubicBezTo>
                    <a:pt x="79" y="11"/>
                    <a:pt x="71" y="12"/>
                    <a:pt x="64" y="12"/>
                  </a:cubicBezTo>
                  <a:cubicBezTo>
                    <a:pt x="49" y="14"/>
                    <a:pt x="36" y="18"/>
                    <a:pt x="25" y="29"/>
                  </a:cubicBezTo>
                  <a:cubicBezTo>
                    <a:pt x="20" y="36"/>
                    <a:pt x="12" y="45"/>
                    <a:pt x="12" y="54"/>
                  </a:cubicBezTo>
                  <a:cubicBezTo>
                    <a:pt x="12" y="55"/>
                    <a:pt x="12" y="56"/>
                    <a:pt x="12" y="57"/>
                  </a:cubicBezTo>
                  <a:cubicBezTo>
                    <a:pt x="12" y="67"/>
                    <a:pt x="12" y="77"/>
                    <a:pt x="18" y="85"/>
                  </a:cubicBezTo>
                  <a:cubicBezTo>
                    <a:pt x="29" y="99"/>
                    <a:pt x="41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67"/>
            <p:cNvSpPr/>
            <p:nvPr/>
          </p:nvSpPr>
          <p:spPr bwMode="auto">
            <a:xfrm>
              <a:off x="5668963" y="4997450"/>
              <a:ext cx="95250" cy="98425"/>
            </a:xfrm>
            <a:custGeom>
              <a:avLst/>
              <a:gdLst>
                <a:gd name="T0" fmla="*/ 0 w 34"/>
                <a:gd name="T1" fmla="*/ 4 h 35"/>
                <a:gd name="T2" fmla="*/ 12 w 34"/>
                <a:gd name="T3" fmla="*/ 1 h 35"/>
                <a:gd name="T4" fmla="*/ 31 w 34"/>
                <a:gd name="T5" fmla="*/ 18 h 35"/>
                <a:gd name="T6" fmla="*/ 26 w 34"/>
                <a:gd name="T7" fmla="*/ 34 h 35"/>
                <a:gd name="T8" fmla="*/ 22 w 34"/>
                <a:gd name="T9" fmla="*/ 34 h 35"/>
                <a:gd name="T10" fmla="*/ 21 w 34"/>
                <a:gd name="T11" fmla="*/ 30 h 35"/>
                <a:gd name="T12" fmla="*/ 21 w 34"/>
                <a:gd name="T13" fmla="*/ 30 h 35"/>
                <a:gd name="T14" fmla="*/ 19 w 34"/>
                <a:gd name="T15" fmla="*/ 17 h 35"/>
                <a:gd name="T16" fmla="*/ 6 w 34"/>
                <a:gd name="T17" fmla="*/ 8 h 35"/>
                <a:gd name="T18" fmla="*/ 0 w 34"/>
                <a:gd name="T1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0" y="4"/>
                  </a:moveTo>
                  <a:cubicBezTo>
                    <a:pt x="3" y="0"/>
                    <a:pt x="7" y="0"/>
                    <a:pt x="12" y="1"/>
                  </a:cubicBezTo>
                  <a:cubicBezTo>
                    <a:pt x="21" y="3"/>
                    <a:pt x="27" y="9"/>
                    <a:pt x="31" y="18"/>
                  </a:cubicBezTo>
                  <a:cubicBezTo>
                    <a:pt x="34" y="23"/>
                    <a:pt x="31" y="31"/>
                    <a:pt x="26" y="34"/>
                  </a:cubicBezTo>
                  <a:cubicBezTo>
                    <a:pt x="25" y="35"/>
                    <a:pt x="23" y="35"/>
                    <a:pt x="22" y="34"/>
                  </a:cubicBezTo>
                  <a:cubicBezTo>
                    <a:pt x="20" y="34"/>
                    <a:pt x="20" y="32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5"/>
                    <a:pt x="22" y="21"/>
                    <a:pt x="19" y="17"/>
                  </a:cubicBezTo>
                  <a:cubicBezTo>
                    <a:pt x="16" y="12"/>
                    <a:pt x="12" y="8"/>
                    <a:pt x="6" y="8"/>
                  </a:cubicBezTo>
                  <a:cubicBezTo>
                    <a:pt x="3" y="8"/>
                    <a:pt x="1" y="8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68"/>
            <p:cNvSpPr/>
            <p:nvPr/>
          </p:nvSpPr>
          <p:spPr bwMode="auto">
            <a:xfrm>
              <a:off x="5635625" y="5059363"/>
              <a:ext cx="44450" cy="52388"/>
            </a:xfrm>
            <a:custGeom>
              <a:avLst/>
              <a:gdLst>
                <a:gd name="T0" fmla="*/ 5 w 16"/>
                <a:gd name="T1" fmla="*/ 0 h 19"/>
                <a:gd name="T2" fmla="*/ 7 w 16"/>
                <a:gd name="T3" fmla="*/ 1 h 19"/>
                <a:gd name="T4" fmla="*/ 15 w 16"/>
                <a:gd name="T5" fmla="*/ 16 h 19"/>
                <a:gd name="T6" fmla="*/ 13 w 16"/>
                <a:gd name="T7" fmla="*/ 19 h 19"/>
                <a:gd name="T8" fmla="*/ 3 w 16"/>
                <a:gd name="T9" fmla="*/ 12 h 19"/>
                <a:gd name="T10" fmla="*/ 4 w 16"/>
                <a:gd name="T11" fmla="*/ 1 h 19"/>
                <a:gd name="T12" fmla="*/ 5 w 1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9">
                  <a:moveTo>
                    <a:pt x="5" y="0"/>
                  </a:moveTo>
                  <a:cubicBezTo>
                    <a:pt x="5" y="0"/>
                    <a:pt x="6" y="1"/>
                    <a:pt x="7" y="1"/>
                  </a:cubicBezTo>
                  <a:cubicBezTo>
                    <a:pt x="9" y="6"/>
                    <a:pt x="12" y="11"/>
                    <a:pt x="15" y="16"/>
                  </a:cubicBezTo>
                  <a:cubicBezTo>
                    <a:pt x="16" y="17"/>
                    <a:pt x="14" y="19"/>
                    <a:pt x="13" y="19"/>
                  </a:cubicBezTo>
                  <a:cubicBezTo>
                    <a:pt x="9" y="19"/>
                    <a:pt x="5" y="16"/>
                    <a:pt x="3" y="12"/>
                  </a:cubicBezTo>
                  <a:cubicBezTo>
                    <a:pt x="1" y="9"/>
                    <a:pt x="0" y="4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69"/>
            <p:cNvSpPr/>
            <p:nvPr/>
          </p:nvSpPr>
          <p:spPr bwMode="auto">
            <a:xfrm>
              <a:off x="6570663" y="5187950"/>
              <a:ext cx="61913" cy="77788"/>
            </a:xfrm>
            <a:custGeom>
              <a:avLst/>
              <a:gdLst>
                <a:gd name="T0" fmla="*/ 21 w 22"/>
                <a:gd name="T1" fmla="*/ 16 h 28"/>
                <a:gd name="T2" fmla="*/ 19 w 22"/>
                <a:gd name="T3" fmla="*/ 24 h 28"/>
                <a:gd name="T4" fmla="*/ 14 w 22"/>
                <a:gd name="T5" fmla="*/ 28 h 28"/>
                <a:gd name="T6" fmla="*/ 9 w 22"/>
                <a:gd name="T7" fmla="*/ 25 h 28"/>
                <a:gd name="T8" fmla="*/ 2 w 22"/>
                <a:gd name="T9" fmla="*/ 7 h 28"/>
                <a:gd name="T10" fmla="*/ 8 w 22"/>
                <a:gd name="T11" fmla="*/ 1 h 28"/>
                <a:gd name="T12" fmla="*/ 17 w 22"/>
                <a:gd name="T13" fmla="*/ 5 h 28"/>
                <a:gd name="T14" fmla="*/ 21 w 22"/>
                <a:gd name="T1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8">
                  <a:moveTo>
                    <a:pt x="21" y="16"/>
                  </a:moveTo>
                  <a:cubicBezTo>
                    <a:pt x="20" y="19"/>
                    <a:pt x="20" y="21"/>
                    <a:pt x="19" y="24"/>
                  </a:cubicBezTo>
                  <a:cubicBezTo>
                    <a:pt x="18" y="26"/>
                    <a:pt x="16" y="28"/>
                    <a:pt x="14" y="28"/>
                  </a:cubicBezTo>
                  <a:cubicBezTo>
                    <a:pt x="12" y="28"/>
                    <a:pt x="10" y="26"/>
                    <a:pt x="9" y="25"/>
                  </a:cubicBezTo>
                  <a:cubicBezTo>
                    <a:pt x="7" y="19"/>
                    <a:pt x="4" y="13"/>
                    <a:pt x="2" y="7"/>
                  </a:cubicBezTo>
                  <a:cubicBezTo>
                    <a:pt x="0" y="4"/>
                    <a:pt x="4" y="0"/>
                    <a:pt x="8" y="1"/>
                  </a:cubicBezTo>
                  <a:cubicBezTo>
                    <a:pt x="11" y="2"/>
                    <a:pt x="14" y="4"/>
                    <a:pt x="17" y="5"/>
                  </a:cubicBezTo>
                  <a:cubicBezTo>
                    <a:pt x="21" y="7"/>
                    <a:pt x="22" y="12"/>
                    <a:pt x="2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70"/>
            <p:cNvSpPr/>
            <p:nvPr/>
          </p:nvSpPr>
          <p:spPr bwMode="auto">
            <a:xfrm>
              <a:off x="6497638" y="5286375"/>
              <a:ext cx="73025" cy="50800"/>
            </a:xfrm>
            <a:custGeom>
              <a:avLst/>
              <a:gdLst>
                <a:gd name="T0" fmla="*/ 6 w 26"/>
                <a:gd name="T1" fmla="*/ 17 h 18"/>
                <a:gd name="T2" fmla="*/ 4 w 26"/>
                <a:gd name="T3" fmla="*/ 16 h 18"/>
                <a:gd name="T4" fmla="*/ 0 w 26"/>
                <a:gd name="T5" fmla="*/ 11 h 18"/>
                <a:gd name="T6" fmla="*/ 4 w 26"/>
                <a:gd name="T7" fmla="*/ 5 h 18"/>
                <a:gd name="T8" fmla="*/ 19 w 26"/>
                <a:gd name="T9" fmla="*/ 1 h 18"/>
                <a:gd name="T10" fmla="*/ 26 w 26"/>
                <a:gd name="T11" fmla="*/ 4 h 18"/>
                <a:gd name="T12" fmla="*/ 26 w 26"/>
                <a:gd name="T13" fmla="*/ 8 h 18"/>
                <a:gd name="T14" fmla="*/ 6 w 26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8">
                  <a:moveTo>
                    <a:pt x="6" y="17"/>
                  </a:moveTo>
                  <a:cubicBezTo>
                    <a:pt x="6" y="17"/>
                    <a:pt x="5" y="16"/>
                    <a:pt x="4" y="16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8"/>
                    <a:pt x="2" y="5"/>
                    <a:pt x="4" y="5"/>
                  </a:cubicBezTo>
                  <a:cubicBezTo>
                    <a:pt x="9" y="3"/>
                    <a:pt x="14" y="2"/>
                    <a:pt x="19" y="1"/>
                  </a:cubicBezTo>
                  <a:cubicBezTo>
                    <a:pt x="22" y="0"/>
                    <a:pt x="24" y="2"/>
                    <a:pt x="26" y="4"/>
                  </a:cubicBezTo>
                  <a:cubicBezTo>
                    <a:pt x="26" y="5"/>
                    <a:pt x="26" y="7"/>
                    <a:pt x="26" y="8"/>
                  </a:cubicBezTo>
                  <a:cubicBezTo>
                    <a:pt x="23" y="14"/>
                    <a:pt x="14" y="18"/>
                    <a:pt x="6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71"/>
            <p:cNvSpPr/>
            <p:nvPr/>
          </p:nvSpPr>
          <p:spPr bwMode="auto">
            <a:xfrm>
              <a:off x="6707188" y="5275263"/>
              <a:ext cx="69850" cy="38100"/>
            </a:xfrm>
            <a:custGeom>
              <a:avLst/>
              <a:gdLst>
                <a:gd name="T0" fmla="*/ 11 w 25"/>
                <a:gd name="T1" fmla="*/ 13 h 14"/>
                <a:gd name="T2" fmla="*/ 5 w 25"/>
                <a:gd name="T3" fmla="*/ 11 h 14"/>
                <a:gd name="T4" fmla="*/ 1 w 25"/>
                <a:gd name="T5" fmla="*/ 5 h 14"/>
                <a:gd name="T6" fmla="*/ 6 w 25"/>
                <a:gd name="T7" fmla="*/ 0 h 14"/>
                <a:gd name="T8" fmla="*/ 21 w 25"/>
                <a:gd name="T9" fmla="*/ 2 h 14"/>
                <a:gd name="T10" fmla="*/ 25 w 25"/>
                <a:gd name="T11" fmla="*/ 9 h 14"/>
                <a:gd name="T12" fmla="*/ 19 w 25"/>
                <a:gd name="T13" fmla="*/ 14 h 14"/>
                <a:gd name="T14" fmla="*/ 11 w 25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4">
                  <a:moveTo>
                    <a:pt x="11" y="13"/>
                  </a:moveTo>
                  <a:cubicBezTo>
                    <a:pt x="9" y="13"/>
                    <a:pt x="7" y="12"/>
                    <a:pt x="5" y="11"/>
                  </a:cubicBezTo>
                  <a:cubicBezTo>
                    <a:pt x="2" y="10"/>
                    <a:pt x="0" y="7"/>
                    <a:pt x="1" y="5"/>
                  </a:cubicBezTo>
                  <a:cubicBezTo>
                    <a:pt x="1" y="2"/>
                    <a:pt x="4" y="0"/>
                    <a:pt x="6" y="0"/>
                  </a:cubicBezTo>
                  <a:cubicBezTo>
                    <a:pt x="11" y="0"/>
                    <a:pt x="16" y="1"/>
                    <a:pt x="21" y="2"/>
                  </a:cubicBezTo>
                  <a:cubicBezTo>
                    <a:pt x="24" y="3"/>
                    <a:pt x="25" y="6"/>
                    <a:pt x="25" y="9"/>
                  </a:cubicBezTo>
                  <a:cubicBezTo>
                    <a:pt x="25" y="11"/>
                    <a:pt x="22" y="14"/>
                    <a:pt x="19" y="14"/>
                  </a:cubicBezTo>
                  <a:cubicBezTo>
                    <a:pt x="16" y="14"/>
                    <a:pt x="14" y="13"/>
                    <a:pt x="1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72"/>
            <p:cNvSpPr/>
            <p:nvPr/>
          </p:nvSpPr>
          <p:spPr bwMode="auto">
            <a:xfrm>
              <a:off x="6629400" y="5356225"/>
              <a:ext cx="41275" cy="52388"/>
            </a:xfrm>
            <a:custGeom>
              <a:avLst/>
              <a:gdLst>
                <a:gd name="T0" fmla="*/ 15 w 15"/>
                <a:gd name="T1" fmla="*/ 11 h 19"/>
                <a:gd name="T2" fmla="*/ 5 w 15"/>
                <a:gd name="T3" fmla="*/ 16 h 19"/>
                <a:gd name="T4" fmla="*/ 0 w 15"/>
                <a:gd name="T5" fmla="*/ 6 h 19"/>
                <a:gd name="T6" fmla="*/ 5 w 15"/>
                <a:gd name="T7" fmla="*/ 0 h 19"/>
                <a:gd name="T8" fmla="*/ 12 w 15"/>
                <a:gd name="T9" fmla="*/ 3 h 19"/>
                <a:gd name="T10" fmla="*/ 15 w 15"/>
                <a:gd name="T11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9">
                  <a:moveTo>
                    <a:pt x="15" y="11"/>
                  </a:moveTo>
                  <a:cubicBezTo>
                    <a:pt x="14" y="17"/>
                    <a:pt x="9" y="19"/>
                    <a:pt x="5" y="16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2" y="1"/>
                    <a:pt x="5" y="0"/>
                  </a:cubicBezTo>
                  <a:cubicBezTo>
                    <a:pt x="7" y="0"/>
                    <a:pt x="10" y="1"/>
                    <a:pt x="12" y="3"/>
                  </a:cubicBezTo>
                  <a:cubicBezTo>
                    <a:pt x="13" y="6"/>
                    <a:pt x="15" y="8"/>
                    <a:pt x="15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7"/>
            <p:cNvSpPr/>
            <p:nvPr/>
          </p:nvSpPr>
          <p:spPr bwMode="auto">
            <a:xfrm>
              <a:off x="4814888" y="5851525"/>
              <a:ext cx="100013" cy="295275"/>
            </a:xfrm>
            <a:custGeom>
              <a:avLst/>
              <a:gdLst>
                <a:gd name="T0" fmla="*/ 26 w 36"/>
                <a:gd name="T1" fmla="*/ 67 h 105"/>
                <a:gd name="T2" fmla="*/ 17 w 36"/>
                <a:gd name="T3" fmla="*/ 7 h 105"/>
                <a:gd name="T4" fmla="*/ 7 w 36"/>
                <a:gd name="T5" fmla="*/ 7 h 105"/>
                <a:gd name="T6" fmla="*/ 4 w 36"/>
                <a:gd name="T7" fmla="*/ 63 h 105"/>
                <a:gd name="T8" fmla="*/ 23 w 36"/>
                <a:gd name="T9" fmla="*/ 100 h 105"/>
                <a:gd name="T10" fmla="*/ 35 w 36"/>
                <a:gd name="T11" fmla="*/ 95 h 105"/>
                <a:gd name="T12" fmla="*/ 26 w 36"/>
                <a:gd name="T13" fmla="*/ 6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5">
                  <a:moveTo>
                    <a:pt x="26" y="67"/>
                  </a:moveTo>
                  <a:cubicBezTo>
                    <a:pt x="18" y="49"/>
                    <a:pt x="18" y="26"/>
                    <a:pt x="17" y="7"/>
                  </a:cubicBezTo>
                  <a:cubicBezTo>
                    <a:pt x="17" y="0"/>
                    <a:pt x="7" y="0"/>
                    <a:pt x="7" y="7"/>
                  </a:cubicBezTo>
                  <a:cubicBezTo>
                    <a:pt x="6" y="25"/>
                    <a:pt x="0" y="45"/>
                    <a:pt x="4" y="63"/>
                  </a:cubicBezTo>
                  <a:cubicBezTo>
                    <a:pt x="7" y="76"/>
                    <a:pt x="14" y="91"/>
                    <a:pt x="23" y="100"/>
                  </a:cubicBezTo>
                  <a:cubicBezTo>
                    <a:pt x="27" y="105"/>
                    <a:pt x="35" y="101"/>
                    <a:pt x="35" y="95"/>
                  </a:cubicBezTo>
                  <a:cubicBezTo>
                    <a:pt x="36" y="84"/>
                    <a:pt x="31" y="76"/>
                    <a:pt x="26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8"/>
            <p:cNvSpPr/>
            <p:nvPr/>
          </p:nvSpPr>
          <p:spPr bwMode="auto">
            <a:xfrm>
              <a:off x="4906963" y="5924550"/>
              <a:ext cx="58738" cy="190500"/>
            </a:xfrm>
            <a:custGeom>
              <a:avLst/>
              <a:gdLst>
                <a:gd name="T0" fmla="*/ 20 w 21"/>
                <a:gd name="T1" fmla="*/ 60 h 68"/>
                <a:gd name="T2" fmla="*/ 10 w 21"/>
                <a:gd name="T3" fmla="*/ 5 h 68"/>
                <a:gd name="T4" fmla="*/ 3 w 21"/>
                <a:gd name="T5" fmla="*/ 5 h 68"/>
                <a:gd name="T6" fmla="*/ 10 w 21"/>
                <a:gd name="T7" fmla="*/ 64 h 68"/>
                <a:gd name="T8" fmla="*/ 20 w 21"/>
                <a:gd name="T9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8">
                  <a:moveTo>
                    <a:pt x="20" y="60"/>
                  </a:moveTo>
                  <a:cubicBezTo>
                    <a:pt x="14" y="42"/>
                    <a:pt x="12" y="24"/>
                    <a:pt x="10" y="5"/>
                  </a:cubicBezTo>
                  <a:cubicBezTo>
                    <a:pt x="10" y="0"/>
                    <a:pt x="4" y="0"/>
                    <a:pt x="3" y="5"/>
                  </a:cubicBezTo>
                  <a:cubicBezTo>
                    <a:pt x="2" y="25"/>
                    <a:pt x="0" y="46"/>
                    <a:pt x="10" y="64"/>
                  </a:cubicBezTo>
                  <a:cubicBezTo>
                    <a:pt x="13" y="68"/>
                    <a:pt x="21" y="65"/>
                    <a:pt x="2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9"/>
            <p:cNvSpPr/>
            <p:nvPr/>
          </p:nvSpPr>
          <p:spPr bwMode="auto">
            <a:xfrm>
              <a:off x="7937500" y="4192588"/>
              <a:ext cx="168275" cy="131763"/>
            </a:xfrm>
            <a:custGeom>
              <a:avLst/>
              <a:gdLst>
                <a:gd name="T0" fmla="*/ 40 w 60"/>
                <a:gd name="T1" fmla="*/ 14 h 47"/>
                <a:gd name="T2" fmla="*/ 9 w 60"/>
                <a:gd name="T3" fmla="*/ 1 h 47"/>
                <a:gd name="T4" fmla="*/ 7 w 60"/>
                <a:gd name="T5" fmla="*/ 13 h 47"/>
                <a:gd name="T6" fmla="*/ 48 w 60"/>
                <a:gd name="T7" fmla="*/ 44 h 47"/>
                <a:gd name="T8" fmla="*/ 59 w 60"/>
                <a:gd name="T9" fmla="*/ 39 h 47"/>
                <a:gd name="T10" fmla="*/ 40 w 60"/>
                <a:gd name="T1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40" y="14"/>
                  </a:moveTo>
                  <a:cubicBezTo>
                    <a:pt x="31" y="8"/>
                    <a:pt x="20" y="0"/>
                    <a:pt x="9" y="1"/>
                  </a:cubicBezTo>
                  <a:cubicBezTo>
                    <a:pt x="3" y="2"/>
                    <a:pt x="0" y="11"/>
                    <a:pt x="7" y="13"/>
                  </a:cubicBezTo>
                  <a:cubicBezTo>
                    <a:pt x="23" y="16"/>
                    <a:pt x="36" y="34"/>
                    <a:pt x="48" y="44"/>
                  </a:cubicBezTo>
                  <a:cubicBezTo>
                    <a:pt x="52" y="47"/>
                    <a:pt x="60" y="45"/>
                    <a:pt x="59" y="39"/>
                  </a:cubicBezTo>
                  <a:cubicBezTo>
                    <a:pt x="58" y="28"/>
                    <a:pt x="48" y="20"/>
                    <a:pt x="4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0"/>
            <p:cNvSpPr/>
            <p:nvPr/>
          </p:nvSpPr>
          <p:spPr bwMode="auto">
            <a:xfrm>
              <a:off x="8040688" y="4140200"/>
              <a:ext cx="165100" cy="147638"/>
            </a:xfrm>
            <a:custGeom>
              <a:avLst/>
              <a:gdLst>
                <a:gd name="T0" fmla="*/ 57 w 59"/>
                <a:gd name="T1" fmla="*/ 44 h 53"/>
                <a:gd name="T2" fmla="*/ 39 w 59"/>
                <a:gd name="T3" fmla="*/ 21 h 53"/>
                <a:gd name="T4" fmla="*/ 10 w 59"/>
                <a:gd name="T5" fmla="*/ 2 h 53"/>
                <a:gd name="T6" fmla="*/ 5 w 59"/>
                <a:gd name="T7" fmla="*/ 10 h 53"/>
                <a:gd name="T8" fmla="*/ 28 w 59"/>
                <a:gd name="T9" fmla="*/ 32 h 53"/>
                <a:gd name="T10" fmla="*/ 50 w 59"/>
                <a:gd name="T11" fmla="*/ 52 h 53"/>
                <a:gd name="T12" fmla="*/ 57 w 59"/>
                <a:gd name="T13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3">
                  <a:moveTo>
                    <a:pt x="57" y="44"/>
                  </a:moveTo>
                  <a:cubicBezTo>
                    <a:pt x="54" y="35"/>
                    <a:pt x="46" y="28"/>
                    <a:pt x="39" y="21"/>
                  </a:cubicBezTo>
                  <a:cubicBezTo>
                    <a:pt x="30" y="13"/>
                    <a:pt x="21" y="7"/>
                    <a:pt x="10" y="2"/>
                  </a:cubicBezTo>
                  <a:cubicBezTo>
                    <a:pt x="5" y="0"/>
                    <a:pt x="0" y="7"/>
                    <a:pt x="5" y="10"/>
                  </a:cubicBezTo>
                  <a:cubicBezTo>
                    <a:pt x="14" y="15"/>
                    <a:pt x="21" y="25"/>
                    <a:pt x="28" y="32"/>
                  </a:cubicBezTo>
                  <a:cubicBezTo>
                    <a:pt x="34" y="40"/>
                    <a:pt x="41" y="48"/>
                    <a:pt x="50" y="52"/>
                  </a:cubicBezTo>
                  <a:cubicBezTo>
                    <a:pt x="54" y="53"/>
                    <a:pt x="59" y="49"/>
                    <a:pt x="57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57094" y="524038"/>
            <a:ext cx="4803057" cy="2425560"/>
            <a:chOff x="1504950" y="827088"/>
            <a:chExt cx="6821488" cy="3444875"/>
          </a:xfrm>
        </p:grpSpPr>
        <p:sp>
          <p:nvSpPr>
            <p:cNvPr id="73" name="Freeform 173"/>
            <p:cNvSpPr>
              <a:spLocks noEditPoints="1"/>
            </p:cNvSpPr>
            <p:nvPr/>
          </p:nvSpPr>
          <p:spPr bwMode="auto">
            <a:xfrm>
              <a:off x="1924050" y="1273175"/>
              <a:ext cx="3155950" cy="2625725"/>
            </a:xfrm>
            <a:custGeom>
              <a:avLst/>
              <a:gdLst>
                <a:gd name="T0" fmla="*/ 1058 w 1127"/>
                <a:gd name="T1" fmla="*/ 794 h 937"/>
                <a:gd name="T2" fmla="*/ 1012 w 1127"/>
                <a:gd name="T3" fmla="*/ 920 h 937"/>
                <a:gd name="T4" fmla="*/ 896 w 1127"/>
                <a:gd name="T5" fmla="*/ 915 h 937"/>
                <a:gd name="T6" fmla="*/ 832 w 1127"/>
                <a:gd name="T7" fmla="*/ 778 h 937"/>
                <a:gd name="T8" fmla="*/ 702 w 1127"/>
                <a:gd name="T9" fmla="*/ 664 h 937"/>
                <a:gd name="T10" fmla="*/ 521 w 1127"/>
                <a:gd name="T11" fmla="*/ 572 h 937"/>
                <a:gd name="T12" fmla="*/ 396 w 1127"/>
                <a:gd name="T13" fmla="*/ 491 h 937"/>
                <a:gd name="T14" fmla="*/ 229 w 1127"/>
                <a:gd name="T15" fmla="*/ 424 h 937"/>
                <a:gd name="T16" fmla="*/ 76 w 1127"/>
                <a:gd name="T17" fmla="*/ 449 h 937"/>
                <a:gd name="T18" fmla="*/ 0 w 1127"/>
                <a:gd name="T19" fmla="*/ 360 h 937"/>
                <a:gd name="T20" fmla="*/ 167 w 1127"/>
                <a:gd name="T21" fmla="*/ 161 h 937"/>
                <a:gd name="T22" fmla="*/ 317 w 1127"/>
                <a:gd name="T23" fmla="*/ 25 h 937"/>
                <a:gd name="T24" fmla="*/ 511 w 1127"/>
                <a:gd name="T25" fmla="*/ 57 h 937"/>
                <a:gd name="T26" fmla="*/ 835 w 1127"/>
                <a:gd name="T27" fmla="*/ 235 h 937"/>
                <a:gd name="T28" fmla="*/ 992 w 1127"/>
                <a:gd name="T29" fmla="*/ 330 h 937"/>
                <a:gd name="T30" fmla="*/ 1126 w 1127"/>
                <a:gd name="T31" fmla="*/ 452 h 937"/>
                <a:gd name="T32" fmla="*/ 1108 w 1127"/>
                <a:gd name="T33" fmla="*/ 582 h 937"/>
                <a:gd name="T34" fmla="*/ 1015 w 1127"/>
                <a:gd name="T35" fmla="*/ 427 h 937"/>
                <a:gd name="T36" fmla="*/ 807 w 1127"/>
                <a:gd name="T37" fmla="*/ 387 h 937"/>
                <a:gd name="T38" fmla="*/ 738 w 1127"/>
                <a:gd name="T39" fmla="*/ 603 h 937"/>
                <a:gd name="T40" fmla="*/ 1010 w 1127"/>
                <a:gd name="T41" fmla="*/ 647 h 937"/>
                <a:gd name="T42" fmla="*/ 281 w 1127"/>
                <a:gd name="T43" fmla="*/ 370 h 937"/>
                <a:gd name="T44" fmla="*/ 466 w 1127"/>
                <a:gd name="T45" fmla="*/ 404 h 937"/>
                <a:gd name="T46" fmla="*/ 525 w 1127"/>
                <a:gd name="T47" fmla="*/ 146 h 937"/>
                <a:gd name="T48" fmla="*/ 332 w 1127"/>
                <a:gd name="T49" fmla="*/ 95 h 937"/>
                <a:gd name="T50" fmla="*/ 655 w 1127"/>
                <a:gd name="T51" fmla="*/ 416 h 937"/>
                <a:gd name="T52" fmla="*/ 679 w 1127"/>
                <a:gd name="T53" fmla="*/ 372 h 937"/>
                <a:gd name="T54" fmla="*/ 580 w 1127"/>
                <a:gd name="T55" fmla="*/ 360 h 937"/>
                <a:gd name="T56" fmla="*/ 644 w 1127"/>
                <a:gd name="T57" fmla="*/ 413 h 937"/>
                <a:gd name="T58" fmla="*/ 194 w 1127"/>
                <a:gd name="T59" fmla="*/ 310 h 937"/>
                <a:gd name="T60" fmla="*/ 141 w 1127"/>
                <a:gd name="T61" fmla="*/ 264 h 937"/>
                <a:gd name="T62" fmla="*/ 581 w 1127"/>
                <a:gd name="T63" fmla="*/ 457 h 937"/>
                <a:gd name="T64" fmla="*/ 566 w 1127"/>
                <a:gd name="T65" fmla="*/ 408 h 937"/>
                <a:gd name="T66" fmla="*/ 670 w 1127"/>
                <a:gd name="T67" fmla="*/ 471 h 937"/>
                <a:gd name="T68" fmla="*/ 617 w 1127"/>
                <a:gd name="T69" fmla="*/ 456 h 937"/>
                <a:gd name="T70" fmla="*/ 670 w 1127"/>
                <a:gd name="T71" fmla="*/ 471 h 937"/>
                <a:gd name="T72" fmla="*/ 950 w 1127"/>
                <a:gd name="T73" fmla="*/ 710 h 937"/>
                <a:gd name="T74" fmla="*/ 1027 w 1127"/>
                <a:gd name="T75" fmla="*/ 706 h 937"/>
                <a:gd name="T76" fmla="*/ 1046 w 1127"/>
                <a:gd name="T77" fmla="*/ 720 h 937"/>
                <a:gd name="T78" fmla="*/ 117 w 1127"/>
                <a:gd name="T79" fmla="*/ 331 h 937"/>
                <a:gd name="T80" fmla="*/ 152 w 1127"/>
                <a:gd name="T81" fmla="*/ 354 h 937"/>
                <a:gd name="T82" fmla="*/ 664 w 1127"/>
                <a:gd name="T83" fmla="*/ 562 h 937"/>
                <a:gd name="T84" fmla="*/ 676 w 1127"/>
                <a:gd name="T85" fmla="*/ 554 h 937"/>
                <a:gd name="T86" fmla="*/ 661 w 1127"/>
                <a:gd name="T87" fmla="*/ 557 h 937"/>
                <a:gd name="T88" fmla="*/ 1087 w 1127"/>
                <a:gd name="T89" fmla="*/ 433 h 937"/>
                <a:gd name="T90" fmla="*/ 863 w 1127"/>
                <a:gd name="T91" fmla="*/ 853 h 937"/>
                <a:gd name="T92" fmla="*/ 870 w 1127"/>
                <a:gd name="T93" fmla="*/ 832 h 937"/>
                <a:gd name="T94" fmla="*/ 109 w 1127"/>
                <a:gd name="T95" fmla="*/ 422 h 937"/>
                <a:gd name="T96" fmla="*/ 156 w 1127"/>
                <a:gd name="T97" fmla="*/ 431 h 937"/>
                <a:gd name="T98" fmla="*/ 168 w 1127"/>
                <a:gd name="T99" fmla="*/ 429 h 937"/>
                <a:gd name="T100" fmla="*/ 1079 w 1127"/>
                <a:gd name="T101" fmla="*/ 471 h 937"/>
                <a:gd name="T102" fmla="*/ 403 w 1127"/>
                <a:gd name="T103" fmla="*/ 447 h 937"/>
                <a:gd name="T104" fmla="*/ 373 w 1127"/>
                <a:gd name="T105" fmla="*/ 445 h 937"/>
                <a:gd name="T106" fmla="*/ 347 w 1127"/>
                <a:gd name="T107" fmla="*/ 57 h 937"/>
                <a:gd name="T108" fmla="*/ 412 w 1127"/>
                <a:gd name="T109" fmla="*/ 452 h 937"/>
                <a:gd name="T110" fmla="*/ 885 w 1127"/>
                <a:gd name="T111" fmla="*/ 875 h 937"/>
                <a:gd name="T112" fmla="*/ 207 w 1127"/>
                <a:gd name="T113" fmla="*/ 141 h 937"/>
                <a:gd name="T114" fmla="*/ 332 w 1127"/>
                <a:gd name="T115" fmla="*/ 47 h 937"/>
                <a:gd name="T116" fmla="*/ 191 w 1127"/>
                <a:gd name="T117" fmla="*/ 339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27" h="937">
                  <a:moveTo>
                    <a:pt x="1108" y="582"/>
                  </a:moveTo>
                  <a:cubicBezTo>
                    <a:pt x="1105" y="593"/>
                    <a:pt x="1102" y="603"/>
                    <a:pt x="1100" y="614"/>
                  </a:cubicBezTo>
                  <a:cubicBezTo>
                    <a:pt x="1097" y="637"/>
                    <a:pt x="1090" y="660"/>
                    <a:pt x="1086" y="683"/>
                  </a:cubicBezTo>
                  <a:cubicBezTo>
                    <a:pt x="1086" y="689"/>
                    <a:pt x="1084" y="694"/>
                    <a:pt x="1083" y="700"/>
                  </a:cubicBezTo>
                  <a:cubicBezTo>
                    <a:pt x="1076" y="727"/>
                    <a:pt x="1069" y="754"/>
                    <a:pt x="1062" y="782"/>
                  </a:cubicBezTo>
                  <a:cubicBezTo>
                    <a:pt x="1061" y="786"/>
                    <a:pt x="1060" y="790"/>
                    <a:pt x="1058" y="794"/>
                  </a:cubicBezTo>
                  <a:cubicBezTo>
                    <a:pt x="1055" y="803"/>
                    <a:pt x="1052" y="813"/>
                    <a:pt x="1051" y="823"/>
                  </a:cubicBezTo>
                  <a:cubicBezTo>
                    <a:pt x="1050" y="826"/>
                    <a:pt x="1050" y="830"/>
                    <a:pt x="1048" y="833"/>
                  </a:cubicBezTo>
                  <a:cubicBezTo>
                    <a:pt x="1043" y="846"/>
                    <a:pt x="1038" y="858"/>
                    <a:pt x="1033" y="870"/>
                  </a:cubicBezTo>
                  <a:cubicBezTo>
                    <a:pt x="1032" y="872"/>
                    <a:pt x="1031" y="873"/>
                    <a:pt x="1031" y="874"/>
                  </a:cubicBezTo>
                  <a:cubicBezTo>
                    <a:pt x="1028" y="888"/>
                    <a:pt x="1021" y="900"/>
                    <a:pt x="1017" y="912"/>
                  </a:cubicBezTo>
                  <a:cubicBezTo>
                    <a:pt x="1016" y="915"/>
                    <a:pt x="1014" y="918"/>
                    <a:pt x="1012" y="920"/>
                  </a:cubicBezTo>
                  <a:cubicBezTo>
                    <a:pt x="1007" y="926"/>
                    <a:pt x="1002" y="930"/>
                    <a:pt x="995" y="933"/>
                  </a:cubicBezTo>
                  <a:cubicBezTo>
                    <a:pt x="987" y="936"/>
                    <a:pt x="979" y="937"/>
                    <a:pt x="970" y="934"/>
                  </a:cubicBezTo>
                  <a:cubicBezTo>
                    <a:pt x="959" y="931"/>
                    <a:pt x="947" y="928"/>
                    <a:pt x="936" y="925"/>
                  </a:cubicBezTo>
                  <a:cubicBezTo>
                    <a:pt x="932" y="924"/>
                    <a:pt x="927" y="924"/>
                    <a:pt x="923" y="924"/>
                  </a:cubicBezTo>
                  <a:cubicBezTo>
                    <a:pt x="918" y="924"/>
                    <a:pt x="914" y="923"/>
                    <a:pt x="910" y="921"/>
                  </a:cubicBezTo>
                  <a:cubicBezTo>
                    <a:pt x="906" y="918"/>
                    <a:pt x="901" y="916"/>
                    <a:pt x="896" y="915"/>
                  </a:cubicBezTo>
                  <a:cubicBezTo>
                    <a:pt x="893" y="914"/>
                    <a:pt x="890" y="913"/>
                    <a:pt x="887" y="911"/>
                  </a:cubicBezTo>
                  <a:cubicBezTo>
                    <a:pt x="881" y="908"/>
                    <a:pt x="875" y="905"/>
                    <a:pt x="868" y="903"/>
                  </a:cubicBezTo>
                  <a:cubicBezTo>
                    <a:pt x="861" y="902"/>
                    <a:pt x="855" y="898"/>
                    <a:pt x="853" y="891"/>
                  </a:cubicBezTo>
                  <a:cubicBezTo>
                    <a:pt x="846" y="874"/>
                    <a:pt x="839" y="858"/>
                    <a:pt x="839" y="840"/>
                  </a:cubicBezTo>
                  <a:cubicBezTo>
                    <a:pt x="839" y="828"/>
                    <a:pt x="838" y="817"/>
                    <a:pt x="836" y="806"/>
                  </a:cubicBezTo>
                  <a:cubicBezTo>
                    <a:pt x="834" y="797"/>
                    <a:pt x="834" y="787"/>
                    <a:pt x="832" y="778"/>
                  </a:cubicBezTo>
                  <a:cubicBezTo>
                    <a:pt x="830" y="774"/>
                    <a:pt x="829" y="769"/>
                    <a:pt x="828" y="765"/>
                  </a:cubicBezTo>
                  <a:cubicBezTo>
                    <a:pt x="823" y="747"/>
                    <a:pt x="811" y="734"/>
                    <a:pt x="797" y="723"/>
                  </a:cubicBezTo>
                  <a:cubicBezTo>
                    <a:pt x="789" y="717"/>
                    <a:pt x="780" y="712"/>
                    <a:pt x="773" y="705"/>
                  </a:cubicBezTo>
                  <a:cubicBezTo>
                    <a:pt x="767" y="701"/>
                    <a:pt x="760" y="697"/>
                    <a:pt x="756" y="691"/>
                  </a:cubicBezTo>
                  <a:cubicBezTo>
                    <a:pt x="755" y="691"/>
                    <a:pt x="755" y="690"/>
                    <a:pt x="754" y="690"/>
                  </a:cubicBezTo>
                  <a:cubicBezTo>
                    <a:pt x="737" y="680"/>
                    <a:pt x="720" y="670"/>
                    <a:pt x="702" y="664"/>
                  </a:cubicBezTo>
                  <a:cubicBezTo>
                    <a:pt x="696" y="662"/>
                    <a:pt x="691" y="659"/>
                    <a:pt x="686" y="657"/>
                  </a:cubicBezTo>
                  <a:cubicBezTo>
                    <a:pt x="680" y="654"/>
                    <a:pt x="673" y="651"/>
                    <a:pt x="667" y="648"/>
                  </a:cubicBezTo>
                  <a:cubicBezTo>
                    <a:pt x="661" y="645"/>
                    <a:pt x="655" y="642"/>
                    <a:pt x="649" y="639"/>
                  </a:cubicBezTo>
                  <a:cubicBezTo>
                    <a:pt x="639" y="634"/>
                    <a:pt x="628" y="629"/>
                    <a:pt x="618" y="624"/>
                  </a:cubicBezTo>
                  <a:cubicBezTo>
                    <a:pt x="600" y="617"/>
                    <a:pt x="584" y="607"/>
                    <a:pt x="568" y="598"/>
                  </a:cubicBezTo>
                  <a:cubicBezTo>
                    <a:pt x="552" y="589"/>
                    <a:pt x="537" y="580"/>
                    <a:pt x="521" y="572"/>
                  </a:cubicBezTo>
                  <a:cubicBezTo>
                    <a:pt x="517" y="569"/>
                    <a:pt x="514" y="566"/>
                    <a:pt x="510" y="564"/>
                  </a:cubicBezTo>
                  <a:cubicBezTo>
                    <a:pt x="507" y="562"/>
                    <a:pt x="504" y="560"/>
                    <a:pt x="501" y="558"/>
                  </a:cubicBezTo>
                  <a:cubicBezTo>
                    <a:pt x="488" y="551"/>
                    <a:pt x="474" y="544"/>
                    <a:pt x="461" y="535"/>
                  </a:cubicBezTo>
                  <a:cubicBezTo>
                    <a:pt x="449" y="527"/>
                    <a:pt x="437" y="518"/>
                    <a:pt x="424" y="511"/>
                  </a:cubicBezTo>
                  <a:cubicBezTo>
                    <a:pt x="421" y="509"/>
                    <a:pt x="418" y="507"/>
                    <a:pt x="415" y="505"/>
                  </a:cubicBezTo>
                  <a:cubicBezTo>
                    <a:pt x="409" y="500"/>
                    <a:pt x="402" y="496"/>
                    <a:pt x="396" y="491"/>
                  </a:cubicBezTo>
                  <a:cubicBezTo>
                    <a:pt x="392" y="488"/>
                    <a:pt x="387" y="486"/>
                    <a:pt x="383" y="483"/>
                  </a:cubicBezTo>
                  <a:cubicBezTo>
                    <a:pt x="371" y="472"/>
                    <a:pt x="356" y="463"/>
                    <a:pt x="342" y="455"/>
                  </a:cubicBezTo>
                  <a:cubicBezTo>
                    <a:pt x="336" y="452"/>
                    <a:pt x="330" y="448"/>
                    <a:pt x="323" y="447"/>
                  </a:cubicBezTo>
                  <a:cubicBezTo>
                    <a:pt x="317" y="446"/>
                    <a:pt x="311" y="442"/>
                    <a:pt x="305" y="440"/>
                  </a:cubicBezTo>
                  <a:cubicBezTo>
                    <a:pt x="294" y="435"/>
                    <a:pt x="284" y="431"/>
                    <a:pt x="273" y="427"/>
                  </a:cubicBezTo>
                  <a:cubicBezTo>
                    <a:pt x="259" y="421"/>
                    <a:pt x="244" y="420"/>
                    <a:pt x="229" y="424"/>
                  </a:cubicBezTo>
                  <a:cubicBezTo>
                    <a:pt x="207" y="430"/>
                    <a:pt x="186" y="438"/>
                    <a:pt x="166" y="449"/>
                  </a:cubicBezTo>
                  <a:cubicBezTo>
                    <a:pt x="159" y="453"/>
                    <a:pt x="151" y="456"/>
                    <a:pt x="144" y="460"/>
                  </a:cubicBezTo>
                  <a:cubicBezTo>
                    <a:pt x="142" y="461"/>
                    <a:pt x="141" y="461"/>
                    <a:pt x="139" y="462"/>
                  </a:cubicBezTo>
                  <a:cubicBezTo>
                    <a:pt x="130" y="463"/>
                    <a:pt x="121" y="465"/>
                    <a:pt x="112" y="467"/>
                  </a:cubicBezTo>
                  <a:cubicBezTo>
                    <a:pt x="103" y="468"/>
                    <a:pt x="96" y="466"/>
                    <a:pt x="90" y="460"/>
                  </a:cubicBezTo>
                  <a:cubicBezTo>
                    <a:pt x="86" y="456"/>
                    <a:pt x="81" y="453"/>
                    <a:pt x="76" y="449"/>
                  </a:cubicBezTo>
                  <a:cubicBezTo>
                    <a:pt x="71" y="446"/>
                    <a:pt x="67" y="442"/>
                    <a:pt x="62" y="439"/>
                  </a:cubicBezTo>
                  <a:cubicBezTo>
                    <a:pt x="61" y="438"/>
                    <a:pt x="60" y="436"/>
                    <a:pt x="58" y="435"/>
                  </a:cubicBezTo>
                  <a:cubicBezTo>
                    <a:pt x="51" y="432"/>
                    <a:pt x="46" y="426"/>
                    <a:pt x="42" y="419"/>
                  </a:cubicBezTo>
                  <a:cubicBezTo>
                    <a:pt x="40" y="416"/>
                    <a:pt x="37" y="414"/>
                    <a:pt x="35" y="411"/>
                  </a:cubicBezTo>
                  <a:cubicBezTo>
                    <a:pt x="27" y="403"/>
                    <a:pt x="19" y="395"/>
                    <a:pt x="11" y="387"/>
                  </a:cubicBezTo>
                  <a:cubicBezTo>
                    <a:pt x="3" y="379"/>
                    <a:pt x="0" y="370"/>
                    <a:pt x="0" y="360"/>
                  </a:cubicBezTo>
                  <a:cubicBezTo>
                    <a:pt x="0" y="350"/>
                    <a:pt x="2" y="340"/>
                    <a:pt x="10" y="332"/>
                  </a:cubicBezTo>
                  <a:cubicBezTo>
                    <a:pt x="19" y="322"/>
                    <a:pt x="27" y="312"/>
                    <a:pt x="35" y="301"/>
                  </a:cubicBezTo>
                  <a:cubicBezTo>
                    <a:pt x="42" y="291"/>
                    <a:pt x="50" y="281"/>
                    <a:pt x="57" y="271"/>
                  </a:cubicBezTo>
                  <a:cubicBezTo>
                    <a:pt x="60" y="267"/>
                    <a:pt x="64" y="264"/>
                    <a:pt x="68" y="261"/>
                  </a:cubicBezTo>
                  <a:cubicBezTo>
                    <a:pt x="73" y="256"/>
                    <a:pt x="78" y="251"/>
                    <a:pt x="83" y="246"/>
                  </a:cubicBezTo>
                  <a:cubicBezTo>
                    <a:pt x="110" y="216"/>
                    <a:pt x="138" y="188"/>
                    <a:pt x="167" y="161"/>
                  </a:cubicBezTo>
                  <a:cubicBezTo>
                    <a:pt x="185" y="146"/>
                    <a:pt x="202" y="130"/>
                    <a:pt x="220" y="114"/>
                  </a:cubicBezTo>
                  <a:cubicBezTo>
                    <a:pt x="224" y="110"/>
                    <a:pt x="229" y="105"/>
                    <a:pt x="233" y="100"/>
                  </a:cubicBezTo>
                  <a:cubicBezTo>
                    <a:pt x="244" y="89"/>
                    <a:pt x="255" y="77"/>
                    <a:pt x="266" y="65"/>
                  </a:cubicBezTo>
                  <a:cubicBezTo>
                    <a:pt x="270" y="61"/>
                    <a:pt x="275" y="57"/>
                    <a:pt x="280" y="54"/>
                  </a:cubicBezTo>
                  <a:cubicBezTo>
                    <a:pt x="284" y="52"/>
                    <a:pt x="287" y="49"/>
                    <a:pt x="290" y="46"/>
                  </a:cubicBezTo>
                  <a:cubicBezTo>
                    <a:pt x="298" y="38"/>
                    <a:pt x="307" y="31"/>
                    <a:pt x="317" y="25"/>
                  </a:cubicBezTo>
                  <a:cubicBezTo>
                    <a:pt x="330" y="18"/>
                    <a:pt x="343" y="12"/>
                    <a:pt x="356" y="5"/>
                  </a:cubicBezTo>
                  <a:cubicBezTo>
                    <a:pt x="364" y="1"/>
                    <a:pt x="373" y="0"/>
                    <a:pt x="382" y="2"/>
                  </a:cubicBezTo>
                  <a:cubicBezTo>
                    <a:pt x="388" y="3"/>
                    <a:pt x="394" y="4"/>
                    <a:pt x="399" y="6"/>
                  </a:cubicBezTo>
                  <a:cubicBezTo>
                    <a:pt x="410" y="9"/>
                    <a:pt x="420" y="13"/>
                    <a:pt x="429" y="17"/>
                  </a:cubicBezTo>
                  <a:cubicBezTo>
                    <a:pt x="452" y="27"/>
                    <a:pt x="475" y="36"/>
                    <a:pt x="496" y="49"/>
                  </a:cubicBezTo>
                  <a:cubicBezTo>
                    <a:pt x="501" y="52"/>
                    <a:pt x="506" y="55"/>
                    <a:pt x="511" y="57"/>
                  </a:cubicBezTo>
                  <a:cubicBezTo>
                    <a:pt x="515" y="60"/>
                    <a:pt x="519" y="62"/>
                    <a:pt x="523" y="62"/>
                  </a:cubicBezTo>
                  <a:cubicBezTo>
                    <a:pt x="526" y="62"/>
                    <a:pt x="528" y="63"/>
                    <a:pt x="530" y="65"/>
                  </a:cubicBezTo>
                  <a:cubicBezTo>
                    <a:pt x="547" y="79"/>
                    <a:pt x="566" y="88"/>
                    <a:pt x="585" y="97"/>
                  </a:cubicBezTo>
                  <a:cubicBezTo>
                    <a:pt x="591" y="99"/>
                    <a:pt x="596" y="103"/>
                    <a:pt x="602" y="103"/>
                  </a:cubicBezTo>
                  <a:cubicBezTo>
                    <a:pt x="605" y="102"/>
                    <a:pt x="607" y="105"/>
                    <a:pt x="610" y="106"/>
                  </a:cubicBezTo>
                  <a:cubicBezTo>
                    <a:pt x="685" y="149"/>
                    <a:pt x="760" y="192"/>
                    <a:pt x="835" y="235"/>
                  </a:cubicBezTo>
                  <a:cubicBezTo>
                    <a:pt x="860" y="249"/>
                    <a:pt x="884" y="263"/>
                    <a:pt x="909" y="277"/>
                  </a:cubicBezTo>
                  <a:cubicBezTo>
                    <a:pt x="912" y="278"/>
                    <a:pt x="915" y="280"/>
                    <a:pt x="916" y="283"/>
                  </a:cubicBezTo>
                  <a:cubicBezTo>
                    <a:pt x="918" y="285"/>
                    <a:pt x="921" y="288"/>
                    <a:pt x="923" y="289"/>
                  </a:cubicBezTo>
                  <a:cubicBezTo>
                    <a:pt x="936" y="298"/>
                    <a:pt x="949" y="306"/>
                    <a:pt x="962" y="314"/>
                  </a:cubicBezTo>
                  <a:cubicBezTo>
                    <a:pt x="967" y="316"/>
                    <a:pt x="972" y="319"/>
                    <a:pt x="978" y="321"/>
                  </a:cubicBezTo>
                  <a:cubicBezTo>
                    <a:pt x="983" y="323"/>
                    <a:pt x="988" y="325"/>
                    <a:pt x="992" y="330"/>
                  </a:cubicBezTo>
                  <a:cubicBezTo>
                    <a:pt x="993" y="332"/>
                    <a:pt x="995" y="333"/>
                    <a:pt x="997" y="335"/>
                  </a:cubicBezTo>
                  <a:cubicBezTo>
                    <a:pt x="1002" y="337"/>
                    <a:pt x="1006" y="340"/>
                    <a:pt x="1011" y="343"/>
                  </a:cubicBezTo>
                  <a:cubicBezTo>
                    <a:pt x="1032" y="354"/>
                    <a:pt x="1052" y="368"/>
                    <a:pt x="1072" y="382"/>
                  </a:cubicBezTo>
                  <a:cubicBezTo>
                    <a:pt x="1083" y="390"/>
                    <a:pt x="1093" y="399"/>
                    <a:pt x="1103" y="408"/>
                  </a:cubicBezTo>
                  <a:cubicBezTo>
                    <a:pt x="1110" y="413"/>
                    <a:pt x="1116" y="421"/>
                    <a:pt x="1120" y="428"/>
                  </a:cubicBezTo>
                  <a:cubicBezTo>
                    <a:pt x="1124" y="436"/>
                    <a:pt x="1125" y="444"/>
                    <a:pt x="1126" y="452"/>
                  </a:cubicBezTo>
                  <a:cubicBezTo>
                    <a:pt x="1126" y="467"/>
                    <a:pt x="1127" y="483"/>
                    <a:pt x="1126" y="498"/>
                  </a:cubicBezTo>
                  <a:cubicBezTo>
                    <a:pt x="1126" y="504"/>
                    <a:pt x="1124" y="510"/>
                    <a:pt x="1123" y="517"/>
                  </a:cubicBezTo>
                  <a:cubicBezTo>
                    <a:pt x="1122" y="523"/>
                    <a:pt x="1121" y="529"/>
                    <a:pt x="1121" y="535"/>
                  </a:cubicBezTo>
                  <a:cubicBezTo>
                    <a:pt x="1120" y="540"/>
                    <a:pt x="1120" y="545"/>
                    <a:pt x="1118" y="549"/>
                  </a:cubicBezTo>
                  <a:cubicBezTo>
                    <a:pt x="1115" y="560"/>
                    <a:pt x="1112" y="571"/>
                    <a:pt x="1109" y="582"/>
                  </a:cubicBezTo>
                  <a:cubicBezTo>
                    <a:pt x="1108" y="582"/>
                    <a:pt x="1108" y="582"/>
                    <a:pt x="1108" y="582"/>
                  </a:cubicBezTo>
                  <a:close/>
                  <a:moveTo>
                    <a:pt x="1054" y="564"/>
                  </a:moveTo>
                  <a:cubicBezTo>
                    <a:pt x="1055" y="559"/>
                    <a:pt x="1056" y="555"/>
                    <a:pt x="1057" y="551"/>
                  </a:cubicBezTo>
                  <a:cubicBezTo>
                    <a:pt x="1061" y="538"/>
                    <a:pt x="1060" y="525"/>
                    <a:pt x="1059" y="512"/>
                  </a:cubicBezTo>
                  <a:cubicBezTo>
                    <a:pt x="1058" y="493"/>
                    <a:pt x="1050" y="478"/>
                    <a:pt x="1040" y="463"/>
                  </a:cubicBezTo>
                  <a:cubicBezTo>
                    <a:pt x="1037" y="459"/>
                    <a:pt x="1034" y="455"/>
                    <a:pt x="1031" y="451"/>
                  </a:cubicBezTo>
                  <a:cubicBezTo>
                    <a:pt x="1025" y="443"/>
                    <a:pt x="1020" y="435"/>
                    <a:pt x="1015" y="427"/>
                  </a:cubicBezTo>
                  <a:cubicBezTo>
                    <a:pt x="1010" y="419"/>
                    <a:pt x="1003" y="412"/>
                    <a:pt x="995" y="406"/>
                  </a:cubicBezTo>
                  <a:cubicBezTo>
                    <a:pt x="979" y="394"/>
                    <a:pt x="962" y="384"/>
                    <a:pt x="944" y="375"/>
                  </a:cubicBezTo>
                  <a:cubicBezTo>
                    <a:pt x="937" y="371"/>
                    <a:pt x="930" y="369"/>
                    <a:pt x="922" y="369"/>
                  </a:cubicBezTo>
                  <a:cubicBezTo>
                    <a:pt x="905" y="369"/>
                    <a:pt x="889" y="368"/>
                    <a:pt x="873" y="371"/>
                  </a:cubicBezTo>
                  <a:cubicBezTo>
                    <a:pt x="865" y="372"/>
                    <a:pt x="857" y="373"/>
                    <a:pt x="849" y="375"/>
                  </a:cubicBezTo>
                  <a:cubicBezTo>
                    <a:pt x="834" y="377"/>
                    <a:pt x="820" y="381"/>
                    <a:pt x="807" y="387"/>
                  </a:cubicBezTo>
                  <a:cubicBezTo>
                    <a:pt x="794" y="394"/>
                    <a:pt x="782" y="402"/>
                    <a:pt x="773" y="413"/>
                  </a:cubicBezTo>
                  <a:cubicBezTo>
                    <a:pt x="766" y="421"/>
                    <a:pt x="759" y="431"/>
                    <a:pt x="753" y="440"/>
                  </a:cubicBezTo>
                  <a:cubicBezTo>
                    <a:pt x="749" y="446"/>
                    <a:pt x="746" y="453"/>
                    <a:pt x="743" y="459"/>
                  </a:cubicBezTo>
                  <a:cubicBezTo>
                    <a:pt x="735" y="474"/>
                    <a:pt x="732" y="491"/>
                    <a:pt x="729" y="507"/>
                  </a:cubicBezTo>
                  <a:cubicBezTo>
                    <a:pt x="725" y="526"/>
                    <a:pt x="724" y="546"/>
                    <a:pt x="726" y="566"/>
                  </a:cubicBezTo>
                  <a:cubicBezTo>
                    <a:pt x="728" y="579"/>
                    <a:pt x="731" y="591"/>
                    <a:pt x="738" y="603"/>
                  </a:cubicBezTo>
                  <a:cubicBezTo>
                    <a:pt x="741" y="606"/>
                    <a:pt x="743" y="609"/>
                    <a:pt x="744" y="613"/>
                  </a:cubicBezTo>
                  <a:cubicBezTo>
                    <a:pt x="751" y="625"/>
                    <a:pt x="760" y="635"/>
                    <a:pt x="772" y="644"/>
                  </a:cubicBezTo>
                  <a:cubicBezTo>
                    <a:pt x="791" y="659"/>
                    <a:pt x="810" y="673"/>
                    <a:pt x="831" y="685"/>
                  </a:cubicBezTo>
                  <a:cubicBezTo>
                    <a:pt x="856" y="699"/>
                    <a:pt x="883" y="705"/>
                    <a:pt x="911" y="703"/>
                  </a:cubicBezTo>
                  <a:cubicBezTo>
                    <a:pt x="941" y="701"/>
                    <a:pt x="967" y="690"/>
                    <a:pt x="988" y="669"/>
                  </a:cubicBezTo>
                  <a:cubicBezTo>
                    <a:pt x="996" y="661"/>
                    <a:pt x="1003" y="655"/>
                    <a:pt x="1010" y="647"/>
                  </a:cubicBezTo>
                  <a:cubicBezTo>
                    <a:pt x="1033" y="623"/>
                    <a:pt x="1050" y="597"/>
                    <a:pt x="1054" y="564"/>
                  </a:cubicBezTo>
                  <a:close/>
                  <a:moveTo>
                    <a:pt x="234" y="219"/>
                  </a:moveTo>
                  <a:cubicBezTo>
                    <a:pt x="234" y="219"/>
                    <a:pt x="235" y="219"/>
                    <a:pt x="235" y="219"/>
                  </a:cubicBezTo>
                  <a:cubicBezTo>
                    <a:pt x="234" y="226"/>
                    <a:pt x="232" y="232"/>
                    <a:pt x="230" y="239"/>
                  </a:cubicBezTo>
                  <a:cubicBezTo>
                    <a:pt x="229" y="246"/>
                    <a:pt x="227" y="254"/>
                    <a:pt x="227" y="262"/>
                  </a:cubicBezTo>
                  <a:cubicBezTo>
                    <a:pt x="227" y="307"/>
                    <a:pt x="246" y="343"/>
                    <a:pt x="281" y="370"/>
                  </a:cubicBezTo>
                  <a:cubicBezTo>
                    <a:pt x="286" y="375"/>
                    <a:pt x="293" y="377"/>
                    <a:pt x="298" y="381"/>
                  </a:cubicBezTo>
                  <a:cubicBezTo>
                    <a:pt x="319" y="393"/>
                    <a:pt x="340" y="402"/>
                    <a:pt x="362" y="411"/>
                  </a:cubicBezTo>
                  <a:cubicBezTo>
                    <a:pt x="376" y="416"/>
                    <a:pt x="390" y="419"/>
                    <a:pt x="405" y="418"/>
                  </a:cubicBezTo>
                  <a:cubicBezTo>
                    <a:pt x="412" y="418"/>
                    <a:pt x="418" y="418"/>
                    <a:pt x="425" y="418"/>
                  </a:cubicBezTo>
                  <a:cubicBezTo>
                    <a:pt x="429" y="418"/>
                    <a:pt x="432" y="418"/>
                    <a:pt x="436" y="417"/>
                  </a:cubicBezTo>
                  <a:cubicBezTo>
                    <a:pt x="446" y="413"/>
                    <a:pt x="457" y="410"/>
                    <a:pt x="466" y="404"/>
                  </a:cubicBezTo>
                  <a:cubicBezTo>
                    <a:pt x="490" y="389"/>
                    <a:pt x="512" y="371"/>
                    <a:pt x="530" y="350"/>
                  </a:cubicBezTo>
                  <a:cubicBezTo>
                    <a:pt x="539" y="338"/>
                    <a:pt x="547" y="326"/>
                    <a:pt x="552" y="313"/>
                  </a:cubicBezTo>
                  <a:cubicBezTo>
                    <a:pt x="554" y="309"/>
                    <a:pt x="555" y="305"/>
                    <a:pt x="557" y="301"/>
                  </a:cubicBezTo>
                  <a:cubicBezTo>
                    <a:pt x="564" y="285"/>
                    <a:pt x="567" y="267"/>
                    <a:pt x="565" y="249"/>
                  </a:cubicBezTo>
                  <a:cubicBezTo>
                    <a:pt x="563" y="232"/>
                    <a:pt x="559" y="216"/>
                    <a:pt x="552" y="200"/>
                  </a:cubicBezTo>
                  <a:cubicBezTo>
                    <a:pt x="545" y="181"/>
                    <a:pt x="536" y="163"/>
                    <a:pt x="525" y="146"/>
                  </a:cubicBezTo>
                  <a:cubicBezTo>
                    <a:pt x="520" y="137"/>
                    <a:pt x="513" y="129"/>
                    <a:pt x="503" y="124"/>
                  </a:cubicBezTo>
                  <a:cubicBezTo>
                    <a:pt x="488" y="114"/>
                    <a:pt x="472" y="105"/>
                    <a:pt x="455" y="98"/>
                  </a:cubicBezTo>
                  <a:cubicBezTo>
                    <a:pt x="445" y="94"/>
                    <a:pt x="433" y="91"/>
                    <a:pt x="421" y="91"/>
                  </a:cubicBezTo>
                  <a:cubicBezTo>
                    <a:pt x="410" y="90"/>
                    <a:pt x="399" y="90"/>
                    <a:pt x="388" y="89"/>
                  </a:cubicBezTo>
                  <a:cubicBezTo>
                    <a:pt x="374" y="87"/>
                    <a:pt x="360" y="87"/>
                    <a:pt x="346" y="90"/>
                  </a:cubicBezTo>
                  <a:cubicBezTo>
                    <a:pt x="341" y="91"/>
                    <a:pt x="336" y="93"/>
                    <a:pt x="332" y="95"/>
                  </a:cubicBezTo>
                  <a:cubicBezTo>
                    <a:pt x="306" y="106"/>
                    <a:pt x="288" y="126"/>
                    <a:pt x="268" y="145"/>
                  </a:cubicBezTo>
                  <a:cubicBezTo>
                    <a:pt x="267" y="146"/>
                    <a:pt x="266" y="147"/>
                    <a:pt x="266" y="148"/>
                  </a:cubicBezTo>
                  <a:cubicBezTo>
                    <a:pt x="259" y="160"/>
                    <a:pt x="251" y="172"/>
                    <a:pt x="246" y="184"/>
                  </a:cubicBezTo>
                  <a:cubicBezTo>
                    <a:pt x="241" y="195"/>
                    <a:pt x="238" y="207"/>
                    <a:pt x="234" y="219"/>
                  </a:cubicBezTo>
                  <a:close/>
                  <a:moveTo>
                    <a:pt x="655" y="416"/>
                  </a:moveTo>
                  <a:cubicBezTo>
                    <a:pt x="655" y="416"/>
                    <a:pt x="655" y="416"/>
                    <a:pt x="655" y="416"/>
                  </a:cubicBezTo>
                  <a:cubicBezTo>
                    <a:pt x="661" y="418"/>
                    <a:pt x="666" y="419"/>
                    <a:pt x="672" y="420"/>
                  </a:cubicBezTo>
                  <a:cubicBezTo>
                    <a:pt x="675" y="421"/>
                    <a:pt x="678" y="421"/>
                    <a:pt x="681" y="419"/>
                  </a:cubicBezTo>
                  <a:cubicBezTo>
                    <a:pt x="688" y="416"/>
                    <a:pt x="692" y="411"/>
                    <a:pt x="695" y="404"/>
                  </a:cubicBezTo>
                  <a:cubicBezTo>
                    <a:pt x="696" y="400"/>
                    <a:pt x="697" y="396"/>
                    <a:pt x="698" y="392"/>
                  </a:cubicBezTo>
                  <a:cubicBezTo>
                    <a:pt x="699" y="386"/>
                    <a:pt x="697" y="381"/>
                    <a:pt x="692" y="378"/>
                  </a:cubicBezTo>
                  <a:cubicBezTo>
                    <a:pt x="688" y="376"/>
                    <a:pt x="683" y="374"/>
                    <a:pt x="679" y="372"/>
                  </a:cubicBezTo>
                  <a:cubicBezTo>
                    <a:pt x="667" y="366"/>
                    <a:pt x="656" y="360"/>
                    <a:pt x="644" y="354"/>
                  </a:cubicBezTo>
                  <a:cubicBezTo>
                    <a:pt x="640" y="352"/>
                    <a:pt x="636" y="351"/>
                    <a:pt x="632" y="349"/>
                  </a:cubicBezTo>
                  <a:cubicBezTo>
                    <a:pt x="626" y="345"/>
                    <a:pt x="617" y="344"/>
                    <a:pt x="611" y="339"/>
                  </a:cubicBezTo>
                  <a:cubicBezTo>
                    <a:pt x="608" y="336"/>
                    <a:pt x="604" y="336"/>
                    <a:pt x="601" y="339"/>
                  </a:cubicBezTo>
                  <a:cubicBezTo>
                    <a:pt x="595" y="344"/>
                    <a:pt x="589" y="349"/>
                    <a:pt x="584" y="355"/>
                  </a:cubicBezTo>
                  <a:cubicBezTo>
                    <a:pt x="582" y="356"/>
                    <a:pt x="581" y="358"/>
                    <a:pt x="580" y="360"/>
                  </a:cubicBezTo>
                  <a:cubicBezTo>
                    <a:pt x="579" y="365"/>
                    <a:pt x="579" y="369"/>
                    <a:pt x="583" y="372"/>
                  </a:cubicBezTo>
                  <a:cubicBezTo>
                    <a:pt x="586" y="375"/>
                    <a:pt x="589" y="378"/>
                    <a:pt x="593" y="381"/>
                  </a:cubicBezTo>
                  <a:cubicBezTo>
                    <a:pt x="595" y="384"/>
                    <a:pt x="599" y="386"/>
                    <a:pt x="602" y="389"/>
                  </a:cubicBezTo>
                  <a:cubicBezTo>
                    <a:pt x="607" y="394"/>
                    <a:pt x="613" y="398"/>
                    <a:pt x="620" y="402"/>
                  </a:cubicBezTo>
                  <a:cubicBezTo>
                    <a:pt x="623" y="404"/>
                    <a:pt x="627" y="406"/>
                    <a:pt x="630" y="408"/>
                  </a:cubicBezTo>
                  <a:cubicBezTo>
                    <a:pt x="634" y="410"/>
                    <a:pt x="639" y="412"/>
                    <a:pt x="644" y="413"/>
                  </a:cubicBezTo>
                  <a:cubicBezTo>
                    <a:pt x="647" y="415"/>
                    <a:pt x="651" y="415"/>
                    <a:pt x="655" y="416"/>
                  </a:cubicBezTo>
                  <a:close/>
                  <a:moveTo>
                    <a:pt x="126" y="331"/>
                  </a:moveTo>
                  <a:cubicBezTo>
                    <a:pt x="131" y="332"/>
                    <a:pt x="135" y="333"/>
                    <a:pt x="139" y="333"/>
                  </a:cubicBezTo>
                  <a:cubicBezTo>
                    <a:pt x="142" y="334"/>
                    <a:pt x="146" y="335"/>
                    <a:pt x="149" y="336"/>
                  </a:cubicBezTo>
                  <a:cubicBezTo>
                    <a:pt x="159" y="339"/>
                    <a:pt x="169" y="337"/>
                    <a:pt x="177" y="332"/>
                  </a:cubicBezTo>
                  <a:cubicBezTo>
                    <a:pt x="185" y="327"/>
                    <a:pt x="191" y="320"/>
                    <a:pt x="194" y="310"/>
                  </a:cubicBezTo>
                  <a:cubicBezTo>
                    <a:pt x="196" y="303"/>
                    <a:pt x="195" y="297"/>
                    <a:pt x="194" y="290"/>
                  </a:cubicBezTo>
                  <a:cubicBezTo>
                    <a:pt x="194" y="283"/>
                    <a:pt x="191" y="277"/>
                    <a:pt x="188" y="271"/>
                  </a:cubicBezTo>
                  <a:cubicBezTo>
                    <a:pt x="185" y="267"/>
                    <a:pt x="181" y="264"/>
                    <a:pt x="177" y="263"/>
                  </a:cubicBezTo>
                  <a:cubicBezTo>
                    <a:pt x="173" y="263"/>
                    <a:pt x="169" y="262"/>
                    <a:pt x="165" y="261"/>
                  </a:cubicBezTo>
                  <a:cubicBezTo>
                    <a:pt x="158" y="259"/>
                    <a:pt x="151" y="261"/>
                    <a:pt x="144" y="262"/>
                  </a:cubicBezTo>
                  <a:cubicBezTo>
                    <a:pt x="143" y="262"/>
                    <a:pt x="142" y="263"/>
                    <a:pt x="141" y="264"/>
                  </a:cubicBezTo>
                  <a:cubicBezTo>
                    <a:pt x="137" y="266"/>
                    <a:pt x="134" y="269"/>
                    <a:pt x="130" y="271"/>
                  </a:cubicBezTo>
                  <a:cubicBezTo>
                    <a:pt x="124" y="275"/>
                    <a:pt x="120" y="281"/>
                    <a:pt x="118" y="288"/>
                  </a:cubicBezTo>
                  <a:cubicBezTo>
                    <a:pt x="118" y="292"/>
                    <a:pt x="117" y="295"/>
                    <a:pt x="116" y="299"/>
                  </a:cubicBezTo>
                  <a:cubicBezTo>
                    <a:pt x="112" y="307"/>
                    <a:pt x="115" y="315"/>
                    <a:pt x="119" y="323"/>
                  </a:cubicBezTo>
                  <a:cubicBezTo>
                    <a:pt x="121" y="326"/>
                    <a:pt x="124" y="329"/>
                    <a:pt x="126" y="331"/>
                  </a:cubicBezTo>
                  <a:close/>
                  <a:moveTo>
                    <a:pt x="581" y="457"/>
                  </a:moveTo>
                  <a:cubicBezTo>
                    <a:pt x="585" y="458"/>
                    <a:pt x="589" y="459"/>
                    <a:pt x="593" y="460"/>
                  </a:cubicBezTo>
                  <a:cubicBezTo>
                    <a:pt x="599" y="461"/>
                    <a:pt x="602" y="460"/>
                    <a:pt x="604" y="454"/>
                  </a:cubicBezTo>
                  <a:cubicBezTo>
                    <a:pt x="605" y="448"/>
                    <a:pt x="606" y="442"/>
                    <a:pt x="608" y="435"/>
                  </a:cubicBezTo>
                  <a:cubicBezTo>
                    <a:pt x="609" y="431"/>
                    <a:pt x="607" y="427"/>
                    <a:pt x="603" y="425"/>
                  </a:cubicBezTo>
                  <a:cubicBezTo>
                    <a:pt x="594" y="419"/>
                    <a:pt x="584" y="415"/>
                    <a:pt x="575" y="410"/>
                  </a:cubicBezTo>
                  <a:cubicBezTo>
                    <a:pt x="572" y="409"/>
                    <a:pt x="569" y="409"/>
                    <a:pt x="566" y="408"/>
                  </a:cubicBezTo>
                  <a:cubicBezTo>
                    <a:pt x="560" y="408"/>
                    <a:pt x="554" y="407"/>
                    <a:pt x="547" y="407"/>
                  </a:cubicBezTo>
                  <a:cubicBezTo>
                    <a:pt x="541" y="406"/>
                    <a:pt x="537" y="409"/>
                    <a:pt x="534" y="414"/>
                  </a:cubicBezTo>
                  <a:cubicBezTo>
                    <a:pt x="529" y="424"/>
                    <a:pt x="530" y="430"/>
                    <a:pt x="539" y="437"/>
                  </a:cubicBezTo>
                  <a:cubicBezTo>
                    <a:pt x="540" y="439"/>
                    <a:pt x="541" y="440"/>
                    <a:pt x="543" y="441"/>
                  </a:cubicBezTo>
                  <a:cubicBezTo>
                    <a:pt x="555" y="447"/>
                    <a:pt x="567" y="455"/>
                    <a:pt x="581" y="457"/>
                  </a:cubicBezTo>
                  <a:close/>
                  <a:moveTo>
                    <a:pt x="670" y="471"/>
                  </a:moveTo>
                  <a:cubicBezTo>
                    <a:pt x="671" y="468"/>
                    <a:pt x="671" y="467"/>
                    <a:pt x="671" y="466"/>
                  </a:cubicBezTo>
                  <a:cubicBezTo>
                    <a:pt x="673" y="458"/>
                    <a:pt x="672" y="457"/>
                    <a:pt x="666" y="454"/>
                  </a:cubicBezTo>
                  <a:cubicBezTo>
                    <a:pt x="655" y="449"/>
                    <a:pt x="645" y="444"/>
                    <a:pt x="635" y="440"/>
                  </a:cubicBezTo>
                  <a:cubicBezTo>
                    <a:pt x="631" y="439"/>
                    <a:pt x="627" y="438"/>
                    <a:pt x="623" y="438"/>
                  </a:cubicBezTo>
                  <a:cubicBezTo>
                    <a:pt x="621" y="438"/>
                    <a:pt x="619" y="440"/>
                    <a:pt x="619" y="442"/>
                  </a:cubicBezTo>
                  <a:cubicBezTo>
                    <a:pt x="620" y="447"/>
                    <a:pt x="618" y="452"/>
                    <a:pt x="617" y="456"/>
                  </a:cubicBezTo>
                  <a:cubicBezTo>
                    <a:pt x="616" y="463"/>
                    <a:pt x="617" y="466"/>
                    <a:pt x="623" y="470"/>
                  </a:cubicBezTo>
                  <a:cubicBezTo>
                    <a:pt x="624" y="471"/>
                    <a:pt x="626" y="472"/>
                    <a:pt x="627" y="473"/>
                  </a:cubicBezTo>
                  <a:cubicBezTo>
                    <a:pt x="631" y="475"/>
                    <a:pt x="634" y="476"/>
                    <a:pt x="637" y="479"/>
                  </a:cubicBezTo>
                  <a:cubicBezTo>
                    <a:pt x="642" y="483"/>
                    <a:pt x="648" y="485"/>
                    <a:pt x="654" y="486"/>
                  </a:cubicBezTo>
                  <a:cubicBezTo>
                    <a:pt x="657" y="487"/>
                    <a:pt x="660" y="486"/>
                    <a:pt x="662" y="484"/>
                  </a:cubicBezTo>
                  <a:cubicBezTo>
                    <a:pt x="667" y="481"/>
                    <a:pt x="669" y="475"/>
                    <a:pt x="670" y="471"/>
                  </a:cubicBezTo>
                  <a:close/>
                  <a:moveTo>
                    <a:pt x="948" y="759"/>
                  </a:moveTo>
                  <a:cubicBezTo>
                    <a:pt x="952" y="760"/>
                    <a:pt x="955" y="760"/>
                    <a:pt x="957" y="760"/>
                  </a:cubicBezTo>
                  <a:cubicBezTo>
                    <a:pt x="964" y="761"/>
                    <a:pt x="971" y="760"/>
                    <a:pt x="976" y="754"/>
                  </a:cubicBezTo>
                  <a:cubicBezTo>
                    <a:pt x="983" y="747"/>
                    <a:pt x="988" y="737"/>
                    <a:pt x="985" y="726"/>
                  </a:cubicBezTo>
                  <a:cubicBezTo>
                    <a:pt x="985" y="723"/>
                    <a:pt x="983" y="720"/>
                    <a:pt x="981" y="718"/>
                  </a:cubicBezTo>
                  <a:cubicBezTo>
                    <a:pt x="972" y="710"/>
                    <a:pt x="963" y="704"/>
                    <a:pt x="950" y="710"/>
                  </a:cubicBezTo>
                  <a:cubicBezTo>
                    <a:pt x="945" y="712"/>
                    <a:pt x="941" y="714"/>
                    <a:pt x="938" y="718"/>
                  </a:cubicBezTo>
                  <a:cubicBezTo>
                    <a:pt x="936" y="722"/>
                    <a:pt x="934" y="725"/>
                    <a:pt x="933" y="729"/>
                  </a:cubicBezTo>
                  <a:cubicBezTo>
                    <a:pt x="930" y="733"/>
                    <a:pt x="930" y="738"/>
                    <a:pt x="933" y="743"/>
                  </a:cubicBezTo>
                  <a:cubicBezTo>
                    <a:pt x="935" y="746"/>
                    <a:pt x="937" y="749"/>
                    <a:pt x="939" y="752"/>
                  </a:cubicBezTo>
                  <a:cubicBezTo>
                    <a:pt x="941" y="756"/>
                    <a:pt x="945" y="759"/>
                    <a:pt x="948" y="759"/>
                  </a:cubicBezTo>
                  <a:close/>
                  <a:moveTo>
                    <a:pt x="1027" y="706"/>
                  </a:moveTo>
                  <a:cubicBezTo>
                    <a:pt x="1026" y="705"/>
                    <a:pt x="1023" y="705"/>
                    <a:pt x="1020" y="705"/>
                  </a:cubicBezTo>
                  <a:cubicBezTo>
                    <a:pt x="1009" y="705"/>
                    <a:pt x="1001" y="710"/>
                    <a:pt x="996" y="720"/>
                  </a:cubicBezTo>
                  <a:cubicBezTo>
                    <a:pt x="993" y="726"/>
                    <a:pt x="993" y="730"/>
                    <a:pt x="995" y="736"/>
                  </a:cubicBezTo>
                  <a:cubicBezTo>
                    <a:pt x="996" y="738"/>
                    <a:pt x="997" y="740"/>
                    <a:pt x="999" y="742"/>
                  </a:cubicBezTo>
                  <a:cubicBezTo>
                    <a:pt x="1006" y="753"/>
                    <a:pt x="1023" y="757"/>
                    <a:pt x="1033" y="749"/>
                  </a:cubicBezTo>
                  <a:cubicBezTo>
                    <a:pt x="1042" y="742"/>
                    <a:pt x="1046" y="732"/>
                    <a:pt x="1046" y="720"/>
                  </a:cubicBezTo>
                  <a:cubicBezTo>
                    <a:pt x="1047" y="715"/>
                    <a:pt x="1044" y="711"/>
                    <a:pt x="1039" y="710"/>
                  </a:cubicBezTo>
                  <a:cubicBezTo>
                    <a:pt x="1036" y="709"/>
                    <a:pt x="1032" y="707"/>
                    <a:pt x="1027" y="706"/>
                  </a:cubicBezTo>
                  <a:close/>
                  <a:moveTo>
                    <a:pt x="179" y="341"/>
                  </a:moveTo>
                  <a:cubicBezTo>
                    <a:pt x="176" y="342"/>
                    <a:pt x="172" y="342"/>
                    <a:pt x="169" y="344"/>
                  </a:cubicBezTo>
                  <a:cubicBezTo>
                    <a:pt x="161" y="346"/>
                    <a:pt x="153" y="346"/>
                    <a:pt x="146" y="345"/>
                  </a:cubicBezTo>
                  <a:cubicBezTo>
                    <a:pt x="134" y="344"/>
                    <a:pt x="125" y="338"/>
                    <a:pt x="117" y="331"/>
                  </a:cubicBezTo>
                  <a:cubicBezTo>
                    <a:pt x="112" y="326"/>
                    <a:pt x="108" y="320"/>
                    <a:pt x="110" y="313"/>
                  </a:cubicBezTo>
                  <a:cubicBezTo>
                    <a:pt x="110" y="312"/>
                    <a:pt x="110" y="310"/>
                    <a:pt x="110" y="308"/>
                  </a:cubicBezTo>
                  <a:cubicBezTo>
                    <a:pt x="108" y="308"/>
                    <a:pt x="107" y="308"/>
                    <a:pt x="106" y="308"/>
                  </a:cubicBezTo>
                  <a:cubicBezTo>
                    <a:pt x="100" y="316"/>
                    <a:pt x="103" y="331"/>
                    <a:pt x="112" y="335"/>
                  </a:cubicBezTo>
                  <a:cubicBezTo>
                    <a:pt x="116" y="335"/>
                    <a:pt x="117" y="339"/>
                    <a:pt x="120" y="341"/>
                  </a:cubicBezTo>
                  <a:cubicBezTo>
                    <a:pt x="129" y="349"/>
                    <a:pt x="140" y="352"/>
                    <a:pt x="152" y="354"/>
                  </a:cubicBezTo>
                  <a:cubicBezTo>
                    <a:pt x="156" y="354"/>
                    <a:pt x="161" y="354"/>
                    <a:pt x="165" y="353"/>
                  </a:cubicBezTo>
                  <a:cubicBezTo>
                    <a:pt x="170" y="352"/>
                    <a:pt x="175" y="350"/>
                    <a:pt x="179" y="348"/>
                  </a:cubicBezTo>
                  <a:cubicBezTo>
                    <a:pt x="182" y="347"/>
                    <a:pt x="182" y="344"/>
                    <a:pt x="179" y="341"/>
                  </a:cubicBezTo>
                  <a:close/>
                  <a:moveTo>
                    <a:pt x="669" y="555"/>
                  </a:moveTo>
                  <a:cubicBezTo>
                    <a:pt x="669" y="556"/>
                    <a:pt x="670" y="557"/>
                    <a:pt x="670" y="557"/>
                  </a:cubicBezTo>
                  <a:cubicBezTo>
                    <a:pt x="668" y="559"/>
                    <a:pt x="666" y="560"/>
                    <a:pt x="664" y="562"/>
                  </a:cubicBezTo>
                  <a:cubicBezTo>
                    <a:pt x="661" y="565"/>
                    <a:pt x="658" y="568"/>
                    <a:pt x="655" y="572"/>
                  </a:cubicBezTo>
                  <a:cubicBezTo>
                    <a:pt x="653" y="573"/>
                    <a:pt x="654" y="575"/>
                    <a:pt x="655" y="576"/>
                  </a:cubicBezTo>
                  <a:cubicBezTo>
                    <a:pt x="656" y="577"/>
                    <a:pt x="658" y="577"/>
                    <a:pt x="659" y="576"/>
                  </a:cubicBezTo>
                  <a:cubicBezTo>
                    <a:pt x="664" y="573"/>
                    <a:pt x="669" y="569"/>
                    <a:pt x="674" y="566"/>
                  </a:cubicBezTo>
                  <a:cubicBezTo>
                    <a:pt x="674" y="565"/>
                    <a:pt x="675" y="565"/>
                    <a:pt x="675" y="564"/>
                  </a:cubicBezTo>
                  <a:cubicBezTo>
                    <a:pt x="679" y="561"/>
                    <a:pt x="679" y="557"/>
                    <a:pt x="676" y="554"/>
                  </a:cubicBezTo>
                  <a:cubicBezTo>
                    <a:pt x="674" y="551"/>
                    <a:pt x="672" y="549"/>
                    <a:pt x="670" y="547"/>
                  </a:cubicBezTo>
                  <a:cubicBezTo>
                    <a:pt x="669" y="546"/>
                    <a:pt x="667" y="545"/>
                    <a:pt x="666" y="545"/>
                  </a:cubicBezTo>
                  <a:cubicBezTo>
                    <a:pt x="659" y="545"/>
                    <a:pt x="653" y="548"/>
                    <a:pt x="648" y="552"/>
                  </a:cubicBezTo>
                  <a:cubicBezTo>
                    <a:pt x="646" y="554"/>
                    <a:pt x="646" y="556"/>
                    <a:pt x="647" y="558"/>
                  </a:cubicBezTo>
                  <a:cubicBezTo>
                    <a:pt x="648" y="560"/>
                    <a:pt x="651" y="561"/>
                    <a:pt x="653" y="560"/>
                  </a:cubicBezTo>
                  <a:cubicBezTo>
                    <a:pt x="656" y="559"/>
                    <a:pt x="658" y="558"/>
                    <a:pt x="661" y="557"/>
                  </a:cubicBezTo>
                  <a:cubicBezTo>
                    <a:pt x="664" y="556"/>
                    <a:pt x="666" y="556"/>
                    <a:pt x="669" y="555"/>
                  </a:cubicBezTo>
                  <a:close/>
                  <a:moveTo>
                    <a:pt x="1102" y="478"/>
                  </a:moveTo>
                  <a:cubicBezTo>
                    <a:pt x="1105" y="473"/>
                    <a:pt x="1106" y="470"/>
                    <a:pt x="1107" y="467"/>
                  </a:cubicBezTo>
                  <a:cubicBezTo>
                    <a:pt x="1110" y="464"/>
                    <a:pt x="1110" y="460"/>
                    <a:pt x="1109" y="456"/>
                  </a:cubicBezTo>
                  <a:cubicBezTo>
                    <a:pt x="1107" y="448"/>
                    <a:pt x="1102" y="441"/>
                    <a:pt x="1097" y="435"/>
                  </a:cubicBezTo>
                  <a:cubicBezTo>
                    <a:pt x="1095" y="432"/>
                    <a:pt x="1091" y="431"/>
                    <a:pt x="1087" y="433"/>
                  </a:cubicBezTo>
                  <a:cubicBezTo>
                    <a:pt x="1086" y="434"/>
                    <a:pt x="1085" y="436"/>
                    <a:pt x="1086" y="438"/>
                  </a:cubicBezTo>
                  <a:cubicBezTo>
                    <a:pt x="1087" y="439"/>
                    <a:pt x="1088" y="440"/>
                    <a:pt x="1088" y="441"/>
                  </a:cubicBezTo>
                  <a:cubicBezTo>
                    <a:pt x="1097" y="451"/>
                    <a:pt x="1103" y="462"/>
                    <a:pt x="1102" y="478"/>
                  </a:cubicBezTo>
                  <a:close/>
                  <a:moveTo>
                    <a:pt x="867" y="831"/>
                  </a:moveTo>
                  <a:cubicBezTo>
                    <a:pt x="866" y="837"/>
                    <a:pt x="864" y="843"/>
                    <a:pt x="863" y="849"/>
                  </a:cubicBezTo>
                  <a:cubicBezTo>
                    <a:pt x="863" y="850"/>
                    <a:pt x="863" y="852"/>
                    <a:pt x="863" y="853"/>
                  </a:cubicBezTo>
                  <a:cubicBezTo>
                    <a:pt x="864" y="859"/>
                    <a:pt x="866" y="864"/>
                    <a:pt x="868" y="870"/>
                  </a:cubicBezTo>
                  <a:cubicBezTo>
                    <a:pt x="869" y="873"/>
                    <a:pt x="871" y="876"/>
                    <a:pt x="874" y="877"/>
                  </a:cubicBezTo>
                  <a:cubicBezTo>
                    <a:pt x="876" y="878"/>
                    <a:pt x="879" y="877"/>
                    <a:pt x="879" y="875"/>
                  </a:cubicBezTo>
                  <a:cubicBezTo>
                    <a:pt x="878" y="873"/>
                    <a:pt x="878" y="871"/>
                    <a:pt x="878" y="870"/>
                  </a:cubicBezTo>
                  <a:cubicBezTo>
                    <a:pt x="875" y="860"/>
                    <a:pt x="871" y="851"/>
                    <a:pt x="872" y="841"/>
                  </a:cubicBezTo>
                  <a:cubicBezTo>
                    <a:pt x="873" y="838"/>
                    <a:pt x="871" y="835"/>
                    <a:pt x="870" y="832"/>
                  </a:cubicBezTo>
                  <a:cubicBezTo>
                    <a:pt x="869" y="831"/>
                    <a:pt x="868" y="831"/>
                    <a:pt x="867" y="831"/>
                  </a:cubicBezTo>
                  <a:close/>
                  <a:moveTo>
                    <a:pt x="159" y="422"/>
                  </a:moveTo>
                  <a:cubicBezTo>
                    <a:pt x="153" y="419"/>
                    <a:pt x="148" y="420"/>
                    <a:pt x="143" y="421"/>
                  </a:cubicBezTo>
                  <a:cubicBezTo>
                    <a:pt x="134" y="421"/>
                    <a:pt x="126" y="422"/>
                    <a:pt x="117" y="419"/>
                  </a:cubicBezTo>
                  <a:cubicBezTo>
                    <a:pt x="115" y="419"/>
                    <a:pt x="113" y="419"/>
                    <a:pt x="111" y="420"/>
                  </a:cubicBezTo>
                  <a:cubicBezTo>
                    <a:pt x="110" y="420"/>
                    <a:pt x="109" y="421"/>
                    <a:pt x="109" y="422"/>
                  </a:cubicBezTo>
                  <a:cubicBezTo>
                    <a:pt x="108" y="422"/>
                    <a:pt x="109" y="424"/>
                    <a:pt x="109" y="424"/>
                  </a:cubicBezTo>
                  <a:cubicBezTo>
                    <a:pt x="111" y="426"/>
                    <a:pt x="113" y="427"/>
                    <a:pt x="115" y="428"/>
                  </a:cubicBezTo>
                  <a:cubicBezTo>
                    <a:pt x="118" y="429"/>
                    <a:pt x="122" y="430"/>
                    <a:pt x="126" y="430"/>
                  </a:cubicBezTo>
                  <a:cubicBezTo>
                    <a:pt x="137" y="431"/>
                    <a:pt x="147" y="428"/>
                    <a:pt x="159" y="422"/>
                  </a:cubicBezTo>
                  <a:close/>
                  <a:moveTo>
                    <a:pt x="168" y="429"/>
                  </a:moveTo>
                  <a:cubicBezTo>
                    <a:pt x="164" y="429"/>
                    <a:pt x="160" y="430"/>
                    <a:pt x="156" y="431"/>
                  </a:cubicBezTo>
                  <a:cubicBezTo>
                    <a:pt x="148" y="435"/>
                    <a:pt x="140" y="438"/>
                    <a:pt x="132" y="441"/>
                  </a:cubicBezTo>
                  <a:cubicBezTo>
                    <a:pt x="130" y="442"/>
                    <a:pt x="127" y="443"/>
                    <a:pt x="127" y="446"/>
                  </a:cubicBezTo>
                  <a:cubicBezTo>
                    <a:pt x="127" y="448"/>
                    <a:pt x="130" y="450"/>
                    <a:pt x="134" y="449"/>
                  </a:cubicBezTo>
                  <a:cubicBezTo>
                    <a:pt x="135" y="449"/>
                    <a:pt x="136" y="449"/>
                    <a:pt x="136" y="449"/>
                  </a:cubicBezTo>
                  <a:cubicBezTo>
                    <a:pt x="147" y="446"/>
                    <a:pt x="157" y="441"/>
                    <a:pt x="165" y="434"/>
                  </a:cubicBezTo>
                  <a:cubicBezTo>
                    <a:pt x="167" y="433"/>
                    <a:pt x="169" y="432"/>
                    <a:pt x="168" y="429"/>
                  </a:cubicBezTo>
                  <a:close/>
                  <a:moveTo>
                    <a:pt x="1090" y="497"/>
                  </a:moveTo>
                  <a:cubicBezTo>
                    <a:pt x="1096" y="493"/>
                    <a:pt x="1098" y="488"/>
                    <a:pt x="1095" y="483"/>
                  </a:cubicBezTo>
                  <a:cubicBezTo>
                    <a:pt x="1092" y="477"/>
                    <a:pt x="1090" y="471"/>
                    <a:pt x="1087" y="465"/>
                  </a:cubicBezTo>
                  <a:cubicBezTo>
                    <a:pt x="1085" y="462"/>
                    <a:pt x="1082" y="461"/>
                    <a:pt x="1080" y="462"/>
                  </a:cubicBezTo>
                  <a:cubicBezTo>
                    <a:pt x="1078" y="463"/>
                    <a:pt x="1077" y="465"/>
                    <a:pt x="1078" y="468"/>
                  </a:cubicBezTo>
                  <a:cubicBezTo>
                    <a:pt x="1078" y="469"/>
                    <a:pt x="1078" y="470"/>
                    <a:pt x="1079" y="471"/>
                  </a:cubicBezTo>
                  <a:cubicBezTo>
                    <a:pt x="1082" y="480"/>
                    <a:pt x="1086" y="488"/>
                    <a:pt x="1090" y="497"/>
                  </a:cubicBezTo>
                  <a:close/>
                  <a:moveTo>
                    <a:pt x="382" y="447"/>
                  </a:moveTo>
                  <a:cubicBezTo>
                    <a:pt x="382" y="447"/>
                    <a:pt x="382" y="447"/>
                    <a:pt x="382" y="447"/>
                  </a:cubicBezTo>
                  <a:cubicBezTo>
                    <a:pt x="384" y="447"/>
                    <a:pt x="386" y="448"/>
                    <a:pt x="388" y="448"/>
                  </a:cubicBezTo>
                  <a:cubicBezTo>
                    <a:pt x="392" y="449"/>
                    <a:pt x="396" y="449"/>
                    <a:pt x="401" y="449"/>
                  </a:cubicBezTo>
                  <a:cubicBezTo>
                    <a:pt x="401" y="449"/>
                    <a:pt x="403" y="448"/>
                    <a:pt x="403" y="447"/>
                  </a:cubicBezTo>
                  <a:cubicBezTo>
                    <a:pt x="403" y="446"/>
                    <a:pt x="402" y="444"/>
                    <a:pt x="401" y="444"/>
                  </a:cubicBezTo>
                  <a:cubicBezTo>
                    <a:pt x="393" y="439"/>
                    <a:pt x="384" y="437"/>
                    <a:pt x="374" y="435"/>
                  </a:cubicBezTo>
                  <a:cubicBezTo>
                    <a:pt x="373" y="435"/>
                    <a:pt x="371" y="435"/>
                    <a:pt x="370" y="436"/>
                  </a:cubicBezTo>
                  <a:cubicBezTo>
                    <a:pt x="369" y="436"/>
                    <a:pt x="368" y="437"/>
                    <a:pt x="368" y="438"/>
                  </a:cubicBezTo>
                  <a:cubicBezTo>
                    <a:pt x="367" y="439"/>
                    <a:pt x="368" y="441"/>
                    <a:pt x="369" y="442"/>
                  </a:cubicBezTo>
                  <a:cubicBezTo>
                    <a:pt x="370" y="443"/>
                    <a:pt x="372" y="444"/>
                    <a:pt x="373" y="445"/>
                  </a:cubicBezTo>
                  <a:cubicBezTo>
                    <a:pt x="376" y="445"/>
                    <a:pt x="379" y="446"/>
                    <a:pt x="382" y="447"/>
                  </a:cubicBezTo>
                  <a:close/>
                  <a:moveTo>
                    <a:pt x="378" y="41"/>
                  </a:moveTo>
                  <a:cubicBezTo>
                    <a:pt x="378" y="41"/>
                    <a:pt x="377" y="40"/>
                    <a:pt x="377" y="39"/>
                  </a:cubicBezTo>
                  <a:cubicBezTo>
                    <a:pt x="369" y="42"/>
                    <a:pt x="361" y="43"/>
                    <a:pt x="353" y="46"/>
                  </a:cubicBezTo>
                  <a:cubicBezTo>
                    <a:pt x="351" y="47"/>
                    <a:pt x="348" y="49"/>
                    <a:pt x="346" y="52"/>
                  </a:cubicBezTo>
                  <a:cubicBezTo>
                    <a:pt x="344" y="53"/>
                    <a:pt x="344" y="56"/>
                    <a:pt x="347" y="57"/>
                  </a:cubicBezTo>
                  <a:cubicBezTo>
                    <a:pt x="352" y="53"/>
                    <a:pt x="358" y="51"/>
                    <a:pt x="364" y="50"/>
                  </a:cubicBezTo>
                  <a:cubicBezTo>
                    <a:pt x="368" y="48"/>
                    <a:pt x="372" y="46"/>
                    <a:pt x="376" y="44"/>
                  </a:cubicBezTo>
                  <a:cubicBezTo>
                    <a:pt x="377" y="44"/>
                    <a:pt x="377" y="42"/>
                    <a:pt x="378" y="41"/>
                  </a:cubicBezTo>
                  <a:close/>
                  <a:moveTo>
                    <a:pt x="382" y="453"/>
                  </a:moveTo>
                  <a:cubicBezTo>
                    <a:pt x="394" y="463"/>
                    <a:pt x="403" y="463"/>
                    <a:pt x="412" y="455"/>
                  </a:cubicBezTo>
                  <a:cubicBezTo>
                    <a:pt x="412" y="455"/>
                    <a:pt x="413" y="453"/>
                    <a:pt x="412" y="452"/>
                  </a:cubicBezTo>
                  <a:cubicBezTo>
                    <a:pt x="412" y="452"/>
                    <a:pt x="410" y="451"/>
                    <a:pt x="410" y="451"/>
                  </a:cubicBezTo>
                  <a:cubicBezTo>
                    <a:pt x="404" y="454"/>
                    <a:pt x="398" y="453"/>
                    <a:pt x="392" y="452"/>
                  </a:cubicBezTo>
                  <a:cubicBezTo>
                    <a:pt x="391" y="451"/>
                    <a:pt x="390" y="451"/>
                    <a:pt x="388" y="451"/>
                  </a:cubicBezTo>
                  <a:cubicBezTo>
                    <a:pt x="387" y="451"/>
                    <a:pt x="385" y="452"/>
                    <a:pt x="382" y="453"/>
                  </a:cubicBezTo>
                  <a:close/>
                  <a:moveTo>
                    <a:pt x="883" y="846"/>
                  </a:moveTo>
                  <a:cubicBezTo>
                    <a:pt x="880" y="855"/>
                    <a:pt x="881" y="866"/>
                    <a:pt x="885" y="875"/>
                  </a:cubicBezTo>
                  <a:cubicBezTo>
                    <a:pt x="886" y="875"/>
                    <a:pt x="887" y="876"/>
                    <a:pt x="887" y="876"/>
                  </a:cubicBezTo>
                  <a:cubicBezTo>
                    <a:pt x="888" y="875"/>
                    <a:pt x="889" y="875"/>
                    <a:pt x="890" y="874"/>
                  </a:cubicBezTo>
                  <a:cubicBezTo>
                    <a:pt x="890" y="874"/>
                    <a:pt x="890" y="873"/>
                    <a:pt x="890" y="873"/>
                  </a:cubicBezTo>
                  <a:cubicBezTo>
                    <a:pt x="889" y="865"/>
                    <a:pt x="888" y="858"/>
                    <a:pt x="887" y="850"/>
                  </a:cubicBezTo>
                  <a:cubicBezTo>
                    <a:pt x="887" y="848"/>
                    <a:pt x="885" y="847"/>
                    <a:pt x="883" y="846"/>
                  </a:cubicBezTo>
                  <a:close/>
                  <a:moveTo>
                    <a:pt x="207" y="141"/>
                  </a:moveTo>
                  <a:cubicBezTo>
                    <a:pt x="200" y="143"/>
                    <a:pt x="191" y="151"/>
                    <a:pt x="184" y="160"/>
                  </a:cubicBezTo>
                  <a:cubicBezTo>
                    <a:pt x="179" y="166"/>
                    <a:pt x="173" y="172"/>
                    <a:pt x="169" y="182"/>
                  </a:cubicBezTo>
                  <a:cubicBezTo>
                    <a:pt x="178" y="174"/>
                    <a:pt x="182" y="167"/>
                    <a:pt x="188" y="160"/>
                  </a:cubicBezTo>
                  <a:cubicBezTo>
                    <a:pt x="194" y="154"/>
                    <a:pt x="200" y="148"/>
                    <a:pt x="207" y="141"/>
                  </a:cubicBezTo>
                  <a:close/>
                  <a:moveTo>
                    <a:pt x="325" y="49"/>
                  </a:moveTo>
                  <a:cubicBezTo>
                    <a:pt x="329" y="48"/>
                    <a:pt x="330" y="48"/>
                    <a:pt x="332" y="47"/>
                  </a:cubicBezTo>
                  <a:cubicBezTo>
                    <a:pt x="338" y="43"/>
                    <a:pt x="345" y="41"/>
                    <a:pt x="352" y="41"/>
                  </a:cubicBezTo>
                  <a:cubicBezTo>
                    <a:pt x="354" y="41"/>
                    <a:pt x="356" y="40"/>
                    <a:pt x="358" y="39"/>
                  </a:cubicBezTo>
                  <a:cubicBezTo>
                    <a:pt x="359" y="39"/>
                    <a:pt x="359" y="38"/>
                    <a:pt x="360" y="37"/>
                  </a:cubicBezTo>
                  <a:cubicBezTo>
                    <a:pt x="341" y="35"/>
                    <a:pt x="333" y="38"/>
                    <a:pt x="325" y="49"/>
                  </a:cubicBezTo>
                  <a:close/>
                  <a:moveTo>
                    <a:pt x="185" y="340"/>
                  </a:moveTo>
                  <a:cubicBezTo>
                    <a:pt x="189" y="340"/>
                    <a:pt x="190" y="340"/>
                    <a:pt x="191" y="339"/>
                  </a:cubicBezTo>
                  <a:cubicBezTo>
                    <a:pt x="192" y="337"/>
                    <a:pt x="193" y="335"/>
                    <a:pt x="194" y="333"/>
                  </a:cubicBezTo>
                  <a:cubicBezTo>
                    <a:pt x="195" y="331"/>
                    <a:pt x="197" y="330"/>
                    <a:pt x="198" y="328"/>
                  </a:cubicBezTo>
                  <a:cubicBezTo>
                    <a:pt x="195" y="325"/>
                    <a:pt x="193" y="325"/>
                    <a:pt x="191" y="327"/>
                  </a:cubicBezTo>
                  <a:cubicBezTo>
                    <a:pt x="190" y="328"/>
                    <a:pt x="190" y="329"/>
                    <a:pt x="190" y="329"/>
                  </a:cubicBezTo>
                  <a:cubicBezTo>
                    <a:pt x="188" y="333"/>
                    <a:pt x="187" y="336"/>
                    <a:pt x="185" y="340"/>
                  </a:cubicBezTo>
                  <a:close/>
                </a:path>
              </a:pathLst>
            </a:custGeom>
            <a:solidFill>
              <a:srgbClr val="C7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74"/>
            <p:cNvSpPr/>
            <p:nvPr/>
          </p:nvSpPr>
          <p:spPr bwMode="auto">
            <a:xfrm>
              <a:off x="1863725" y="2303463"/>
              <a:ext cx="2855913" cy="1698625"/>
            </a:xfrm>
            <a:custGeom>
              <a:avLst/>
              <a:gdLst>
                <a:gd name="T0" fmla="*/ 13 w 1020"/>
                <a:gd name="T1" fmla="*/ 6 h 606"/>
                <a:gd name="T2" fmla="*/ 48 w 1020"/>
                <a:gd name="T3" fmla="*/ 51 h 606"/>
                <a:gd name="T4" fmla="*/ 68 w 1020"/>
                <a:gd name="T5" fmla="*/ 73 h 606"/>
                <a:gd name="T6" fmla="*/ 90 w 1020"/>
                <a:gd name="T7" fmla="*/ 90 h 606"/>
                <a:gd name="T8" fmla="*/ 121 w 1020"/>
                <a:gd name="T9" fmla="*/ 111 h 606"/>
                <a:gd name="T10" fmla="*/ 162 w 1020"/>
                <a:gd name="T11" fmla="*/ 105 h 606"/>
                <a:gd name="T12" fmla="*/ 223 w 1020"/>
                <a:gd name="T13" fmla="*/ 79 h 606"/>
                <a:gd name="T14" fmla="*/ 247 w 1020"/>
                <a:gd name="T15" fmla="*/ 70 h 606"/>
                <a:gd name="T16" fmla="*/ 298 w 1020"/>
                <a:gd name="T17" fmla="*/ 72 h 606"/>
                <a:gd name="T18" fmla="*/ 346 w 1020"/>
                <a:gd name="T19" fmla="*/ 93 h 606"/>
                <a:gd name="T20" fmla="*/ 396 w 1020"/>
                <a:gd name="T21" fmla="*/ 123 h 606"/>
                <a:gd name="T22" fmla="*/ 447 w 1020"/>
                <a:gd name="T23" fmla="*/ 157 h 606"/>
                <a:gd name="T24" fmla="*/ 486 w 1020"/>
                <a:gd name="T25" fmla="*/ 184 h 606"/>
                <a:gd name="T26" fmla="*/ 580 w 1020"/>
                <a:gd name="T27" fmla="*/ 239 h 606"/>
                <a:gd name="T28" fmla="*/ 611 w 1020"/>
                <a:gd name="T29" fmla="*/ 255 h 606"/>
                <a:gd name="T30" fmla="*/ 658 w 1020"/>
                <a:gd name="T31" fmla="*/ 278 h 606"/>
                <a:gd name="T32" fmla="*/ 697 w 1020"/>
                <a:gd name="T33" fmla="*/ 297 h 606"/>
                <a:gd name="T34" fmla="*/ 741 w 1020"/>
                <a:gd name="T35" fmla="*/ 317 h 606"/>
                <a:gd name="T36" fmla="*/ 785 w 1020"/>
                <a:gd name="T37" fmla="*/ 345 h 606"/>
                <a:gd name="T38" fmla="*/ 835 w 1020"/>
                <a:gd name="T39" fmla="*/ 390 h 606"/>
                <a:gd name="T40" fmla="*/ 845 w 1020"/>
                <a:gd name="T41" fmla="*/ 429 h 606"/>
                <a:gd name="T42" fmla="*/ 849 w 1020"/>
                <a:gd name="T43" fmla="*/ 463 h 606"/>
                <a:gd name="T44" fmla="*/ 863 w 1020"/>
                <a:gd name="T45" fmla="*/ 526 h 606"/>
                <a:gd name="T46" fmla="*/ 901 w 1020"/>
                <a:gd name="T47" fmla="*/ 552 h 606"/>
                <a:gd name="T48" fmla="*/ 921 w 1020"/>
                <a:gd name="T49" fmla="*/ 561 h 606"/>
                <a:gd name="T50" fmla="*/ 961 w 1020"/>
                <a:gd name="T51" fmla="*/ 570 h 606"/>
                <a:gd name="T52" fmla="*/ 1015 w 1020"/>
                <a:gd name="T53" fmla="*/ 576 h 606"/>
                <a:gd name="T54" fmla="*/ 1015 w 1020"/>
                <a:gd name="T55" fmla="*/ 587 h 606"/>
                <a:gd name="T56" fmla="*/ 964 w 1020"/>
                <a:gd name="T57" fmla="*/ 605 h 606"/>
                <a:gd name="T58" fmla="*/ 928 w 1020"/>
                <a:gd name="T59" fmla="*/ 599 h 606"/>
                <a:gd name="T60" fmla="*/ 882 w 1020"/>
                <a:gd name="T61" fmla="*/ 584 h 606"/>
                <a:gd name="T62" fmla="*/ 848 w 1020"/>
                <a:gd name="T63" fmla="*/ 562 h 606"/>
                <a:gd name="T64" fmla="*/ 834 w 1020"/>
                <a:gd name="T65" fmla="*/ 507 h 606"/>
                <a:gd name="T66" fmla="*/ 824 w 1020"/>
                <a:gd name="T67" fmla="*/ 404 h 606"/>
                <a:gd name="T68" fmla="*/ 803 w 1020"/>
                <a:gd name="T69" fmla="*/ 371 h 606"/>
                <a:gd name="T70" fmla="*/ 742 w 1020"/>
                <a:gd name="T71" fmla="*/ 335 h 606"/>
                <a:gd name="T72" fmla="*/ 703 w 1020"/>
                <a:gd name="T73" fmla="*/ 322 h 606"/>
                <a:gd name="T74" fmla="*/ 671 w 1020"/>
                <a:gd name="T75" fmla="*/ 309 h 606"/>
                <a:gd name="T76" fmla="*/ 589 w 1020"/>
                <a:gd name="T77" fmla="*/ 263 h 606"/>
                <a:gd name="T78" fmla="*/ 569 w 1020"/>
                <a:gd name="T79" fmla="*/ 254 h 606"/>
                <a:gd name="T80" fmla="*/ 477 w 1020"/>
                <a:gd name="T81" fmla="*/ 199 h 606"/>
                <a:gd name="T82" fmla="*/ 414 w 1020"/>
                <a:gd name="T83" fmla="*/ 161 h 606"/>
                <a:gd name="T84" fmla="*/ 384 w 1020"/>
                <a:gd name="T85" fmla="*/ 138 h 606"/>
                <a:gd name="T86" fmla="*/ 357 w 1020"/>
                <a:gd name="T87" fmla="*/ 116 h 606"/>
                <a:gd name="T88" fmla="*/ 309 w 1020"/>
                <a:gd name="T89" fmla="*/ 89 h 606"/>
                <a:gd name="T90" fmla="*/ 209 w 1020"/>
                <a:gd name="T91" fmla="*/ 101 h 606"/>
                <a:gd name="T92" fmla="*/ 147 w 1020"/>
                <a:gd name="T93" fmla="*/ 133 h 606"/>
                <a:gd name="T94" fmla="*/ 99 w 1020"/>
                <a:gd name="T95" fmla="*/ 138 h 606"/>
                <a:gd name="T96" fmla="*/ 74 w 1020"/>
                <a:gd name="T97" fmla="*/ 122 h 606"/>
                <a:gd name="T98" fmla="*/ 35 w 1020"/>
                <a:gd name="T99" fmla="*/ 90 h 606"/>
                <a:gd name="T100" fmla="*/ 6 w 1020"/>
                <a:gd name="T101" fmla="*/ 49 h 606"/>
                <a:gd name="T102" fmla="*/ 8 w 1020"/>
                <a:gd name="T103" fmla="*/ 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20" h="606">
                  <a:moveTo>
                    <a:pt x="11" y="0"/>
                  </a:moveTo>
                  <a:cubicBezTo>
                    <a:pt x="12" y="3"/>
                    <a:pt x="13" y="5"/>
                    <a:pt x="13" y="6"/>
                  </a:cubicBezTo>
                  <a:cubicBezTo>
                    <a:pt x="14" y="14"/>
                    <a:pt x="18" y="20"/>
                    <a:pt x="24" y="26"/>
                  </a:cubicBezTo>
                  <a:cubicBezTo>
                    <a:pt x="32" y="34"/>
                    <a:pt x="40" y="42"/>
                    <a:pt x="48" y="51"/>
                  </a:cubicBezTo>
                  <a:cubicBezTo>
                    <a:pt x="52" y="55"/>
                    <a:pt x="55" y="59"/>
                    <a:pt x="58" y="64"/>
                  </a:cubicBezTo>
                  <a:cubicBezTo>
                    <a:pt x="60" y="68"/>
                    <a:pt x="64" y="71"/>
                    <a:pt x="68" y="73"/>
                  </a:cubicBezTo>
                  <a:cubicBezTo>
                    <a:pt x="72" y="76"/>
                    <a:pt x="75" y="79"/>
                    <a:pt x="78" y="82"/>
                  </a:cubicBezTo>
                  <a:cubicBezTo>
                    <a:pt x="82" y="85"/>
                    <a:pt x="86" y="87"/>
                    <a:pt x="90" y="90"/>
                  </a:cubicBezTo>
                  <a:cubicBezTo>
                    <a:pt x="95" y="93"/>
                    <a:pt x="99" y="95"/>
                    <a:pt x="103" y="100"/>
                  </a:cubicBezTo>
                  <a:cubicBezTo>
                    <a:pt x="108" y="105"/>
                    <a:pt x="115" y="108"/>
                    <a:pt x="121" y="111"/>
                  </a:cubicBezTo>
                  <a:cubicBezTo>
                    <a:pt x="123" y="112"/>
                    <a:pt x="126" y="111"/>
                    <a:pt x="128" y="111"/>
                  </a:cubicBezTo>
                  <a:cubicBezTo>
                    <a:pt x="139" y="109"/>
                    <a:pt x="151" y="107"/>
                    <a:pt x="162" y="105"/>
                  </a:cubicBezTo>
                  <a:cubicBezTo>
                    <a:pt x="171" y="103"/>
                    <a:pt x="179" y="99"/>
                    <a:pt x="187" y="95"/>
                  </a:cubicBezTo>
                  <a:cubicBezTo>
                    <a:pt x="198" y="88"/>
                    <a:pt x="210" y="82"/>
                    <a:pt x="223" y="79"/>
                  </a:cubicBezTo>
                  <a:cubicBezTo>
                    <a:pt x="225" y="78"/>
                    <a:pt x="227" y="76"/>
                    <a:pt x="229" y="75"/>
                  </a:cubicBezTo>
                  <a:cubicBezTo>
                    <a:pt x="235" y="73"/>
                    <a:pt x="241" y="71"/>
                    <a:pt x="247" y="70"/>
                  </a:cubicBezTo>
                  <a:cubicBezTo>
                    <a:pt x="248" y="69"/>
                    <a:pt x="250" y="69"/>
                    <a:pt x="252" y="68"/>
                  </a:cubicBezTo>
                  <a:cubicBezTo>
                    <a:pt x="268" y="62"/>
                    <a:pt x="283" y="67"/>
                    <a:pt x="298" y="72"/>
                  </a:cubicBezTo>
                  <a:cubicBezTo>
                    <a:pt x="308" y="76"/>
                    <a:pt x="317" y="80"/>
                    <a:pt x="326" y="84"/>
                  </a:cubicBezTo>
                  <a:cubicBezTo>
                    <a:pt x="333" y="87"/>
                    <a:pt x="340" y="89"/>
                    <a:pt x="346" y="93"/>
                  </a:cubicBezTo>
                  <a:cubicBezTo>
                    <a:pt x="354" y="97"/>
                    <a:pt x="362" y="101"/>
                    <a:pt x="370" y="105"/>
                  </a:cubicBezTo>
                  <a:cubicBezTo>
                    <a:pt x="379" y="110"/>
                    <a:pt x="388" y="116"/>
                    <a:pt x="396" y="123"/>
                  </a:cubicBezTo>
                  <a:cubicBezTo>
                    <a:pt x="397" y="124"/>
                    <a:pt x="398" y="125"/>
                    <a:pt x="400" y="126"/>
                  </a:cubicBezTo>
                  <a:cubicBezTo>
                    <a:pt x="415" y="136"/>
                    <a:pt x="431" y="147"/>
                    <a:pt x="447" y="157"/>
                  </a:cubicBezTo>
                  <a:cubicBezTo>
                    <a:pt x="455" y="163"/>
                    <a:pt x="462" y="168"/>
                    <a:pt x="470" y="174"/>
                  </a:cubicBezTo>
                  <a:cubicBezTo>
                    <a:pt x="476" y="177"/>
                    <a:pt x="481" y="181"/>
                    <a:pt x="486" y="184"/>
                  </a:cubicBezTo>
                  <a:cubicBezTo>
                    <a:pt x="511" y="198"/>
                    <a:pt x="536" y="213"/>
                    <a:pt x="561" y="227"/>
                  </a:cubicBezTo>
                  <a:cubicBezTo>
                    <a:pt x="568" y="231"/>
                    <a:pt x="575" y="234"/>
                    <a:pt x="580" y="239"/>
                  </a:cubicBezTo>
                  <a:cubicBezTo>
                    <a:pt x="581" y="240"/>
                    <a:pt x="582" y="240"/>
                    <a:pt x="583" y="241"/>
                  </a:cubicBezTo>
                  <a:cubicBezTo>
                    <a:pt x="593" y="244"/>
                    <a:pt x="602" y="250"/>
                    <a:pt x="611" y="255"/>
                  </a:cubicBezTo>
                  <a:cubicBezTo>
                    <a:pt x="622" y="261"/>
                    <a:pt x="634" y="268"/>
                    <a:pt x="646" y="272"/>
                  </a:cubicBezTo>
                  <a:cubicBezTo>
                    <a:pt x="650" y="274"/>
                    <a:pt x="654" y="276"/>
                    <a:pt x="658" y="278"/>
                  </a:cubicBezTo>
                  <a:cubicBezTo>
                    <a:pt x="668" y="283"/>
                    <a:pt x="677" y="288"/>
                    <a:pt x="687" y="292"/>
                  </a:cubicBezTo>
                  <a:cubicBezTo>
                    <a:pt x="691" y="293"/>
                    <a:pt x="694" y="295"/>
                    <a:pt x="697" y="297"/>
                  </a:cubicBezTo>
                  <a:cubicBezTo>
                    <a:pt x="706" y="302"/>
                    <a:pt x="715" y="306"/>
                    <a:pt x="725" y="309"/>
                  </a:cubicBezTo>
                  <a:cubicBezTo>
                    <a:pt x="731" y="311"/>
                    <a:pt x="736" y="314"/>
                    <a:pt x="741" y="317"/>
                  </a:cubicBezTo>
                  <a:cubicBezTo>
                    <a:pt x="752" y="323"/>
                    <a:pt x="763" y="330"/>
                    <a:pt x="774" y="337"/>
                  </a:cubicBezTo>
                  <a:cubicBezTo>
                    <a:pt x="778" y="339"/>
                    <a:pt x="782" y="342"/>
                    <a:pt x="785" y="345"/>
                  </a:cubicBezTo>
                  <a:cubicBezTo>
                    <a:pt x="795" y="352"/>
                    <a:pt x="804" y="359"/>
                    <a:pt x="813" y="366"/>
                  </a:cubicBezTo>
                  <a:cubicBezTo>
                    <a:pt x="822" y="372"/>
                    <a:pt x="829" y="380"/>
                    <a:pt x="835" y="390"/>
                  </a:cubicBezTo>
                  <a:cubicBezTo>
                    <a:pt x="835" y="391"/>
                    <a:pt x="836" y="393"/>
                    <a:pt x="837" y="394"/>
                  </a:cubicBezTo>
                  <a:cubicBezTo>
                    <a:pt x="840" y="406"/>
                    <a:pt x="844" y="417"/>
                    <a:pt x="845" y="429"/>
                  </a:cubicBezTo>
                  <a:cubicBezTo>
                    <a:pt x="845" y="430"/>
                    <a:pt x="845" y="432"/>
                    <a:pt x="846" y="434"/>
                  </a:cubicBezTo>
                  <a:cubicBezTo>
                    <a:pt x="849" y="444"/>
                    <a:pt x="849" y="453"/>
                    <a:pt x="849" y="463"/>
                  </a:cubicBezTo>
                  <a:cubicBezTo>
                    <a:pt x="849" y="464"/>
                    <a:pt x="849" y="465"/>
                    <a:pt x="849" y="466"/>
                  </a:cubicBezTo>
                  <a:cubicBezTo>
                    <a:pt x="850" y="494"/>
                    <a:pt x="852" y="500"/>
                    <a:pt x="863" y="526"/>
                  </a:cubicBezTo>
                  <a:cubicBezTo>
                    <a:pt x="868" y="538"/>
                    <a:pt x="877" y="544"/>
                    <a:pt x="888" y="547"/>
                  </a:cubicBezTo>
                  <a:cubicBezTo>
                    <a:pt x="893" y="548"/>
                    <a:pt x="897" y="550"/>
                    <a:pt x="901" y="552"/>
                  </a:cubicBezTo>
                  <a:cubicBezTo>
                    <a:pt x="907" y="556"/>
                    <a:pt x="912" y="558"/>
                    <a:pt x="919" y="560"/>
                  </a:cubicBezTo>
                  <a:cubicBezTo>
                    <a:pt x="919" y="560"/>
                    <a:pt x="920" y="560"/>
                    <a:pt x="921" y="561"/>
                  </a:cubicBezTo>
                  <a:cubicBezTo>
                    <a:pt x="930" y="565"/>
                    <a:pt x="939" y="569"/>
                    <a:pt x="950" y="568"/>
                  </a:cubicBezTo>
                  <a:cubicBezTo>
                    <a:pt x="954" y="568"/>
                    <a:pt x="957" y="570"/>
                    <a:pt x="961" y="570"/>
                  </a:cubicBezTo>
                  <a:cubicBezTo>
                    <a:pt x="972" y="573"/>
                    <a:pt x="983" y="576"/>
                    <a:pt x="994" y="578"/>
                  </a:cubicBezTo>
                  <a:cubicBezTo>
                    <a:pt x="1001" y="580"/>
                    <a:pt x="1008" y="580"/>
                    <a:pt x="1015" y="576"/>
                  </a:cubicBezTo>
                  <a:cubicBezTo>
                    <a:pt x="1016" y="576"/>
                    <a:pt x="1017" y="576"/>
                    <a:pt x="1019" y="576"/>
                  </a:cubicBezTo>
                  <a:cubicBezTo>
                    <a:pt x="1020" y="581"/>
                    <a:pt x="1018" y="584"/>
                    <a:pt x="1015" y="587"/>
                  </a:cubicBezTo>
                  <a:cubicBezTo>
                    <a:pt x="1008" y="592"/>
                    <a:pt x="1000" y="598"/>
                    <a:pt x="993" y="602"/>
                  </a:cubicBezTo>
                  <a:cubicBezTo>
                    <a:pt x="984" y="606"/>
                    <a:pt x="974" y="605"/>
                    <a:pt x="964" y="605"/>
                  </a:cubicBezTo>
                  <a:cubicBezTo>
                    <a:pt x="957" y="605"/>
                    <a:pt x="949" y="604"/>
                    <a:pt x="942" y="603"/>
                  </a:cubicBezTo>
                  <a:cubicBezTo>
                    <a:pt x="937" y="602"/>
                    <a:pt x="932" y="601"/>
                    <a:pt x="928" y="599"/>
                  </a:cubicBezTo>
                  <a:cubicBezTo>
                    <a:pt x="923" y="598"/>
                    <a:pt x="919" y="596"/>
                    <a:pt x="915" y="594"/>
                  </a:cubicBezTo>
                  <a:cubicBezTo>
                    <a:pt x="904" y="591"/>
                    <a:pt x="893" y="588"/>
                    <a:pt x="882" y="584"/>
                  </a:cubicBezTo>
                  <a:cubicBezTo>
                    <a:pt x="872" y="579"/>
                    <a:pt x="862" y="572"/>
                    <a:pt x="852" y="566"/>
                  </a:cubicBezTo>
                  <a:cubicBezTo>
                    <a:pt x="850" y="565"/>
                    <a:pt x="849" y="563"/>
                    <a:pt x="848" y="562"/>
                  </a:cubicBezTo>
                  <a:cubicBezTo>
                    <a:pt x="846" y="557"/>
                    <a:pt x="843" y="552"/>
                    <a:pt x="842" y="548"/>
                  </a:cubicBezTo>
                  <a:cubicBezTo>
                    <a:pt x="839" y="534"/>
                    <a:pt x="836" y="521"/>
                    <a:pt x="834" y="507"/>
                  </a:cubicBezTo>
                  <a:cubicBezTo>
                    <a:pt x="832" y="494"/>
                    <a:pt x="833" y="481"/>
                    <a:pt x="833" y="469"/>
                  </a:cubicBezTo>
                  <a:cubicBezTo>
                    <a:pt x="833" y="447"/>
                    <a:pt x="830" y="425"/>
                    <a:pt x="824" y="404"/>
                  </a:cubicBezTo>
                  <a:cubicBezTo>
                    <a:pt x="820" y="393"/>
                    <a:pt x="814" y="383"/>
                    <a:pt x="806" y="374"/>
                  </a:cubicBezTo>
                  <a:cubicBezTo>
                    <a:pt x="805" y="373"/>
                    <a:pt x="804" y="372"/>
                    <a:pt x="803" y="371"/>
                  </a:cubicBezTo>
                  <a:cubicBezTo>
                    <a:pt x="786" y="361"/>
                    <a:pt x="772" y="346"/>
                    <a:pt x="753" y="339"/>
                  </a:cubicBezTo>
                  <a:cubicBezTo>
                    <a:pt x="749" y="338"/>
                    <a:pt x="746" y="337"/>
                    <a:pt x="742" y="335"/>
                  </a:cubicBezTo>
                  <a:cubicBezTo>
                    <a:pt x="736" y="333"/>
                    <a:pt x="731" y="331"/>
                    <a:pt x="725" y="329"/>
                  </a:cubicBezTo>
                  <a:cubicBezTo>
                    <a:pt x="718" y="327"/>
                    <a:pt x="710" y="325"/>
                    <a:pt x="703" y="322"/>
                  </a:cubicBezTo>
                  <a:cubicBezTo>
                    <a:pt x="699" y="321"/>
                    <a:pt x="696" y="320"/>
                    <a:pt x="693" y="318"/>
                  </a:cubicBezTo>
                  <a:cubicBezTo>
                    <a:pt x="686" y="315"/>
                    <a:pt x="679" y="311"/>
                    <a:pt x="671" y="309"/>
                  </a:cubicBezTo>
                  <a:cubicBezTo>
                    <a:pt x="669" y="309"/>
                    <a:pt x="667" y="307"/>
                    <a:pt x="665" y="306"/>
                  </a:cubicBezTo>
                  <a:cubicBezTo>
                    <a:pt x="639" y="292"/>
                    <a:pt x="614" y="277"/>
                    <a:pt x="589" y="263"/>
                  </a:cubicBezTo>
                  <a:cubicBezTo>
                    <a:pt x="584" y="260"/>
                    <a:pt x="579" y="256"/>
                    <a:pt x="572" y="255"/>
                  </a:cubicBezTo>
                  <a:cubicBezTo>
                    <a:pt x="571" y="255"/>
                    <a:pt x="570" y="254"/>
                    <a:pt x="569" y="254"/>
                  </a:cubicBezTo>
                  <a:cubicBezTo>
                    <a:pt x="551" y="243"/>
                    <a:pt x="533" y="234"/>
                    <a:pt x="516" y="222"/>
                  </a:cubicBezTo>
                  <a:cubicBezTo>
                    <a:pt x="503" y="214"/>
                    <a:pt x="490" y="206"/>
                    <a:pt x="477" y="199"/>
                  </a:cubicBezTo>
                  <a:cubicBezTo>
                    <a:pt x="460" y="189"/>
                    <a:pt x="444" y="180"/>
                    <a:pt x="428" y="171"/>
                  </a:cubicBezTo>
                  <a:cubicBezTo>
                    <a:pt x="423" y="168"/>
                    <a:pt x="418" y="164"/>
                    <a:pt x="414" y="161"/>
                  </a:cubicBezTo>
                  <a:cubicBezTo>
                    <a:pt x="411" y="159"/>
                    <a:pt x="408" y="156"/>
                    <a:pt x="405" y="155"/>
                  </a:cubicBezTo>
                  <a:cubicBezTo>
                    <a:pt x="397" y="150"/>
                    <a:pt x="390" y="144"/>
                    <a:pt x="384" y="138"/>
                  </a:cubicBezTo>
                  <a:cubicBezTo>
                    <a:pt x="379" y="134"/>
                    <a:pt x="374" y="130"/>
                    <a:pt x="369" y="126"/>
                  </a:cubicBezTo>
                  <a:cubicBezTo>
                    <a:pt x="365" y="123"/>
                    <a:pt x="361" y="119"/>
                    <a:pt x="357" y="116"/>
                  </a:cubicBezTo>
                  <a:cubicBezTo>
                    <a:pt x="346" y="105"/>
                    <a:pt x="333" y="97"/>
                    <a:pt x="318" y="93"/>
                  </a:cubicBezTo>
                  <a:cubicBezTo>
                    <a:pt x="315" y="92"/>
                    <a:pt x="312" y="90"/>
                    <a:pt x="309" y="89"/>
                  </a:cubicBezTo>
                  <a:cubicBezTo>
                    <a:pt x="296" y="81"/>
                    <a:pt x="281" y="79"/>
                    <a:pt x="266" y="81"/>
                  </a:cubicBezTo>
                  <a:cubicBezTo>
                    <a:pt x="246" y="84"/>
                    <a:pt x="227" y="91"/>
                    <a:pt x="209" y="101"/>
                  </a:cubicBezTo>
                  <a:cubicBezTo>
                    <a:pt x="199" y="107"/>
                    <a:pt x="189" y="114"/>
                    <a:pt x="179" y="119"/>
                  </a:cubicBezTo>
                  <a:cubicBezTo>
                    <a:pt x="169" y="124"/>
                    <a:pt x="158" y="129"/>
                    <a:pt x="147" y="133"/>
                  </a:cubicBezTo>
                  <a:cubicBezTo>
                    <a:pt x="137" y="136"/>
                    <a:pt x="127" y="138"/>
                    <a:pt x="117" y="141"/>
                  </a:cubicBezTo>
                  <a:cubicBezTo>
                    <a:pt x="110" y="143"/>
                    <a:pt x="105" y="141"/>
                    <a:pt x="99" y="138"/>
                  </a:cubicBezTo>
                  <a:cubicBezTo>
                    <a:pt x="93" y="135"/>
                    <a:pt x="87" y="131"/>
                    <a:pt x="82" y="128"/>
                  </a:cubicBezTo>
                  <a:cubicBezTo>
                    <a:pt x="79" y="126"/>
                    <a:pt x="76" y="124"/>
                    <a:pt x="74" y="122"/>
                  </a:cubicBezTo>
                  <a:cubicBezTo>
                    <a:pt x="67" y="116"/>
                    <a:pt x="60" y="110"/>
                    <a:pt x="53" y="104"/>
                  </a:cubicBezTo>
                  <a:cubicBezTo>
                    <a:pt x="47" y="99"/>
                    <a:pt x="42" y="94"/>
                    <a:pt x="35" y="90"/>
                  </a:cubicBezTo>
                  <a:cubicBezTo>
                    <a:pt x="34" y="89"/>
                    <a:pt x="33" y="88"/>
                    <a:pt x="31" y="87"/>
                  </a:cubicBezTo>
                  <a:cubicBezTo>
                    <a:pt x="22" y="75"/>
                    <a:pt x="12" y="63"/>
                    <a:pt x="6" y="49"/>
                  </a:cubicBezTo>
                  <a:cubicBezTo>
                    <a:pt x="0" y="35"/>
                    <a:pt x="2" y="22"/>
                    <a:pt x="6" y="8"/>
                  </a:cubicBezTo>
                  <a:cubicBezTo>
                    <a:pt x="6" y="7"/>
                    <a:pt x="7" y="5"/>
                    <a:pt x="8" y="4"/>
                  </a:cubicBezTo>
                  <a:cubicBezTo>
                    <a:pt x="8" y="3"/>
                    <a:pt x="9" y="2"/>
                    <a:pt x="11" y="0"/>
                  </a:cubicBezTo>
                  <a:close/>
                </a:path>
              </a:pathLst>
            </a:custGeom>
            <a:solidFill>
              <a:srgbClr val="AA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75"/>
            <p:cNvSpPr/>
            <p:nvPr/>
          </p:nvSpPr>
          <p:spPr bwMode="auto">
            <a:xfrm>
              <a:off x="3976688" y="1709738"/>
              <a:ext cx="174625" cy="106363"/>
            </a:xfrm>
            <a:custGeom>
              <a:avLst/>
              <a:gdLst>
                <a:gd name="T0" fmla="*/ 0 w 62"/>
                <a:gd name="T1" fmla="*/ 1 h 38"/>
                <a:gd name="T2" fmla="*/ 35 w 62"/>
                <a:gd name="T3" fmla="*/ 14 h 38"/>
                <a:gd name="T4" fmla="*/ 45 w 62"/>
                <a:gd name="T5" fmla="*/ 22 h 38"/>
                <a:gd name="T6" fmla="*/ 62 w 62"/>
                <a:gd name="T7" fmla="*/ 36 h 38"/>
                <a:gd name="T8" fmla="*/ 58 w 62"/>
                <a:gd name="T9" fmla="*/ 37 h 38"/>
                <a:gd name="T10" fmla="*/ 2 w 62"/>
                <a:gd name="T11" fmla="*/ 4 h 38"/>
                <a:gd name="T12" fmla="*/ 0 w 62"/>
                <a:gd name="T1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8">
                  <a:moveTo>
                    <a:pt x="0" y="1"/>
                  </a:moveTo>
                  <a:cubicBezTo>
                    <a:pt x="14" y="0"/>
                    <a:pt x="25" y="6"/>
                    <a:pt x="35" y="14"/>
                  </a:cubicBezTo>
                  <a:cubicBezTo>
                    <a:pt x="38" y="17"/>
                    <a:pt x="41" y="20"/>
                    <a:pt x="45" y="22"/>
                  </a:cubicBezTo>
                  <a:cubicBezTo>
                    <a:pt x="51" y="26"/>
                    <a:pt x="57" y="31"/>
                    <a:pt x="62" y="36"/>
                  </a:cubicBezTo>
                  <a:cubicBezTo>
                    <a:pt x="61" y="38"/>
                    <a:pt x="59" y="37"/>
                    <a:pt x="58" y="37"/>
                  </a:cubicBezTo>
                  <a:cubicBezTo>
                    <a:pt x="39" y="26"/>
                    <a:pt x="20" y="15"/>
                    <a:pt x="2" y="4"/>
                  </a:cubicBezTo>
                  <a:cubicBezTo>
                    <a:pt x="1" y="4"/>
                    <a:pt x="1" y="3"/>
                    <a:pt x="0" y="1"/>
                  </a:cubicBezTo>
                  <a:close/>
                </a:path>
              </a:pathLst>
            </a:custGeom>
            <a:solidFill>
              <a:srgbClr val="C7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76"/>
            <p:cNvSpPr/>
            <p:nvPr/>
          </p:nvSpPr>
          <p:spPr bwMode="auto">
            <a:xfrm>
              <a:off x="4059238" y="1698625"/>
              <a:ext cx="47625" cy="28575"/>
            </a:xfrm>
            <a:custGeom>
              <a:avLst/>
              <a:gdLst>
                <a:gd name="T0" fmla="*/ 0 w 17"/>
                <a:gd name="T1" fmla="*/ 0 h 10"/>
                <a:gd name="T2" fmla="*/ 17 w 17"/>
                <a:gd name="T3" fmla="*/ 10 h 10"/>
                <a:gd name="T4" fmla="*/ 0 w 1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7" y="1"/>
                    <a:pt x="12" y="7"/>
                    <a:pt x="17" y="10"/>
                  </a:cubicBezTo>
                  <a:cubicBezTo>
                    <a:pt x="11" y="8"/>
                    <a:pt x="5" y="6"/>
                    <a:pt x="0" y="0"/>
                  </a:cubicBezTo>
                  <a:close/>
                </a:path>
              </a:pathLst>
            </a:custGeom>
            <a:solidFill>
              <a:srgbClr val="C7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77"/>
            <p:cNvSpPr/>
            <p:nvPr/>
          </p:nvSpPr>
          <p:spPr bwMode="auto">
            <a:xfrm>
              <a:off x="4044950" y="1692275"/>
              <a:ext cx="14288" cy="6350"/>
            </a:xfrm>
            <a:custGeom>
              <a:avLst/>
              <a:gdLst>
                <a:gd name="T0" fmla="*/ 5 w 5"/>
                <a:gd name="T1" fmla="*/ 2 h 2"/>
                <a:gd name="T2" fmla="*/ 0 w 5"/>
                <a:gd name="T3" fmla="*/ 1 h 2"/>
                <a:gd name="T4" fmla="*/ 5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4" y="2"/>
                    <a:pt x="3" y="2"/>
                    <a:pt x="0" y="1"/>
                  </a:cubicBezTo>
                  <a:cubicBezTo>
                    <a:pt x="4" y="0"/>
                    <a:pt x="4" y="0"/>
                    <a:pt x="5" y="2"/>
                  </a:cubicBezTo>
                  <a:close/>
                </a:path>
              </a:pathLst>
            </a:custGeom>
            <a:solidFill>
              <a:srgbClr val="C7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78"/>
            <p:cNvSpPr/>
            <p:nvPr/>
          </p:nvSpPr>
          <p:spPr bwMode="auto">
            <a:xfrm>
              <a:off x="6065838" y="1527175"/>
              <a:ext cx="79375" cy="69850"/>
            </a:xfrm>
            <a:custGeom>
              <a:avLst/>
              <a:gdLst>
                <a:gd name="T0" fmla="*/ 0 w 28"/>
                <a:gd name="T1" fmla="*/ 20 h 25"/>
                <a:gd name="T2" fmla="*/ 0 w 28"/>
                <a:gd name="T3" fmla="*/ 18 h 25"/>
                <a:gd name="T4" fmla="*/ 24 w 28"/>
                <a:gd name="T5" fmla="*/ 2 h 25"/>
                <a:gd name="T6" fmla="*/ 27 w 28"/>
                <a:gd name="T7" fmla="*/ 5 h 25"/>
                <a:gd name="T8" fmla="*/ 23 w 28"/>
                <a:gd name="T9" fmla="*/ 22 h 25"/>
                <a:gd name="T10" fmla="*/ 17 w 28"/>
                <a:gd name="T11" fmla="*/ 25 h 25"/>
                <a:gd name="T12" fmla="*/ 0 w 28"/>
                <a:gd name="T1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5">
                  <a:moveTo>
                    <a:pt x="0" y="20"/>
                  </a:moveTo>
                  <a:cubicBezTo>
                    <a:pt x="0" y="19"/>
                    <a:pt x="0" y="19"/>
                    <a:pt x="0" y="18"/>
                  </a:cubicBezTo>
                  <a:cubicBezTo>
                    <a:pt x="0" y="2"/>
                    <a:pt x="13" y="0"/>
                    <a:pt x="24" y="2"/>
                  </a:cubicBezTo>
                  <a:cubicBezTo>
                    <a:pt x="26" y="2"/>
                    <a:pt x="28" y="4"/>
                    <a:pt x="27" y="5"/>
                  </a:cubicBezTo>
                  <a:cubicBezTo>
                    <a:pt x="26" y="11"/>
                    <a:pt x="25" y="16"/>
                    <a:pt x="23" y="22"/>
                  </a:cubicBezTo>
                  <a:cubicBezTo>
                    <a:pt x="23" y="25"/>
                    <a:pt x="20" y="25"/>
                    <a:pt x="17" y="25"/>
                  </a:cubicBezTo>
                  <a:cubicBezTo>
                    <a:pt x="11" y="25"/>
                    <a:pt x="6" y="24"/>
                    <a:pt x="0" y="2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79"/>
            <p:cNvSpPr>
              <a:spLocks noEditPoints="1"/>
            </p:cNvSpPr>
            <p:nvPr/>
          </p:nvSpPr>
          <p:spPr bwMode="auto">
            <a:xfrm>
              <a:off x="3986213" y="2338388"/>
              <a:ext cx="873125" cy="873125"/>
            </a:xfrm>
            <a:custGeom>
              <a:avLst/>
              <a:gdLst>
                <a:gd name="T0" fmla="*/ 36 w 312"/>
                <a:gd name="T1" fmla="*/ 54 h 312"/>
                <a:gd name="T2" fmla="*/ 81 w 312"/>
                <a:gd name="T3" fmla="*/ 16 h 312"/>
                <a:gd name="T4" fmla="*/ 184 w 312"/>
                <a:gd name="T5" fmla="*/ 1 h 312"/>
                <a:gd name="T6" fmla="*/ 250 w 312"/>
                <a:gd name="T7" fmla="*/ 37 h 312"/>
                <a:gd name="T8" fmla="*/ 310 w 312"/>
                <a:gd name="T9" fmla="*/ 149 h 312"/>
                <a:gd name="T10" fmla="*/ 303 w 312"/>
                <a:gd name="T11" fmla="*/ 192 h 312"/>
                <a:gd name="T12" fmla="*/ 262 w 312"/>
                <a:gd name="T13" fmla="*/ 261 h 312"/>
                <a:gd name="T14" fmla="*/ 207 w 312"/>
                <a:gd name="T15" fmla="*/ 302 h 312"/>
                <a:gd name="T16" fmla="*/ 104 w 312"/>
                <a:gd name="T17" fmla="*/ 294 h 312"/>
                <a:gd name="T18" fmla="*/ 23 w 312"/>
                <a:gd name="T19" fmla="*/ 232 h 312"/>
                <a:gd name="T20" fmla="*/ 2 w 312"/>
                <a:gd name="T21" fmla="*/ 185 h 312"/>
                <a:gd name="T22" fmla="*/ 6 w 312"/>
                <a:gd name="T23" fmla="*/ 119 h 312"/>
                <a:gd name="T24" fmla="*/ 187 w 312"/>
                <a:gd name="T25" fmla="*/ 276 h 312"/>
                <a:gd name="T26" fmla="*/ 195 w 312"/>
                <a:gd name="T27" fmla="*/ 238 h 312"/>
                <a:gd name="T28" fmla="*/ 189 w 312"/>
                <a:gd name="T29" fmla="*/ 225 h 312"/>
                <a:gd name="T30" fmla="*/ 175 w 312"/>
                <a:gd name="T31" fmla="*/ 211 h 312"/>
                <a:gd name="T32" fmla="*/ 160 w 312"/>
                <a:gd name="T33" fmla="*/ 198 h 312"/>
                <a:gd name="T34" fmla="*/ 111 w 312"/>
                <a:gd name="T35" fmla="*/ 202 h 312"/>
                <a:gd name="T36" fmla="*/ 90 w 312"/>
                <a:gd name="T37" fmla="*/ 249 h 312"/>
                <a:gd name="T38" fmla="*/ 139 w 312"/>
                <a:gd name="T39" fmla="*/ 299 h 312"/>
                <a:gd name="T40" fmla="*/ 118 w 312"/>
                <a:gd name="T41" fmla="*/ 55 h 312"/>
                <a:gd name="T42" fmla="*/ 121 w 312"/>
                <a:gd name="T43" fmla="*/ 90 h 312"/>
                <a:gd name="T44" fmla="*/ 163 w 312"/>
                <a:gd name="T45" fmla="*/ 118 h 312"/>
                <a:gd name="T46" fmla="*/ 212 w 312"/>
                <a:gd name="T47" fmla="*/ 97 h 312"/>
                <a:gd name="T48" fmla="*/ 190 w 312"/>
                <a:gd name="T49" fmla="*/ 29 h 312"/>
                <a:gd name="T50" fmla="*/ 177 w 312"/>
                <a:gd name="T51" fmla="*/ 19 h 312"/>
                <a:gd name="T52" fmla="*/ 134 w 312"/>
                <a:gd name="T53" fmla="*/ 27 h 312"/>
                <a:gd name="T54" fmla="*/ 118 w 312"/>
                <a:gd name="T55" fmla="*/ 55 h 312"/>
                <a:gd name="T56" fmla="*/ 102 w 312"/>
                <a:gd name="T57" fmla="*/ 191 h 312"/>
                <a:gd name="T58" fmla="*/ 120 w 312"/>
                <a:gd name="T59" fmla="*/ 167 h 312"/>
                <a:gd name="T60" fmla="*/ 57 w 312"/>
                <a:gd name="T61" fmla="*/ 97 h 312"/>
                <a:gd name="T62" fmla="*/ 32 w 312"/>
                <a:gd name="T63" fmla="*/ 109 h 312"/>
                <a:gd name="T64" fmla="*/ 16 w 312"/>
                <a:gd name="T65" fmla="*/ 138 h 312"/>
                <a:gd name="T66" fmla="*/ 24 w 312"/>
                <a:gd name="T67" fmla="*/ 177 h 312"/>
                <a:gd name="T68" fmla="*/ 221 w 312"/>
                <a:gd name="T69" fmla="*/ 211 h 312"/>
                <a:gd name="T70" fmla="*/ 235 w 312"/>
                <a:gd name="T71" fmla="*/ 215 h 312"/>
                <a:gd name="T72" fmla="*/ 270 w 312"/>
                <a:gd name="T73" fmla="*/ 204 h 312"/>
                <a:gd name="T74" fmla="*/ 273 w 312"/>
                <a:gd name="T75" fmla="*/ 134 h 312"/>
                <a:gd name="T76" fmla="*/ 231 w 312"/>
                <a:gd name="T77" fmla="*/ 117 h 312"/>
                <a:gd name="T78" fmla="*/ 185 w 312"/>
                <a:gd name="T79" fmla="*/ 135 h 312"/>
                <a:gd name="T80" fmla="*/ 182 w 312"/>
                <a:gd name="T81" fmla="*/ 173 h 312"/>
                <a:gd name="T82" fmla="*/ 189 w 312"/>
                <a:gd name="T83" fmla="*/ 195 h 312"/>
                <a:gd name="T84" fmla="*/ 221 w 312"/>
                <a:gd name="T85" fmla="*/ 211 h 312"/>
                <a:gd name="T86" fmla="*/ 283 w 312"/>
                <a:gd name="T87" fmla="*/ 104 h 312"/>
                <a:gd name="T88" fmla="*/ 265 w 312"/>
                <a:gd name="T89" fmla="*/ 119 h 312"/>
                <a:gd name="T90" fmla="*/ 270 w 312"/>
                <a:gd name="T91" fmla="*/ 123 h 312"/>
                <a:gd name="T92" fmla="*/ 285 w 312"/>
                <a:gd name="T93" fmla="*/ 108 h 312"/>
                <a:gd name="T94" fmla="*/ 264 w 312"/>
                <a:gd name="T95" fmla="*/ 111 h 312"/>
                <a:gd name="T96" fmla="*/ 257 w 312"/>
                <a:gd name="T97" fmla="*/ 10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2" h="312">
                  <a:moveTo>
                    <a:pt x="6" y="119"/>
                  </a:moveTo>
                  <a:cubicBezTo>
                    <a:pt x="12" y="95"/>
                    <a:pt x="20" y="73"/>
                    <a:pt x="36" y="54"/>
                  </a:cubicBezTo>
                  <a:cubicBezTo>
                    <a:pt x="42" y="46"/>
                    <a:pt x="48" y="37"/>
                    <a:pt x="56" y="31"/>
                  </a:cubicBezTo>
                  <a:cubicBezTo>
                    <a:pt x="64" y="25"/>
                    <a:pt x="72" y="19"/>
                    <a:pt x="81" y="16"/>
                  </a:cubicBezTo>
                  <a:cubicBezTo>
                    <a:pt x="90" y="13"/>
                    <a:pt x="98" y="10"/>
                    <a:pt x="107" y="8"/>
                  </a:cubicBezTo>
                  <a:cubicBezTo>
                    <a:pt x="132" y="2"/>
                    <a:pt x="158" y="0"/>
                    <a:pt x="184" y="1"/>
                  </a:cubicBezTo>
                  <a:cubicBezTo>
                    <a:pt x="191" y="1"/>
                    <a:pt x="198" y="3"/>
                    <a:pt x="205" y="6"/>
                  </a:cubicBezTo>
                  <a:cubicBezTo>
                    <a:pt x="222" y="14"/>
                    <a:pt x="236" y="25"/>
                    <a:pt x="250" y="37"/>
                  </a:cubicBezTo>
                  <a:cubicBezTo>
                    <a:pt x="268" y="54"/>
                    <a:pt x="282" y="75"/>
                    <a:pt x="296" y="95"/>
                  </a:cubicBezTo>
                  <a:cubicBezTo>
                    <a:pt x="307" y="112"/>
                    <a:pt x="312" y="129"/>
                    <a:pt x="310" y="149"/>
                  </a:cubicBezTo>
                  <a:cubicBezTo>
                    <a:pt x="310" y="157"/>
                    <a:pt x="308" y="165"/>
                    <a:pt x="307" y="173"/>
                  </a:cubicBezTo>
                  <a:cubicBezTo>
                    <a:pt x="306" y="179"/>
                    <a:pt x="305" y="186"/>
                    <a:pt x="303" y="192"/>
                  </a:cubicBezTo>
                  <a:cubicBezTo>
                    <a:pt x="301" y="198"/>
                    <a:pt x="300" y="205"/>
                    <a:pt x="297" y="210"/>
                  </a:cubicBezTo>
                  <a:cubicBezTo>
                    <a:pt x="288" y="229"/>
                    <a:pt x="278" y="246"/>
                    <a:pt x="262" y="261"/>
                  </a:cubicBezTo>
                  <a:cubicBezTo>
                    <a:pt x="253" y="269"/>
                    <a:pt x="244" y="278"/>
                    <a:pt x="235" y="286"/>
                  </a:cubicBezTo>
                  <a:cubicBezTo>
                    <a:pt x="227" y="294"/>
                    <a:pt x="218" y="299"/>
                    <a:pt x="207" y="302"/>
                  </a:cubicBezTo>
                  <a:cubicBezTo>
                    <a:pt x="186" y="310"/>
                    <a:pt x="164" y="312"/>
                    <a:pt x="141" y="308"/>
                  </a:cubicBezTo>
                  <a:cubicBezTo>
                    <a:pt x="128" y="306"/>
                    <a:pt x="116" y="301"/>
                    <a:pt x="104" y="294"/>
                  </a:cubicBezTo>
                  <a:cubicBezTo>
                    <a:pt x="80" y="282"/>
                    <a:pt x="59" y="266"/>
                    <a:pt x="38" y="249"/>
                  </a:cubicBezTo>
                  <a:cubicBezTo>
                    <a:pt x="32" y="244"/>
                    <a:pt x="27" y="239"/>
                    <a:pt x="23" y="232"/>
                  </a:cubicBezTo>
                  <a:cubicBezTo>
                    <a:pt x="20" y="226"/>
                    <a:pt x="16" y="221"/>
                    <a:pt x="13" y="215"/>
                  </a:cubicBezTo>
                  <a:cubicBezTo>
                    <a:pt x="6" y="206"/>
                    <a:pt x="4" y="196"/>
                    <a:pt x="2" y="185"/>
                  </a:cubicBezTo>
                  <a:cubicBezTo>
                    <a:pt x="0" y="174"/>
                    <a:pt x="0" y="163"/>
                    <a:pt x="2" y="152"/>
                  </a:cubicBezTo>
                  <a:cubicBezTo>
                    <a:pt x="3" y="141"/>
                    <a:pt x="5" y="129"/>
                    <a:pt x="6" y="119"/>
                  </a:cubicBezTo>
                  <a:close/>
                  <a:moveTo>
                    <a:pt x="139" y="299"/>
                  </a:moveTo>
                  <a:cubicBezTo>
                    <a:pt x="158" y="304"/>
                    <a:pt x="177" y="298"/>
                    <a:pt x="187" y="276"/>
                  </a:cubicBezTo>
                  <a:cubicBezTo>
                    <a:pt x="188" y="274"/>
                    <a:pt x="190" y="271"/>
                    <a:pt x="191" y="269"/>
                  </a:cubicBezTo>
                  <a:cubicBezTo>
                    <a:pt x="199" y="255"/>
                    <a:pt x="200" y="258"/>
                    <a:pt x="195" y="238"/>
                  </a:cubicBezTo>
                  <a:cubicBezTo>
                    <a:pt x="195" y="236"/>
                    <a:pt x="194" y="234"/>
                    <a:pt x="194" y="231"/>
                  </a:cubicBezTo>
                  <a:cubicBezTo>
                    <a:pt x="193" y="229"/>
                    <a:pt x="192" y="226"/>
                    <a:pt x="189" y="225"/>
                  </a:cubicBezTo>
                  <a:cubicBezTo>
                    <a:pt x="185" y="224"/>
                    <a:pt x="184" y="221"/>
                    <a:pt x="182" y="219"/>
                  </a:cubicBezTo>
                  <a:cubicBezTo>
                    <a:pt x="180" y="216"/>
                    <a:pt x="178" y="213"/>
                    <a:pt x="175" y="211"/>
                  </a:cubicBezTo>
                  <a:cubicBezTo>
                    <a:pt x="173" y="208"/>
                    <a:pt x="171" y="207"/>
                    <a:pt x="169" y="204"/>
                  </a:cubicBezTo>
                  <a:cubicBezTo>
                    <a:pt x="167" y="201"/>
                    <a:pt x="164" y="199"/>
                    <a:pt x="160" y="198"/>
                  </a:cubicBezTo>
                  <a:cubicBezTo>
                    <a:pt x="158" y="198"/>
                    <a:pt x="156" y="197"/>
                    <a:pt x="154" y="197"/>
                  </a:cubicBezTo>
                  <a:cubicBezTo>
                    <a:pt x="139" y="192"/>
                    <a:pt x="124" y="195"/>
                    <a:pt x="111" y="202"/>
                  </a:cubicBezTo>
                  <a:cubicBezTo>
                    <a:pt x="97" y="209"/>
                    <a:pt x="89" y="221"/>
                    <a:pt x="90" y="237"/>
                  </a:cubicBezTo>
                  <a:cubicBezTo>
                    <a:pt x="90" y="241"/>
                    <a:pt x="90" y="245"/>
                    <a:pt x="90" y="249"/>
                  </a:cubicBezTo>
                  <a:cubicBezTo>
                    <a:pt x="91" y="261"/>
                    <a:pt x="95" y="272"/>
                    <a:pt x="104" y="280"/>
                  </a:cubicBezTo>
                  <a:cubicBezTo>
                    <a:pt x="114" y="289"/>
                    <a:pt x="125" y="295"/>
                    <a:pt x="139" y="299"/>
                  </a:cubicBezTo>
                  <a:close/>
                  <a:moveTo>
                    <a:pt x="118" y="55"/>
                  </a:moveTo>
                  <a:cubicBezTo>
                    <a:pt x="118" y="55"/>
                    <a:pt x="118" y="55"/>
                    <a:pt x="118" y="55"/>
                  </a:cubicBezTo>
                  <a:cubicBezTo>
                    <a:pt x="117" y="59"/>
                    <a:pt x="116" y="63"/>
                    <a:pt x="115" y="67"/>
                  </a:cubicBezTo>
                  <a:cubicBezTo>
                    <a:pt x="112" y="76"/>
                    <a:pt x="115" y="83"/>
                    <a:pt x="121" y="90"/>
                  </a:cubicBezTo>
                  <a:cubicBezTo>
                    <a:pt x="125" y="95"/>
                    <a:pt x="130" y="99"/>
                    <a:pt x="134" y="104"/>
                  </a:cubicBezTo>
                  <a:cubicBezTo>
                    <a:pt x="141" y="114"/>
                    <a:pt x="151" y="117"/>
                    <a:pt x="163" y="118"/>
                  </a:cubicBezTo>
                  <a:cubicBezTo>
                    <a:pt x="178" y="118"/>
                    <a:pt x="192" y="112"/>
                    <a:pt x="205" y="105"/>
                  </a:cubicBezTo>
                  <a:cubicBezTo>
                    <a:pt x="208" y="103"/>
                    <a:pt x="210" y="100"/>
                    <a:pt x="212" y="97"/>
                  </a:cubicBezTo>
                  <a:cubicBezTo>
                    <a:pt x="216" y="84"/>
                    <a:pt x="218" y="72"/>
                    <a:pt x="215" y="58"/>
                  </a:cubicBezTo>
                  <a:cubicBezTo>
                    <a:pt x="212" y="44"/>
                    <a:pt x="204" y="34"/>
                    <a:pt x="190" y="29"/>
                  </a:cubicBezTo>
                  <a:cubicBezTo>
                    <a:pt x="189" y="28"/>
                    <a:pt x="186" y="28"/>
                    <a:pt x="186" y="26"/>
                  </a:cubicBezTo>
                  <a:cubicBezTo>
                    <a:pt x="184" y="22"/>
                    <a:pt x="180" y="22"/>
                    <a:pt x="177" y="19"/>
                  </a:cubicBezTo>
                  <a:cubicBezTo>
                    <a:pt x="171" y="15"/>
                    <a:pt x="164" y="15"/>
                    <a:pt x="158" y="17"/>
                  </a:cubicBezTo>
                  <a:cubicBezTo>
                    <a:pt x="150" y="20"/>
                    <a:pt x="142" y="23"/>
                    <a:pt x="134" y="27"/>
                  </a:cubicBezTo>
                  <a:cubicBezTo>
                    <a:pt x="128" y="30"/>
                    <a:pt x="123" y="35"/>
                    <a:pt x="121" y="42"/>
                  </a:cubicBezTo>
                  <a:cubicBezTo>
                    <a:pt x="120" y="46"/>
                    <a:pt x="119" y="51"/>
                    <a:pt x="118" y="55"/>
                  </a:cubicBezTo>
                  <a:close/>
                  <a:moveTo>
                    <a:pt x="57" y="199"/>
                  </a:moveTo>
                  <a:cubicBezTo>
                    <a:pt x="74" y="202"/>
                    <a:pt x="89" y="200"/>
                    <a:pt x="102" y="191"/>
                  </a:cubicBezTo>
                  <a:cubicBezTo>
                    <a:pt x="107" y="188"/>
                    <a:pt x="110" y="184"/>
                    <a:pt x="113" y="180"/>
                  </a:cubicBezTo>
                  <a:cubicBezTo>
                    <a:pt x="116" y="176"/>
                    <a:pt x="118" y="172"/>
                    <a:pt x="120" y="167"/>
                  </a:cubicBezTo>
                  <a:cubicBezTo>
                    <a:pt x="128" y="151"/>
                    <a:pt x="126" y="135"/>
                    <a:pt x="113" y="122"/>
                  </a:cubicBezTo>
                  <a:cubicBezTo>
                    <a:pt x="98" y="107"/>
                    <a:pt x="80" y="96"/>
                    <a:pt x="57" y="97"/>
                  </a:cubicBezTo>
                  <a:cubicBezTo>
                    <a:pt x="56" y="97"/>
                    <a:pt x="56" y="97"/>
                    <a:pt x="55" y="97"/>
                  </a:cubicBezTo>
                  <a:cubicBezTo>
                    <a:pt x="46" y="97"/>
                    <a:pt x="37" y="100"/>
                    <a:pt x="32" y="109"/>
                  </a:cubicBezTo>
                  <a:cubicBezTo>
                    <a:pt x="27" y="116"/>
                    <a:pt x="23" y="124"/>
                    <a:pt x="18" y="132"/>
                  </a:cubicBezTo>
                  <a:cubicBezTo>
                    <a:pt x="17" y="133"/>
                    <a:pt x="17" y="136"/>
                    <a:pt x="16" y="138"/>
                  </a:cubicBezTo>
                  <a:cubicBezTo>
                    <a:pt x="15" y="149"/>
                    <a:pt x="16" y="160"/>
                    <a:pt x="20" y="171"/>
                  </a:cubicBezTo>
                  <a:cubicBezTo>
                    <a:pt x="21" y="174"/>
                    <a:pt x="22" y="176"/>
                    <a:pt x="24" y="177"/>
                  </a:cubicBezTo>
                  <a:cubicBezTo>
                    <a:pt x="33" y="188"/>
                    <a:pt x="45" y="194"/>
                    <a:pt x="57" y="199"/>
                  </a:cubicBezTo>
                  <a:close/>
                  <a:moveTo>
                    <a:pt x="221" y="211"/>
                  </a:moveTo>
                  <a:cubicBezTo>
                    <a:pt x="221" y="212"/>
                    <a:pt x="221" y="212"/>
                    <a:pt x="221" y="212"/>
                  </a:cubicBezTo>
                  <a:cubicBezTo>
                    <a:pt x="225" y="213"/>
                    <a:pt x="230" y="214"/>
                    <a:pt x="235" y="215"/>
                  </a:cubicBezTo>
                  <a:cubicBezTo>
                    <a:pt x="246" y="218"/>
                    <a:pt x="256" y="215"/>
                    <a:pt x="265" y="209"/>
                  </a:cubicBezTo>
                  <a:cubicBezTo>
                    <a:pt x="267" y="208"/>
                    <a:pt x="269" y="206"/>
                    <a:pt x="270" y="204"/>
                  </a:cubicBezTo>
                  <a:cubicBezTo>
                    <a:pt x="278" y="190"/>
                    <a:pt x="285" y="177"/>
                    <a:pt x="282" y="160"/>
                  </a:cubicBezTo>
                  <a:cubicBezTo>
                    <a:pt x="284" y="150"/>
                    <a:pt x="278" y="142"/>
                    <a:pt x="273" y="134"/>
                  </a:cubicBezTo>
                  <a:cubicBezTo>
                    <a:pt x="269" y="128"/>
                    <a:pt x="264" y="125"/>
                    <a:pt x="257" y="123"/>
                  </a:cubicBezTo>
                  <a:cubicBezTo>
                    <a:pt x="248" y="121"/>
                    <a:pt x="239" y="119"/>
                    <a:pt x="231" y="117"/>
                  </a:cubicBezTo>
                  <a:cubicBezTo>
                    <a:pt x="221" y="114"/>
                    <a:pt x="212" y="115"/>
                    <a:pt x="203" y="118"/>
                  </a:cubicBezTo>
                  <a:cubicBezTo>
                    <a:pt x="195" y="121"/>
                    <a:pt x="188" y="127"/>
                    <a:pt x="185" y="135"/>
                  </a:cubicBezTo>
                  <a:cubicBezTo>
                    <a:pt x="181" y="142"/>
                    <a:pt x="179" y="150"/>
                    <a:pt x="180" y="158"/>
                  </a:cubicBezTo>
                  <a:cubicBezTo>
                    <a:pt x="180" y="163"/>
                    <a:pt x="180" y="168"/>
                    <a:pt x="182" y="173"/>
                  </a:cubicBezTo>
                  <a:cubicBezTo>
                    <a:pt x="183" y="177"/>
                    <a:pt x="184" y="180"/>
                    <a:pt x="185" y="184"/>
                  </a:cubicBezTo>
                  <a:cubicBezTo>
                    <a:pt x="186" y="188"/>
                    <a:pt x="187" y="191"/>
                    <a:pt x="189" y="195"/>
                  </a:cubicBezTo>
                  <a:cubicBezTo>
                    <a:pt x="192" y="201"/>
                    <a:pt x="196" y="205"/>
                    <a:pt x="203" y="207"/>
                  </a:cubicBezTo>
                  <a:cubicBezTo>
                    <a:pt x="209" y="209"/>
                    <a:pt x="215" y="210"/>
                    <a:pt x="221" y="211"/>
                  </a:cubicBezTo>
                  <a:close/>
                  <a:moveTo>
                    <a:pt x="285" y="108"/>
                  </a:moveTo>
                  <a:cubicBezTo>
                    <a:pt x="285" y="106"/>
                    <a:pt x="284" y="105"/>
                    <a:pt x="283" y="104"/>
                  </a:cubicBezTo>
                  <a:cubicBezTo>
                    <a:pt x="283" y="103"/>
                    <a:pt x="282" y="103"/>
                    <a:pt x="281" y="103"/>
                  </a:cubicBezTo>
                  <a:cubicBezTo>
                    <a:pt x="275" y="108"/>
                    <a:pt x="269" y="112"/>
                    <a:pt x="265" y="119"/>
                  </a:cubicBezTo>
                  <a:cubicBezTo>
                    <a:pt x="264" y="120"/>
                    <a:pt x="265" y="122"/>
                    <a:pt x="266" y="123"/>
                  </a:cubicBezTo>
                  <a:cubicBezTo>
                    <a:pt x="267" y="123"/>
                    <a:pt x="269" y="123"/>
                    <a:pt x="270" y="123"/>
                  </a:cubicBezTo>
                  <a:cubicBezTo>
                    <a:pt x="274" y="120"/>
                    <a:pt x="278" y="116"/>
                    <a:pt x="282" y="113"/>
                  </a:cubicBezTo>
                  <a:cubicBezTo>
                    <a:pt x="283" y="112"/>
                    <a:pt x="284" y="110"/>
                    <a:pt x="285" y="108"/>
                  </a:cubicBezTo>
                  <a:close/>
                  <a:moveTo>
                    <a:pt x="253" y="115"/>
                  </a:moveTo>
                  <a:cubicBezTo>
                    <a:pt x="258" y="116"/>
                    <a:pt x="261" y="114"/>
                    <a:pt x="264" y="111"/>
                  </a:cubicBezTo>
                  <a:cubicBezTo>
                    <a:pt x="266" y="109"/>
                    <a:pt x="265" y="106"/>
                    <a:pt x="263" y="105"/>
                  </a:cubicBezTo>
                  <a:cubicBezTo>
                    <a:pt x="261" y="104"/>
                    <a:pt x="259" y="104"/>
                    <a:pt x="257" y="106"/>
                  </a:cubicBezTo>
                  <a:cubicBezTo>
                    <a:pt x="254" y="108"/>
                    <a:pt x="252" y="110"/>
                    <a:pt x="253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80"/>
            <p:cNvSpPr>
              <a:spLocks noEditPoints="1"/>
            </p:cNvSpPr>
            <p:nvPr/>
          </p:nvSpPr>
          <p:spPr bwMode="auto">
            <a:xfrm>
              <a:off x="2597150" y="1552575"/>
              <a:ext cx="881063" cy="860425"/>
            </a:xfrm>
            <a:custGeom>
              <a:avLst/>
              <a:gdLst>
                <a:gd name="T0" fmla="*/ 200 w 315"/>
                <a:gd name="T1" fmla="*/ 9 h 307"/>
                <a:gd name="T2" fmla="*/ 255 w 315"/>
                <a:gd name="T3" fmla="*/ 32 h 307"/>
                <a:gd name="T4" fmla="*/ 275 w 315"/>
                <a:gd name="T5" fmla="*/ 52 h 307"/>
                <a:gd name="T6" fmla="*/ 302 w 315"/>
                <a:gd name="T7" fmla="*/ 105 h 307"/>
                <a:gd name="T8" fmla="*/ 313 w 315"/>
                <a:gd name="T9" fmla="*/ 143 h 307"/>
                <a:gd name="T10" fmla="*/ 306 w 315"/>
                <a:gd name="T11" fmla="*/ 196 h 307"/>
                <a:gd name="T12" fmla="*/ 297 w 315"/>
                <a:gd name="T13" fmla="*/ 217 h 307"/>
                <a:gd name="T14" fmla="*/ 271 w 315"/>
                <a:gd name="T15" fmla="*/ 253 h 307"/>
                <a:gd name="T16" fmla="*/ 224 w 315"/>
                <a:gd name="T17" fmla="*/ 291 h 307"/>
                <a:gd name="T18" fmla="*/ 167 w 315"/>
                <a:gd name="T19" fmla="*/ 306 h 307"/>
                <a:gd name="T20" fmla="*/ 134 w 315"/>
                <a:gd name="T21" fmla="*/ 301 h 307"/>
                <a:gd name="T22" fmla="*/ 89 w 315"/>
                <a:gd name="T23" fmla="*/ 283 h 307"/>
                <a:gd name="T24" fmla="*/ 49 w 315"/>
                <a:gd name="T25" fmla="*/ 260 h 307"/>
                <a:gd name="T26" fmla="*/ 44 w 315"/>
                <a:gd name="T27" fmla="*/ 256 h 307"/>
                <a:gd name="T28" fmla="*/ 1 w 315"/>
                <a:gd name="T29" fmla="*/ 171 h 307"/>
                <a:gd name="T30" fmla="*/ 2 w 315"/>
                <a:gd name="T31" fmla="*/ 148 h 307"/>
                <a:gd name="T32" fmla="*/ 10 w 315"/>
                <a:gd name="T33" fmla="*/ 113 h 307"/>
                <a:gd name="T34" fmla="*/ 25 w 315"/>
                <a:gd name="T35" fmla="*/ 77 h 307"/>
                <a:gd name="T36" fmla="*/ 26 w 315"/>
                <a:gd name="T37" fmla="*/ 74 h 307"/>
                <a:gd name="T38" fmla="*/ 55 w 315"/>
                <a:gd name="T39" fmla="*/ 37 h 307"/>
                <a:gd name="T40" fmla="*/ 68 w 315"/>
                <a:gd name="T41" fmla="*/ 26 h 307"/>
                <a:gd name="T42" fmla="*/ 102 w 315"/>
                <a:gd name="T43" fmla="*/ 5 h 307"/>
                <a:gd name="T44" fmla="*/ 141 w 315"/>
                <a:gd name="T45" fmla="*/ 1 h 307"/>
                <a:gd name="T46" fmla="*/ 162 w 315"/>
                <a:gd name="T47" fmla="*/ 3 h 307"/>
                <a:gd name="T48" fmla="*/ 200 w 315"/>
                <a:gd name="T49" fmla="*/ 9 h 307"/>
                <a:gd name="T50" fmla="*/ 262 w 315"/>
                <a:gd name="T51" fmla="*/ 184 h 307"/>
                <a:gd name="T52" fmla="*/ 266 w 315"/>
                <a:gd name="T53" fmla="*/ 146 h 307"/>
                <a:gd name="T54" fmla="*/ 266 w 315"/>
                <a:gd name="T55" fmla="*/ 142 h 307"/>
                <a:gd name="T56" fmla="*/ 247 w 315"/>
                <a:gd name="T57" fmla="*/ 91 h 307"/>
                <a:gd name="T58" fmla="*/ 240 w 315"/>
                <a:gd name="T59" fmla="*/ 82 h 307"/>
                <a:gd name="T60" fmla="*/ 210 w 315"/>
                <a:gd name="T61" fmla="*/ 57 h 307"/>
                <a:gd name="T62" fmla="*/ 200 w 315"/>
                <a:gd name="T63" fmla="*/ 52 h 307"/>
                <a:gd name="T64" fmla="*/ 156 w 315"/>
                <a:gd name="T65" fmla="*/ 40 h 307"/>
                <a:gd name="T66" fmla="*/ 131 w 315"/>
                <a:gd name="T67" fmla="*/ 42 h 307"/>
                <a:gd name="T68" fmla="*/ 106 w 315"/>
                <a:gd name="T69" fmla="*/ 51 h 307"/>
                <a:gd name="T70" fmla="*/ 69 w 315"/>
                <a:gd name="T71" fmla="*/ 86 h 307"/>
                <a:gd name="T72" fmla="*/ 65 w 315"/>
                <a:gd name="T73" fmla="*/ 92 h 307"/>
                <a:gd name="T74" fmla="*/ 55 w 315"/>
                <a:gd name="T75" fmla="*/ 110 h 307"/>
                <a:gd name="T76" fmla="*/ 49 w 315"/>
                <a:gd name="T77" fmla="*/ 139 h 307"/>
                <a:gd name="T78" fmla="*/ 55 w 315"/>
                <a:gd name="T79" fmla="*/ 185 h 307"/>
                <a:gd name="T80" fmla="*/ 58 w 315"/>
                <a:gd name="T81" fmla="*/ 194 h 307"/>
                <a:gd name="T82" fmla="*/ 80 w 315"/>
                <a:gd name="T83" fmla="*/ 225 h 307"/>
                <a:gd name="T84" fmla="*/ 96 w 315"/>
                <a:gd name="T85" fmla="*/ 238 h 307"/>
                <a:gd name="T86" fmla="*/ 114 w 315"/>
                <a:gd name="T87" fmla="*/ 248 h 307"/>
                <a:gd name="T88" fmla="*/ 130 w 315"/>
                <a:gd name="T89" fmla="*/ 253 h 307"/>
                <a:gd name="T90" fmla="*/ 148 w 315"/>
                <a:gd name="T91" fmla="*/ 256 h 307"/>
                <a:gd name="T92" fmla="*/ 174 w 315"/>
                <a:gd name="T93" fmla="*/ 257 h 307"/>
                <a:gd name="T94" fmla="*/ 202 w 315"/>
                <a:gd name="T95" fmla="*/ 251 h 307"/>
                <a:gd name="T96" fmla="*/ 245 w 315"/>
                <a:gd name="T97" fmla="*/ 218 h 307"/>
                <a:gd name="T98" fmla="*/ 252 w 315"/>
                <a:gd name="T99" fmla="*/ 207 h 307"/>
                <a:gd name="T100" fmla="*/ 262 w 315"/>
                <a:gd name="T101" fmla="*/ 18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5" h="307">
                  <a:moveTo>
                    <a:pt x="200" y="9"/>
                  </a:moveTo>
                  <a:cubicBezTo>
                    <a:pt x="220" y="13"/>
                    <a:pt x="238" y="21"/>
                    <a:pt x="255" y="32"/>
                  </a:cubicBezTo>
                  <a:cubicBezTo>
                    <a:pt x="264" y="37"/>
                    <a:pt x="270" y="44"/>
                    <a:pt x="275" y="52"/>
                  </a:cubicBezTo>
                  <a:cubicBezTo>
                    <a:pt x="286" y="69"/>
                    <a:pt x="294" y="87"/>
                    <a:pt x="302" y="105"/>
                  </a:cubicBezTo>
                  <a:cubicBezTo>
                    <a:pt x="307" y="118"/>
                    <a:pt x="311" y="130"/>
                    <a:pt x="313" y="143"/>
                  </a:cubicBezTo>
                  <a:cubicBezTo>
                    <a:pt x="315" y="162"/>
                    <a:pt x="314" y="179"/>
                    <a:pt x="306" y="196"/>
                  </a:cubicBezTo>
                  <a:cubicBezTo>
                    <a:pt x="303" y="203"/>
                    <a:pt x="301" y="210"/>
                    <a:pt x="297" y="217"/>
                  </a:cubicBezTo>
                  <a:cubicBezTo>
                    <a:pt x="291" y="231"/>
                    <a:pt x="281" y="242"/>
                    <a:pt x="271" y="253"/>
                  </a:cubicBezTo>
                  <a:cubicBezTo>
                    <a:pt x="257" y="267"/>
                    <a:pt x="241" y="280"/>
                    <a:pt x="224" y="291"/>
                  </a:cubicBezTo>
                  <a:cubicBezTo>
                    <a:pt x="207" y="302"/>
                    <a:pt x="188" y="307"/>
                    <a:pt x="167" y="306"/>
                  </a:cubicBezTo>
                  <a:cubicBezTo>
                    <a:pt x="156" y="306"/>
                    <a:pt x="145" y="305"/>
                    <a:pt x="134" y="301"/>
                  </a:cubicBezTo>
                  <a:cubicBezTo>
                    <a:pt x="119" y="296"/>
                    <a:pt x="103" y="291"/>
                    <a:pt x="89" y="283"/>
                  </a:cubicBezTo>
                  <a:cubicBezTo>
                    <a:pt x="75" y="276"/>
                    <a:pt x="62" y="268"/>
                    <a:pt x="49" y="260"/>
                  </a:cubicBezTo>
                  <a:cubicBezTo>
                    <a:pt x="47" y="259"/>
                    <a:pt x="46" y="258"/>
                    <a:pt x="44" y="256"/>
                  </a:cubicBezTo>
                  <a:cubicBezTo>
                    <a:pt x="19" y="233"/>
                    <a:pt x="3" y="206"/>
                    <a:pt x="1" y="171"/>
                  </a:cubicBezTo>
                  <a:cubicBezTo>
                    <a:pt x="0" y="163"/>
                    <a:pt x="1" y="155"/>
                    <a:pt x="2" y="148"/>
                  </a:cubicBezTo>
                  <a:cubicBezTo>
                    <a:pt x="5" y="136"/>
                    <a:pt x="7" y="125"/>
                    <a:pt x="10" y="113"/>
                  </a:cubicBezTo>
                  <a:cubicBezTo>
                    <a:pt x="13" y="100"/>
                    <a:pt x="18" y="88"/>
                    <a:pt x="25" y="77"/>
                  </a:cubicBezTo>
                  <a:cubicBezTo>
                    <a:pt x="25" y="76"/>
                    <a:pt x="26" y="75"/>
                    <a:pt x="26" y="74"/>
                  </a:cubicBezTo>
                  <a:cubicBezTo>
                    <a:pt x="33" y="59"/>
                    <a:pt x="43" y="47"/>
                    <a:pt x="55" y="37"/>
                  </a:cubicBezTo>
                  <a:cubicBezTo>
                    <a:pt x="60" y="34"/>
                    <a:pt x="64" y="30"/>
                    <a:pt x="68" y="26"/>
                  </a:cubicBezTo>
                  <a:cubicBezTo>
                    <a:pt x="78" y="17"/>
                    <a:pt x="90" y="10"/>
                    <a:pt x="102" y="5"/>
                  </a:cubicBezTo>
                  <a:cubicBezTo>
                    <a:pt x="114" y="0"/>
                    <a:pt x="128" y="0"/>
                    <a:pt x="141" y="1"/>
                  </a:cubicBezTo>
                  <a:cubicBezTo>
                    <a:pt x="148" y="2"/>
                    <a:pt x="155" y="2"/>
                    <a:pt x="162" y="3"/>
                  </a:cubicBezTo>
                  <a:cubicBezTo>
                    <a:pt x="175" y="3"/>
                    <a:pt x="188" y="6"/>
                    <a:pt x="200" y="9"/>
                  </a:cubicBezTo>
                  <a:close/>
                  <a:moveTo>
                    <a:pt x="262" y="184"/>
                  </a:moveTo>
                  <a:cubicBezTo>
                    <a:pt x="266" y="172"/>
                    <a:pt x="265" y="159"/>
                    <a:pt x="266" y="146"/>
                  </a:cubicBezTo>
                  <a:cubicBezTo>
                    <a:pt x="267" y="145"/>
                    <a:pt x="266" y="143"/>
                    <a:pt x="266" y="142"/>
                  </a:cubicBezTo>
                  <a:cubicBezTo>
                    <a:pt x="262" y="124"/>
                    <a:pt x="255" y="107"/>
                    <a:pt x="247" y="91"/>
                  </a:cubicBezTo>
                  <a:cubicBezTo>
                    <a:pt x="245" y="88"/>
                    <a:pt x="243" y="85"/>
                    <a:pt x="240" y="82"/>
                  </a:cubicBezTo>
                  <a:cubicBezTo>
                    <a:pt x="232" y="72"/>
                    <a:pt x="223" y="63"/>
                    <a:pt x="210" y="57"/>
                  </a:cubicBezTo>
                  <a:cubicBezTo>
                    <a:pt x="207" y="56"/>
                    <a:pt x="204" y="53"/>
                    <a:pt x="200" y="52"/>
                  </a:cubicBezTo>
                  <a:cubicBezTo>
                    <a:pt x="186" y="45"/>
                    <a:pt x="172" y="40"/>
                    <a:pt x="156" y="40"/>
                  </a:cubicBezTo>
                  <a:cubicBezTo>
                    <a:pt x="148" y="40"/>
                    <a:pt x="139" y="41"/>
                    <a:pt x="131" y="42"/>
                  </a:cubicBezTo>
                  <a:cubicBezTo>
                    <a:pt x="122" y="43"/>
                    <a:pt x="113" y="46"/>
                    <a:pt x="106" y="51"/>
                  </a:cubicBezTo>
                  <a:cubicBezTo>
                    <a:pt x="92" y="61"/>
                    <a:pt x="81" y="74"/>
                    <a:pt x="69" y="86"/>
                  </a:cubicBezTo>
                  <a:cubicBezTo>
                    <a:pt x="67" y="88"/>
                    <a:pt x="66" y="90"/>
                    <a:pt x="65" y="92"/>
                  </a:cubicBezTo>
                  <a:cubicBezTo>
                    <a:pt x="62" y="98"/>
                    <a:pt x="58" y="104"/>
                    <a:pt x="55" y="110"/>
                  </a:cubicBezTo>
                  <a:cubicBezTo>
                    <a:pt x="49" y="119"/>
                    <a:pt x="48" y="129"/>
                    <a:pt x="49" y="139"/>
                  </a:cubicBezTo>
                  <a:cubicBezTo>
                    <a:pt x="49" y="155"/>
                    <a:pt x="53" y="170"/>
                    <a:pt x="55" y="185"/>
                  </a:cubicBezTo>
                  <a:cubicBezTo>
                    <a:pt x="55" y="188"/>
                    <a:pt x="57" y="191"/>
                    <a:pt x="58" y="194"/>
                  </a:cubicBezTo>
                  <a:cubicBezTo>
                    <a:pt x="64" y="205"/>
                    <a:pt x="71" y="216"/>
                    <a:pt x="80" y="225"/>
                  </a:cubicBezTo>
                  <a:cubicBezTo>
                    <a:pt x="85" y="230"/>
                    <a:pt x="91" y="234"/>
                    <a:pt x="96" y="238"/>
                  </a:cubicBezTo>
                  <a:cubicBezTo>
                    <a:pt x="102" y="242"/>
                    <a:pt x="108" y="244"/>
                    <a:pt x="114" y="248"/>
                  </a:cubicBezTo>
                  <a:cubicBezTo>
                    <a:pt x="119" y="251"/>
                    <a:pt x="124" y="252"/>
                    <a:pt x="130" y="253"/>
                  </a:cubicBezTo>
                  <a:cubicBezTo>
                    <a:pt x="136" y="254"/>
                    <a:pt x="142" y="255"/>
                    <a:pt x="148" y="256"/>
                  </a:cubicBezTo>
                  <a:cubicBezTo>
                    <a:pt x="157" y="259"/>
                    <a:pt x="165" y="259"/>
                    <a:pt x="174" y="257"/>
                  </a:cubicBezTo>
                  <a:cubicBezTo>
                    <a:pt x="184" y="255"/>
                    <a:pt x="193" y="253"/>
                    <a:pt x="202" y="251"/>
                  </a:cubicBezTo>
                  <a:cubicBezTo>
                    <a:pt x="222" y="246"/>
                    <a:pt x="235" y="235"/>
                    <a:pt x="245" y="218"/>
                  </a:cubicBezTo>
                  <a:cubicBezTo>
                    <a:pt x="248" y="215"/>
                    <a:pt x="250" y="211"/>
                    <a:pt x="252" y="207"/>
                  </a:cubicBezTo>
                  <a:cubicBezTo>
                    <a:pt x="257" y="200"/>
                    <a:pt x="261" y="193"/>
                    <a:pt x="262" y="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81"/>
            <p:cNvSpPr/>
            <p:nvPr/>
          </p:nvSpPr>
          <p:spPr bwMode="auto">
            <a:xfrm>
              <a:off x="3587750" y="2254250"/>
              <a:ext cx="255588" cy="165100"/>
            </a:xfrm>
            <a:custGeom>
              <a:avLst/>
              <a:gdLst>
                <a:gd name="T0" fmla="*/ 0 w 91"/>
                <a:gd name="T1" fmla="*/ 14 h 59"/>
                <a:gd name="T2" fmla="*/ 14 w 91"/>
                <a:gd name="T3" fmla="*/ 0 h 59"/>
                <a:gd name="T4" fmla="*/ 52 w 91"/>
                <a:gd name="T5" fmla="*/ 20 h 59"/>
                <a:gd name="T6" fmla="*/ 90 w 91"/>
                <a:gd name="T7" fmla="*/ 38 h 59"/>
                <a:gd name="T8" fmla="*/ 88 w 91"/>
                <a:gd name="T9" fmla="*/ 50 h 59"/>
                <a:gd name="T10" fmla="*/ 76 w 91"/>
                <a:gd name="T11" fmla="*/ 57 h 59"/>
                <a:gd name="T12" fmla="*/ 53 w 91"/>
                <a:gd name="T13" fmla="*/ 51 h 59"/>
                <a:gd name="T14" fmla="*/ 45 w 91"/>
                <a:gd name="T15" fmla="*/ 47 h 59"/>
                <a:gd name="T16" fmla="*/ 28 w 91"/>
                <a:gd name="T17" fmla="*/ 37 h 59"/>
                <a:gd name="T18" fmla="*/ 22 w 91"/>
                <a:gd name="T19" fmla="*/ 33 h 59"/>
                <a:gd name="T20" fmla="*/ 4 w 91"/>
                <a:gd name="T21" fmla="*/ 19 h 59"/>
                <a:gd name="T22" fmla="*/ 0 w 91"/>
                <a:gd name="T23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9">
                  <a:moveTo>
                    <a:pt x="0" y="14"/>
                  </a:moveTo>
                  <a:cubicBezTo>
                    <a:pt x="4" y="7"/>
                    <a:pt x="10" y="4"/>
                    <a:pt x="14" y="0"/>
                  </a:cubicBezTo>
                  <a:cubicBezTo>
                    <a:pt x="27" y="7"/>
                    <a:pt x="40" y="13"/>
                    <a:pt x="52" y="20"/>
                  </a:cubicBezTo>
                  <a:cubicBezTo>
                    <a:pt x="65" y="26"/>
                    <a:pt x="78" y="32"/>
                    <a:pt x="90" y="38"/>
                  </a:cubicBezTo>
                  <a:cubicBezTo>
                    <a:pt x="91" y="43"/>
                    <a:pt x="90" y="46"/>
                    <a:pt x="88" y="50"/>
                  </a:cubicBezTo>
                  <a:cubicBezTo>
                    <a:pt x="86" y="55"/>
                    <a:pt x="82" y="59"/>
                    <a:pt x="76" y="57"/>
                  </a:cubicBezTo>
                  <a:cubicBezTo>
                    <a:pt x="68" y="54"/>
                    <a:pt x="61" y="53"/>
                    <a:pt x="53" y="51"/>
                  </a:cubicBezTo>
                  <a:cubicBezTo>
                    <a:pt x="50" y="50"/>
                    <a:pt x="48" y="49"/>
                    <a:pt x="45" y="47"/>
                  </a:cubicBezTo>
                  <a:cubicBezTo>
                    <a:pt x="39" y="44"/>
                    <a:pt x="34" y="41"/>
                    <a:pt x="28" y="37"/>
                  </a:cubicBezTo>
                  <a:cubicBezTo>
                    <a:pt x="26" y="36"/>
                    <a:pt x="24" y="35"/>
                    <a:pt x="22" y="33"/>
                  </a:cubicBezTo>
                  <a:cubicBezTo>
                    <a:pt x="16" y="29"/>
                    <a:pt x="10" y="24"/>
                    <a:pt x="4" y="19"/>
                  </a:cubicBezTo>
                  <a:cubicBezTo>
                    <a:pt x="3" y="18"/>
                    <a:pt x="2" y="16"/>
                    <a:pt x="0" y="14"/>
                  </a:cubicBezTo>
                  <a:close/>
                </a:path>
              </a:pathLst>
            </a:custGeom>
            <a:solidFill>
              <a:srgbClr val="FF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82"/>
            <p:cNvSpPr/>
            <p:nvPr/>
          </p:nvSpPr>
          <p:spPr bwMode="auto">
            <a:xfrm>
              <a:off x="2274888" y="2043113"/>
              <a:ext cx="169863" cy="150813"/>
            </a:xfrm>
            <a:custGeom>
              <a:avLst/>
              <a:gdLst>
                <a:gd name="T0" fmla="*/ 23 w 61"/>
                <a:gd name="T1" fmla="*/ 0 h 54"/>
                <a:gd name="T2" fmla="*/ 38 w 61"/>
                <a:gd name="T3" fmla="*/ 1 h 54"/>
                <a:gd name="T4" fmla="*/ 53 w 61"/>
                <a:gd name="T5" fmla="*/ 4 h 54"/>
                <a:gd name="T6" fmla="*/ 57 w 61"/>
                <a:gd name="T7" fmla="*/ 9 h 54"/>
                <a:gd name="T8" fmla="*/ 59 w 61"/>
                <a:gd name="T9" fmla="*/ 36 h 54"/>
                <a:gd name="T10" fmla="*/ 54 w 61"/>
                <a:gd name="T11" fmla="*/ 40 h 54"/>
                <a:gd name="T12" fmla="*/ 44 w 61"/>
                <a:gd name="T13" fmla="*/ 44 h 54"/>
                <a:gd name="T14" fmla="*/ 42 w 61"/>
                <a:gd name="T15" fmla="*/ 46 h 54"/>
                <a:gd name="T16" fmla="*/ 13 w 61"/>
                <a:gd name="T17" fmla="*/ 48 h 54"/>
                <a:gd name="T18" fmla="*/ 4 w 61"/>
                <a:gd name="T19" fmla="*/ 40 h 54"/>
                <a:gd name="T20" fmla="*/ 1 w 61"/>
                <a:gd name="T21" fmla="*/ 31 h 54"/>
                <a:gd name="T22" fmla="*/ 1 w 61"/>
                <a:gd name="T23" fmla="*/ 29 h 54"/>
                <a:gd name="T24" fmla="*/ 23 w 61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4">
                  <a:moveTo>
                    <a:pt x="23" y="0"/>
                  </a:moveTo>
                  <a:cubicBezTo>
                    <a:pt x="28" y="0"/>
                    <a:pt x="33" y="0"/>
                    <a:pt x="38" y="1"/>
                  </a:cubicBezTo>
                  <a:cubicBezTo>
                    <a:pt x="43" y="2"/>
                    <a:pt x="48" y="3"/>
                    <a:pt x="53" y="4"/>
                  </a:cubicBezTo>
                  <a:cubicBezTo>
                    <a:pt x="54" y="5"/>
                    <a:pt x="56" y="7"/>
                    <a:pt x="57" y="9"/>
                  </a:cubicBezTo>
                  <a:cubicBezTo>
                    <a:pt x="61" y="18"/>
                    <a:pt x="61" y="27"/>
                    <a:pt x="59" y="36"/>
                  </a:cubicBezTo>
                  <a:cubicBezTo>
                    <a:pt x="58" y="38"/>
                    <a:pt x="57" y="40"/>
                    <a:pt x="54" y="40"/>
                  </a:cubicBezTo>
                  <a:cubicBezTo>
                    <a:pt x="50" y="39"/>
                    <a:pt x="47" y="42"/>
                    <a:pt x="44" y="44"/>
                  </a:cubicBezTo>
                  <a:cubicBezTo>
                    <a:pt x="43" y="45"/>
                    <a:pt x="43" y="46"/>
                    <a:pt x="42" y="46"/>
                  </a:cubicBezTo>
                  <a:cubicBezTo>
                    <a:pt x="32" y="54"/>
                    <a:pt x="24" y="53"/>
                    <a:pt x="13" y="48"/>
                  </a:cubicBezTo>
                  <a:cubicBezTo>
                    <a:pt x="10" y="46"/>
                    <a:pt x="7" y="43"/>
                    <a:pt x="4" y="40"/>
                  </a:cubicBezTo>
                  <a:cubicBezTo>
                    <a:pt x="1" y="38"/>
                    <a:pt x="0" y="34"/>
                    <a:pt x="1" y="31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6" y="8"/>
                    <a:pt x="4" y="10"/>
                    <a:pt x="2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83"/>
            <p:cNvSpPr/>
            <p:nvPr/>
          </p:nvSpPr>
          <p:spPr bwMode="auto">
            <a:xfrm>
              <a:off x="3448050" y="2435225"/>
              <a:ext cx="146050" cy="87313"/>
            </a:xfrm>
            <a:custGeom>
              <a:avLst/>
              <a:gdLst>
                <a:gd name="T0" fmla="*/ 52 w 52"/>
                <a:gd name="T1" fmla="*/ 19 h 31"/>
                <a:gd name="T2" fmla="*/ 49 w 52"/>
                <a:gd name="T3" fmla="*/ 31 h 31"/>
                <a:gd name="T4" fmla="*/ 27 w 52"/>
                <a:gd name="T5" fmla="*/ 26 h 31"/>
                <a:gd name="T6" fmla="*/ 8 w 52"/>
                <a:gd name="T7" fmla="*/ 16 h 31"/>
                <a:gd name="T8" fmla="*/ 3 w 52"/>
                <a:gd name="T9" fmla="*/ 11 h 31"/>
                <a:gd name="T10" fmla="*/ 5 w 52"/>
                <a:gd name="T11" fmla="*/ 3 h 31"/>
                <a:gd name="T12" fmla="*/ 26 w 52"/>
                <a:gd name="T13" fmla="*/ 5 h 31"/>
                <a:gd name="T14" fmla="*/ 49 w 52"/>
                <a:gd name="T15" fmla="*/ 17 h 31"/>
                <a:gd name="T16" fmla="*/ 52 w 52"/>
                <a:gd name="T17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1">
                  <a:moveTo>
                    <a:pt x="52" y="19"/>
                  </a:moveTo>
                  <a:cubicBezTo>
                    <a:pt x="51" y="23"/>
                    <a:pt x="50" y="27"/>
                    <a:pt x="49" y="31"/>
                  </a:cubicBezTo>
                  <a:cubicBezTo>
                    <a:pt x="41" y="31"/>
                    <a:pt x="34" y="28"/>
                    <a:pt x="27" y="26"/>
                  </a:cubicBezTo>
                  <a:cubicBezTo>
                    <a:pt x="21" y="23"/>
                    <a:pt x="15" y="19"/>
                    <a:pt x="8" y="16"/>
                  </a:cubicBezTo>
                  <a:cubicBezTo>
                    <a:pt x="6" y="15"/>
                    <a:pt x="4" y="13"/>
                    <a:pt x="3" y="11"/>
                  </a:cubicBezTo>
                  <a:cubicBezTo>
                    <a:pt x="0" y="8"/>
                    <a:pt x="1" y="5"/>
                    <a:pt x="5" y="3"/>
                  </a:cubicBezTo>
                  <a:cubicBezTo>
                    <a:pt x="14" y="0"/>
                    <a:pt x="16" y="0"/>
                    <a:pt x="26" y="5"/>
                  </a:cubicBezTo>
                  <a:cubicBezTo>
                    <a:pt x="34" y="8"/>
                    <a:pt x="41" y="13"/>
                    <a:pt x="49" y="17"/>
                  </a:cubicBezTo>
                  <a:cubicBezTo>
                    <a:pt x="50" y="17"/>
                    <a:pt x="50" y="18"/>
                    <a:pt x="52" y="19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84"/>
            <p:cNvSpPr/>
            <p:nvPr/>
          </p:nvSpPr>
          <p:spPr bwMode="auto">
            <a:xfrm>
              <a:off x="3686175" y="2541588"/>
              <a:ext cx="84138" cy="58738"/>
            </a:xfrm>
            <a:custGeom>
              <a:avLst/>
              <a:gdLst>
                <a:gd name="T0" fmla="*/ 0 w 30"/>
                <a:gd name="T1" fmla="*/ 6 h 21"/>
                <a:gd name="T2" fmla="*/ 1 w 30"/>
                <a:gd name="T3" fmla="*/ 0 h 21"/>
                <a:gd name="T4" fmla="*/ 4 w 30"/>
                <a:gd name="T5" fmla="*/ 0 h 21"/>
                <a:gd name="T6" fmla="*/ 17 w 30"/>
                <a:gd name="T7" fmla="*/ 5 h 21"/>
                <a:gd name="T8" fmla="*/ 28 w 30"/>
                <a:gd name="T9" fmla="*/ 11 h 21"/>
                <a:gd name="T10" fmla="*/ 29 w 30"/>
                <a:gd name="T11" fmla="*/ 18 h 21"/>
                <a:gd name="T12" fmla="*/ 23 w 30"/>
                <a:gd name="T13" fmla="*/ 20 h 21"/>
                <a:gd name="T14" fmla="*/ 16 w 30"/>
                <a:gd name="T15" fmla="*/ 16 h 21"/>
                <a:gd name="T16" fmla="*/ 0 w 30"/>
                <a:gd name="T17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1">
                  <a:moveTo>
                    <a:pt x="0" y="6"/>
                  </a:moveTo>
                  <a:cubicBezTo>
                    <a:pt x="0" y="4"/>
                    <a:pt x="1" y="2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8" y="2"/>
                    <a:pt x="13" y="3"/>
                    <a:pt x="17" y="5"/>
                  </a:cubicBezTo>
                  <a:cubicBezTo>
                    <a:pt x="21" y="7"/>
                    <a:pt x="24" y="9"/>
                    <a:pt x="28" y="11"/>
                  </a:cubicBezTo>
                  <a:cubicBezTo>
                    <a:pt x="30" y="12"/>
                    <a:pt x="30" y="15"/>
                    <a:pt x="29" y="18"/>
                  </a:cubicBezTo>
                  <a:cubicBezTo>
                    <a:pt x="27" y="20"/>
                    <a:pt x="25" y="21"/>
                    <a:pt x="23" y="20"/>
                  </a:cubicBezTo>
                  <a:cubicBezTo>
                    <a:pt x="21" y="19"/>
                    <a:pt x="18" y="18"/>
                    <a:pt x="16" y="16"/>
                  </a:cubicBezTo>
                  <a:cubicBezTo>
                    <a:pt x="11" y="13"/>
                    <a:pt x="6" y="10"/>
                    <a:pt x="0" y="6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85"/>
            <p:cNvSpPr/>
            <p:nvPr/>
          </p:nvSpPr>
          <p:spPr bwMode="auto">
            <a:xfrm>
              <a:off x="4559300" y="3284538"/>
              <a:ext cx="104775" cy="92075"/>
            </a:xfrm>
            <a:custGeom>
              <a:avLst/>
              <a:gdLst>
                <a:gd name="T0" fmla="*/ 34 w 37"/>
                <a:gd name="T1" fmla="*/ 17 h 33"/>
                <a:gd name="T2" fmla="*/ 14 w 37"/>
                <a:gd name="T3" fmla="*/ 32 h 33"/>
                <a:gd name="T4" fmla="*/ 1 w 37"/>
                <a:gd name="T5" fmla="*/ 21 h 33"/>
                <a:gd name="T6" fmla="*/ 1 w 37"/>
                <a:gd name="T7" fmla="*/ 18 h 33"/>
                <a:gd name="T8" fmla="*/ 14 w 37"/>
                <a:gd name="T9" fmla="*/ 0 h 33"/>
                <a:gd name="T10" fmla="*/ 24 w 37"/>
                <a:gd name="T11" fmla="*/ 0 h 33"/>
                <a:gd name="T12" fmla="*/ 34 w 37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3">
                  <a:moveTo>
                    <a:pt x="34" y="17"/>
                  </a:moveTo>
                  <a:cubicBezTo>
                    <a:pt x="32" y="28"/>
                    <a:pt x="24" y="33"/>
                    <a:pt x="14" y="32"/>
                  </a:cubicBezTo>
                  <a:cubicBezTo>
                    <a:pt x="7" y="31"/>
                    <a:pt x="4" y="26"/>
                    <a:pt x="1" y="21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0" y="13"/>
                    <a:pt x="8" y="2"/>
                    <a:pt x="14" y="0"/>
                  </a:cubicBezTo>
                  <a:cubicBezTo>
                    <a:pt x="17" y="0"/>
                    <a:pt x="21" y="0"/>
                    <a:pt x="24" y="0"/>
                  </a:cubicBezTo>
                  <a:cubicBezTo>
                    <a:pt x="33" y="2"/>
                    <a:pt x="37" y="8"/>
                    <a:pt x="34" y="17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86"/>
            <p:cNvSpPr/>
            <p:nvPr/>
          </p:nvSpPr>
          <p:spPr bwMode="auto">
            <a:xfrm>
              <a:off x="4733925" y="3273425"/>
              <a:ext cx="100013" cy="80963"/>
            </a:xfrm>
            <a:custGeom>
              <a:avLst/>
              <a:gdLst>
                <a:gd name="T0" fmla="*/ 0 w 36"/>
                <a:gd name="T1" fmla="*/ 15 h 29"/>
                <a:gd name="T2" fmla="*/ 3 w 36"/>
                <a:gd name="T3" fmla="*/ 10 h 29"/>
                <a:gd name="T4" fmla="*/ 22 w 36"/>
                <a:gd name="T5" fmla="*/ 2 h 29"/>
                <a:gd name="T6" fmla="*/ 30 w 36"/>
                <a:gd name="T7" fmla="*/ 20 h 29"/>
                <a:gd name="T8" fmla="*/ 17 w 36"/>
                <a:gd name="T9" fmla="*/ 29 h 29"/>
                <a:gd name="T10" fmla="*/ 4 w 36"/>
                <a:gd name="T11" fmla="*/ 23 h 29"/>
                <a:gd name="T12" fmla="*/ 0 w 36"/>
                <a:gd name="T1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">
                  <a:moveTo>
                    <a:pt x="0" y="15"/>
                  </a:moveTo>
                  <a:cubicBezTo>
                    <a:pt x="1" y="13"/>
                    <a:pt x="2" y="12"/>
                    <a:pt x="3" y="10"/>
                  </a:cubicBezTo>
                  <a:cubicBezTo>
                    <a:pt x="7" y="2"/>
                    <a:pt x="13" y="0"/>
                    <a:pt x="22" y="2"/>
                  </a:cubicBezTo>
                  <a:cubicBezTo>
                    <a:pt x="34" y="5"/>
                    <a:pt x="36" y="9"/>
                    <a:pt x="30" y="20"/>
                  </a:cubicBezTo>
                  <a:cubicBezTo>
                    <a:pt x="27" y="25"/>
                    <a:pt x="23" y="28"/>
                    <a:pt x="17" y="29"/>
                  </a:cubicBezTo>
                  <a:cubicBezTo>
                    <a:pt x="12" y="29"/>
                    <a:pt x="7" y="27"/>
                    <a:pt x="4" y="23"/>
                  </a:cubicBezTo>
                  <a:cubicBezTo>
                    <a:pt x="3" y="21"/>
                    <a:pt x="2" y="18"/>
                    <a:pt x="0" y="15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87"/>
            <p:cNvSpPr>
              <a:spLocks noEditPoints="1"/>
            </p:cNvSpPr>
            <p:nvPr/>
          </p:nvSpPr>
          <p:spPr bwMode="auto">
            <a:xfrm>
              <a:off x="4265613" y="2909888"/>
              <a:ext cx="249238" cy="239713"/>
            </a:xfrm>
            <a:custGeom>
              <a:avLst/>
              <a:gdLst>
                <a:gd name="T0" fmla="*/ 40 w 89"/>
                <a:gd name="T1" fmla="*/ 66 h 86"/>
                <a:gd name="T2" fmla="*/ 73 w 89"/>
                <a:gd name="T3" fmla="*/ 71 h 86"/>
                <a:gd name="T4" fmla="*/ 72 w 89"/>
                <a:gd name="T5" fmla="*/ 76 h 86"/>
                <a:gd name="T6" fmla="*/ 48 w 89"/>
                <a:gd name="T7" fmla="*/ 86 h 86"/>
                <a:gd name="T8" fmla="*/ 11 w 89"/>
                <a:gd name="T9" fmla="*/ 68 h 86"/>
                <a:gd name="T10" fmla="*/ 0 w 89"/>
                <a:gd name="T11" fmla="*/ 45 h 86"/>
                <a:gd name="T12" fmla="*/ 0 w 89"/>
                <a:gd name="T13" fmla="*/ 34 h 86"/>
                <a:gd name="T14" fmla="*/ 18 w 89"/>
                <a:gd name="T15" fmla="*/ 6 h 86"/>
                <a:gd name="T16" fmla="*/ 52 w 89"/>
                <a:gd name="T17" fmla="*/ 1 h 86"/>
                <a:gd name="T18" fmla="*/ 56 w 89"/>
                <a:gd name="T19" fmla="*/ 8 h 86"/>
                <a:gd name="T20" fmla="*/ 62 w 89"/>
                <a:gd name="T21" fmla="*/ 11 h 86"/>
                <a:gd name="T22" fmla="*/ 74 w 89"/>
                <a:gd name="T23" fmla="*/ 23 h 86"/>
                <a:gd name="T24" fmla="*/ 80 w 89"/>
                <a:gd name="T25" fmla="*/ 35 h 86"/>
                <a:gd name="T26" fmla="*/ 86 w 89"/>
                <a:gd name="T27" fmla="*/ 36 h 86"/>
                <a:gd name="T28" fmla="*/ 88 w 89"/>
                <a:gd name="T29" fmla="*/ 43 h 86"/>
                <a:gd name="T30" fmla="*/ 84 w 89"/>
                <a:gd name="T31" fmla="*/ 57 h 86"/>
                <a:gd name="T32" fmla="*/ 81 w 89"/>
                <a:gd name="T33" fmla="*/ 49 h 86"/>
                <a:gd name="T34" fmla="*/ 78 w 89"/>
                <a:gd name="T35" fmla="*/ 44 h 86"/>
                <a:gd name="T36" fmla="*/ 75 w 89"/>
                <a:gd name="T37" fmla="*/ 49 h 86"/>
                <a:gd name="T38" fmla="*/ 75 w 89"/>
                <a:gd name="T39" fmla="*/ 54 h 86"/>
                <a:gd name="T40" fmla="*/ 64 w 89"/>
                <a:gd name="T41" fmla="*/ 66 h 86"/>
                <a:gd name="T42" fmla="*/ 45 w 89"/>
                <a:gd name="T43" fmla="*/ 67 h 86"/>
                <a:gd name="T44" fmla="*/ 40 w 89"/>
                <a:gd name="T45" fmla="*/ 66 h 86"/>
                <a:gd name="T46" fmla="*/ 17 w 89"/>
                <a:gd name="T47" fmla="*/ 42 h 86"/>
                <a:gd name="T48" fmla="*/ 13 w 89"/>
                <a:gd name="T49" fmla="*/ 51 h 86"/>
                <a:gd name="T50" fmla="*/ 21 w 89"/>
                <a:gd name="T51" fmla="*/ 61 h 86"/>
                <a:gd name="T52" fmla="*/ 25 w 89"/>
                <a:gd name="T53" fmla="*/ 62 h 86"/>
                <a:gd name="T54" fmla="*/ 17 w 89"/>
                <a:gd name="T55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" h="86">
                  <a:moveTo>
                    <a:pt x="40" y="66"/>
                  </a:moveTo>
                  <a:cubicBezTo>
                    <a:pt x="51" y="77"/>
                    <a:pt x="62" y="72"/>
                    <a:pt x="73" y="71"/>
                  </a:cubicBezTo>
                  <a:cubicBezTo>
                    <a:pt x="75" y="74"/>
                    <a:pt x="73" y="75"/>
                    <a:pt x="72" y="76"/>
                  </a:cubicBezTo>
                  <a:cubicBezTo>
                    <a:pt x="66" y="84"/>
                    <a:pt x="57" y="86"/>
                    <a:pt x="48" y="86"/>
                  </a:cubicBezTo>
                  <a:cubicBezTo>
                    <a:pt x="34" y="84"/>
                    <a:pt x="21" y="78"/>
                    <a:pt x="11" y="68"/>
                  </a:cubicBezTo>
                  <a:cubicBezTo>
                    <a:pt x="4" y="62"/>
                    <a:pt x="1" y="54"/>
                    <a:pt x="0" y="45"/>
                  </a:cubicBezTo>
                  <a:cubicBezTo>
                    <a:pt x="0" y="41"/>
                    <a:pt x="1" y="37"/>
                    <a:pt x="0" y="34"/>
                  </a:cubicBezTo>
                  <a:cubicBezTo>
                    <a:pt x="0" y="21"/>
                    <a:pt x="6" y="11"/>
                    <a:pt x="18" y="6"/>
                  </a:cubicBezTo>
                  <a:cubicBezTo>
                    <a:pt x="27" y="2"/>
                    <a:pt x="40" y="0"/>
                    <a:pt x="52" y="1"/>
                  </a:cubicBezTo>
                  <a:cubicBezTo>
                    <a:pt x="54" y="3"/>
                    <a:pt x="54" y="6"/>
                    <a:pt x="56" y="8"/>
                  </a:cubicBezTo>
                  <a:cubicBezTo>
                    <a:pt x="57" y="9"/>
                    <a:pt x="60" y="10"/>
                    <a:pt x="62" y="11"/>
                  </a:cubicBezTo>
                  <a:cubicBezTo>
                    <a:pt x="68" y="13"/>
                    <a:pt x="72" y="17"/>
                    <a:pt x="74" y="23"/>
                  </a:cubicBezTo>
                  <a:cubicBezTo>
                    <a:pt x="75" y="27"/>
                    <a:pt x="78" y="31"/>
                    <a:pt x="80" y="35"/>
                  </a:cubicBezTo>
                  <a:cubicBezTo>
                    <a:pt x="82" y="36"/>
                    <a:pt x="84" y="36"/>
                    <a:pt x="86" y="36"/>
                  </a:cubicBezTo>
                  <a:cubicBezTo>
                    <a:pt x="87" y="38"/>
                    <a:pt x="88" y="40"/>
                    <a:pt x="88" y="43"/>
                  </a:cubicBezTo>
                  <a:cubicBezTo>
                    <a:pt x="89" y="48"/>
                    <a:pt x="88" y="52"/>
                    <a:pt x="84" y="57"/>
                  </a:cubicBezTo>
                  <a:cubicBezTo>
                    <a:pt x="81" y="54"/>
                    <a:pt x="82" y="51"/>
                    <a:pt x="81" y="49"/>
                  </a:cubicBezTo>
                  <a:cubicBezTo>
                    <a:pt x="81" y="46"/>
                    <a:pt x="79" y="44"/>
                    <a:pt x="78" y="44"/>
                  </a:cubicBezTo>
                  <a:cubicBezTo>
                    <a:pt x="76" y="45"/>
                    <a:pt x="75" y="47"/>
                    <a:pt x="75" y="49"/>
                  </a:cubicBezTo>
                  <a:cubicBezTo>
                    <a:pt x="75" y="50"/>
                    <a:pt x="75" y="52"/>
                    <a:pt x="75" y="54"/>
                  </a:cubicBezTo>
                  <a:cubicBezTo>
                    <a:pt x="74" y="60"/>
                    <a:pt x="71" y="64"/>
                    <a:pt x="64" y="66"/>
                  </a:cubicBezTo>
                  <a:cubicBezTo>
                    <a:pt x="58" y="67"/>
                    <a:pt x="52" y="68"/>
                    <a:pt x="45" y="67"/>
                  </a:cubicBezTo>
                  <a:cubicBezTo>
                    <a:pt x="44" y="66"/>
                    <a:pt x="43" y="66"/>
                    <a:pt x="40" y="66"/>
                  </a:cubicBezTo>
                  <a:close/>
                  <a:moveTo>
                    <a:pt x="17" y="42"/>
                  </a:moveTo>
                  <a:cubicBezTo>
                    <a:pt x="12" y="45"/>
                    <a:pt x="11" y="47"/>
                    <a:pt x="13" y="51"/>
                  </a:cubicBezTo>
                  <a:cubicBezTo>
                    <a:pt x="16" y="54"/>
                    <a:pt x="18" y="58"/>
                    <a:pt x="21" y="61"/>
                  </a:cubicBezTo>
                  <a:cubicBezTo>
                    <a:pt x="22" y="62"/>
                    <a:pt x="23" y="61"/>
                    <a:pt x="25" y="62"/>
                  </a:cubicBezTo>
                  <a:cubicBezTo>
                    <a:pt x="22" y="54"/>
                    <a:pt x="20" y="48"/>
                    <a:pt x="17" y="42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8"/>
            <p:cNvSpPr>
              <a:spLocks noEditPoints="1"/>
            </p:cNvSpPr>
            <p:nvPr/>
          </p:nvSpPr>
          <p:spPr bwMode="auto">
            <a:xfrm>
              <a:off x="4332288" y="2424113"/>
              <a:ext cx="225425" cy="212725"/>
            </a:xfrm>
            <a:custGeom>
              <a:avLst/>
              <a:gdLst>
                <a:gd name="T0" fmla="*/ 67 w 80"/>
                <a:gd name="T1" fmla="*/ 67 h 76"/>
                <a:gd name="T2" fmla="*/ 50 w 80"/>
                <a:gd name="T3" fmla="*/ 75 h 76"/>
                <a:gd name="T4" fmla="*/ 36 w 80"/>
                <a:gd name="T5" fmla="*/ 75 h 76"/>
                <a:gd name="T6" fmla="*/ 19 w 80"/>
                <a:gd name="T7" fmla="*/ 67 h 76"/>
                <a:gd name="T8" fmla="*/ 5 w 80"/>
                <a:gd name="T9" fmla="*/ 51 h 76"/>
                <a:gd name="T10" fmla="*/ 2 w 80"/>
                <a:gd name="T11" fmla="*/ 38 h 76"/>
                <a:gd name="T12" fmla="*/ 7 w 80"/>
                <a:gd name="T13" fmla="*/ 17 h 76"/>
                <a:gd name="T14" fmla="*/ 18 w 80"/>
                <a:gd name="T15" fmla="*/ 4 h 76"/>
                <a:gd name="T16" fmla="*/ 43 w 80"/>
                <a:gd name="T17" fmla="*/ 2 h 76"/>
                <a:gd name="T18" fmla="*/ 57 w 80"/>
                <a:gd name="T19" fmla="*/ 6 h 76"/>
                <a:gd name="T20" fmla="*/ 76 w 80"/>
                <a:gd name="T21" fmla="*/ 18 h 76"/>
                <a:gd name="T22" fmla="*/ 80 w 80"/>
                <a:gd name="T23" fmla="*/ 31 h 76"/>
                <a:gd name="T24" fmla="*/ 80 w 80"/>
                <a:gd name="T25" fmla="*/ 32 h 76"/>
                <a:gd name="T26" fmla="*/ 75 w 80"/>
                <a:gd name="T27" fmla="*/ 50 h 76"/>
                <a:gd name="T28" fmla="*/ 65 w 80"/>
                <a:gd name="T29" fmla="*/ 60 h 76"/>
                <a:gd name="T30" fmla="*/ 59 w 80"/>
                <a:gd name="T31" fmla="*/ 64 h 76"/>
                <a:gd name="T32" fmla="*/ 67 w 80"/>
                <a:gd name="T33" fmla="*/ 67 h 76"/>
                <a:gd name="T34" fmla="*/ 29 w 80"/>
                <a:gd name="T35" fmla="*/ 51 h 76"/>
                <a:gd name="T36" fmla="*/ 28 w 80"/>
                <a:gd name="T37" fmla="*/ 46 h 76"/>
                <a:gd name="T38" fmla="*/ 28 w 80"/>
                <a:gd name="T39" fmla="*/ 39 h 76"/>
                <a:gd name="T40" fmla="*/ 26 w 80"/>
                <a:gd name="T41" fmla="*/ 36 h 76"/>
                <a:gd name="T42" fmla="*/ 22 w 80"/>
                <a:gd name="T43" fmla="*/ 39 h 76"/>
                <a:gd name="T44" fmla="*/ 21 w 80"/>
                <a:gd name="T45" fmla="*/ 53 h 76"/>
                <a:gd name="T46" fmla="*/ 25 w 80"/>
                <a:gd name="T47" fmla="*/ 60 h 76"/>
                <a:gd name="T48" fmla="*/ 40 w 80"/>
                <a:gd name="T49" fmla="*/ 66 h 76"/>
                <a:gd name="T50" fmla="*/ 43 w 80"/>
                <a:gd name="T51" fmla="*/ 65 h 76"/>
                <a:gd name="T52" fmla="*/ 43 w 80"/>
                <a:gd name="T53" fmla="*/ 62 h 76"/>
                <a:gd name="T54" fmla="*/ 29 w 80"/>
                <a:gd name="T55" fmla="*/ 5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76">
                  <a:moveTo>
                    <a:pt x="67" y="67"/>
                  </a:moveTo>
                  <a:cubicBezTo>
                    <a:pt x="62" y="72"/>
                    <a:pt x="56" y="73"/>
                    <a:pt x="50" y="75"/>
                  </a:cubicBezTo>
                  <a:cubicBezTo>
                    <a:pt x="45" y="76"/>
                    <a:pt x="40" y="76"/>
                    <a:pt x="36" y="75"/>
                  </a:cubicBezTo>
                  <a:cubicBezTo>
                    <a:pt x="29" y="75"/>
                    <a:pt x="24" y="72"/>
                    <a:pt x="19" y="67"/>
                  </a:cubicBezTo>
                  <a:cubicBezTo>
                    <a:pt x="15" y="62"/>
                    <a:pt x="10" y="56"/>
                    <a:pt x="5" y="51"/>
                  </a:cubicBezTo>
                  <a:cubicBezTo>
                    <a:pt x="2" y="47"/>
                    <a:pt x="0" y="43"/>
                    <a:pt x="2" y="38"/>
                  </a:cubicBezTo>
                  <a:cubicBezTo>
                    <a:pt x="4" y="31"/>
                    <a:pt x="5" y="24"/>
                    <a:pt x="7" y="17"/>
                  </a:cubicBezTo>
                  <a:cubicBezTo>
                    <a:pt x="9" y="11"/>
                    <a:pt x="12" y="7"/>
                    <a:pt x="18" y="4"/>
                  </a:cubicBezTo>
                  <a:cubicBezTo>
                    <a:pt x="26" y="1"/>
                    <a:pt x="34" y="0"/>
                    <a:pt x="43" y="2"/>
                  </a:cubicBezTo>
                  <a:cubicBezTo>
                    <a:pt x="48" y="4"/>
                    <a:pt x="52" y="6"/>
                    <a:pt x="57" y="6"/>
                  </a:cubicBezTo>
                  <a:cubicBezTo>
                    <a:pt x="65" y="8"/>
                    <a:pt x="70" y="13"/>
                    <a:pt x="76" y="18"/>
                  </a:cubicBezTo>
                  <a:cubicBezTo>
                    <a:pt x="79" y="22"/>
                    <a:pt x="80" y="26"/>
                    <a:pt x="80" y="31"/>
                  </a:cubicBezTo>
                  <a:cubicBezTo>
                    <a:pt x="80" y="31"/>
                    <a:pt x="80" y="32"/>
                    <a:pt x="80" y="32"/>
                  </a:cubicBezTo>
                  <a:cubicBezTo>
                    <a:pt x="75" y="37"/>
                    <a:pt x="78" y="44"/>
                    <a:pt x="75" y="50"/>
                  </a:cubicBezTo>
                  <a:cubicBezTo>
                    <a:pt x="72" y="54"/>
                    <a:pt x="69" y="58"/>
                    <a:pt x="65" y="60"/>
                  </a:cubicBezTo>
                  <a:cubicBezTo>
                    <a:pt x="63" y="61"/>
                    <a:pt x="61" y="62"/>
                    <a:pt x="59" y="64"/>
                  </a:cubicBezTo>
                  <a:cubicBezTo>
                    <a:pt x="61" y="68"/>
                    <a:pt x="66" y="64"/>
                    <a:pt x="67" y="67"/>
                  </a:cubicBezTo>
                  <a:close/>
                  <a:moveTo>
                    <a:pt x="29" y="51"/>
                  </a:moveTo>
                  <a:cubicBezTo>
                    <a:pt x="29" y="50"/>
                    <a:pt x="28" y="48"/>
                    <a:pt x="28" y="46"/>
                  </a:cubicBezTo>
                  <a:cubicBezTo>
                    <a:pt x="28" y="43"/>
                    <a:pt x="29" y="41"/>
                    <a:pt x="28" y="39"/>
                  </a:cubicBezTo>
                  <a:cubicBezTo>
                    <a:pt x="28" y="38"/>
                    <a:pt x="27" y="36"/>
                    <a:pt x="26" y="36"/>
                  </a:cubicBezTo>
                  <a:cubicBezTo>
                    <a:pt x="25" y="36"/>
                    <a:pt x="23" y="37"/>
                    <a:pt x="22" y="39"/>
                  </a:cubicBezTo>
                  <a:cubicBezTo>
                    <a:pt x="20" y="43"/>
                    <a:pt x="19" y="48"/>
                    <a:pt x="21" y="53"/>
                  </a:cubicBezTo>
                  <a:cubicBezTo>
                    <a:pt x="21" y="56"/>
                    <a:pt x="23" y="58"/>
                    <a:pt x="25" y="60"/>
                  </a:cubicBezTo>
                  <a:cubicBezTo>
                    <a:pt x="30" y="62"/>
                    <a:pt x="35" y="64"/>
                    <a:pt x="40" y="66"/>
                  </a:cubicBezTo>
                  <a:cubicBezTo>
                    <a:pt x="41" y="66"/>
                    <a:pt x="42" y="65"/>
                    <a:pt x="43" y="65"/>
                  </a:cubicBezTo>
                  <a:cubicBezTo>
                    <a:pt x="44" y="64"/>
                    <a:pt x="43" y="62"/>
                    <a:pt x="43" y="62"/>
                  </a:cubicBezTo>
                  <a:cubicBezTo>
                    <a:pt x="38" y="58"/>
                    <a:pt x="34" y="55"/>
                    <a:pt x="29" y="5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89"/>
            <p:cNvSpPr/>
            <p:nvPr/>
          </p:nvSpPr>
          <p:spPr bwMode="auto">
            <a:xfrm>
              <a:off x="4521200" y="2609850"/>
              <a:ext cx="4763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90"/>
            <p:cNvSpPr>
              <a:spLocks noEditPoints="1"/>
            </p:cNvSpPr>
            <p:nvPr/>
          </p:nvSpPr>
          <p:spPr bwMode="auto">
            <a:xfrm>
              <a:off x="4059238" y="2632075"/>
              <a:ext cx="246063" cy="246063"/>
            </a:xfrm>
            <a:custGeom>
              <a:avLst/>
              <a:gdLst>
                <a:gd name="T0" fmla="*/ 88 w 88"/>
                <a:gd name="T1" fmla="*/ 41 h 88"/>
                <a:gd name="T2" fmla="*/ 81 w 88"/>
                <a:gd name="T3" fmla="*/ 54 h 88"/>
                <a:gd name="T4" fmla="*/ 65 w 88"/>
                <a:gd name="T5" fmla="*/ 68 h 88"/>
                <a:gd name="T6" fmla="*/ 55 w 88"/>
                <a:gd name="T7" fmla="*/ 69 h 88"/>
                <a:gd name="T8" fmla="*/ 39 w 88"/>
                <a:gd name="T9" fmla="*/ 69 h 88"/>
                <a:gd name="T10" fmla="*/ 35 w 88"/>
                <a:gd name="T11" fmla="*/ 68 h 88"/>
                <a:gd name="T12" fmla="*/ 35 w 88"/>
                <a:gd name="T13" fmla="*/ 71 h 88"/>
                <a:gd name="T14" fmla="*/ 51 w 88"/>
                <a:gd name="T15" fmla="*/ 77 h 88"/>
                <a:gd name="T16" fmla="*/ 65 w 88"/>
                <a:gd name="T17" fmla="*/ 76 h 88"/>
                <a:gd name="T18" fmla="*/ 71 w 88"/>
                <a:gd name="T19" fmla="*/ 76 h 88"/>
                <a:gd name="T20" fmla="*/ 70 w 88"/>
                <a:gd name="T21" fmla="*/ 77 h 88"/>
                <a:gd name="T22" fmla="*/ 27 w 88"/>
                <a:gd name="T23" fmla="*/ 80 h 88"/>
                <a:gd name="T24" fmla="*/ 12 w 88"/>
                <a:gd name="T25" fmla="*/ 71 h 88"/>
                <a:gd name="T26" fmla="*/ 2 w 88"/>
                <a:gd name="T27" fmla="*/ 54 h 88"/>
                <a:gd name="T28" fmla="*/ 0 w 88"/>
                <a:gd name="T29" fmla="*/ 43 h 88"/>
                <a:gd name="T30" fmla="*/ 4 w 88"/>
                <a:gd name="T31" fmla="*/ 27 h 88"/>
                <a:gd name="T32" fmla="*/ 13 w 88"/>
                <a:gd name="T33" fmla="*/ 12 h 88"/>
                <a:gd name="T34" fmla="*/ 25 w 88"/>
                <a:gd name="T35" fmla="*/ 3 h 88"/>
                <a:gd name="T36" fmla="*/ 57 w 88"/>
                <a:gd name="T37" fmla="*/ 6 h 88"/>
                <a:gd name="T38" fmla="*/ 82 w 88"/>
                <a:gd name="T39" fmla="*/ 26 h 88"/>
                <a:gd name="T40" fmla="*/ 88 w 88"/>
                <a:gd name="T41" fmla="*/ 41 h 88"/>
                <a:gd name="T42" fmla="*/ 25 w 88"/>
                <a:gd name="T43" fmla="*/ 59 h 88"/>
                <a:gd name="T44" fmla="*/ 15 w 88"/>
                <a:gd name="T45" fmla="*/ 45 h 88"/>
                <a:gd name="T46" fmla="*/ 12 w 88"/>
                <a:gd name="T47" fmla="*/ 46 h 88"/>
                <a:gd name="T48" fmla="*/ 18 w 88"/>
                <a:gd name="T49" fmla="*/ 59 h 88"/>
                <a:gd name="T50" fmla="*/ 25 w 88"/>
                <a:gd name="T51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88">
                  <a:moveTo>
                    <a:pt x="88" y="41"/>
                  </a:moveTo>
                  <a:cubicBezTo>
                    <a:pt x="86" y="46"/>
                    <a:pt x="83" y="50"/>
                    <a:pt x="81" y="54"/>
                  </a:cubicBezTo>
                  <a:cubicBezTo>
                    <a:pt x="78" y="61"/>
                    <a:pt x="73" y="66"/>
                    <a:pt x="65" y="68"/>
                  </a:cubicBezTo>
                  <a:cubicBezTo>
                    <a:pt x="62" y="68"/>
                    <a:pt x="59" y="69"/>
                    <a:pt x="55" y="69"/>
                  </a:cubicBezTo>
                  <a:cubicBezTo>
                    <a:pt x="50" y="71"/>
                    <a:pt x="44" y="71"/>
                    <a:pt x="39" y="69"/>
                  </a:cubicBezTo>
                  <a:cubicBezTo>
                    <a:pt x="37" y="68"/>
                    <a:pt x="36" y="69"/>
                    <a:pt x="35" y="68"/>
                  </a:cubicBezTo>
                  <a:cubicBezTo>
                    <a:pt x="35" y="70"/>
                    <a:pt x="34" y="70"/>
                    <a:pt x="35" y="71"/>
                  </a:cubicBezTo>
                  <a:cubicBezTo>
                    <a:pt x="39" y="75"/>
                    <a:pt x="44" y="78"/>
                    <a:pt x="51" y="77"/>
                  </a:cubicBezTo>
                  <a:cubicBezTo>
                    <a:pt x="56" y="77"/>
                    <a:pt x="60" y="76"/>
                    <a:pt x="65" y="76"/>
                  </a:cubicBezTo>
                  <a:cubicBezTo>
                    <a:pt x="67" y="75"/>
                    <a:pt x="69" y="74"/>
                    <a:pt x="71" y="76"/>
                  </a:cubicBezTo>
                  <a:cubicBezTo>
                    <a:pt x="71" y="76"/>
                    <a:pt x="70" y="77"/>
                    <a:pt x="70" y="77"/>
                  </a:cubicBezTo>
                  <a:cubicBezTo>
                    <a:pt x="56" y="86"/>
                    <a:pt x="42" y="88"/>
                    <a:pt x="27" y="80"/>
                  </a:cubicBezTo>
                  <a:cubicBezTo>
                    <a:pt x="22" y="78"/>
                    <a:pt x="17" y="75"/>
                    <a:pt x="12" y="71"/>
                  </a:cubicBezTo>
                  <a:cubicBezTo>
                    <a:pt x="6" y="67"/>
                    <a:pt x="2" y="61"/>
                    <a:pt x="2" y="54"/>
                  </a:cubicBezTo>
                  <a:cubicBezTo>
                    <a:pt x="1" y="50"/>
                    <a:pt x="1" y="47"/>
                    <a:pt x="0" y="43"/>
                  </a:cubicBezTo>
                  <a:cubicBezTo>
                    <a:pt x="0" y="37"/>
                    <a:pt x="1" y="32"/>
                    <a:pt x="4" y="27"/>
                  </a:cubicBezTo>
                  <a:cubicBezTo>
                    <a:pt x="7" y="22"/>
                    <a:pt x="10" y="17"/>
                    <a:pt x="13" y="12"/>
                  </a:cubicBezTo>
                  <a:cubicBezTo>
                    <a:pt x="15" y="7"/>
                    <a:pt x="20" y="4"/>
                    <a:pt x="25" y="3"/>
                  </a:cubicBezTo>
                  <a:cubicBezTo>
                    <a:pt x="36" y="0"/>
                    <a:pt x="47" y="0"/>
                    <a:pt x="57" y="6"/>
                  </a:cubicBezTo>
                  <a:cubicBezTo>
                    <a:pt x="66" y="11"/>
                    <a:pt x="74" y="18"/>
                    <a:pt x="82" y="26"/>
                  </a:cubicBezTo>
                  <a:cubicBezTo>
                    <a:pt x="86" y="31"/>
                    <a:pt x="88" y="36"/>
                    <a:pt x="88" y="41"/>
                  </a:cubicBezTo>
                  <a:close/>
                  <a:moveTo>
                    <a:pt x="25" y="59"/>
                  </a:moveTo>
                  <a:cubicBezTo>
                    <a:pt x="23" y="54"/>
                    <a:pt x="19" y="49"/>
                    <a:pt x="15" y="45"/>
                  </a:cubicBezTo>
                  <a:cubicBezTo>
                    <a:pt x="14" y="45"/>
                    <a:pt x="13" y="46"/>
                    <a:pt x="12" y="46"/>
                  </a:cubicBezTo>
                  <a:cubicBezTo>
                    <a:pt x="11" y="51"/>
                    <a:pt x="14" y="55"/>
                    <a:pt x="18" y="59"/>
                  </a:cubicBezTo>
                  <a:cubicBezTo>
                    <a:pt x="20" y="60"/>
                    <a:pt x="22" y="61"/>
                    <a:pt x="25" y="59"/>
                  </a:cubicBezTo>
                  <a:close/>
                </a:path>
              </a:pathLst>
            </a:custGeom>
            <a:solidFill>
              <a:srgbClr val="00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91"/>
            <p:cNvSpPr>
              <a:spLocks noEditPoints="1"/>
            </p:cNvSpPr>
            <p:nvPr/>
          </p:nvSpPr>
          <p:spPr bwMode="auto">
            <a:xfrm>
              <a:off x="4514850" y="2687638"/>
              <a:ext cx="230188" cy="227013"/>
            </a:xfrm>
            <a:custGeom>
              <a:avLst/>
              <a:gdLst>
                <a:gd name="T0" fmla="*/ 81 w 82"/>
                <a:gd name="T1" fmla="*/ 44 h 81"/>
                <a:gd name="T2" fmla="*/ 74 w 82"/>
                <a:gd name="T3" fmla="*/ 54 h 81"/>
                <a:gd name="T4" fmla="*/ 70 w 82"/>
                <a:gd name="T5" fmla="*/ 63 h 81"/>
                <a:gd name="T6" fmla="*/ 71 w 82"/>
                <a:gd name="T7" fmla="*/ 73 h 81"/>
                <a:gd name="T8" fmla="*/ 49 w 82"/>
                <a:gd name="T9" fmla="*/ 79 h 81"/>
                <a:gd name="T10" fmla="*/ 19 w 82"/>
                <a:gd name="T11" fmla="*/ 72 h 81"/>
                <a:gd name="T12" fmla="*/ 10 w 82"/>
                <a:gd name="T13" fmla="*/ 65 h 81"/>
                <a:gd name="T14" fmla="*/ 2 w 82"/>
                <a:gd name="T15" fmla="*/ 44 h 81"/>
                <a:gd name="T16" fmla="*/ 1 w 82"/>
                <a:gd name="T17" fmla="*/ 30 h 81"/>
                <a:gd name="T18" fmla="*/ 5 w 82"/>
                <a:gd name="T19" fmla="*/ 15 h 81"/>
                <a:gd name="T20" fmla="*/ 18 w 82"/>
                <a:gd name="T21" fmla="*/ 3 h 81"/>
                <a:gd name="T22" fmla="*/ 38 w 82"/>
                <a:gd name="T23" fmla="*/ 2 h 81"/>
                <a:gd name="T24" fmla="*/ 63 w 82"/>
                <a:gd name="T25" fmla="*/ 9 h 81"/>
                <a:gd name="T26" fmla="*/ 81 w 82"/>
                <a:gd name="T27" fmla="*/ 31 h 81"/>
                <a:gd name="T28" fmla="*/ 81 w 82"/>
                <a:gd name="T29" fmla="*/ 44 h 81"/>
                <a:gd name="T30" fmla="*/ 56 w 82"/>
                <a:gd name="T31" fmla="*/ 69 h 81"/>
                <a:gd name="T32" fmla="*/ 52 w 82"/>
                <a:gd name="T33" fmla="*/ 65 h 81"/>
                <a:gd name="T34" fmla="*/ 39 w 82"/>
                <a:gd name="T35" fmla="*/ 60 h 81"/>
                <a:gd name="T36" fmla="*/ 27 w 82"/>
                <a:gd name="T37" fmla="*/ 51 h 81"/>
                <a:gd name="T38" fmla="*/ 20 w 82"/>
                <a:gd name="T39" fmla="*/ 42 h 81"/>
                <a:gd name="T40" fmla="*/ 17 w 82"/>
                <a:gd name="T41" fmla="*/ 42 h 81"/>
                <a:gd name="T42" fmla="*/ 15 w 82"/>
                <a:gd name="T43" fmla="*/ 45 h 81"/>
                <a:gd name="T44" fmla="*/ 26 w 82"/>
                <a:gd name="T45" fmla="*/ 64 h 81"/>
                <a:gd name="T46" fmla="*/ 30 w 82"/>
                <a:gd name="T47" fmla="*/ 66 h 81"/>
                <a:gd name="T48" fmla="*/ 56 w 82"/>
                <a:gd name="T49" fmla="*/ 69 h 81"/>
                <a:gd name="T50" fmla="*/ 55 w 82"/>
                <a:gd name="T51" fmla="*/ 40 h 81"/>
                <a:gd name="T52" fmla="*/ 55 w 82"/>
                <a:gd name="T53" fmla="*/ 34 h 81"/>
                <a:gd name="T54" fmla="*/ 53 w 82"/>
                <a:gd name="T55" fmla="*/ 33 h 81"/>
                <a:gd name="T56" fmla="*/ 51 w 82"/>
                <a:gd name="T57" fmla="*/ 41 h 81"/>
                <a:gd name="T58" fmla="*/ 53 w 82"/>
                <a:gd name="T59" fmla="*/ 42 h 81"/>
                <a:gd name="T60" fmla="*/ 55 w 82"/>
                <a:gd name="T61" fmla="*/ 40 h 81"/>
                <a:gd name="T62" fmla="*/ 62 w 82"/>
                <a:gd name="T63" fmla="*/ 45 h 81"/>
                <a:gd name="T64" fmla="*/ 56 w 82"/>
                <a:gd name="T65" fmla="*/ 49 h 81"/>
                <a:gd name="T66" fmla="*/ 62 w 82"/>
                <a:gd name="T67" fmla="*/ 4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81">
                  <a:moveTo>
                    <a:pt x="81" y="44"/>
                  </a:moveTo>
                  <a:cubicBezTo>
                    <a:pt x="78" y="46"/>
                    <a:pt x="75" y="49"/>
                    <a:pt x="74" y="54"/>
                  </a:cubicBezTo>
                  <a:cubicBezTo>
                    <a:pt x="73" y="57"/>
                    <a:pt x="72" y="60"/>
                    <a:pt x="70" y="63"/>
                  </a:cubicBezTo>
                  <a:cubicBezTo>
                    <a:pt x="68" y="66"/>
                    <a:pt x="68" y="69"/>
                    <a:pt x="71" y="73"/>
                  </a:cubicBezTo>
                  <a:cubicBezTo>
                    <a:pt x="65" y="79"/>
                    <a:pt x="57" y="81"/>
                    <a:pt x="49" y="79"/>
                  </a:cubicBezTo>
                  <a:cubicBezTo>
                    <a:pt x="39" y="77"/>
                    <a:pt x="29" y="74"/>
                    <a:pt x="19" y="72"/>
                  </a:cubicBezTo>
                  <a:cubicBezTo>
                    <a:pt x="15" y="71"/>
                    <a:pt x="12" y="69"/>
                    <a:pt x="10" y="65"/>
                  </a:cubicBezTo>
                  <a:cubicBezTo>
                    <a:pt x="7" y="58"/>
                    <a:pt x="4" y="51"/>
                    <a:pt x="2" y="44"/>
                  </a:cubicBezTo>
                  <a:cubicBezTo>
                    <a:pt x="0" y="40"/>
                    <a:pt x="0" y="34"/>
                    <a:pt x="1" y="30"/>
                  </a:cubicBezTo>
                  <a:cubicBezTo>
                    <a:pt x="2" y="25"/>
                    <a:pt x="3" y="20"/>
                    <a:pt x="5" y="15"/>
                  </a:cubicBezTo>
                  <a:cubicBezTo>
                    <a:pt x="7" y="9"/>
                    <a:pt x="11" y="5"/>
                    <a:pt x="18" y="3"/>
                  </a:cubicBezTo>
                  <a:cubicBezTo>
                    <a:pt x="24" y="1"/>
                    <a:pt x="31" y="0"/>
                    <a:pt x="38" y="2"/>
                  </a:cubicBezTo>
                  <a:cubicBezTo>
                    <a:pt x="47" y="5"/>
                    <a:pt x="55" y="6"/>
                    <a:pt x="63" y="9"/>
                  </a:cubicBezTo>
                  <a:cubicBezTo>
                    <a:pt x="73" y="11"/>
                    <a:pt x="81" y="21"/>
                    <a:pt x="81" y="31"/>
                  </a:cubicBezTo>
                  <a:cubicBezTo>
                    <a:pt x="82" y="35"/>
                    <a:pt x="81" y="40"/>
                    <a:pt x="81" y="44"/>
                  </a:cubicBezTo>
                  <a:close/>
                  <a:moveTo>
                    <a:pt x="56" y="69"/>
                  </a:moveTo>
                  <a:cubicBezTo>
                    <a:pt x="54" y="67"/>
                    <a:pt x="53" y="66"/>
                    <a:pt x="52" y="65"/>
                  </a:cubicBezTo>
                  <a:cubicBezTo>
                    <a:pt x="48" y="63"/>
                    <a:pt x="43" y="61"/>
                    <a:pt x="39" y="60"/>
                  </a:cubicBezTo>
                  <a:cubicBezTo>
                    <a:pt x="33" y="58"/>
                    <a:pt x="29" y="56"/>
                    <a:pt x="27" y="51"/>
                  </a:cubicBezTo>
                  <a:cubicBezTo>
                    <a:pt x="25" y="48"/>
                    <a:pt x="22" y="45"/>
                    <a:pt x="20" y="42"/>
                  </a:cubicBezTo>
                  <a:cubicBezTo>
                    <a:pt x="19" y="42"/>
                    <a:pt x="18" y="41"/>
                    <a:pt x="17" y="42"/>
                  </a:cubicBezTo>
                  <a:cubicBezTo>
                    <a:pt x="16" y="43"/>
                    <a:pt x="15" y="44"/>
                    <a:pt x="15" y="45"/>
                  </a:cubicBezTo>
                  <a:cubicBezTo>
                    <a:pt x="17" y="52"/>
                    <a:pt x="21" y="58"/>
                    <a:pt x="26" y="64"/>
                  </a:cubicBezTo>
                  <a:cubicBezTo>
                    <a:pt x="27" y="65"/>
                    <a:pt x="29" y="66"/>
                    <a:pt x="30" y="66"/>
                  </a:cubicBezTo>
                  <a:cubicBezTo>
                    <a:pt x="39" y="68"/>
                    <a:pt x="47" y="70"/>
                    <a:pt x="56" y="69"/>
                  </a:cubicBezTo>
                  <a:close/>
                  <a:moveTo>
                    <a:pt x="55" y="40"/>
                  </a:moveTo>
                  <a:cubicBezTo>
                    <a:pt x="55" y="38"/>
                    <a:pt x="55" y="36"/>
                    <a:pt x="55" y="34"/>
                  </a:cubicBezTo>
                  <a:cubicBezTo>
                    <a:pt x="55" y="34"/>
                    <a:pt x="53" y="33"/>
                    <a:pt x="53" y="33"/>
                  </a:cubicBezTo>
                  <a:cubicBezTo>
                    <a:pt x="50" y="35"/>
                    <a:pt x="49" y="39"/>
                    <a:pt x="51" y="41"/>
                  </a:cubicBezTo>
                  <a:cubicBezTo>
                    <a:pt x="51" y="42"/>
                    <a:pt x="52" y="42"/>
                    <a:pt x="53" y="42"/>
                  </a:cubicBezTo>
                  <a:cubicBezTo>
                    <a:pt x="53" y="41"/>
                    <a:pt x="54" y="41"/>
                    <a:pt x="55" y="40"/>
                  </a:cubicBezTo>
                  <a:close/>
                  <a:moveTo>
                    <a:pt x="62" y="45"/>
                  </a:moveTo>
                  <a:cubicBezTo>
                    <a:pt x="60" y="47"/>
                    <a:pt x="58" y="48"/>
                    <a:pt x="56" y="49"/>
                  </a:cubicBezTo>
                  <a:cubicBezTo>
                    <a:pt x="61" y="51"/>
                    <a:pt x="62" y="51"/>
                    <a:pt x="62" y="4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92"/>
            <p:cNvSpPr>
              <a:spLocks noEditPoints="1"/>
            </p:cNvSpPr>
            <p:nvPr/>
          </p:nvSpPr>
          <p:spPr bwMode="auto">
            <a:xfrm>
              <a:off x="2755900" y="1687513"/>
              <a:ext cx="563563" cy="577850"/>
            </a:xfrm>
            <a:custGeom>
              <a:avLst/>
              <a:gdLst>
                <a:gd name="T0" fmla="*/ 84 w 201"/>
                <a:gd name="T1" fmla="*/ 197 h 206"/>
                <a:gd name="T2" fmla="*/ 74 w 201"/>
                <a:gd name="T3" fmla="*/ 196 h 206"/>
                <a:gd name="T4" fmla="*/ 68 w 201"/>
                <a:gd name="T5" fmla="*/ 194 h 206"/>
                <a:gd name="T6" fmla="*/ 33 w 201"/>
                <a:gd name="T7" fmla="*/ 174 h 206"/>
                <a:gd name="T8" fmla="*/ 11 w 201"/>
                <a:gd name="T9" fmla="*/ 143 h 206"/>
                <a:gd name="T10" fmla="*/ 7 w 201"/>
                <a:gd name="T11" fmla="*/ 134 h 206"/>
                <a:gd name="T12" fmla="*/ 1 w 201"/>
                <a:gd name="T13" fmla="*/ 92 h 206"/>
                <a:gd name="T14" fmla="*/ 7 w 201"/>
                <a:gd name="T15" fmla="*/ 64 h 206"/>
                <a:gd name="T16" fmla="*/ 13 w 201"/>
                <a:gd name="T17" fmla="*/ 54 h 206"/>
                <a:gd name="T18" fmla="*/ 34 w 201"/>
                <a:gd name="T19" fmla="*/ 30 h 206"/>
                <a:gd name="T20" fmla="*/ 49 w 201"/>
                <a:gd name="T21" fmla="*/ 17 h 206"/>
                <a:gd name="T22" fmla="*/ 71 w 201"/>
                <a:gd name="T23" fmla="*/ 6 h 206"/>
                <a:gd name="T24" fmla="*/ 125 w 201"/>
                <a:gd name="T25" fmla="*/ 5 h 206"/>
                <a:gd name="T26" fmla="*/ 136 w 201"/>
                <a:gd name="T27" fmla="*/ 9 h 206"/>
                <a:gd name="T28" fmla="*/ 158 w 201"/>
                <a:gd name="T29" fmla="*/ 21 h 206"/>
                <a:gd name="T30" fmla="*/ 177 w 201"/>
                <a:gd name="T31" fmla="*/ 39 h 206"/>
                <a:gd name="T32" fmla="*/ 200 w 201"/>
                <a:gd name="T33" fmla="*/ 94 h 206"/>
                <a:gd name="T34" fmla="*/ 199 w 201"/>
                <a:gd name="T35" fmla="*/ 116 h 206"/>
                <a:gd name="T36" fmla="*/ 182 w 201"/>
                <a:gd name="T37" fmla="*/ 166 h 206"/>
                <a:gd name="T38" fmla="*/ 173 w 201"/>
                <a:gd name="T39" fmla="*/ 175 h 206"/>
                <a:gd name="T40" fmla="*/ 159 w 201"/>
                <a:gd name="T41" fmla="*/ 186 h 206"/>
                <a:gd name="T42" fmla="*/ 96 w 201"/>
                <a:gd name="T43" fmla="*/ 200 h 206"/>
                <a:gd name="T44" fmla="*/ 84 w 201"/>
                <a:gd name="T45" fmla="*/ 197 h 206"/>
                <a:gd name="T46" fmla="*/ 84 w 201"/>
                <a:gd name="T47" fmla="*/ 197 h 206"/>
                <a:gd name="T48" fmla="*/ 38 w 201"/>
                <a:gd name="T49" fmla="*/ 54 h 206"/>
                <a:gd name="T50" fmla="*/ 33 w 201"/>
                <a:gd name="T51" fmla="*/ 56 h 206"/>
                <a:gd name="T52" fmla="*/ 21 w 201"/>
                <a:gd name="T53" fmla="*/ 91 h 206"/>
                <a:gd name="T54" fmla="*/ 24 w 201"/>
                <a:gd name="T55" fmla="*/ 122 h 206"/>
                <a:gd name="T56" fmla="*/ 35 w 201"/>
                <a:gd name="T57" fmla="*/ 146 h 206"/>
                <a:gd name="T58" fmla="*/ 52 w 201"/>
                <a:gd name="T59" fmla="*/ 162 h 206"/>
                <a:gd name="T60" fmla="*/ 63 w 201"/>
                <a:gd name="T61" fmla="*/ 171 h 206"/>
                <a:gd name="T62" fmla="*/ 77 w 201"/>
                <a:gd name="T63" fmla="*/ 178 h 206"/>
                <a:gd name="T64" fmla="*/ 109 w 201"/>
                <a:gd name="T65" fmla="*/ 181 h 206"/>
                <a:gd name="T66" fmla="*/ 127 w 201"/>
                <a:gd name="T67" fmla="*/ 177 h 206"/>
                <a:gd name="T68" fmla="*/ 128 w 201"/>
                <a:gd name="T69" fmla="*/ 173 h 206"/>
                <a:gd name="T70" fmla="*/ 124 w 201"/>
                <a:gd name="T71" fmla="*/ 173 h 206"/>
                <a:gd name="T72" fmla="*/ 109 w 201"/>
                <a:gd name="T73" fmla="*/ 174 h 206"/>
                <a:gd name="T74" fmla="*/ 78 w 201"/>
                <a:gd name="T75" fmla="*/ 170 h 206"/>
                <a:gd name="T76" fmla="*/ 70 w 201"/>
                <a:gd name="T77" fmla="*/ 167 h 206"/>
                <a:gd name="T78" fmla="*/ 47 w 201"/>
                <a:gd name="T79" fmla="*/ 148 h 206"/>
                <a:gd name="T80" fmla="*/ 31 w 201"/>
                <a:gd name="T81" fmla="*/ 117 h 206"/>
                <a:gd name="T82" fmla="*/ 28 w 201"/>
                <a:gd name="T83" fmla="*/ 93 h 206"/>
                <a:gd name="T84" fmla="*/ 33 w 201"/>
                <a:gd name="T85" fmla="*/ 68 h 206"/>
                <a:gd name="T86" fmla="*/ 38 w 201"/>
                <a:gd name="T87" fmla="*/ 54 h 206"/>
                <a:gd name="T88" fmla="*/ 176 w 201"/>
                <a:gd name="T89" fmla="*/ 131 h 206"/>
                <a:gd name="T90" fmla="*/ 172 w 201"/>
                <a:gd name="T91" fmla="*/ 137 h 206"/>
                <a:gd name="T92" fmla="*/ 154 w 201"/>
                <a:gd name="T93" fmla="*/ 161 h 206"/>
                <a:gd name="T94" fmla="*/ 151 w 201"/>
                <a:gd name="T95" fmla="*/ 163 h 206"/>
                <a:gd name="T96" fmla="*/ 150 w 201"/>
                <a:gd name="T97" fmla="*/ 167 h 206"/>
                <a:gd name="T98" fmla="*/ 169 w 201"/>
                <a:gd name="T99" fmla="*/ 157 h 206"/>
                <a:gd name="T100" fmla="*/ 176 w 201"/>
                <a:gd name="T101" fmla="*/ 13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1" h="206">
                  <a:moveTo>
                    <a:pt x="84" y="197"/>
                  </a:moveTo>
                  <a:cubicBezTo>
                    <a:pt x="81" y="197"/>
                    <a:pt x="78" y="196"/>
                    <a:pt x="74" y="196"/>
                  </a:cubicBezTo>
                  <a:cubicBezTo>
                    <a:pt x="72" y="195"/>
                    <a:pt x="70" y="195"/>
                    <a:pt x="68" y="194"/>
                  </a:cubicBezTo>
                  <a:cubicBezTo>
                    <a:pt x="56" y="189"/>
                    <a:pt x="44" y="183"/>
                    <a:pt x="33" y="174"/>
                  </a:cubicBezTo>
                  <a:cubicBezTo>
                    <a:pt x="24" y="165"/>
                    <a:pt x="17" y="154"/>
                    <a:pt x="11" y="143"/>
                  </a:cubicBezTo>
                  <a:cubicBezTo>
                    <a:pt x="9" y="140"/>
                    <a:pt x="8" y="137"/>
                    <a:pt x="7" y="134"/>
                  </a:cubicBezTo>
                  <a:cubicBezTo>
                    <a:pt x="5" y="120"/>
                    <a:pt x="3" y="106"/>
                    <a:pt x="1" y="92"/>
                  </a:cubicBezTo>
                  <a:cubicBezTo>
                    <a:pt x="0" y="82"/>
                    <a:pt x="2" y="73"/>
                    <a:pt x="7" y="64"/>
                  </a:cubicBezTo>
                  <a:cubicBezTo>
                    <a:pt x="10" y="61"/>
                    <a:pt x="11" y="57"/>
                    <a:pt x="13" y="54"/>
                  </a:cubicBezTo>
                  <a:cubicBezTo>
                    <a:pt x="18" y="44"/>
                    <a:pt x="26" y="37"/>
                    <a:pt x="34" y="30"/>
                  </a:cubicBezTo>
                  <a:cubicBezTo>
                    <a:pt x="39" y="26"/>
                    <a:pt x="44" y="22"/>
                    <a:pt x="49" y="17"/>
                  </a:cubicBezTo>
                  <a:cubicBezTo>
                    <a:pt x="55" y="11"/>
                    <a:pt x="63" y="7"/>
                    <a:pt x="71" y="6"/>
                  </a:cubicBezTo>
                  <a:cubicBezTo>
                    <a:pt x="89" y="2"/>
                    <a:pt x="107" y="0"/>
                    <a:pt x="125" y="5"/>
                  </a:cubicBezTo>
                  <a:cubicBezTo>
                    <a:pt x="129" y="6"/>
                    <a:pt x="132" y="7"/>
                    <a:pt x="136" y="9"/>
                  </a:cubicBezTo>
                  <a:cubicBezTo>
                    <a:pt x="143" y="13"/>
                    <a:pt x="151" y="17"/>
                    <a:pt x="158" y="21"/>
                  </a:cubicBezTo>
                  <a:cubicBezTo>
                    <a:pt x="166" y="25"/>
                    <a:pt x="173" y="32"/>
                    <a:pt x="177" y="39"/>
                  </a:cubicBezTo>
                  <a:cubicBezTo>
                    <a:pt x="188" y="56"/>
                    <a:pt x="196" y="75"/>
                    <a:pt x="200" y="94"/>
                  </a:cubicBezTo>
                  <a:cubicBezTo>
                    <a:pt x="201" y="101"/>
                    <a:pt x="200" y="109"/>
                    <a:pt x="199" y="116"/>
                  </a:cubicBezTo>
                  <a:cubicBezTo>
                    <a:pt x="198" y="134"/>
                    <a:pt x="191" y="150"/>
                    <a:pt x="182" y="166"/>
                  </a:cubicBezTo>
                  <a:cubicBezTo>
                    <a:pt x="180" y="169"/>
                    <a:pt x="176" y="172"/>
                    <a:pt x="173" y="175"/>
                  </a:cubicBezTo>
                  <a:cubicBezTo>
                    <a:pt x="169" y="179"/>
                    <a:pt x="164" y="183"/>
                    <a:pt x="159" y="186"/>
                  </a:cubicBezTo>
                  <a:cubicBezTo>
                    <a:pt x="140" y="198"/>
                    <a:pt x="120" y="206"/>
                    <a:pt x="96" y="200"/>
                  </a:cubicBezTo>
                  <a:cubicBezTo>
                    <a:pt x="92" y="199"/>
                    <a:pt x="88" y="198"/>
                    <a:pt x="84" y="197"/>
                  </a:cubicBezTo>
                  <a:cubicBezTo>
                    <a:pt x="84" y="197"/>
                    <a:pt x="84" y="197"/>
                    <a:pt x="84" y="197"/>
                  </a:cubicBezTo>
                  <a:close/>
                  <a:moveTo>
                    <a:pt x="38" y="54"/>
                  </a:moveTo>
                  <a:cubicBezTo>
                    <a:pt x="36" y="55"/>
                    <a:pt x="34" y="55"/>
                    <a:pt x="33" y="56"/>
                  </a:cubicBezTo>
                  <a:cubicBezTo>
                    <a:pt x="24" y="66"/>
                    <a:pt x="19" y="77"/>
                    <a:pt x="21" y="91"/>
                  </a:cubicBezTo>
                  <a:cubicBezTo>
                    <a:pt x="22" y="101"/>
                    <a:pt x="23" y="112"/>
                    <a:pt x="24" y="122"/>
                  </a:cubicBezTo>
                  <a:cubicBezTo>
                    <a:pt x="25" y="131"/>
                    <a:pt x="29" y="140"/>
                    <a:pt x="35" y="146"/>
                  </a:cubicBezTo>
                  <a:cubicBezTo>
                    <a:pt x="40" y="152"/>
                    <a:pt x="46" y="157"/>
                    <a:pt x="52" y="162"/>
                  </a:cubicBezTo>
                  <a:cubicBezTo>
                    <a:pt x="55" y="166"/>
                    <a:pt x="59" y="168"/>
                    <a:pt x="63" y="171"/>
                  </a:cubicBezTo>
                  <a:cubicBezTo>
                    <a:pt x="67" y="175"/>
                    <a:pt x="71" y="177"/>
                    <a:pt x="77" y="178"/>
                  </a:cubicBezTo>
                  <a:cubicBezTo>
                    <a:pt x="87" y="179"/>
                    <a:pt x="98" y="180"/>
                    <a:pt x="109" y="181"/>
                  </a:cubicBezTo>
                  <a:cubicBezTo>
                    <a:pt x="115" y="181"/>
                    <a:pt x="121" y="180"/>
                    <a:pt x="127" y="177"/>
                  </a:cubicBezTo>
                  <a:cubicBezTo>
                    <a:pt x="128" y="176"/>
                    <a:pt x="130" y="176"/>
                    <a:pt x="128" y="173"/>
                  </a:cubicBezTo>
                  <a:cubicBezTo>
                    <a:pt x="127" y="173"/>
                    <a:pt x="125" y="173"/>
                    <a:pt x="124" y="173"/>
                  </a:cubicBezTo>
                  <a:cubicBezTo>
                    <a:pt x="119" y="174"/>
                    <a:pt x="114" y="174"/>
                    <a:pt x="109" y="174"/>
                  </a:cubicBezTo>
                  <a:cubicBezTo>
                    <a:pt x="99" y="173"/>
                    <a:pt x="88" y="172"/>
                    <a:pt x="78" y="170"/>
                  </a:cubicBezTo>
                  <a:cubicBezTo>
                    <a:pt x="75" y="170"/>
                    <a:pt x="73" y="169"/>
                    <a:pt x="70" y="167"/>
                  </a:cubicBezTo>
                  <a:cubicBezTo>
                    <a:pt x="62" y="161"/>
                    <a:pt x="54" y="155"/>
                    <a:pt x="47" y="148"/>
                  </a:cubicBezTo>
                  <a:cubicBezTo>
                    <a:pt x="37" y="140"/>
                    <a:pt x="32" y="130"/>
                    <a:pt x="31" y="117"/>
                  </a:cubicBezTo>
                  <a:cubicBezTo>
                    <a:pt x="30" y="109"/>
                    <a:pt x="29" y="101"/>
                    <a:pt x="28" y="93"/>
                  </a:cubicBezTo>
                  <a:cubicBezTo>
                    <a:pt x="26" y="84"/>
                    <a:pt x="28" y="76"/>
                    <a:pt x="33" y="68"/>
                  </a:cubicBezTo>
                  <a:cubicBezTo>
                    <a:pt x="35" y="64"/>
                    <a:pt x="38" y="60"/>
                    <a:pt x="38" y="54"/>
                  </a:cubicBezTo>
                  <a:close/>
                  <a:moveTo>
                    <a:pt x="176" y="131"/>
                  </a:moveTo>
                  <a:cubicBezTo>
                    <a:pt x="174" y="134"/>
                    <a:pt x="173" y="136"/>
                    <a:pt x="172" y="137"/>
                  </a:cubicBezTo>
                  <a:cubicBezTo>
                    <a:pt x="169" y="148"/>
                    <a:pt x="164" y="156"/>
                    <a:pt x="154" y="161"/>
                  </a:cubicBezTo>
                  <a:cubicBezTo>
                    <a:pt x="153" y="161"/>
                    <a:pt x="152" y="162"/>
                    <a:pt x="151" y="163"/>
                  </a:cubicBezTo>
                  <a:cubicBezTo>
                    <a:pt x="150" y="164"/>
                    <a:pt x="150" y="165"/>
                    <a:pt x="150" y="167"/>
                  </a:cubicBezTo>
                  <a:cubicBezTo>
                    <a:pt x="158" y="166"/>
                    <a:pt x="165" y="163"/>
                    <a:pt x="169" y="157"/>
                  </a:cubicBezTo>
                  <a:cubicBezTo>
                    <a:pt x="174" y="150"/>
                    <a:pt x="180" y="143"/>
                    <a:pt x="176" y="13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93"/>
            <p:cNvSpPr>
              <a:spLocks noEditPoints="1"/>
            </p:cNvSpPr>
            <p:nvPr/>
          </p:nvSpPr>
          <p:spPr bwMode="auto">
            <a:xfrm>
              <a:off x="1820863" y="827088"/>
              <a:ext cx="6505575" cy="3219450"/>
            </a:xfrm>
            <a:custGeom>
              <a:avLst/>
              <a:gdLst>
                <a:gd name="T0" fmla="*/ 987 w 2323"/>
                <a:gd name="T1" fmla="*/ 89 h 1149"/>
                <a:gd name="T2" fmla="*/ 1236 w 2323"/>
                <a:gd name="T3" fmla="*/ 50 h 1149"/>
                <a:gd name="T4" fmla="*/ 1173 w 2323"/>
                <a:gd name="T5" fmla="*/ 284 h 1149"/>
                <a:gd name="T6" fmla="*/ 1337 w 2323"/>
                <a:gd name="T7" fmla="*/ 263 h 1149"/>
                <a:gd name="T8" fmla="*/ 1489 w 2323"/>
                <a:gd name="T9" fmla="*/ 135 h 1149"/>
                <a:gd name="T10" fmla="*/ 1389 w 2323"/>
                <a:gd name="T11" fmla="*/ 326 h 1149"/>
                <a:gd name="T12" fmla="*/ 1397 w 2323"/>
                <a:gd name="T13" fmla="*/ 361 h 1149"/>
                <a:gd name="T14" fmla="*/ 1434 w 2323"/>
                <a:gd name="T15" fmla="*/ 361 h 1149"/>
                <a:gd name="T16" fmla="*/ 1520 w 2323"/>
                <a:gd name="T17" fmla="*/ 352 h 1149"/>
                <a:gd name="T18" fmla="*/ 1522 w 2323"/>
                <a:gd name="T19" fmla="*/ 439 h 1149"/>
                <a:gd name="T20" fmla="*/ 1787 w 2323"/>
                <a:gd name="T21" fmla="*/ 125 h 1149"/>
                <a:gd name="T22" fmla="*/ 1640 w 2323"/>
                <a:gd name="T23" fmla="*/ 392 h 1149"/>
                <a:gd name="T24" fmla="*/ 1704 w 2323"/>
                <a:gd name="T25" fmla="*/ 432 h 1149"/>
                <a:gd name="T26" fmla="*/ 1765 w 2323"/>
                <a:gd name="T27" fmla="*/ 507 h 1149"/>
                <a:gd name="T28" fmla="*/ 1883 w 2323"/>
                <a:gd name="T29" fmla="*/ 564 h 1149"/>
                <a:gd name="T30" fmla="*/ 1963 w 2323"/>
                <a:gd name="T31" fmla="*/ 526 h 1149"/>
                <a:gd name="T32" fmla="*/ 2082 w 2323"/>
                <a:gd name="T33" fmla="*/ 514 h 1149"/>
                <a:gd name="T34" fmla="*/ 2191 w 2323"/>
                <a:gd name="T35" fmla="*/ 428 h 1149"/>
                <a:gd name="T36" fmla="*/ 2320 w 2323"/>
                <a:gd name="T37" fmla="*/ 403 h 1149"/>
                <a:gd name="T38" fmla="*/ 1961 w 2323"/>
                <a:gd name="T39" fmla="*/ 561 h 1149"/>
                <a:gd name="T40" fmla="*/ 1752 w 2323"/>
                <a:gd name="T41" fmla="*/ 535 h 1149"/>
                <a:gd name="T42" fmla="*/ 1592 w 2323"/>
                <a:gd name="T43" fmla="*/ 425 h 1149"/>
                <a:gd name="T44" fmla="*/ 1463 w 2323"/>
                <a:gd name="T45" fmla="*/ 412 h 1149"/>
                <a:gd name="T46" fmla="*/ 1312 w 2323"/>
                <a:gd name="T47" fmla="*/ 393 h 1149"/>
                <a:gd name="T48" fmla="*/ 1450 w 2323"/>
                <a:gd name="T49" fmla="*/ 227 h 1149"/>
                <a:gd name="T50" fmla="*/ 1271 w 2323"/>
                <a:gd name="T51" fmla="*/ 357 h 1149"/>
                <a:gd name="T52" fmla="*/ 1150 w 2323"/>
                <a:gd name="T53" fmla="*/ 273 h 1149"/>
                <a:gd name="T54" fmla="*/ 1167 w 2323"/>
                <a:gd name="T55" fmla="*/ 26 h 1149"/>
                <a:gd name="T56" fmla="*/ 1013 w 2323"/>
                <a:gd name="T57" fmla="*/ 98 h 1149"/>
                <a:gd name="T58" fmla="*/ 837 w 2323"/>
                <a:gd name="T59" fmla="*/ 317 h 1149"/>
                <a:gd name="T60" fmla="*/ 1098 w 2323"/>
                <a:gd name="T61" fmla="*/ 516 h 1149"/>
                <a:gd name="T62" fmla="*/ 1113 w 2323"/>
                <a:gd name="T63" fmla="*/ 947 h 1149"/>
                <a:gd name="T64" fmla="*/ 907 w 2323"/>
                <a:gd name="T65" fmla="*/ 1130 h 1149"/>
                <a:gd name="T66" fmla="*/ 713 w 2323"/>
                <a:gd name="T67" fmla="*/ 864 h 1149"/>
                <a:gd name="T68" fmla="*/ 264 w 2323"/>
                <a:gd name="T69" fmla="*/ 629 h 1149"/>
                <a:gd name="T70" fmla="*/ 2 w 2323"/>
                <a:gd name="T71" fmla="*/ 549 h 1149"/>
                <a:gd name="T72" fmla="*/ 293 w 2323"/>
                <a:gd name="T73" fmla="*/ 213 h 1149"/>
                <a:gd name="T74" fmla="*/ 737 w 2323"/>
                <a:gd name="T75" fmla="*/ 301 h 1149"/>
                <a:gd name="T76" fmla="*/ 1723 w 2323"/>
                <a:gd name="T77" fmla="*/ 267 h 1149"/>
                <a:gd name="T78" fmla="*/ 1646 w 2323"/>
                <a:gd name="T79" fmla="*/ 365 h 1149"/>
                <a:gd name="T80" fmla="*/ 1140 w 2323"/>
                <a:gd name="T81" fmla="*/ 567 h 1149"/>
                <a:gd name="T82" fmla="*/ 639 w 2323"/>
                <a:gd name="T83" fmla="*/ 262 h 1149"/>
                <a:gd name="T84" fmla="*/ 317 w 2323"/>
                <a:gd name="T85" fmla="*/ 213 h 1149"/>
                <a:gd name="T86" fmla="*/ 72 w 2323"/>
                <a:gd name="T87" fmla="*/ 570 h 1149"/>
                <a:gd name="T88" fmla="*/ 342 w 2323"/>
                <a:gd name="T89" fmla="*/ 599 h 1149"/>
                <a:gd name="T90" fmla="*/ 655 w 2323"/>
                <a:gd name="T91" fmla="*/ 783 h 1149"/>
                <a:gd name="T92" fmla="*/ 876 w 2323"/>
                <a:gd name="T93" fmla="*/ 999 h 1149"/>
                <a:gd name="T94" fmla="*/ 1068 w 2323"/>
                <a:gd name="T95" fmla="*/ 1033 h 1149"/>
                <a:gd name="T96" fmla="*/ 21 w 2323"/>
                <a:gd name="T97" fmla="*/ 535 h 1149"/>
                <a:gd name="T98" fmla="*/ 281 w 2323"/>
                <a:gd name="T99" fmla="*/ 608 h 1149"/>
                <a:gd name="T100" fmla="*/ 587 w 2323"/>
                <a:gd name="T101" fmla="*/ 782 h 1149"/>
                <a:gd name="T102" fmla="*/ 848 w 2323"/>
                <a:gd name="T103" fmla="*/ 996 h 1149"/>
                <a:gd name="T104" fmla="*/ 1034 w 2323"/>
                <a:gd name="T105" fmla="*/ 1103 h 1149"/>
                <a:gd name="T106" fmla="*/ 861 w 2323"/>
                <a:gd name="T107" fmla="*/ 961 h 1149"/>
                <a:gd name="T108" fmla="*/ 661 w 2323"/>
                <a:gd name="T109" fmla="*/ 799 h 1149"/>
                <a:gd name="T110" fmla="*/ 341 w 2323"/>
                <a:gd name="T111" fmla="*/ 611 h 1149"/>
                <a:gd name="T112" fmla="*/ 93 w 2323"/>
                <a:gd name="T113" fmla="*/ 609 h 1149"/>
                <a:gd name="T114" fmla="*/ 1941 w 2323"/>
                <a:gd name="T115" fmla="*/ 523 h 1149"/>
                <a:gd name="T116" fmla="*/ 2072 w 2323"/>
                <a:gd name="T117" fmla="*/ 499 h 1149"/>
                <a:gd name="T118" fmla="*/ 770 w 2323"/>
                <a:gd name="T119" fmla="*/ 316 h 1149"/>
                <a:gd name="T120" fmla="*/ 1790 w 2323"/>
                <a:gd name="T121" fmla="*/ 418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23" h="1149">
                  <a:moveTo>
                    <a:pt x="737" y="301"/>
                  </a:moveTo>
                  <a:cubicBezTo>
                    <a:pt x="744" y="296"/>
                    <a:pt x="752" y="296"/>
                    <a:pt x="759" y="297"/>
                  </a:cubicBezTo>
                  <a:cubicBezTo>
                    <a:pt x="767" y="297"/>
                    <a:pt x="774" y="298"/>
                    <a:pt x="781" y="295"/>
                  </a:cubicBezTo>
                  <a:cubicBezTo>
                    <a:pt x="785" y="294"/>
                    <a:pt x="790" y="295"/>
                    <a:pt x="794" y="296"/>
                  </a:cubicBezTo>
                  <a:cubicBezTo>
                    <a:pt x="796" y="293"/>
                    <a:pt x="797" y="290"/>
                    <a:pt x="800" y="288"/>
                  </a:cubicBezTo>
                  <a:cubicBezTo>
                    <a:pt x="802" y="286"/>
                    <a:pt x="806" y="287"/>
                    <a:pt x="808" y="286"/>
                  </a:cubicBezTo>
                  <a:cubicBezTo>
                    <a:pt x="813" y="279"/>
                    <a:pt x="817" y="271"/>
                    <a:pt x="822" y="264"/>
                  </a:cubicBezTo>
                  <a:cubicBezTo>
                    <a:pt x="826" y="258"/>
                    <a:pt x="829" y="251"/>
                    <a:pt x="833" y="245"/>
                  </a:cubicBezTo>
                  <a:cubicBezTo>
                    <a:pt x="836" y="241"/>
                    <a:pt x="838" y="238"/>
                    <a:pt x="840" y="234"/>
                  </a:cubicBezTo>
                  <a:cubicBezTo>
                    <a:pt x="860" y="209"/>
                    <a:pt x="880" y="184"/>
                    <a:pt x="904" y="162"/>
                  </a:cubicBezTo>
                  <a:cubicBezTo>
                    <a:pt x="923" y="145"/>
                    <a:pt x="942" y="127"/>
                    <a:pt x="961" y="109"/>
                  </a:cubicBezTo>
                  <a:cubicBezTo>
                    <a:pt x="969" y="101"/>
                    <a:pt x="977" y="94"/>
                    <a:pt x="987" y="89"/>
                  </a:cubicBezTo>
                  <a:cubicBezTo>
                    <a:pt x="1002" y="80"/>
                    <a:pt x="1016" y="71"/>
                    <a:pt x="1029" y="60"/>
                  </a:cubicBezTo>
                  <a:cubicBezTo>
                    <a:pt x="1033" y="56"/>
                    <a:pt x="1037" y="54"/>
                    <a:pt x="1041" y="51"/>
                  </a:cubicBezTo>
                  <a:cubicBezTo>
                    <a:pt x="1049" y="45"/>
                    <a:pt x="1058" y="39"/>
                    <a:pt x="1066" y="33"/>
                  </a:cubicBezTo>
                  <a:cubicBezTo>
                    <a:pt x="1070" y="30"/>
                    <a:pt x="1074" y="27"/>
                    <a:pt x="1079" y="26"/>
                  </a:cubicBezTo>
                  <a:cubicBezTo>
                    <a:pt x="1090" y="22"/>
                    <a:pt x="1100" y="16"/>
                    <a:pt x="1109" y="10"/>
                  </a:cubicBezTo>
                  <a:cubicBezTo>
                    <a:pt x="1117" y="5"/>
                    <a:pt x="1125" y="2"/>
                    <a:pt x="1133" y="2"/>
                  </a:cubicBezTo>
                  <a:cubicBezTo>
                    <a:pt x="1141" y="1"/>
                    <a:pt x="1149" y="0"/>
                    <a:pt x="1157" y="2"/>
                  </a:cubicBezTo>
                  <a:cubicBezTo>
                    <a:pt x="1158" y="2"/>
                    <a:pt x="1159" y="2"/>
                    <a:pt x="1160" y="2"/>
                  </a:cubicBezTo>
                  <a:cubicBezTo>
                    <a:pt x="1173" y="0"/>
                    <a:pt x="1186" y="5"/>
                    <a:pt x="1198" y="8"/>
                  </a:cubicBezTo>
                  <a:cubicBezTo>
                    <a:pt x="1206" y="10"/>
                    <a:pt x="1212" y="14"/>
                    <a:pt x="1217" y="20"/>
                  </a:cubicBezTo>
                  <a:cubicBezTo>
                    <a:pt x="1222" y="28"/>
                    <a:pt x="1227" y="35"/>
                    <a:pt x="1232" y="42"/>
                  </a:cubicBezTo>
                  <a:cubicBezTo>
                    <a:pt x="1234" y="44"/>
                    <a:pt x="1235" y="47"/>
                    <a:pt x="1236" y="50"/>
                  </a:cubicBezTo>
                  <a:cubicBezTo>
                    <a:pt x="1238" y="56"/>
                    <a:pt x="1239" y="61"/>
                    <a:pt x="1244" y="66"/>
                  </a:cubicBezTo>
                  <a:cubicBezTo>
                    <a:pt x="1245" y="68"/>
                    <a:pt x="1246" y="71"/>
                    <a:pt x="1246" y="74"/>
                  </a:cubicBezTo>
                  <a:cubicBezTo>
                    <a:pt x="1248" y="88"/>
                    <a:pt x="1249" y="102"/>
                    <a:pt x="1244" y="116"/>
                  </a:cubicBezTo>
                  <a:cubicBezTo>
                    <a:pt x="1242" y="125"/>
                    <a:pt x="1240" y="133"/>
                    <a:pt x="1238" y="142"/>
                  </a:cubicBezTo>
                  <a:cubicBezTo>
                    <a:pt x="1236" y="151"/>
                    <a:pt x="1234" y="159"/>
                    <a:pt x="1229" y="167"/>
                  </a:cubicBezTo>
                  <a:cubicBezTo>
                    <a:pt x="1228" y="168"/>
                    <a:pt x="1228" y="169"/>
                    <a:pt x="1227" y="170"/>
                  </a:cubicBezTo>
                  <a:cubicBezTo>
                    <a:pt x="1224" y="186"/>
                    <a:pt x="1214" y="199"/>
                    <a:pt x="1207" y="214"/>
                  </a:cubicBezTo>
                  <a:cubicBezTo>
                    <a:pt x="1206" y="216"/>
                    <a:pt x="1205" y="217"/>
                    <a:pt x="1204" y="219"/>
                  </a:cubicBezTo>
                  <a:cubicBezTo>
                    <a:pt x="1202" y="229"/>
                    <a:pt x="1197" y="238"/>
                    <a:pt x="1193" y="247"/>
                  </a:cubicBezTo>
                  <a:cubicBezTo>
                    <a:pt x="1191" y="251"/>
                    <a:pt x="1189" y="255"/>
                    <a:pt x="1187" y="259"/>
                  </a:cubicBezTo>
                  <a:cubicBezTo>
                    <a:pt x="1183" y="266"/>
                    <a:pt x="1179" y="273"/>
                    <a:pt x="1175" y="280"/>
                  </a:cubicBezTo>
                  <a:cubicBezTo>
                    <a:pt x="1174" y="281"/>
                    <a:pt x="1174" y="283"/>
                    <a:pt x="1173" y="284"/>
                  </a:cubicBezTo>
                  <a:cubicBezTo>
                    <a:pt x="1170" y="297"/>
                    <a:pt x="1167" y="309"/>
                    <a:pt x="1164" y="322"/>
                  </a:cubicBezTo>
                  <a:cubicBezTo>
                    <a:pt x="1166" y="325"/>
                    <a:pt x="1167" y="328"/>
                    <a:pt x="1169" y="330"/>
                  </a:cubicBezTo>
                  <a:cubicBezTo>
                    <a:pt x="1173" y="335"/>
                    <a:pt x="1177" y="338"/>
                    <a:pt x="1183" y="340"/>
                  </a:cubicBezTo>
                  <a:cubicBezTo>
                    <a:pt x="1192" y="342"/>
                    <a:pt x="1201" y="344"/>
                    <a:pt x="1209" y="346"/>
                  </a:cubicBezTo>
                  <a:cubicBezTo>
                    <a:pt x="1213" y="347"/>
                    <a:pt x="1216" y="347"/>
                    <a:pt x="1219" y="345"/>
                  </a:cubicBezTo>
                  <a:cubicBezTo>
                    <a:pt x="1226" y="342"/>
                    <a:pt x="1233" y="341"/>
                    <a:pt x="1238" y="335"/>
                  </a:cubicBezTo>
                  <a:cubicBezTo>
                    <a:pt x="1247" y="331"/>
                    <a:pt x="1253" y="323"/>
                    <a:pt x="1263" y="321"/>
                  </a:cubicBezTo>
                  <a:cubicBezTo>
                    <a:pt x="1265" y="321"/>
                    <a:pt x="1267" y="319"/>
                    <a:pt x="1270" y="318"/>
                  </a:cubicBezTo>
                  <a:cubicBezTo>
                    <a:pt x="1282" y="312"/>
                    <a:pt x="1293" y="303"/>
                    <a:pt x="1304" y="295"/>
                  </a:cubicBezTo>
                  <a:cubicBezTo>
                    <a:pt x="1309" y="291"/>
                    <a:pt x="1313" y="287"/>
                    <a:pt x="1317" y="282"/>
                  </a:cubicBezTo>
                  <a:cubicBezTo>
                    <a:pt x="1322" y="277"/>
                    <a:pt x="1328" y="273"/>
                    <a:pt x="1332" y="267"/>
                  </a:cubicBezTo>
                  <a:cubicBezTo>
                    <a:pt x="1333" y="265"/>
                    <a:pt x="1335" y="264"/>
                    <a:pt x="1337" y="263"/>
                  </a:cubicBezTo>
                  <a:cubicBezTo>
                    <a:pt x="1342" y="259"/>
                    <a:pt x="1348" y="255"/>
                    <a:pt x="1352" y="250"/>
                  </a:cubicBezTo>
                  <a:cubicBezTo>
                    <a:pt x="1356" y="247"/>
                    <a:pt x="1359" y="243"/>
                    <a:pt x="1364" y="241"/>
                  </a:cubicBezTo>
                  <a:cubicBezTo>
                    <a:pt x="1365" y="240"/>
                    <a:pt x="1367" y="238"/>
                    <a:pt x="1368" y="236"/>
                  </a:cubicBezTo>
                  <a:cubicBezTo>
                    <a:pt x="1370" y="233"/>
                    <a:pt x="1373" y="230"/>
                    <a:pt x="1375" y="227"/>
                  </a:cubicBezTo>
                  <a:cubicBezTo>
                    <a:pt x="1377" y="225"/>
                    <a:pt x="1379" y="224"/>
                    <a:pt x="1379" y="222"/>
                  </a:cubicBezTo>
                  <a:cubicBezTo>
                    <a:pt x="1381" y="216"/>
                    <a:pt x="1385" y="213"/>
                    <a:pt x="1388" y="209"/>
                  </a:cubicBezTo>
                  <a:cubicBezTo>
                    <a:pt x="1396" y="201"/>
                    <a:pt x="1402" y="192"/>
                    <a:pt x="1409" y="183"/>
                  </a:cubicBezTo>
                  <a:cubicBezTo>
                    <a:pt x="1416" y="174"/>
                    <a:pt x="1423" y="164"/>
                    <a:pt x="1429" y="155"/>
                  </a:cubicBezTo>
                  <a:cubicBezTo>
                    <a:pt x="1432" y="151"/>
                    <a:pt x="1435" y="148"/>
                    <a:pt x="1438" y="145"/>
                  </a:cubicBezTo>
                  <a:cubicBezTo>
                    <a:pt x="1443" y="141"/>
                    <a:pt x="1449" y="136"/>
                    <a:pt x="1454" y="132"/>
                  </a:cubicBezTo>
                  <a:cubicBezTo>
                    <a:pt x="1461" y="132"/>
                    <a:pt x="1467" y="131"/>
                    <a:pt x="1473" y="131"/>
                  </a:cubicBezTo>
                  <a:cubicBezTo>
                    <a:pt x="1478" y="132"/>
                    <a:pt x="1484" y="134"/>
                    <a:pt x="1489" y="135"/>
                  </a:cubicBezTo>
                  <a:cubicBezTo>
                    <a:pt x="1490" y="136"/>
                    <a:pt x="1492" y="138"/>
                    <a:pt x="1492" y="139"/>
                  </a:cubicBezTo>
                  <a:cubicBezTo>
                    <a:pt x="1494" y="145"/>
                    <a:pt x="1496" y="150"/>
                    <a:pt x="1495" y="157"/>
                  </a:cubicBezTo>
                  <a:cubicBezTo>
                    <a:pt x="1491" y="169"/>
                    <a:pt x="1489" y="181"/>
                    <a:pt x="1485" y="193"/>
                  </a:cubicBezTo>
                  <a:cubicBezTo>
                    <a:pt x="1484" y="198"/>
                    <a:pt x="1482" y="202"/>
                    <a:pt x="1479" y="206"/>
                  </a:cubicBezTo>
                  <a:cubicBezTo>
                    <a:pt x="1476" y="212"/>
                    <a:pt x="1473" y="218"/>
                    <a:pt x="1472" y="224"/>
                  </a:cubicBezTo>
                  <a:cubicBezTo>
                    <a:pt x="1471" y="230"/>
                    <a:pt x="1468" y="235"/>
                    <a:pt x="1464" y="239"/>
                  </a:cubicBezTo>
                  <a:cubicBezTo>
                    <a:pt x="1457" y="250"/>
                    <a:pt x="1449" y="259"/>
                    <a:pt x="1440" y="269"/>
                  </a:cubicBezTo>
                  <a:cubicBezTo>
                    <a:pt x="1439" y="271"/>
                    <a:pt x="1438" y="273"/>
                    <a:pt x="1437" y="274"/>
                  </a:cubicBezTo>
                  <a:cubicBezTo>
                    <a:pt x="1436" y="276"/>
                    <a:pt x="1435" y="278"/>
                    <a:pt x="1434" y="279"/>
                  </a:cubicBezTo>
                  <a:cubicBezTo>
                    <a:pt x="1426" y="284"/>
                    <a:pt x="1421" y="292"/>
                    <a:pt x="1415" y="299"/>
                  </a:cubicBezTo>
                  <a:cubicBezTo>
                    <a:pt x="1411" y="303"/>
                    <a:pt x="1407" y="307"/>
                    <a:pt x="1403" y="310"/>
                  </a:cubicBezTo>
                  <a:cubicBezTo>
                    <a:pt x="1397" y="315"/>
                    <a:pt x="1394" y="320"/>
                    <a:pt x="1389" y="326"/>
                  </a:cubicBezTo>
                  <a:cubicBezTo>
                    <a:pt x="1383" y="334"/>
                    <a:pt x="1374" y="341"/>
                    <a:pt x="1366" y="349"/>
                  </a:cubicBezTo>
                  <a:cubicBezTo>
                    <a:pt x="1364" y="352"/>
                    <a:pt x="1362" y="354"/>
                    <a:pt x="1360" y="356"/>
                  </a:cubicBezTo>
                  <a:cubicBezTo>
                    <a:pt x="1358" y="359"/>
                    <a:pt x="1355" y="363"/>
                    <a:pt x="1353" y="366"/>
                  </a:cubicBezTo>
                  <a:cubicBezTo>
                    <a:pt x="1350" y="368"/>
                    <a:pt x="1348" y="370"/>
                    <a:pt x="1345" y="373"/>
                  </a:cubicBezTo>
                  <a:cubicBezTo>
                    <a:pt x="1343" y="376"/>
                    <a:pt x="1341" y="379"/>
                    <a:pt x="1339" y="382"/>
                  </a:cubicBezTo>
                  <a:cubicBezTo>
                    <a:pt x="1340" y="384"/>
                    <a:pt x="1342" y="386"/>
                    <a:pt x="1343" y="387"/>
                  </a:cubicBezTo>
                  <a:cubicBezTo>
                    <a:pt x="1345" y="388"/>
                    <a:pt x="1348" y="388"/>
                    <a:pt x="1350" y="389"/>
                  </a:cubicBezTo>
                  <a:cubicBezTo>
                    <a:pt x="1353" y="389"/>
                    <a:pt x="1355" y="389"/>
                    <a:pt x="1358" y="389"/>
                  </a:cubicBezTo>
                  <a:cubicBezTo>
                    <a:pt x="1363" y="385"/>
                    <a:pt x="1367" y="381"/>
                    <a:pt x="1374" y="380"/>
                  </a:cubicBezTo>
                  <a:cubicBezTo>
                    <a:pt x="1375" y="379"/>
                    <a:pt x="1376" y="378"/>
                    <a:pt x="1377" y="377"/>
                  </a:cubicBezTo>
                  <a:cubicBezTo>
                    <a:pt x="1379" y="376"/>
                    <a:pt x="1380" y="374"/>
                    <a:pt x="1381" y="374"/>
                  </a:cubicBezTo>
                  <a:cubicBezTo>
                    <a:pt x="1387" y="370"/>
                    <a:pt x="1392" y="366"/>
                    <a:pt x="1397" y="361"/>
                  </a:cubicBezTo>
                  <a:cubicBezTo>
                    <a:pt x="1406" y="354"/>
                    <a:pt x="1414" y="346"/>
                    <a:pt x="1423" y="339"/>
                  </a:cubicBezTo>
                  <a:cubicBezTo>
                    <a:pt x="1424" y="339"/>
                    <a:pt x="1424" y="338"/>
                    <a:pt x="1425" y="338"/>
                  </a:cubicBezTo>
                  <a:cubicBezTo>
                    <a:pt x="1431" y="329"/>
                    <a:pt x="1440" y="324"/>
                    <a:pt x="1449" y="319"/>
                  </a:cubicBezTo>
                  <a:cubicBezTo>
                    <a:pt x="1453" y="316"/>
                    <a:pt x="1458" y="312"/>
                    <a:pt x="1462" y="307"/>
                  </a:cubicBezTo>
                  <a:cubicBezTo>
                    <a:pt x="1465" y="304"/>
                    <a:pt x="1469" y="300"/>
                    <a:pt x="1475" y="298"/>
                  </a:cubicBezTo>
                  <a:cubicBezTo>
                    <a:pt x="1478" y="297"/>
                    <a:pt x="1481" y="295"/>
                    <a:pt x="1484" y="293"/>
                  </a:cubicBezTo>
                  <a:cubicBezTo>
                    <a:pt x="1487" y="292"/>
                    <a:pt x="1490" y="292"/>
                    <a:pt x="1493" y="294"/>
                  </a:cubicBezTo>
                  <a:cubicBezTo>
                    <a:pt x="1494" y="295"/>
                    <a:pt x="1496" y="296"/>
                    <a:pt x="1497" y="297"/>
                  </a:cubicBezTo>
                  <a:cubicBezTo>
                    <a:pt x="1504" y="302"/>
                    <a:pt x="1504" y="310"/>
                    <a:pt x="1497" y="314"/>
                  </a:cubicBezTo>
                  <a:cubicBezTo>
                    <a:pt x="1487" y="319"/>
                    <a:pt x="1479" y="327"/>
                    <a:pt x="1470" y="335"/>
                  </a:cubicBezTo>
                  <a:cubicBezTo>
                    <a:pt x="1469" y="336"/>
                    <a:pt x="1467" y="338"/>
                    <a:pt x="1465" y="339"/>
                  </a:cubicBezTo>
                  <a:cubicBezTo>
                    <a:pt x="1455" y="346"/>
                    <a:pt x="1444" y="354"/>
                    <a:pt x="1434" y="361"/>
                  </a:cubicBezTo>
                  <a:cubicBezTo>
                    <a:pt x="1430" y="363"/>
                    <a:pt x="1427" y="366"/>
                    <a:pt x="1424" y="370"/>
                  </a:cubicBezTo>
                  <a:cubicBezTo>
                    <a:pt x="1422" y="373"/>
                    <a:pt x="1420" y="375"/>
                    <a:pt x="1418" y="378"/>
                  </a:cubicBezTo>
                  <a:cubicBezTo>
                    <a:pt x="1416" y="379"/>
                    <a:pt x="1415" y="380"/>
                    <a:pt x="1414" y="382"/>
                  </a:cubicBezTo>
                  <a:cubicBezTo>
                    <a:pt x="1411" y="392"/>
                    <a:pt x="1402" y="400"/>
                    <a:pt x="1402" y="412"/>
                  </a:cubicBezTo>
                  <a:cubicBezTo>
                    <a:pt x="1403" y="413"/>
                    <a:pt x="1403" y="413"/>
                    <a:pt x="1403" y="414"/>
                  </a:cubicBezTo>
                  <a:cubicBezTo>
                    <a:pt x="1411" y="422"/>
                    <a:pt x="1412" y="420"/>
                    <a:pt x="1419" y="414"/>
                  </a:cubicBezTo>
                  <a:cubicBezTo>
                    <a:pt x="1426" y="409"/>
                    <a:pt x="1434" y="404"/>
                    <a:pt x="1441" y="399"/>
                  </a:cubicBezTo>
                  <a:cubicBezTo>
                    <a:pt x="1444" y="397"/>
                    <a:pt x="1447" y="395"/>
                    <a:pt x="1449" y="392"/>
                  </a:cubicBezTo>
                  <a:cubicBezTo>
                    <a:pt x="1455" y="389"/>
                    <a:pt x="1460" y="385"/>
                    <a:pt x="1466" y="381"/>
                  </a:cubicBezTo>
                  <a:cubicBezTo>
                    <a:pt x="1473" y="377"/>
                    <a:pt x="1479" y="372"/>
                    <a:pt x="1486" y="368"/>
                  </a:cubicBezTo>
                  <a:cubicBezTo>
                    <a:pt x="1491" y="364"/>
                    <a:pt x="1496" y="361"/>
                    <a:pt x="1503" y="359"/>
                  </a:cubicBezTo>
                  <a:cubicBezTo>
                    <a:pt x="1509" y="357"/>
                    <a:pt x="1514" y="355"/>
                    <a:pt x="1520" y="352"/>
                  </a:cubicBezTo>
                  <a:cubicBezTo>
                    <a:pt x="1530" y="348"/>
                    <a:pt x="1540" y="346"/>
                    <a:pt x="1551" y="343"/>
                  </a:cubicBezTo>
                  <a:cubicBezTo>
                    <a:pt x="1562" y="341"/>
                    <a:pt x="1573" y="341"/>
                    <a:pt x="1583" y="345"/>
                  </a:cubicBezTo>
                  <a:cubicBezTo>
                    <a:pt x="1593" y="348"/>
                    <a:pt x="1594" y="348"/>
                    <a:pt x="1594" y="359"/>
                  </a:cubicBezTo>
                  <a:cubicBezTo>
                    <a:pt x="1586" y="366"/>
                    <a:pt x="1577" y="370"/>
                    <a:pt x="1567" y="370"/>
                  </a:cubicBezTo>
                  <a:cubicBezTo>
                    <a:pt x="1560" y="370"/>
                    <a:pt x="1554" y="370"/>
                    <a:pt x="1547" y="369"/>
                  </a:cubicBezTo>
                  <a:cubicBezTo>
                    <a:pt x="1540" y="368"/>
                    <a:pt x="1533" y="371"/>
                    <a:pt x="1527" y="373"/>
                  </a:cubicBezTo>
                  <a:cubicBezTo>
                    <a:pt x="1513" y="380"/>
                    <a:pt x="1501" y="390"/>
                    <a:pt x="1492" y="403"/>
                  </a:cubicBezTo>
                  <a:cubicBezTo>
                    <a:pt x="1491" y="405"/>
                    <a:pt x="1491" y="407"/>
                    <a:pt x="1489" y="408"/>
                  </a:cubicBezTo>
                  <a:cubicBezTo>
                    <a:pt x="1485" y="412"/>
                    <a:pt x="1486" y="416"/>
                    <a:pt x="1488" y="421"/>
                  </a:cubicBezTo>
                  <a:cubicBezTo>
                    <a:pt x="1488" y="422"/>
                    <a:pt x="1489" y="423"/>
                    <a:pt x="1489" y="425"/>
                  </a:cubicBezTo>
                  <a:cubicBezTo>
                    <a:pt x="1496" y="440"/>
                    <a:pt x="1495" y="437"/>
                    <a:pt x="1510" y="441"/>
                  </a:cubicBezTo>
                  <a:cubicBezTo>
                    <a:pt x="1514" y="443"/>
                    <a:pt x="1518" y="442"/>
                    <a:pt x="1522" y="439"/>
                  </a:cubicBezTo>
                  <a:cubicBezTo>
                    <a:pt x="1529" y="435"/>
                    <a:pt x="1537" y="432"/>
                    <a:pt x="1545" y="430"/>
                  </a:cubicBezTo>
                  <a:cubicBezTo>
                    <a:pt x="1547" y="430"/>
                    <a:pt x="1549" y="429"/>
                    <a:pt x="1552" y="427"/>
                  </a:cubicBezTo>
                  <a:cubicBezTo>
                    <a:pt x="1565" y="419"/>
                    <a:pt x="1580" y="412"/>
                    <a:pt x="1593" y="403"/>
                  </a:cubicBezTo>
                  <a:cubicBezTo>
                    <a:pt x="1600" y="399"/>
                    <a:pt x="1606" y="394"/>
                    <a:pt x="1612" y="388"/>
                  </a:cubicBezTo>
                  <a:cubicBezTo>
                    <a:pt x="1614" y="387"/>
                    <a:pt x="1615" y="383"/>
                    <a:pt x="1616" y="381"/>
                  </a:cubicBezTo>
                  <a:cubicBezTo>
                    <a:pt x="1618" y="374"/>
                    <a:pt x="1619" y="368"/>
                    <a:pt x="1625" y="363"/>
                  </a:cubicBezTo>
                  <a:cubicBezTo>
                    <a:pt x="1626" y="362"/>
                    <a:pt x="1626" y="360"/>
                    <a:pt x="1627" y="358"/>
                  </a:cubicBezTo>
                  <a:cubicBezTo>
                    <a:pt x="1634" y="338"/>
                    <a:pt x="1645" y="320"/>
                    <a:pt x="1658" y="302"/>
                  </a:cubicBezTo>
                  <a:cubicBezTo>
                    <a:pt x="1667" y="290"/>
                    <a:pt x="1676" y="279"/>
                    <a:pt x="1684" y="266"/>
                  </a:cubicBezTo>
                  <a:cubicBezTo>
                    <a:pt x="1702" y="241"/>
                    <a:pt x="1719" y="215"/>
                    <a:pt x="1736" y="189"/>
                  </a:cubicBezTo>
                  <a:cubicBezTo>
                    <a:pt x="1746" y="172"/>
                    <a:pt x="1757" y="156"/>
                    <a:pt x="1771" y="142"/>
                  </a:cubicBezTo>
                  <a:cubicBezTo>
                    <a:pt x="1777" y="137"/>
                    <a:pt x="1782" y="131"/>
                    <a:pt x="1787" y="125"/>
                  </a:cubicBezTo>
                  <a:cubicBezTo>
                    <a:pt x="1791" y="120"/>
                    <a:pt x="1795" y="119"/>
                    <a:pt x="1801" y="120"/>
                  </a:cubicBezTo>
                  <a:cubicBezTo>
                    <a:pt x="1804" y="121"/>
                    <a:pt x="1806" y="124"/>
                    <a:pt x="1807" y="127"/>
                  </a:cubicBezTo>
                  <a:cubicBezTo>
                    <a:pt x="1807" y="128"/>
                    <a:pt x="1807" y="129"/>
                    <a:pt x="1807" y="129"/>
                  </a:cubicBezTo>
                  <a:cubicBezTo>
                    <a:pt x="1803" y="142"/>
                    <a:pt x="1803" y="156"/>
                    <a:pt x="1795" y="169"/>
                  </a:cubicBezTo>
                  <a:cubicBezTo>
                    <a:pt x="1787" y="184"/>
                    <a:pt x="1778" y="199"/>
                    <a:pt x="1769" y="214"/>
                  </a:cubicBezTo>
                  <a:cubicBezTo>
                    <a:pt x="1763" y="225"/>
                    <a:pt x="1757" y="237"/>
                    <a:pt x="1751" y="249"/>
                  </a:cubicBezTo>
                  <a:cubicBezTo>
                    <a:pt x="1751" y="249"/>
                    <a:pt x="1751" y="250"/>
                    <a:pt x="1750" y="251"/>
                  </a:cubicBezTo>
                  <a:cubicBezTo>
                    <a:pt x="1743" y="263"/>
                    <a:pt x="1736" y="276"/>
                    <a:pt x="1728" y="287"/>
                  </a:cubicBezTo>
                  <a:cubicBezTo>
                    <a:pt x="1720" y="299"/>
                    <a:pt x="1712" y="311"/>
                    <a:pt x="1702" y="321"/>
                  </a:cubicBezTo>
                  <a:cubicBezTo>
                    <a:pt x="1695" y="328"/>
                    <a:pt x="1690" y="337"/>
                    <a:pt x="1685" y="345"/>
                  </a:cubicBezTo>
                  <a:cubicBezTo>
                    <a:pt x="1675" y="360"/>
                    <a:pt x="1663" y="374"/>
                    <a:pt x="1649" y="386"/>
                  </a:cubicBezTo>
                  <a:cubicBezTo>
                    <a:pt x="1646" y="388"/>
                    <a:pt x="1644" y="389"/>
                    <a:pt x="1640" y="392"/>
                  </a:cubicBezTo>
                  <a:cubicBezTo>
                    <a:pt x="1640" y="397"/>
                    <a:pt x="1637" y="402"/>
                    <a:pt x="1632" y="405"/>
                  </a:cubicBezTo>
                  <a:cubicBezTo>
                    <a:pt x="1631" y="406"/>
                    <a:pt x="1630" y="407"/>
                    <a:pt x="1630" y="409"/>
                  </a:cubicBezTo>
                  <a:cubicBezTo>
                    <a:pt x="1628" y="413"/>
                    <a:pt x="1627" y="417"/>
                    <a:pt x="1623" y="420"/>
                  </a:cubicBezTo>
                  <a:cubicBezTo>
                    <a:pt x="1622" y="421"/>
                    <a:pt x="1622" y="423"/>
                    <a:pt x="1622" y="424"/>
                  </a:cubicBezTo>
                  <a:cubicBezTo>
                    <a:pt x="1620" y="431"/>
                    <a:pt x="1618" y="437"/>
                    <a:pt x="1617" y="444"/>
                  </a:cubicBezTo>
                  <a:cubicBezTo>
                    <a:pt x="1617" y="450"/>
                    <a:pt x="1618" y="455"/>
                    <a:pt x="1618" y="461"/>
                  </a:cubicBezTo>
                  <a:cubicBezTo>
                    <a:pt x="1618" y="463"/>
                    <a:pt x="1619" y="464"/>
                    <a:pt x="1619" y="466"/>
                  </a:cubicBezTo>
                  <a:cubicBezTo>
                    <a:pt x="1619" y="476"/>
                    <a:pt x="1625" y="481"/>
                    <a:pt x="1633" y="485"/>
                  </a:cubicBezTo>
                  <a:cubicBezTo>
                    <a:pt x="1639" y="487"/>
                    <a:pt x="1647" y="488"/>
                    <a:pt x="1654" y="489"/>
                  </a:cubicBezTo>
                  <a:cubicBezTo>
                    <a:pt x="1666" y="490"/>
                    <a:pt x="1677" y="486"/>
                    <a:pt x="1686" y="476"/>
                  </a:cubicBezTo>
                  <a:cubicBezTo>
                    <a:pt x="1688" y="474"/>
                    <a:pt x="1690" y="472"/>
                    <a:pt x="1693" y="470"/>
                  </a:cubicBezTo>
                  <a:cubicBezTo>
                    <a:pt x="1694" y="457"/>
                    <a:pt x="1698" y="444"/>
                    <a:pt x="1704" y="432"/>
                  </a:cubicBezTo>
                  <a:cubicBezTo>
                    <a:pt x="1707" y="424"/>
                    <a:pt x="1711" y="416"/>
                    <a:pt x="1715" y="409"/>
                  </a:cubicBezTo>
                  <a:cubicBezTo>
                    <a:pt x="1719" y="401"/>
                    <a:pt x="1726" y="397"/>
                    <a:pt x="1733" y="391"/>
                  </a:cubicBezTo>
                  <a:cubicBezTo>
                    <a:pt x="1741" y="386"/>
                    <a:pt x="1749" y="383"/>
                    <a:pt x="1758" y="382"/>
                  </a:cubicBezTo>
                  <a:cubicBezTo>
                    <a:pt x="1761" y="382"/>
                    <a:pt x="1764" y="382"/>
                    <a:pt x="1767" y="382"/>
                  </a:cubicBezTo>
                  <a:cubicBezTo>
                    <a:pt x="1774" y="384"/>
                    <a:pt x="1780" y="386"/>
                    <a:pt x="1787" y="387"/>
                  </a:cubicBezTo>
                  <a:cubicBezTo>
                    <a:pt x="1801" y="391"/>
                    <a:pt x="1814" y="409"/>
                    <a:pt x="1803" y="428"/>
                  </a:cubicBezTo>
                  <a:cubicBezTo>
                    <a:pt x="1796" y="438"/>
                    <a:pt x="1789" y="447"/>
                    <a:pt x="1778" y="454"/>
                  </a:cubicBezTo>
                  <a:cubicBezTo>
                    <a:pt x="1766" y="461"/>
                    <a:pt x="1754" y="469"/>
                    <a:pt x="1743" y="478"/>
                  </a:cubicBezTo>
                  <a:cubicBezTo>
                    <a:pt x="1738" y="481"/>
                    <a:pt x="1735" y="484"/>
                    <a:pt x="1729" y="485"/>
                  </a:cubicBezTo>
                  <a:cubicBezTo>
                    <a:pt x="1726" y="486"/>
                    <a:pt x="1723" y="488"/>
                    <a:pt x="1720" y="492"/>
                  </a:cubicBezTo>
                  <a:cubicBezTo>
                    <a:pt x="1723" y="498"/>
                    <a:pt x="1727" y="503"/>
                    <a:pt x="1734" y="506"/>
                  </a:cubicBezTo>
                  <a:cubicBezTo>
                    <a:pt x="1744" y="509"/>
                    <a:pt x="1754" y="511"/>
                    <a:pt x="1765" y="507"/>
                  </a:cubicBezTo>
                  <a:cubicBezTo>
                    <a:pt x="1770" y="506"/>
                    <a:pt x="1774" y="504"/>
                    <a:pt x="1778" y="501"/>
                  </a:cubicBezTo>
                  <a:cubicBezTo>
                    <a:pt x="1795" y="488"/>
                    <a:pt x="1812" y="476"/>
                    <a:pt x="1829" y="463"/>
                  </a:cubicBezTo>
                  <a:cubicBezTo>
                    <a:pt x="1841" y="454"/>
                    <a:pt x="1852" y="445"/>
                    <a:pt x="1863" y="436"/>
                  </a:cubicBezTo>
                  <a:cubicBezTo>
                    <a:pt x="1865" y="434"/>
                    <a:pt x="1867" y="432"/>
                    <a:pt x="1870" y="431"/>
                  </a:cubicBezTo>
                  <a:cubicBezTo>
                    <a:pt x="1873" y="429"/>
                    <a:pt x="1876" y="429"/>
                    <a:pt x="1879" y="432"/>
                  </a:cubicBezTo>
                  <a:cubicBezTo>
                    <a:pt x="1882" y="434"/>
                    <a:pt x="1883" y="437"/>
                    <a:pt x="1882" y="441"/>
                  </a:cubicBezTo>
                  <a:cubicBezTo>
                    <a:pt x="1881" y="447"/>
                    <a:pt x="1877" y="452"/>
                    <a:pt x="1873" y="456"/>
                  </a:cubicBezTo>
                  <a:cubicBezTo>
                    <a:pt x="1857" y="473"/>
                    <a:pt x="1844" y="493"/>
                    <a:pt x="1831" y="513"/>
                  </a:cubicBezTo>
                  <a:cubicBezTo>
                    <a:pt x="1825" y="524"/>
                    <a:pt x="1825" y="534"/>
                    <a:pt x="1832" y="544"/>
                  </a:cubicBezTo>
                  <a:cubicBezTo>
                    <a:pt x="1833" y="547"/>
                    <a:pt x="1835" y="549"/>
                    <a:pt x="1837" y="552"/>
                  </a:cubicBezTo>
                  <a:cubicBezTo>
                    <a:pt x="1844" y="564"/>
                    <a:pt x="1864" y="570"/>
                    <a:pt x="1876" y="566"/>
                  </a:cubicBezTo>
                  <a:cubicBezTo>
                    <a:pt x="1878" y="565"/>
                    <a:pt x="1880" y="565"/>
                    <a:pt x="1883" y="564"/>
                  </a:cubicBezTo>
                  <a:cubicBezTo>
                    <a:pt x="1890" y="560"/>
                    <a:pt x="1898" y="557"/>
                    <a:pt x="1905" y="553"/>
                  </a:cubicBezTo>
                  <a:cubicBezTo>
                    <a:pt x="1907" y="552"/>
                    <a:pt x="1910" y="550"/>
                    <a:pt x="1912" y="548"/>
                  </a:cubicBezTo>
                  <a:cubicBezTo>
                    <a:pt x="1911" y="544"/>
                    <a:pt x="1909" y="542"/>
                    <a:pt x="1906" y="540"/>
                  </a:cubicBezTo>
                  <a:cubicBezTo>
                    <a:pt x="1901" y="535"/>
                    <a:pt x="1897" y="529"/>
                    <a:pt x="1893" y="523"/>
                  </a:cubicBezTo>
                  <a:cubicBezTo>
                    <a:pt x="1887" y="513"/>
                    <a:pt x="1886" y="503"/>
                    <a:pt x="1888" y="491"/>
                  </a:cubicBezTo>
                  <a:cubicBezTo>
                    <a:pt x="1891" y="478"/>
                    <a:pt x="1898" y="467"/>
                    <a:pt x="1907" y="457"/>
                  </a:cubicBezTo>
                  <a:cubicBezTo>
                    <a:pt x="1908" y="455"/>
                    <a:pt x="1910" y="454"/>
                    <a:pt x="1911" y="452"/>
                  </a:cubicBezTo>
                  <a:cubicBezTo>
                    <a:pt x="1917" y="443"/>
                    <a:pt x="1926" y="440"/>
                    <a:pt x="1936" y="439"/>
                  </a:cubicBezTo>
                  <a:cubicBezTo>
                    <a:pt x="1946" y="437"/>
                    <a:pt x="1955" y="439"/>
                    <a:pt x="1963" y="446"/>
                  </a:cubicBezTo>
                  <a:cubicBezTo>
                    <a:pt x="1973" y="453"/>
                    <a:pt x="1979" y="463"/>
                    <a:pt x="1981" y="474"/>
                  </a:cubicBezTo>
                  <a:cubicBezTo>
                    <a:pt x="1982" y="477"/>
                    <a:pt x="1981" y="480"/>
                    <a:pt x="1981" y="483"/>
                  </a:cubicBezTo>
                  <a:cubicBezTo>
                    <a:pt x="1978" y="498"/>
                    <a:pt x="1973" y="513"/>
                    <a:pt x="1963" y="526"/>
                  </a:cubicBezTo>
                  <a:cubicBezTo>
                    <a:pt x="1961" y="528"/>
                    <a:pt x="1959" y="531"/>
                    <a:pt x="1958" y="534"/>
                  </a:cubicBezTo>
                  <a:cubicBezTo>
                    <a:pt x="1957" y="536"/>
                    <a:pt x="1957" y="539"/>
                    <a:pt x="1957" y="543"/>
                  </a:cubicBezTo>
                  <a:cubicBezTo>
                    <a:pt x="1966" y="546"/>
                    <a:pt x="1975" y="547"/>
                    <a:pt x="1985" y="545"/>
                  </a:cubicBezTo>
                  <a:cubicBezTo>
                    <a:pt x="2001" y="543"/>
                    <a:pt x="2016" y="537"/>
                    <a:pt x="2030" y="530"/>
                  </a:cubicBezTo>
                  <a:cubicBezTo>
                    <a:pt x="2031" y="530"/>
                    <a:pt x="2032" y="529"/>
                    <a:pt x="2032" y="529"/>
                  </a:cubicBezTo>
                  <a:cubicBezTo>
                    <a:pt x="2032" y="528"/>
                    <a:pt x="2032" y="527"/>
                    <a:pt x="2032" y="526"/>
                  </a:cubicBezTo>
                  <a:cubicBezTo>
                    <a:pt x="2023" y="505"/>
                    <a:pt x="2031" y="487"/>
                    <a:pt x="2042" y="469"/>
                  </a:cubicBezTo>
                  <a:cubicBezTo>
                    <a:pt x="2044" y="467"/>
                    <a:pt x="2046" y="464"/>
                    <a:pt x="2049" y="463"/>
                  </a:cubicBezTo>
                  <a:cubicBezTo>
                    <a:pt x="2052" y="461"/>
                    <a:pt x="2055" y="460"/>
                    <a:pt x="2058" y="460"/>
                  </a:cubicBezTo>
                  <a:cubicBezTo>
                    <a:pt x="2072" y="460"/>
                    <a:pt x="2086" y="470"/>
                    <a:pt x="2091" y="483"/>
                  </a:cubicBezTo>
                  <a:cubicBezTo>
                    <a:pt x="2092" y="487"/>
                    <a:pt x="2092" y="491"/>
                    <a:pt x="2092" y="496"/>
                  </a:cubicBezTo>
                  <a:cubicBezTo>
                    <a:pt x="2090" y="503"/>
                    <a:pt x="2087" y="509"/>
                    <a:pt x="2082" y="514"/>
                  </a:cubicBezTo>
                  <a:cubicBezTo>
                    <a:pt x="2078" y="519"/>
                    <a:pt x="2073" y="523"/>
                    <a:pt x="2069" y="527"/>
                  </a:cubicBezTo>
                  <a:cubicBezTo>
                    <a:pt x="2067" y="528"/>
                    <a:pt x="2065" y="530"/>
                    <a:pt x="2064" y="531"/>
                  </a:cubicBezTo>
                  <a:cubicBezTo>
                    <a:pt x="2064" y="534"/>
                    <a:pt x="2066" y="534"/>
                    <a:pt x="2068" y="535"/>
                  </a:cubicBezTo>
                  <a:cubicBezTo>
                    <a:pt x="2072" y="536"/>
                    <a:pt x="2076" y="537"/>
                    <a:pt x="2080" y="538"/>
                  </a:cubicBezTo>
                  <a:cubicBezTo>
                    <a:pt x="2088" y="540"/>
                    <a:pt x="2096" y="540"/>
                    <a:pt x="2103" y="539"/>
                  </a:cubicBezTo>
                  <a:cubicBezTo>
                    <a:pt x="2115" y="536"/>
                    <a:pt x="2126" y="532"/>
                    <a:pt x="2136" y="527"/>
                  </a:cubicBezTo>
                  <a:cubicBezTo>
                    <a:pt x="2155" y="517"/>
                    <a:pt x="2172" y="504"/>
                    <a:pt x="2187" y="489"/>
                  </a:cubicBezTo>
                  <a:cubicBezTo>
                    <a:pt x="2187" y="488"/>
                    <a:pt x="2188" y="488"/>
                    <a:pt x="2189" y="487"/>
                  </a:cubicBezTo>
                  <a:cubicBezTo>
                    <a:pt x="2189" y="486"/>
                    <a:pt x="2189" y="486"/>
                    <a:pt x="2190" y="485"/>
                  </a:cubicBezTo>
                  <a:cubicBezTo>
                    <a:pt x="2189" y="484"/>
                    <a:pt x="2189" y="482"/>
                    <a:pt x="2188" y="481"/>
                  </a:cubicBezTo>
                  <a:cubicBezTo>
                    <a:pt x="2181" y="471"/>
                    <a:pt x="2180" y="460"/>
                    <a:pt x="2183" y="448"/>
                  </a:cubicBezTo>
                  <a:cubicBezTo>
                    <a:pt x="2185" y="441"/>
                    <a:pt x="2187" y="434"/>
                    <a:pt x="2191" y="428"/>
                  </a:cubicBezTo>
                  <a:cubicBezTo>
                    <a:pt x="2199" y="416"/>
                    <a:pt x="2211" y="413"/>
                    <a:pt x="2223" y="421"/>
                  </a:cubicBezTo>
                  <a:cubicBezTo>
                    <a:pt x="2231" y="426"/>
                    <a:pt x="2234" y="432"/>
                    <a:pt x="2232" y="441"/>
                  </a:cubicBezTo>
                  <a:cubicBezTo>
                    <a:pt x="2230" y="451"/>
                    <a:pt x="2227" y="462"/>
                    <a:pt x="2221" y="472"/>
                  </a:cubicBezTo>
                  <a:cubicBezTo>
                    <a:pt x="2220" y="474"/>
                    <a:pt x="2219" y="476"/>
                    <a:pt x="2217" y="479"/>
                  </a:cubicBezTo>
                  <a:cubicBezTo>
                    <a:pt x="2220" y="480"/>
                    <a:pt x="2222" y="481"/>
                    <a:pt x="2223" y="481"/>
                  </a:cubicBezTo>
                  <a:cubicBezTo>
                    <a:pt x="2229" y="481"/>
                    <a:pt x="2233" y="479"/>
                    <a:pt x="2238" y="477"/>
                  </a:cubicBezTo>
                  <a:cubicBezTo>
                    <a:pt x="2243" y="473"/>
                    <a:pt x="2248" y="470"/>
                    <a:pt x="2252" y="466"/>
                  </a:cubicBezTo>
                  <a:cubicBezTo>
                    <a:pt x="2274" y="448"/>
                    <a:pt x="2290" y="426"/>
                    <a:pt x="2304" y="403"/>
                  </a:cubicBezTo>
                  <a:cubicBezTo>
                    <a:pt x="2307" y="399"/>
                    <a:pt x="2308" y="395"/>
                    <a:pt x="2310" y="391"/>
                  </a:cubicBezTo>
                  <a:cubicBezTo>
                    <a:pt x="2311" y="388"/>
                    <a:pt x="2314" y="387"/>
                    <a:pt x="2317" y="388"/>
                  </a:cubicBezTo>
                  <a:cubicBezTo>
                    <a:pt x="2320" y="389"/>
                    <a:pt x="2323" y="391"/>
                    <a:pt x="2322" y="395"/>
                  </a:cubicBezTo>
                  <a:cubicBezTo>
                    <a:pt x="2322" y="397"/>
                    <a:pt x="2321" y="400"/>
                    <a:pt x="2320" y="403"/>
                  </a:cubicBezTo>
                  <a:cubicBezTo>
                    <a:pt x="2306" y="435"/>
                    <a:pt x="2286" y="462"/>
                    <a:pt x="2259" y="483"/>
                  </a:cubicBezTo>
                  <a:cubicBezTo>
                    <a:pt x="2253" y="488"/>
                    <a:pt x="2247" y="491"/>
                    <a:pt x="2241" y="494"/>
                  </a:cubicBezTo>
                  <a:cubicBezTo>
                    <a:pt x="2233" y="498"/>
                    <a:pt x="2223" y="500"/>
                    <a:pt x="2213" y="497"/>
                  </a:cubicBezTo>
                  <a:cubicBezTo>
                    <a:pt x="2211" y="496"/>
                    <a:pt x="2209" y="496"/>
                    <a:pt x="2205" y="495"/>
                  </a:cubicBezTo>
                  <a:cubicBezTo>
                    <a:pt x="2203" y="497"/>
                    <a:pt x="2201" y="500"/>
                    <a:pt x="2198" y="502"/>
                  </a:cubicBezTo>
                  <a:cubicBezTo>
                    <a:pt x="2179" y="521"/>
                    <a:pt x="2158" y="537"/>
                    <a:pt x="2133" y="547"/>
                  </a:cubicBezTo>
                  <a:cubicBezTo>
                    <a:pt x="2129" y="549"/>
                    <a:pt x="2125" y="550"/>
                    <a:pt x="2122" y="552"/>
                  </a:cubicBezTo>
                  <a:cubicBezTo>
                    <a:pt x="2095" y="561"/>
                    <a:pt x="2071" y="557"/>
                    <a:pt x="2047" y="543"/>
                  </a:cubicBezTo>
                  <a:cubicBezTo>
                    <a:pt x="2046" y="543"/>
                    <a:pt x="2046" y="543"/>
                    <a:pt x="2044" y="543"/>
                  </a:cubicBezTo>
                  <a:cubicBezTo>
                    <a:pt x="2040" y="544"/>
                    <a:pt x="2036" y="547"/>
                    <a:pt x="2031" y="549"/>
                  </a:cubicBezTo>
                  <a:cubicBezTo>
                    <a:pt x="2016" y="555"/>
                    <a:pt x="2000" y="560"/>
                    <a:pt x="1983" y="562"/>
                  </a:cubicBezTo>
                  <a:cubicBezTo>
                    <a:pt x="1976" y="563"/>
                    <a:pt x="1968" y="563"/>
                    <a:pt x="1961" y="561"/>
                  </a:cubicBezTo>
                  <a:cubicBezTo>
                    <a:pt x="1955" y="559"/>
                    <a:pt x="1948" y="558"/>
                    <a:pt x="1941" y="556"/>
                  </a:cubicBezTo>
                  <a:cubicBezTo>
                    <a:pt x="1937" y="557"/>
                    <a:pt x="1934" y="562"/>
                    <a:pt x="1928" y="561"/>
                  </a:cubicBezTo>
                  <a:cubicBezTo>
                    <a:pt x="1927" y="561"/>
                    <a:pt x="1925" y="563"/>
                    <a:pt x="1924" y="564"/>
                  </a:cubicBezTo>
                  <a:cubicBezTo>
                    <a:pt x="1916" y="568"/>
                    <a:pt x="1909" y="571"/>
                    <a:pt x="1902" y="575"/>
                  </a:cubicBezTo>
                  <a:cubicBezTo>
                    <a:pt x="1897" y="577"/>
                    <a:pt x="1892" y="579"/>
                    <a:pt x="1887" y="582"/>
                  </a:cubicBezTo>
                  <a:cubicBezTo>
                    <a:pt x="1868" y="590"/>
                    <a:pt x="1851" y="587"/>
                    <a:pt x="1835" y="576"/>
                  </a:cubicBezTo>
                  <a:cubicBezTo>
                    <a:pt x="1826" y="569"/>
                    <a:pt x="1818" y="563"/>
                    <a:pt x="1811" y="554"/>
                  </a:cubicBezTo>
                  <a:cubicBezTo>
                    <a:pt x="1805" y="547"/>
                    <a:pt x="1802" y="539"/>
                    <a:pt x="1805" y="529"/>
                  </a:cubicBezTo>
                  <a:cubicBezTo>
                    <a:pt x="1807" y="526"/>
                    <a:pt x="1807" y="523"/>
                    <a:pt x="1808" y="518"/>
                  </a:cubicBezTo>
                  <a:cubicBezTo>
                    <a:pt x="1805" y="519"/>
                    <a:pt x="1803" y="520"/>
                    <a:pt x="1801" y="521"/>
                  </a:cubicBezTo>
                  <a:cubicBezTo>
                    <a:pt x="1791" y="525"/>
                    <a:pt x="1782" y="529"/>
                    <a:pt x="1772" y="533"/>
                  </a:cubicBezTo>
                  <a:cubicBezTo>
                    <a:pt x="1765" y="536"/>
                    <a:pt x="1759" y="537"/>
                    <a:pt x="1752" y="535"/>
                  </a:cubicBezTo>
                  <a:cubicBezTo>
                    <a:pt x="1743" y="532"/>
                    <a:pt x="1734" y="529"/>
                    <a:pt x="1725" y="526"/>
                  </a:cubicBezTo>
                  <a:cubicBezTo>
                    <a:pt x="1716" y="523"/>
                    <a:pt x="1708" y="517"/>
                    <a:pt x="1703" y="507"/>
                  </a:cubicBezTo>
                  <a:cubicBezTo>
                    <a:pt x="1702" y="505"/>
                    <a:pt x="1701" y="504"/>
                    <a:pt x="1699" y="502"/>
                  </a:cubicBezTo>
                  <a:cubicBezTo>
                    <a:pt x="1697" y="502"/>
                    <a:pt x="1694" y="503"/>
                    <a:pt x="1692" y="504"/>
                  </a:cubicBezTo>
                  <a:cubicBezTo>
                    <a:pt x="1675" y="510"/>
                    <a:pt x="1656" y="512"/>
                    <a:pt x="1638" y="513"/>
                  </a:cubicBezTo>
                  <a:cubicBezTo>
                    <a:pt x="1629" y="514"/>
                    <a:pt x="1620" y="511"/>
                    <a:pt x="1611" y="508"/>
                  </a:cubicBezTo>
                  <a:cubicBezTo>
                    <a:pt x="1608" y="500"/>
                    <a:pt x="1604" y="492"/>
                    <a:pt x="1601" y="484"/>
                  </a:cubicBezTo>
                  <a:cubicBezTo>
                    <a:pt x="1599" y="480"/>
                    <a:pt x="1599" y="476"/>
                    <a:pt x="1598" y="471"/>
                  </a:cubicBezTo>
                  <a:cubicBezTo>
                    <a:pt x="1598" y="464"/>
                    <a:pt x="1597" y="457"/>
                    <a:pt x="1597" y="449"/>
                  </a:cubicBezTo>
                  <a:cubicBezTo>
                    <a:pt x="1597" y="445"/>
                    <a:pt x="1597" y="441"/>
                    <a:pt x="1598" y="438"/>
                  </a:cubicBezTo>
                  <a:cubicBezTo>
                    <a:pt x="1599" y="432"/>
                    <a:pt x="1601" y="426"/>
                    <a:pt x="1603" y="419"/>
                  </a:cubicBezTo>
                  <a:cubicBezTo>
                    <a:pt x="1598" y="420"/>
                    <a:pt x="1595" y="423"/>
                    <a:pt x="1592" y="425"/>
                  </a:cubicBezTo>
                  <a:cubicBezTo>
                    <a:pt x="1589" y="426"/>
                    <a:pt x="1586" y="429"/>
                    <a:pt x="1583" y="430"/>
                  </a:cubicBezTo>
                  <a:cubicBezTo>
                    <a:pt x="1579" y="432"/>
                    <a:pt x="1575" y="433"/>
                    <a:pt x="1572" y="435"/>
                  </a:cubicBezTo>
                  <a:cubicBezTo>
                    <a:pt x="1569" y="436"/>
                    <a:pt x="1566" y="438"/>
                    <a:pt x="1562" y="440"/>
                  </a:cubicBezTo>
                  <a:cubicBezTo>
                    <a:pt x="1559" y="441"/>
                    <a:pt x="1556" y="444"/>
                    <a:pt x="1552" y="445"/>
                  </a:cubicBezTo>
                  <a:cubicBezTo>
                    <a:pt x="1549" y="447"/>
                    <a:pt x="1546" y="448"/>
                    <a:pt x="1542" y="449"/>
                  </a:cubicBezTo>
                  <a:cubicBezTo>
                    <a:pt x="1539" y="451"/>
                    <a:pt x="1535" y="452"/>
                    <a:pt x="1531" y="454"/>
                  </a:cubicBezTo>
                  <a:cubicBezTo>
                    <a:pt x="1531" y="455"/>
                    <a:pt x="1530" y="457"/>
                    <a:pt x="1529" y="459"/>
                  </a:cubicBezTo>
                  <a:cubicBezTo>
                    <a:pt x="1522" y="461"/>
                    <a:pt x="1515" y="463"/>
                    <a:pt x="1507" y="464"/>
                  </a:cubicBezTo>
                  <a:cubicBezTo>
                    <a:pt x="1497" y="466"/>
                    <a:pt x="1488" y="463"/>
                    <a:pt x="1479" y="460"/>
                  </a:cubicBezTo>
                  <a:cubicBezTo>
                    <a:pt x="1477" y="459"/>
                    <a:pt x="1476" y="458"/>
                    <a:pt x="1475" y="457"/>
                  </a:cubicBezTo>
                  <a:cubicBezTo>
                    <a:pt x="1465" y="445"/>
                    <a:pt x="1457" y="433"/>
                    <a:pt x="1462" y="417"/>
                  </a:cubicBezTo>
                  <a:cubicBezTo>
                    <a:pt x="1463" y="415"/>
                    <a:pt x="1463" y="414"/>
                    <a:pt x="1463" y="412"/>
                  </a:cubicBezTo>
                  <a:cubicBezTo>
                    <a:pt x="1463" y="412"/>
                    <a:pt x="1463" y="412"/>
                    <a:pt x="1463" y="411"/>
                  </a:cubicBezTo>
                  <a:cubicBezTo>
                    <a:pt x="1459" y="411"/>
                    <a:pt x="1457" y="413"/>
                    <a:pt x="1454" y="415"/>
                  </a:cubicBezTo>
                  <a:cubicBezTo>
                    <a:pt x="1445" y="421"/>
                    <a:pt x="1436" y="427"/>
                    <a:pt x="1427" y="433"/>
                  </a:cubicBezTo>
                  <a:cubicBezTo>
                    <a:pt x="1421" y="436"/>
                    <a:pt x="1415" y="438"/>
                    <a:pt x="1408" y="436"/>
                  </a:cubicBezTo>
                  <a:cubicBezTo>
                    <a:pt x="1402" y="434"/>
                    <a:pt x="1395" y="432"/>
                    <a:pt x="1391" y="427"/>
                  </a:cubicBezTo>
                  <a:cubicBezTo>
                    <a:pt x="1386" y="422"/>
                    <a:pt x="1383" y="416"/>
                    <a:pt x="1385" y="409"/>
                  </a:cubicBezTo>
                  <a:cubicBezTo>
                    <a:pt x="1387" y="405"/>
                    <a:pt x="1388" y="401"/>
                    <a:pt x="1388" y="397"/>
                  </a:cubicBezTo>
                  <a:cubicBezTo>
                    <a:pt x="1386" y="395"/>
                    <a:pt x="1384" y="397"/>
                    <a:pt x="1383" y="397"/>
                  </a:cubicBezTo>
                  <a:cubicBezTo>
                    <a:pt x="1379" y="399"/>
                    <a:pt x="1376" y="401"/>
                    <a:pt x="1373" y="403"/>
                  </a:cubicBezTo>
                  <a:cubicBezTo>
                    <a:pt x="1361" y="410"/>
                    <a:pt x="1349" y="412"/>
                    <a:pt x="1337" y="409"/>
                  </a:cubicBezTo>
                  <a:cubicBezTo>
                    <a:pt x="1330" y="408"/>
                    <a:pt x="1324" y="406"/>
                    <a:pt x="1318" y="404"/>
                  </a:cubicBezTo>
                  <a:cubicBezTo>
                    <a:pt x="1313" y="403"/>
                    <a:pt x="1311" y="399"/>
                    <a:pt x="1312" y="393"/>
                  </a:cubicBezTo>
                  <a:cubicBezTo>
                    <a:pt x="1313" y="391"/>
                    <a:pt x="1315" y="388"/>
                    <a:pt x="1317" y="385"/>
                  </a:cubicBezTo>
                  <a:cubicBezTo>
                    <a:pt x="1319" y="381"/>
                    <a:pt x="1321" y="377"/>
                    <a:pt x="1324" y="373"/>
                  </a:cubicBezTo>
                  <a:cubicBezTo>
                    <a:pt x="1327" y="367"/>
                    <a:pt x="1330" y="360"/>
                    <a:pt x="1336" y="355"/>
                  </a:cubicBezTo>
                  <a:cubicBezTo>
                    <a:pt x="1338" y="354"/>
                    <a:pt x="1339" y="352"/>
                    <a:pt x="1340" y="351"/>
                  </a:cubicBezTo>
                  <a:cubicBezTo>
                    <a:pt x="1342" y="348"/>
                    <a:pt x="1344" y="345"/>
                    <a:pt x="1346" y="343"/>
                  </a:cubicBezTo>
                  <a:cubicBezTo>
                    <a:pt x="1352" y="337"/>
                    <a:pt x="1358" y="330"/>
                    <a:pt x="1365" y="324"/>
                  </a:cubicBezTo>
                  <a:cubicBezTo>
                    <a:pt x="1367" y="322"/>
                    <a:pt x="1370" y="320"/>
                    <a:pt x="1371" y="318"/>
                  </a:cubicBezTo>
                  <a:cubicBezTo>
                    <a:pt x="1375" y="313"/>
                    <a:pt x="1378" y="309"/>
                    <a:pt x="1381" y="305"/>
                  </a:cubicBezTo>
                  <a:cubicBezTo>
                    <a:pt x="1384" y="301"/>
                    <a:pt x="1387" y="296"/>
                    <a:pt x="1391" y="293"/>
                  </a:cubicBezTo>
                  <a:cubicBezTo>
                    <a:pt x="1398" y="287"/>
                    <a:pt x="1403" y="280"/>
                    <a:pt x="1409" y="274"/>
                  </a:cubicBezTo>
                  <a:cubicBezTo>
                    <a:pt x="1416" y="265"/>
                    <a:pt x="1424" y="257"/>
                    <a:pt x="1432" y="249"/>
                  </a:cubicBezTo>
                  <a:cubicBezTo>
                    <a:pt x="1438" y="242"/>
                    <a:pt x="1444" y="235"/>
                    <a:pt x="1450" y="227"/>
                  </a:cubicBezTo>
                  <a:cubicBezTo>
                    <a:pt x="1453" y="222"/>
                    <a:pt x="1456" y="216"/>
                    <a:pt x="1457" y="210"/>
                  </a:cubicBezTo>
                  <a:cubicBezTo>
                    <a:pt x="1459" y="202"/>
                    <a:pt x="1461" y="194"/>
                    <a:pt x="1463" y="186"/>
                  </a:cubicBezTo>
                  <a:cubicBezTo>
                    <a:pt x="1466" y="177"/>
                    <a:pt x="1463" y="169"/>
                    <a:pt x="1462" y="161"/>
                  </a:cubicBezTo>
                  <a:cubicBezTo>
                    <a:pt x="1461" y="159"/>
                    <a:pt x="1458" y="158"/>
                    <a:pt x="1455" y="159"/>
                  </a:cubicBezTo>
                  <a:cubicBezTo>
                    <a:pt x="1449" y="161"/>
                    <a:pt x="1445" y="165"/>
                    <a:pt x="1442" y="170"/>
                  </a:cubicBezTo>
                  <a:cubicBezTo>
                    <a:pt x="1434" y="183"/>
                    <a:pt x="1425" y="194"/>
                    <a:pt x="1416" y="205"/>
                  </a:cubicBezTo>
                  <a:cubicBezTo>
                    <a:pt x="1410" y="214"/>
                    <a:pt x="1403" y="222"/>
                    <a:pt x="1397" y="231"/>
                  </a:cubicBezTo>
                  <a:cubicBezTo>
                    <a:pt x="1389" y="241"/>
                    <a:pt x="1380" y="251"/>
                    <a:pt x="1371" y="261"/>
                  </a:cubicBezTo>
                  <a:cubicBezTo>
                    <a:pt x="1356" y="275"/>
                    <a:pt x="1341" y="290"/>
                    <a:pt x="1326" y="305"/>
                  </a:cubicBezTo>
                  <a:cubicBezTo>
                    <a:pt x="1321" y="309"/>
                    <a:pt x="1318" y="315"/>
                    <a:pt x="1313" y="320"/>
                  </a:cubicBezTo>
                  <a:cubicBezTo>
                    <a:pt x="1306" y="329"/>
                    <a:pt x="1300" y="338"/>
                    <a:pt x="1290" y="343"/>
                  </a:cubicBezTo>
                  <a:cubicBezTo>
                    <a:pt x="1286" y="351"/>
                    <a:pt x="1277" y="352"/>
                    <a:pt x="1271" y="357"/>
                  </a:cubicBezTo>
                  <a:cubicBezTo>
                    <a:pt x="1265" y="362"/>
                    <a:pt x="1259" y="366"/>
                    <a:pt x="1251" y="369"/>
                  </a:cubicBezTo>
                  <a:cubicBezTo>
                    <a:pt x="1241" y="373"/>
                    <a:pt x="1231" y="379"/>
                    <a:pt x="1219" y="377"/>
                  </a:cubicBezTo>
                  <a:cubicBezTo>
                    <a:pt x="1210" y="380"/>
                    <a:pt x="1203" y="377"/>
                    <a:pt x="1195" y="375"/>
                  </a:cubicBezTo>
                  <a:cubicBezTo>
                    <a:pt x="1186" y="373"/>
                    <a:pt x="1178" y="371"/>
                    <a:pt x="1170" y="369"/>
                  </a:cubicBezTo>
                  <a:cubicBezTo>
                    <a:pt x="1166" y="368"/>
                    <a:pt x="1163" y="367"/>
                    <a:pt x="1160" y="364"/>
                  </a:cubicBezTo>
                  <a:cubicBezTo>
                    <a:pt x="1159" y="363"/>
                    <a:pt x="1158" y="362"/>
                    <a:pt x="1156" y="361"/>
                  </a:cubicBezTo>
                  <a:cubicBezTo>
                    <a:pt x="1153" y="360"/>
                    <a:pt x="1151" y="358"/>
                    <a:pt x="1149" y="355"/>
                  </a:cubicBezTo>
                  <a:cubicBezTo>
                    <a:pt x="1146" y="351"/>
                    <a:pt x="1143" y="347"/>
                    <a:pt x="1139" y="342"/>
                  </a:cubicBezTo>
                  <a:cubicBezTo>
                    <a:pt x="1134" y="336"/>
                    <a:pt x="1132" y="328"/>
                    <a:pt x="1134" y="319"/>
                  </a:cubicBezTo>
                  <a:cubicBezTo>
                    <a:pt x="1136" y="312"/>
                    <a:pt x="1138" y="305"/>
                    <a:pt x="1140" y="298"/>
                  </a:cubicBezTo>
                  <a:cubicBezTo>
                    <a:pt x="1141" y="293"/>
                    <a:pt x="1143" y="288"/>
                    <a:pt x="1146" y="283"/>
                  </a:cubicBezTo>
                  <a:cubicBezTo>
                    <a:pt x="1148" y="281"/>
                    <a:pt x="1149" y="277"/>
                    <a:pt x="1150" y="273"/>
                  </a:cubicBezTo>
                  <a:cubicBezTo>
                    <a:pt x="1151" y="268"/>
                    <a:pt x="1153" y="263"/>
                    <a:pt x="1157" y="259"/>
                  </a:cubicBezTo>
                  <a:cubicBezTo>
                    <a:pt x="1159" y="256"/>
                    <a:pt x="1161" y="252"/>
                    <a:pt x="1163" y="248"/>
                  </a:cubicBezTo>
                  <a:cubicBezTo>
                    <a:pt x="1167" y="240"/>
                    <a:pt x="1170" y="232"/>
                    <a:pt x="1174" y="224"/>
                  </a:cubicBezTo>
                  <a:cubicBezTo>
                    <a:pt x="1178" y="215"/>
                    <a:pt x="1183" y="207"/>
                    <a:pt x="1187" y="198"/>
                  </a:cubicBezTo>
                  <a:cubicBezTo>
                    <a:pt x="1192" y="183"/>
                    <a:pt x="1202" y="171"/>
                    <a:pt x="1209" y="157"/>
                  </a:cubicBezTo>
                  <a:cubicBezTo>
                    <a:pt x="1209" y="156"/>
                    <a:pt x="1210" y="155"/>
                    <a:pt x="1210" y="153"/>
                  </a:cubicBezTo>
                  <a:cubicBezTo>
                    <a:pt x="1213" y="144"/>
                    <a:pt x="1216" y="135"/>
                    <a:pt x="1217" y="126"/>
                  </a:cubicBezTo>
                  <a:cubicBezTo>
                    <a:pt x="1220" y="112"/>
                    <a:pt x="1218" y="99"/>
                    <a:pt x="1214" y="85"/>
                  </a:cubicBezTo>
                  <a:cubicBezTo>
                    <a:pt x="1213" y="81"/>
                    <a:pt x="1212" y="77"/>
                    <a:pt x="1211" y="73"/>
                  </a:cubicBezTo>
                  <a:cubicBezTo>
                    <a:pt x="1210" y="67"/>
                    <a:pt x="1208" y="63"/>
                    <a:pt x="1204" y="59"/>
                  </a:cubicBezTo>
                  <a:cubicBezTo>
                    <a:pt x="1193" y="48"/>
                    <a:pt x="1183" y="37"/>
                    <a:pt x="1170" y="28"/>
                  </a:cubicBezTo>
                  <a:cubicBezTo>
                    <a:pt x="1169" y="27"/>
                    <a:pt x="1168" y="27"/>
                    <a:pt x="1167" y="26"/>
                  </a:cubicBezTo>
                  <a:cubicBezTo>
                    <a:pt x="1164" y="20"/>
                    <a:pt x="1158" y="20"/>
                    <a:pt x="1152" y="20"/>
                  </a:cubicBezTo>
                  <a:cubicBezTo>
                    <a:pt x="1144" y="20"/>
                    <a:pt x="1136" y="19"/>
                    <a:pt x="1129" y="23"/>
                  </a:cubicBezTo>
                  <a:cubicBezTo>
                    <a:pt x="1127" y="23"/>
                    <a:pt x="1126" y="24"/>
                    <a:pt x="1125" y="24"/>
                  </a:cubicBezTo>
                  <a:cubicBezTo>
                    <a:pt x="1119" y="24"/>
                    <a:pt x="1114" y="26"/>
                    <a:pt x="1110" y="30"/>
                  </a:cubicBezTo>
                  <a:cubicBezTo>
                    <a:pt x="1106" y="34"/>
                    <a:pt x="1100" y="37"/>
                    <a:pt x="1097" y="43"/>
                  </a:cubicBezTo>
                  <a:cubicBezTo>
                    <a:pt x="1096" y="44"/>
                    <a:pt x="1096" y="44"/>
                    <a:pt x="1095" y="44"/>
                  </a:cubicBezTo>
                  <a:cubicBezTo>
                    <a:pt x="1088" y="48"/>
                    <a:pt x="1080" y="52"/>
                    <a:pt x="1072" y="56"/>
                  </a:cubicBezTo>
                  <a:cubicBezTo>
                    <a:pt x="1069" y="58"/>
                    <a:pt x="1065" y="59"/>
                    <a:pt x="1062" y="62"/>
                  </a:cubicBezTo>
                  <a:cubicBezTo>
                    <a:pt x="1052" y="70"/>
                    <a:pt x="1042" y="76"/>
                    <a:pt x="1031" y="83"/>
                  </a:cubicBezTo>
                  <a:cubicBezTo>
                    <a:pt x="1030" y="84"/>
                    <a:pt x="1028" y="86"/>
                    <a:pt x="1027" y="87"/>
                  </a:cubicBezTo>
                  <a:cubicBezTo>
                    <a:pt x="1023" y="90"/>
                    <a:pt x="1019" y="93"/>
                    <a:pt x="1015" y="96"/>
                  </a:cubicBezTo>
                  <a:cubicBezTo>
                    <a:pt x="1014" y="97"/>
                    <a:pt x="1013" y="97"/>
                    <a:pt x="1013" y="98"/>
                  </a:cubicBezTo>
                  <a:cubicBezTo>
                    <a:pt x="995" y="117"/>
                    <a:pt x="973" y="131"/>
                    <a:pt x="955" y="148"/>
                  </a:cubicBezTo>
                  <a:cubicBezTo>
                    <a:pt x="945" y="157"/>
                    <a:pt x="936" y="165"/>
                    <a:pt x="927" y="173"/>
                  </a:cubicBezTo>
                  <a:cubicBezTo>
                    <a:pt x="923" y="177"/>
                    <a:pt x="919" y="180"/>
                    <a:pt x="916" y="183"/>
                  </a:cubicBezTo>
                  <a:cubicBezTo>
                    <a:pt x="909" y="190"/>
                    <a:pt x="902" y="196"/>
                    <a:pt x="895" y="203"/>
                  </a:cubicBezTo>
                  <a:cubicBezTo>
                    <a:pt x="891" y="208"/>
                    <a:pt x="887" y="213"/>
                    <a:pt x="883" y="218"/>
                  </a:cubicBezTo>
                  <a:cubicBezTo>
                    <a:pt x="876" y="225"/>
                    <a:pt x="870" y="233"/>
                    <a:pt x="864" y="241"/>
                  </a:cubicBezTo>
                  <a:cubicBezTo>
                    <a:pt x="859" y="246"/>
                    <a:pt x="855" y="252"/>
                    <a:pt x="852" y="258"/>
                  </a:cubicBezTo>
                  <a:cubicBezTo>
                    <a:pt x="847" y="266"/>
                    <a:pt x="841" y="273"/>
                    <a:pt x="840" y="283"/>
                  </a:cubicBezTo>
                  <a:cubicBezTo>
                    <a:pt x="839" y="284"/>
                    <a:pt x="838" y="286"/>
                    <a:pt x="837" y="287"/>
                  </a:cubicBezTo>
                  <a:cubicBezTo>
                    <a:pt x="833" y="291"/>
                    <a:pt x="832" y="296"/>
                    <a:pt x="831" y="301"/>
                  </a:cubicBezTo>
                  <a:cubicBezTo>
                    <a:pt x="833" y="303"/>
                    <a:pt x="834" y="304"/>
                    <a:pt x="836" y="305"/>
                  </a:cubicBezTo>
                  <a:cubicBezTo>
                    <a:pt x="840" y="310"/>
                    <a:pt x="841" y="312"/>
                    <a:pt x="837" y="317"/>
                  </a:cubicBezTo>
                  <a:cubicBezTo>
                    <a:pt x="837" y="319"/>
                    <a:pt x="836" y="320"/>
                    <a:pt x="834" y="321"/>
                  </a:cubicBezTo>
                  <a:cubicBezTo>
                    <a:pt x="839" y="326"/>
                    <a:pt x="842" y="330"/>
                    <a:pt x="844" y="336"/>
                  </a:cubicBezTo>
                  <a:cubicBezTo>
                    <a:pt x="845" y="338"/>
                    <a:pt x="847" y="340"/>
                    <a:pt x="848" y="342"/>
                  </a:cubicBezTo>
                  <a:cubicBezTo>
                    <a:pt x="851" y="346"/>
                    <a:pt x="853" y="349"/>
                    <a:pt x="853" y="354"/>
                  </a:cubicBezTo>
                  <a:cubicBezTo>
                    <a:pt x="854" y="360"/>
                    <a:pt x="858" y="363"/>
                    <a:pt x="862" y="367"/>
                  </a:cubicBezTo>
                  <a:cubicBezTo>
                    <a:pt x="863" y="368"/>
                    <a:pt x="866" y="369"/>
                    <a:pt x="866" y="371"/>
                  </a:cubicBezTo>
                  <a:cubicBezTo>
                    <a:pt x="867" y="376"/>
                    <a:pt x="871" y="377"/>
                    <a:pt x="875" y="379"/>
                  </a:cubicBezTo>
                  <a:cubicBezTo>
                    <a:pt x="927" y="409"/>
                    <a:pt x="978" y="439"/>
                    <a:pt x="1030" y="468"/>
                  </a:cubicBezTo>
                  <a:cubicBezTo>
                    <a:pt x="1036" y="472"/>
                    <a:pt x="1043" y="475"/>
                    <a:pt x="1047" y="482"/>
                  </a:cubicBezTo>
                  <a:cubicBezTo>
                    <a:pt x="1048" y="483"/>
                    <a:pt x="1049" y="483"/>
                    <a:pt x="1051" y="484"/>
                  </a:cubicBezTo>
                  <a:cubicBezTo>
                    <a:pt x="1062" y="492"/>
                    <a:pt x="1073" y="499"/>
                    <a:pt x="1085" y="506"/>
                  </a:cubicBezTo>
                  <a:cubicBezTo>
                    <a:pt x="1089" y="509"/>
                    <a:pt x="1094" y="513"/>
                    <a:pt x="1098" y="516"/>
                  </a:cubicBezTo>
                  <a:cubicBezTo>
                    <a:pt x="1100" y="517"/>
                    <a:pt x="1101" y="518"/>
                    <a:pt x="1102" y="519"/>
                  </a:cubicBezTo>
                  <a:cubicBezTo>
                    <a:pt x="1118" y="527"/>
                    <a:pt x="1130" y="541"/>
                    <a:pt x="1145" y="551"/>
                  </a:cubicBezTo>
                  <a:cubicBezTo>
                    <a:pt x="1156" y="559"/>
                    <a:pt x="1163" y="569"/>
                    <a:pt x="1170" y="579"/>
                  </a:cubicBezTo>
                  <a:cubicBezTo>
                    <a:pt x="1174" y="586"/>
                    <a:pt x="1176" y="593"/>
                    <a:pt x="1176" y="601"/>
                  </a:cubicBezTo>
                  <a:cubicBezTo>
                    <a:pt x="1177" y="614"/>
                    <a:pt x="1178" y="627"/>
                    <a:pt x="1179" y="641"/>
                  </a:cubicBezTo>
                  <a:cubicBezTo>
                    <a:pt x="1179" y="655"/>
                    <a:pt x="1178" y="669"/>
                    <a:pt x="1174" y="682"/>
                  </a:cubicBezTo>
                  <a:cubicBezTo>
                    <a:pt x="1173" y="686"/>
                    <a:pt x="1173" y="690"/>
                    <a:pt x="1173" y="694"/>
                  </a:cubicBezTo>
                  <a:cubicBezTo>
                    <a:pt x="1173" y="700"/>
                    <a:pt x="1172" y="707"/>
                    <a:pt x="1170" y="713"/>
                  </a:cubicBezTo>
                  <a:cubicBezTo>
                    <a:pt x="1165" y="729"/>
                    <a:pt x="1160" y="745"/>
                    <a:pt x="1155" y="762"/>
                  </a:cubicBezTo>
                  <a:cubicBezTo>
                    <a:pt x="1152" y="772"/>
                    <a:pt x="1150" y="782"/>
                    <a:pt x="1149" y="792"/>
                  </a:cubicBezTo>
                  <a:cubicBezTo>
                    <a:pt x="1149" y="794"/>
                    <a:pt x="1149" y="795"/>
                    <a:pt x="1149" y="796"/>
                  </a:cubicBezTo>
                  <a:cubicBezTo>
                    <a:pt x="1138" y="847"/>
                    <a:pt x="1127" y="897"/>
                    <a:pt x="1113" y="947"/>
                  </a:cubicBezTo>
                  <a:cubicBezTo>
                    <a:pt x="1112" y="951"/>
                    <a:pt x="1111" y="955"/>
                    <a:pt x="1110" y="958"/>
                  </a:cubicBezTo>
                  <a:cubicBezTo>
                    <a:pt x="1106" y="967"/>
                    <a:pt x="1104" y="975"/>
                    <a:pt x="1103" y="984"/>
                  </a:cubicBezTo>
                  <a:cubicBezTo>
                    <a:pt x="1102" y="991"/>
                    <a:pt x="1100" y="997"/>
                    <a:pt x="1097" y="1003"/>
                  </a:cubicBezTo>
                  <a:cubicBezTo>
                    <a:pt x="1091" y="1019"/>
                    <a:pt x="1083" y="1035"/>
                    <a:pt x="1078" y="1052"/>
                  </a:cubicBezTo>
                  <a:cubicBezTo>
                    <a:pt x="1074" y="1064"/>
                    <a:pt x="1069" y="1076"/>
                    <a:pt x="1064" y="1087"/>
                  </a:cubicBezTo>
                  <a:cubicBezTo>
                    <a:pt x="1059" y="1097"/>
                    <a:pt x="1053" y="1106"/>
                    <a:pt x="1048" y="1115"/>
                  </a:cubicBezTo>
                  <a:cubicBezTo>
                    <a:pt x="1045" y="1121"/>
                    <a:pt x="1041" y="1126"/>
                    <a:pt x="1035" y="1130"/>
                  </a:cubicBezTo>
                  <a:cubicBezTo>
                    <a:pt x="1028" y="1135"/>
                    <a:pt x="1020" y="1140"/>
                    <a:pt x="1012" y="1145"/>
                  </a:cubicBezTo>
                  <a:cubicBezTo>
                    <a:pt x="1010" y="1146"/>
                    <a:pt x="1007" y="1146"/>
                    <a:pt x="1004" y="1147"/>
                  </a:cubicBezTo>
                  <a:cubicBezTo>
                    <a:pt x="985" y="1149"/>
                    <a:pt x="966" y="1147"/>
                    <a:pt x="947" y="1144"/>
                  </a:cubicBezTo>
                  <a:cubicBezTo>
                    <a:pt x="946" y="1144"/>
                    <a:pt x="945" y="1144"/>
                    <a:pt x="943" y="1143"/>
                  </a:cubicBezTo>
                  <a:cubicBezTo>
                    <a:pt x="932" y="1137"/>
                    <a:pt x="919" y="1135"/>
                    <a:pt x="907" y="1130"/>
                  </a:cubicBezTo>
                  <a:cubicBezTo>
                    <a:pt x="907" y="1129"/>
                    <a:pt x="906" y="1129"/>
                    <a:pt x="905" y="1129"/>
                  </a:cubicBezTo>
                  <a:cubicBezTo>
                    <a:pt x="893" y="1127"/>
                    <a:pt x="882" y="1120"/>
                    <a:pt x="872" y="1114"/>
                  </a:cubicBezTo>
                  <a:cubicBezTo>
                    <a:pt x="869" y="1112"/>
                    <a:pt x="865" y="1110"/>
                    <a:pt x="862" y="1109"/>
                  </a:cubicBezTo>
                  <a:cubicBezTo>
                    <a:pt x="854" y="1105"/>
                    <a:pt x="850" y="1099"/>
                    <a:pt x="847" y="1091"/>
                  </a:cubicBezTo>
                  <a:cubicBezTo>
                    <a:pt x="842" y="1078"/>
                    <a:pt x="838" y="1065"/>
                    <a:pt x="836" y="1052"/>
                  </a:cubicBezTo>
                  <a:cubicBezTo>
                    <a:pt x="833" y="1034"/>
                    <a:pt x="832" y="1015"/>
                    <a:pt x="832" y="997"/>
                  </a:cubicBezTo>
                  <a:cubicBezTo>
                    <a:pt x="832" y="984"/>
                    <a:pt x="832" y="972"/>
                    <a:pt x="829" y="960"/>
                  </a:cubicBezTo>
                  <a:cubicBezTo>
                    <a:pt x="828" y="955"/>
                    <a:pt x="827" y="950"/>
                    <a:pt x="827" y="946"/>
                  </a:cubicBezTo>
                  <a:cubicBezTo>
                    <a:pt x="823" y="928"/>
                    <a:pt x="814" y="914"/>
                    <a:pt x="798" y="904"/>
                  </a:cubicBezTo>
                  <a:cubicBezTo>
                    <a:pt x="793" y="900"/>
                    <a:pt x="787" y="896"/>
                    <a:pt x="782" y="892"/>
                  </a:cubicBezTo>
                  <a:cubicBezTo>
                    <a:pt x="775" y="885"/>
                    <a:pt x="765" y="881"/>
                    <a:pt x="756" y="878"/>
                  </a:cubicBezTo>
                  <a:cubicBezTo>
                    <a:pt x="742" y="873"/>
                    <a:pt x="727" y="870"/>
                    <a:pt x="713" y="864"/>
                  </a:cubicBezTo>
                  <a:cubicBezTo>
                    <a:pt x="699" y="859"/>
                    <a:pt x="685" y="853"/>
                    <a:pt x="672" y="846"/>
                  </a:cubicBezTo>
                  <a:cubicBezTo>
                    <a:pt x="646" y="832"/>
                    <a:pt x="620" y="817"/>
                    <a:pt x="594" y="801"/>
                  </a:cubicBezTo>
                  <a:cubicBezTo>
                    <a:pt x="589" y="799"/>
                    <a:pt x="585" y="796"/>
                    <a:pt x="581" y="793"/>
                  </a:cubicBezTo>
                  <a:cubicBezTo>
                    <a:pt x="579" y="792"/>
                    <a:pt x="578" y="791"/>
                    <a:pt x="576" y="790"/>
                  </a:cubicBezTo>
                  <a:cubicBezTo>
                    <a:pt x="561" y="781"/>
                    <a:pt x="547" y="772"/>
                    <a:pt x="531" y="765"/>
                  </a:cubicBezTo>
                  <a:cubicBezTo>
                    <a:pt x="502" y="751"/>
                    <a:pt x="475" y="733"/>
                    <a:pt x="446" y="718"/>
                  </a:cubicBezTo>
                  <a:cubicBezTo>
                    <a:pt x="441" y="715"/>
                    <a:pt x="436" y="712"/>
                    <a:pt x="431" y="709"/>
                  </a:cubicBezTo>
                  <a:cubicBezTo>
                    <a:pt x="419" y="700"/>
                    <a:pt x="407" y="693"/>
                    <a:pt x="396" y="684"/>
                  </a:cubicBezTo>
                  <a:cubicBezTo>
                    <a:pt x="383" y="673"/>
                    <a:pt x="371" y="662"/>
                    <a:pt x="358" y="651"/>
                  </a:cubicBezTo>
                  <a:cubicBezTo>
                    <a:pt x="351" y="644"/>
                    <a:pt x="342" y="639"/>
                    <a:pt x="332" y="637"/>
                  </a:cubicBezTo>
                  <a:cubicBezTo>
                    <a:pt x="328" y="635"/>
                    <a:pt x="323" y="633"/>
                    <a:pt x="319" y="630"/>
                  </a:cubicBezTo>
                  <a:cubicBezTo>
                    <a:pt x="301" y="621"/>
                    <a:pt x="283" y="620"/>
                    <a:pt x="264" y="629"/>
                  </a:cubicBezTo>
                  <a:cubicBezTo>
                    <a:pt x="262" y="630"/>
                    <a:pt x="259" y="631"/>
                    <a:pt x="257" y="632"/>
                  </a:cubicBezTo>
                  <a:cubicBezTo>
                    <a:pt x="244" y="635"/>
                    <a:pt x="233" y="641"/>
                    <a:pt x="222" y="648"/>
                  </a:cubicBezTo>
                  <a:cubicBezTo>
                    <a:pt x="205" y="658"/>
                    <a:pt x="188" y="668"/>
                    <a:pt x="170" y="674"/>
                  </a:cubicBezTo>
                  <a:cubicBezTo>
                    <a:pt x="155" y="679"/>
                    <a:pt x="140" y="683"/>
                    <a:pt x="125" y="685"/>
                  </a:cubicBezTo>
                  <a:cubicBezTo>
                    <a:pt x="121" y="685"/>
                    <a:pt x="117" y="684"/>
                    <a:pt x="114" y="682"/>
                  </a:cubicBezTo>
                  <a:cubicBezTo>
                    <a:pt x="103" y="676"/>
                    <a:pt x="92" y="670"/>
                    <a:pt x="81" y="664"/>
                  </a:cubicBezTo>
                  <a:cubicBezTo>
                    <a:pt x="80" y="663"/>
                    <a:pt x="78" y="661"/>
                    <a:pt x="76" y="660"/>
                  </a:cubicBezTo>
                  <a:cubicBezTo>
                    <a:pt x="68" y="653"/>
                    <a:pt x="60" y="645"/>
                    <a:pt x="52" y="638"/>
                  </a:cubicBezTo>
                  <a:cubicBezTo>
                    <a:pt x="50" y="636"/>
                    <a:pt x="48" y="634"/>
                    <a:pt x="46" y="633"/>
                  </a:cubicBezTo>
                  <a:cubicBezTo>
                    <a:pt x="38" y="628"/>
                    <a:pt x="32" y="621"/>
                    <a:pt x="27" y="614"/>
                  </a:cubicBezTo>
                  <a:cubicBezTo>
                    <a:pt x="21" y="606"/>
                    <a:pt x="17" y="599"/>
                    <a:pt x="11" y="592"/>
                  </a:cubicBezTo>
                  <a:cubicBezTo>
                    <a:pt x="2" y="579"/>
                    <a:pt x="0" y="564"/>
                    <a:pt x="2" y="549"/>
                  </a:cubicBezTo>
                  <a:cubicBezTo>
                    <a:pt x="2" y="547"/>
                    <a:pt x="3" y="544"/>
                    <a:pt x="3" y="542"/>
                  </a:cubicBezTo>
                  <a:cubicBezTo>
                    <a:pt x="3" y="537"/>
                    <a:pt x="4" y="532"/>
                    <a:pt x="6" y="528"/>
                  </a:cubicBezTo>
                  <a:cubicBezTo>
                    <a:pt x="14" y="515"/>
                    <a:pt x="21" y="502"/>
                    <a:pt x="29" y="489"/>
                  </a:cubicBezTo>
                  <a:cubicBezTo>
                    <a:pt x="34" y="481"/>
                    <a:pt x="40" y="473"/>
                    <a:pt x="47" y="466"/>
                  </a:cubicBezTo>
                  <a:cubicBezTo>
                    <a:pt x="60" y="453"/>
                    <a:pt x="70" y="437"/>
                    <a:pt x="81" y="422"/>
                  </a:cubicBezTo>
                  <a:cubicBezTo>
                    <a:pt x="85" y="418"/>
                    <a:pt x="89" y="413"/>
                    <a:pt x="93" y="409"/>
                  </a:cubicBezTo>
                  <a:cubicBezTo>
                    <a:pt x="99" y="404"/>
                    <a:pt x="105" y="398"/>
                    <a:pt x="111" y="392"/>
                  </a:cubicBezTo>
                  <a:cubicBezTo>
                    <a:pt x="136" y="364"/>
                    <a:pt x="163" y="337"/>
                    <a:pt x="191" y="312"/>
                  </a:cubicBezTo>
                  <a:cubicBezTo>
                    <a:pt x="203" y="301"/>
                    <a:pt x="215" y="290"/>
                    <a:pt x="227" y="279"/>
                  </a:cubicBezTo>
                  <a:cubicBezTo>
                    <a:pt x="230" y="275"/>
                    <a:pt x="234" y="272"/>
                    <a:pt x="238" y="269"/>
                  </a:cubicBezTo>
                  <a:cubicBezTo>
                    <a:pt x="245" y="262"/>
                    <a:pt x="253" y="256"/>
                    <a:pt x="260" y="249"/>
                  </a:cubicBezTo>
                  <a:cubicBezTo>
                    <a:pt x="271" y="237"/>
                    <a:pt x="282" y="225"/>
                    <a:pt x="293" y="213"/>
                  </a:cubicBezTo>
                  <a:cubicBezTo>
                    <a:pt x="298" y="208"/>
                    <a:pt x="303" y="204"/>
                    <a:pt x="308" y="201"/>
                  </a:cubicBezTo>
                  <a:cubicBezTo>
                    <a:pt x="312" y="198"/>
                    <a:pt x="315" y="196"/>
                    <a:pt x="318" y="193"/>
                  </a:cubicBezTo>
                  <a:cubicBezTo>
                    <a:pt x="326" y="185"/>
                    <a:pt x="335" y="178"/>
                    <a:pt x="345" y="172"/>
                  </a:cubicBezTo>
                  <a:cubicBezTo>
                    <a:pt x="356" y="166"/>
                    <a:pt x="367" y="159"/>
                    <a:pt x="378" y="154"/>
                  </a:cubicBezTo>
                  <a:cubicBezTo>
                    <a:pt x="394" y="146"/>
                    <a:pt x="410" y="143"/>
                    <a:pt x="428" y="147"/>
                  </a:cubicBezTo>
                  <a:cubicBezTo>
                    <a:pt x="433" y="148"/>
                    <a:pt x="438" y="150"/>
                    <a:pt x="443" y="151"/>
                  </a:cubicBezTo>
                  <a:cubicBezTo>
                    <a:pt x="463" y="159"/>
                    <a:pt x="484" y="166"/>
                    <a:pt x="503" y="176"/>
                  </a:cubicBezTo>
                  <a:cubicBezTo>
                    <a:pt x="519" y="184"/>
                    <a:pt x="534" y="191"/>
                    <a:pt x="550" y="199"/>
                  </a:cubicBezTo>
                  <a:cubicBezTo>
                    <a:pt x="551" y="200"/>
                    <a:pt x="553" y="201"/>
                    <a:pt x="554" y="201"/>
                  </a:cubicBezTo>
                  <a:cubicBezTo>
                    <a:pt x="563" y="201"/>
                    <a:pt x="569" y="206"/>
                    <a:pt x="576" y="210"/>
                  </a:cubicBezTo>
                  <a:cubicBezTo>
                    <a:pt x="628" y="239"/>
                    <a:pt x="680" y="268"/>
                    <a:pt x="732" y="298"/>
                  </a:cubicBezTo>
                  <a:cubicBezTo>
                    <a:pt x="733" y="299"/>
                    <a:pt x="735" y="299"/>
                    <a:pt x="737" y="301"/>
                  </a:cubicBezTo>
                  <a:close/>
                  <a:moveTo>
                    <a:pt x="799" y="311"/>
                  </a:moveTo>
                  <a:cubicBezTo>
                    <a:pt x="798" y="309"/>
                    <a:pt x="798" y="309"/>
                    <a:pt x="794" y="310"/>
                  </a:cubicBezTo>
                  <a:cubicBezTo>
                    <a:pt x="797" y="311"/>
                    <a:pt x="798" y="311"/>
                    <a:pt x="799" y="311"/>
                  </a:cubicBezTo>
                  <a:cubicBezTo>
                    <a:pt x="804" y="317"/>
                    <a:pt x="810" y="319"/>
                    <a:pt x="816" y="321"/>
                  </a:cubicBezTo>
                  <a:cubicBezTo>
                    <a:pt x="811" y="318"/>
                    <a:pt x="806" y="312"/>
                    <a:pt x="799" y="311"/>
                  </a:cubicBezTo>
                  <a:close/>
                  <a:moveTo>
                    <a:pt x="1646" y="363"/>
                  </a:moveTo>
                  <a:cubicBezTo>
                    <a:pt x="1650" y="365"/>
                    <a:pt x="1653" y="362"/>
                    <a:pt x="1655" y="359"/>
                  </a:cubicBezTo>
                  <a:cubicBezTo>
                    <a:pt x="1660" y="353"/>
                    <a:pt x="1665" y="346"/>
                    <a:pt x="1670" y="339"/>
                  </a:cubicBezTo>
                  <a:cubicBezTo>
                    <a:pt x="1678" y="327"/>
                    <a:pt x="1686" y="314"/>
                    <a:pt x="1697" y="304"/>
                  </a:cubicBezTo>
                  <a:cubicBezTo>
                    <a:pt x="1698" y="303"/>
                    <a:pt x="1700" y="300"/>
                    <a:pt x="1701" y="298"/>
                  </a:cubicBezTo>
                  <a:cubicBezTo>
                    <a:pt x="1703" y="295"/>
                    <a:pt x="1705" y="293"/>
                    <a:pt x="1707" y="290"/>
                  </a:cubicBezTo>
                  <a:cubicBezTo>
                    <a:pt x="1712" y="282"/>
                    <a:pt x="1718" y="275"/>
                    <a:pt x="1723" y="267"/>
                  </a:cubicBezTo>
                  <a:cubicBezTo>
                    <a:pt x="1732" y="251"/>
                    <a:pt x="1740" y="235"/>
                    <a:pt x="1749" y="219"/>
                  </a:cubicBezTo>
                  <a:cubicBezTo>
                    <a:pt x="1750" y="218"/>
                    <a:pt x="1750" y="216"/>
                    <a:pt x="1751" y="213"/>
                  </a:cubicBezTo>
                  <a:cubicBezTo>
                    <a:pt x="1748" y="215"/>
                    <a:pt x="1747" y="216"/>
                    <a:pt x="1746" y="217"/>
                  </a:cubicBezTo>
                  <a:cubicBezTo>
                    <a:pt x="1740" y="225"/>
                    <a:pt x="1736" y="233"/>
                    <a:pt x="1728" y="239"/>
                  </a:cubicBezTo>
                  <a:cubicBezTo>
                    <a:pt x="1728" y="240"/>
                    <a:pt x="1727" y="241"/>
                    <a:pt x="1727" y="241"/>
                  </a:cubicBezTo>
                  <a:cubicBezTo>
                    <a:pt x="1724" y="246"/>
                    <a:pt x="1721" y="250"/>
                    <a:pt x="1718" y="254"/>
                  </a:cubicBezTo>
                  <a:cubicBezTo>
                    <a:pt x="1713" y="260"/>
                    <a:pt x="1708" y="267"/>
                    <a:pt x="1703" y="273"/>
                  </a:cubicBezTo>
                  <a:cubicBezTo>
                    <a:pt x="1697" y="282"/>
                    <a:pt x="1690" y="291"/>
                    <a:pt x="1683" y="300"/>
                  </a:cubicBezTo>
                  <a:cubicBezTo>
                    <a:pt x="1674" y="309"/>
                    <a:pt x="1667" y="319"/>
                    <a:pt x="1662" y="330"/>
                  </a:cubicBezTo>
                  <a:cubicBezTo>
                    <a:pt x="1658" y="338"/>
                    <a:pt x="1652" y="346"/>
                    <a:pt x="1651" y="355"/>
                  </a:cubicBezTo>
                  <a:cubicBezTo>
                    <a:pt x="1651" y="358"/>
                    <a:pt x="1649" y="362"/>
                    <a:pt x="1646" y="364"/>
                  </a:cubicBezTo>
                  <a:cubicBezTo>
                    <a:pt x="1646" y="364"/>
                    <a:pt x="1646" y="365"/>
                    <a:pt x="1646" y="365"/>
                  </a:cubicBezTo>
                  <a:cubicBezTo>
                    <a:pt x="1646" y="366"/>
                    <a:pt x="1646" y="366"/>
                    <a:pt x="1646" y="366"/>
                  </a:cubicBezTo>
                  <a:cubicBezTo>
                    <a:pt x="1646" y="366"/>
                    <a:pt x="1646" y="366"/>
                    <a:pt x="1646" y="365"/>
                  </a:cubicBezTo>
                  <a:cubicBezTo>
                    <a:pt x="1646" y="365"/>
                    <a:pt x="1646" y="364"/>
                    <a:pt x="1646" y="363"/>
                  </a:cubicBezTo>
                  <a:close/>
                  <a:moveTo>
                    <a:pt x="1145" y="741"/>
                  </a:moveTo>
                  <a:cubicBezTo>
                    <a:pt x="1145" y="741"/>
                    <a:pt x="1145" y="741"/>
                    <a:pt x="1146" y="741"/>
                  </a:cubicBezTo>
                  <a:cubicBezTo>
                    <a:pt x="1149" y="730"/>
                    <a:pt x="1152" y="719"/>
                    <a:pt x="1155" y="708"/>
                  </a:cubicBezTo>
                  <a:cubicBezTo>
                    <a:pt x="1157" y="704"/>
                    <a:pt x="1157" y="699"/>
                    <a:pt x="1158" y="694"/>
                  </a:cubicBezTo>
                  <a:cubicBezTo>
                    <a:pt x="1158" y="688"/>
                    <a:pt x="1159" y="682"/>
                    <a:pt x="1160" y="676"/>
                  </a:cubicBezTo>
                  <a:cubicBezTo>
                    <a:pt x="1161" y="669"/>
                    <a:pt x="1163" y="663"/>
                    <a:pt x="1163" y="657"/>
                  </a:cubicBezTo>
                  <a:cubicBezTo>
                    <a:pt x="1164" y="642"/>
                    <a:pt x="1163" y="626"/>
                    <a:pt x="1163" y="611"/>
                  </a:cubicBezTo>
                  <a:cubicBezTo>
                    <a:pt x="1162" y="603"/>
                    <a:pt x="1161" y="595"/>
                    <a:pt x="1157" y="587"/>
                  </a:cubicBezTo>
                  <a:cubicBezTo>
                    <a:pt x="1153" y="580"/>
                    <a:pt x="1147" y="572"/>
                    <a:pt x="1140" y="567"/>
                  </a:cubicBezTo>
                  <a:cubicBezTo>
                    <a:pt x="1130" y="558"/>
                    <a:pt x="1120" y="549"/>
                    <a:pt x="1109" y="541"/>
                  </a:cubicBezTo>
                  <a:cubicBezTo>
                    <a:pt x="1089" y="527"/>
                    <a:pt x="1069" y="513"/>
                    <a:pt x="1048" y="502"/>
                  </a:cubicBezTo>
                  <a:cubicBezTo>
                    <a:pt x="1043" y="499"/>
                    <a:pt x="1039" y="496"/>
                    <a:pt x="1034" y="494"/>
                  </a:cubicBezTo>
                  <a:cubicBezTo>
                    <a:pt x="1032" y="492"/>
                    <a:pt x="1030" y="491"/>
                    <a:pt x="1029" y="489"/>
                  </a:cubicBezTo>
                  <a:cubicBezTo>
                    <a:pt x="1025" y="484"/>
                    <a:pt x="1020" y="482"/>
                    <a:pt x="1015" y="480"/>
                  </a:cubicBezTo>
                  <a:cubicBezTo>
                    <a:pt x="1009" y="478"/>
                    <a:pt x="1004" y="475"/>
                    <a:pt x="999" y="473"/>
                  </a:cubicBezTo>
                  <a:cubicBezTo>
                    <a:pt x="986" y="465"/>
                    <a:pt x="973" y="457"/>
                    <a:pt x="960" y="448"/>
                  </a:cubicBezTo>
                  <a:cubicBezTo>
                    <a:pt x="958" y="447"/>
                    <a:pt x="955" y="444"/>
                    <a:pt x="953" y="442"/>
                  </a:cubicBezTo>
                  <a:cubicBezTo>
                    <a:pt x="952" y="439"/>
                    <a:pt x="949" y="437"/>
                    <a:pt x="946" y="436"/>
                  </a:cubicBezTo>
                  <a:cubicBezTo>
                    <a:pt x="921" y="422"/>
                    <a:pt x="897" y="408"/>
                    <a:pt x="872" y="394"/>
                  </a:cubicBezTo>
                  <a:cubicBezTo>
                    <a:pt x="797" y="351"/>
                    <a:pt x="722" y="308"/>
                    <a:pt x="647" y="265"/>
                  </a:cubicBezTo>
                  <a:cubicBezTo>
                    <a:pt x="644" y="264"/>
                    <a:pt x="642" y="261"/>
                    <a:pt x="639" y="262"/>
                  </a:cubicBezTo>
                  <a:cubicBezTo>
                    <a:pt x="633" y="262"/>
                    <a:pt x="628" y="258"/>
                    <a:pt x="622" y="256"/>
                  </a:cubicBezTo>
                  <a:cubicBezTo>
                    <a:pt x="603" y="247"/>
                    <a:pt x="584" y="238"/>
                    <a:pt x="567" y="224"/>
                  </a:cubicBezTo>
                  <a:cubicBezTo>
                    <a:pt x="565" y="222"/>
                    <a:pt x="563" y="221"/>
                    <a:pt x="560" y="221"/>
                  </a:cubicBezTo>
                  <a:cubicBezTo>
                    <a:pt x="556" y="221"/>
                    <a:pt x="552" y="219"/>
                    <a:pt x="548" y="216"/>
                  </a:cubicBezTo>
                  <a:cubicBezTo>
                    <a:pt x="543" y="214"/>
                    <a:pt x="538" y="211"/>
                    <a:pt x="533" y="208"/>
                  </a:cubicBezTo>
                  <a:cubicBezTo>
                    <a:pt x="512" y="195"/>
                    <a:pt x="489" y="186"/>
                    <a:pt x="466" y="176"/>
                  </a:cubicBezTo>
                  <a:cubicBezTo>
                    <a:pt x="457" y="172"/>
                    <a:pt x="447" y="168"/>
                    <a:pt x="436" y="165"/>
                  </a:cubicBezTo>
                  <a:cubicBezTo>
                    <a:pt x="431" y="163"/>
                    <a:pt x="425" y="162"/>
                    <a:pt x="419" y="161"/>
                  </a:cubicBezTo>
                  <a:cubicBezTo>
                    <a:pt x="410" y="159"/>
                    <a:pt x="401" y="160"/>
                    <a:pt x="393" y="164"/>
                  </a:cubicBezTo>
                  <a:cubicBezTo>
                    <a:pt x="380" y="171"/>
                    <a:pt x="367" y="177"/>
                    <a:pt x="354" y="184"/>
                  </a:cubicBezTo>
                  <a:cubicBezTo>
                    <a:pt x="344" y="190"/>
                    <a:pt x="335" y="197"/>
                    <a:pt x="327" y="205"/>
                  </a:cubicBezTo>
                  <a:cubicBezTo>
                    <a:pt x="324" y="208"/>
                    <a:pt x="321" y="211"/>
                    <a:pt x="317" y="213"/>
                  </a:cubicBezTo>
                  <a:cubicBezTo>
                    <a:pt x="312" y="216"/>
                    <a:pt x="307" y="220"/>
                    <a:pt x="303" y="224"/>
                  </a:cubicBezTo>
                  <a:cubicBezTo>
                    <a:pt x="292" y="236"/>
                    <a:pt x="281" y="248"/>
                    <a:pt x="270" y="259"/>
                  </a:cubicBezTo>
                  <a:cubicBezTo>
                    <a:pt x="266" y="264"/>
                    <a:pt x="261" y="269"/>
                    <a:pt x="257" y="273"/>
                  </a:cubicBezTo>
                  <a:cubicBezTo>
                    <a:pt x="239" y="289"/>
                    <a:pt x="222" y="305"/>
                    <a:pt x="204" y="320"/>
                  </a:cubicBezTo>
                  <a:cubicBezTo>
                    <a:pt x="175" y="347"/>
                    <a:pt x="147" y="375"/>
                    <a:pt x="120" y="405"/>
                  </a:cubicBezTo>
                  <a:cubicBezTo>
                    <a:pt x="115" y="410"/>
                    <a:pt x="110" y="415"/>
                    <a:pt x="105" y="420"/>
                  </a:cubicBezTo>
                  <a:cubicBezTo>
                    <a:pt x="101" y="423"/>
                    <a:pt x="97" y="426"/>
                    <a:pt x="94" y="430"/>
                  </a:cubicBezTo>
                  <a:cubicBezTo>
                    <a:pt x="87" y="440"/>
                    <a:pt x="79" y="450"/>
                    <a:pt x="72" y="460"/>
                  </a:cubicBezTo>
                  <a:cubicBezTo>
                    <a:pt x="64" y="471"/>
                    <a:pt x="56" y="481"/>
                    <a:pt x="47" y="491"/>
                  </a:cubicBezTo>
                  <a:cubicBezTo>
                    <a:pt x="39" y="499"/>
                    <a:pt x="37" y="509"/>
                    <a:pt x="37" y="519"/>
                  </a:cubicBezTo>
                  <a:cubicBezTo>
                    <a:pt x="37" y="529"/>
                    <a:pt x="40" y="538"/>
                    <a:pt x="48" y="546"/>
                  </a:cubicBezTo>
                  <a:cubicBezTo>
                    <a:pt x="56" y="554"/>
                    <a:pt x="64" y="562"/>
                    <a:pt x="72" y="570"/>
                  </a:cubicBezTo>
                  <a:cubicBezTo>
                    <a:pt x="74" y="573"/>
                    <a:pt x="77" y="575"/>
                    <a:pt x="79" y="578"/>
                  </a:cubicBezTo>
                  <a:cubicBezTo>
                    <a:pt x="83" y="585"/>
                    <a:pt x="88" y="591"/>
                    <a:pt x="95" y="594"/>
                  </a:cubicBezTo>
                  <a:cubicBezTo>
                    <a:pt x="97" y="595"/>
                    <a:pt x="98" y="597"/>
                    <a:pt x="99" y="598"/>
                  </a:cubicBezTo>
                  <a:cubicBezTo>
                    <a:pt x="104" y="601"/>
                    <a:pt x="108" y="605"/>
                    <a:pt x="113" y="608"/>
                  </a:cubicBezTo>
                  <a:cubicBezTo>
                    <a:pt x="118" y="612"/>
                    <a:pt x="123" y="615"/>
                    <a:pt x="127" y="619"/>
                  </a:cubicBezTo>
                  <a:cubicBezTo>
                    <a:pt x="133" y="625"/>
                    <a:pt x="140" y="627"/>
                    <a:pt x="149" y="626"/>
                  </a:cubicBezTo>
                  <a:cubicBezTo>
                    <a:pt x="158" y="624"/>
                    <a:pt x="167" y="622"/>
                    <a:pt x="176" y="621"/>
                  </a:cubicBezTo>
                  <a:cubicBezTo>
                    <a:pt x="178" y="620"/>
                    <a:pt x="179" y="620"/>
                    <a:pt x="181" y="619"/>
                  </a:cubicBezTo>
                  <a:cubicBezTo>
                    <a:pt x="188" y="615"/>
                    <a:pt x="196" y="612"/>
                    <a:pt x="203" y="608"/>
                  </a:cubicBezTo>
                  <a:cubicBezTo>
                    <a:pt x="223" y="597"/>
                    <a:pt x="244" y="589"/>
                    <a:pt x="266" y="583"/>
                  </a:cubicBezTo>
                  <a:cubicBezTo>
                    <a:pt x="281" y="579"/>
                    <a:pt x="296" y="580"/>
                    <a:pt x="310" y="586"/>
                  </a:cubicBezTo>
                  <a:cubicBezTo>
                    <a:pt x="321" y="590"/>
                    <a:pt x="331" y="594"/>
                    <a:pt x="342" y="599"/>
                  </a:cubicBezTo>
                  <a:cubicBezTo>
                    <a:pt x="348" y="601"/>
                    <a:pt x="354" y="605"/>
                    <a:pt x="360" y="606"/>
                  </a:cubicBezTo>
                  <a:cubicBezTo>
                    <a:pt x="367" y="607"/>
                    <a:pt x="373" y="611"/>
                    <a:pt x="379" y="614"/>
                  </a:cubicBezTo>
                  <a:cubicBezTo>
                    <a:pt x="393" y="622"/>
                    <a:pt x="408" y="631"/>
                    <a:pt x="420" y="642"/>
                  </a:cubicBezTo>
                  <a:cubicBezTo>
                    <a:pt x="424" y="645"/>
                    <a:pt x="429" y="647"/>
                    <a:pt x="433" y="650"/>
                  </a:cubicBezTo>
                  <a:cubicBezTo>
                    <a:pt x="439" y="655"/>
                    <a:pt x="446" y="659"/>
                    <a:pt x="452" y="664"/>
                  </a:cubicBezTo>
                  <a:cubicBezTo>
                    <a:pt x="455" y="666"/>
                    <a:pt x="458" y="668"/>
                    <a:pt x="461" y="670"/>
                  </a:cubicBezTo>
                  <a:cubicBezTo>
                    <a:pt x="474" y="677"/>
                    <a:pt x="486" y="686"/>
                    <a:pt x="498" y="694"/>
                  </a:cubicBezTo>
                  <a:cubicBezTo>
                    <a:pt x="511" y="703"/>
                    <a:pt x="525" y="710"/>
                    <a:pt x="538" y="717"/>
                  </a:cubicBezTo>
                  <a:cubicBezTo>
                    <a:pt x="541" y="719"/>
                    <a:pt x="544" y="721"/>
                    <a:pt x="547" y="723"/>
                  </a:cubicBezTo>
                  <a:cubicBezTo>
                    <a:pt x="551" y="725"/>
                    <a:pt x="554" y="728"/>
                    <a:pt x="558" y="731"/>
                  </a:cubicBezTo>
                  <a:cubicBezTo>
                    <a:pt x="574" y="739"/>
                    <a:pt x="589" y="748"/>
                    <a:pt x="605" y="757"/>
                  </a:cubicBezTo>
                  <a:cubicBezTo>
                    <a:pt x="621" y="766"/>
                    <a:pt x="637" y="776"/>
                    <a:pt x="655" y="783"/>
                  </a:cubicBezTo>
                  <a:cubicBezTo>
                    <a:pt x="665" y="788"/>
                    <a:pt x="676" y="793"/>
                    <a:pt x="686" y="798"/>
                  </a:cubicBezTo>
                  <a:cubicBezTo>
                    <a:pt x="692" y="801"/>
                    <a:pt x="698" y="804"/>
                    <a:pt x="704" y="807"/>
                  </a:cubicBezTo>
                  <a:cubicBezTo>
                    <a:pt x="710" y="810"/>
                    <a:pt x="717" y="813"/>
                    <a:pt x="723" y="816"/>
                  </a:cubicBezTo>
                  <a:cubicBezTo>
                    <a:pt x="728" y="818"/>
                    <a:pt x="733" y="821"/>
                    <a:pt x="739" y="823"/>
                  </a:cubicBezTo>
                  <a:cubicBezTo>
                    <a:pt x="757" y="829"/>
                    <a:pt x="774" y="839"/>
                    <a:pt x="791" y="849"/>
                  </a:cubicBezTo>
                  <a:cubicBezTo>
                    <a:pt x="792" y="849"/>
                    <a:pt x="792" y="850"/>
                    <a:pt x="793" y="850"/>
                  </a:cubicBezTo>
                  <a:cubicBezTo>
                    <a:pt x="797" y="856"/>
                    <a:pt x="804" y="860"/>
                    <a:pt x="810" y="864"/>
                  </a:cubicBezTo>
                  <a:cubicBezTo>
                    <a:pt x="817" y="871"/>
                    <a:pt x="826" y="876"/>
                    <a:pt x="834" y="882"/>
                  </a:cubicBezTo>
                  <a:cubicBezTo>
                    <a:pt x="848" y="893"/>
                    <a:pt x="860" y="906"/>
                    <a:pt x="865" y="924"/>
                  </a:cubicBezTo>
                  <a:cubicBezTo>
                    <a:pt x="866" y="928"/>
                    <a:pt x="867" y="933"/>
                    <a:pt x="869" y="937"/>
                  </a:cubicBezTo>
                  <a:cubicBezTo>
                    <a:pt x="871" y="946"/>
                    <a:pt x="871" y="956"/>
                    <a:pt x="873" y="965"/>
                  </a:cubicBezTo>
                  <a:cubicBezTo>
                    <a:pt x="875" y="976"/>
                    <a:pt x="876" y="987"/>
                    <a:pt x="876" y="999"/>
                  </a:cubicBezTo>
                  <a:cubicBezTo>
                    <a:pt x="876" y="1017"/>
                    <a:pt x="883" y="1033"/>
                    <a:pt x="890" y="1050"/>
                  </a:cubicBezTo>
                  <a:cubicBezTo>
                    <a:pt x="892" y="1057"/>
                    <a:pt x="898" y="1061"/>
                    <a:pt x="905" y="1062"/>
                  </a:cubicBezTo>
                  <a:cubicBezTo>
                    <a:pt x="912" y="1064"/>
                    <a:pt x="918" y="1067"/>
                    <a:pt x="924" y="1070"/>
                  </a:cubicBezTo>
                  <a:cubicBezTo>
                    <a:pt x="927" y="1072"/>
                    <a:pt x="930" y="1073"/>
                    <a:pt x="933" y="1074"/>
                  </a:cubicBezTo>
                  <a:cubicBezTo>
                    <a:pt x="938" y="1075"/>
                    <a:pt x="943" y="1077"/>
                    <a:pt x="947" y="1080"/>
                  </a:cubicBezTo>
                  <a:cubicBezTo>
                    <a:pt x="951" y="1082"/>
                    <a:pt x="955" y="1083"/>
                    <a:pt x="960" y="1083"/>
                  </a:cubicBezTo>
                  <a:cubicBezTo>
                    <a:pt x="964" y="1083"/>
                    <a:pt x="969" y="1083"/>
                    <a:pt x="973" y="1084"/>
                  </a:cubicBezTo>
                  <a:cubicBezTo>
                    <a:pt x="984" y="1087"/>
                    <a:pt x="996" y="1090"/>
                    <a:pt x="1007" y="1093"/>
                  </a:cubicBezTo>
                  <a:cubicBezTo>
                    <a:pt x="1016" y="1096"/>
                    <a:pt x="1024" y="1095"/>
                    <a:pt x="1032" y="1092"/>
                  </a:cubicBezTo>
                  <a:cubicBezTo>
                    <a:pt x="1039" y="1089"/>
                    <a:pt x="1044" y="1085"/>
                    <a:pt x="1049" y="1079"/>
                  </a:cubicBezTo>
                  <a:cubicBezTo>
                    <a:pt x="1051" y="1077"/>
                    <a:pt x="1053" y="1074"/>
                    <a:pt x="1054" y="1071"/>
                  </a:cubicBezTo>
                  <a:cubicBezTo>
                    <a:pt x="1058" y="1059"/>
                    <a:pt x="1065" y="1047"/>
                    <a:pt x="1068" y="1033"/>
                  </a:cubicBezTo>
                  <a:cubicBezTo>
                    <a:pt x="1068" y="1032"/>
                    <a:pt x="1069" y="1031"/>
                    <a:pt x="1070" y="1029"/>
                  </a:cubicBezTo>
                  <a:cubicBezTo>
                    <a:pt x="1075" y="1017"/>
                    <a:pt x="1080" y="1005"/>
                    <a:pt x="1085" y="992"/>
                  </a:cubicBezTo>
                  <a:cubicBezTo>
                    <a:pt x="1087" y="989"/>
                    <a:pt x="1087" y="985"/>
                    <a:pt x="1088" y="982"/>
                  </a:cubicBezTo>
                  <a:cubicBezTo>
                    <a:pt x="1089" y="972"/>
                    <a:pt x="1092" y="962"/>
                    <a:pt x="1095" y="953"/>
                  </a:cubicBezTo>
                  <a:cubicBezTo>
                    <a:pt x="1097" y="949"/>
                    <a:pt x="1098" y="945"/>
                    <a:pt x="1099" y="941"/>
                  </a:cubicBezTo>
                  <a:cubicBezTo>
                    <a:pt x="1106" y="913"/>
                    <a:pt x="1113" y="886"/>
                    <a:pt x="1120" y="859"/>
                  </a:cubicBezTo>
                  <a:cubicBezTo>
                    <a:pt x="1121" y="853"/>
                    <a:pt x="1123" y="848"/>
                    <a:pt x="1123" y="842"/>
                  </a:cubicBezTo>
                  <a:cubicBezTo>
                    <a:pt x="1127" y="819"/>
                    <a:pt x="1134" y="796"/>
                    <a:pt x="1137" y="773"/>
                  </a:cubicBezTo>
                  <a:cubicBezTo>
                    <a:pt x="1139" y="762"/>
                    <a:pt x="1142" y="752"/>
                    <a:pt x="1145" y="741"/>
                  </a:cubicBezTo>
                  <a:close/>
                  <a:moveTo>
                    <a:pt x="26" y="527"/>
                  </a:moveTo>
                  <a:cubicBezTo>
                    <a:pt x="24" y="529"/>
                    <a:pt x="23" y="530"/>
                    <a:pt x="23" y="531"/>
                  </a:cubicBezTo>
                  <a:cubicBezTo>
                    <a:pt x="22" y="532"/>
                    <a:pt x="21" y="534"/>
                    <a:pt x="21" y="535"/>
                  </a:cubicBezTo>
                  <a:cubicBezTo>
                    <a:pt x="17" y="549"/>
                    <a:pt x="15" y="562"/>
                    <a:pt x="21" y="576"/>
                  </a:cubicBezTo>
                  <a:cubicBezTo>
                    <a:pt x="27" y="590"/>
                    <a:pt x="37" y="602"/>
                    <a:pt x="46" y="614"/>
                  </a:cubicBezTo>
                  <a:cubicBezTo>
                    <a:pt x="48" y="615"/>
                    <a:pt x="49" y="616"/>
                    <a:pt x="50" y="617"/>
                  </a:cubicBezTo>
                  <a:cubicBezTo>
                    <a:pt x="57" y="621"/>
                    <a:pt x="62" y="626"/>
                    <a:pt x="68" y="631"/>
                  </a:cubicBezTo>
                  <a:cubicBezTo>
                    <a:pt x="75" y="637"/>
                    <a:pt x="82" y="643"/>
                    <a:pt x="89" y="649"/>
                  </a:cubicBezTo>
                  <a:cubicBezTo>
                    <a:pt x="91" y="651"/>
                    <a:pt x="94" y="653"/>
                    <a:pt x="97" y="655"/>
                  </a:cubicBezTo>
                  <a:cubicBezTo>
                    <a:pt x="102" y="658"/>
                    <a:pt x="108" y="662"/>
                    <a:pt x="114" y="665"/>
                  </a:cubicBezTo>
                  <a:cubicBezTo>
                    <a:pt x="120" y="668"/>
                    <a:pt x="125" y="670"/>
                    <a:pt x="132" y="668"/>
                  </a:cubicBezTo>
                  <a:cubicBezTo>
                    <a:pt x="142" y="665"/>
                    <a:pt x="152" y="663"/>
                    <a:pt x="162" y="660"/>
                  </a:cubicBezTo>
                  <a:cubicBezTo>
                    <a:pt x="173" y="656"/>
                    <a:pt x="184" y="651"/>
                    <a:pt x="194" y="646"/>
                  </a:cubicBezTo>
                  <a:cubicBezTo>
                    <a:pt x="204" y="641"/>
                    <a:pt x="214" y="634"/>
                    <a:pt x="224" y="628"/>
                  </a:cubicBezTo>
                  <a:cubicBezTo>
                    <a:pt x="242" y="618"/>
                    <a:pt x="261" y="611"/>
                    <a:pt x="281" y="608"/>
                  </a:cubicBezTo>
                  <a:cubicBezTo>
                    <a:pt x="296" y="606"/>
                    <a:pt x="311" y="608"/>
                    <a:pt x="324" y="616"/>
                  </a:cubicBezTo>
                  <a:cubicBezTo>
                    <a:pt x="327" y="617"/>
                    <a:pt x="330" y="619"/>
                    <a:pt x="333" y="620"/>
                  </a:cubicBezTo>
                  <a:cubicBezTo>
                    <a:pt x="348" y="624"/>
                    <a:pt x="361" y="632"/>
                    <a:pt x="372" y="643"/>
                  </a:cubicBezTo>
                  <a:cubicBezTo>
                    <a:pt x="376" y="646"/>
                    <a:pt x="380" y="650"/>
                    <a:pt x="384" y="653"/>
                  </a:cubicBezTo>
                  <a:cubicBezTo>
                    <a:pt x="389" y="657"/>
                    <a:pt x="394" y="661"/>
                    <a:pt x="399" y="665"/>
                  </a:cubicBezTo>
                  <a:cubicBezTo>
                    <a:pt x="405" y="671"/>
                    <a:pt x="412" y="677"/>
                    <a:pt x="420" y="682"/>
                  </a:cubicBezTo>
                  <a:cubicBezTo>
                    <a:pt x="423" y="683"/>
                    <a:pt x="426" y="686"/>
                    <a:pt x="429" y="688"/>
                  </a:cubicBezTo>
                  <a:cubicBezTo>
                    <a:pt x="433" y="691"/>
                    <a:pt x="438" y="695"/>
                    <a:pt x="443" y="698"/>
                  </a:cubicBezTo>
                  <a:cubicBezTo>
                    <a:pt x="459" y="707"/>
                    <a:pt x="475" y="716"/>
                    <a:pt x="492" y="726"/>
                  </a:cubicBezTo>
                  <a:cubicBezTo>
                    <a:pt x="505" y="733"/>
                    <a:pt x="518" y="741"/>
                    <a:pt x="531" y="749"/>
                  </a:cubicBezTo>
                  <a:cubicBezTo>
                    <a:pt x="548" y="761"/>
                    <a:pt x="566" y="770"/>
                    <a:pt x="584" y="781"/>
                  </a:cubicBezTo>
                  <a:cubicBezTo>
                    <a:pt x="585" y="781"/>
                    <a:pt x="586" y="782"/>
                    <a:pt x="587" y="782"/>
                  </a:cubicBezTo>
                  <a:cubicBezTo>
                    <a:pt x="594" y="783"/>
                    <a:pt x="599" y="787"/>
                    <a:pt x="604" y="790"/>
                  </a:cubicBezTo>
                  <a:cubicBezTo>
                    <a:pt x="629" y="804"/>
                    <a:pt x="654" y="819"/>
                    <a:pt x="680" y="833"/>
                  </a:cubicBezTo>
                  <a:cubicBezTo>
                    <a:pt x="682" y="834"/>
                    <a:pt x="684" y="836"/>
                    <a:pt x="686" y="836"/>
                  </a:cubicBezTo>
                  <a:cubicBezTo>
                    <a:pt x="694" y="838"/>
                    <a:pt x="701" y="842"/>
                    <a:pt x="708" y="845"/>
                  </a:cubicBezTo>
                  <a:cubicBezTo>
                    <a:pt x="711" y="847"/>
                    <a:pt x="714" y="848"/>
                    <a:pt x="718" y="849"/>
                  </a:cubicBezTo>
                  <a:cubicBezTo>
                    <a:pt x="725" y="852"/>
                    <a:pt x="733" y="854"/>
                    <a:pt x="740" y="856"/>
                  </a:cubicBezTo>
                  <a:cubicBezTo>
                    <a:pt x="746" y="858"/>
                    <a:pt x="751" y="860"/>
                    <a:pt x="757" y="862"/>
                  </a:cubicBezTo>
                  <a:cubicBezTo>
                    <a:pt x="761" y="864"/>
                    <a:pt x="764" y="865"/>
                    <a:pt x="768" y="866"/>
                  </a:cubicBezTo>
                  <a:cubicBezTo>
                    <a:pt x="787" y="873"/>
                    <a:pt x="801" y="888"/>
                    <a:pt x="818" y="898"/>
                  </a:cubicBezTo>
                  <a:cubicBezTo>
                    <a:pt x="819" y="899"/>
                    <a:pt x="820" y="900"/>
                    <a:pt x="821" y="901"/>
                  </a:cubicBezTo>
                  <a:cubicBezTo>
                    <a:pt x="829" y="910"/>
                    <a:pt x="835" y="920"/>
                    <a:pt x="839" y="931"/>
                  </a:cubicBezTo>
                  <a:cubicBezTo>
                    <a:pt x="845" y="952"/>
                    <a:pt x="848" y="974"/>
                    <a:pt x="848" y="996"/>
                  </a:cubicBezTo>
                  <a:cubicBezTo>
                    <a:pt x="848" y="1008"/>
                    <a:pt x="847" y="1021"/>
                    <a:pt x="849" y="1034"/>
                  </a:cubicBezTo>
                  <a:cubicBezTo>
                    <a:pt x="851" y="1048"/>
                    <a:pt x="854" y="1061"/>
                    <a:pt x="857" y="1075"/>
                  </a:cubicBezTo>
                  <a:cubicBezTo>
                    <a:pt x="858" y="1079"/>
                    <a:pt x="861" y="1084"/>
                    <a:pt x="863" y="1089"/>
                  </a:cubicBezTo>
                  <a:cubicBezTo>
                    <a:pt x="864" y="1090"/>
                    <a:pt x="865" y="1092"/>
                    <a:pt x="867" y="1093"/>
                  </a:cubicBezTo>
                  <a:cubicBezTo>
                    <a:pt x="877" y="1099"/>
                    <a:pt x="887" y="1106"/>
                    <a:pt x="897" y="1111"/>
                  </a:cubicBezTo>
                  <a:cubicBezTo>
                    <a:pt x="908" y="1115"/>
                    <a:pt x="919" y="1118"/>
                    <a:pt x="930" y="1121"/>
                  </a:cubicBezTo>
                  <a:cubicBezTo>
                    <a:pt x="934" y="1123"/>
                    <a:pt x="938" y="1125"/>
                    <a:pt x="943" y="1126"/>
                  </a:cubicBezTo>
                  <a:cubicBezTo>
                    <a:pt x="947" y="1128"/>
                    <a:pt x="952" y="1129"/>
                    <a:pt x="957" y="1130"/>
                  </a:cubicBezTo>
                  <a:cubicBezTo>
                    <a:pt x="964" y="1131"/>
                    <a:pt x="972" y="1132"/>
                    <a:pt x="979" y="1132"/>
                  </a:cubicBezTo>
                  <a:cubicBezTo>
                    <a:pt x="989" y="1132"/>
                    <a:pt x="999" y="1133"/>
                    <a:pt x="1008" y="1129"/>
                  </a:cubicBezTo>
                  <a:cubicBezTo>
                    <a:pt x="1015" y="1125"/>
                    <a:pt x="1023" y="1119"/>
                    <a:pt x="1030" y="1114"/>
                  </a:cubicBezTo>
                  <a:cubicBezTo>
                    <a:pt x="1033" y="1111"/>
                    <a:pt x="1035" y="1108"/>
                    <a:pt x="1034" y="1103"/>
                  </a:cubicBezTo>
                  <a:cubicBezTo>
                    <a:pt x="1032" y="1103"/>
                    <a:pt x="1031" y="1103"/>
                    <a:pt x="1030" y="1103"/>
                  </a:cubicBezTo>
                  <a:cubicBezTo>
                    <a:pt x="1023" y="1107"/>
                    <a:pt x="1016" y="1107"/>
                    <a:pt x="1009" y="1105"/>
                  </a:cubicBezTo>
                  <a:cubicBezTo>
                    <a:pt x="998" y="1103"/>
                    <a:pt x="987" y="1100"/>
                    <a:pt x="976" y="1097"/>
                  </a:cubicBezTo>
                  <a:cubicBezTo>
                    <a:pt x="972" y="1097"/>
                    <a:pt x="969" y="1095"/>
                    <a:pt x="965" y="1095"/>
                  </a:cubicBezTo>
                  <a:cubicBezTo>
                    <a:pt x="954" y="1096"/>
                    <a:pt x="945" y="1092"/>
                    <a:pt x="936" y="1088"/>
                  </a:cubicBezTo>
                  <a:cubicBezTo>
                    <a:pt x="935" y="1087"/>
                    <a:pt x="934" y="1087"/>
                    <a:pt x="934" y="1087"/>
                  </a:cubicBezTo>
                  <a:cubicBezTo>
                    <a:pt x="927" y="1085"/>
                    <a:pt x="922" y="1083"/>
                    <a:pt x="916" y="1079"/>
                  </a:cubicBezTo>
                  <a:cubicBezTo>
                    <a:pt x="912" y="1077"/>
                    <a:pt x="908" y="1075"/>
                    <a:pt x="903" y="1074"/>
                  </a:cubicBezTo>
                  <a:cubicBezTo>
                    <a:pt x="892" y="1071"/>
                    <a:pt x="883" y="1065"/>
                    <a:pt x="878" y="1053"/>
                  </a:cubicBezTo>
                  <a:cubicBezTo>
                    <a:pt x="867" y="1027"/>
                    <a:pt x="865" y="1021"/>
                    <a:pt x="864" y="993"/>
                  </a:cubicBezTo>
                  <a:cubicBezTo>
                    <a:pt x="864" y="992"/>
                    <a:pt x="864" y="991"/>
                    <a:pt x="864" y="990"/>
                  </a:cubicBezTo>
                  <a:cubicBezTo>
                    <a:pt x="864" y="980"/>
                    <a:pt x="864" y="971"/>
                    <a:pt x="861" y="961"/>
                  </a:cubicBezTo>
                  <a:cubicBezTo>
                    <a:pt x="860" y="959"/>
                    <a:pt x="860" y="957"/>
                    <a:pt x="860" y="956"/>
                  </a:cubicBezTo>
                  <a:cubicBezTo>
                    <a:pt x="859" y="944"/>
                    <a:pt x="855" y="933"/>
                    <a:pt x="852" y="921"/>
                  </a:cubicBezTo>
                  <a:cubicBezTo>
                    <a:pt x="851" y="920"/>
                    <a:pt x="850" y="918"/>
                    <a:pt x="850" y="917"/>
                  </a:cubicBezTo>
                  <a:cubicBezTo>
                    <a:pt x="844" y="907"/>
                    <a:pt x="837" y="899"/>
                    <a:pt x="828" y="893"/>
                  </a:cubicBezTo>
                  <a:cubicBezTo>
                    <a:pt x="819" y="886"/>
                    <a:pt x="810" y="879"/>
                    <a:pt x="800" y="872"/>
                  </a:cubicBezTo>
                  <a:cubicBezTo>
                    <a:pt x="797" y="869"/>
                    <a:pt x="793" y="866"/>
                    <a:pt x="789" y="864"/>
                  </a:cubicBezTo>
                  <a:cubicBezTo>
                    <a:pt x="778" y="857"/>
                    <a:pt x="767" y="850"/>
                    <a:pt x="756" y="844"/>
                  </a:cubicBezTo>
                  <a:cubicBezTo>
                    <a:pt x="751" y="841"/>
                    <a:pt x="746" y="838"/>
                    <a:pt x="740" y="836"/>
                  </a:cubicBezTo>
                  <a:cubicBezTo>
                    <a:pt x="730" y="833"/>
                    <a:pt x="721" y="829"/>
                    <a:pt x="712" y="824"/>
                  </a:cubicBezTo>
                  <a:cubicBezTo>
                    <a:pt x="709" y="822"/>
                    <a:pt x="706" y="820"/>
                    <a:pt x="702" y="819"/>
                  </a:cubicBezTo>
                  <a:cubicBezTo>
                    <a:pt x="692" y="815"/>
                    <a:pt x="683" y="810"/>
                    <a:pt x="673" y="805"/>
                  </a:cubicBezTo>
                  <a:cubicBezTo>
                    <a:pt x="669" y="803"/>
                    <a:pt x="665" y="801"/>
                    <a:pt x="661" y="799"/>
                  </a:cubicBezTo>
                  <a:cubicBezTo>
                    <a:pt x="649" y="795"/>
                    <a:pt x="637" y="788"/>
                    <a:pt x="626" y="782"/>
                  </a:cubicBezTo>
                  <a:cubicBezTo>
                    <a:pt x="617" y="777"/>
                    <a:pt x="608" y="771"/>
                    <a:pt x="598" y="768"/>
                  </a:cubicBezTo>
                  <a:cubicBezTo>
                    <a:pt x="597" y="767"/>
                    <a:pt x="596" y="767"/>
                    <a:pt x="595" y="766"/>
                  </a:cubicBezTo>
                  <a:cubicBezTo>
                    <a:pt x="590" y="761"/>
                    <a:pt x="583" y="758"/>
                    <a:pt x="576" y="754"/>
                  </a:cubicBezTo>
                  <a:cubicBezTo>
                    <a:pt x="551" y="740"/>
                    <a:pt x="526" y="725"/>
                    <a:pt x="501" y="711"/>
                  </a:cubicBezTo>
                  <a:cubicBezTo>
                    <a:pt x="496" y="708"/>
                    <a:pt x="491" y="704"/>
                    <a:pt x="485" y="701"/>
                  </a:cubicBezTo>
                  <a:cubicBezTo>
                    <a:pt x="477" y="695"/>
                    <a:pt x="470" y="690"/>
                    <a:pt x="462" y="684"/>
                  </a:cubicBezTo>
                  <a:cubicBezTo>
                    <a:pt x="446" y="674"/>
                    <a:pt x="430" y="663"/>
                    <a:pt x="415" y="653"/>
                  </a:cubicBezTo>
                  <a:cubicBezTo>
                    <a:pt x="413" y="652"/>
                    <a:pt x="412" y="651"/>
                    <a:pt x="411" y="650"/>
                  </a:cubicBezTo>
                  <a:cubicBezTo>
                    <a:pt x="403" y="643"/>
                    <a:pt x="394" y="637"/>
                    <a:pt x="385" y="632"/>
                  </a:cubicBezTo>
                  <a:cubicBezTo>
                    <a:pt x="377" y="628"/>
                    <a:pt x="369" y="624"/>
                    <a:pt x="361" y="620"/>
                  </a:cubicBezTo>
                  <a:cubicBezTo>
                    <a:pt x="355" y="616"/>
                    <a:pt x="348" y="614"/>
                    <a:pt x="341" y="611"/>
                  </a:cubicBezTo>
                  <a:cubicBezTo>
                    <a:pt x="332" y="607"/>
                    <a:pt x="323" y="603"/>
                    <a:pt x="313" y="599"/>
                  </a:cubicBezTo>
                  <a:cubicBezTo>
                    <a:pt x="298" y="594"/>
                    <a:pt x="283" y="589"/>
                    <a:pt x="267" y="595"/>
                  </a:cubicBezTo>
                  <a:cubicBezTo>
                    <a:pt x="265" y="596"/>
                    <a:pt x="263" y="596"/>
                    <a:pt x="262" y="597"/>
                  </a:cubicBezTo>
                  <a:cubicBezTo>
                    <a:pt x="256" y="598"/>
                    <a:pt x="250" y="600"/>
                    <a:pt x="244" y="602"/>
                  </a:cubicBezTo>
                  <a:cubicBezTo>
                    <a:pt x="242" y="603"/>
                    <a:pt x="240" y="605"/>
                    <a:pt x="238" y="606"/>
                  </a:cubicBezTo>
                  <a:cubicBezTo>
                    <a:pt x="225" y="609"/>
                    <a:pt x="213" y="615"/>
                    <a:pt x="202" y="622"/>
                  </a:cubicBezTo>
                  <a:cubicBezTo>
                    <a:pt x="194" y="626"/>
                    <a:pt x="186" y="630"/>
                    <a:pt x="177" y="632"/>
                  </a:cubicBezTo>
                  <a:cubicBezTo>
                    <a:pt x="166" y="634"/>
                    <a:pt x="154" y="636"/>
                    <a:pt x="143" y="638"/>
                  </a:cubicBezTo>
                  <a:cubicBezTo>
                    <a:pt x="141" y="638"/>
                    <a:pt x="138" y="639"/>
                    <a:pt x="136" y="638"/>
                  </a:cubicBezTo>
                  <a:cubicBezTo>
                    <a:pt x="130" y="635"/>
                    <a:pt x="123" y="632"/>
                    <a:pt x="118" y="627"/>
                  </a:cubicBezTo>
                  <a:cubicBezTo>
                    <a:pt x="114" y="622"/>
                    <a:pt x="110" y="620"/>
                    <a:pt x="105" y="617"/>
                  </a:cubicBezTo>
                  <a:cubicBezTo>
                    <a:pt x="101" y="614"/>
                    <a:pt x="97" y="612"/>
                    <a:pt x="93" y="609"/>
                  </a:cubicBezTo>
                  <a:cubicBezTo>
                    <a:pt x="90" y="606"/>
                    <a:pt x="87" y="603"/>
                    <a:pt x="83" y="600"/>
                  </a:cubicBezTo>
                  <a:cubicBezTo>
                    <a:pt x="79" y="598"/>
                    <a:pt x="75" y="595"/>
                    <a:pt x="73" y="591"/>
                  </a:cubicBezTo>
                  <a:cubicBezTo>
                    <a:pt x="70" y="586"/>
                    <a:pt x="67" y="582"/>
                    <a:pt x="63" y="578"/>
                  </a:cubicBezTo>
                  <a:cubicBezTo>
                    <a:pt x="55" y="569"/>
                    <a:pt x="47" y="561"/>
                    <a:pt x="39" y="553"/>
                  </a:cubicBezTo>
                  <a:cubicBezTo>
                    <a:pt x="33" y="547"/>
                    <a:pt x="29" y="541"/>
                    <a:pt x="28" y="533"/>
                  </a:cubicBezTo>
                  <a:cubicBezTo>
                    <a:pt x="28" y="532"/>
                    <a:pt x="27" y="530"/>
                    <a:pt x="26" y="527"/>
                  </a:cubicBezTo>
                  <a:close/>
                  <a:moveTo>
                    <a:pt x="1927" y="463"/>
                  </a:moveTo>
                  <a:cubicBezTo>
                    <a:pt x="1913" y="473"/>
                    <a:pt x="1907" y="488"/>
                    <a:pt x="1911" y="504"/>
                  </a:cubicBezTo>
                  <a:cubicBezTo>
                    <a:pt x="1912" y="510"/>
                    <a:pt x="1915" y="515"/>
                    <a:pt x="1916" y="521"/>
                  </a:cubicBezTo>
                  <a:cubicBezTo>
                    <a:pt x="1918" y="527"/>
                    <a:pt x="1923" y="529"/>
                    <a:pt x="1929" y="530"/>
                  </a:cubicBezTo>
                  <a:cubicBezTo>
                    <a:pt x="1932" y="531"/>
                    <a:pt x="1934" y="531"/>
                    <a:pt x="1936" y="529"/>
                  </a:cubicBezTo>
                  <a:cubicBezTo>
                    <a:pt x="1938" y="527"/>
                    <a:pt x="1940" y="525"/>
                    <a:pt x="1941" y="523"/>
                  </a:cubicBezTo>
                  <a:cubicBezTo>
                    <a:pt x="1948" y="514"/>
                    <a:pt x="1954" y="503"/>
                    <a:pt x="1957" y="491"/>
                  </a:cubicBezTo>
                  <a:cubicBezTo>
                    <a:pt x="1959" y="484"/>
                    <a:pt x="1957" y="479"/>
                    <a:pt x="1953" y="475"/>
                  </a:cubicBezTo>
                  <a:cubicBezTo>
                    <a:pt x="1946" y="467"/>
                    <a:pt x="1937" y="463"/>
                    <a:pt x="1927" y="463"/>
                  </a:cubicBezTo>
                  <a:close/>
                  <a:moveTo>
                    <a:pt x="1723" y="453"/>
                  </a:moveTo>
                  <a:cubicBezTo>
                    <a:pt x="1743" y="452"/>
                    <a:pt x="1776" y="421"/>
                    <a:pt x="1773" y="402"/>
                  </a:cubicBezTo>
                  <a:cubicBezTo>
                    <a:pt x="1773" y="401"/>
                    <a:pt x="1772" y="401"/>
                    <a:pt x="1771" y="401"/>
                  </a:cubicBezTo>
                  <a:cubicBezTo>
                    <a:pt x="1758" y="401"/>
                    <a:pt x="1747" y="405"/>
                    <a:pt x="1738" y="414"/>
                  </a:cubicBezTo>
                  <a:cubicBezTo>
                    <a:pt x="1733" y="418"/>
                    <a:pt x="1729" y="423"/>
                    <a:pt x="1728" y="430"/>
                  </a:cubicBezTo>
                  <a:cubicBezTo>
                    <a:pt x="1727" y="436"/>
                    <a:pt x="1725" y="442"/>
                    <a:pt x="1724" y="448"/>
                  </a:cubicBezTo>
                  <a:cubicBezTo>
                    <a:pt x="1723" y="450"/>
                    <a:pt x="1723" y="452"/>
                    <a:pt x="1723" y="453"/>
                  </a:cubicBezTo>
                  <a:close/>
                  <a:moveTo>
                    <a:pt x="2047" y="519"/>
                  </a:moveTo>
                  <a:cubicBezTo>
                    <a:pt x="2058" y="514"/>
                    <a:pt x="2068" y="506"/>
                    <a:pt x="2072" y="499"/>
                  </a:cubicBezTo>
                  <a:cubicBezTo>
                    <a:pt x="2077" y="492"/>
                    <a:pt x="2076" y="487"/>
                    <a:pt x="2069" y="481"/>
                  </a:cubicBezTo>
                  <a:cubicBezTo>
                    <a:pt x="2068" y="480"/>
                    <a:pt x="2065" y="479"/>
                    <a:pt x="2063" y="478"/>
                  </a:cubicBezTo>
                  <a:cubicBezTo>
                    <a:pt x="2059" y="477"/>
                    <a:pt x="2057" y="477"/>
                    <a:pt x="2055" y="481"/>
                  </a:cubicBezTo>
                  <a:cubicBezTo>
                    <a:pt x="2048" y="489"/>
                    <a:pt x="2046" y="499"/>
                    <a:pt x="2045" y="509"/>
                  </a:cubicBezTo>
                  <a:cubicBezTo>
                    <a:pt x="2045" y="512"/>
                    <a:pt x="2047" y="516"/>
                    <a:pt x="2047" y="519"/>
                  </a:cubicBezTo>
                  <a:close/>
                  <a:moveTo>
                    <a:pt x="770" y="316"/>
                  </a:moveTo>
                  <a:cubicBezTo>
                    <a:pt x="771" y="318"/>
                    <a:pt x="771" y="319"/>
                    <a:pt x="772" y="319"/>
                  </a:cubicBezTo>
                  <a:cubicBezTo>
                    <a:pt x="790" y="330"/>
                    <a:pt x="809" y="341"/>
                    <a:pt x="828" y="352"/>
                  </a:cubicBezTo>
                  <a:cubicBezTo>
                    <a:pt x="829" y="352"/>
                    <a:pt x="831" y="353"/>
                    <a:pt x="832" y="351"/>
                  </a:cubicBezTo>
                  <a:cubicBezTo>
                    <a:pt x="827" y="346"/>
                    <a:pt x="821" y="341"/>
                    <a:pt x="815" y="337"/>
                  </a:cubicBezTo>
                  <a:cubicBezTo>
                    <a:pt x="811" y="335"/>
                    <a:pt x="808" y="332"/>
                    <a:pt x="805" y="329"/>
                  </a:cubicBezTo>
                  <a:cubicBezTo>
                    <a:pt x="795" y="321"/>
                    <a:pt x="784" y="315"/>
                    <a:pt x="770" y="316"/>
                  </a:cubicBezTo>
                  <a:close/>
                  <a:moveTo>
                    <a:pt x="2201" y="469"/>
                  </a:moveTo>
                  <a:cubicBezTo>
                    <a:pt x="2202" y="468"/>
                    <a:pt x="2203" y="468"/>
                    <a:pt x="2203" y="468"/>
                  </a:cubicBezTo>
                  <a:cubicBezTo>
                    <a:pt x="2210" y="459"/>
                    <a:pt x="2213" y="449"/>
                    <a:pt x="2215" y="438"/>
                  </a:cubicBezTo>
                  <a:cubicBezTo>
                    <a:pt x="2215" y="437"/>
                    <a:pt x="2214" y="435"/>
                    <a:pt x="2213" y="435"/>
                  </a:cubicBezTo>
                  <a:cubicBezTo>
                    <a:pt x="2211" y="435"/>
                    <a:pt x="2209" y="435"/>
                    <a:pt x="2208" y="435"/>
                  </a:cubicBezTo>
                  <a:cubicBezTo>
                    <a:pt x="2207" y="435"/>
                    <a:pt x="2207" y="436"/>
                    <a:pt x="2206" y="437"/>
                  </a:cubicBezTo>
                  <a:cubicBezTo>
                    <a:pt x="2201" y="444"/>
                    <a:pt x="2199" y="453"/>
                    <a:pt x="2199" y="462"/>
                  </a:cubicBezTo>
                  <a:cubicBezTo>
                    <a:pt x="2199" y="464"/>
                    <a:pt x="2200" y="466"/>
                    <a:pt x="2201" y="469"/>
                  </a:cubicBezTo>
                  <a:close/>
                  <a:moveTo>
                    <a:pt x="1791" y="413"/>
                  </a:moveTo>
                  <a:cubicBezTo>
                    <a:pt x="1790" y="413"/>
                    <a:pt x="1790" y="413"/>
                    <a:pt x="1790" y="413"/>
                  </a:cubicBezTo>
                  <a:cubicBezTo>
                    <a:pt x="1790" y="415"/>
                    <a:pt x="1789" y="416"/>
                    <a:pt x="1789" y="418"/>
                  </a:cubicBezTo>
                  <a:cubicBezTo>
                    <a:pt x="1789" y="418"/>
                    <a:pt x="1789" y="418"/>
                    <a:pt x="1790" y="418"/>
                  </a:cubicBezTo>
                  <a:cubicBezTo>
                    <a:pt x="1790" y="416"/>
                    <a:pt x="1790" y="415"/>
                    <a:pt x="1791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94"/>
            <p:cNvSpPr>
              <a:spLocks noEditPoints="1"/>
            </p:cNvSpPr>
            <p:nvPr/>
          </p:nvSpPr>
          <p:spPr bwMode="auto">
            <a:xfrm>
              <a:off x="6010275" y="1468438"/>
              <a:ext cx="196850" cy="196850"/>
            </a:xfrm>
            <a:custGeom>
              <a:avLst/>
              <a:gdLst>
                <a:gd name="T0" fmla="*/ 18 w 70"/>
                <a:gd name="T1" fmla="*/ 65 h 70"/>
                <a:gd name="T2" fmla="*/ 15 w 70"/>
                <a:gd name="T3" fmla="*/ 65 h 70"/>
                <a:gd name="T4" fmla="*/ 0 w 70"/>
                <a:gd name="T5" fmla="*/ 44 h 70"/>
                <a:gd name="T6" fmla="*/ 2 w 70"/>
                <a:gd name="T7" fmla="*/ 35 h 70"/>
                <a:gd name="T8" fmla="*/ 10 w 70"/>
                <a:gd name="T9" fmla="*/ 18 h 70"/>
                <a:gd name="T10" fmla="*/ 14 w 70"/>
                <a:gd name="T11" fmla="*/ 14 h 70"/>
                <a:gd name="T12" fmla="*/ 28 w 70"/>
                <a:gd name="T13" fmla="*/ 6 h 70"/>
                <a:gd name="T14" fmla="*/ 45 w 70"/>
                <a:gd name="T15" fmla="*/ 1 h 70"/>
                <a:gd name="T16" fmla="*/ 56 w 70"/>
                <a:gd name="T17" fmla="*/ 6 h 70"/>
                <a:gd name="T18" fmla="*/ 66 w 70"/>
                <a:gd name="T19" fmla="*/ 24 h 70"/>
                <a:gd name="T20" fmla="*/ 59 w 70"/>
                <a:gd name="T21" fmla="*/ 53 h 70"/>
                <a:gd name="T22" fmla="*/ 57 w 70"/>
                <a:gd name="T23" fmla="*/ 55 h 70"/>
                <a:gd name="T24" fmla="*/ 20 w 70"/>
                <a:gd name="T25" fmla="*/ 66 h 70"/>
                <a:gd name="T26" fmla="*/ 18 w 70"/>
                <a:gd name="T27" fmla="*/ 65 h 70"/>
                <a:gd name="T28" fmla="*/ 20 w 70"/>
                <a:gd name="T29" fmla="*/ 41 h 70"/>
                <a:gd name="T30" fmla="*/ 37 w 70"/>
                <a:gd name="T31" fmla="*/ 46 h 70"/>
                <a:gd name="T32" fmla="*/ 43 w 70"/>
                <a:gd name="T33" fmla="*/ 43 h 70"/>
                <a:gd name="T34" fmla="*/ 47 w 70"/>
                <a:gd name="T35" fmla="*/ 26 h 70"/>
                <a:gd name="T36" fmla="*/ 44 w 70"/>
                <a:gd name="T37" fmla="*/ 23 h 70"/>
                <a:gd name="T38" fmla="*/ 20 w 70"/>
                <a:gd name="T39" fmla="*/ 39 h 70"/>
                <a:gd name="T40" fmla="*/ 20 w 70"/>
                <a:gd name="T41" fmla="*/ 4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70">
                  <a:moveTo>
                    <a:pt x="18" y="65"/>
                  </a:moveTo>
                  <a:cubicBezTo>
                    <a:pt x="17" y="65"/>
                    <a:pt x="16" y="65"/>
                    <a:pt x="15" y="65"/>
                  </a:cubicBezTo>
                  <a:cubicBezTo>
                    <a:pt x="4" y="62"/>
                    <a:pt x="0" y="59"/>
                    <a:pt x="0" y="44"/>
                  </a:cubicBezTo>
                  <a:cubicBezTo>
                    <a:pt x="0" y="41"/>
                    <a:pt x="0" y="38"/>
                    <a:pt x="2" y="35"/>
                  </a:cubicBezTo>
                  <a:cubicBezTo>
                    <a:pt x="4" y="29"/>
                    <a:pt x="7" y="23"/>
                    <a:pt x="10" y="18"/>
                  </a:cubicBezTo>
                  <a:cubicBezTo>
                    <a:pt x="11" y="16"/>
                    <a:pt x="13" y="15"/>
                    <a:pt x="14" y="14"/>
                  </a:cubicBezTo>
                  <a:cubicBezTo>
                    <a:pt x="18" y="11"/>
                    <a:pt x="23" y="9"/>
                    <a:pt x="28" y="6"/>
                  </a:cubicBezTo>
                  <a:cubicBezTo>
                    <a:pt x="33" y="2"/>
                    <a:pt x="39" y="2"/>
                    <a:pt x="45" y="1"/>
                  </a:cubicBezTo>
                  <a:cubicBezTo>
                    <a:pt x="49" y="0"/>
                    <a:pt x="53" y="2"/>
                    <a:pt x="56" y="6"/>
                  </a:cubicBezTo>
                  <a:cubicBezTo>
                    <a:pt x="60" y="12"/>
                    <a:pt x="64" y="17"/>
                    <a:pt x="66" y="24"/>
                  </a:cubicBezTo>
                  <a:cubicBezTo>
                    <a:pt x="70" y="35"/>
                    <a:pt x="68" y="45"/>
                    <a:pt x="59" y="53"/>
                  </a:cubicBezTo>
                  <a:cubicBezTo>
                    <a:pt x="58" y="53"/>
                    <a:pt x="58" y="54"/>
                    <a:pt x="57" y="55"/>
                  </a:cubicBezTo>
                  <a:cubicBezTo>
                    <a:pt x="47" y="68"/>
                    <a:pt x="34" y="70"/>
                    <a:pt x="20" y="66"/>
                  </a:cubicBezTo>
                  <a:cubicBezTo>
                    <a:pt x="19" y="66"/>
                    <a:pt x="18" y="66"/>
                    <a:pt x="18" y="65"/>
                  </a:cubicBezTo>
                  <a:close/>
                  <a:moveTo>
                    <a:pt x="20" y="41"/>
                  </a:moveTo>
                  <a:cubicBezTo>
                    <a:pt x="26" y="45"/>
                    <a:pt x="31" y="46"/>
                    <a:pt x="37" y="46"/>
                  </a:cubicBezTo>
                  <a:cubicBezTo>
                    <a:pt x="40" y="46"/>
                    <a:pt x="43" y="46"/>
                    <a:pt x="43" y="43"/>
                  </a:cubicBezTo>
                  <a:cubicBezTo>
                    <a:pt x="45" y="37"/>
                    <a:pt x="46" y="32"/>
                    <a:pt x="47" y="26"/>
                  </a:cubicBezTo>
                  <a:cubicBezTo>
                    <a:pt x="48" y="25"/>
                    <a:pt x="46" y="23"/>
                    <a:pt x="44" y="23"/>
                  </a:cubicBezTo>
                  <a:cubicBezTo>
                    <a:pt x="33" y="21"/>
                    <a:pt x="20" y="23"/>
                    <a:pt x="20" y="39"/>
                  </a:cubicBezTo>
                  <a:cubicBezTo>
                    <a:pt x="20" y="40"/>
                    <a:pt x="20" y="40"/>
                    <a:pt x="20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95"/>
            <p:cNvSpPr>
              <a:spLocks noEditPoints="1"/>
            </p:cNvSpPr>
            <p:nvPr/>
          </p:nvSpPr>
          <p:spPr bwMode="auto">
            <a:xfrm>
              <a:off x="3952875" y="2303463"/>
              <a:ext cx="942975" cy="944563"/>
            </a:xfrm>
            <a:custGeom>
              <a:avLst/>
              <a:gdLst>
                <a:gd name="T0" fmla="*/ 330 w 337"/>
                <a:gd name="T1" fmla="*/ 196 h 337"/>
                <a:gd name="T2" fmla="*/ 286 w 337"/>
                <a:gd name="T3" fmla="*/ 279 h 337"/>
                <a:gd name="T4" fmla="*/ 264 w 337"/>
                <a:gd name="T5" fmla="*/ 301 h 337"/>
                <a:gd name="T6" fmla="*/ 187 w 337"/>
                <a:gd name="T7" fmla="*/ 335 h 337"/>
                <a:gd name="T8" fmla="*/ 107 w 337"/>
                <a:gd name="T9" fmla="*/ 317 h 337"/>
                <a:gd name="T10" fmla="*/ 48 w 337"/>
                <a:gd name="T11" fmla="*/ 276 h 337"/>
                <a:gd name="T12" fmla="*/ 20 w 337"/>
                <a:gd name="T13" fmla="*/ 245 h 337"/>
                <a:gd name="T14" fmla="*/ 14 w 337"/>
                <a:gd name="T15" fmla="*/ 235 h 337"/>
                <a:gd name="T16" fmla="*/ 2 w 337"/>
                <a:gd name="T17" fmla="*/ 198 h 337"/>
                <a:gd name="T18" fmla="*/ 5 w 337"/>
                <a:gd name="T19" fmla="*/ 139 h 337"/>
                <a:gd name="T20" fmla="*/ 19 w 337"/>
                <a:gd name="T21" fmla="*/ 91 h 337"/>
                <a:gd name="T22" fmla="*/ 29 w 337"/>
                <a:gd name="T23" fmla="*/ 72 h 337"/>
                <a:gd name="T24" fmla="*/ 49 w 337"/>
                <a:gd name="T25" fmla="*/ 45 h 337"/>
                <a:gd name="T26" fmla="*/ 83 w 337"/>
                <a:gd name="T27" fmla="*/ 19 h 337"/>
                <a:gd name="T28" fmla="*/ 125 w 337"/>
                <a:gd name="T29" fmla="*/ 7 h 337"/>
                <a:gd name="T30" fmla="*/ 149 w 337"/>
                <a:gd name="T31" fmla="*/ 3 h 337"/>
                <a:gd name="T32" fmla="*/ 198 w 337"/>
                <a:gd name="T33" fmla="*/ 1 h 337"/>
                <a:gd name="T34" fmla="*/ 220 w 337"/>
                <a:gd name="T35" fmla="*/ 7 h 337"/>
                <a:gd name="T36" fmla="*/ 271 w 337"/>
                <a:gd name="T37" fmla="*/ 38 h 337"/>
                <a:gd name="T38" fmla="*/ 291 w 337"/>
                <a:gd name="T39" fmla="*/ 59 h 337"/>
                <a:gd name="T40" fmla="*/ 307 w 337"/>
                <a:gd name="T41" fmla="*/ 83 h 337"/>
                <a:gd name="T42" fmla="*/ 316 w 337"/>
                <a:gd name="T43" fmla="*/ 95 h 337"/>
                <a:gd name="T44" fmla="*/ 335 w 337"/>
                <a:gd name="T45" fmla="*/ 144 h 337"/>
                <a:gd name="T46" fmla="*/ 333 w 337"/>
                <a:gd name="T47" fmla="*/ 183 h 337"/>
                <a:gd name="T48" fmla="*/ 330 w 337"/>
                <a:gd name="T49" fmla="*/ 196 h 337"/>
                <a:gd name="T50" fmla="*/ 18 w 337"/>
                <a:gd name="T51" fmla="*/ 131 h 337"/>
                <a:gd name="T52" fmla="*/ 14 w 337"/>
                <a:gd name="T53" fmla="*/ 164 h 337"/>
                <a:gd name="T54" fmla="*/ 14 w 337"/>
                <a:gd name="T55" fmla="*/ 197 h 337"/>
                <a:gd name="T56" fmla="*/ 25 w 337"/>
                <a:gd name="T57" fmla="*/ 227 h 337"/>
                <a:gd name="T58" fmla="*/ 35 w 337"/>
                <a:gd name="T59" fmla="*/ 244 h 337"/>
                <a:gd name="T60" fmla="*/ 50 w 337"/>
                <a:gd name="T61" fmla="*/ 261 h 337"/>
                <a:gd name="T62" fmla="*/ 116 w 337"/>
                <a:gd name="T63" fmla="*/ 306 h 337"/>
                <a:gd name="T64" fmla="*/ 153 w 337"/>
                <a:gd name="T65" fmla="*/ 320 h 337"/>
                <a:gd name="T66" fmla="*/ 219 w 337"/>
                <a:gd name="T67" fmla="*/ 314 h 337"/>
                <a:gd name="T68" fmla="*/ 247 w 337"/>
                <a:gd name="T69" fmla="*/ 298 h 337"/>
                <a:gd name="T70" fmla="*/ 274 w 337"/>
                <a:gd name="T71" fmla="*/ 273 h 337"/>
                <a:gd name="T72" fmla="*/ 309 w 337"/>
                <a:gd name="T73" fmla="*/ 222 h 337"/>
                <a:gd name="T74" fmla="*/ 315 w 337"/>
                <a:gd name="T75" fmla="*/ 204 h 337"/>
                <a:gd name="T76" fmla="*/ 319 w 337"/>
                <a:gd name="T77" fmla="*/ 185 h 337"/>
                <a:gd name="T78" fmla="*/ 322 w 337"/>
                <a:gd name="T79" fmla="*/ 161 h 337"/>
                <a:gd name="T80" fmla="*/ 308 w 337"/>
                <a:gd name="T81" fmla="*/ 107 h 337"/>
                <a:gd name="T82" fmla="*/ 262 w 337"/>
                <a:gd name="T83" fmla="*/ 49 h 337"/>
                <a:gd name="T84" fmla="*/ 217 w 337"/>
                <a:gd name="T85" fmla="*/ 18 h 337"/>
                <a:gd name="T86" fmla="*/ 196 w 337"/>
                <a:gd name="T87" fmla="*/ 13 h 337"/>
                <a:gd name="T88" fmla="*/ 119 w 337"/>
                <a:gd name="T89" fmla="*/ 20 h 337"/>
                <a:gd name="T90" fmla="*/ 93 w 337"/>
                <a:gd name="T91" fmla="*/ 28 h 337"/>
                <a:gd name="T92" fmla="*/ 68 w 337"/>
                <a:gd name="T93" fmla="*/ 43 h 337"/>
                <a:gd name="T94" fmla="*/ 48 w 337"/>
                <a:gd name="T95" fmla="*/ 66 h 337"/>
                <a:gd name="T96" fmla="*/ 18 w 337"/>
                <a:gd name="T97" fmla="*/ 1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30" y="196"/>
                  </a:moveTo>
                  <a:cubicBezTo>
                    <a:pt x="326" y="229"/>
                    <a:pt x="309" y="255"/>
                    <a:pt x="286" y="279"/>
                  </a:cubicBezTo>
                  <a:cubicBezTo>
                    <a:pt x="279" y="287"/>
                    <a:pt x="272" y="293"/>
                    <a:pt x="264" y="301"/>
                  </a:cubicBezTo>
                  <a:cubicBezTo>
                    <a:pt x="243" y="322"/>
                    <a:pt x="217" y="333"/>
                    <a:pt x="187" y="335"/>
                  </a:cubicBezTo>
                  <a:cubicBezTo>
                    <a:pt x="159" y="337"/>
                    <a:pt x="132" y="331"/>
                    <a:pt x="107" y="317"/>
                  </a:cubicBezTo>
                  <a:cubicBezTo>
                    <a:pt x="86" y="305"/>
                    <a:pt x="67" y="291"/>
                    <a:pt x="48" y="276"/>
                  </a:cubicBezTo>
                  <a:cubicBezTo>
                    <a:pt x="36" y="267"/>
                    <a:pt x="27" y="257"/>
                    <a:pt x="20" y="245"/>
                  </a:cubicBezTo>
                  <a:cubicBezTo>
                    <a:pt x="19" y="241"/>
                    <a:pt x="17" y="238"/>
                    <a:pt x="14" y="235"/>
                  </a:cubicBezTo>
                  <a:cubicBezTo>
                    <a:pt x="7" y="223"/>
                    <a:pt x="4" y="211"/>
                    <a:pt x="2" y="198"/>
                  </a:cubicBezTo>
                  <a:cubicBezTo>
                    <a:pt x="0" y="178"/>
                    <a:pt x="1" y="158"/>
                    <a:pt x="5" y="139"/>
                  </a:cubicBezTo>
                  <a:cubicBezTo>
                    <a:pt x="8" y="123"/>
                    <a:pt x="11" y="106"/>
                    <a:pt x="19" y="91"/>
                  </a:cubicBezTo>
                  <a:cubicBezTo>
                    <a:pt x="22" y="85"/>
                    <a:pt x="25" y="78"/>
                    <a:pt x="29" y="72"/>
                  </a:cubicBezTo>
                  <a:cubicBezTo>
                    <a:pt x="35" y="63"/>
                    <a:pt x="42" y="53"/>
                    <a:pt x="49" y="45"/>
                  </a:cubicBezTo>
                  <a:cubicBezTo>
                    <a:pt x="58" y="34"/>
                    <a:pt x="70" y="26"/>
                    <a:pt x="83" y="19"/>
                  </a:cubicBezTo>
                  <a:cubicBezTo>
                    <a:pt x="96" y="13"/>
                    <a:pt x="110" y="9"/>
                    <a:pt x="125" y="7"/>
                  </a:cubicBezTo>
                  <a:cubicBezTo>
                    <a:pt x="133" y="5"/>
                    <a:pt x="141" y="4"/>
                    <a:pt x="149" y="3"/>
                  </a:cubicBezTo>
                  <a:cubicBezTo>
                    <a:pt x="165" y="0"/>
                    <a:pt x="181" y="1"/>
                    <a:pt x="198" y="1"/>
                  </a:cubicBezTo>
                  <a:cubicBezTo>
                    <a:pt x="206" y="1"/>
                    <a:pt x="213" y="3"/>
                    <a:pt x="220" y="7"/>
                  </a:cubicBezTo>
                  <a:cubicBezTo>
                    <a:pt x="238" y="16"/>
                    <a:pt x="255" y="26"/>
                    <a:pt x="271" y="38"/>
                  </a:cubicBezTo>
                  <a:cubicBezTo>
                    <a:pt x="279" y="44"/>
                    <a:pt x="286" y="51"/>
                    <a:pt x="291" y="59"/>
                  </a:cubicBezTo>
                  <a:cubicBezTo>
                    <a:pt x="296" y="67"/>
                    <a:pt x="301" y="75"/>
                    <a:pt x="307" y="83"/>
                  </a:cubicBezTo>
                  <a:cubicBezTo>
                    <a:pt x="310" y="87"/>
                    <a:pt x="313" y="91"/>
                    <a:pt x="316" y="95"/>
                  </a:cubicBezTo>
                  <a:cubicBezTo>
                    <a:pt x="326" y="110"/>
                    <a:pt x="334" y="125"/>
                    <a:pt x="335" y="144"/>
                  </a:cubicBezTo>
                  <a:cubicBezTo>
                    <a:pt x="336" y="157"/>
                    <a:pt x="337" y="170"/>
                    <a:pt x="333" y="183"/>
                  </a:cubicBezTo>
                  <a:cubicBezTo>
                    <a:pt x="332" y="187"/>
                    <a:pt x="331" y="191"/>
                    <a:pt x="330" y="196"/>
                  </a:cubicBezTo>
                  <a:close/>
                  <a:moveTo>
                    <a:pt x="18" y="131"/>
                  </a:moveTo>
                  <a:cubicBezTo>
                    <a:pt x="17" y="141"/>
                    <a:pt x="15" y="153"/>
                    <a:pt x="14" y="164"/>
                  </a:cubicBezTo>
                  <a:cubicBezTo>
                    <a:pt x="12" y="175"/>
                    <a:pt x="12" y="186"/>
                    <a:pt x="14" y="197"/>
                  </a:cubicBezTo>
                  <a:cubicBezTo>
                    <a:pt x="16" y="208"/>
                    <a:pt x="18" y="218"/>
                    <a:pt x="25" y="227"/>
                  </a:cubicBezTo>
                  <a:cubicBezTo>
                    <a:pt x="28" y="233"/>
                    <a:pt x="32" y="238"/>
                    <a:pt x="35" y="244"/>
                  </a:cubicBezTo>
                  <a:cubicBezTo>
                    <a:pt x="39" y="251"/>
                    <a:pt x="44" y="256"/>
                    <a:pt x="50" y="261"/>
                  </a:cubicBezTo>
                  <a:cubicBezTo>
                    <a:pt x="71" y="278"/>
                    <a:pt x="92" y="294"/>
                    <a:pt x="116" y="306"/>
                  </a:cubicBezTo>
                  <a:cubicBezTo>
                    <a:pt x="128" y="313"/>
                    <a:pt x="140" y="318"/>
                    <a:pt x="153" y="320"/>
                  </a:cubicBezTo>
                  <a:cubicBezTo>
                    <a:pt x="176" y="324"/>
                    <a:pt x="198" y="322"/>
                    <a:pt x="219" y="314"/>
                  </a:cubicBezTo>
                  <a:cubicBezTo>
                    <a:pt x="230" y="311"/>
                    <a:pt x="239" y="306"/>
                    <a:pt x="247" y="298"/>
                  </a:cubicBezTo>
                  <a:cubicBezTo>
                    <a:pt x="256" y="290"/>
                    <a:pt x="265" y="281"/>
                    <a:pt x="274" y="273"/>
                  </a:cubicBezTo>
                  <a:cubicBezTo>
                    <a:pt x="290" y="258"/>
                    <a:pt x="300" y="241"/>
                    <a:pt x="309" y="222"/>
                  </a:cubicBezTo>
                  <a:cubicBezTo>
                    <a:pt x="312" y="217"/>
                    <a:pt x="313" y="210"/>
                    <a:pt x="315" y="204"/>
                  </a:cubicBezTo>
                  <a:cubicBezTo>
                    <a:pt x="317" y="198"/>
                    <a:pt x="318" y="191"/>
                    <a:pt x="319" y="185"/>
                  </a:cubicBezTo>
                  <a:cubicBezTo>
                    <a:pt x="320" y="177"/>
                    <a:pt x="322" y="169"/>
                    <a:pt x="322" y="161"/>
                  </a:cubicBezTo>
                  <a:cubicBezTo>
                    <a:pt x="324" y="141"/>
                    <a:pt x="319" y="124"/>
                    <a:pt x="308" y="107"/>
                  </a:cubicBezTo>
                  <a:cubicBezTo>
                    <a:pt x="294" y="87"/>
                    <a:pt x="280" y="66"/>
                    <a:pt x="262" y="49"/>
                  </a:cubicBezTo>
                  <a:cubicBezTo>
                    <a:pt x="248" y="37"/>
                    <a:pt x="234" y="26"/>
                    <a:pt x="217" y="18"/>
                  </a:cubicBezTo>
                  <a:cubicBezTo>
                    <a:pt x="210" y="15"/>
                    <a:pt x="203" y="13"/>
                    <a:pt x="196" y="13"/>
                  </a:cubicBezTo>
                  <a:cubicBezTo>
                    <a:pt x="170" y="12"/>
                    <a:pt x="144" y="14"/>
                    <a:pt x="119" y="20"/>
                  </a:cubicBezTo>
                  <a:cubicBezTo>
                    <a:pt x="110" y="22"/>
                    <a:pt x="102" y="25"/>
                    <a:pt x="93" y="28"/>
                  </a:cubicBezTo>
                  <a:cubicBezTo>
                    <a:pt x="84" y="31"/>
                    <a:pt x="76" y="37"/>
                    <a:pt x="68" y="43"/>
                  </a:cubicBezTo>
                  <a:cubicBezTo>
                    <a:pt x="60" y="49"/>
                    <a:pt x="54" y="58"/>
                    <a:pt x="48" y="66"/>
                  </a:cubicBezTo>
                  <a:cubicBezTo>
                    <a:pt x="32" y="85"/>
                    <a:pt x="24" y="107"/>
                    <a:pt x="18" y="1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96"/>
            <p:cNvSpPr>
              <a:spLocks noEditPoints="1"/>
            </p:cNvSpPr>
            <p:nvPr/>
          </p:nvSpPr>
          <p:spPr bwMode="auto">
            <a:xfrm>
              <a:off x="2560638" y="1516063"/>
              <a:ext cx="952500" cy="930275"/>
            </a:xfrm>
            <a:custGeom>
              <a:avLst/>
              <a:gdLst>
                <a:gd name="T0" fmla="*/ 7 w 340"/>
                <a:gd name="T1" fmla="*/ 132 h 332"/>
                <a:gd name="T2" fmla="*/ 19 w 340"/>
                <a:gd name="T3" fmla="*/ 97 h 332"/>
                <a:gd name="T4" fmla="*/ 39 w 340"/>
                <a:gd name="T5" fmla="*/ 61 h 332"/>
                <a:gd name="T6" fmla="*/ 41 w 340"/>
                <a:gd name="T7" fmla="*/ 58 h 332"/>
                <a:gd name="T8" fmla="*/ 105 w 340"/>
                <a:gd name="T9" fmla="*/ 8 h 332"/>
                <a:gd name="T10" fmla="*/ 119 w 340"/>
                <a:gd name="T11" fmla="*/ 3 h 332"/>
                <a:gd name="T12" fmla="*/ 161 w 340"/>
                <a:gd name="T13" fmla="*/ 2 h 332"/>
                <a:gd name="T14" fmla="*/ 194 w 340"/>
                <a:gd name="T15" fmla="*/ 4 h 332"/>
                <a:gd name="T16" fmla="*/ 228 w 340"/>
                <a:gd name="T17" fmla="*/ 11 h 332"/>
                <a:gd name="T18" fmla="*/ 276 w 340"/>
                <a:gd name="T19" fmla="*/ 37 h 332"/>
                <a:gd name="T20" fmla="*/ 298 w 340"/>
                <a:gd name="T21" fmla="*/ 59 h 332"/>
                <a:gd name="T22" fmla="*/ 325 w 340"/>
                <a:gd name="T23" fmla="*/ 113 h 332"/>
                <a:gd name="T24" fmla="*/ 338 w 340"/>
                <a:gd name="T25" fmla="*/ 162 h 332"/>
                <a:gd name="T26" fmla="*/ 330 w 340"/>
                <a:gd name="T27" fmla="*/ 214 h 332"/>
                <a:gd name="T28" fmla="*/ 325 w 340"/>
                <a:gd name="T29" fmla="*/ 226 h 332"/>
                <a:gd name="T30" fmla="*/ 303 w 340"/>
                <a:gd name="T31" fmla="*/ 263 h 332"/>
                <a:gd name="T32" fmla="*/ 239 w 340"/>
                <a:gd name="T33" fmla="*/ 317 h 332"/>
                <a:gd name="T34" fmla="*/ 209 w 340"/>
                <a:gd name="T35" fmla="*/ 330 h 332"/>
                <a:gd name="T36" fmla="*/ 198 w 340"/>
                <a:gd name="T37" fmla="*/ 331 h 332"/>
                <a:gd name="T38" fmla="*/ 178 w 340"/>
                <a:gd name="T39" fmla="*/ 331 h 332"/>
                <a:gd name="T40" fmla="*/ 135 w 340"/>
                <a:gd name="T41" fmla="*/ 324 h 332"/>
                <a:gd name="T42" fmla="*/ 71 w 340"/>
                <a:gd name="T43" fmla="*/ 294 h 332"/>
                <a:gd name="T44" fmla="*/ 54 w 340"/>
                <a:gd name="T45" fmla="*/ 283 h 332"/>
                <a:gd name="T46" fmla="*/ 0 w 340"/>
                <a:gd name="T47" fmla="*/ 175 h 332"/>
                <a:gd name="T48" fmla="*/ 3 w 340"/>
                <a:gd name="T49" fmla="*/ 152 h 332"/>
                <a:gd name="T50" fmla="*/ 8 w 340"/>
                <a:gd name="T51" fmla="*/ 132 h 332"/>
                <a:gd name="T52" fmla="*/ 7 w 340"/>
                <a:gd name="T53" fmla="*/ 132 h 332"/>
                <a:gd name="T54" fmla="*/ 213 w 340"/>
                <a:gd name="T55" fmla="*/ 22 h 332"/>
                <a:gd name="T56" fmla="*/ 175 w 340"/>
                <a:gd name="T57" fmla="*/ 16 h 332"/>
                <a:gd name="T58" fmla="*/ 154 w 340"/>
                <a:gd name="T59" fmla="*/ 14 h 332"/>
                <a:gd name="T60" fmla="*/ 115 w 340"/>
                <a:gd name="T61" fmla="*/ 18 h 332"/>
                <a:gd name="T62" fmla="*/ 81 w 340"/>
                <a:gd name="T63" fmla="*/ 39 h 332"/>
                <a:gd name="T64" fmla="*/ 68 w 340"/>
                <a:gd name="T65" fmla="*/ 50 h 332"/>
                <a:gd name="T66" fmla="*/ 39 w 340"/>
                <a:gd name="T67" fmla="*/ 87 h 332"/>
                <a:gd name="T68" fmla="*/ 38 w 340"/>
                <a:gd name="T69" fmla="*/ 90 h 332"/>
                <a:gd name="T70" fmla="*/ 23 w 340"/>
                <a:gd name="T71" fmla="*/ 126 h 332"/>
                <a:gd name="T72" fmla="*/ 15 w 340"/>
                <a:gd name="T73" fmla="*/ 161 h 332"/>
                <a:gd name="T74" fmla="*/ 14 w 340"/>
                <a:gd name="T75" fmla="*/ 184 h 332"/>
                <a:gd name="T76" fmla="*/ 57 w 340"/>
                <a:gd name="T77" fmla="*/ 269 h 332"/>
                <a:gd name="T78" fmla="*/ 62 w 340"/>
                <a:gd name="T79" fmla="*/ 273 h 332"/>
                <a:gd name="T80" fmla="*/ 102 w 340"/>
                <a:gd name="T81" fmla="*/ 296 h 332"/>
                <a:gd name="T82" fmla="*/ 147 w 340"/>
                <a:gd name="T83" fmla="*/ 314 h 332"/>
                <a:gd name="T84" fmla="*/ 180 w 340"/>
                <a:gd name="T85" fmla="*/ 319 h 332"/>
                <a:gd name="T86" fmla="*/ 237 w 340"/>
                <a:gd name="T87" fmla="*/ 304 h 332"/>
                <a:gd name="T88" fmla="*/ 284 w 340"/>
                <a:gd name="T89" fmla="*/ 266 h 332"/>
                <a:gd name="T90" fmla="*/ 310 w 340"/>
                <a:gd name="T91" fmla="*/ 230 h 332"/>
                <a:gd name="T92" fmla="*/ 319 w 340"/>
                <a:gd name="T93" fmla="*/ 209 h 332"/>
                <a:gd name="T94" fmla="*/ 326 w 340"/>
                <a:gd name="T95" fmla="*/ 156 h 332"/>
                <a:gd name="T96" fmla="*/ 315 w 340"/>
                <a:gd name="T97" fmla="*/ 118 h 332"/>
                <a:gd name="T98" fmla="*/ 288 w 340"/>
                <a:gd name="T99" fmla="*/ 65 h 332"/>
                <a:gd name="T100" fmla="*/ 268 w 340"/>
                <a:gd name="T101" fmla="*/ 45 h 332"/>
                <a:gd name="T102" fmla="*/ 213 w 340"/>
                <a:gd name="T103" fmla="*/ 2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0" h="332">
                  <a:moveTo>
                    <a:pt x="7" y="132"/>
                  </a:moveTo>
                  <a:cubicBezTo>
                    <a:pt x="11" y="120"/>
                    <a:pt x="14" y="108"/>
                    <a:pt x="19" y="97"/>
                  </a:cubicBezTo>
                  <a:cubicBezTo>
                    <a:pt x="24" y="85"/>
                    <a:pt x="32" y="73"/>
                    <a:pt x="39" y="61"/>
                  </a:cubicBezTo>
                  <a:cubicBezTo>
                    <a:pt x="39" y="60"/>
                    <a:pt x="40" y="59"/>
                    <a:pt x="41" y="58"/>
                  </a:cubicBezTo>
                  <a:cubicBezTo>
                    <a:pt x="61" y="39"/>
                    <a:pt x="79" y="19"/>
                    <a:pt x="105" y="8"/>
                  </a:cubicBezTo>
                  <a:cubicBezTo>
                    <a:pt x="109" y="6"/>
                    <a:pt x="114" y="4"/>
                    <a:pt x="119" y="3"/>
                  </a:cubicBezTo>
                  <a:cubicBezTo>
                    <a:pt x="133" y="0"/>
                    <a:pt x="147" y="0"/>
                    <a:pt x="161" y="2"/>
                  </a:cubicBezTo>
                  <a:cubicBezTo>
                    <a:pt x="172" y="3"/>
                    <a:pt x="183" y="3"/>
                    <a:pt x="194" y="4"/>
                  </a:cubicBezTo>
                  <a:cubicBezTo>
                    <a:pt x="206" y="4"/>
                    <a:pt x="218" y="7"/>
                    <a:pt x="228" y="11"/>
                  </a:cubicBezTo>
                  <a:cubicBezTo>
                    <a:pt x="245" y="18"/>
                    <a:pt x="261" y="27"/>
                    <a:pt x="276" y="37"/>
                  </a:cubicBezTo>
                  <a:cubicBezTo>
                    <a:pt x="286" y="42"/>
                    <a:pt x="293" y="50"/>
                    <a:pt x="298" y="59"/>
                  </a:cubicBezTo>
                  <a:cubicBezTo>
                    <a:pt x="309" y="76"/>
                    <a:pt x="318" y="94"/>
                    <a:pt x="325" y="113"/>
                  </a:cubicBezTo>
                  <a:cubicBezTo>
                    <a:pt x="332" y="129"/>
                    <a:pt x="336" y="145"/>
                    <a:pt x="338" y="162"/>
                  </a:cubicBezTo>
                  <a:cubicBezTo>
                    <a:pt x="340" y="180"/>
                    <a:pt x="337" y="198"/>
                    <a:pt x="330" y="214"/>
                  </a:cubicBezTo>
                  <a:cubicBezTo>
                    <a:pt x="328" y="218"/>
                    <a:pt x="327" y="222"/>
                    <a:pt x="325" y="226"/>
                  </a:cubicBezTo>
                  <a:cubicBezTo>
                    <a:pt x="320" y="239"/>
                    <a:pt x="312" y="251"/>
                    <a:pt x="303" y="263"/>
                  </a:cubicBezTo>
                  <a:cubicBezTo>
                    <a:pt x="285" y="284"/>
                    <a:pt x="263" y="302"/>
                    <a:pt x="239" y="317"/>
                  </a:cubicBezTo>
                  <a:cubicBezTo>
                    <a:pt x="230" y="323"/>
                    <a:pt x="219" y="326"/>
                    <a:pt x="209" y="330"/>
                  </a:cubicBezTo>
                  <a:cubicBezTo>
                    <a:pt x="205" y="331"/>
                    <a:pt x="202" y="331"/>
                    <a:pt x="198" y="331"/>
                  </a:cubicBezTo>
                  <a:cubicBezTo>
                    <a:pt x="191" y="331"/>
                    <a:pt x="185" y="331"/>
                    <a:pt x="178" y="331"/>
                  </a:cubicBezTo>
                  <a:cubicBezTo>
                    <a:pt x="163" y="332"/>
                    <a:pt x="149" y="329"/>
                    <a:pt x="135" y="324"/>
                  </a:cubicBezTo>
                  <a:cubicBezTo>
                    <a:pt x="113" y="315"/>
                    <a:pt x="92" y="306"/>
                    <a:pt x="71" y="294"/>
                  </a:cubicBezTo>
                  <a:cubicBezTo>
                    <a:pt x="66" y="290"/>
                    <a:pt x="59" y="288"/>
                    <a:pt x="54" y="283"/>
                  </a:cubicBezTo>
                  <a:cubicBezTo>
                    <a:pt x="19" y="256"/>
                    <a:pt x="0" y="220"/>
                    <a:pt x="0" y="175"/>
                  </a:cubicBezTo>
                  <a:cubicBezTo>
                    <a:pt x="0" y="167"/>
                    <a:pt x="2" y="159"/>
                    <a:pt x="3" y="152"/>
                  </a:cubicBezTo>
                  <a:cubicBezTo>
                    <a:pt x="5" y="145"/>
                    <a:pt x="7" y="139"/>
                    <a:pt x="8" y="132"/>
                  </a:cubicBezTo>
                  <a:cubicBezTo>
                    <a:pt x="8" y="132"/>
                    <a:pt x="7" y="132"/>
                    <a:pt x="7" y="132"/>
                  </a:cubicBezTo>
                  <a:close/>
                  <a:moveTo>
                    <a:pt x="213" y="22"/>
                  </a:moveTo>
                  <a:cubicBezTo>
                    <a:pt x="201" y="19"/>
                    <a:pt x="188" y="16"/>
                    <a:pt x="175" y="16"/>
                  </a:cubicBezTo>
                  <a:cubicBezTo>
                    <a:pt x="168" y="15"/>
                    <a:pt x="161" y="15"/>
                    <a:pt x="154" y="14"/>
                  </a:cubicBezTo>
                  <a:cubicBezTo>
                    <a:pt x="141" y="13"/>
                    <a:pt x="127" y="13"/>
                    <a:pt x="115" y="18"/>
                  </a:cubicBezTo>
                  <a:cubicBezTo>
                    <a:pt x="103" y="23"/>
                    <a:pt x="91" y="30"/>
                    <a:pt x="81" y="39"/>
                  </a:cubicBezTo>
                  <a:cubicBezTo>
                    <a:pt x="77" y="43"/>
                    <a:pt x="73" y="47"/>
                    <a:pt x="68" y="50"/>
                  </a:cubicBezTo>
                  <a:cubicBezTo>
                    <a:pt x="56" y="60"/>
                    <a:pt x="46" y="72"/>
                    <a:pt x="39" y="87"/>
                  </a:cubicBezTo>
                  <a:cubicBezTo>
                    <a:pt x="39" y="88"/>
                    <a:pt x="38" y="89"/>
                    <a:pt x="38" y="90"/>
                  </a:cubicBezTo>
                  <a:cubicBezTo>
                    <a:pt x="31" y="101"/>
                    <a:pt x="26" y="113"/>
                    <a:pt x="23" y="126"/>
                  </a:cubicBezTo>
                  <a:cubicBezTo>
                    <a:pt x="20" y="138"/>
                    <a:pt x="18" y="149"/>
                    <a:pt x="15" y="161"/>
                  </a:cubicBezTo>
                  <a:cubicBezTo>
                    <a:pt x="14" y="168"/>
                    <a:pt x="13" y="176"/>
                    <a:pt x="14" y="184"/>
                  </a:cubicBezTo>
                  <a:cubicBezTo>
                    <a:pt x="16" y="219"/>
                    <a:pt x="32" y="246"/>
                    <a:pt x="57" y="269"/>
                  </a:cubicBezTo>
                  <a:cubicBezTo>
                    <a:pt x="59" y="271"/>
                    <a:pt x="60" y="272"/>
                    <a:pt x="62" y="273"/>
                  </a:cubicBezTo>
                  <a:cubicBezTo>
                    <a:pt x="75" y="281"/>
                    <a:pt x="88" y="289"/>
                    <a:pt x="102" y="296"/>
                  </a:cubicBezTo>
                  <a:cubicBezTo>
                    <a:pt x="116" y="304"/>
                    <a:pt x="132" y="309"/>
                    <a:pt x="147" y="314"/>
                  </a:cubicBezTo>
                  <a:cubicBezTo>
                    <a:pt x="158" y="318"/>
                    <a:pt x="169" y="319"/>
                    <a:pt x="180" y="319"/>
                  </a:cubicBezTo>
                  <a:cubicBezTo>
                    <a:pt x="201" y="320"/>
                    <a:pt x="220" y="315"/>
                    <a:pt x="237" y="304"/>
                  </a:cubicBezTo>
                  <a:cubicBezTo>
                    <a:pt x="254" y="293"/>
                    <a:pt x="270" y="280"/>
                    <a:pt x="284" y="266"/>
                  </a:cubicBezTo>
                  <a:cubicBezTo>
                    <a:pt x="294" y="255"/>
                    <a:pt x="304" y="244"/>
                    <a:pt x="310" y="230"/>
                  </a:cubicBezTo>
                  <a:cubicBezTo>
                    <a:pt x="314" y="223"/>
                    <a:pt x="316" y="216"/>
                    <a:pt x="319" y="209"/>
                  </a:cubicBezTo>
                  <a:cubicBezTo>
                    <a:pt x="327" y="192"/>
                    <a:pt x="328" y="175"/>
                    <a:pt x="326" y="156"/>
                  </a:cubicBezTo>
                  <a:cubicBezTo>
                    <a:pt x="324" y="143"/>
                    <a:pt x="320" y="131"/>
                    <a:pt x="315" y="118"/>
                  </a:cubicBezTo>
                  <a:cubicBezTo>
                    <a:pt x="307" y="100"/>
                    <a:pt x="299" y="82"/>
                    <a:pt x="288" y="65"/>
                  </a:cubicBezTo>
                  <a:cubicBezTo>
                    <a:pt x="283" y="57"/>
                    <a:pt x="277" y="50"/>
                    <a:pt x="268" y="45"/>
                  </a:cubicBezTo>
                  <a:cubicBezTo>
                    <a:pt x="251" y="34"/>
                    <a:pt x="233" y="26"/>
                    <a:pt x="21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7"/>
            <p:cNvSpPr>
              <a:spLocks noEditPoints="1"/>
            </p:cNvSpPr>
            <p:nvPr/>
          </p:nvSpPr>
          <p:spPr bwMode="auto">
            <a:xfrm>
              <a:off x="3546475" y="2214563"/>
              <a:ext cx="334963" cy="238125"/>
            </a:xfrm>
            <a:custGeom>
              <a:avLst/>
              <a:gdLst>
                <a:gd name="T0" fmla="*/ 76 w 120"/>
                <a:gd name="T1" fmla="*/ 80 h 85"/>
                <a:gd name="T2" fmla="*/ 65 w 120"/>
                <a:gd name="T3" fmla="*/ 77 h 85"/>
                <a:gd name="T4" fmla="*/ 51 w 120"/>
                <a:gd name="T5" fmla="*/ 72 h 85"/>
                <a:gd name="T6" fmla="*/ 41 w 120"/>
                <a:gd name="T7" fmla="*/ 66 h 85"/>
                <a:gd name="T8" fmla="*/ 23 w 120"/>
                <a:gd name="T9" fmla="*/ 53 h 85"/>
                <a:gd name="T10" fmla="*/ 14 w 120"/>
                <a:gd name="T11" fmla="*/ 45 h 85"/>
                <a:gd name="T12" fmla="*/ 4 w 120"/>
                <a:gd name="T13" fmla="*/ 36 h 85"/>
                <a:gd name="T14" fmla="*/ 1 w 120"/>
                <a:gd name="T15" fmla="*/ 24 h 85"/>
                <a:gd name="T16" fmla="*/ 5 w 120"/>
                <a:gd name="T17" fmla="*/ 19 h 85"/>
                <a:gd name="T18" fmla="*/ 22 w 120"/>
                <a:gd name="T19" fmla="*/ 3 h 85"/>
                <a:gd name="T20" fmla="*/ 32 w 120"/>
                <a:gd name="T21" fmla="*/ 3 h 85"/>
                <a:gd name="T22" fmla="*/ 53 w 120"/>
                <a:gd name="T23" fmla="*/ 13 h 85"/>
                <a:gd name="T24" fmla="*/ 65 w 120"/>
                <a:gd name="T25" fmla="*/ 18 h 85"/>
                <a:gd name="T26" fmla="*/ 100 w 120"/>
                <a:gd name="T27" fmla="*/ 36 h 85"/>
                <a:gd name="T28" fmla="*/ 113 w 120"/>
                <a:gd name="T29" fmla="*/ 42 h 85"/>
                <a:gd name="T30" fmla="*/ 119 w 120"/>
                <a:gd name="T31" fmla="*/ 56 h 85"/>
                <a:gd name="T32" fmla="*/ 116 w 120"/>
                <a:gd name="T33" fmla="*/ 68 h 85"/>
                <a:gd name="T34" fmla="*/ 102 w 120"/>
                <a:gd name="T35" fmla="*/ 83 h 85"/>
                <a:gd name="T36" fmla="*/ 93 w 120"/>
                <a:gd name="T37" fmla="*/ 84 h 85"/>
                <a:gd name="T38" fmla="*/ 76 w 120"/>
                <a:gd name="T39" fmla="*/ 80 h 85"/>
                <a:gd name="T40" fmla="*/ 76 w 120"/>
                <a:gd name="T41" fmla="*/ 80 h 85"/>
                <a:gd name="T42" fmla="*/ 15 w 120"/>
                <a:gd name="T43" fmla="*/ 28 h 85"/>
                <a:gd name="T44" fmla="*/ 19 w 120"/>
                <a:gd name="T45" fmla="*/ 33 h 85"/>
                <a:gd name="T46" fmla="*/ 37 w 120"/>
                <a:gd name="T47" fmla="*/ 47 h 85"/>
                <a:gd name="T48" fmla="*/ 43 w 120"/>
                <a:gd name="T49" fmla="*/ 51 h 85"/>
                <a:gd name="T50" fmla="*/ 60 w 120"/>
                <a:gd name="T51" fmla="*/ 61 h 85"/>
                <a:gd name="T52" fmla="*/ 68 w 120"/>
                <a:gd name="T53" fmla="*/ 65 h 85"/>
                <a:gd name="T54" fmla="*/ 91 w 120"/>
                <a:gd name="T55" fmla="*/ 71 h 85"/>
                <a:gd name="T56" fmla="*/ 103 w 120"/>
                <a:gd name="T57" fmla="*/ 64 h 85"/>
                <a:gd name="T58" fmla="*/ 105 w 120"/>
                <a:gd name="T59" fmla="*/ 52 h 85"/>
                <a:gd name="T60" fmla="*/ 67 w 120"/>
                <a:gd name="T61" fmla="*/ 34 h 85"/>
                <a:gd name="T62" fmla="*/ 29 w 120"/>
                <a:gd name="T63" fmla="*/ 14 h 85"/>
                <a:gd name="T64" fmla="*/ 15 w 120"/>
                <a:gd name="T65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85">
                  <a:moveTo>
                    <a:pt x="76" y="80"/>
                  </a:moveTo>
                  <a:cubicBezTo>
                    <a:pt x="72" y="79"/>
                    <a:pt x="68" y="79"/>
                    <a:pt x="65" y="77"/>
                  </a:cubicBezTo>
                  <a:cubicBezTo>
                    <a:pt x="60" y="76"/>
                    <a:pt x="55" y="74"/>
                    <a:pt x="51" y="72"/>
                  </a:cubicBezTo>
                  <a:cubicBezTo>
                    <a:pt x="48" y="70"/>
                    <a:pt x="44" y="68"/>
                    <a:pt x="41" y="66"/>
                  </a:cubicBezTo>
                  <a:cubicBezTo>
                    <a:pt x="34" y="62"/>
                    <a:pt x="28" y="58"/>
                    <a:pt x="23" y="53"/>
                  </a:cubicBezTo>
                  <a:cubicBezTo>
                    <a:pt x="20" y="50"/>
                    <a:pt x="16" y="48"/>
                    <a:pt x="14" y="45"/>
                  </a:cubicBezTo>
                  <a:cubicBezTo>
                    <a:pt x="10" y="42"/>
                    <a:pt x="7" y="39"/>
                    <a:pt x="4" y="36"/>
                  </a:cubicBezTo>
                  <a:cubicBezTo>
                    <a:pt x="0" y="33"/>
                    <a:pt x="0" y="29"/>
                    <a:pt x="1" y="24"/>
                  </a:cubicBezTo>
                  <a:cubicBezTo>
                    <a:pt x="2" y="22"/>
                    <a:pt x="3" y="20"/>
                    <a:pt x="5" y="19"/>
                  </a:cubicBezTo>
                  <a:cubicBezTo>
                    <a:pt x="10" y="13"/>
                    <a:pt x="16" y="8"/>
                    <a:pt x="22" y="3"/>
                  </a:cubicBezTo>
                  <a:cubicBezTo>
                    <a:pt x="25" y="0"/>
                    <a:pt x="29" y="0"/>
                    <a:pt x="32" y="3"/>
                  </a:cubicBezTo>
                  <a:cubicBezTo>
                    <a:pt x="38" y="8"/>
                    <a:pt x="47" y="9"/>
                    <a:pt x="53" y="13"/>
                  </a:cubicBezTo>
                  <a:cubicBezTo>
                    <a:pt x="57" y="15"/>
                    <a:pt x="61" y="16"/>
                    <a:pt x="65" y="18"/>
                  </a:cubicBezTo>
                  <a:cubicBezTo>
                    <a:pt x="77" y="24"/>
                    <a:pt x="88" y="30"/>
                    <a:pt x="100" y="36"/>
                  </a:cubicBezTo>
                  <a:cubicBezTo>
                    <a:pt x="104" y="38"/>
                    <a:pt x="109" y="40"/>
                    <a:pt x="113" y="42"/>
                  </a:cubicBezTo>
                  <a:cubicBezTo>
                    <a:pt x="118" y="45"/>
                    <a:pt x="120" y="50"/>
                    <a:pt x="119" y="56"/>
                  </a:cubicBezTo>
                  <a:cubicBezTo>
                    <a:pt x="118" y="60"/>
                    <a:pt x="117" y="64"/>
                    <a:pt x="116" y="68"/>
                  </a:cubicBezTo>
                  <a:cubicBezTo>
                    <a:pt x="113" y="75"/>
                    <a:pt x="109" y="80"/>
                    <a:pt x="102" y="83"/>
                  </a:cubicBezTo>
                  <a:cubicBezTo>
                    <a:pt x="99" y="85"/>
                    <a:pt x="96" y="85"/>
                    <a:pt x="93" y="84"/>
                  </a:cubicBezTo>
                  <a:cubicBezTo>
                    <a:pt x="87" y="83"/>
                    <a:pt x="82" y="82"/>
                    <a:pt x="76" y="80"/>
                  </a:cubicBezTo>
                  <a:cubicBezTo>
                    <a:pt x="76" y="80"/>
                    <a:pt x="76" y="80"/>
                    <a:pt x="76" y="80"/>
                  </a:cubicBezTo>
                  <a:close/>
                  <a:moveTo>
                    <a:pt x="15" y="28"/>
                  </a:moveTo>
                  <a:cubicBezTo>
                    <a:pt x="17" y="30"/>
                    <a:pt x="18" y="32"/>
                    <a:pt x="19" y="33"/>
                  </a:cubicBezTo>
                  <a:cubicBezTo>
                    <a:pt x="25" y="38"/>
                    <a:pt x="31" y="43"/>
                    <a:pt x="37" y="47"/>
                  </a:cubicBezTo>
                  <a:cubicBezTo>
                    <a:pt x="39" y="49"/>
                    <a:pt x="41" y="50"/>
                    <a:pt x="43" y="51"/>
                  </a:cubicBezTo>
                  <a:cubicBezTo>
                    <a:pt x="49" y="55"/>
                    <a:pt x="54" y="58"/>
                    <a:pt x="60" y="61"/>
                  </a:cubicBezTo>
                  <a:cubicBezTo>
                    <a:pt x="63" y="63"/>
                    <a:pt x="65" y="64"/>
                    <a:pt x="68" y="65"/>
                  </a:cubicBezTo>
                  <a:cubicBezTo>
                    <a:pt x="76" y="67"/>
                    <a:pt x="83" y="68"/>
                    <a:pt x="91" y="71"/>
                  </a:cubicBezTo>
                  <a:cubicBezTo>
                    <a:pt x="97" y="73"/>
                    <a:pt x="101" y="69"/>
                    <a:pt x="103" y="64"/>
                  </a:cubicBezTo>
                  <a:cubicBezTo>
                    <a:pt x="105" y="60"/>
                    <a:pt x="106" y="57"/>
                    <a:pt x="105" y="52"/>
                  </a:cubicBezTo>
                  <a:cubicBezTo>
                    <a:pt x="93" y="46"/>
                    <a:pt x="80" y="40"/>
                    <a:pt x="67" y="34"/>
                  </a:cubicBezTo>
                  <a:cubicBezTo>
                    <a:pt x="55" y="27"/>
                    <a:pt x="42" y="21"/>
                    <a:pt x="29" y="14"/>
                  </a:cubicBezTo>
                  <a:cubicBezTo>
                    <a:pt x="25" y="18"/>
                    <a:pt x="19" y="21"/>
                    <a:pt x="1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98"/>
            <p:cNvSpPr>
              <a:spLocks noEditPoints="1"/>
            </p:cNvSpPr>
            <p:nvPr/>
          </p:nvSpPr>
          <p:spPr bwMode="auto">
            <a:xfrm>
              <a:off x="2238375" y="1998663"/>
              <a:ext cx="234950" cy="223838"/>
            </a:xfrm>
            <a:custGeom>
              <a:avLst/>
              <a:gdLst>
                <a:gd name="T0" fmla="*/ 14 w 84"/>
                <a:gd name="T1" fmla="*/ 72 h 80"/>
                <a:gd name="T2" fmla="*/ 7 w 84"/>
                <a:gd name="T3" fmla="*/ 64 h 80"/>
                <a:gd name="T4" fmla="*/ 4 w 84"/>
                <a:gd name="T5" fmla="*/ 40 h 80"/>
                <a:gd name="T6" fmla="*/ 6 w 84"/>
                <a:gd name="T7" fmla="*/ 29 h 80"/>
                <a:gd name="T8" fmla="*/ 18 w 84"/>
                <a:gd name="T9" fmla="*/ 12 h 80"/>
                <a:gd name="T10" fmla="*/ 29 w 84"/>
                <a:gd name="T11" fmla="*/ 5 h 80"/>
                <a:gd name="T12" fmla="*/ 32 w 84"/>
                <a:gd name="T13" fmla="*/ 3 h 80"/>
                <a:gd name="T14" fmla="*/ 53 w 84"/>
                <a:gd name="T15" fmla="*/ 2 h 80"/>
                <a:gd name="T16" fmla="*/ 65 w 84"/>
                <a:gd name="T17" fmla="*/ 4 h 80"/>
                <a:gd name="T18" fmla="*/ 76 w 84"/>
                <a:gd name="T19" fmla="*/ 12 h 80"/>
                <a:gd name="T20" fmla="*/ 82 w 84"/>
                <a:gd name="T21" fmla="*/ 31 h 80"/>
                <a:gd name="T22" fmla="*/ 82 w 84"/>
                <a:gd name="T23" fmla="*/ 51 h 80"/>
                <a:gd name="T24" fmla="*/ 65 w 84"/>
                <a:gd name="T25" fmla="*/ 73 h 80"/>
                <a:gd name="T26" fmla="*/ 37 w 84"/>
                <a:gd name="T27" fmla="*/ 77 h 80"/>
                <a:gd name="T28" fmla="*/ 27 w 84"/>
                <a:gd name="T29" fmla="*/ 74 h 80"/>
                <a:gd name="T30" fmla="*/ 14 w 84"/>
                <a:gd name="T31" fmla="*/ 72 h 80"/>
                <a:gd name="T32" fmla="*/ 36 w 84"/>
                <a:gd name="T33" fmla="*/ 16 h 80"/>
                <a:gd name="T34" fmla="*/ 14 w 84"/>
                <a:gd name="T35" fmla="*/ 45 h 80"/>
                <a:gd name="T36" fmla="*/ 14 w 84"/>
                <a:gd name="T37" fmla="*/ 47 h 80"/>
                <a:gd name="T38" fmla="*/ 17 w 84"/>
                <a:gd name="T39" fmla="*/ 56 h 80"/>
                <a:gd name="T40" fmla="*/ 26 w 84"/>
                <a:gd name="T41" fmla="*/ 64 h 80"/>
                <a:gd name="T42" fmla="*/ 55 w 84"/>
                <a:gd name="T43" fmla="*/ 62 h 80"/>
                <a:gd name="T44" fmla="*/ 57 w 84"/>
                <a:gd name="T45" fmla="*/ 60 h 80"/>
                <a:gd name="T46" fmla="*/ 67 w 84"/>
                <a:gd name="T47" fmla="*/ 56 h 80"/>
                <a:gd name="T48" fmla="*/ 72 w 84"/>
                <a:gd name="T49" fmla="*/ 52 h 80"/>
                <a:gd name="T50" fmla="*/ 70 w 84"/>
                <a:gd name="T51" fmla="*/ 25 h 80"/>
                <a:gd name="T52" fmla="*/ 66 w 84"/>
                <a:gd name="T53" fmla="*/ 20 h 80"/>
                <a:gd name="T54" fmla="*/ 51 w 84"/>
                <a:gd name="T55" fmla="*/ 17 h 80"/>
                <a:gd name="T56" fmla="*/ 36 w 84"/>
                <a:gd name="T57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" h="80">
                  <a:moveTo>
                    <a:pt x="14" y="72"/>
                  </a:moveTo>
                  <a:cubicBezTo>
                    <a:pt x="12" y="70"/>
                    <a:pt x="9" y="67"/>
                    <a:pt x="7" y="64"/>
                  </a:cubicBezTo>
                  <a:cubicBezTo>
                    <a:pt x="3" y="56"/>
                    <a:pt x="0" y="48"/>
                    <a:pt x="4" y="40"/>
                  </a:cubicBezTo>
                  <a:cubicBezTo>
                    <a:pt x="5" y="36"/>
                    <a:pt x="6" y="33"/>
                    <a:pt x="6" y="29"/>
                  </a:cubicBezTo>
                  <a:cubicBezTo>
                    <a:pt x="8" y="22"/>
                    <a:pt x="12" y="16"/>
                    <a:pt x="18" y="12"/>
                  </a:cubicBezTo>
                  <a:cubicBezTo>
                    <a:pt x="22" y="10"/>
                    <a:pt x="25" y="7"/>
                    <a:pt x="29" y="5"/>
                  </a:cubicBezTo>
                  <a:cubicBezTo>
                    <a:pt x="30" y="4"/>
                    <a:pt x="31" y="3"/>
                    <a:pt x="32" y="3"/>
                  </a:cubicBezTo>
                  <a:cubicBezTo>
                    <a:pt x="39" y="2"/>
                    <a:pt x="46" y="0"/>
                    <a:pt x="53" y="2"/>
                  </a:cubicBezTo>
                  <a:cubicBezTo>
                    <a:pt x="57" y="3"/>
                    <a:pt x="61" y="4"/>
                    <a:pt x="65" y="4"/>
                  </a:cubicBezTo>
                  <a:cubicBezTo>
                    <a:pt x="69" y="5"/>
                    <a:pt x="73" y="8"/>
                    <a:pt x="76" y="12"/>
                  </a:cubicBezTo>
                  <a:cubicBezTo>
                    <a:pt x="79" y="18"/>
                    <a:pt x="82" y="24"/>
                    <a:pt x="82" y="31"/>
                  </a:cubicBezTo>
                  <a:cubicBezTo>
                    <a:pt x="83" y="38"/>
                    <a:pt x="84" y="44"/>
                    <a:pt x="82" y="51"/>
                  </a:cubicBezTo>
                  <a:cubicBezTo>
                    <a:pt x="79" y="61"/>
                    <a:pt x="73" y="68"/>
                    <a:pt x="65" y="73"/>
                  </a:cubicBezTo>
                  <a:cubicBezTo>
                    <a:pt x="57" y="78"/>
                    <a:pt x="47" y="80"/>
                    <a:pt x="37" y="77"/>
                  </a:cubicBezTo>
                  <a:cubicBezTo>
                    <a:pt x="34" y="76"/>
                    <a:pt x="30" y="75"/>
                    <a:pt x="27" y="74"/>
                  </a:cubicBezTo>
                  <a:cubicBezTo>
                    <a:pt x="23" y="74"/>
                    <a:pt x="19" y="73"/>
                    <a:pt x="14" y="72"/>
                  </a:cubicBezTo>
                  <a:close/>
                  <a:moveTo>
                    <a:pt x="36" y="16"/>
                  </a:moveTo>
                  <a:cubicBezTo>
                    <a:pt x="17" y="26"/>
                    <a:pt x="19" y="24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13" y="50"/>
                    <a:pt x="14" y="54"/>
                    <a:pt x="17" y="56"/>
                  </a:cubicBezTo>
                  <a:cubicBezTo>
                    <a:pt x="20" y="59"/>
                    <a:pt x="23" y="62"/>
                    <a:pt x="26" y="64"/>
                  </a:cubicBezTo>
                  <a:cubicBezTo>
                    <a:pt x="37" y="69"/>
                    <a:pt x="45" y="70"/>
                    <a:pt x="55" y="62"/>
                  </a:cubicBezTo>
                  <a:cubicBezTo>
                    <a:pt x="56" y="62"/>
                    <a:pt x="56" y="61"/>
                    <a:pt x="57" y="60"/>
                  </a:cubicBezTo>
                  <a:cubicBezTo>
                    <a:pt x="60" y="58"/>
                    <a:pt x="63" y="55"/>
                    <a:pt x="67" y="56"/>
                  </a:cubicBezTo>
                  <a:cubicBezTo>
                    <a:pt x="70" y="56"/>
                    <a:pt x="71" y="54"/>
                    <a:pt x="72" y="52"/>
                  </a:cubicBezTo>
                  <a:cubicBezTo>
                    <a:pt x="74" y="43"/>
                    <a:pt x="74" y="34"/>
                    <a:pt x="70" y="25"/>
                  </a:cubicBezTo>
                  <a:cubicBezTo>
                    <a:pt x="69" y="23"/>
                    <a:pt x="67" y="21"/>
                    <a:pt x="66" y="20"/>
                  </a:cubicBezTo>
                  <a:cubicBezTo>
                    <a:pt x="61" y="19"/>
                    <a:pt x="56" y="18"/>
                    <a:pt x="51" y="17"/>
                  </a:cubicBezTo>
                  <a:cubicBezTo>
                    <a:pt x="46" y="16"/>
                    <a:pt x="41" y="16"/>
                    <a:pt x="36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99"/>
            <p:cNvSpPr>
              <a:spLocks noEditPoints="1"/>
            </p:cNvSpPr>
            <p:nvPr/>
          </p:nvSpPr>
          <p:spPr bwMode="auto">
            <a:xfrm>
              <a:off x="3406775" y="2409825"/>
              <a:ext cx="223838" cy="155575"/>
            </a:xfrm>
            <a:custGeom>
              <a:avLst/>
              <a:gdLst>
                <a:gd name="T0" fmla="*/ 52 w 80"/>
                <a:gd name="T1" fmla="*/ 51 h 55"/>
                <a:gd name="T2" fmla="*/ 14 w 80"/>
                <a:gd name="T3" fmla="*/ 35 h 55"/>
                <a:gd name="T4" fmla="*/ 10 w 80"/>
                <a:gd name="T5" fmla="*/ 31 h 55"/>
                <a:gd name="T6" fmla="*/ 5 w 80"/>
                <a:gd name="T7" fmla="*/ 8 h 55"/>
                <a:gd name="T8" fmla="*/ 18 w 80"/>
                <a:gd name="T9" fmla="*/ 1 h 55"/>
                <a:gd name="T10" fmla="*/ 37 w 80"/>
                <a:gd name="T11" fmla="*/ 2 h 55"/>
                <a:gd name="T12" fmla="*/ 46 w 80"/>
                <a:gd name="T13" fmla="*/ 4 h 55"/>
                <a:gd name="T14" fmla="*/ 74 w 80"/>
                <a:gd name="T15" fmla="*/ 19 h 55"/>
                <a:gd name="T16" fmla="*/ 79 w 80"/>
                <a:gd name="T17" fmla="*/ 29 h 55"/>
                <a:gd name="T18" fmla="*/ 75 w 80"/>
                <a:gd name="T19" fmla="*/ 48 h 55"/>
                <a:gd name="T20" fmla="*/ 64 w 80"/>
                <a:gd name="T21" fmla="*/ 54 h 55"/>
                <a:gd name="T22" fmla="*/ 52 w 80"/>
                <a:gd name="T23" fmla="*/ 51 h 55"/>
                <a:gd name="T24" fmla="*/ 67 w 80"/>
                <a:gd name="T25" fmla="*/ 28 h 55"/>
                <a:gd name="T26" fmla="*/ 64 w 80"/>
                <a:gd name="T27" fmla="*/ 26 h 55"/>
                <a:gd name="T28" fmla="*/ 41 w 80"/>
                <a:gd name="T29" fmla="*/ 14 h 55"/>
                <a:gd name="T30" fmla="*/ 20 w 80"/>
                <a:gd name="T31" fmla="*/ 12 h 55"/>
                <a:gd name="T32" fmla="*/ 18 w 80"/>
                <a:gd name="T33" fmla="*/ 20 h 55"/>
                <a:gd name="T34" fmla="*/ 23 w 80"/>
                <a:gd name="T35" fmla="*/ 25 h 55"/>
                <a:gd name="T36" fmla="*/ 42 w 80"/>
                <a:gd name="T37" fmla="*/ 35 h 55"/>
                <a:gd name="T38" fmla="*/ 64 w 80"/>
                <a:gd name="T39" fmla="*/ 40 h 55"/>
                <a:gd name="T40" fmla="*/ 67 w 80"/>
                <a:gd name="T4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55">
                  <a:moveTo>
                    <a:pt x="52" y="51"/>
                  </a:moveTo>
                  <a:cubicBezTo>
                    <a:pt x="38" y="49"/>
                    <a:pt x="26" y="41"/>
                    <a:pt x="14" y="35"/>
                  </a:cubicBezTo>
                  <a:cubicBezTo>
                    <a:pt x="12" y="34"/>
                    <a:pt x="11" y="33"/>
                    <a:pt x="10" y="31"/>
                  </a:cubicBezTo>
                  <a:cubicBezTo>
                    <a:pt x="1" y="24"/>
                    <a:pt x="0" y="18"/>
                    <a:pt x="5" y="8"/>
                  </a:cubicBezTo>
                  <a:cubicBezTo>
                    <a:pt x="8" y="3"/>
                    <a:pt x="12" y="0"/>
                    <a:pt x="18" y="1"/>
                  </a:cubicBezTo>
                  <a:cubicBezTo>
                    <a:pt x="25" y="1"/>
                    <a:pt x="31" y="2"/>
                    <a:pt x="37" y="2"/>
                  </a:cubicBezTo>
                  <a:cubicBezTo>
                    <a:pt x="40" y="3"/>
                    <a:pt x="43" y="3"/>
                    <a:pt x="46" y="4"/>
                  </a:cubicBezTo>
                  <a:cubicBezTo>
                    <a:pt x="55" y="9"/>
                    <a:pt x="65" y="13"/>
                    <a:pt x="74" y="19"/>
                  </a:cubicBezTo>
                  <a:cubicBezTo>
                    <a:pt x="78" y="21"/>
                    <a:pt x="80" y="25"/>
                    <a:pt x="79" y="29"/>
                  </a:cubicBezTo>
                  <a:cubicBezTo>
                    <a:pt x="77" y="36"/>
                    <a:pt x="76" y="42"/>
                    <a:pt x="75" y="48"/>
                  </a:cubicBezTo>
                  <a:cubicBezTo>
                    <a:pt x="73" y="54"/>
                    <a:pt x="70" y="55"/>
                    <a:pt x="64" y="54"/>
                  </a:cubicBezTo>
                  <a:cubicBezTo>
                    <a:pt x="60" y="53"/>
                    <a:pt x="56" y="52"/>
                    <a:pt x="52" y="51"/>
                  </a:cubicBezTo>
                  <a:close/>
                  <a:moveTo>
                    <a:pt x="67" y="28"/>
                  </a:moveTo>
                  <a:cubicBezTo>
                    <a:pt x="65" y="27"/>
                    <a:pt x="65" y="26"/>
                    <a:pt x="64" y="26"/>
                  </a:cubicBezTo>
                  <a:cubicBezTo>
                    <a:pt x="56" y="22"/>
                    <a:pt x="49" y="17"/>
                    <a:pt x="41" y="14"/>
                  </a:cubicBezTo>
                  <a:cubicBezTo>
                    <a:pt x="31" y="9"/>
                    <a:pt x="29" y="9"/>
                    <a:pt x="20" y="12"/>
                  </a:cubicBezTo>
                  <a:cubicBezTo>
                    <a:pt x="16" y="14"/>
                    <a:pt x="15" y="17"/>
                    <a:pt x="18" y="20"/>
                  </a:cubicBezTo>
                  <a:cubicBezTo>
                    <a:pt x="19" y="22"/>
                    <a:pt x="21" y="24"/>
                    <a:pt x="23" y="25"/>
                  </a:cubicBezTo>
                  <a:cubicBezTo>
                    <a:pt x="30" y="28"/>
                    <a:pt x="36" y="32"/>
                    <a:pt x="42" y="35"/>
                  </a:cubicBezTo>
                  <a:cubicBezTo>
                    <a:pt x="49" y="37"/>
                    <a:pt x="56" y="40"/>
                    <a:pt x="64" y="40"/>
                  </a:cubicBezTo>
                  <a:cubicBezTo>
                    <a:pt x="65" y="36"/>
                    <a:pt x="66" y="32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00"/>
            <p:cNvSpPr>
              <a:spLocks noEditPoints="1"/>
            </p:cNvSpPr>
            <p:nvPr/>
          </p:nvSpPr>
          <p:spPr bwMode="auto">
            <a:xfrm>
              <a:off x="3649663" y="2500313"/>
              <a:ext cx="160338" cy="136525"/>
            </a:xfrm>
            <a:custGeom>
              <a:avLst/>
              <a:gdLst>
                <a:gd name="T0" fmla="*/ 54 w 57"/>
                <a:gd name="T1" fmla="*/ 33 h 49"/>
                <a:gd name="T2" fmla="*/ 46 w 57"/>
                <a:gd name="T3" fmla="*/ 46 h 49"/>
                <a:gd name="T4" fmla="*/ 38 w 57"/>
                <a:gd name="T5" fmla="*/ 48 h 49"/>
                <a:gd name="T6" fmla="*/ 21 w 57"/>
                <a:gd name="T7" fmla="*/ 41 h 49"/>
                <a:gd name="T8" fmla="*/ 11 w 57"/>
                <a:gd name="T9" fmla="*/ 35 h 49"/>
                <a:gd name="T10" fmla="*/ 7 w 57"/>
                <a:gd name="T11" fmla="*/ 32 h 49"/>
                <a:gd name="T12" fmla="*/ 1 w 57"/>
                <a:gd name="T13" fmla="*/ 18 h 49"/>
                <a:gd name="T14" fmla="*/ 3 w 57"/>
                <a:gd name="T15" fmla="*/ 4 h 49"/>
                <a:gd name="T16" fmla="*/ 7 w 57"/>
                <a:gd name="T17" fmla="*/ 0 h 49"/>
                <a:gd name="T18" fmla="*/ 19 w 57"/>
                <a:gd name="T19" fmla="*/ 2 h 49"/>
                <a:gd name="T20" fmla="*/ 50 w 57"/>
                <a:gd name="T21" fmla="*/ 16 h 49"/>
                <a:gd name="T22" fmla="*/ 55 w 57"/>
                <a:gd name="T23" fmla="*/ 28 h 49"/>
                <a:gd name="T24" fmla="*/ 54 w 57"/>
                <a:gd name="T25" fmla="*/ 33 h 49"/>
                <a:gd name="T26" fmla="*/ 13 w 57"/>
                <a:gd name="T27" fmla="*/ 21 h 49"/>
                <a:gd name="T28" fmla="*/ 29 w 57"/>
                <a:gd name="T29" fmla="*/ 31 h 49"/>
                <a:gd name="T30" fmla="*/ 36 w 57"/>
                <a:gd name="T31" fmla="*/ 35 h 49"/>
                <a:gd name="T32" fmla="*/ 42 w 57"/>
                <a:gd name="T33" fmla="*/ 33 h 49"/>
                <a:gd name="T34" fmla="*/ 41 w 57"/>
                <a:gd name="T35" fmla="*/ 26 h 49"/>
                <a:gd name="T36" fmla="*/ 30 w 57"/>
                <a:gd name="T37" fmla="*/ 20 h 49"/>
                <a:gd name="T38" fmla="*/ 17 w 57"/>
                <a:gd name="T39" fmla="*/ 15 h 49"/>
                <a:gd name="T40" fmla="*/ 14 w 57"/>
                <a:gd name="T41" fmla="*/ 15 h 49"/>
                <a:gd name="T42" fmla="*/ 13 w 57"/>
                <a:gd name="T43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49">
                  <a:moveTo>
                    <a:pt x="54" y="33"/>
                  </a:moveTo>
                  <a:cubicBezTo>
                    <a:pt x="53" y="37"/>
                    <a:pt x="51" y="43"/>
                    <a:pt x="46" y="46"/>
                  </a:cubicBezTo>
                  <a:cubicBezTo>
                    <a:pt x="44" y="48"/>
                    <a:pt x="41" y="49"/>
                    <a:pt x="38" y="48"/>
                  </a:cubicBezTo>
                  <a:cubicBezTo>
                    <a:pt x="32" y="47"/>
                    <a:pt x="26" y="45"/>
                    <a:pt x="21" y="41"/>
                  </a:cubicBezTo>
                  <a:cubicBezTo>
                    <a:pt x="18" y="38"/>
                    <a:pt x="15" y="37"/>
                    <a:pt x="11" y="35"/>
                  </a:cubicBezTo>
                  <a:cubicBezTo>
                    <a:pt x="10" y="34"/>
                    <a:pt x="8" y="33"/>
                    <a:pt x="7" y="32"/>
                  </a:cubicBezTo>
                  <a:cubicBezTo>
                    <a:pt x="1" y="28"/>
                    <a:pt x="0" y="25"/>
                    <a:pt x="1" y="18"/>
                  </a:cubicBezTo>
                  <a:cubicBezTo>
                    <a:pt x="2" y="14"/>
                    <a:pt x="4" y="9"/>
                    <a:pt x="3" y="4"/>
                  </a:cubicBezTo>
                  <a:cubicBezTo>
                    <a:pt x="3" y="2"/>
                    <a:pt x="5" y="0"/>
                    <a:pt x="7" y="0"/>
                  </a:cubicBezTo>
                  <a:cubicBezTo>
                    <a:pt x="11" y="0"/>
                    <a:pt x="15" y="1"/>
                    <a:pt x="19" y="2"/>
                  </a:cubicBezTo>
                  <a:cubicBezTo>
                    <a:pt x="29" y="6"/>
                    <a:pt x="39" y="11"/>
                    <a:pt x="50" y="16"/>
                  </a:cubicBezTo>
                  <a:cubicBezTo>
                    <a:pt x="56" y="19"/>
                    <a:pt x="57" y="20"/>
                    <a:pt x="55" y="28"/>
                  </a:cubicBezTo>
                  <a:cubicBezTo>
                    <a:pt x="55" y="29"/>
                    <a:pt x="55" y="30"/>
                    <a:pt x="54" y="33"/>
                  </a:cubicBezTo>
                  <a:close/>
                  <a:moveTo>
                    <a:pt x="13" y="21"/>
                  </a:moveTo>
                  <a:cubicBezTo>
                    <a:pt x="19" y="25"/>
                    <a:pt x="24" y="28"/>
                    <a:pt x="29" y="31"/>
                  </a:cubicBezTo>
                  <a:cubicBezTo>
                    <a:pt x="31" y="33"/>
                    <a:pt x="34" y="34"/>
                    <a:pt x="36" y="35"/>
                  </a:cubicBezTo>
                  <a:cubicBezTo>
                    <a:pt x="38" y="36"/>
                    <a:pt x="40" y="35"/>
                    <a:pt x="42" y="33"/>
                  </a:cubicBezTo>
                  <a:cubicBezTo>
                    <a:pt x="43" y="30"/>
                    <a:pt x="43" y="27"/>
                    <a:pt x="41" y="26"/>
                  </a:cubicBezTo>
                  <a:cubicBezTo>
                    <a:pt x="37" y="24"/>
                    <a:pt x="34" y="22"/>
                    <a:pt x="30" y="20"/>
                  </a:cubicBezTo>
                  <a:cubicBezTo>
                    <a:pt x="26" y="18"/>
                    <a:pt x="21" y="17"/>
                    <a:pt x="17" y="15"/>
                  </a:cubicBezTo>
                  <a:cubicBezTo>
                    <a:pt x="16" y="15"/>
                    <a:pt x="15" y="15"/>
                    <a:pt x="14" y="15"/>
                  </a:cubicBezTo>
                  <a:cubicBezTo>
                    <a:pt x="14" y="17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01"/>
            <p:cNvSpPr>
              <a:spLocks noEditPoints="1"/>
            </p:cNvSpPr>
            <p:nvPr/>
          </p:nvSpPr>
          <p:spPr bwMode="auto">
            <a:xfrm>
              <a:off x="4529138" y="3246438"/>
              <a:ext cx="161925" cy="158750"/>
            </a:xfrm>
            <a:custGeom>
              <a:avLst/>
              <a:gdLst>
                <a:gd name="T0" fmla="*/ 18 w 58"/>
                <a:gd name="T1" fmla="*/ 55 h 57"/>
                <a:gd name="T2" fmla="*/ 9 w 58"/>
                <a:gd name="T3" fmla="*/ 48 h 57"/>
                <a:gd name="T4" fmla="*/ 3 w 58"/>
                <a:gd name="T5" fmla="*/ 39 h 57"/>
                <a:gd name="T6" fmla="*/ 3 w 58"/>
                <a:gd name="T7" fmla="*/ 25 h 57"/>
                <a:gd name="T8" fmla="*/ 8 w 58"/>
                <a:gd name="T9" fmla="*/ 14 h 57"/>
                <a:gd name="T10" fmla="*/ 20 w 58"/>
                <a:gd name="T11" fmla="*/ 6 h 57"/>
                <a:gd name="T12" fmla="*/ 51 w 58"/>
                <a:gd name="T13" fmla="*/ 14 h 57"/>
                <a:gd name="T14" fmla="*/ 55 w 58"/>
                <a:gd name="T15" fmla="*/ 22 h 57"/>
                <a:gd name="T16" fmla="*/ 46 w 58"/>
                <a:gd name="T17" fmla="*/ 50 h 57"/>
                <a:gd name="T18" fmla="*/ 27 w 58"/>
                <a:gd name="T19" fmla="*/ 56 h 57"/>
                <a:gd name="T20" fmla="*/ 18 w 58"/>
                <a:gd name="T21" fmla="*/ 55 h 57"/>
                <a:gd name="T22" fmla="*/ 45 w 58"/>
                <a:gd name="T23" fmla="*/ 31 h 57"/>
                <a:gd name="T24" fmla="*/ 35 w 58"/>
                <a:gd name="T25" fmla="*/ 14 h 57"/>
                <a:gd name="T26" fmla="*/ 25 w 58"/>
                <a:gd name="T27" fmla="*/ 14 h 57"/>
                <a:gd name="T28" fmla="*/ 12 w 58"/>
                <a:gd name="T29" fmla="*/ 32 h 57"/>
                <a:gd name="T30" fmla="*/ 12 w 58"/>
                <a:gd name="T31" fmla="*/ 35 h 57"/>
                <a:gd name="T32" fmla="*/ 25 w 58"/>
                <a:gd name="T33" fmla="*/ 46 h 57"/>
                <a:gd name="T34" fmla="*/ 45 w 58"/>
                <a:gd name="T35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57">
                  <a:moveTo>
                    <a:pt x="18" y="55"/>
                  </a:moveTo>
                  <a:cubicBezTo>
                    <a:pt x="15" y="55"/>
                    <a:pt x="11" y="52"/>
                    <a:pt x="9" y="48"/>
                  </a:cubicBezTo>
                  <a:cubicBezTo>
                    <a:pt x="7" y="45"/>
                    <a:pt x="5" y="42"/>
                    <a:pt x="3" y="39"/>
                  </a:cubicBezTo>
                  <a:cubicBezTo>
                    <a:pt x="0" y="34"/>
                    <a:pt x="0" y="29"/>
                    <a:pt x="3" y="25"/>
                  </a:cubicBezTo>
                  <a:cubicBezTo>
                    <a:pt x="4" y="21"/>
                    <a:pt x="6" y="18"/>
                    <a:pt x="8" y="14"/>
                  </a:cubicBezTo>
                  <a:cubicBezTo>
                    <a:pt x="11" y="10"/>
                    <a:pt x="15" y="8"/>
                    <a:pt x="20" y="6"/>
                  </a:cubicBezTo>
                  <a:cubicBezTo>
                    <a:pt x="33" y="0"/>
                    <a:pt x="42" y="6"/>
                    <a:pt x="51" y="14"/>
                  </a:cubicBezTo>
                  <a:cubicBezTo>
                    <a:pt x="53" y="16"/>
                    <a:pt x="55" y="19"/>
                    <a:pt x="55" y="22"/>
                  </a:cubicBezTo>
                  <a:cubicBezTo>
                    <a:pt x="58" y="33"/>
                    <a:pt x="53" y="43"/>
                    <a:pt x="46" y="50"/>
                  </a:cubicBezTo>
                  <a:cubicBezTo>
                    <a:pt x="41" y="56"/>
                    <a:pt x="34" y="57"/>
                    <a:pt x="27" y="56"/>
                  </a:cubicBezTo>
                  <a:cubicBezTo>
                    <a:pt x="25" y="56"/>
                    <a:pt x="22" y="56"/>
                    <a:pt x="18" y="55"/>
                  </a:cubicBezTo>
                  <a:close/>
                  <a:moveTo>
                    <a:pt x="45" y="31"/>
                  </a:moveTo>
                  <a:cubicBezTo>
                    <a:pt x="48" y="22"/>
                    <a:pt x="44" y="16"/>
                    <a:pt x="35" y="14"/>
                  </a:cubicBezTo>
                  <a:cubicBezTo>
                    <a:pt x="32" y="14"/>
                    <a:pt x="28" y="14"/>
                    <a:pt x="25" y="14"/>
                  </a:cubicBezTo>
                  <a:cubicBezTo>
                    <a:pt x="19" y="16"/>
                    <a:pt x="11" y="27"/>
                    <a:pt x="12" y="32"/>
                  </a:cubicBezTo>
                  <a:cubicBezTo>
                    <a:pt x="12" y="33"/>
                    <a:pt x="12" y="34"/>
                    <a:pt x="12" y="35"/>
                  </a:cubicBezTo>
                  <a:cubicBezTo>
                    <a:pt x="15" y="40"/>
                    <a:pt x="18" y="45"/>
                    <a:pt x="25" y="46"/>
                  </a:cubicBezTo>
                  <a:cubicBezTo>
                    <a:pt x="35" y="47"/>
                    <a:pt x="43" y="42"/>
                    <a:pt x="45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02"/>
            <p:cNvSpPr>
              <a:spLocks noEditPoints="1"/>
            </p:cNvSpPr>
            <p:nvPr/>
          </p:nvSpPr>
          <p:spPr bwMode="auto">
            <a:xfrm>
              <a:off x="4705350" y="3248025"/>
              <a:ext cx="150813" cy="146050"/>
            </a:xfrm>
            <a:custGeom>
              <a:avLst/>
              <a:gdLst>
                <a:gd name="T0" fmla="*/ 34 w 54"/>
                <a:gd name="T1" fmla="*/ 1 h 52"/>
                <a:gd name="T2" fmla="*/ 46 w 54"/>
                <a:gd name="T3" fmla="*/ 5 h 52"/>
                <a:gd name="T4" fmla="*/ 53 w 54"/>
                <a:gd name="T5" fmla="*/ 15 h 52"/>
                <a:gd name="T6" fmla="*/ 40 w 54"/>
                <a:gd name="T7" fmla="*/ 44 h 52"/>
                <a:gd name="T8" fmla="*/ 6 w 54"/>
                <a:gd name="T9" fmla="*/ 37 h 52"/>
                <a:gd name="T10" fmla="*/ 2 w 54"/>
                <a:gd name="T11" fmla="*/ 31 h 52"/>
                <a:gd name="T12" fmla="*/ 3 w 54"/>
                <a:gd name="T13" fmla="*/ 15 h 52"/>
                <a:gd name="T14" fmla="*/ 27 w 54"/>
                <a:gd name="T15" fmla="*/ 0 h 52"/>
                <a:gd name="T16" fmla="*/ 34 w 54"/>
                <a:gd name="T17" fmla="*/ 1 h 52"/>
                <a:gd name="T18" fmla="*/ 10 w 54"/>
                <a:gd name="T19" fmla="*/ 24 h 52"/>
                <a:gd name="T20" fmla="*/ 14 w 54"/>
                <a:gd name="T21" fmla="*/ 32 h 52"/>
                <a:gd name="T22" fmla="*/ 27 w 54"/>
                <a:gd name="T23" fmla="*/ 38 h 52"/>
                <a:gd name="T24" fmla="*/ 40 w 54"/>
                <a:gd name="T25" fmla="*/ 29 h 52"/>
                <a:gd name="T26" fmla="*/ 32 w 54"/>
                <a:gd name="T27" fmla="*/ 11 h 52"/>
                <a:gd name="T28" fmla="*/ 13 w 54"/>
                <a:gd name="T29" fmla="*/ 19 h 52"/>
                <a:gd name="T30" fmla="*/ 10 w 54"/>
                <a:gd name="T31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52">
                  <a:moveTo>
                    <a:pt x="34" y="1"/>
                  </a:moveTo>
                  <a:cubicBezTo>
                    <a:pt x="39" y="2"/>
                    <a:pt x="43" y="4"/>
                    <a:pt x="46" y="5"/>
                  </a:cubicBezTo>
                  <a:cubicBezTo>
                    <a:pt x="51" y="6"/>
                    <a:pt x="54" y="10"/>
                    <a:pt x="53" y="15"/>
                  </a:cubicBezTo>
                  <a:cubicBezTo>
                    <a:pt x="53" y="27"/>
                    <a:pt x="49" y="37"/>
                    <a:pt x="40" y="44"/>
                  </a:cubicBezTo>
                  <a:cubicBezTo>
                    <a:pt x="30" y="52"/>
                    <a:pt x="13" y="48"/>
                    <a:pt x="6" y="37"/>
                  </a:cubicBezTo>
                  <a:cubicBezTo>
                    <a:pt x="4" y="35"/>
                    <a:pt x="3" y="33"/>
                    <a:pt x="2" y="31"/>
                  </a:cubicBezTo>
                  <a:cubicBezTo>
                    <a:pt x="0" y="25"/>
                    <a:pt x="0" y="21"/>
                    <a:pt x="3" y="15"/>
                  </a:cubicBezTo>
                  <a:cubicBezTo>
                    <a:pt x="8" y="5"/>
                    <a:pt x="16" y="0"/>
                    <a:pt x="27" y="0"/>
                  </a:cubicBezTo>
                  <a:cubicBezTo>
                    <a:pt x="30" y="0"/>
                    <a:pt x="33" y="0"/>
                    <a:pt x="34" y="1"/>
                  </a:cubicBezTo>
                  <a:close/>
                  <a:moveTo>
                    <a:pt x="10" y="24"/>
                  </a:moveTo>
                  <a:cubicBezTo>
                    <a:pt x="12" y="27"/>
                    <a:pt x="13" y="30"/>
                    <a:pt x="14" y="32"/>
                  </a:cubicBezTo>
                  <a:cubicBezTo>
                    <a:pt x="17" y="36"/>
                    <a:pt x="22" y="38"/>
                    <a:pt x="27" y="38"/>
                  </a:cubicBezTo>
                  <a:cubicBezTo>
                    <a:pt x="33" y="37"/>
                    <a:pt x="37" y="34"/>
                    <a:pt x="40" y="29"/>
                  </a:cubicBezTo>
                  <a:cubicBezTo>
                    <a:pt x="46" y="18"/>
                    <a:pt x="44" y="14"/>
                    <a:pt x="32" y="11"/>
                  </a:cubicBezTo>
                  <a:cubicBezTo>
                    <a:pt x="23" y="9"/>
                    <a:pt x="17" y="11"/>
                    <a:pt x="13" y="19"/>
                  </a:cubicBezTo>
                  <a:cubicBezTo>
                    <a:pt x="12" y="21"/>
                    <a:pt x="11" y="22"/>
                    <a:pt x="1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03"/>
            <p:cNvSpPr/>
            <p:nvPr/>
          </p:nvSpPr>
          <p:spPr bwMode="auto">
            <a:xfrm>
              <a:off x="2205038" y="2135188"/>
              <a:ext cx="228600" cy="130175"/>
            </a:xfrm>
            <a:custGeom>
              <a:avLst/>
              <a:gdLst>
                <a:gd name="T0" fmla="*/ 79 w 82"/>
                <a:gd name="T1" fmla="*/ 33 h 46"/>
                <a:gd name="T2" fmla="*/ 79 w 82"/>
                <a:gd name="T3" fmla="*/ 40 h 46"/>
                <a:gd name="T4" fmla="*/ 65 w 82"/>
                <a:gd name="T5" fmla="*/ 45 h 46"/>
                <a:gd name="T6" fmla="*/ 52 w 82"/>
                <a:gd name="T7" fmla="*/ 46 h 46"/>
                <a:gd name="T8" fmla="*/ 20 w 82"/>
                <a:gd name="T9" fmla="*/ 33 h 46"/>
                <a:gd name="T10" fmla="*/ 12 w 82"/>
                <a:gd name="T11" fmla="*/ 27 h 46"/>
                <a:gd name="T12" fmla="*/ 6 w 82"/>
                <a:gd name="T13" fmla="*/ 0 h 46"/>
                <a:gd name="T14" fmla="*/ 10 w 82"/>
                <a:gd name="T15" fmla="*/ 0 h 46"/>
                <a:gd name="T16" fmla="*/ 10 w 82"/>
                <a:gd name="T17" fmla="*/ 5 h 46"/>
                <a:gd name="T18" fmla="*/ 17 w 82"/>
                <a:gd name="T19" fmla="*/ 23 h 46"/>
                <a:gd name="T20" fmla="*/ 46 w 82"/>
                <a:gd name="T21" fmla="*/ 37 h 46"/>
                <a:gd name="T22" fmla="*/ 69 w 82"/>
                <a:gd name="T23" fmla="*/ 36 h 46"/>
                <a:gd name="T24" fmla="*/ 79 w 82"/>
                <a:gd name="T25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46">
                  <a:moveTo>
                    <a:pt x="79" y="33"/>
                  </a:moveTo>
                  <a:cubicBezTo>
                    <a:pt x="82" y="36"/>
                    <a:pt x="82" y="39"/>
                    <a:pt x="79" y="40"/>
                  </a:cubicBezTo>
                  <a:cubicBezTo>
                    <a:pt x="75" y="42"/>
                    <a:pt x="70" y="44"/>
                    <a:pt x="65" y="45"/>
                  </a:cubicBezTo>
                  <a:cubicBezTo>
                    <a:pt x="61" y="46"/>
                    <a:pt x="56" y="46"/>
                    <a:pt x="52" y="46"/>
                  </a:cubicBezTo>
                  <a:cubicBezTo>
                    <a:pt x="40" y="44"/>
                    <a:pt x="29" y="41"/>
                    <a:pt x="20" y="33"/>
                  </a:cubicBezTo>
                  <a:cubicBezTo>
                    <a:pt x="17" y="31"/>
                    <a:pt x="16" y="27"/>
                    <a:pt x="12" y="27"/>
                  </a:cubicBezTo>
                  <a:cubicBezTo>
                    <a:pt x="3" y="23"/>
                    <a:pt x="0" y="8"/>
                    <a:pt x="6" y="0"/>
                  </a:cubicBezTo>
                  <a:cubicBezTo>
                    <a:pt x="7" y="0"/>
                    <a:pt x="8" y="0"/>
                    <a:pt x="10" y="0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8" y="12"/>
                    <a:pt x="12" y="18"/>
                    <a:pt x="17" y="23"/>
                  </a:cubicBezTo>
                  <a:cubicBezTo>
                    <a:pt x="25" y="30"/>
                    <a:pt x="34" y="36"/>
                    <a:pt x="46" y="37"/>
                  </a:cubicBezTo>
                  <a:cubicBezTo>
                    <a:pt x="53" y="38"/>
                    <a:pt x="61" y="38"/>
                    <a:pt x="69" y="36"/>
                  </a:cubicBezTo>
                  <a:cubicBezTo>
                    <a:pt x="72" y="34"/>
                    <a:pt x="76" y="34"/>
                    <a:pt x="79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04"/>
            <p:cNvSpPr/>
            <p:nvPr/>
          </p:nvSpPr>
          <p:spPr bwMode="auto">
            <a:xfrm>
              <a:off x="3733800" y="2800350"/>
              <a:ext cx="92075" cy="88900"/>
            </a:xfrm>
            <a:custGeom>
              <a:avLst/>
              <a:gdLst>
                <a:gd name="T0" fmla="*/ 23 w 33"/>
                <a:gd name="T1" fmla="*/ 10 h 32"/>
                <a:gd name="T2" fmla="*/ 15 w 33"/>
                <a:gd name="T3" fmla="*/ 12 h 32"/>
                <a:gd name="T4" fmla="*/ 7 w 33"/>
                <a:gd name="T5" fmla="*/ 15 h 32"/>
                <a:gd name="T6" fmla="*/ 1 w 33"/>
                <a:gd name="T7" fmla="*/ 13 h 32"/>
                <a:gd name="T8" fmla="*/ 2 w 33"/>
                <a:gd name="T9" fmla="*/ 7 h 32"/>
                <a:gd name="T10" fmla="*/ 20 w 33"/>
                <a:gd name="T11" fmla="*/ 0 h 32"/>
                <a:gd name="T12" fmla="*/ 24 w 33"/>
                <a:gd name="T13" fmla="*/ 2 h 32"/>
                <a:gd name="T14" fmla="*/ 30 w 33"/>
                <a:gd name="T15" fmla="*/ 9 h 32"/>
                <a:gd name="T16" fmla="*/ 29 w 33"/>
                <a:gd name="T17" fmla="*/ 19 h 32"/>
                <a:gd name="T18" fmla="*/ 28 w 33"/>
                <a:gd name="T19" fmla="*/ 21 h 32"/>
                <a:gd name="T20" fmla="*/ 13 w 33"/>
                <a:gd name="T21" fmla="*/ 31 h 32"/>
                <a:gd name="T22" fmla="*/ 9 w 33"/>
                <a:gd name="T23" fmla="*/ 31 h 32"/>
                <a:gd name="T24" fmla="*/ 9 w 33"/>
                <a:gd name="T25" fmla="*/ 27 h 32"/>
                <a:gd name="T26" fmla="*/ 18 w 33"/>
                <a:gd name="T27" fmla="*/ 17 h 32"/>
                <a:gd name="T28" fmla="*/ 24 w 33"/>
                <a:gd name="T29" fmla="*/ 12 h 32"/>
                <a:gd name="T30" fmla="*/ 23 w 33"/>
                <a:gd name="T31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2">
                  <a:moveTo>
                    <a:pt x="23" y="10"/>
                  </a:moveTo>
                  <a:cubicBezTo>
                    <a:pt x="20" y="11"/>
                    <a:pt x="18" y="11"/>
                    <a:pt x="15" y="12"/>
                  </a:cubicBezTo>
                  <a:cubicBezTo>
                    <a:pt x="12" y="13"/>
                    <a:pt x="10" y="14"/>
                    <a:pt x="7" y="15"/>
                  </a:cubicBezTo>
                  <a:cubicBezTo>
                    <a:pt x="5" y="16"/>
                    <a:pt x="2" y="15"/>
                    <a:pt x="1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7" y="3"/>
                    <a:pt x="13" y="0"/>
                    <a:pt x="20" y="0"/>
                  </a:cubicBezTo>
                  <a:cubicBezTo>
                    <a:pt x="21" y="0"/>
                    <a:pt x="23" y="1"/>
                    <a:pt x="24" y="2"/>
                  </a:cubicBezTo>
                  <a:cubicBezTo>
                    <a:pt x="26" y="4"/>
                    <a:pt x="28" y="6"/>
                    <a:pt x="30" y="9"/>
                  </a:cubicBezTo>
                  <a:cubicBezTo>
                    <a:pt x="33" y="12"/>
                    <a:pt x="33" y="16"/>
                    <a:pt x="29" y="19"/>
                  </a:cubicBezTo>
                  <a:cubicBezTo>
                    <a:pt x="29" y="20"/>
                    <a:pt x="28" y="20"/>
                    <a:pt x="28" y="21"/>
                  </a:cubicBezTo>
                  <a:cubicBezTo>
                    <a:pt x="23" y="24"/>
                    <a:pt x="18" y="28"/>
                    <a:pt x="13" y="31"/>
                  </a:cubicBezTo>
                  <a:cubicBezTo>
                    <a:pt x="12" y="32"/>
                    <a:pt x="10" y="32"/>
                    <a:pt x="9" y="31"/>
                  </a:cubicBezTo>
                  <a:cubicBezTo>
                    <a:pt x="8" y="30"/>
                    <a:pt x="7" y="28"/>
                    <a:pt x="9" y="27"/>
                  </a:cubicBezTo>
                  <a:cubicBezTo>
                    <a:pt x="12" y="23"/>
                    <a:pt x="15" y="20"/>
                    <a:pt x="18" y="17"/>
                  </a:cubicBezTo>
                  <a:cubicBezTo>
                    <a:pt x="20" y="15"/>
                    <a:pt x="22" y="14"/>
                    <a:pt x="24" y="12"/>
                  </a:cubicBezTo>
                  <a:cubicBezTo>
                    <a:pt x="24" y="12"/>
                    <a:pt x="23" y="11"/>
                    <a:pt x="2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06"/>
            <p:cNvSpPr/>
            <p:nvPr/>
          </p:nvSpPr>
          <p:spPr bwMode="auto">
            <a:xfrm>
              <a:off x="4962525" y="2481263"/>
              <a:ext cx="69850" cy="131763"/>
            </a:xfrm>
            <a:custGeom>
              <a:avLst/>
              <a:gdLst>
                <a:gd name="T0" fmla="*/ 17 w 25"/>
                <a:gd name="T1" fmla="*/ 47 h 47"/>
                <a:gd name="T2" fmla="*/ 3 w 25"/>
                <a:gd name="T3" fmla="*/ 10 h 47"/>
                <a:gd name="T4" fmla="*/ 1 w 25"/>
                <a:gd name="T5" fmla="*/ 7 h 47"/>
                <a:gd name="T6" fmla="*/ 2 w 25"/>
                <a:gd name="T7" fmla="*/ 2 h 47"/>
                <a:gd name="T8" fmla="*/ 12 w 25"/>
                <a:gd name="T9" fmla="*/ 4 h 47"/>
                <a:gd name="T10" fmla="*/ 24 w 25"/>
                <a:gd name="T11" fmla="*/ 25 h 47"/>
                <a:gd name="T12" fmla="*/ 22 w 25"/>
                <a:gd name="T13" fmla="*/ 36 h 47"/>
                <a:gd name="T14" fmla="*/ 17 w 2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7">
                  <a:moveTo>
                    <a:pt x="17" y="47"/>
                  </a:moveTo>
                  <a:cubicBezTo>
                    <a:pt x="18" y="31"/>
                    <a:pt x="12" y="20"/>
                    <a:pt x="3" y="10"/>
                  </a:cubicBezTo>
                  <a:cubicBezTo>
                    <a:pt x="3" y="9"/>
                    <a:pt x="2" y="8"/>
                    <a:pt x="1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7" y="10"/>
                    <a:pt x="22" y="17"/>
                    <a:pt x="24" y="25"/>
                  </a:cubicBezTo>
                  <a:cubicBezTo>
                    <a:pt x="25" y="29"/>
                    <a:pt x="25" y="33"/>
                    <a:pt x="22" y="36"/>
                  </a:cubicBezTo>
                  <a:cubicBezTo>
                    <a:pt x="21" y="39"/>
                    <a:pt x="20" y="42"/>
                    <a:pt x="17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07"/>
            <p:cNvSpPr/>
            <p:nvPr/>
          </p:nvSpPr>
          <p:spPr bwMode="auto">
            <a:xfrm>
              <a:off x="4341813" y="3602038"/>
              <a:ext cx="44450" cy="131763"/>
            </a:xfrm>
            <a:custGeom>
              <a:avLst/>
              <a:gdLst>
                <a:gd name="T0" fmla="*/ 4 w 16"/>
                <a:gd name="T1" fmla="*/ 0 h 47"/>
                <a:gd name="T2" fmla="*/ 7 w 16"/>
                <a:gd name="T3" fmla="*/ 1 h 47"/>
                <a:gd name="T4" fmla="*/ 9 w 16"/>
                <a:gd name="T5" fmla="*/ 10 h 47"/>
                <a:gd name="T6" fmla="*/ 15 w 16"/>
                <a:gd name="T7" fmla="*/ 39 h 47"/>
                <a:gd name="T8" fmla="*/ 16 w 16"/>
                <a:gd name="T9" fmla="*/ 44 h 47"/>
                <a:gd name="T10" fmla="*/ 11 w 16"/>
                <a:gd name="T11" fmla="*/ 46 h 47"/>
                <a:gd name="T12" fmla="*/ 5 w 16"/>
                <a:gd name="T13" fmla="*/ 39 h 47"/>
                <a:gd name="T14" fmla="*/ 0 w 16"/>
                <a:gd name="T15" fmla="*/ 22 h 47"/>
                <a:gd name="T16" fmla="*/ 0 w 16"/>
                <a:gd name="T17" fmla="*/ 18 h 47"/>
                <a:gd name="T18" fmla="*/ 4 w 16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7">
                  <a:moveTo>
                    <a:pt x="4" y="0"/>
                  </a:moveTo>
                  <a:cubicBezTo>
                    <a:pt x="5" y="0"/>
                    <a:pt x="6" y="0"/>
                    <a:pt x="7" y="1"/>
                  </a:cubicBezTo>
                  <a:cubicBezTo>
                    <a:pt x="8" y="4"/>
                    <a:pt x="10" y="7"/>
                    <a:pt x="9" y="10"/>
                  </a:cubicBezTo>
                  <a:cubicBezTo>
                    <a:pt x="8" y="20"/>
                    <a:pt x="12" y="29"/>
                    <a:pt x="15" y="39"/>
                  </a:cubicBezTo>
                  <a:cubicBezTo>
                    <a:pt x="15" y="40"/>
                    <a:pt x="15" y="42"/>
                    <a:pt x="16" y="44"/>
                  </a:cubicBezTo>
                  <a:cubicBezTo>
                    <a:pt x="16" y="46"/>
                    <a:pt x="13" y="47"/>
                    <a:pt x="11" y="46"/>
                  </a:cubicBezTo>
                  <a:cubicBezTo>
                    <a:pt x="8" y="45"/>
                    <a:pt x="6" y="42"/>
                    <a:pt x="5" y="39"/>
                  </a:cubicBezTo>
                  <a:cubicBezTo>
                    <a:pt x="3" y="33"/>
                    <a:pt x="1" y="28"/>
                    <a:pt x="0" y="22"/>
                  </a:cubicBezTo>
                  <a:cubicBezTo>
                    <a:pt x="0" y="21"/>
                    <a:pt x="0" y="19"/>
                    <a:pt x="0" y="18"/>
                  </a:cubicBezTo>
                  <a:cubicBezTo>
                    <a:pt x="1" y="12"/>
                    <a:pt x="3" y="6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08"/>
            <p:cNvSpPr/>
            <p:nvPr/>
          </p:nvSpPr>
          <p:spPr bwMode="auto">
            <a:xfrm>
              <a:off x="2227263" y="2446338"/>
              <a:ext cx="142875" cy="34925"/>
            </a:xfrm>
            <a:custGeom>
              <a:avLst/>
              <a:gdLst>
                <a:gd name="T0" fmla="*/ 51 w 51"/>
                <a:gd name="T1" fmla="*/ 3 h 12"/>
                <a:gd name="T2" fmla="*/ 18 w 51"/>
                <a:gd name="T3" fmla="*/ 11 h 12"/>
                <a:gd name="T4" fmla="*/ 7 w 51"/>
                <a:gd name="T5" fmla="*/ 9 h 12"/>
                <a:gd name="T6" fmla="*/ 1 w 51"/>
                <a:gd name="T7" fmla="*/ 5 h 12"/>
                <a:gd name="T8" fmla="*/ 1 w 51"/>
                <a:gd name="T9" fmla="*/ 3 h 12"/>
                <a:gd name="T10" fmla="*/ 3 w 51"/>
                <a:gd name="T11" fmla="*/ 1 h 12"/>
                <a:gd name="T12" fmla="*/ 9 w 51"/>
                <a:gd name="T13" fmla="*/ 0 h 12"/>
                <a:gd name="T14" fmla="*/ 35 w 51"/>
                <a:gd name="T15" fmla="*/ 2 h 12"/>
                <a:gd name="T16" fmla="*/ 51 w 51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2">
                  <a:moveTo>
                    <a:pt x="51" y="3"/>
                  </a:moveTo>
                  <a:cubicBezTo>
                    <a:pt x="39" y="9"/>
                    <a:pt x="29" y="12"/>
                    <a:pt x="18" y="11"/>
                  </a:cubicBezTo>
                  <a:cubicBezTo>
                    <a:pt x="14" y="11"/>
                    <a:pt x="10" y="10"/>
                    <a:pt x="7" y="9"/>
                  </a:cubicBezTo>
                  <a:cubicBezTo>
                    <a:pt x="5" y="8"/>
                    <a:pt x="3" y="7"/>
                    <a:pt x="1" y="5"/>
                  </a:cubicBezTo>
                  <a:cubicBezTo>
                    <a:pt x="1" y="5"/>
                    <a:pt x="0" y="3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18" y="3"/>
                    <a:pt x="26" y="2"/>
                    <a:pt x="35" y="2"/>
                  </a:cubicBezTo>
                  <a:cubicBezTo>
                    <a:pt x="40" y="1"/>
                    <a:pt x="45" y="0"/>
                    <a:pt x="5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09"/>
            <p:cNvSpPr/>
            <p:nvPr/>
          </p:nvSpPr>
          <p:spPr bwMode="auto">
            <a:xfrm>
              <a:off x="2279650" y="2474913"/>
              <a:ext cx="117475" cy="58738"/>
            </a:xfrm>
            <a:custGeom>
              <a:avLst/>
              <a:gdLst>
                <a:gd name="T0" fmla="*/ 41 w 42"/>
                <a:gd name="T1" fmla="*/ 0 h 21"/>
                <a:gd name="T2" fmla="*/ 38 w 42"/>
                <a:gd name="T3" fmla="*/ 5 h 21"/>
                <a:gd name="T4" fmla="*/ 9 w 42"/>
                <a:gd name="T5" fmla="*/ 20 h 21"/>
                <a:gd name="T6" fmla="*/ 7 w 42"/>
                <a:gd name="T7" fmla="*/ 20 h 21"/>
                <a:gd name="T8" fmla="*/ 0 w 42"/>
                <a:gd name="T9" fmla="*/ 17 h 21"/>
                <a:gd name="T10" fmla="*/ 5 w 42"/>
                <a:gd name="T11" fmla="*/ 12 h 21"/>
                <a:gd name="T12" fmla="*/ 29 w 42"/>
                <a:gd name="T13" fmla="*/ 2 h 21"/>
                <a:gd name="T14" fmla="*/ 41 w 42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1">
                  <a:moveTo>
                    <a:pt x="41" y="0"/>
                  </a:moveTo>
                  <a:cubicBezTo>
                    <a:pt x="42" y="3"/>
                    <a:pt x="40" y="4"/>
                    <a:pt x="38" y="5"/>
                  </a:cubicBezTo>
                  <a:cubicBezTo>
                    <a:pt x="30" y="12"/>
                    <a:pt x="20" y="17"/>
                    <a:pt x="9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1"/>
                    <a:pt x="0" y="19"/>
                    <a:pt x="0" y="17"/>
                  </a:cubicBezTo>
                  <a:cubicBezTo>
                    <a:pt x="0" y="14"/>
                    <a:pt x="3" y="13"/>
                    <a:pt x="5" y="12"/>
                  </a:cubicBezTo>
                  <a:cubicBezTo>
                    <a:pt x="13" y="9"/>
                    <a:pt x="21" y="6"/>
                    <a:pt x="29" y="2"/>
                  </a:cubicBezTo>
                  <a:cubicBezTo>
                    <a:pt x="33" y="1"/>
                    <a:pt x="37" y="0"/>
                    <a:pt x="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10"/>
            <p:cNvSpPr/>
            <p:nvPr/>
          </p:nvSpPr>
          <p:spPr bwMode="auto">
            <a:xfrm>
              <a:off x="4940300" y="2565400"/>
              <a:ext cx="58738" cy="100013"/>
            </a:xfrm>
            <a:custGeom>
              <a:avLst/>
              <a:gdLst>
                <a:gd name="T0" fmla="*/ 13 w 21"/>
                <a:gd name="T1" fmla="*/ 36 h 36"/>
                <a:gd name="T2" fmla="*/ 2 w 21"/>
                <a:gd name="T3" fmla="*/ 10 h 36"/>
                <a:gd name="T4" fmla="*/ 1 w 21"/>
                <a:gd name="T5" fmla="*/ 7 h 36"/>
                <a:gd name="T6" fmla="*/ 3 w 21"/>
                <a:gd name="T7" fmla="*/ 1 h 36"/>
                <a:gd name="T8" fmla="*/ 10 w 21"/>
                <a:gd name="T9" fmla="*/ 4 h 36"/>
                <a:gd name="T10" fmla="*/ 18 w 21"/>
                <a:gd name="T11" fmla="*/ 22 h 36"/>
                <a:gd name="T12" fmla="*/ 13 w 2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6">
                  <a:moveTo>
                    <a:pt x="13" y="36"/>
                  </a:moveTo>
                  <a:cubicBezTo>
                    <a:pt x="9" y="27"/>
                    <a:pt x="5" y="19"/>
                    <a:pt x="2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10" y="4"/>
                  </a:cubicBezTo>
                  <a:cubicBezTo>
                    <a:pt x="13" y="10"/>
                    <a:pt x="15" y="16"/>
                    <a:pt x="18" y="22"/>
                  </a:cubicBezTo>
                  <a:cubicBezTo>
                    <a:pt x="21" y="27"/>
                    <a:pt x="19" y="32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11"/>
            <p:cNvSpPr/>
            <p:nvPr/>
          </p:nvSpPr>
          <p:spPr bwMode="auto">
            <a:xfrm>
              <a:off x="2952750" y="2492375"/>
              <a:ext cx="100013" cy="38100"/>
            </a:xfrm>
            <a:custGeom>
              <a:avLst/>
              <a:gdLst>
                <a:gd name="T0" fmla="*/ 15 w 36"/>
                <a:gd name="T1" fmla="*/ 12 h 14"/>
                <a:gd name="T2" fmla="*/ 6 w 36"/>
                <a:gd name="T3" fmla="*/ 10 h 14"/>
                <a:gd name="T4" fmla="*/ 2 w 36"/>
                <a:gd name="T5" fmla="*/ 7 h 14"/>
                <a:gd name="T6" fmla="*/ 1 w 36"/>
                <a:gd name="T7" fmla="*/ 3 h 14"/>
                <a:gd name="T8" fmla="*/ 3 w 36"/>
                <a:gd name="T9" fmla="*/ 1 h 14"/>
                <a:gd name="T10" fmla="*/ 7 w 36"/>
                <a:gd name="T11" fmla="*/ 0 h 14"/>
                <a:gd name="T12" fmla="*/ 34 w 36"/>
                <a:gd name="T13" fmla="*/ 9 h 14"/>
                <a:gd name="T14" fmla="*/ 36 w 36"/>
                <a:gd name="T15" fmla="*/ 12 h 14"/>
                <a:gd name="T16" fmla="*/ 34 w 36"/>
                <a:gd name="T17" fmla="*/ 14 h 14"/>
                <a:gd name="T18" fmla="*/ 21 w 36"/>
                <a:gd name="T19" fmla="*/ 13 h 14"/>
                <a:gd name="T20" fmla="*/ 15 w 36"/>
                <a:gd name="T21" fmla="*/ 12 h 14"/>
                <a:gd name="T22" fmla="*/ 15 w 36"/>
                <a:gd name="T2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4">
                  <a:moveTo>
                    <a:pt x="15" y="12"/>
                  </a:moveTo>
                  <a:cubicBezTo>
                    <a:pt x="12" y="11"/>
                    <a:pt x="9" y="10"/>
                    <a:pt x="6" y="10"/>
                  </a:cubicBezTo>
                  <a:cubicBezTo>
                    <a:pt x="5" y="9"/>
                    <a:pt x="3" y="8"/>
                    <a:pt x="2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17" y="2"/>
                    <a:pt x="26" y="4"/>
                    <a:pt x="34" y="9"/>
                  </a:cubicBezTo>
                  <a:cubicBezTo>
                    <a:pt x="35" y="9"/>
                    <a:pt x="36" y="11"/>
                    <a:pt x="36" y="12"/>
                  </a:cubicBezTo>
                  <a:cubicBezTo>
                    <a:pt x="36" y="13"/>
                    <a:pt x="34" y="14"/>
                    <a:pt x="34" y="14"/>
                  </a:cubicBezTo>
                  <a:cubicBezTo>
                    <a:pt x="29" y="14"/>
                    <a:pt x="25" y="14"/>
                    <a:pt x="21" y="13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12"/>
            <p:cNvSpPr/>
            <p:nvPr/>
          </p:nvSpPr>
          <p:spPr bwMode="auto">
            <a:xfrm>
              <a:off x="2887663" y="1381125"/>
              <a:ext cx="95250" cy="50800"/>
            </a:xfrm>
            <a:custGeom>
              <a:avLst/>
              <a:gdLst>
                <a:gd name="T0" fmla="*/ 34 w 34"/>
                <a:gd name="T1" fmla="*/ 2 h 18"/>
                <a:gd name="T2" fmla="*/ 32 w 34"/>
                <a:gd name="T3" fmla="*/ 5 h 18"/>
                <a:gd name="T4" fmla="*/ 20 w 34"/>
                <a:gd name="T5" fmla="*/ 11 h 18"/>
                <a:gd name="T6" fmla="*/ 3 w 34"/>
                <a:gd name="T7" fmla="*/ 18 h 18"/>
                <a:gd name="T8" fmla="*/ 2 w 34"/>
                <a:gd name="T9" fmla="*/ 13 h 18"/>
                <a:gd name="T10" fmla="*/ 9 w 34"/>
                <a:gd name="T11" fmla="*/ 7 h 18"/>
                <a:gd name="T12" fmla="*/ 33 w 34"/>
                <a:gd name="T13" fmla="*/ 0 h 18"/>
                <a:gd name="T14" fmla="*/ 34 w 34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8">
                  <a:moveTo>
                    <a:pt x="34" y="2"/>
                  </a:moveTo>
                  <a:cubicBezTo>
                    <a:pt x="33" y="3"/>
                    <a:pt x="33" y="5"/>
                    <a:pt x="32" y="5"/>
                  </a:cubicBezTo>
                  <a:cubicBezTo>
                    <a:pt x="28" y="7"/>
                    <a:pt x="24" y="9"/>
                    <a:pt x="20" y="11"/>
                  </a:cubicBezTo>
                  <a:cubicBezTo>
                    <a:pt x="14" y="12"/>
                    <a:pt x="8" y="14"/>
                    <a:pt x="3" y="18"/>
                  </a:cubicBezTo>
                  <a:cubicBezTo>
                    <a:pt x="0" y="17"/>
                    <a:pt x="0" y="14"/>
                    <a:pt x="2" y="13"/>
                  </a:cubicBezTo>
                  <a:cubicBezTo>
                    <a:pt x="4" y="10"/>
                    <a:pt x="7" y="8"/>
                    <a:pt x="9" y="7"/>
                  </a:cubicBezTo>
                  <a:cubicBezTo>
                    <a:pt x="17" y="4"/>
                    <a:pt x="25" y="3"/>
                    <a:pt x="33" y="0"/>
                  </a:cubicBezTo>
                  <a:cubicBezTo>
                    <a:pt x="33" y="1"/>
                    <a:pt x="34" y="2"/>
                    <a:pt x="3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13"/>
            <p:cNvSpPr/>
            <p:nvPr/>
          </p:nvSpPr>
          <p:spPr bwMode="auto">
            <a:xfrm>
              <a:off x="2994025" y="2536825"/>
              <a:ext cx="87313" cy="33338"/>
            </a:xfrm>
            <a:custGeom>
              <a:avLst/>
              <a:gdLst>
                <a:gd name="T0" fmla="*/ 0 w 31"/>
                <a:gd name="T1" fmla="*/ 2 h 12"/>
                <a:gd name="T2" fmla="*/ 6 w 31"/>
                <a:gd name="T3" fmla="*/ 0 h 12"/>
                <a:gd name="T4" fmla="*/ 10 w 31"/>
                <a:gd name="T5" fmla="*/ 1 h 12"/>
                <a:gd name="T6" fmla="*/ 28 w 31"/>
                <a:gd name="T7" fmla="*/ 0 h 12"/>
                <a:gd name="T8" fmla="*/ 30 w 31"/>
                <a:gd name="T9" fmla="*/ 1 h 12"/>
                <a:gd name="T10" fmla="*/ 30 w 31"/>
                <a:gd name="T11" fmla="*/ 4 h 12"/>
                <a:gd name="T12" fmla="*/ 0 w 3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0" y="2"/>
                  </a:moveTo>
                  <a:cubicBezTo>
                    <a:pt x="3" y="1"/>
                    <a:pt x="5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6" y="2"/>
                    <a:pt x="22" y="3"/>
                    <a:pt x="28" y="0"/>
                  </a:cubicBezTo>
                  <a:cubicBezTo>
                    <a:pt x="28" y="0"/>
                    <a:pt x="30" y="1"/>
                    <a:pt x="30" y="1"/>
                  </a:cubicBezTo>
                  <a:cubicBezTo>
                    <a:pt x="31" y="2"/>
                    <a:pt x="30" y="4"/>
                    <a:pt x="30" y="4"/>
                  </a:cubicBezTo>
                  <a:cubicBezTo>
                    <a:pt x="21" y="12"/>
                    <a:pt x="12" y="1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14"/>
            <p:cNvSpPr/>
            <p:nvPr/>
          </p:nvSpPr>
          <p:spPr bwMode="auto">
            <a:xfrm>
              <a:off x="4389438" y="3643313"/>
              <a:ext cx="26988" cy="84138"/>
            </a:xfrm>
            <a:custGeom>
              <a:avLst/>
              <a:gdLst>
                <a:gd name="T0" fmla="*/ 3 w 10"/>
                <a:gd name="T1" fmla="*/ 0 h 30"/>
                <a:gd name="T2" fmla="*/ 7 w 10"/>
                <a:gd name="T3" fmla="*/ 4 h 30"/>
                <a:gd name="T4" fmla="*/ 10 w 10"/>
                <a:gd name="T5" fmla="*/ 27 h 30"/>
                <a:gd name="T6" fmla="*/ 10 w 10"/>
                <a:gd name="T7" fmla="*/ 28 h 30"/>
                <a:gd name="T8" fmla="*/ 7 w 10"/>
                <a:gd name="T9" fmla="*/ 30 h 30"/>
                <a:gd name="T10" fmla="*/ 5 w 10"/>
                <a:gd name="T11" fmla="*/ 29 h 30"/>
                <a:gd name="T12" fmla="*/ 3 w 1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0">
                  <a:moveTo>
                    <a:pt x="3" y="0"/>
                  </a:moveTo>
                  <a:cubicBezTo>
                    <a:pt x="5" y="1"/>
                    <a:pt x="7" y="2"/>
                    <a:pt x="7" y="4"/>
                  </a:cubicBezTo>
                  <a:cubicBezTo>
                    <a:pt x="8" y="12"/>
                    <a:pt x="9" y="19"/>
                    <a:pt x="10" y="27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9" y="29"/>
                    <a:pt x="8" y="29"/>
                    <a:pt x="7" y="30"/>
                  </a:cubicBezTo>
                  <a:cubicBezTo>
                    <a:pt x="7" y="30"/>
                    <a:pt x="6" y="29"/>
                    <a:pt x="5" y="29"/>
                  </a:cubicBezTo>
                  <a:cubicBezTo>
                    <a:pt x="1" y="20"/>
                    <a:pt x="0" y="9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15"/>
            <p:cNvSpPr/>
            <p:nvPr/>
          </p:nvSpPr>
          <p:spPr bwMode="auto">
            <a:xfrm>
              <a:off x="2397125" y="1668463"/>
              <a:ext cx="107950" cy="114300"/>
            </a:xfrm>
            <a:custGeom>
              <a:avLst/>
              <a:gdLst>
                <a:gd name="T0" fmla="*/ 38 w 38"/>
                <a:gd name="T1" fmla="*/ 0 h 41"/>
                <a:gd name="T2" fmla="*/ 19 w 38"/>
                <a:gd name="T3" fmla="*/ 19 h 41"/>
                <a:gd name="T4" fmla="*/ 0 w 38"/>
                <a:gd name="T5" fmla="*/ 41 h 41"/>
                <a:gd name="T6" fmla="*/ 15 w 38"/>
                <a:gd name="T7" fmla="*/ 19 h 41"/>
                <a:gd name="T8" fmla="*/ 38 w 3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38" y="0"/>
                  </a:moveTo>
                  <a:cubicBezTo>
                    <a:pt x="31" y="7"/>
                    <a:pt x="25" y="13"/>
                    <a:pt x="19" y="19"/>
                  </a:cubicBezTo>
                  <a:cubicBezTo>
                    <a:pt x="13" y="26"/>
                    <a:pt x="9" y="33"/>
                    <a:pt x="0" y="41"/>
                  </a:cubicBezTo>
                  <a:cubicBezTo>
                    <a:pt x="4" y="31"/>
                    <a:pt x="10" y="25"/>
                    <a:pt x="15" y="19"/>
                  </a:cubicBezTo>
                  <a:cubicBezTo>
                    <a:pt x="22" y="10"/>
                    <a:pt x="31" y="2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16"/>
            <p:cNvSpPr/>
            <p:nvPr/>
          </p:nvSpPr>
          <p:spPr bwMode="auto">
            <a:xfrm>
              <a:off x="2835275" y="1370013"/>
              <a:ext cx="96838" cy="39688"/>
            </a:xfrm>
            <a:custGeom>
              <a:avLst/>
              <a:gdLst>
                <a:gd name="T0" fmla="*/ 0 w 35"/>
                <a:gd name="T1" fmla="*/ 14 h 14"/>
                <a:gd name="T2" fmla="*/ 35 w 35"/>
                <a:gd name="T3" fmla="*/ 2 h 14"/>
                <a:gd name="T4" fmla="*/ 33 w 35"/>
                <a:gd name="T5" fmla="*/ 4 h 14"/>
                <a:gd name="T6" fmla="*/ 27 w 35"/>
                <a:gd name="T7" fmla="*/ 6 h 14"/>
                <a:gd name="T8" fmla="*/ 7 w 35"/>
                <a:gd name="T9" fmla="*/ 12 h 14"/>
                <a:gd name="T10" fmla="*/ 0 w 35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4">
                  <a:moveTo>
                    <a:pt x="0" y="14"/>
                  </a:moveTo>
                  <a:cubicBezTo>
                    <a:pt x="8" y="3"/>
                    <a:pt x="16" y="0"/>
                    <a:pt x="35" y="2"/>
                  </a:cubicBezTo>
                  <a:cubicBezTo>
                    <a:pt x="34" y="3"/>
                    <a:pt x="34" y="4"/>
                    <a:pt x="33" y="4"/>
                  </a:cubicBezTo>
                  <a:cubicBezTo>
                    <a:pt x="31" y="5"/>
                    <a:pt x="29" y="6"/>
                    <a:pt x="27" y="6"/>
                  </a:cubicBezTo>
                  <a:cubicBezTo>
                    <a:pt x="20" y="6"/>
                    <a:pt x="13" y="8"/>
                    <a:pt x="7" y="12"/>
                  </a:cubicBezTo>
                  <a:cubicBezTo>
                    <a:pt x="5" y="13"/>
                    <a:pt x="4" y="13"/>
                    <a:pt x="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17"/>
            <p:cNvSpPr/>
            <p:nvPr/>
          </p:nvSpPr>
          <p:spPr bwMode="auto">
            <a:xfrm>
              <a:off x="2443163" y="2182813"/>
              <a:ext cx="36513" cy="42863"/>
            </a:xfrm>
            <a:custGeom>
              <a:avLst/>
              <a:gdLst>
                <a:gd name="T0" fmla="*/ 0 w 13"/>
                <a:gd name="T1" fmla="*/ 15 h 15"/>
                <a:gd name="T2" fmla="*/ 5 w 13"/>
                <a:gd name="T3" fmla="*/ 4 h 15"/>
                <a:gd name="T4" fmla="*/ 6 w 13"/>
                <a:gd name="T5" fmla="*/ 2 h 15"/>
                <a:gd name="T6" fmla="*/ 13 w 13"/>
                <a:gd name="T7" fmla="*/ 3 h 15"/>
                <a:gd name="T8" fmla="*/ 9 w 13"/>
                <a:gd name="T9" fmla="*/ 8 h 15"/>
                <a:gd name="T10" fmla="*/ 6 w 13"/>
                <a:gd name="T11" fmla="*/ 14 h 15"/>
                <a:gd name="T12" fmla="*/ 0 w 1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0" y="15"/>
                  </a:moveTo>
                  <a:cubicBezTo>
                    <a:pt x="2" y="11"/>
                    <a:pt x="3" y="8"/>
                    <a:pt x="5" y="4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0" y="0"/>
                    <a:pt x="13" y="3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8" y="10"/>
                    <a:pt x="7" y="12"/>
                    <a:pt x="6" y="14"/>
                  </a:cubicBezTo>
                  <a:cubicBezTo>
                    <a:pt x="5" y="15"/>
                    <a:pt x="4" y="15"/>
                    <a:pt x="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18"/>
            <p:cNvSpPr>
              <a:spLocks noEditPoints="1"/>
            </p:cNvSpPr>
            <p:nvPr/>
          </p:nvSpPr>
          <p:spPr bwMode="auto">
            <a:xfrm>
              <a:off x="4235450" y="2874963"/>
              <a:ext cx="311150" cy="314325"/>
            </a:xfrm>
            <a:custGeom>
              <a:avLst/>
              <a:gdLst>
                <a:gd name="T0" fmla="*/ 50 w 111"/>
                <a:gd name="T1" fmla="*/ 107 h 112"/>
                <a:gd name="T2" fmla="*/ 15 w 111"/>
                <a:gd name="T3" fmla="*/ 88 h 112"/>
                <a:gd name="T4" fmla="*/ 1 w 111"/>
                <a:gd name="T5" fmla="*/ 57 h 112"/>
                <a:gd name="T6" fmla="*/ 1 w 111"/>
                <a:gd name="T7" fmla="*/ 45 h 112"/>
                <a:gd name="T8" fmla="*/ 22 w 111"/>
                <a:gd name="T9" fmla="*/ 10 h 112"/>
                <a:gd name="T10" fmla="*/ 65 w 111"/>
                <a:gd name="T11" fmla="*/ 5 h 112"/>
                <a:gd name="T12" fmla="*/ 71 w 111"/>
                <a:gd name="T13" fmla="*/ 6 h 112"/>
                <a:gd name="T14" fmla="*/ 80 w 111"/>
                <a:gd name="T15" fmla="*/ 12 h 112"/>
                <a:gd name="T16" fmla="*/ 86 w 111"/>
                <a:gd name="T17" fmla="*/ 19 h 112"/>
                <a:gd name="T18" fmla="*/ 93 w 111"/>
                <a:gd name="T19" fmla="*/ 27 h 112"/>
                <a:gd name="T20" fmla="*/ 100 w 111"/>
                <a:gd name="T21" fmla="*/ 33 h 112"/>
                <a:gd name="T22" fmla="*/ 105 w 111"/>
                <a:gd name="T23" fmla="*/ 39 h 112"/>
                <a:gd name="T24" fmla="*/ 106 w 111"/>
                <a:gd name="T25" fmla="*/ 46 h 112"/>
                <a:gd name="T26" fmla="*/ 102 w 111"/>
                <a:gd name="T27" fmla="*/ 77 h 112"/>
                <a:gd name="T28" fmla="*/ 98 w 111"/>
                <a:gd name="T29" fmla="*/ 84 h 112"/>
                <a:gd name="T30" fmla="*/ 50 w 111"/>
                <a:gd name="T31" fmla="*/ 107 h 112"/>
                <a:gd name="T32" fmla="*/ 51 w 111"/>
                <a:gd name="T33" fmla="*/ 78 h 112"/>
                <a:gd name="T34" fmla="*/ 56 w 111"/>
                <a:gd name="T35" fmla="*/ 79 h 112"/>
                <a:gd name="T36" fmla="*/ 75 w 111"/>
                <a:gd name="T37" fmla="*/ 78 h 112"/>
                <a:gd name="T38" fmla="*/ 86 w 111"/>
                <a:gd name="T39" fmla="*/ 66 h 112"/>
                <a:gd name="T40" fmla="*/ 86 w 111"/>
                <a:gd name="T41" fmla="*/ 61 h 112"/>
                <a:gd name="T42" fmla="*/ 89 w 111"/>
                <a:gd name="T43" fmla="*/ 56 h 112"/>
                <a:gd name="T44" fmla="*/ 92 w 111"/>
                <a:gd name="T45" fmla="*/ 61 h 112"/>
                <a:gd name="T46" fmla="*/ 95 w 111"/>
                <a:gd name="T47" fmla="*/ 69 h 112"/>
                <a:gd name="T48" fmla="*/ 99 w 111"/>
                <a:gd name="T49" fmla="*/ 55 h 112"/>
                <a:gd name="T50" fmla="*/ 97 w 111"/>
                <a:gd name="T51" fmla="*/ 48 h 112"/>
                <a:gd name="T52" fmla="*/ 91 w 111"/>
                <a:gd name="T53" fmla="*/ 47 h 112"/>
                <a:gd name="T54" fmla="*/ 85 w 111"/>
                <a:gd name="T55" fmla="*/ 35 h 112"/>
                <a:gd name="T56" fmla="*/ 73 w 111"/>
                <a:gd name="T57" fmla="*/ 23 h 112"/>
                <a:gd name="T58" fmla="*/ 67 w 111"/>
                <a:gd name="T59" fmla="*/ 20 h 112"/>
                <a:gd name="T60" fmla="*/ 63 w 111"/>
                <a:gd name="T61" fmla="*/ 13 h 112"/>
                <a:gd name="T62" fmla="*/ 29 w 111"/>
                <a:gd name="T63" fmla="*/ 18 h 112"/>
                <a:gd name="T64" fmla="*/ 11 w 111"/>
                <a:gd name="T65" fmla="*/ 46 h 112"/>
                <a:gd name="T66" fmla="*/ 11 w 111"/>
                <a:gd name="T67" fmla="*/ 57 h 112"/>
                <a:gd name="T68" fmla="*/ 22 w 111"/>
                <a:gd name="T69" fmla="*/ 80 h 112"/>
                <a:gd name="T70" fmla="*/ 59 w 111"/>
                <a:gd name="T71" fmla="*/ 98 h 112"/>
                <a:gd name="T72" fmla="*/ 83 w 111"/>
                <a:gd name="T73" fmla="*/ 88 h 112"/>
                <a:gd name="T74" fmla="*/ 84 w 111"/>
                <a:gd name="T75" fmla="*/ 83 h 112"/>
                <a:gd name="T76" fmla="*/ 51 w 111"/>
                <a:gd name="T77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2">
                  <a:moveTo>
                    <a:pt x="50" y="107"/>
                  </a:moveTo>
                  <a:cubicBezTo>
                    <a:pt x="36" y="103"/>
                    <a:pt x="25" y="97"/>
                    <a:pt x="15" y="88"/>
                  </a:cubicBezTo>
                  <a:cubicBezTo>
                    <a:pt x="6" y="80"/>
                    <a:pt x="2" y="69"/>
                    <a:pt x="1" y="57"/>
                  </a:cubicBezTo>
                  <a:cubicBezTo>
                    <a:pt x="1" y="53"/>
                    <a:pt x="1" y="49"/>
                    <a:pt x="1" y="45"/>
                  </a:cubicBezTo>
                  <a:cubicBezTo>
                    <a:pt x="0" y="29"/>
                    <a:pt x="8" y="17"/>
                    <a:pt x="22" y="10"/>
                  </a:cubicBezTo>
                  <a:cubicBezTo>
                    <a:pt x="35" y="3"/>
                    <a:pt x="50" y="0"/>
                    <a:pt x="65" y="5"/>
                  </a:cubicBezTo>
                  <a:cubicBezTo>
                    <a:pt x="67" y="5"/>
                    <a:pt x="69" y="6"/>
                    <a:pt x="71" y="6"/>
                  </a:cubicBezTo>
                  <a:cubicBezTo>
                    <a:pt x="75" y="7"/>
                    <a:pt x="78" y="9"/>
                    <a:pt x="80" y="12"/>
                  </a:cubicBezTo>
                  <a:cubicBezTo>
                    <a:pt x="82" y="15"/>
                    <a:pt x="84" y="16"/>
                    <a:pt x="86" y="19"/>
                  </a:cubicBezTo>
                  <a:cubicBezTo>
                    <a:pt x="89" y="21"/>
                    <a:pt x="91" y="24"/>
                    <a:pt x="93" y="27"/>
                  </a:cubicBezTo>
                  <a:cubicBezTo>
                    <a:pt x="95" y="29"/>
                    <a:pt x="96" y="32"/>
                    <a:pt x="100" y="33"/>
                  </a:cubicBezTo>
                  <a:cubicBezTo>
                    <a:pt x="103" y="34"/>
                    <a:pt x="104" y="37"/>
                    <a:pt x="105" y="39"/>
                  </a:cubicBezTo>
                  <a:cubicBezTo>
                    <a:pt x="105" y="42"/>
                    <a:pt x="106" y="44"/>
                    <a:pt x="106" y="46"/>
                  </a:cubicBezTo>
                  <a:cubicBezTo>
                    <a:pt x="111" y="66"/>
                    <a:pt x="110" y="63"/>
                    <a:pt x="102" y="77"/>
                  </a:cubicBezTo>
                  <a:cubicBezTo>
                    <a:pt x="101" y="79"/>
                    <a:pt x="99" y="82"/>
                    <a:pt x="98" y="84"/>
                  </a:cubicBezTo>
                  <a:cubicBezTo>
                    <a:pt x="88" y="106"/>
                    <a:pt x="69" y="112"/>
                    <a:pt x="50" y="107"/>
                  </a:cubicBezTo>
                  <a:close/>
                  <a:moveTo>
                    <a:pt x="51" y="78"/>
                  </a:moveTo>
                  <a:cubicBezTo>
                    <a:pt x="54" y="78"/>
                    <a:pt x="55" y="78"/>
                    <a:pt x="56" y="79"/>
                  </a:cubicBezTo>
                  <a:cubicBezTo>
                    <a:pt x="63" y="80"/>
                    <a:pt x="69" y="79"/>
                    <a:pt x="75" y="78"/>
                  </a:cubicBezTo>
                  <a:cubicBezTo>
                    <a:pt x="82" y="76"/>
                    <a:pt x="85" y="72"/>
                    <a:pt x="86" y="66"/>
                  </a:cubicBezTo>
                  <a:cubicBezTo>
                    <a:pt x="86" y="64"/>
                    <a:pt x="86" y="62"/>
                    <a:pt x="86" y="61"/>
                  </a:cubicBezTo>
                  <a:cubicBezTo>
                    <a:pt x="86" y="59"/>
                    <a:pt x="87" y="57"/>
                    <a:pt x="89" y="56"/>
                  </a:cubicBezTo>
                  <a:cubicBezTo>
                    <a:pt x="90" y="56"/>
                    <a:pt x="92" y="58"/>
                    <a:pt x="92" y="61"/>
                  </a:cubicBezTo>
                  <a:cubicBezTo>
                    <a:pt x="93" y="63"/>
                    <a:pt x="92" y="66"/>
                    <a:pt x="95" y="69"/>
                  </a:cubicBezTo>
                  <a:cubicBezTo>
                    <a:pt x="99" y="64"/>
                    <a:pt x="100" y="60"/>
                    <a:pt x="99" y="55"/>
                  </a:cubicBezTo>
                  <a:cubicBezTo>
                    <a:pt x="99" y="52"/>
                    <a:pt x="98" y="50"/>
                    <a:pt x="97" y="48"/>
                  </a:cubicBezTo>
                  <a:cubicBezTo>
                    <a:pt x="95" y="48"/>
                    <a:pt x="93" y="48"/>
                    <a:pt x="91" y="47"/>
                  </a:cubicBezTo>
                  <a:cubicBezTo>
                    <a:pt x="89" y="43"/>
                    <a:pt x="86" y="39"/>
                    <a:pt x="85" y="35"/>
                  </a:cubicBezTo>
                  <a:cubicBezTo>
                    <a:pt x="83" y="29"/>
                    <a:pt x="79" y="25"/>
                    <a:pt x="73" y="23"/>
                  </a:cubicBezTo>
                  <a:cubicBezTo>
                    <a:pt x="71" y="22"/>
                    <a:pt x="68" y="21"/>
                    <a:pt x="67" y="20"/>
                  </a:cubicBezTo>
                  <a:cubicBezTo>
                    <a:pt x="65" y="18"/>
                    <a:pt x="65" y="15"/>
                    <a:pt x="63" y="13"/>
                  </a:cubicBezTo>
                  <a:cubicBezTo>
                    <a:pt x="51" y="12"/>
                    <a:pt x="38" y="14"/>
                    <a:pt x="29" y="18"/>
                  </a:cubicBezTo>
                  <a:cubicBezTo>
                    <a:pt x="17" y="23"/>
                    <a:pt x="11" y="33"/>
                    <a:pt x="11" y="46"/>
                  </a:cubicBezTo>
                  <a:cubicBezTo>
                    <a:pt x="12" y="49"/>
                    <a:pt x="11" y="53"/>
                    <a:pt x="11" y="57"/>
                  </a:cubicBezTo>
                  <a:cubicBezTo>
                    <a:pt x="12" y="66"/>
                    <a:pt x="15" y="74"/>
                    <a:pt x="22" y="80"/>
                  </a:cubicBezTo>
                  <a:cubicBezTo>
                    <a:pt x="32" y="90"/>
                    <a:pt x="45" y="96"/>
                    <a:pt x="59" y="98"/>
                  </a:cubicBezTo>
                  <a:cubicBezTo>
                    <a:pt x="68" y="98"/>
                    <a:pt x="77" y="96"/>
                    <a:pt x="83" y="88"/>
                  </a:cubicBezTo>
                  <a:cubicBezTo>
                    <a:pt x="84" y="87"/>
                    <a:pt x="86" y="86"/>
                    <a:pt x="84" y="83"/>
                  </a:cubicBezTo>
                  <a:cubicBezTo>
                    <a:pt x="73" y="84"/>
                    <a:pt x="62" y="89"/>
                    <a:pt x="5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19"/>
            <p:cNvSpPr>
              <a:spLocks noEditPoints="1"/>
            </p:cNvSpPr>
            <p:nvPr/>
          </p:nvSpPr>
          <p:spPr bwMode="auto">
            <a:xfrm>
              <a:off x="4298950" y="2379663"/>
              <a:ext cx="296863" cy="288925"/>
            </a:xfrm>
            <a:custGeom>
              <a:avLst/>
              <a:gdLst>
                <a:gd name="T0" fmla="*/ 6 w 106"/>
                <a:gd name="T1" fmla="*/ 40 h 103"/>
                <a:gd name="T2" fmla="*/ 9 w 106"/>
                <a:gd name="T3" fmla="*/ 27 h 103"/>
                <a:gd name="T4" fmla="*/ 22 w 106"/>
                <a:gd name="T5" fmla="*/ 12 h 103"/>
                <a:gd name="T6" fmla="*/ 46 w 106"/>
                <a:gd name="T7" fmla="*/ 2 h 103"/>
                <a:gd name="T8" fmla="*/ 65 w 106"/>
                <a:gd name="T9" fmla="*/ 4 h 103"/>
                <a:gd name="T10" fmla="*/ 74 w 106"/>
                <a:gd name="T11" fmla="*/ 11 h 103"/>
                <a:gd name="T12" fmla="*/ 78 w 106"/>
                <a:gd name="T13" fmla="*/ 14 h 103"/>
                <a:gd name="T14" fmla="*/ 103 w 106"/>
                <a:gd name="T15" fmla="*/ 43 h 103"/>
                <a:gd name="T16" fmla="*/ 100 w 106"/>
                <a:gd name="T17" fmla="*/ 82 h 103"/>
                <a:gd name="T18" fmla="*/ 93 w 106"/>
                <a:gd name="T19" fmla="*/ 90 h 103"/>
                <a:gd name="T20" fmla="*/ 51 w 106"/>
                <a:gd name="T21" fmla="*/ 103 h 103"/>
                <a:gd name="T22" fmla="*/ 22 w 106"/>
                <a:gd name="T23" fmla="*/ 89 h 103"/>
                <a:gd name="T24" fmla="*/ 9 w 106"/>
                <a:gd name="T25" fmla="*/ 75 h 103"/>
                <a:gd name="T26" fmla="*/ 3 w 106"/>
                <a:gd name="T27" fmla="*/ 52 h 103"/>
                <a:gd name="T28" fmla="*/ 6 w 106"/>
                <a:gd name="T29" fmla="*/ 40 h 103"/>
                <a:gd name="T30" fmla="*/ 6 w 106"/>
                <a:gd name="T31" fmla="*/ 40 h 103"/>
                <a:gd name="T32" fmla="*/ 79 w 106"/>
                <a:gd name="T33" fmla="*/ 83 h 103"/>
                <a:gd name="T34" fmla="*/ 71 w 106"/>
                <a:gd name="T35" fmla="*/ 80 h 103"/>
                <a:gd name="T36" fmla="*/ 77 w 106"/>
                <a:gd name="T37" fmla="*/ 76 h 103"/>
                <a:gd name="T38" fmla="*/ 87 w 106"/>
                <a:gd name="T39" fmla="*/ 66 h 103"/>
                <a:gd name="T40" fmla="*/ 92 w 106"/>
                <a:gd name="T41" fmla="*/ 48 h 103"/>
                <a:gd name="T42" fmla="*/ 92 w 106"/>
                <a:gd name="T43" fmla="*/ 47 h 103"/>
                <a:gd name="T44" fmla="*/ 88 w 106"/>
                <a:gd name="T45" fmla="*/ 34 h 103"/>
                <a:gd name="T46" fmla="*/ 69 w 106"/>
                <a:gd name="T47" fmla="*/ 22 h 103"/>
                <a:gd name="T48" fmla="*/ 55 w 106"/>
                <a:gd name="T49" fmla="*/ 18 h 103"/>
                <a:gd name="T50" fmla="*/ 30 w 106"/>
                <a:gd name="T51" fmla="*/ 20 h 103"/>
                <a:gd name="T52" fmla="*/ 19 w 106"/>
                <a:gd name="T53" fmla="*/ 33 h 103"/>
                <a:gd name="T54" fmla="*/ 14 w 106"/>
                <a:gd name="T55" fmla="*/ 54 h 103"/>
                <a:gd name="T56" fmla="*/ 17 w 106"/>
                <a:gd name="T57" fmla="*/ 67 h 103"/>
                <a:gd name="T58" fmla="*/ 31 w 106"/>
                <a:gd name="T59" fmla="*/ 83 h 103"/>
                <a:gd name="T60" fmla="*/ 48 w 106"/>
                <a:gd name="T61" fmla="*/ 91 h 103"/>
                <a:gd name="T62" fmla="*/ 62 w 106"/>
                <a:gd name="T63" fmla="*/ 91 h 103"/>
                <a:gd name="T64" fmla="*/ 79 w 106"/>
                <a:gd name="T65" fmla="*/ 83 h 103"/>
                <a:gd name="T66" fmla="*/ 81 w 106"/>
                <a:gd name="T67" fmla="*/ 83 h 103"/>
                <a:gd name="T68" fmla="*/ 80 w 106"/>
                <a:gd name="T69" fmla="*/ 82 h 103"/>
                <a:gd name="T70" fmla="*/ 79 w 106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03">
                  <a:moveTo>
                    <a:pt x="6" y="40"/>
                  </a:moveTo>
                  <a:cubicBezTo>
                    <a:pt x="7" y="36"/>
                    <a:pt x="8" y="31"/>
                    <a:pt x="9" y="27"/>
                  </a:cubicBezTo>
                  <a:cubicBezTo>
                    <a:pt x="11" y="20"/>
                    <a:pt x="16" y="15"/>
                    <a:pt x="22" y="12"/>
                  </a:cubicBezTo>
                  <a:cubicBezTo>
                    <a:pt x="30" y="8"/>
                    <a:pt x="38" y="5"/>
                    <a:pt x="46" y="2"/>
                  </a:cubicBezTo>
                  <a:cubicBezTo>
                    <a:pt x="52" y="0"/>
                    <a:pt x="59" y="0"/>
                    <a:pt x="65" y="4"/>
                  </a:cubicBezTo>
                  <a:cubicBezTo>
                    <a:pt x="68" y="7"/>
                    <a:pt x="72" y="7"/>
                    <a:pt x="74" y="11"/>
                  </a:cubicBezTo>
                  <a:cubicBezTo>
                    <a:pt x="74" y="13"/>
                    <a:pt x="77" y="13"/>
                    <a:pt x="78" y="14"/>
                  </a:cubicBezTo>
                  <a:cubicBezTo>
                    <a:pt x="92" y="19"/>
                    <a:pt x="100" y="29"/>
                    <a:pt x="103" y="43"/>
                  </a:cubicBezTo>
                  <a:cubicBezTo>
                    <a:pt x="106" y="57"/>
                    <a:pt x="104" y="69"/>
                    <a:pt x="100" y="82"/>
                  </a:cubicBezTo>
                  <a:cubicBezTo>
                    <a:pt x="98" y="85"/>
                    <a:pt x="96" y="88"/>
                    <a:pt x="93" y="90"/>
                  </a:cubicBezTo>
                  <a:cubicBezTo>
                    <a:pt x="80" y="97"/>
                    <a:pt x="66" y="103"/>
                    <a:pt x="51" y="103"/>
                  </a:cubicBezTo>
                  <a:cubicBezTo>
                    <a:pt x="39" y="102"/>
                    <a:pt x="29" y="99"/>
                    <a:pt x="22" y="89"/>
                  </a:cubicBezTo>
                  <a:cubicBezTo>
                    <a:pt x="18" y="84"/>
                    <a:pt x="13" y="80"/>
                    <a:pt x="9" y="75"/>
                  </a:cubicBezTo>
                  <a:cubicBezTo>
                    <a:pt x="3" y="68"/>
                    <a:pt x="0" y="61"/>
                    <a:pt x="3" y="52"/>
                  </a:cubicBezTo>
                  <a:cubicBezTo>
                    <a:pt x="4" y="48"/>
                    <a:pt x="5" y="44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  <a:moveTo>
                    <a:pt x="79" y="83"/>
                  </a:moveTo>
                  <a:cubicBezTo>
                    <a:pt x="78" y="80"/>
                    <a:pt x="73" y="84"/>
                    <a:pt x="71" y="80"/>
                  </a:cubicBezTo>
                  <a:cubicBezTo>
                    <a:pt x="73" y="78"/>
                    <a:pt x="75" y="77"/>
                    <a:pt x="77" y="76"/>
                  </a:cubicBezTo>
                  <a:cubicBezTo>
                    <a:pt x="81" y="74"/>
                    <a:pt x="84" y="70"/>
                    <a:pt x="87" y="66"/>
                  </a:cubicBezTo>
                  <a:cubicBezTo>
                    <a:pt x="90" y="60"/>
                    <a:pt x="87" y="53"/>
                    <a:pt x="92" y="48"/>
                  </a:cubicBezTo>
                  <a:cubicBezTo>
                    <a:pt x="92" y="48"/>
                    <a:pt x="92" y="47"/>
                    <a:pt x="92" y="47"/>
                  </a:cubicBezTo>
                  <a:cubicBezTo>
                    <a:pt x="92" y="42"/>
                    <a:pt x="91" y="38"/>
                    <a:pt x="88" y="34"/>
                  </a:cubicBezTo>
                  <a:cubicBezTo>
                    <a:pt x="82" y="29"/>
                    <a:pt x="77" y="24"/>
                    <a:pt x="69" y="22"/>
                  </a:cubicBezTo>
                  <a:cubicBezTo>
                    <a:pt x="64" y="22"/>
                    <a:pt x="60" y="20"/>
                    <a:pt x="55" y="18"/>
                  </a:cubicBezTo>
                  <a:cubicBezTo>
                    <a:pt x="46" y="16"/>
                    <a:pt x="38" y="17"/>
                    <a:pt x="30" y="20"/>
                  </a:cubicBezTo>
                  <a:cubicBezTo>
                    <a:pt x="24" y="23"/>
                    <a:pt x="21" y="27"/>
                    <a:pt x="19" y="33"/>
                  </a:cubicBezTo>
                  <a:cubicBezTo>
                    <a:pt x="17" y="40"/>
                    <a:pt x="16" y="47"/>
                    <a:pt x="14" y="54"/>
                  </a:cubicBezTo>
                  <a:cubicBezTo>
                    <a:pt x="12" y="59"/>
                    <a:pt x="14" y="63"/>
                    <a:pt x="17" y="67"/>
                  </a:cubicBezTo>
                  <a:cubicBezTo>
                    <a:pt x="22" y="72"/>
                    <a:pt x="27" y="78"/>
                    <a:pt x="31" y="83"/>
                  </a:cubicBezTo>
                  <a:cubicBezTo>
                    <a:pt x="36" y="88"/>
                    <a:pt x="41" y="91"/>
                    <a:pt x="48" y="91"/>
                  </a:cubicBezTo>
                  <a:cubicBezTo>
                    <a:pt x="52" y="92"/>
                    <a:pt x="57" y="92"/>
                    <a:pt x="62" y="91"/>
                  </a:cubicBezTo>
                  <a:cubicBezTo>
                    <a:pt x="68" y="89"/>
                    <a:pt x="74" y="88"/>
                    <a:pt x="79" y="83"/>
                  </a:cubicBezTo>
                  <a:cubicBezTo>
                    <a:pt x="80" y="83"/>
                    <a:pt x="80" y="83"/>
                    <a:pt x="81" y="83"/>
                  </a:cubicBezTo>
                  <a:cubicBezTo>
                    <a:pt x="81" y="83"/>
                    <a:pt x="81" y="82"/>
                    <a:pt x="80" y="82"/>
                  </a:cubicBezTo>
                  <a:cubicBezTo>
                    <a:pt x="80" y="82"/>
                    <a:pt x="80" y="83"/>
                    <a:pt x="79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20"/>
            <p:cNvSpPr>
              <a:spLocks noEditPoints="1"/>
            </p:cNvSpPr>
            <p:nvPr/>
          </p:nvSpPr>
          <p:spPr bwMode="auto">
            <a:xfrm>
              <a:off x="4027488" y="2606675"/>
              <a:ext cx="317500" cy="296863"/>
            </a:xfrm>
            <a:custGeom>
              <a:avLst/>
              <a:gdLst>
                <a:gd name="T0" fmla="*/ 42 w 113"/>
                <a:gd name="T1" fmla="*/ 103 h 106"/>
                <a:gd name="T2" fmla="*/ 9 w 113"/>
                <a:gd name="T3" fmla="*/ 81 h 106"/>
                <a:gd name="T4" fmla="*/ 5 w 113"/>
                <a:gd name="T5" fmla="*/ 75 h 106"/>
                <a:gd name="T6" fmla="*/ 1 w 113"/>
                <a:gd name="T7" fmla="*/ 42 h 106"/>
                <a:gd name="T8" fmla="*/ 3 w 113"/>
                <a:gd name="T9" fmla="*/ 36 h 106"/>
                <a:gd name="T10" fmla="*/ 17 w 113"/>
                <a:gd name="T11" fmla="*/ 13 h 106"/>
                <a:gd name="T12" fmla="*/ 40 w 113"/>
                <a:gd name="T13" fmla="*/ 1 h 106"/>
                <a:gd name="T14" fmla="*/ 42 w 113"/>
                <a:gd name="T15" fmla="*/ 1 h 106"/>
                <a:gd name="T16" fmla="*/ 98 w 113"/>
                <a:gd name="T17" fmla="*/ 26 h 106"/>
                <a:gd name="T18" fmla="*/ 105 w 113"/>
                <a:gd name="T19" fmla="*/ 71 h 106"/>
                <a:gd name="T20" fmla="*/ 98 w 113"/>
                <a:gd name="T21" fmla="*/ 84 h 106"/>
                <a:gd name="T22" fmla="*/ 87 w 113"/>
                <a:gd name="T23" fmla="*/ 95 h 106"/>
                <a:gd name="T24" fmla="*/ 42 w 113"/>
                <a:gd name="T25" fmla="*/ 103 h 106"/>
                <a:gd name="T26" fmla="*/ 99 w 113"/>
                <a:gd name="T27" fmla="*/ 50 h 106"/>
                <a:gd name="T28" fmla="*/ 93 w 113"/>
                <a:gd name="T29" fmla="*/ 35 h 106"/>
                <a:gd name="T30" fmla="*/ 68 w 113"/>
                <a:gd name="T31" fmla="*/ 15 h 106"/>
                <a:gd name="T32" fmla="*/ 36 w 113"/>
                <a:gd name="T33" fmla="*/ 12 h 106"/>
                <a:gd name="T34" fmla="*/ 24 w 113"/>
                <a:gd name="T35" fmla="*/ 21 h 106"/>
                <a:gd name="T36" fmla="*/ 15 w 113"/>
                <a:gd name="T37" fmla="*/ 36 h 106"/>
                <a:gd name="T38" fmla="*/ 11 w 113"/>
                <a:gd name="T39" fmla="*/ 52 h 106"/>
                <a:gd name="T40" fmla="*/ 13 w 113"/>
                <a:gd name="T41" fmla="*/ 63 h 106"/>
                <a:gd name="T42" fmla="*/ 23 w 113"/>
                <a:gd name="T43" fmla="*/ 80 h 106"/>
                <a:gd name="T44" fmla="*/ 38 w 113"/>
                <a:gd name="T45" fmla="*/ 89 h 106"/>
                <a:gd name="T46" fmla="*/ 81 w 113"/>
                <a:gd name="T47" fmla="*/ 86 h 106"/>
                <a:gd name="T48" fmla="*/ 82 w 113"/>
                <a:gd name="T49" fmla="*/ 85 h 106"/>
                <a:gd name="T50" fmla="*/ 76 w 113"/>
                <a:gd name="T51" fmla="*/ 85 h 106"/>
                <a:gd name="T52" fmla="*/ 62 w 113"/>
                <a:gd name="T53" fmla="*/ 86 h 106"/>
                <a:gd name="T54" fmla="*/ 46 w 113"/>
                <a:gd name="T55" fmla="*/ 80 h 106"/>
                <a:gd name="T56" fmla="*/ 46 w 113"/>
                <a:gd name="T57" fmla="*/ 77 h 106"/>
                <a:gd name="T58" fmla="*/ 50 w 113"/>
                <a:gd name="T59" fmla="*/ 78 h 106"/>
                <a:gd name="T60" fmla="*/ 66 w 113"/>
                <a:gd name="T61" fmla="*/ 78 h 106"/>
                <a:gd name="T62" fmla="*/ 76 w 113"/>
                <a:gd name="T63" fmla="*/ 77 h 106"/>
                <a:gd name="T64" fmla="*/ 92 w 113"/>
                <a:gd name="T65" fmla="*/ 63 h 106"/>
                <a:gd name="T66" fmla="*/ 99 w 113"/>
                <a:gd name="T67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106">
                  <a:moveTo>
                    <a:pt x="42" y="103"/>
                  </a:moveTo>
                  <a:cubicBezTo>
                    <a:pt x="30" y="98"/>
                    <a:pt x="18" y="92"/>
                    <a:pt x="9" y="81"/>
                  </a:cubicBezTo>
                  <a:cubicBezTo>
                    <a:pt x="7" y="80"/>
                    <a:pt x="6" y="78"/>
                    <a:pt x="5" y="75"/>
                  </a:cubicBezTo>
                  <a:cubicBezTo>
                    <a:pt x="1" y="64"/>
                    <a:pt x="0" y="53"/>
                    <a:pt x="1" y="42"/>
                  </a:cubicBezTo>
                  <a:cubicBezTo>
                    <a:pt x="2" y="40"/>
                    <a:pt x="2" y="37"/>
                    <a:pt x="3" y="36"/>
                  </a:cubicBezTo>
                  <a:cubicBezTo>
                    <a:pt x="8" y="28"/>
                    <a:pt x="12" y="20"/>
                    <a:pt x="17" y="13"/>
                  </a:cubicBezTo>
                  <a:cubicBezTo>
                    <a:pt x="22" y="4"/>
                    <a:pt x="31" y="1"/>
                    <a:pt x="40" y="1"/>
                  </a:cubicBezTo>
                  <a:cubicBezTo>
                    <a:pt x="41" y="1"/>
                    <a:pt x="41" y="1"/>
                    <a:pt x="42" y="1"/>
                  </a:cubicBezTo>
                  <a:cubicBezTo>
                    <a:pt x="65" y="0"/>
                    <a:pt x="83" y="11"/>
                    <a:pt x="98" y="26"/>
                  </a:cubicBezTo>
                  <a:cubicBezTo>
                    <a:pt x="111" y="39"/>
                    <a:pt x="113" y="55"/>
                    <a:pt x="105" y="71"/>
                  </a:cubicBezTo>
                  <a:cubicBezTo>
                    <a:pt x="103" y="76"/>
                    <a:pt x="101" y="80"/>
                    <a:pt x="98" y="84"/>
                  </a:cubicBezTo>
                  <a:cubicBezTo>
                    <a:pt x="95" y="88"/>
                    <a:pt x="92" y="92"/>
                    <a:pt x="87" y="95"/>
                  </a:cubicBezTo>
                  <a:cubicBezTo>
                    <a:pt x="74" y="104"/>
                    <a:pt x="59" y="106"/>
                    <a:pt x="42" y="103"/>
                  </a:cubicBezTo>
                  <a:close/>
                  <a:moveTo>
                    <a:pt x="99" y="50"/>
                  </a:moveTo>
                  <a:cubicBezTo>
                    <a:pt x="99" y="45"/>
                    <a:pt x="97" y="40"/>
                    <a:pt x="93" y="35"/>
                  </a:cubicBezTo>
                  <a:cubicBezTo>
                    <a:pt x="85" y="27"/>
                    <a:pt x="77" y="20"/>
                    <a:pt x="68" y="15"/>
                  </a:cubicBezTo>
                  <a:cubicBezTo>
                    <a:pt x="58" y="9"/>
                    <a:pt x="47" y="9"/>
                    <a:pt x="36" y="12"/>
                  </a:cubicBezTo>
                  <a:cubicBezTo>
                    <a:pt x="31" y="13"/>
                    <a:pt x="26" y="16"/>
                    <a:pt x="24" y="21"/>
                  </a:cubicBezTo>
                  <a:cubicBezTo>
                    <a:pt x="21" y="26"/>
                    <a:pt x="18" y="31"/>
                    <a:pt x="15" y="36"/>
                  </a:cubicBezTo>
                  <a:cubicBezTo>
                    <a:pt x="12" y="41"/>
                    <a:pt x="11" y="46"/>
                    <a:pt x="11" y="52"/>
                  </a:cubicBezTo>
                  <a:cubicBezTo>
                    <a:pt x="12" y="56"/>
                    <a:pt x="12" y="59"/>
                    <a:pt x="13" y="63"/>
                  </a:cubicBezTo>
                  <a:cubicBezTo>
                    <a:pt x="13" y="70"/>
                    <a:pt x="17" y="76"/>
                    <a:pt x="23" y="80"/>
                  </a:cubicBezTo>
                  <a:cubicBezTo>
                    <a:pt x="28" y="84"/>
                    <a:pt x="33" y="87"/>
                    <a:pt x="38" y="89"/>
                  </a:cubicBezTo>
                  <a:cubicBezTo>
                    <a:pt x="53" y="97"/>
                    <a:pt x="67" y="95"/>
                    <a:pt x="81" y="86"/>
                  </a:cubicBezTo>
                  <a:cubicBezTo>
                    <a:pt x="81" y="86"/>
                    <a:pt x="82" y="85"/>
                    <a:pt x="82" y="85"/>
                  </a:cubicBezTo>
                  <a:cubicBezTo>
                    <a:pt x="80" y="83"/>
                    <a:pt x="78" y="84"/>
                    <a:pt x="76" y="85"/>
                  </a:cubicBezTo>
                  <a:cubicBezTo>
                    <a:pt x="71" y="85"/>
                    <a:pt x="67" y="86"/>
                    <a:pt x="62" y="86"/>
                  </a:cubicBezTo>
                  <a:cubicBezTo>
                    <a:pt x="55" y="87"/>
                    <a:pt x="50" y="84"/>
                    <a:pt x="46" y="80"/>
                  </a:cubicBezTo>
                  <a:cubicBezTo>
                    <a:pt x="45" y="79"/>
                    <a:pt x="46" y="79"/>
                    <a:pt x="46" y="77"/>
                  </a:cubicBezTo>
                  <a:cubicBezTo>
                    <a:pt x="47" y="78"/>
                    <a:pt x="48" y="77"/>
                    <a:pt x="50" y="78"/>
                  </a:cubicBezTo>
                  <a:cubicBezTo>
                    <a:pt x="55" y="80"/>
                    <a:pt x="61" y="80"/>
                    <a:pt x="66" y="78"/>
                  </a:cubicBezTo>
                  <a:cubicBezTo>
                    <a:pt x="70" y="78"/>
                    <a:pt x="73" y="77"/>
                    <a:pt x="76" y="77"/>
                  </a:cubicBezTo>
                  <a:cubicBezTo>
                    <a:pt x="84" y="75"/>
                    <a:pt x="89" y="70"/>
                    <a:pt x="92" y="63"/>
                  </a:cubicBezTo>
                  <a:cubicBezTo>
                    <a:pt x="94" y="59"/>
                    <a:pt x="97" y="55"/>
                    <a:pt x="9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21"/>
            <p:cNvSpPr>
              <a:spLocks noEditPoints="1"/>
            </p:cNvSpPr>
            <p:nvPr/>
          </p:nvSpPr>
          <p:spPr bwMode="auto">
            <a:xfrm>
              <a:off x="4486275" y="2657475"/>
              <a:ext cx="296863" cy="290513"/>
            </a:xfrm>
            <a:custGeom>
              <a:avLst/>
              <a:gdLst>
                <a:gd name="T0" fmla="*/ 42 w 106"/>
                <a:gd name="T1" fmla="*/ 97 h 104"/>
                <a:gd name="T2" fmla="*/ 24 w 106"/>
                <a:gd name="T3" fmla="*/ 93 h 104"/>
                <a:gd name="T4" fmla="*/ 10 w 106"/>
                <a:gd name="T5" fmla="*/ 81 h 104"/>
                <a:gd name="T6" fmla="*/ 6 w 106"/>
                <a:gd name="T7" fmla="*/ 70 h 104"/>
                <a:gd name="T8" fmla="*/ 3 w 106"/>
                <a:gd name="T9" fmla="*/ 59 h 104"/>
                <a:gd name="T10" fmla="*/ 1 w 106"/>
                <a:gd name="T11" fmla="*/ 44 h 104"/>
                <a:gd name="T12" fmla="*/ 6 w 106"/>
                <a:gd name="T13" fmla="*/ 21 h 104"/>
                <a:gd name="T14" fmla="*/ 24 w 106"/>
                <a:gd name="T15" fmla="*/ 4 h 104"/>
                <a:gd name="T16" fmla="*/ 52 w 106"/>
                <a:gd name="T17" fmla="*/ 3 h 104"/>
                <a:gd name="T18" fmla="*/ 78 w 106"/>
                <a:gd name="T19" fmla="*/ 9 h 104"/>
                <a:gd name="T20" fmla="*/ 94 w 106"/>
                <a:gd name="T21" fmla="*/ 20 h 104"/>
                <a:gd name="T22" fmla="*/ 103 w 106"/>
                <a:gd name="T23" fmla="*/ 46 h 104"/>
                <a:gd name="T24" fmla="*/ 91 w 106"/>
                <a:gd name="T25" fmla="*/ 90 h 104"/>
                <a:gd name="T26" fmla="*/ 86 w 106"/>
                <a:gd name="T27" fmla="*/ 95 h 104"/>
                <a:gd name="T28" fmla="*/ 56 w 106"/>
                <a:gd name="T29" fmla="*/ 101 h 104"/>
                <a:gd name="T30" fmla="*/ 42 w 106"/>
                <a:gd name="T31" fmla="*/ 98 h 104"/>
                <a:gd name="T32" fmla="*/ 42 w 106"/>
                <a:gd name="T33" fmla="*/ 97 h 104"/>
                <a:gd name="T34" fmla="*/ 91 w 106"/>
                <a:gd name="T35" fmla="*/ 55 h 104"/>
                <a:gd name="T36" fmla="*/ 91 w 106"/>
                <a:gd name="T37" fmla="*/ 42 h 104"/>
                <a:gd name="T38" fmla="*/ 73 w 106"/>
                <a:gd name="T39" fmla="*/ 20 h 104"/>
                <a:gd name="T40" fmla="*/ 48 w 106"/>
                <a:gd name="T41" fmla="*/ 13 h 104"/>
                <a:gd name="T42" fmla="*/ 28 w 106"/>
                <a:gd name="T43" fmla="*/ 14 h 104"/>
                <a:gd name="T44" fmla="*/ 15 w 106"/>
                <a:gd name="T45" fmla="*/ 26 h 104"/>
                <a:gd name="T46" fmla="*/ 11 w 106"/>
                <a:gd name="T47" fmla="*/ 41 h 104"/>
                <a:gd name="T48" fmla="*/ 12 w 106"/>
                <a:gd name="T49" fmla="*/ 55 h 104"/>
                <a:gd name="T50" fmla="*/ 20 w 106"/>
                <a:gd name="T51" fmla="*/ 76 h 104"/>
                <a:gd name="T52" fmla="*/ 29 w 106"/>
                <a:gd name="T53" fmla="*/ 83 h 104"/>
                <a:gd name="T54" fmla="*/ 59 w 106"/>
                <a:gd name="T55" fmla="*/ 90 h 104"/>
                <a:gd name="T56" fmla="*/ 81 w 106"/>
                <a:gd name="T57" fmla="*/ 84 h 104"/>
                <a:gd name="T58" fmla="*/ 80 w 106"/>
                <a:gd name="T59" fmla="*/ 74 h 104"/>
                <a:gd name="T60" fmla="*/ 84 w 106"/>
                <a:gd name="T61" fmla="*/ 65 h 104"/>
                <a:gd name="T62" fmla="*/ 91 w 106"/>
                <a:gd name="T6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104">
                  <a:moveTo>
                    <a:pt x="42" y="97"/>
                  </a:moveTo>
                  <a:cubicBezTo>
                    <a:pt x="36" y="96"/>
                    <a:pt x="30" y="95"/>
                    <a:pt x="24" y="93"/>
                  </a:cubicBezTo>
                  <a:cubicBezTo>
                    <a:pt x="17" y="91"/>
                    <a:pt x="13" y="87"/>
                    <a:pt x="10" y="81"/>
                  </a:cubicBezTo>
                  <a:cubicBezTo>
                    <a:pt x="8" y="77"/>
                    <a:pt x="7" y="74"/>
                    <a:pt x="6" y="70"/>
                  </a:cubicBezTo>
                  <a:cubicBezTo>
                    <a:pt x="5" y="66"/>
                    <a:pt x="4" y="63"/>
                    <a:pt x="3" y="59"/>
                  </a:cubicBezTo>
                  <a:cubicBezTo>
                    <a:pt x="1" y="54"/>
                    <a:pt x="1" y="49"/>
                    <a:pt x="1" y="44"/>
                  </a:cubicBezTo>
                  <a:cubicBezTo>
                    <a:pt x="0" y="36"/>
                    <a:pt x="2" y="28"/>
                    <a:pt x="6" y="21"/>
                  </a:cubicBezTo>
                  <a:cubicBezTo>
                    <a:pt x="9" y="13"/>
                    <a:pt x="16" y="7"/>
                    <a:pt x="24" y="4"/>
                  </a:cubicBezTo>
                  <a:cubicBezTo>
                    <a:pt x="33" y="1"/>
                    <a:pt x="42" y="0"/>
                    <a:pt x="52" y="3"/>
                  </a:cubicBezTo>
                  <a:cubicBezTo>
                    <a:pt x="60" y="5"/>
                    <a:pt x="69" y="7"/>
                    <a:pt x="78" y="9"/>
                  </a:cubicBezTo>
                  <a:cubicBezTo>
                    <a:pt x="85" y="11"/>
                    <a:pt x="90" y="14"/>
                    <a:pt x="94" y="20"/>
                  </a:cubicBezTo>
                  <a:cubicBezTo>
                    <a:pt x="99" y="28"/>
                    <a:pt x="105" y="36"/>
                    <a:pt x="103" y="46"/>
                  </a:cubicBezTo>
                  <a:cubicBezTo>
                    <a:pt x="106" y="63"/>
                    <a:pt x="99" y="76"/>
                    <a:pt x="91" y="90"/>
                  </a:cubicBezTo>
                  <a:cubicBezTo>
                    <a:pt x="90" y="92"/>
                    <a:pt x="88" y="94"/>
                    <a:pt x="86" y="95"/>
                  </a:cubicBezTo>
                  <a:cubicBezTo>
                    <a:pt x="77" y="101"/>
                    <a:pt x="67" y="104"/>
                    <a:pt x="56" y="101"/>
                  </a:cubicBezTo>
                  <a:cubicBezTo>
                    <a:pt x="51" y="100"/>
                    <a:pt x="46" y="99"/>
                    <a:pt x="42" y="98"/>
                  </a:cubicBezTo>
                  <a:cubicBezTo>
                    <a:pt x="42" y="98"/>
                    <a:pt x="42" y="98"/>
                    <a:pt x="42" y="97"/>
                  </a:cubicBezTo>
                  <a:close/>
                  <a:moveTo>
                    <a:pt x="91" y="55"/>
                  </a:moveTo>
                  <a:cubicBezTo>
                    <a:pt x="91" y="51"/>
                    <a:pt x="92" y="46"/>
                    <a:pt x="91" y="42"/>
                  </a:cubicBezTo>
                  <a:cubicBezTo>
                    <a:pt x="91" y="32"/>
                    <a:pt x="83" y="22"/>
                    <a:pt x="73" y="20"/>
                  </a:cubicBezTo>
                  <a:cubicBezTo>
                    <a:pt x="65" y="17"/>
                    <a:pt x="57" y="16"/>
                    <a:pt x="48" y="13"/>
                  </a:cubicBezTo>
                  <a:cubicBezTo>
                    <a:pt x="41" y="11"/>
                    <a:pt x="34" y="12"/>
                    <a:pt x="28" y="14"/>
                  </a:cubicBezTo>
                  <a:cubicBezTo>
                    <a:pt x="21" y="16"/>
                    <a:pt x="17" y="20"/>
                    <a:pt x="15" y="26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0" y="45"/>
                    <a:pt x="10" y="51"/>
                    <a:pt x="12" y="55"/>
                  </a:cubicBezTo>
                  <a:cubicBezTo>
                    <a:pt x="14" y="62"/>
                    <a:pt x="17" y="69"/>
                    <a:pt x="20" y="76"/>
                  </a:cubicBezTo>
                  <a:cubicBezTo>
                    <a:pt x="22" y="80"/>
                    <a:pt x="25" y="82"/>
                    <a:pt x="29" y="83"/>
                  </a:cubicBezTo>
                  <a:cubicBezTo>
                    <a:pt x="39" y="85"/>
                    <a:pt x="49" y="88"/>
                    <a:pt x="59" y="90"/>
                  </a:cubicBezTo>
                  <a:cubicBezTo>
                    <a:pt x="67" y="92"/>
                    <a:pt x="75" y="90"/>
                    <a:pt x="81" y="84"/>
                  </a:cubicBezTo>
                  <a:cubicBezTo>
                    <a:pt x="78" y="80"/>
                    <a:pt x="78" y="77"/>
                    <a:pt x="80" y="74"/>
                  </a:cubicBezTo>
                  <a:cubicBezTo>
                    <a:pt x="82" y="71"/>
                    <a:pt x="83" y="68"/>
                    <a:pt x="84" y="65"/>
                  </a:cubicBezTo>
                  <a:cubicBezTo>
                    <a:pt x="85" y="60"/>
                    <a:pt x="88" y="57"/>
                    <a:pt x="91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22"/>
            <p:cNvSpPr/>
            <p:nvPr/>
          </p:nvSpPr>
          <p:spPr bwMode="auto">
            <a:xfrm>
              <a:off x="4724400" y="2625725"/>
              <a:ext cx="58738" cy="57150"/>
            </a:xfrm>
            <a:custGeom>
              <a:avLst/>
              <a:gdLst>
                <a:gd name="T0" fmla="*/ 21 w 21"/>
                <a:gd name="T1" fmla="*/ 5 h 20"/>
                <a:gd name="T2" fmla="*/ 18 w 21"/>
                <a:gd name="T3" fmla="*/ 10 h 20"/>
                <a:gd name="T4" fmla="*/ 6 w 21"/>
                <a:gd name="T5" fmla="*/ 20 h 20"/>
                <a:gd name="T6" fmla="*/ 2 w 21"/>
                <a:gd name="T7" fmla="*/ 20 h 20"/>
                <a:gd name="T8" fmla="*/ 1 w 21"/>
                <a:gd name="T9" fmla="*/ 16 h 20"/>
                <a:gd name="T10" fmla="*/ 17 w 21"/>
                <a:gd name="T11" fmla="*/ 0 h 20"/>
                <a:gd name="T12" fmla="*/ 19 w 21"/>
                <a:gd name="T13" fmla="*/ 1 h 20"/>
                <a:gd name="T14" fmla="*/ 21 w 21"/>
                <a:gd name="T1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21" y="5"/>
                  </a:moveTo>
                  <a:cubicBezTo>
                    <a:pt x="20" y="7"/>
                    <a:pt x="19" y="9"/>
                    <a:pt x="18" y="10"/>
                  </a:cubicBezTo>
                  <a:cubicBezTo>
                    <a:pt x="14" y="13"/>
                    <a:pt x="10" y="17"/>
                    <a:pt x="6" y="20"/>
                  </a:cubicBezTo>
                  <a:cubicBezTo>
                    <a:pt x="5" y="20"/>
                    <a:pt x="3" y="20"/>
                    <a:pt x="2" y="20"/>
                  </a:cubicBezTo>
                  <a:cubicBezTo>
                    <a:pt x="1" y="19"/>
                    <a:pt x="0" y="17"/>
                    <a:pt x="1" y="16"/>
                  </a:cubicBezTo>
                  <a:cubicBezTo>
                    <a:pt x="5" y="9"/>
                    <a:pt x="11" y="5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20" y="2"/>
                    <a:pt x="21" y="3"/>
                    <a:pt x="21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23"/>
            <p:cNvSpPr/>
            <p:nvPr/>
          </p:nvSpPr>
          <p:spPr bwMode="auto">
            <a:xfrm>
              <a:off x="4691063" y="2628900"/>
              <a:ext cx="39688" cy="33338"/>
            </a:xfrm>
            <a:custGeom>
              <a:avLst/>
              <a:gdLst>
                <a:gd name="T0" fmla="*/ 1 w 14"/>
                <a:gd name="T1" fmla="*/ 11 h 12"/>
                <a:gd name="T2" fmla="*/ 5 w 14"/>
                <a:gd name="T3" fmla="*/ 2 h 12"/>
                <a:gd name="T4" fmla="*/ 11 w 14"/>
                <a:gd name="T5" fmla="*/ 1 h 12"/>
                <a:gd name="T6" fmla="*/ 12 w 14"/>
                <a:gd name="T7" fmla="*/ 7 h 12"/>
                <a:gd name="T8" fmla="*/ 1 w 14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6"/>
                    <a:pt x="2" y="4"/>
                    <a:pt x="5" y="2"/>
                  </a:cubicBezTo>
                  <a:cubicBezTo>
                    <a:pt x="7" y="0"/>
                    <a:pt x="9" y="0"/>
                    <a:pt x="11" y="1"/>
                  </a:cubicBezTo>
                  <a:cubicBezTo>
                    <a:pt x="13" y="2"/>
                    <a:pt x="14" y="5"/>
                    <a:pt x="12" y="7"/>
                  </a:cubicBezTo>
                  <a:cubicBezTo>
                    <a:pt x="9" y="10"/>
                    <a:pt x="6" y="12"/>
                    <a:pt x="1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24"/>
            <p:cNvSpPr>
              <a:spLocks noEditPoints="1"/>
            </p:cNvSpPr>
            <p:nvPr/>
          </p:nvSpPr>
          <p:spPr bwMode="auto">
            <a:xfrm>
              <a:off x="2730500" y="1665288"/>
              <a:ext cx="614363" cy="612775"/>
            </a:xfrm>
            <a:custGeom>
              <a:avLst/>
              <a:gdLst>
                <a:gd name="T0" fmla="*/ 214 w 219"/>
                <a:gd name="T1" fmla="*/ 144 h 219"/>
                <a:gd name="T2" fmla="*/ 204 w 219"/>
                <a:gd name="T3" fmla="*/ 167 h 219"/>
                <a:gd name="T4" fmla="*/ 197 w 219"/>
                <a:gd name="T5" fmla="*/ 178 h 219"/>
                <a:gd name="T6" fmla="*/ 154 w 219"/>
                <a:gd name="T7" fmla="*/ 211 h 219"/>
                <a:gd name="T8" fmla="*/ 126 w 219"/>
                <a:gd name="T9" fmla="*/ 217 h 219"/>
                <a:gd name="T10" fmla="*/ 100 w 219"/>
                <a:gd name="T11" fmla="*/ 216 h 219"/>
                <a:gd name="T12" fmla="*/ 82 w 219"/>
                <a:gd name="T13" fmla="*/ 213 h 219"/>
                <a:gd name="T14" fmla="*/ 66 w 219"/>
                <a:gd name="T15" fmla="*/ 208 h 219"/>
                <a:gd name="T16" fmla="*/ 48 w 219"/>
                <a:gd name="T17" fmla="*/ 198 h 219"/>
                <a:gd name="T18" fmla="*/ 32 w 219"/>
                <a:gd name="T19" fmla="*/ 185 h 219"/>
                <a:gd name="T20" fmla="*/ 10 w 219"/>
                <a:gd name="T21" fmla="*/ 154 h 219"/>
                <a:gd name="T22" fmla="*/ 7 w 219"/>
                <a:gd name="T23" fmla="*/ 145 h 219"/>
                <a:gd name="T24" fmla="*/ 1 w 219"/>
                <a:gd name="T25" fmla="*/ 99 h 219"/>
                <a:gd name="T26" fmla="*/ 7 w 219"/>
                <a:gd name="T27" fmla="*/ 70 h 219"/>
                <a:gd name="T28" fmla="*/ 17 w 219"/>
                <a:gd name="T29" fmla="*/ 52 h 219"/>
                <a:gd name="T30" fmla="*/ 21 w 219"/>
                <a:gd name="T31" fmla="*/ 46 h 219"/>
                <a:gd name="T32" fmla="*/ 58 w 219"/>
                <a:gd name="T33" fmla="*/ 11 h 219"/>
                <a:gd name="T34" fmla="*/ 83 w 219"/>
                <a:gd name="T35" fmla="*/ 2 h 219"/>
                <a:gd name="T36" fmla="*/ 108 w 219"/>
                <a:gd name="T37" fmla="*/ 0 h 219"/>
                <a:gd name="T38" fmla="*/ 152 w 219"/>
                <a:gd name="T39" fmla="*/ 12 h 219"/>
                <a:gd name="T40" fmla="*/ 162 w 219"/>
                <a:gd name="T41" fmla="*/ 17 h 219"/>
                <a:gd name="T42" fmla="*/ 192 w 219"/>
                <a:gd name="T43" fmla="*/ 42 h 219"/>
                <a:gd name="T44" fmla="*/ 199 w 219"/>
                <a:gd name="T45" fmla="*/ 51 h 219"/>
                <a:gd name="T46" fmla="*/ 218 w 219"/>
                <a:gd name="T47" fmla="*/ 102 h 219"/>
                <a:gd name="T48" fmla="*/ 218 w 219"/>
                <a:gd name="T49" fmla="*/ 106 h 219"/>
                <a:gd name="T50" fmla="*/ 214 w 219"/>
                <a:gd name="T51" fmla="*/ 144 h 219"/>
                <a:gd name="T52" fmla="*/ 93 w 219"/>
                <a:gd name="T53" fmla="*/ 205 h 219"/>
                <a:gd name="T54" fmla="*/ 93 w 219"/>
                <a:gd name="T55" fmla="*/ 205 h 219"/>
                <a:gd name="T56" fmla="*/ 105 w 219"/>
                <a:gd name="T57" fmla="*/ 208 h 219"/>
                <a:gd name="T58" fmla="*/ 168 w 219"/>
                <a:gd name="T59" fmla="*/ 194 h 219"/>
                <a:gd name="T60" fmla="*/ 182 w 219"/>
                <a:gd name="T61" fmla="*/ 183 h 219"/>
                <a:gd name="T62" fmla="*/ 191 w 219"/>
                <a:gd name="T63" fmla="*/ 174 h 219"/>
                <a:gd name="T64" fmla="*/ 208 w 219"/>
                <a:gd name="T65" fmla="*/ 124 h 219"/>
                <a:gd name="T66" fmla="*/ 209 w 219"/>
                <a:gd name="T67" fmla="*/ 102 h 219"/>
                <a:gd name="T68" fmla="*/ 186 w 219"/>
                <a:gd name="T69" fmla="*/ 47 h 219"/>
                <a:gd name="T70" fmla="*/ 167 w 219"/>
                <a:gd name="T71" fmla="*/ 29 h 219"/>
                <a:gd name="T72" fmla="*/ 145 w 219"/>
                <a:gd name="T73" fmla="*/ 17 h 219"/>
                <a:gd name="T74" fmla="*/ 134 w 219"/>
                <a:gd name="T75" fmla="*/ 13 h 219"/>
                <a:gd name="T76" fmla="*/ 80 w 219"/>
                <a:gd name="T77" fmla="*/ 14 h 219"/>
                <a:gd name="T78" fmla="*/ 58 w 219"/>
                <a:gd name="T79" fmla="*/ 25 h 219"/>
                <a:gd name="T80" fmla="*/ 43 w 219"/>
                <a:gd name="T81" fmla="*/ 38 h 219"/>
                <a:gd name="T82" fmla="*/ 22 w 219"/>
                <a:gd name="T83" fmla="*/ 62 h 219"/>
                <a:gd name="T84" fmla="*/ 16 w 219"/>
                <a:gd name="T85" fmla="*/ 72 h 219"/>
                <a:gd name="T86" fmla="*/ 10 w 219"/>
                <a:gd name="T87" fmla="*/ 100 h 219"/>
                <a:gd name="T88" fmla="*/ 16 w 219"/>
                <a:gd name="T89" fmla="*/ 142 h 219"/>
                <a:gd name="T90" fmla="*/ 20 w 219"/>
                <a:gd name="T91" fmla="*/ 151 h 219"/>
                <a:gd name="T92" fmla="*/ 42 w 219"/>
                <a:gd name="T93" fmla="*/ 182 h 219"/>
                <a:gd name="T94" fmla="*/ 77 w 219"/>
                <a:gd name="T95" fmla="*/ 202 h 219"/>
                <a:gd name="T96" fmla="*/ 83 w 219"/>
                <a:gd name="T97" fmla="*/ 204 h 219"/>
                <a:gd name="T98" fmla="*/ 93 w 219"/>
                <a:gd name="T99" fmla="*/ 20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9" h="219">
                  <a:moveTo>
                    <a:pt x="214" y="144"/>
                  </a:moveTo>
                  <a:cubicBezTo>
                    <a:pt x="213" y="153"/>
                    <a:pt x="209" y="160"/>
                    <a:pt x="204" y="167"/>
                  </a:cubicBezTo>
                  <a:cubicBezTo>
                    <a:pt x="202" y="171"/>
                    <a:pt x="200" y="175"/>
                    <a:pt x="197" y="178"/>
                  </a:cubicBezTo>
                  <a:cubicBezTo>
                    <a:pt x="187" y="195"/>
                    <a:pt x="174" y="206"/>
                    <a:pt x="154" y="211"/>
                  </a:cubicBezTo>
                  <a:cubicBezTo>
                    <a:pt x="145" y="213"/>
                    <a:pt x="136" y="215"/>
                    <a:pt x="126" y="217"/>
                  </a:cubicBezTo>
                  <a:cubicBezTo>
                    <a:pt x="117" y="219"/>
                    <a:pt x="109" y="219"/>
                    <a:pt x="100" y="216"/>
                  </a:cubicBezTo>
                  <a:cubicBezTo>
                    <a:pt x="94" y="215"/>
                    <a:pt x="88" y="214"/>
                    <a:pt x="82" y="213"/>
                  </a:cubicBezTo>
                  <a:cubicBezTo>
                    <a:pt x="76" y="212"/>
                    <a:pt x="71" y="211"/>
                    <a:pt x="66" y="208"/>
                  </a:cubicBezTo>
                  <a:cubicBezTo>
                    <a:pt x="60" y="204"/>
                    <a:pt x="54" y="202"/>
                    <a:pt x="48" y="198"/>
                  </a:cubicBezTo>
                  <a:cubicBezTo>
                    <a:pt x="43" y="194"/>
                    <a:pt x="37" y="190"/>
                    <a:pt x="32" y="185"/>
                  </a:cubicBezTo>
                  <a:cubicBezTo>
                    <a:pt x="23" y="176"/>
                    <a:pt x="16" y="165"/>
                    <a:pt x="10" y="154"/>
                  </a:cubicBezTo>
                  <a:cubicBezTo>
                    <a:pt x="9" y="151"/>
                    <a:pt x="7" y="148"/>
                    <a:pt x="7" y="145"/>
                  </a:cubicBezTo>
                  <a:cubicBezTo>
                    <a:pt x="5" y="130"/>
                    <a:pt x="1" y="115"/>
                    <a:pt x="1" y="99"/>
                  </a:cubicBezTo>
                  <a:cubicBezTo>
                    <a:pt x="0" y="89"/>
                    <a:pt x="1" y="79"/>
                    <a:pt x="7" y="70"/>
                  </a:cubicBezTo>
                  <a:cubicBezTo>
                    <a:pt x="10" y="64"/>
                    <a:pt x="14" y="58"/>
                    <a:pt x="17" y="52"/>
                  </a:cubicBezTo>
                  <a:cubicBezTo>
                    <a:pt x="18" y="50"/>
                    <a:pt x="19" y="48"/>
                    <a:pt x="21" y="46"/>
                  </a:cubicBezTo>
                  <a:cubicBezTo>
                    <a:pt x="33" y="34"/>
                    <a:pt x="44" y="21"/>
                    <a:pt x="58" y="11"/>
                  </a:cubicBezTo>
                  <a:cubicBezTo>
                    <a:pt x="65" y="6"/>
                    <a:pt x="74" y="3"/>
                    <a:pt x="83" y="2"/>
                  </a:cubicBezTo>
                  <a:cubicBezTo>
                    <a:pt x="91" y="1"/>
                    <a:pt x="100" y="0"/>
                    <a:pt x="108" y="0"/>
                  </a:cubicBezTo>
                  <a:cubicBezTo>
                    <a:pt x="124" y="0"/>
                    <a:pt x="138" y="5"/>
                    <a:pt x="152" y="12"/>
                  </a:cubicBezTo>
                  <a:cubicBezTo>
                    <a:pt x="156" y="13"/>
                    <a:pt x="159" y="16"/>
                    <a:pt x="162" y="17"/>
                  </a:cubicBezTo>
                  <a:cubicBezTo>
                    <a:pt x="175" y="23"/>
                    <a:pt x="184" y="32"/>
                    <a:pt x="192" y="42"/>
                  </a:cubicBezTo>
                  <a:cubicBezTo>
                    <a:pt x="195" y="45"/>
                    <a:pt x="197" y="48"/>
                    <a:pt x="199" y="51"/>
                  </a:cubicBezTo>
                  <a:cubicBezTo>
                    <a:pt x="207" y="67"/>
                    <a:pt x="214" y="84"/>
                    <a:pt x="218" y="102"/>
                  </a:cubicBezTo>
                  <a:cubicBezTo>
                    <a:pt x="218" y="103"/>
                    <a:pt x="219" y="105"/>
                    <a:pt x="218" y="106"/>
                  </a:cubicBezTo>
                  <a:cubicBezTo>
                    <a:pt x="217" y="119"/>
                    <a:pt x="218" y="132"/>
                    <a:pt x="214" y="144"/>
                  </a:cubicBezTo>
                  <a:close/>
                  <a:moveTo>
                    <a:pt x="93" y="205"/>
                  </a:moveTo>
                  <a:cubicBezTo>
                    <a:pt x="93" y="205"/>
                    <a:pt x="93" y="205"/>
                    <a:pt x="93" y="205"/>
                  </a:cubicBezTo>
                  <a:cubicBezTo>
                    <a:pt x="97" y="206"/>
                    <a:pt x="101" y="207"/>
                    <a:pt x="105" y="208"/>
                  </a:cubicBezTo>
                  <a:cubicBezTo>
                    <a:pt x="129" y="214"/>
                    <a:pt x="149" y="206"/>
                    <a:pt x="168" y="194"/>
                  </a:cubicBezTo>
                  <a:cubicBezTo>
                    <a:pt x="173" y="191"/>
                    <a:pt x="178" y="187"/>
                    <a:pt x="182" y="183"/>
                  </a:cubicBezTo>
                  <a:cubicBezTo>
                    <a:pt x="185" y="180"/>
                    <a:pt x="189" y="177"/>
                    <a:pt x="191" y="174"/>
                  </a:cubicBezTo>
                  <a:cubicBezTo>
                    <a:pt x="200" y="158"/>
                    <a:pt x="207" y="142"/>
                    <a:pt x="208" y="124"/>
                  </a:cubicBezTo>
                  <a:cubicBezTo>
                    <a:pt x="209" y="117"/>
                    <a:pt x="210" y="109"/>
                    <a:pt x="209" y="102"/>
                  </a:cubicBezTo>
                  <a:cubicBezTo>
                    <a:pt x="205" y="83"/>
                    <a:pt x="197" y="64"/>
                    <a:pt x="186" y="47"/>
                  </a:cubicBezTo>
                  <a:cubicBezTo>
                    <a:pt x="182" y="40"/>
                    <a:pt x="175" y="33"/>
                    <a:pt x="167" y="29"/>
                  </a:cubicBezTo>
                  <a:cubicBezTo>
                    <a:pt x="160" y="25"/>
                    <a:pt x="152" y="21"/>
                    <a:pt x="145" y="17"/>
                  </a:cubicBezTo>
                  <a:cubicBezTo>
                    <a:pt x="141" y="15"/>
                    <a:pt x="138" y="14"/>
                    <a:pt x="134" y="13"/>
                  </a:cubicBezTo>
                  <a:cubicBezTo>
                    <a:pt x="116" y="8"/>
                    <a:pt x="98" y="10"/>
                    <a:pt x="80" y="14"/>
                  </a:cubicBezTo>
                  <a:cubicBezTo>
                    <a:pt x="72" y="15"/>
                    <a:pt x="64" y="19"/>
                    <a:pt x="58" y="25"/>
                  </a:cubicBezTo>
                  <a:cubicBezTo>
                    <a:pt x="53" y="30"/>
                    <a:pt x="48" y="34"/>
                    <a:pt x="43" y="38"/>
                  </a:cubicBezTo>
                  <a:cubicBezTo>
                    <a:pt x="35" y="45"/>
                    <a:pt x="27" y="52"/>
                    <a:pt x="22" y="62"/>
                  </a:cubicBezTo>
                  <a:cubicBezTo>
                    <a:pt x="20" y="65"/>
                    <a:pt x="19" y="69"/>
                    <a:pt x="16" y="72"/>
                  </a:cubicBezTo>
                  <a:cubicBezTo>
                    <a:pt x="11" y="81"/>
                    <a:pt x="9" y="90"/>
                    <a:pt x="10" y="100"/>
                  </a:cubicBezTo>
                  <a:cubicBezTo>
                    <a:pt x="12" y="114"/>
                    <a:pt x="14" y="128"/>
                    <a:pt x="16" y="142"/>
                  </a:cubicBezTo>
                  <a:cubicBezTo>
                    <a:pt x="17" y="145"/>
                    <a:pt x="18" y="148"/>
                    <a:pt x="20" y="151"/>
                  </a:cubicBezTo>
                  <a:cubicBezTo>
                    <a:pt x="26" y="162"/>
                    <a:pt x="33" y="173"/>
                    <a:pt x="42" y="182"/>
                  </a:cubicBezTo>
                  <a:cubicBezTo>
                    <a:pt x="53" y="191"/>
                    <a:pt x="65" y="197"/>
                    <a:pt x="77" y="202"/>
                  </a:cubicBezTo>
                  <a:cubicBezTo>
                    <a:pt x="79" y="203"/>
                    <a:pt x="81" y="203"/>
                    <a:pt x="83" y="204"/>
                  </a:cubicBezTo>
                  <a:cubicBezTo>
                    <a:pt x="87" y="204"/>
                    <a:pt x="90" y="205"/>
                    <a:pt x="93" y="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25"/>
            <p:cNvSpPr/>
            <p:nvPr/>
          </p:nvSpPr>
          <p:spPr bwMode="auto">
            <a:xfrm>
              <a:off x="4297363" y="3027363"/>
              <a:ext cx="38100" cy="55563"/>
            </a:xfrm>
            <a:custGeom>
              <a:avLst/>
              <a:gdLst>
                <a:gd name="T0" fmla="*/ 6 w 14"/>
                <a:gd name="T1" fmla="*/ 0 h 20"/>
                <a:gd name="T2" fmla="*/ 14 w 14"/>
                <a:gd name="T3" fmla="*/ 20 h 20"/>
                <a:gd name="T4" fmla="*/ 10 w 14"/>
                <a:gd name="T5" fmla="*/ 19 h 20"/>
                <a:gd name="T6" fmla="*/ 2 w 14"/>
                <a:gd name="T7" fmla="*/ 9 h 20"/>
                <a:gd name="T8" fmla="*/ 6 w 1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6" y="0"/>
                  </a:moveTo>
                  <a:cubicBezTo>
                    <a:pt x="9" y="6"/>
                    <a:pt x="11" y="12"/>
                    <a:pt x="14" y="20"/>
                  </a:cubicBezTo>
                  <a:cubicBezTo>
                    <a:pt x="12" y="19"/>
                    <a:pt x="11" y="20"/>
                    <a:pt x="10" y="19"/>
                  </a:cubicBezTo>
                  <a:cubicBezTo>
                    <a:pt x="7" y="16"/>
                    <a:pt x="5" y="12"/>
                    <a:pt x="2" y="9"/>
                  </a:cubicBezTo>
                  <a:cubicBezTo>
                    <a:pt x="0" y="5"/>
                    <a:pt x="1" y="3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26"/>
            <p:cNvSpPr/>
            <p:nvPr/>
          </p:nvSpPr>
          <p:spPr bwMode="auto">
            <a:xfrm>
              <a:off x="4386263" y="2525713"/>
              <a:ext cx="69850" cy="84138"/>
            </a:xfrm>
            <a:custGeom>
              <a:avLst/>
              <a:gdLst>
                <a:gd name="T0" fmla="*/ 10 w 25"/>
                <a:gd name="T1" fmla="*/ 15 h 30"/>
                <a:gd name="T2" fmla="*/ 24 w 25"/>
                <a:gd name="T3" fmla="*/ 26 h 30"/>
                <a:gd name="T4" fmla="*/ 24 w 25"/>
                <a:gd name="T5" fmla="*/ 29 h 30"/>
                <a:gd name="T6" fmla="*/ 21 w 25"/>
                <a:gd name="T7" fmla="*/ 30 h 30"/>
                <a:gd name="T8" fmla="*/ 6 w 25"/>
                <a:gd name="T9" fmla="*/ 24 h 30"/>
                <a:gd name="T10" fmla="*/ 2 w 25"/>
                <a:gd name="T11" fmla="*/ 17 h 30"/>
                <a:gd name="T12" fmla="*/ 3 w 25"/>
                <a:gd name="T13" fmla="*/ 3 h 30"/>
                <a:gd name="T14" fmla="*/ 7 w 25"/>
                <a:gd name="T15" fmla="*/ 0 h 30"/>
                <a:gd name="T16" fmla="*/ 9 w 25"/>
                <a:gd name="T17" fmla="*/ 3 h 30"/>
                <a:gd name="T18" fmla="*/ 9 w 25"/>
                <a:gd name="T19" fmla="*/ 10 h 30"/>
                <a:gd name="T20" fmla="*/ 10 w 25"/>
                <a:gd name="T2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0">
                  <a:moveTo>
                    <a:pt x="10" y="15"/>
                  </a:moveTo>
                  <a:cubicBezTo>
                    <a:pt x="15" y="19"/>
                    <a:pt x="19" y="22"/>
                    <a:pt x="24" y="26"/>
                  </a:cubicBezTo>
                  <a:cubicBezTo>
                    <a:pt x="24" y="26"/>
                    <a:pt x="25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16" y="28"/>
                    <a:pt x="11" y="26"/>
                    <a:pt x="6" y="24"/>
                  </a:cubicBezTo>
                  <a:cubicBezTo>
                    <a:pt x="4" y="22"/>
                    <a:pt x="2" y="20"/>
                    <a:pt x="2" y="17"/>
                  </a:cubicBezTo>
                  <a:cubicBezTo>
                    <a:pt x="0" y="12"/>
                    <a:pt x="1" y="7"/>
                    <a:pt x="3" y="3"/>
                  </a:cubicBezTo>
                  <a:cubicBezTo>
                    <a:pt x="4" y="1"/>
                    <a:pt x="6" y="0"/>
                    <a:pt x="7" y="0"/>
                  </a:cubicBezTo>
                  <a:cubicBezTo>
                    <a:pt x="8" y="0"/>
                    <a:pt x="9" y="2"/>
                    <a:pt x="9" y="3"/>
                  </a:cubicBezTo>
                  <a:cubicBezTo>
                    <a:pt x="10" y="5"/>
                    <a:pt x="9" y="7"/>
                    <a:pt x="9" y="10"/>
                  </a:cubicBezTo>
                  <a:cubicBezTo>
                    <a:pt x="9" y="12"/>
                    <a:pt x="10" y="14"/>
                    <a:pt x="1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27"/>
            <p:cNvSpPr/>
            <p:nvPr/>
          </p:nvSpPr>
          <p:spPr bwMode="auto">
            <a:xfrm>
              <a:off x="4089400" y="2757488"/>
              <a:ext cx="39688" cy="46038"/>
            </a:xfrm>
            <a:custGeom>
              <a:avLst/>
              <a:gdLst>
                <a:gd name="T0" fmla="*/ 14 w 14"/>
                <a:gd name="T1" fmla="*/ 14 h 16"/>
                <a:gd name="T2" fmla="*/ 7 w 14"/>
                <a:gd name="T3" fmla="*/ 14 h 16"/>
                <a:gd name="T4" fmla="*/ 1 w 14"/>
                <a:gd name="T5" fmla="*/ 1 h 16"/>
                <a:gd name="T6" fmla="*/ 4 w 14"/>
                <a:gd name="T7" fmla="*/ 0 h 16"/>
                <a:gd name="T8" fmla="*/ 14 w 14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4"/>
                  </a:moveTo>
                  <a:cubicBezTo>
                    <a:pt x="11" y="16"/>
                    <a:pt x="9" y="15"/>
                    <a:pt x="7" y="14"/>
                  </a:cubicBezTo>
                  <a:cubicBezTo>
                    <a:pt x="3" y="10"/>
                    <a:pt x="0" y="6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8" y="4"/>
                    <a:pt x="12" y="9"/>
                    <a:pt x="14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28"/>
            <p:cNvSpPr/>
            <p:nvPr/>
          </p:nvSpPr>
          <p:spPr bwMode="auto">
            <a:xfrm>
              <a:off x="4557713" y="2803525"/>
              <a:ext cx="114300" cy="80963"/>
            </a:xfrm>
            <a:custGeom>
              <a:avLst/>
              <a:gdLst>
                <a:gd name="T0" fmla="*/ 41 w 41"/>
                <a:gd name="T1" fmla="*/ 28 h 29"/>
                <a:gd name="T2" fmla="*/ 15 w 41"/>
                <a:gd name="T3" fmla="*/ 25 h 29"/>
                <a:gd name="T4" fmla="*/ 11 w 41"/>
                <a:gd name="T5" fmla="*/ 23 h 29"/>
                <a:gd name="T6" fmla="*/ 0 w 41"/>
                <a:gd name="T7" fmla="*/ 4 h 29"/>
                <a:gd name="T8" fmla="*/ 2 w 41"/>
                <a:gd name="T9" fmla="*/ 1 h 29"/>
                <a:gd name="T10" fmla="*/ 5 w 41"/>
                <a:gd name="T11" fmla="*/ 1 h 29"/>
                <a:gd name="T12" fmla="*/ 12 w 41"/>
                <a:gd name="T13" fmla="*/ 10 h 29"/>
                <a:gd name="T14" fmla="*/ 24 w 41"/>
                <a:gd name="T15" fmla="*/ 19 h 29"/>
                <a:gd name="T16" fmla="*/ 37 w 41"/>
                <a:gd name="T17" fmla="*/ 24 h 29"/>
                <a:gd name="T18" fmla="*/ 41 w 41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9">
                  <a:moveTo>
                    <a:pt x="41" y="28"/>
                  </a:moveTo>
                  <a:cubicBezTo>
                    <a:pt x="32" y="29"/>
                    <a:pt x="24" y="27"/>
                    <a:pt x="15" y="25"/>
                  </a:cubicBezTo>
                  <a:cubicBezTo>
                    <a:pt x="14" y="25"/>
                    <a:pt x="12" y="24"/>
                    <a:pt x="11" y="23"/>
                  </a:cubicBezTo>
                  <a:cubicBezTo>
                    <a:pt x="6" y="17"/>
                    <a:pt x="2" y="11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1"/>
                    <a:pt x="5" y="1"/>
                  </a:cubicBezTo>
                  <a:cubicBezTo>
                    <a:pt x="7" y="4"/>
                    <a:pt x="10" y="7"/>
                    <a:pt x="12" y="10"/>
                  </a:cubicBezTo>
                  <a:cubicBezTo>
                    <a:pt x="14" y="15"/>
                    <a:pt x="18" y="17"/>
                    <a:pt x="24" y="19"/>
                  </a:cubicBezTo>
                  <a:cubicBezTo>
                    <a:pt x="28" y="20"/>
                    <a:pt x="33" y="22"/>
                    <a:pt x="37" y="24"/>
                  </a:cubicBezTo>
                  <a:cubicBezTo>
                    <a:pt x="38" y="25"/>
                    <a:pt x="39" y="26"/>
                    <a:pt x="4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29"/>
            <p:cNvSpPr/>
            <p:nvPr/>
          </p:nvSpPr>
          <p:spPr bwMode="auto">
            <a:xfrm>
              <a:off x="4652963" y="2779713"/>
              <a:ext cx="15875" cy="25400"/>
            </a:xfrm>
            <a:custGeom>
              <a:avLst/>
              <a:gdLst>
                <a:gd name="T0" fmla="*/ 6 w 6"/>
                <a:gd name="T1" fmla="*/ 7 h 9"/>
                <a:gd name="T2" fmla="*/ 4 w 6"/>
                <a:gd name="T3" fmla="*/ 9 h 9"/>
                <a:gd name="T4" fmla="*/ 2 w 6"/>
                <a:gd name="T5" fmla="*/ 8 h 9"/>
                <a:gd name="T6" fmla="*/ 4 w 6"/>
                <a:gd name="T7" fmla="*/ 0 h 9"/>
                <a:gd name="T8" fmla="*/ 6 w 6"/>
                <a:gd name="T9" fmla="*/ 1 h 9"/>
                <a:gd name="T10" fmla="*/ 6 w 6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6" y="7"/>
                  </a:moveTo>
                  <a:cubicBezTo>
                    <a:pt x="5" y="8"/>
                    <a:pt x="4" y="8"/>
                    <a:pt x="4" y="9"/>
                  </a:cubicBezTo>
                  <a:cubicBezTo>
                    <a:pt x="3" y="9"/>
                    <a:pt x="2" y="9"/>
                    <a:pt x="2" y="8"/>
                  </a:cubicBezTo>
                  <a:cubicBezTo>
                    <a:pt x="0" y="6"/>
                    <a:pt x="1" y="2"/>
                    <a:pt x="4" y="0"/>
                  </a:cubicBezTo>
                  <a:cubicBezTo>
                    <a:pt x="4" y="0"/>
                    <a:pt x="6" y="1"/>
                    <a:pt x="6" y="1"/>
                  </a:cubicBezTo>
                  <a:cubicBezTo>
                    <a:pt x="6" y="3"/>
                    <a:pt x="6" y="5"/>
                    <a:pt x="6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30"/>
            <p:cNvSpPr/>
            <p:nvPr/>
          </p:nvSpPr>
          <p:spPr bwMode="auto">
            <a:xfrm>
              <a:off x="4672013" y="2814638"/>
              <a:ext cx="15875" cy="1587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4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6"/>
                    <a:pt x="5" y="6"/>
                    <a:pt x="0" y="4"/>
                  </a:cubicBezTo>
                  <a:cubicBezTo>
                    <a:pt x="2" y="3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31"/>
            <p:cNvSpPr/>
            <p:nvPr/>
          </p:nvSpPr>
          <p:spPr bwMode="auto">
            <a:xfrm>
              <a:off x="2809875" y="1838325"/>
              <a:ext cx="311150" cy="355600"/>
            </a:xfrm>
            <a:custGeom>
              <a:avLst/>
              <a:gdLst>
                <a:gd name="T0" fmla="*/ 19 w 111"/>
                <a:gd name="T1" fmla="*/ 0 h 127"/>
                <a:gd name="T2" fmla="*/ 14 w 111"/>
                <a:gd name="T3" fmla="*/ 14 h 127"/>
                <a:gd name="T4" fmla="*/ 9 w 111"/>
                <a:gd name="T5" fmla="*/ 39 h 127"/>
                <a:gd name="T6" fmla="*/ 12 w 111"/>
                <a:gd name="T7" fmla="*/ 63 h 127"/>
                <a:gd name="T8" fmla="*/ 28 w 111"/>
                <a:gd name="T9" fmla="*/ 94 h 127"/>
                <a:gd name="T10" fmla="*/ 51 w 111"/>
                <a:gd name="T11" fmla="*/ 113 h 127"/>
                <a:gd name="T12" fmla="*/ 59 w 111"/>
                <a:gd name="T13" fmla="*/ 116 h 127"/>
                <a:gd name="T14" fmla="*/ 90 w 111"/>
                <a:gd name="T15" fmla="*/ 120 h 127"/>
                <a:gd name="T16" fmla="*/ 105 w 111"/>
                <a:gd name="T17" fmla="*/ 119 h 127"/>
                <a:gd name="T18" fmla="*/ 109 w 111"/>
                <a:gd name="T19" fmla="*/ 119 h 127"/>
                <a:gd name="T20" fmla="*/ 108 w 111"/>
                <a:gd name="T21" fmla="*/ 123 h 127"/>
                <a:gd name="T22" fmla="*/ 90 w 111"/>
                <a:gd name="T23" fmla="*/ 127 h 127"/>
                <a:gd name="T24" fmla="*/ 58 w 111"/>
                <a:gd name="T25" fmla="*/ 124 h 127"/>
                <a:gd name="T26" fmla="*/ 44 w 111"/>
                <a:gd name="T27" fmla="*/ 117 h 127"/>
                <a:gd name="T28" fmla="*/ 33 w 111"/>
                <a:gd name="T29" fmla="*/ 108 h 127"/>
                <a:gd name="T30" fmla="*/ 16 w 111"/>
                <a:gd name="T31" fmla="*/ 92 h 127"/>
                <a:gd name="T32" fmla="*/ 5 w 111"/>
                <a:gd name="T33" fmla="*/ 68 h 127"/>
                <a:gd name="T34" fmla="*/ 2 w 111"/>
                <a:gd name="T35" fmla="*/ 37 h 127"/>
                <a:gd name="T36" fmla="*/ 14 w 111"/>
                <a:gd name="T37" fmla="*/ 2 h 127"/>
                <a:gd name="T38" fmla="*/ 19 w 111"/>
                <a:gd name="T3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" h="127">
                  <a:moveTo>
                    <a:pt x="19" y="0"/>
                  </a:moveTo>
                  <a:cubicBezTo>
                    <a:pt x="19" y="6"/>
                    <a:pt x="16" y="10"/>
                    <a:pt x="14" y="14"/>
                  </a:cubicBezTo>
                  <a:cubicBezTo>
                    <a:pt x="9" y="22"/>
                    <a:pt x="7" y="30"/>
                    <a:pt x="9" y="39"/>
                  </a:cubicBezTo>
                  <a:cubicBezTo>
                    <a:pt x="10" y="47"/>
                    <a:pt x="11" y="55"/>
                    <a:pt x="12" y="63"/>
                  </a:cubicBezTo>
                  <a:cubicBezTo>
                    <a:pt x="13" y="76"/>
                    <a:pt x="18" y="86"/>
                    <a:pt x="28" y="94"/>
                  </a:cubicBezTo>
                  <a:cubicBezTo>
                    <a:pt x="35" y="101"/>
                    <a:pt x="43" y="107"/>
                    <a:pt x="51" y="113"/>
                  </a:cubicBezTo>
                  <a:cubicBezTo>
                    <a:pt x="54" y="115"/>
                    <a:pt x="56" y="116"/>
                    <a:pt x="59" y="116"/>
                  </a:cubicBezTo>
                  <a:cubicBezTo>
                    <a:pt x="69" y="118"/>
                    <a:pt x="80" y="119"/>
                    <a:pt x="90" y="120"/>
                  </a:cubicBezTo>
                  <a:cubicBezTo>
                    <a:pt x="95" y="120"/>
                    <a:pt x="100" y="120"/>
                    <a:pt x="105" y="119"/>
                  </a:cubicBezTo>
                  <a:cubicBezTo>
                    <a:pt x="106" y="119"/>
                    <a:pt x="108" y="119"/>
                    <a:pt x="109" y="119"/>
                  </a:cubicBezTo>
                  <a:cubicBezTo>
                    <a:pt x="111" y="122"/>
                    <a:pt x="109" y="122"/>
                    <a:pt x="108" y="123"/>
                  </a:cubicBezTo>
                  <a:cubicBezTo>
                    <a:pt x="102" y="126"/>
                    <a:pt x="96" y="127"/>
                    <a:pt x="90" y="127"/>
                  </a:cubicBezTo>
                  <a:cubicBezTo>
                    <a:pt x="79" y="126"/>
                    <a:pt x="68" y="125"/>
                    <a:pt x="58" y="124"/>
                  </a:cubicBezTo>
                  <a:cubicBezTo>
                    <a:pt x="52" y="123"/>
                    <a:pt x="48" y="121"/>
                    <a:pt x="44" y="117"/>
                  </a:cubicBezTo>
                  <a:cubicBezTo>
                    <a:pt x="40" y="114"/>
                    <a:pt x="36" y="112"/>
                    <a:pt x="33" y="108"/>
                  </a:cubicBezTo>
                  <a:cubicBezTo>
                    <a:pt x="27" y="103"/>
                    <a:pt x="21" y="98"/>
                    <a:pt x="16" y="92"/>
                  </a:cubicBezTo>
                  <a:cubicBezTo>
                    <a:pt x="10" y="86"/>
                    <a:pt x="6" y="77"/>
                    <a:pt x="5" y="68"/>
                  </a:cubicBezTo>
                  <a:cubicBezTo>
                    <a:pt x="4" y="58"/>
                    <a:pt x="3" y="47"/>
                    <a:pt x="2" y="37"/>
                  </a:cubicBezTo>
                  <a:cubicBezTo>
                    <a:pt x="0" y="23"/>
                    <a:pt x="5" y="12"/>
                    <a:pt x="14" y="2"/>
                  </a:cubicBezTo>
                  <a:cubicBezTo>
                    <a:pt x="15" y="1"/>
                    <a:pt x="17" y="1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32"/>
            <p:cNvSpPr/>
            <p:nvPr/>
          </p:nvSpPr>
          <p:spPr bwMode="auto">
            <a:xfrm>
              <a:off x="3176588" y="2054225"/>
              <a:ext cx="84138" cy="101600"/>
            </a:xfrm>
            <a:custGeom>
              <a:avLst/>
              <a:gdLst>
                <a:gd name="T0" fmla="*/ 26 w 30"/>
                <a:gd name="T1" fmla="*/ 0 h 36"/>
                <a:gd name="T2" fmla="*/ 19 w 30"/>
                <a:gd name="T3" fmla="*/ 26 h 36"/>
                <a:gd name="T4" fmla="*/ 0 w 30"/>
                <a:gd name="T5" fmla="*/ 36 h 36"/>
                <a:gd name="T6" fmla="*/ 1 w 30"/>
                <a:gd name="T7" fmla="*/ 32 h 36"/>
                <a:gd name="T8" fmla="*/ 4 w 30"/>
                <a:gd name="T9" fmla="*/ 30 h 36"/>
                <a:gd name="T10" fmla="*/ 22 w 30"/>
                <a:gd name="T11" fmla="*/ 6 h 36"/>
                <a:gd name="T12" fmla="*/ 26 w 3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6">
                  <a:moveTo>
                    <a:pt x="26" y="0"/>
                  </a:moveTo>
                  <a:cubicBezTo>
                    <a:pt x="30" y="12"/>
                    <a:pt x="24" y="19"/>
                    <a:pt x="19" y="26"/>
                  </a:cubicBezTo>
                  <a:cubicBezTo>
                    <a:pt x="15" y="32"/>
                    <a:pt x="8" y="35"/>
                    <a:pt x="0" y="36"/>
                  </a:cubicBezTo>
                  <a:cubicBezTo>
                    <a:pt x="0" y="34"/>
                    <a:pt x="0" y="33"/>
                    <a:pt x="1" y="32"/>
                  </a:cubicBezTo>
                  <a:cubicBezTo>
                    <a:pt x="2" y="31"/>
                    <a:pt x="3" y="30"/>
                    <a:pt x="4" y="30"/>
                  </a:cubicBezTo>
                  <a:cubicBezTo>
                    <a:pt x="14" y="25"/>
                    <a:pt x="19" y="17"/>
                    <a:pt x="22" y="6"/>
                  </a:cubicBezTo>
                  <a:cubicBezTo>
                    <a:pt x="23" y="5"/>
                    <a:pt x="24" y="3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61"/>
            <p:cNvSpPr/>
            <p:nvPr/>
          </p:nvSpPr>
          <p:spPr bwMode="auto">
            <a:xfrm>
              <a:off x="1504950" y="2259013"/>
              <a:ext cx="66675" cy="182563"/>
            </a:xfrm>
            <a:custGeom>
              <a:avLst/>
              <a:gdLst>
                <a:gd name="T0" fmla="*/ 19 w 24"/>
                <a:gd name="T1" fmla="*/ 25 h 65"/>
                <a:gd name="T2" fmla="*/ 19 w 24"/>
                <a:gd name="T3" fmla="*/ 3 h 65"/>
                <a:gd name="T4" fmla="*/ 15 w 24"/>
                <a:gd name="T5" fmla="*/ 2 h 65"/>
                <a:gd name="T6" fmla="*/ 17 w 24"/>
                <a:gd name="T7" fmla="*/ 63 h 65"/>
                <a:gd name="T8" fmla="*/ 23 w 24"/>
                <a:gd name="T9" fmla="*/ 60 h 65"/>
                <a:gd name="T10" fmla="*/ 19 w 24"/>
                <a:gd name="T11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5">
                  <a:moveTo>
                    <a:pt x="19" y="25"/>
                  </a:moveTo>
                  <a:cubicBezTo>
                    <a:pt x="20" y="18"/>
                    <a:pt x="19" y="10"/>
                    <a:pt x="19" y="3"/>
                  </a:cubicBezTo>
                  <a:cubicBezTo>
                    <a:pt x="20" y="0"/>
                    <a:pt x="16" y="0"/>
                    <a:pt x="15" y="2"/>
                  </a:cubicBezTo>
                  <a:cubicBezTo>
                    <a:pt x="9" y="21"/>
                    <a:pt x="0" y="47"/>
                    <a:pt x="17" y="63"/>
                  </a:cubicBezTo>
                  <a:cubicBezTo>
                    <a:pt x="20" y="65"/>
                    <a:pt x="24" y="63"/>
                    <a:pt x="23" y="60"/>
                  </a:cubicBezTo>
                  <a:cubicBezTo>
                    <a:pt x="23" y="48"/>
                    <a:pt x="17" y="38"/>
                    <a:pt x="19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62"/>
            <p:cNvSpPr/>
            <p:nvPr/>
          </p:nvSpPr>
          <p:spPr bwMode="auto">
            <a:xfrm>
              <a:off x="1589088" y="2281238"/>
              <a:ext cx="58738" cy="146050"/>
            </a:xfrm>
            <a:custGeom>
              <a:avLst/>
              <a:gdLst>
                <a:gd name="T0" fmla="*/ 19 w 21"/>
                <a:gd name="T1" fmla="*/ 38 h 52"/>
                <a:gd name="T2" fmla="*/ 17 w 21"/>
                <a:gd name="T3" fmla="*/ 26 h 52"/>
                <a:gd name="T4" fmla="*/ 15 w 21"/>
                <a:gd name="T5" fmla="*/ 4 h 52"/>
                <a:gd name="T6" fmla="*/ 8 w 21"/>
                <a:gd name="T7" fmla="*/ 4 h 52"/>
                <a:gd name="T8" fmla="*/ 16 w 21"/>
                <a:gd name="T9" fmla="*/ 51 h 52"/>
                <a:gd name="T10" fmla="*/ 21 w 21"/>
                <a:gd name="T11" fmla="*/ 47 h 52"/>
                <a:gd name="T12" fmla="*/ 19 w 21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2">
                  <a:moveTo>
                    <a:pt x="19" y="38"/>
                  </a:moveTo>
                  <a:cubicBezTo>
                    <a:pt x="18" y="34"/>
                    <a:pt x="18" y="30"/>
                    <a:pt x="17" y="26"/>
                  </a:cubicBezTo>
                  <a:cubicBezTo>
                    <a:pt x="17" y="18"/>
                    <a:pt x="17" y="11"/>
                    <a:pt x="15" y="4"/>
                  </a:cubicBezTo>
                  <a:cubicBezTo>
                    <a:pt x="14" y="0"/>
                    <a:pt x="9" y="0"/>
                    <a:pt x="8" y="4"/>
                  </a:cubicBezTo>
                  <a:cubicBezTo>
                    <a:pt x="5" y="16"/>
                    <a:pt x="0" y="46"/>
                    <a:pt x="16" y="51"/>
                  </a:cubicBezTo>
                  <a:cubicBezTo>
                    <a:pt x="19" y="52"/>
                    <a:pt x="21" y="50"/>
                    <a:pt x="21" y="47"/>
                  </a:cubicBezTo>
                  <a:cubicBezTo>
                    <a:pt x="21" y="44"/>
                    <a:pt x="20" y="41"/>
                    <a:pt x="19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63"/>
            <p:cNvSpPr/>
            <p:nvPr/>
          </p:nvSpPr>
          <p:spPr bwMode="auto">
            <a:xfrm>
              <a:off x="4627563" y="4086225"/>
              <a:ext cx="133350" cy="73025"/>
            </a:xfrm>
            <a:custGeom>
              <a:avLst/>
              <a:gdLst>
                <a:gd name="T0" fmla="*/ 42 w 48"/>
                <a:gd name="T1" fmla="*/ 1 h 26"/>
                <a:gd name="T2" fmla="*/ 26 w 48"/>
                <a:gd name="T3" fmla="*/ 10 h 26"/>
                <a:gd name="T4" fmla="*/ 7 w 48"/>
                <a:gd name="T5" fmla="*/ 16 h 26"/>
                <a:gd name="T6" fmla="*/ 7 w 48"/>
                <a:gd name="T7" fmla="*/ 26 h 26"/>
                <a:gd name="T8" fmla="*/ 46 w 48"/>
                <a:gd name="T9" fmla="*/ 8 h 26"/>
                <a:gd name="T10" fmla="*/ 42 w 48"/>
                <a:gd name="T1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6">
                  <a:moveTo>
                    <a:pt x="42" y="1"/>
                  </a:moveTo>
                  <a:cubicBezTo>
                    <a:pt x="36" y="3"/>
                    <a:pt x="31" y="7"/>
                    <a:pt x="26" y="10"/>
                  </a:cubicBezTo>
                  <a:cubicBezTo>
                    <a:pt x="20" y="14"/>
                    <a:pt x="14" y="16"/>
                    <a:pt x="7" y="16"/>
                  </a:cubicBezTo>
                  <a:cubicBezTo>
                    <a:pt x="0" y="16"/>
                    <a:pt x="0" y="26"/>
                    <a:pt x="7" y="26"/>
                  </a:cubicBezTo>
                  <a:cubicBezTo>
                    <a:pt x="21" y="26"/>
                    <a:pt x="36" y="19"/>
                    <a:pt x="46" y="8"/>
                  </a:cubicBezTo>
                  <a:cubicBezTo>
                    <a:pt x="48" y="5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64"/>
            <p:cNvSpPr/>
            <p:nvPr/>
          </p:nvSpPr>
          <p:spPr bwMode="auto">
            <a:xfrm>
              <a:off x="4618038" y="4154488"/>
              <a:ext cx="193675" cy="117475"/>
            </a:xfrm>
            <a:custGeom>
              <a:avLst/>
              <a:gdLst>
                <a:gd name="T0" fmla="*/ 56 w 69"/>
                <a:gd name="T1" fmla="*/ 6 h 42"/>
                <a:gd name="T2" fmla="*/ 5 w 69"/>
                <a:gd name="T3" fmla="*/ 25 h 42"/>
                <a:gd name="T4" fmla="*/ 5 w 69"/>
                <a:gd name="T5" fmla="*/ 33 h 42"/>
                <a:gd name="T6" fmla="*/ 68 w 69"/>
                <a:gd name="T7" fmla="*/ 11 h 42"/>
                <a:gd name="T8" fmla="*/ 56 w 69"/>
                <a:gd name="T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56" y="6"/>
                  </a:moveTo>
                  <a:cubicBezTo>
                    <a:pt x="46" y="23"/>
                    <a:pt x="22" y="22"/>
                    <a:pt x="5" y="25"/>
                  </a:cubicBezTo>
                  <a:cubicBezTo>
                    <a:pt x="0" y="25"/>
                    <a:pt x="0" y="33"/>
                    <a:pt x="5" y="33"/>
                  </a:cubicBezTo>
                  <a:cubicBezTo>
                    <a:pt x="28" y="37"/>
                    <a:pt x="62" y="42"/>
                    <a:pt x="68" y="11"/>
                  </a:cubicBezTo>
                  <a:cubicBezTo>
                    <a:pt x="69" y="4"/>
                    <a:pt x="60" y="0"/>
                    <a:pt x="5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4814873" y="2409548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ln w="76200">
                  <a:noFill/>
                </a:ln>
                <a:solidFill>
                  <a:srgbClr val="000000"/>
                </a:solidFill>
                <a:latin typeface="叶根友钢笔行书升级版" panose="02010601030101010101" pitchFamily="2" charset="-122"/>
                <a:ea typeface="叶根友钢笔行书升级版" panose="02010601030101010101" pitchFamily="2" charset="-122"/>
              </a:rPr>
              <a:t>道聚城</a:t>
            </a:r>
          </a:p>
        </p:txBody>
      </p:sp>
      <p:sp>
        <p:nvSpPr>
          <p:cNvPr id="137" name="矩形 471"/>
          <p:cNvSpPr>
            <a:spLocks noChangeArrowheads="1"/>
          </p:cNvSpPr>
          <p:nvPr/>
        </p:nvSpPr>
        <p:spPr bwMode="auto">
          <a:xfrm>
            <a:off x="3057165" y="3460423"/>
            <a:ext cx="6100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Tencent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Games,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Tencent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One-Stop Shopping Platform</a:t>
            </a:r>
            <a:endParaRPr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3152855" y="3431374"/>
            <a:ext cx="5909255" cy="0"/>
          </a:xfrm>
          <a:prstGeom prst="line">
            <a:avLst/>
          </a:prstGeom>
          <a:ln>
            <a:solidFill>
              <a:srgbClr val="E15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7708059" y="909300"/>
            <a:ext cx="708025" cy="1211263"/>
            <a:chOff x="7288213" y="381000"/>
            <a:chExt cx="708025" cy="1211263"/>
          </a:xfrm>
        </p:grpSpPr>
        <p:sp>
          <p:nvSpPr>
            <p:cNvPr id="140" name="Freeform 76"/>
            <p:cNvSpPr>
              <a:spLocks noEditPoints="1"/>
            </p:cNvSpPr>
            <p:nvPr/>
          </p:nvSpPr>
          <p:spPr bwMode="auto">
            <a:xfrm>
              <a:off x="7346950" y="442913"/>
              <a:ext cx="441325" cy="684213"/>
            </a:xfrm>
            <a:custGeom>
              <a:avLst/>
              <a:gdLst>
                <a:gd name="T0" fmla="*/ 1 w 158"/>
                <a:gd name="T1" fmla="*/ 244 h 244"/>
                <a:gd name="T2" fmla="*/ 4 w 158"/>
                <a:gd name="T3" fmla="*/ 230 h 244"/>
                <a:gd name="T4" fmla="*/ 58 w 158"/>
                <a:gd name="T5" fmla="*/ 116 h 244"/>
                <a:gd name="T6" fmla="*/ 103 w 158"/>
                <a:gd name="T7" fmla="*/ 37 h 244"/>
                <a:gd name="T8" fmla="*/ 123 w 158"/>
                <a:gd name="T9" fmla="*/ 4 h 244"/>
                <a:gd name="T10" fmla="*/ 128 w 158"/>
                <a:gd name="T11" fmla="*/ 0 h 244"/>
                <a:gd name="T12" fmla="*/ 131 w 158"/>
                <a:gd name="T13" fmla="*/ 9 h 244"/>
                <a:gd name="T14" fmla="*/ 137 w 158"/>
                <a:gd name="T15" fmla="*/ 43 h 244"/>
                <a:gd name="T16" fmla="*/ 140 w 158"/>
                <a:gd name="T17" fmla="*/ 67 h 244"/>
                <a:gd name="T18" fmla="*/ 146 w 158"/>
                <a:gd name="T19" fmla="*/ 109 h 244"/>
                <a:gd name="T20" fmla="*/ 155 w 158"/>
                <a:gd name="T21" fmla="*/ 148 h 244"/>
                <a:gd name="T22" fmla="*/ 158 w 158"/>
                <a:gd name="T23" fmla="*/ 161 h 244"/>
                <a:gd name="T24" fmla="*/ 132 w 158"/>
                <a:gd name="T25" fmla="*/ 178 h 244"/>
                <a:gd name="T26" fmla="*/ 99 w 158"/>
                <a:gd name="T27" fmla="*/ 194 h 244"/>
                <a:gd name="T28" fmla="*/ 91 w 158"/>
                <a:gd name="T29" fmla="*/ 198 h 244"/>
                <a:gd name="T30" fmla="*/ 30 w 158"/>
                <a:gd name="T31" fmla="*/ 228 h 244"/>
                <a:gd name="T32" fmla="*/ 12 w 158"/>
                <a:gd name="T33" fmla="*/ 238 h 244"/>
                <a:gd name="T34" fmla="*/ 1 w 158"/>
                <a:gd name="T35" fmla="*/ 244 h 244"/>
                <a:gd name="T36" fmla="*/ 90 w 158"/>
                <a:gd name="T37" fmla="*/ 145 h 244"/>
                <a:gd name="T38" fmla="*/ 92 w 158"/>
                <a:gd name="T39" fmla="*/ 145 h 244"/>
                <a:gd name="T40" fmla="*/ 106 w 158"/>
                <a:gd name="T41" fmla="*/ 113 h 244"/>
                <a:gd name="T42" fmla="*/ 106 w 158"/>
                <a:gd name="T43" fmla="*/ 105 h 244"/>
                <a:gd name="T44" fmla="*/ 102 w 158"/>
                <a:gd name="T45" fmla="*/ 101 h 244"/>
                <a:gd name="T46" fmla="*/ 89 w 158"/>
                <a:gd name="T47" fmla="*/ 129 h 244"/>
                <a:gd name="T48" fmla="*/ 90 w 158"/>
                <a:gd name="T49" fmla="*/ 145 h 244"/>
                <a:gd name="T50" fmla="*/ 114 w 158"/>
                <a:gd name="T51" fmla="*/ 124 h 244"/>
                <a:gd name="T52" fmla="*/ 111 w 158"/>
                <a:gd name="T53" fmla="*/ 127 h 244"/>
                <a:gd name="T54" fmla="*/ 102 w 158"/>
                <a:gd name="T55" fmla="*/ 153 h 244"/>
                <a:gd name="T56" fmla="*/ 103 w 158"/>
                <a:gd name="T57" fmla="*/ 158 h 244"/>
                <a:gd name="T58" fmla="*/ 108 w 158"/>
                <a:gd name="T59" fmla="*/ 159 h 244"/>
                <a:gd name="T60" fmla="*/ 111 w 158"/>
                <a:gd name="T61" fmla="*/ 157 h 244"/>
                <a:gd name="T62" fmla="*/ 117 w 158"/>
                <a:gd name="T63" fmla="*/ 136 h 244"/>
                <a:gd name="T64" fmla="*/ 114 w 158"/>
                <a:gd name="T65" fmla="*/ 12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8" h="244">
                  <a:moveTo>
                    <a:pt x="1" y="244"/>
                  </a:moveTo>
                  <a:cubicBezTo>
                    <a:pt x="0" y="238"/>
                    <a:pt x="3" y="234"/>
                    <a:pt x="4" y="230"/>
                  </a:cubicBezTo>
                  <a:cubicBezTo>
                    <a:pt x="20" y="191"/>
                    <a:pt x="37" y="153"/>
                    <a:pt x="58" y="116"/>
                  </a:cubicBezTo>
                  <a:cubicBezTo>
                    <a:pt x="72" y="89"/>
                    <a:pt x="88" y="63"/>
                    <a:pt x="103" y="37"/>
                  </a:cubicBezTo>
                  <a:cubicBezTo>
                    <a:pt x="109" y="26"/>
                    <a:pt x="116" y="15"/>
                    <a:pt x="123" y="4"/>
                  </a:cubicBezTo>
                  <a:cubicBezTo>
                    <a:pt x="124" y="2"/>
                    <a:pt x="125" y="0"/>
                    <a:pt x="128" y="0"/>
                  </a:cubicBezTo>
                  <a:cubicBezTo>
                    <a:pt x="129" y="3"/>
                    <a:pt x="130" y="6"/>
                    <a:pt x="131" y="9"/>
                  </a:cubicBezTo>
                  <a:cubicBezTo>
                    <a:pt x="133" y="20"/>
                    <a:pt x="135" y="32"/>
                    <a:pt x="137" y="43"/>
                  </a:cubicBezTo>
                  <a:cubicBezTo>
                    <a:pt x="138" y="51"/>
                    <a:pt x="139" y="59"/>
                    <a:pt x="140" y="67"/>
                  </a:cubicBezTo>
                  <a:cubicBezTo>
                    <a:pt x="142" y="81"/>
                    <a:pt x="144" y="95"/>
                    <a:pt x="146" y="109"/>
                  </a:cubicBezTo>
                  <a:cubicBezTo>
                    <a:pt x="149" y="122"/>
                    <a:pt x="152" y="135"/>
                    <a:pt x="155" y="148"/>
                  </a:cubicBezTo>
                  <a:cubicBezTo>
                    <a:pt x="156" y="152"/>
                    <a:pt x="157" y="157"/>
                    <a:pt x="158" y="161"/>
                  </a:cubicBezTo>
                  <a:cubicBezTo>
                    <a:pt x="149" y="167"/>
                    <a:pt x="141" y="173"/>
                    <a:pt x="132" y="178"/>
                  </a:cubicBezTo>
                  <a:cubicBezTo>
                    <a:pt x="121" y="183"/>
                    <a:pt x="110" y="188"/>
                    <a:pt x="99" y="194"/>
                  </a:cubicBezTo>
                  <a:cubicBezTo>
                    <a:pt x="96" y="195"/>
                    <a:pt x="94" y="196"/>
                    <a:pt x="91" y="198"/>
                  </a:cubicBezTo>
                  <a:cubicBezTo>
                    <a:pt x="71" y="208"/>
                    <a:pt x="51" y="218"/>
                    <a:pt x="30" y="228"/>
                  </a:cubicBezTo>
                  <a:cubicBezTo>
                    <a:pt x="24" y="231"/>
                    <a:pt x="18" y="235"/>
                    <a:pt x="12" y="238"/>
                  </a:cubicBezTo>
                  <a:cubicBezTo>
                    <a:pt x="9" y="240"/>
                    <a:pt x="5" y="242"/>
                    <a:pt x="1" y="244"/>
                  </a:cubicBezTo>
                  <a:close/>
                  <a:moveTo>
                    <a:pt x="90" y="145"/>
                  </a:moveTo>
                  <a:cubicBezTo>
                    <a:pt x="91" y="145"/>
                    <a:pt x="92" y="145"/>
                    <a:pt x="92" y="145"/>
                  </a:cubicBezTo>
                  <a:cubicBezTo>
                    <a:pt x="100" y="136"/>
                    <a:pt x="103" y="124"/>
                    <a:pt x="106" y="113"/>
                  </a:cubicBezTo>
                  <a:cubicBezTo>
                    <a:pt x="107" y="110"/>
                    <a:pt x="107" y="107"/>
                    <a:pt x="106" y="105"/>
                  </a:cubicBezTo>
                  <a:cubicBezTo>
                    <a:pt x="106" y="103"/>
                    <a:pt x="105" y="101"/>
                    <a:pt x="102" y="101"/>
                  </a:cubicBezTo>
                  <a:cubicBezTo>
                    <a:pt x="96" y="107"/>
                    <a:pt x="93" y="113"/>
                    <a:pt x="89" y="129"/>
                  </a:cubicBezTo>
                  <a:cubicBezTo>
                    <a:pt x="88" y="134"/>
                    <a:pt x="87" y="140"/>
                    <a:pt x="90" y="145"/>
                  </a:cubicBezTo>
                  <a:close/>
                  <a:moveTo>
                    <a:pt x="114" y="124"/>
                  </a:moveTo>
                  <a:cubicBezTo>
                    <a:pt x="113" y="125"/>
                    <a:pt x="111" y="126"/>
                    <a:pt x="111" y="127"/>
                  </a:cubicBezTo>
                  <a:cubicBezTo>
                    <a:pt x="108" y="135"/>
                    <a:pt x="105" y="144"/>
                    <a:pt x="102" y="153"/>
                  </a:cubicBezTo>
                  <a:cubicBezTo>
                    <a:pt x="102" y="155"/>
                    <a:pt x="102" y="156"/>
                    <a:pt x="103" y="158"/>
                  </a:cubicBezTo>
                  <a:cubicBezTo>
                    <a:pt x="103" y="160"/>
                    <a:pt x="107" y="161"/>
                    <a:pt x="108" y="159"/>
                  </a:cubicBezTo>
                  <a:cubicBezTo>
                    <a:pt x="109" y="159"/>
                    <a:pt x="110" y="158"/>
                    <a:pt x="111" y="157"/>
                  </a:cubicBezTo>
                  <a:cubicBezTo>
                    <a:pt x="113" y="150"/>
                    <a:pt x="116" y="143"/>
                    <a:pt x="117" y="136"/>
                  </a:cubicBezTo>
                  <a:cubicBezTo>
                    <a:pt x="118" y="132"/>
                    <a:pt x="118" y="127"/>
                    <a:pt x="114" y="124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77"/>
            <p:cNvSpPr>
              <a:spLocks noEditPoints="1"/>
            </p:cNvSpPr>
            <p:nvPr/>
          </p:nvSpPr>
          <p:spPr bwMode="auto">
            <a:xfrm>
              <a:off x="7288213" y="381000"/>
              <a:ext cx="708025" cy="1211263"/>
            </a:xfrm>
            <a:custGeom>
              <a:avLst/>
              <a:gdLst>
                <a:gd name="T0" fmla="*/ 145 w 253"/>
                <a:gd name="T1" fmla="*/ 1 h 432"/>
                <a:gd name="T2" fmla="*/ 161 w 253"/>
                <a:gd name="T3" fmla="*/ 3 h 432"/>
                <a:gd name="T4" fmla="*/ 165 w 253"/>
                <a:gd name="T5" fmla="*/ 20 h 432"/>
                <a:gd name="T6" fmla="*/ 167 w 253"/>
                <a:gd name="T7" fmla="*/ 26 h 432"/>
                <a:gd name="T8" fmla="*/ 176 w 253"/>
                <a:gd name="T9" fmla="*/ 68 h 432"/>
                <a:gd name="T10" fmla="*/ 180 w 253"/>
                <a:gd name="T11" fmla="*/ 102 h 432"/>
                <a:gd name="T12" fmla="*/ 187 w 253"/>
                <a:gd name="T13" fmla="*/ 141 h 432"/>
                <a:gd name="T14" fmla="*/ 211 w 253"/>
                <a:gd name="T15" fmla="*/ 246 h 432"/>
                <a:gd name="T16" fmla="*/ 227 w 253"/>
                <a:gd name="T17" fmla="*/ 304 h 432"/>
                <a:gd name="T18" fmla="*/ 239 w 253"/>
                <a:gd name="T19" fmla="*/ 353 h 432"/>
                <a:gd name="T20" fmla="*/ 252 w 253"/>
                <a:gd name="T21" fmla="*/ 420 h 432"/>
                <a:gd name="T22" fmla="*/ 246 w 253"/>
                <a:gd name="T23" fmla="*/ 429 h 432"/>
                <a:gd name="T24" fmla="*/ 238 w 253"/>
                <a:gd name="T25" fmla="*/ 432 h 432"/>
                <a:gd name="T26" fmla="*/ 231 w 253"/>
                <a:gd name="T27" fmla="*/ 403 h 432"/>
                <a:gd name="T28" fmla="*/ 229 w 253"/>
                <a:gd name="T29" fmla="*/ 387 h 432"/>
                <a:gd name="T30" fmla="*/ 220 w 253"/>
                <a:gd name="T31" fmla="*/ 344 h 432"/>
                <a:gd name="T32" fmla="*/ 208 w 253"/>
                <a:gd name="T33" fmla="*/ 301 h 432"/>
                <a:gd name="T34" fmla="*/ 184 w 253"/>
                <a:gd name="T35" fmla="*/ 207 h 432"/>
                <a:gd name="T36" fmla="*/ 182 w 253"/>
                <a:gd name="T37" fmla="*/ 202 h 432"/>
                <a:gd name="T38" fmla="*/ 177 w 253"/>
                <a:gd name="T39" fmla="*/ 204 h 432"/>
                <a:gd name="T40" fmla="*/ 131 w 253"/>
                <a:gd name="T41" fmla="*/ 229 h 432"/>
                <a:gd name="T42" fmla="*/ 115 w 253"/>
                <a:gd name="T43" fmla="*/ 237 h 432"/>
                <a:gd name="T44" fmla="*/ 62 w 253"/>
                <a:gd name="T45" fmla="*/ 263 h 432"/>
                <a:gd name="T46" fmla="*/ 38 w 253"/>
                <a:gd name="T47" fmla="*/ 276 h 432"/>
                <a:gd name="T48" fmla="*/ 16 w 253"/>
                <a:gd name="T49" fmla="*/ 285 h 432"/>
                <a:gd name="T50" fmla="*/ 10 w 253"/>
                <a:gd name="T51" fmla="*/ 285 h 432"/>
                <a:gd name="T52" fmla="*/ 2 w 253"/>
                <a:gd name="T53" fmla="*/ 274 h 432"/>
                <a:gd name="T54" fmla="*/ 11 w 253"/>
                <a:gd name="T55" fmla="*/ 245 h 432"/>
                <a:gd name="T56" fmla="*/ 60 w 253"/>
                <a:gd name="T57" fmla="*/ 139 h 432"/>
                <a:gd name="T58" fmla="*/ 133 w 253"/>
                <a:gd name="T59" fmla="*/ 16 h 432"/>
                <a:gd name="T60" fmla="*/ 145 w 253"/>
                <a:gd name="T61" fmla="*/ 1 h 432"/>
                <a:gd name="T62" fmla="*/ 22 w 253"/>
                <a:gd name="T63" fmla="*/ 266 h 432"/>
                <a:gd name="T64" fmla="*/ 33 w 253"/>
                <a:gd name="T65" fmla="*/ 260 h 432"/>
                <a:gd name="T66" fmla="*/ 51 w 253"/>
                <a:gd name="T67" fmla="*/ 250 h 432"/>
                <a:gd name="T68" fmla="*/ 112 w 253"/>
                <a:gd name="T69" fmla="*/ 220 h 432"/>
                <a:gd name="T70" fmla="*/ 120 w 253"/>
                <a:gd name="T71" fmla="*/ 216 h 432"/>
                <a:gd name="T72" fmla="*/ 153 w 253"/>
                <a:gd name="T73" fmla="*/ 200 h 432"/>
                <a:gd name="T74" fmla="*/ 179 w 253"/>
                <a:gd name="T75" fmla="*/ 183 h 432"/>
                <a:gd name="T76" fmla="*/ 176 w 253"/>
                <a:gd name="T77" fmla="*/ 170 h 432"/>
                <a:gd name="T78" fmla="*/ 167 w 253"/>
                <a:gd name="T79" fmla="*/ 131 h 432"/>
                <a:gd name="T80" fmla="*/ 161 w 253"/>
                <a:gd name="T81" fmla="*/ 89 h 432"/>
                <a:gd name="T82" fmla="*/ 158 w 253"/>
                <a:gd name="T83" fmla="*/ 65 h 432"/>
                <a:gd name="T84" fmla="*/ 152 w 253"/>
                <a:gd name="T85" fmla="*/ 31 h 432"/>
                <a:gd name="T86" fmla="*/ 149 w 253"/>
                <a:gd name="T87" fmla="*/ 22 h 432"/>
                <a:gd name="T88" fmla="*/ 144 w 253"/>
                <a:gd name="T89" fmla="*/ 26 h 432"/>
                <a:gd name="T90" fmla="*/ 124 w 253"/>
                <a:gd name="T91" fmla="*/ 59 h 432"/>
                <a:gd name="T92" fmla="*/ 79 w 253"/>
                <a:gd name="T93" fmla="*/ 138 h 432"/>
                <a:gd name="T94" fmla="*/ 25 w 253"/>
                <a:gd name="T95" fmla="*/ 252 h 432"/>
                <a:gd name="T96" fmla="*/ 22 w 253"/>
                <a:gd name="T97" fmla="*/ 26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3" h="432">
                  <a:moveTo>
                    <a:pt x="145" y="1"/>
                  </a:moveTo>
                  <a:cubicBezTo>
                    <a:pt x="151" y="0"/>
                    <a:pt x="156" y="0"/>
                    <a:pt x="161" y="3"/>
                  </a:cubicBezTo>
                  <a:cubicBezTo>
                    <a:pt x="161" y="9"/>
                    <a:pt x="162" y="14"/>
                    <a:pt x="165" y="20"/>
                  </a:cubicBezTo>
                  <a:cubicBezTo>
                    <a:pt x="166" y="22"/>
                    <a:pt x="166" y="24"/>
                    <a:pt x="167" y="26"/>
                  </a:cubicBezTo>
                  <a:cubicBezTo>
                    <a:pt x="170" y="40"/>
                    <a:pt x="172" y="54"/>
                    <a:pt x="176" y="68"/>
                  </a:cubicBezTo>
                  <a:cubicBezTo>
                    <a:pt x="179" y="79"/>
                    <a:pt x="179" y="91"/>
                    <a:pt x="180" y="102"/>
                  </a:cubicBezTo>
                  <a:cubicBezTo>
                    <a:pt x="181" y="116"/>
                    <a:pt x="185" y="128"/>
                    <a:pt x="187" y="141"/>
                  </a:cubicBezTo>
                  <a:cubicBezTo>
                    <a:pt x="192" y="177"/>
                    <a:pt x="204" y="211"/>
                    <a:pt x="211" y="246"/>
                  </a:cubicBezTo>
                  <a:cubicBezTo>
                    <a:pt x="216" y="266"/>
                    <a:pt x="222" y="285"/>
                    <a:pt x="227" y="304"/>
                  </a:cubicBezTo>
                  <a:cubicBezTo>
                    <a:pt x="232" y="320"/>
                    <a:pt x="236" y="337"/>
                    <a:pt x="239" y="353"/>
                  </a:cubicBezTo>
                  <a:cubicBezTo>
                    <a:pt x="243" y="375"/>
                    <a:pt x="250" y="397"/>
                    <a:pt x="252" y="420"/>
                  </a:cubicBezTo>
                  <a:cubicBezTo>
                    <a:pt x="253" y="427"/>
                    <a:pt x="253" y="427"/>
                    <a:pt x="246" y="429"/>
                  </a:cubicBezTo>
                  <a:cubicBezTo>
                    <a:pt x="244" y="430"/>
                    <a:pt x="241" y="431"/>
                    <a:pt x="238" y="432"/>
                  </a:cubicBezTo>
                  <a:cubicBezTo>
                    <a:pt x="234" y="423"/>
                    <a:pt x="233" y="413"/>
                    <a:pt x="231" y="403"/>
                  </a:cubicBezTo>
                  <a:cubicBezTo>
                    <a:pt x="230" y="398"/>
                    <a:pt x="230" y="392"/>
                    <a:pt x="229" y="387"/>
                  </a:cubicBezTo>
                  <a:cubicBezTo>
                    <a:pt x="226" y="372"/>
                    <a:pt x="223" y="358"/>
                    <a:pt x="220" y="344"/>
                  </a:cubicBezTo>
                  <a:cubicBezTo>
                    <a:pt x="216" y="330"/>
                    <a:pt x="212" y="315"/>
                    <a:pt x="208" y="301"/>
                  </a:cubicBezTo>
                  <a:cubicBezTo>
                    <a:pt x="199" y="270"/>
                    <a:pt x="190" y="239"/>
                    <a:pt x="184" y="207"/>
                  </a:cubicBezTo>
                  <a:cubicBezTo>
                    <a:pt x="183" y="205"/>
                    <a:pt x="183" y="204"/>
                    <a:pt x="182" y="202"/>
                  </a:cubicBezTo>
                  <a:cubicBezTo>
                    <a:pt x="180" y="203"/>
                    <a:pt x="178" y="203"/>
                    <a:pt x="177" y="204"/>
                  </a:cubicBezTo>
                  <a:cubicBezTo>
                    <a:pt x="163" y="214"/>
                    <a:pt x="147" y="221"/>
                    <a:pt x="131" y="229"/>
                  </a:cubicBezTo>
                  <a:cubicBezTo>
                    <a:pt x="126" y="231"/>
                    <a:pt x="120" y="234"/>
                    <a:pt x="115" y="237"/>
                  </a:cubicBezTo>
                  <a:cubicBezTo>
                    <a:pt x="97" y="245"/>
                    <a:pt x="79" y="254"/>
                    <a:pt x="62" y="263"/>
                  </a:cubicBezTo>
                  <a:cubicBezTo>
                    <a:pt x="54" y="267"/>
                    <a:pt x="46" y="272"/>
                    <a:pt x="38" y="276"/>
                  </a:cubicBezTo>
                  <a:cubicBezTo>
                    <a:pt x="31" y="280"/>
                    <a:pt x="24" y="284"/>
                    <a:pt x="16" y="285"/>
                  </a:cubicBezTo>
                  <a:cubicBezTo>
                    <a:pt x="14" y="285"/>
                    <a:pt x="12" y="285"/>
                    <a:pt x="10" y="285"/>
                  </a:cubicBezTo>
                  <a:cubicBezTo>
                    <a:pt x="3" y="285"/>
                    <a:pt x="0" y="280"/>
                    <a:pt x="2" y="274"/>
                  </a:cubicBezTo>
                  <a:cubicBezTo>
                    <a:pt x="4" y="264"/>
                    <a:pt x="7" y="254"/>
                    <a:pt x="11" y="245"/>
                  </a:cubicBezTo>
                  <a:cubicBezTo>
                    <a:pt x="26" y="209"/>
                    <a:pt x="41" y="173"/>
                    <a:pt x="60" y="139"/>
                  </a:cubicBezTo>
                  <a:cubicBezTo>
                    <a:pt x="83" y="97"/>
                    <a:pt x="107" y="56"/>
                    <a:pt x="133" y="16"/>
                  </a:cubicBezTo>
                  <a:cubicBezTo>
                    <a:pt x="137" y="10"/>
                    <a:pt x="141" y="5"/>
                    <a:pt x="145" y="1"/>
                  </a:cubicBezTo>
                  <a:close/>
                  <a:moveTo>
                    <a:pt x="22" y="266"/>
                  </a:moveTo>
                  <a:cubicBezTo>
                    <a:pt x="26" y="264"/>
                    <a:pt x="30" y="262"/>
                    <a:pt x="33" y="260"/>
                  </a:cubicBezTo>
                  <a:cubicBezTo>
                    <a:pt x="39" y="257"/>
                    <a:pt x="45" y="253"/>
                    <a:pt x="51" y="250"/>
                  </a:cubicBezTo>
                  <a:cubicBezTo>
                    <a:pt x="72" y="240"/>
                    <a:pt x="92" y="230"/>
                    <a:pt x="112" y="220"/>
                  </a:cubicBezTo>
                  <a:cubicBezTo>
                    <a:pt x="115" y="218"/>
                    <a:pt x="117" y="217"/>
                    <a:pt x="120" y="216"/>
                  </a:cubicBezTo>
                  <a:cubicBezTo>
                    <a:pt x="131" y="210"/>
                    <a:pt x="142" y="205"/>
                    <a:pt x="153" y="200"/>
                  </a:cubicBezTo>
                  <a:cubicBezTo>
                    <a:pt x="162" y="195"/>
                    <a:pt x="170" y="189"/>
                    <a:pt x="179" y="183"/>
                  </a:cubicBezTo>
                  <a:cubicBezTo>
                    <a:pt x="178" y="179"/>
                    <a:pt x="177" y="174"/>
                    <a:pt x="176" y="170"/>
                  </a:cubicBezTo>
                  <a:cubicBezTo>
                    <a:pt x="173" y="157"/>
                    <a:pt x="170" y="144"/>
                    <a:pt x="167" y="131"/>
                  </a:cubicBezTo>
                  <a:cubicBezTo>
                    <a:pt x="165" y="117"/>
                    <a:pt x="163" y="103"/>
                    <a:pt x="161" y="89"/>
                  </a:cubicBezTo>
                  <a:cubicBezTo>
                    <a:pt x="160" y="81"/>
                    <a:pt x="159" y="73"/>
                    <a:pt x="158" y="65"/>
                  </a:cubicBezTo>
                  <a:cubicBezTo>
                    <a:pt x="156" y="54"/>
                    <a:pt x="154" y="42"/>
                    <a:pt x="152" y="31"/>
                  </a:cubicBezTo>
                  <a:cubicBezTo>
                    <a:pt x="151" y="28"/>
                    <a:pt x="150" y="25"/>
                    <a:pt x="149" y="22"/>
                  </a:cubicBezTo>
                  <a:cubicBezTo>
                    <a:pt x="146" y="22"/>
                    <a:pt x="145" y="24"/>
                    <a:pt x="144" y="26"/>
                  </a:cubicBezTo>
                  <a:cubicBezTo>
                    <a:pt x="137" y="37"/>
                    <a:pt x="130" y="48"/>
                    <a:pt x="124" y="59"/>
                  </a:cubicBezTo>
                  <a:cubicBezTo>
                    <a:pt x="109" y="85"/>
                    <a:pt x="93" y="111"/>
                    <a:pt x="79" y="138"/>
                  </a:cubicBezTo>
                  <a:cubicBezTo>
                    <a:pt x="58" y="175"/>
                    <a:pt x="41" y="213"/>
                    <a:pt x="25" y="252"/>
                  </a:cubicBezTo>
                  <a:cubicBezTo>
                    <a:pt x="24" y="256"/>
                    <a:pt x="21" y="260"/>
                    <a:pt x="22" y="2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8"/>
            <p:cNvSpPr/>
            <p:nvPr/>
          </p:nvSpPr>
          <p:spPr bwMode="auto">
            <a:xfrm>
              <a:off x="7589838" y="725488"/>
              <a:ext cx="55563" cy="123825"/>
            </a:xfrm>
            <a:custGeom>
              <a:avLst/>
              <a:gdLst>
                <a:gd name="T0" fmla="*/ 3 w 20"/>
                <a:gd name="T1" fmla="*/ 44 h 44"/>
                <a:gd name="T2" fmla="*/ 2 w 20"/>
                <a:gd name="T3" fmla="*/ 28 h 44"/>
                <a:gd name="T4" fmla="*/ 15 w 20"/>
                <a:gd name="T5" fmla="*/ 0 h 44"/>
                <a:gd name="T6" fmla="*/ 19 w 20"/>
                <a:gd name="T7" fmla="*/ 4 h 44"/>
                <a:gd name="T8" fmla="*/ 19 w 20"/>
                <a:gd name="T9" fmla="*/ 12 h 44"/>
                <a:gd name="T10" fmla="*/ 5 w 20"/>
                <a:gd name="T11" fmla="*/ 44 h 44"/>
                <a:gd name="T12" fmla="*/ 3 w 20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4">
                  <a:moveTo>
                    <a:pt x="3" y="44"/>
                  </a:moveTo>
                  <a:cubicBezTo>
                    <a:pt x="0" y="39"/>
                    <a:pt x="1" y="33"/>
                    <a:pt x="2" y="28"/>
                  </a:cubicBezTo>
                  <a:cubicBezTo>
                    <a:pt x="6" y="12"/>
                    <a:pt x="9" y="6"/>
                    <a:pt x="15" y="0"/>
                  </a:cubicBezTo>
                  <a:cubicBezTo>
                    <a:pt x="18" y="0"/>
                    <a:pt x="19" y="2"/>
                    <a:pt x="19" y="4"/>
                  </a:cubicBezTo>
                  <a:cubicBezTo>
                    <a:pt x="20" y="6"/>
                    <a:pt x="20" y="9"/>
                    <a:pt x="19" y="12"/>
                  </a:cubicBezTo>
                  <a:cubicBezTo>
                    <a:pt x="16" y="23"/>
                    <a:pt x="13" y="35"/>
                    <a:pt x="5" y="44"/>
                  </a:cubicBezTo>
                  <a:cubicBezTo>
                    <a:pt x="5" y="44"/>
                    <a:pt x="4" y="44"/>
                    <a:pt x="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79"/>
            <p:cNvSpPr/>
            <p:nvPr/>
          </p:nvSpPr>
          <p:spPr bwMode="auto">
            <a:xfrm>
              <a:off x="7632700" y="790575"/>
              <a:ext cx="44450" cy="103188"/>
            </a:xfrm>
            <a:custGeom>
              <a:avLst/>
              <a:gdLst>
                <a:gd name="T0" fmla="*/ 12 w 16"/>
                <a:gd name="T1" fmla="*/ 0 h 37"/>
                <a:gd name="T2" fmla="*/ 15 w 16"/>
                <a:gd name="T3" fmla="*/ 12 h 37"/>
                <a:gd name="T4" fmla="*/ 9 w 16"/>
                <a:gd name="T5" fmla="*/ 33 h 37"/>
                <a:gd name="T6" fmla="*/ 6 w 16"/>
                <a:gd name="T7" fmla="*/ 35 h 37"/>
                <a:gd name="T8" fmla="*/ 1 w 16"/>
                <a:gd name="T9" fmla="*/ 34 h 37"/>
                <a:gd name="T10" fmla="*/ 0 w 16"/>
                <a:gd name="T11" fmla="*/ 29 h 37"/>
                <a:gd name="T12" fmla="*/ 9 w 16"/>
                <a:gd name="T13" fmla="*/ 3 h 37"/>
                <a:gd name="T14" fmla="*/ 12 w 16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7">
                  <a:moveTo>
                    <a:pt x="12" y="0"/>
                  </a:moveTo>
                  <a:cubicBezTo>
                    <a:pt x="16" y="3"/>
                    <a:pt x="16" y="8"/>
                    <a:pt x="15" y="12"/>
                  </a:cubicBezTo>
                  <a:cubicBezTo>
                    <a:pt x="14" y="19"/>
                    <a:pt x="11" y="26"/>
                    <a:pt x="9" y="33"/>
                  </a:cubicBezTo>
                  <a:cubicBezTo>
                    <a:pt x="8" y="34"/>
                    <a:pt x="7" y="35"/>
                    <a:pt x="6" y="35"/>
                  </a:cubicBezTo>
                  <a:cubicBezTo>
                    <a:pt x="5" y="37"/>
                    <a:pt x="1" y="36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3" y="20"/>
                    <a:pt x="6" y="11"/>
                    <a:pt x="9" y="3"/>
                  </a:cubicBezTo>
                  <a:cubicBezTo>
                    <a:pt x="9" y="2"/>
                    <a:pt x="11" y="1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42522" y="5525259"/>
            <a:ext cx="874713" cy="1044575"/>
            <a:chOff x="307975" y="5802313"/>
            <a:chExt cx="874713" cy="1044575"/>
          </a:xfrm>
        </p:grpSpPr>
        <p:sp>
          <p:nvSpPr>
            <p:cNvPr id="145" name="Freeform 80"/>
            <p:cNvSpPr>
              <a:spLocks noEditPoints="1"/>
            </p:cNvSpPr>
            <p:nvPr/>
          </p:nvSpPr>
          <p:spPr bwMode="auto">
            <a:xfrm>
              <a:off x="381000" y="5843588"/>
              <a:ext cx="742950" cy="377825"/>
            </a:xfrm>
            <a:custGeom>
              <a:avLst/>
              <a:gdLst>
                <a:gd name="T0" fmla="*/ 0 w 265"/>
                <a:gd name="T1" fmla="*/ 80 h 135"/>
                <a:gd name="T2" fmla="*/ 13 w 265"/>
                <a:gd name="T3" fmla="*/ 73 h 135"/>
                <a:gd name="T4" fmla="*/ 132 w 265"/>
                <a:gd name="T5" fmla="*/ 32 h 135"/>
                <a:gd name="T6" fmla="*/ 221 w 265"/>
                <a:gd name="T7" fmla="*/ 10 h 135"/>
                <a:gd name="T8" fmla="*/ 258 w 265"/>
                <a:gd name="T9" fmla="*/ 2 h 135"/>
                <a:gd name="T10" fmla="*/ 265 w 265"/>
                <a:gd name="T11" fmla="*/ 3 h 135"/>
                <a:gd name="T12" fmla="*/ 260 w 265"/>
                <a:gd name="T13" fmla="*/ 11 h 135"/>
                <a:gd name="T14" fmla="*/ 239 w 265"/>
                <a:gd name="T15" fmla="*/ 39 h 135"/>
                <a:gd name="T16" fmla="*/ 225 w 265"/>
                <a:gd name="T17" fmla="*/ 57 h 135"/>
                <a:gd name="T18" fmla="*/ 198 w 265"/>
                <a:gd name="T19" fmla="*/ 91 h 135"/>
                <a:gd name="T20" fmla="*/ 176 w 265"/>
                <a:gd name="T21" fmla="*/ 125 h 135"/>
                <a:gd name="T22" fmla="*/ 169 w 265"/>
                <a:gd name="T23" fmla="*/ 135 h 135"/>
                <a:gd name="T24" fmla="*/ 139 w 265"/>
                <a:gd name="T25" fmla="*/ 129 h 135"/>
                <a:gd name="T26" fmla="*/ 105 w 265"/>
                <a:gd name="T27" fmla="*/ 116 h 135"/>
                <a:gd name="T28" fmla="*/ 96 w 265"/>
                <a:gd name="T29" fmla="*/ 113 h 135"/>
                <a:gd name="T30" fmla="*/ 33 w 265"/>
                <a:gd name="T31" fmla="*/ 90 h 135"/>
                <a:gd name="T32" fmla="*/ 12 w 265"/>
                <a:gd name="T33" fmla="*/ 84 h 135"/>
                <a:gd name="T34" fmla="*/ 0 w 265"/>
                <a:gd name="T35" fmla="*/ 80 h 135"/>
                <a:gd name="T36" fmla="*/ 133 w 265"/>
                <a:gd name="T37" fmla="*/ 76 h 135"/>
                <a:gd name="T38" fmla="*/ 135 w 265"/>
                <a:gd name="T39" fmla="*/ 77 h 135"/>
                <a:gd name="T40" fmla="*/ 168 w 265"/>
                <a:gd name="T41" fmla="*/ 65 h 135"/>
                <a:gd name="T42" fmla="*/ 174 w 265"/>
                <a:gd name="T43" fmla="*/ 59 h 135"/>
                <a:gd name="T44" fmla="*/ 174 w 265"/>
                <a:gd name="T45" fmla="*/ 53 h 135"/>
                <a:gd name="T46" fmla="*/ 145 w 265"/>
                <a:gd name="T47" fmla="*/ 64 h 135"/>
                <a:gd name="T48" fmla="*/ 133 w 265"/>
                <a:gd name="T49" fmla="*/ 76 h 135"/>
                <a:gd name="T50" fmla="*/ 166 w 265"/>
                <a:gd name="T51" fmla="*/ 78 h 135"/>
                <a:gd name="T52" fmla="*/ 161 w 265"/>
                <a:gd name="T53" fmla="*/ 78 h 135"/>
                <a:gd name="T54" fmla="*/ 136 w 265"/>
                <a:gd name="T55" fmla="*/ 90 h 135"/>
                <a:gd name="T56" fmla="*/ 133 w 265"/>
                <a:gd name="T57" fmla="*/ 94 h 135"/>
                <a:gd name="T58" fmla="*/ 136 w 265"/>
                <a:gd name="T59" fmla="*/ 99 h 135"/>
                <a:gd name="T60" fmla="*/ 139 w 265"/>
                <a:gd name="T61" fmla="*/ 99 h 135"/>
                <a:gd name="T62" fmla="*/ 159 w 265"/>
                <a:gd name="T63" fmla="*/ 89 h 135"/>
                <a:gd name="T64" fmla="*/ 166 w 265"/>
                <a:gd name="T65" fmla="*/ 7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5" h="135">
                  <a:moveTo>
                    <a:pt x="0" y="80"/>
                  </a:moveTo>
                  <a:cubicBezTo>
                    <a:pt x="4" y="75"/>
                    <a:pt x="9" y="74"/>
                    <a:pt x="13" y="73"/>
                  </a:cubicBezTo>
                  <a:cubicBezTo>
                    <a:pt x="52" y="57"/>
                    <a:pt x="92" y="43"/>
                    <a:pt x="132" y="32"/>
                  </a:cubicBezTo>
                  <a:cubicBezTo>
                    <a:pt x="162" y="24"/>
                    <a:pt x="191" y="17"/>
                    <a:pt x="221" y="10"/>
                  </a:cubicBezTo>
                  <a:cubicBezTo>
                    <a:pt x="233" y="7"/>
                    <a:pt x="246" y="4"/>
                    <a:pt x="258" y="2"/>
                  </a:cubicBezTo>
                  <a:cubicBezTo>
                    <a:pt x="260" y="1"/>
                    <a:pt x="262" y="0"/>
                    <a:pt x="265" y="3"/>
                  </a:cubicBezTo>
                  <a:cubicBezTo>
                    <a:pt x="263" y="5"/>
                    <a:pt x="262" y="8"/>
                    <a:pt x="260" y="11"/>
                  </a:cubicBezTo>
                  <a:cubicBezTo>
                    <a:pt x="253" y="20"/>
                    <a:pt x="246" y="30"/>
                    <a:pt x="239" y="39"/>
                  </a:cubicBezTo>
                  <a:cubicBezTo>
                    <a:pt x="235" y="45"/>
                    <a:pt x="229" y="51"/>
                    <a:pt x="225" y="57"/>
                  </a:cubicBezTo>
                  <a:cubicBezTo>
                    <a:pt x="216" y="68"/>
                    <a:pt x="207" y="79"/>
                    <a:pt x="198" y="91"/>
                  </a:cubicBezTo>
                  <a:cubicBezTo>
                    <a:pt x="191" y="102"/>
                    <a:pt x="184" y="114"/>
                    <a:pt x="176" y="125"/>
                  </a:cubicBezTo>
                  <a:cubicBezTo>
                    <a:pt x="174" y="128"/>
                    <a:pt x="171" y="132"/>
                    <a:pt x="169" y="135"/>
                  </a:cubicBezTo>
                  <a:cubicBezTo>
                    <a:pt x="159" y="133"/>
                    <a:pt x="149" y="132"/>
                    <a:pt x="139" y="129"/>
                  </a:cubicBezTo>
                  <a:cubicBezTo>
                    <a:pt x="128" y="125"/>
                    <a:pt x="116" y="120"/>
                    <a:pt x="105" y="116"/>
                  </a:cubicBezTo>
                  <a:cubicBezTo>
                    <a:pt x="102" y="115"/>
                    <a:pt x="99" y="114"/>
                    <a:pt x="96" y="113"/>
                  </a:cubicBezTo>
                  <a:cubicBezTo>
                    <a:pt x="75" y="105"/>
                    <a:pt x="54" y="98"/>
                    <a:pt x="33" y="90"/>
                  </a:cubicBezTo>
                  <a:cubicBezTo>
                    <a:pt x="26" y="88"/>
                    <a:pt x="19" y="86"/>
                    <a:pt x="12" y="84"/>
                  </a:cubicBezTo>
                  <a:cubicBezTo>
                    <a:pt x="9" y="83"/>
                    <a:pt x="5" y="82"/>
                    <a:pt x="0" y="80"/>
                  </a:cubicBezTo>
                  <a:close/>
                  <a:moveTo>
                    <a:pt x="133" y="76"/>
                  </a:moveTo>
                  <a:cubicBezTo>
                    <a:pt x="134" y="76"/>
                    <a:pt x="135" y="77"/>
                    <a:pt x="135" y="77"/>
                  </a:cubicBezTo>
                  <a:cubicBezTo>
                    <a:pt x="147" y="76"/>
                    <a:pt x="158" y="70"/>
                    <a:pt x="168" y="65"/>
                  </a:cubicBezTo>
                  <a:cubicBezTo>
                    <a:pt x="170" y="64"/>
                    <a:pt x="172" y="61"/>
                    <a:pt x="174" y="59"/>
                  </a:cubicBezTo>
                  <a:cubicBezTo>
                    <a:pt x="175" y="58"/>
                    <a:pt x="176" y="55"/>
                    <a:pt x="174" y="53"/>
                  </a:cubicBezTo>
                  <a:cubicBezTo>
                    <a:pt x="165" y="53"/>
                    <a:pt x="158" y="56"/>
                    <a:pt x="145" y="64"/>
                  </a:cubicBezTo>
                  <a:cubicBezTo>
                    <a:pt x="140" y="66"/>
                    <a:pt x="135" y="69"/>
                    <a:pt x="133" y="76"/>
                  </a:cubicBezTo>
                  <a:close/>
                  <a:moveTo>
                    <a:pt x="166" y="78"/>
                  </a:moveTo>
                  <a:cubicBezTo>
                    <a:pt x="164" y="78"/>
                    <a:pt x="162" y="77"/>
                    <a:pt x="161" y="78"/>
                  </a:cubicBezTo>
                  <a:cubicBezTo>
                    <a:pt x="153" y="82"/>
                    <a:pt x="144" y="86"/>
                    <a:pt x="136" y="90"/>
                  </a:cubicBezTo>
                  <a:cubicBezTo>
                    <a:pt x="135" y="91"/>
                    <a:pt x="134" y="92"/>
                    <a:pt x="133" y="94"/>
                  </a:cubicBezTo>
                  <a:cubicBezTo>
                    <a:pt x="132" y="95"/>
                    <a:pt x="134" y="99"/>
                    <a:pt x="136" y="99"/>
                  </a:cubicBezTo>
                  <a:cubicBezTo>
                    <a:pt x="137" y="99"/>
                    <a:pt x="138" y="99"/>
                    <a:pt x="139" y="99"/>
                  </a:cubicBezTo>
                  <a:cubicBezTo>
                    <a:pt x="146" y="96"/>
                    <a:pt x="153" y="93"/>
                    <a:pt x="159" y="89"/>
                  </a:cubicBezTo>
                  <a:cubicBezTo>
                    <a:pt x="163" y="87"/>
                    <a:pt x="166" y="84"/>
                    <a:pt x="166" y="7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81"/>
            <p:cNvSpPr>
              <a:spLocks noEditPoints="1"/>
            </p:cNvSpPr>
            <p:nvPr/>
          </p:nvSpPr>
          <p:spPr bwMode="auto">
            <a:xfrm>
              <a:off x="307975" y="5802313"/>
              <a:ext cx="874713" cy="1044575"/>
            </a:xfrm>
            <a:custGeom>
              <a:avLst/>
              <a:gdLst>
                <a:gd name="T0" fmla="*/ 303 w 312"/>
                <a:gd name="T1" fmla="*/ 0 h 373"/>
                <a:gd name="T2" fmla="*/ 312 w 312"/>
                <a:gd name="T3" fmla="*/ 13 h 373"/>
                <a:gd name="T4" fmla="*/ 303 w 312"/>
                <a:gd name="T5" fmla="*/ 28 h 373"/>
                <a:gd name="T6" fmla="*/ 300 w 312"/>
                <a:gd name="T7" fmla="*/ 33 h 373"/>
                <a:gd name="T8" fmla="*/ 276 w 312"/>
                <a:gd name="T9" fmla="*/ 69 h 373"/>
                <a:gd name="T10" fmla="*/ 254 w 312"/>
                <a:gd name="T11" fmla="*/ 96 h 373"/>
                <a:gd name="T12" fmla="*/ 231 w 312"/>
                <a:gd name="T13" fmla="*/ 127 h 373"/>
                <a:gd name="T14" fmla="*/ 172 w 312"/>
                <a:gd name="T15" fmla="*/ 218 h 373"/>
                <a:gd name="T16" fmla="*/ 141 w 312"/>
                <a:gd name="T17" fmla="*/ 269 h 373"/>
                <a:gd name="T18" fmla="*/ 114 w 312"/>
                <a:gd name="T19" fmla="*/ 312 h 373"/>
                <a:gd name="T20" fmla="*/ 75 w 312"/>
                <a:gd name="T21" fmla="*/ 367 h 373"/>
                <a:gd name="T22" fmla="*/ 64 w 312"/>
                <a:gd name="T23" fmla="*/ 370 h 373"/>
                <a:gd name="T24" fmla="*/ 56 w 312"/>
                <a:gd name="T25" fmla="*/ 366 h 373"/>
                <a:gd name="T26" fmla="*/ 73 w 312"/>
                <a:gd name="T27" fmla="*/ 341 h 373"/>
                <a:gd name="T28" fmla="*/ 83 w 312"/>
                <a:gd name="T29" fmla="*/ 328 h 373"/>
                <a:gd name="T30" fmla="*/ 107 w 312"/>
                <a:gd name="T31" fmla="*/ 291 h 373"/>
                <a:gd name="T32" fmla="*/ 130 w 312"/>
                <a:gd name="T33" fmla="*/ 254 h 373"/>
                <a:gd name="T34" fmla="*/ 182 w 312"/>
                <a:gd name="T35" fmla="*/ 170 h 373"/>
                <a:gd name="T36" fmla="*/ 184 w 312"/>
                <a:gd name="T37" fmla="*/ 166 h 373"/>
                <a:gd name="T38" fmla="*/ 178 w 312"/>
                <a:gd name="T39" fmla="*/ 164 h 373"/>
                <a:gd name="T40" fmla="*/ 129 w 312"/>
                <a:gd name="T41" fmla="*/ 148 h 373"/>
                <a:gd name="T42" fmla="*/ 112 w 312"/>
                <a:gd name="T43" fmla="*/ 142 h 373"/>
                <a:gd name="T44" fmla="*/ 56 w 312"/>
                <a:gd name="T45" fmla="*/ 122 h 373"/>
                <a:gd name="T46" fmla="*/ 30 w 312"/>
                <a:gd name="T47" fmla="*/ 114 h 373"/>
                <a:gd name="T48" fmla="*/ 9 w 312"/>
                <a:gd name="T49" fmla="*/ 104 h 373"/>
                <a:gd name="T50" fmla="*/ 4 w 312"/>
                <a:gd name="T51" fmla="*/ 99 h 373"/>
                <a:gd name="T52" fmla="*/ 7 w 312"/>
                <a:gd name="T53" fmla="*/ 86 h 373"/>
                <a:gd name="T54" fmla="*/ 34 w 312"/>
                <a:gd name="T55" fmla="*/ 72 h 373"/>
                <a:gd name="T56" fmla="*/ 145 w 312"/>
                <a:gd name="T57" fmla="*/ 34 h 373"/>
                <a:gd name="T58" fmla="*/ 284 w 312"/>
                <a:gd name="T59" fmla="*/ 2 h 373"/>
                <a:gd name="T60" fmla="*/ 303 w 312"/>
                <a:gd name="T61" fmla="*/ 0 h 373"/>
                <a:gd name="T62" fmla="*/ 26 w 312"/>
                <a:gd name="T63" fmla="*/ 95 h 373"/>
                <a:gd name="T64" fmla="*/ 38 w 312"/>
                <a:gd name="T65" fmla="*/ 99 h 373"/>
                <a:gd name="T66" fmla="*/ 59 w 312"/>
                <a:gd name="T67" fmla="*/ 105 h 373"/>
                <a:gd name="T68" fmla="*/ 122 w 312"/>
                <a:gd name="T69" fmla="*/ 128 h 373"/>
                <a:gd name="T70" fmla="*/ 131 w 312"/>
                <a:gd name="T71" fmla="*/ 131 h 373"/>
                <a:gd name="T72" fmla="*/ 165 w 312"/>
                <a:gd name="T73" fmla="*/ 144 h 373"/>
                <a:gd name="T74" fmla="*/ 195 w 312"/>
                <a:gd name="T75" fmla="*/ 150 h 373"/>
                <a:gd name="T76" fmla="*/ 202 w 312"/>
                <a:gd name="T77" fmla="*/ 140 h 373"/>
                <a:gd name="T78" fmla="*/ 224 w 312"/>
                <a:gd name="T79" fmla="*/ 106 h 373"/>
                <a:gd name="T80" fmla="*/ 251 w 312"/>
                <a:gd name="T81" fmla="*/ 72 h 373"/>
                <a:gd name="T82" fmla="*/ 265 w 312"/>
                <a:gd name="T83" fmla="*/ 54 h 373"/>
                <a:gd name="T84" fmla="*/ 286 w 312"/>
                <a:gd name="T85" fmla="*/ 26 h 373"/>
                <a:gd name="T86" fmla="*/ 291 w 312"/>
                <a:gd name="T87" fmla="*/ 18 h 373"/>
                <a:gd name="T88" fmla="*/ 284 w 312"/>
                <a:gd name="T89" fmla="*/ 17 h 373"/>
                <a:gd name="T90" fmla="*/ 247 w 312"/>
                <a:gd name="T91" fmla="*/ 25 h 373"/>
                <a:gd name="T92" fmla="*/ 158 w 312"/>
                <a:gd name="T93" fmla="*/ 47 h 373"/>
                <a:gd name="T94" fmla="*/ 39 w 312"/>
                <a:gd name="T95" fmla="*/ 88 h 373"/>
                <a:gd name="T96" fmla="*/ 26 w 312"/>
                <a:gd name="T97" fmla="*/ 9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2" h="373">
                  <a:moveTo>
                    <a:pt x="303" y="0"/>
                  </a:moveTo>
                  <a:cubicBezTo>
                    <a:pt x="308" y="4"/>
                    <a:pt x="311" y="7"/>
                    <a:pt x="312" y="13"/>
                  </a:cubicBezTo>
                  <a:cubicBezTo>
                    <a:pt x="308" y="17"/>
                    <a:pt x="305" y="22"/>
                    <a:pt x="303" y="28"/>
                  </a:cubicBezTo>
                  <a:cubicBezTo>
                    <a:pt x="303" y="30"/>
                    <a:pt x="301" y="31"/>
                    <a:pt x="300" y="33"/>
                  </a:cubicBezTo>
                  <a:cubicBezTo>
                    <a:pt x="292" y="45"/>
                    <a:pt x="283" y="56"/>
                    <a:pt x="276" y="69"/>
                  </a:cubicBezTo>
                  <a:cubicBezTo>
                    <a:pt x="270" y="79"/>
                    <a:pt x="261" y="87"/>
                    <a:pt x="254" y="96"/>
                  </a:cubicBezTo>
                  <a:cubicBezTo>
                    <a:pt x="245" y="106"/>
                    <a:pt x="238" y="117"/>
                    <a:pt x="231" y="127"/>
                  </a:cubicBezTo>
                  <a:cubicBezTo>
                    <a:pt x="209" y="156"/>
                    <a:pt x="192" y="188"/>
                    <a:pt x="172" y="218"/>
                  </a:cubicBezTo>
                  <a:cubicBezTo>
                    <a:pt x="161" y="235"/>
                    <a:pt x="151" y="252"/>
                    <a:pt x="141" y="269"/>
                  </a:cubicBezTo>
                  <a:cubicBezTo>
                    <a:pt x="133" y="284"/>
                    <a:pt x="124" y="298"/>
                    <a:pt x="114" y="312"/>
                  </a:cubicBezTo>
                  <a:cubicBezTo>
                    <a:pt x="101" y="331"/>
                    <a:pt x="90" y="350"/>
                    <a:pt x="75" y="367"/>
                  </a:cubicBezTo>
                  <a:cubicBezTo>
                    <a:pt x="71" y="373"/>
                    <a:pt x="71" y="373"/>
                    <a:pt x="64" y="370"/>
                  </a:cubicBezTo>
                  <a:cubicBezTo>
                    <a:pt x="62" y="369"/>
                    <a:pt x="59" y="367"/>
                    <a:pt x="56" y="366"/>
                  </a:cubicBezTo>
                  <a:cubicBezTo>
                    <a:pt x="60" y="356"/>
                    <a:pt x="67" y="349"/>
                    <a:pt x="73" y="341"/>
                  </a:cubicBezTo>
                  <a:cubicBezTo>
                    <a:pt x="76" y="337"/>
                    <a:pt x="80" y="332"/>
                    <a:pt x="83" y="328"/>
                  </a:cubicBezTo>
                  <a:cubicBezTo>
                    <a:pt x="91" y="316"/>
                    <a:pt x="100" y="304"/>
                    <a:pt x="107" y="291"/>
                  </a:cubicBezTo>
                  <a:cubicBezTo>
                    <a:pt x="115" y="279"/>
                    <a:pt x="123" y="266"/>
                    <a:pt x="130" y="254"/>
                  </a:cubicBezTo>
                  <a:cubicBezTo>
                    <a:pt x="146" y="225"/>
                    <a:pt x="163" y="197"/>
                    <a:pt x="182" y="170"/>
                  </a:cubicBezTo>
                  <a:cubicBezTo>
                    <a:pt x="182" y="169"/>
                    <a:pt x="183" y="168"/>
                    <a:pt x="184" y="166"/>
                  </a:cubicBezTo>
                  <a:cubicBezTo>
                    <a:pt x="182" y="165"/>
                    <a:pt x="180" y="164"/>
                    <a:pt x="178" y="164"/>
                  </a:cubicBezTo>
                  <a:cubicBezTo>
                    <a:pt x="161" y="161"/>
                    <a:pt x="145" y="154"/>
                    <a:pt x="129" y="148"/>
                  </a:cubicBezTo>
                  <a:cubicBezTo>
                    <a:pt x="124" y="146"/>
                    <a:pt x="118" y="144"/>
                    <a:pt x="112" y="142"/>
                  </a:cubicBezTo>
                  <a:cubicBezTo>
                    <a:pt x="94" y="135"/>
                    <a:pt x="75" y="128"/>
                    <a:pt x="56" y="122"/>
                  </a:cubicBezTo>
                  <a:cubicBezTo>
                    <a:pt x="48" y="119"/>
                    <a:pt x="39" y="116"/>
                    <a:pt x="30" y="114"/>
                  </a:cubicBezTo>
                  <a:cubicBezTo>
                    <a:pt x="23" y="112"/>
                    <a:pt x="15" y="109"/>
                    <a:pt x="9" y="104"/>
                  </a:cubicBezTo>
                  <a:cubicBezTo>
                    <a:pt x="7" y="102"/>
                    <a:pt x="5" y="101"/>
                    <a:pt x="4" y="99"/>
                  </a:cubicBezTo>
                  <a:cubicBezTo>
                    <a:pt x="0" y="94"/>
                    <a:pt x="1" y="89"/>
                    <a:pt x="7" y="86"/>
                  </a:cubicBezTo>
                  <a:cubicBezTo>
                    <a:pt x="15" y="81"/>
                    <a:pt x="24" y="76"/>
                    <a:pt x="34" y="72"/>
                  </a:cubicBezTo>
                  <a:cubicBezTo>
                    <a:pt x="70" y="58"/>
                    <a:pt x="107" y="44"/>
                    <a:pt x="145" y="34"/>
                  </a:cubicBezTo>
                  <a:cubicBezTo>
                    <a:pt x="191" y="22"/>
                    <a:pt x="237" y="10"/>
                    <a:pt x="284" y="2"/>
                  </a:cubicBezTo>
                  <a:cubicBezTo>
                    <a:pt x="290" y="0"/>
                    <a:pt x="297" y="0"/>
                    <a:pt x="303" y="0"/>
                  </a:cubicBezTo>
                  <a:close/>
                  <a:moveTo>
                    <a:pt x="26" y="95"/>
                  </a:moveTo>
                  <a:cubicBezTo>
                    <a:pt x="31" y="97"/>
                    <a:pt x="35" y="98"/>
                    <a:pt x="38" y="99"/>
                  </a:cubicBezTo>
                  <a:cubicBezTo>
                    <a:pt x="45" y="101"/>
                    <a:pt x="52" y="103"/>
                    <a:pt x="59" y="105"/>
                  </a:cubicBezTo>
                  <a:cubicBezTo>
                    <a:pt x="80" y="113"/>
                    <a:pt x="101" y="120"/>
                    <a:pt x="122" y="128"/>
                  </a:cubicBezTo>
                  <a:cubicBezTo>
                    <a:pt x="125" y="129"/>
                    <a:pt x="128" y="130"/>
                    <a:pt x="131" y="131"/>
                  </a:cubicBezTo>
                  <a:cubicBezTo>
                    <a:pt x="142" y="135"/>
                    <a:pt x="154" y="140"/>
                    <a:pt x="165" y="144"/>
                  </a:cubicBezTo>
                  <a:cubicBezTo>
                    <a:pt x="175" y="147"/>
                    <a:pt x="185" y="148"/>
                    <a:pt x="195" y="150"/>
                  </a:cubicBezTo>
                  <a:cubicBezTo>
                    <a:pt x="197" y="147"/>
                    <a:pt x="200" y="143"/>
                    <a:pt x="202" y="140"/>
                  </a:cubicBezTo>
                  <a:cubicBezTo>
                    <a:pt x="210" y="129"/>
                    <a:pt x="217" y="117"/>
                    <a:pt x="224" y="106"/>
                  </a:cubicBezTo>
                  <a:cubicBezTo>
                    <a:pt x="233" y="94"/>
                    <a:pt x="242" y="83"/>
                    <a:pt x="251" y="72"/>
                  </a:cubicBezTo>
                  <a:cubicBezTo>
                    <a:pt x="255" y="66"/>
                    <a:pt x="261" y="60"/>
                    <a:pt x="265" y="54"/>
                  </a:cubicBezTo>
                  <a:cubicBezTo>
                    <a:pt x="272" y="45"/>
                    <a:pt x="279" y="35"/>
                    <a:pt x="286" y="26"/>
                  </a:cubicBezTo>
                  <a:cubicBezTo>
                    <a:pt x="288" y="23"/>
                    <a:pt x="289" y="20"/>
                    <a:pt x="291" y="18"/>
                  </a:cubicBezTo>
                  <a:cubicBezTo>
                    <a:pt x="288" y="15"/>
                    <a:pt x="286" y="16"/>
                    <a:pt x="284" y="17"/>
                  </a:cubicBezTo>
                  <a:cubicBezTo>
                    <a:pt x="272" y="19"/>
                    <a:pt x="259" y="22"/>
                    <a:pt x="247" y="25"/>
                  </a:cubicBezTo>
                  <a:cubicBezTo>
                    <a:pt x="217" y="32"/>
                    <a:pt x="188" y="39"/>
                    <a:pt x="158" y="47"/>
                  </a:cubicBezTo>
                  <a:cubicBezTo>
                    <a:pt x="118" y="58"/>
                    <a:pt x="78" y="72"/>
                    <a:pt x="39" y="88"/>
                  </a:cubicBezTo>
                  <a:cubicBezTo>
                    <a:pt x="35" y="89"/>
                    <a:pt x="30" y="90"/>
                    <a:pt x="26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2"/>
            <p:cNvSpPr/>
            <p:nvPr/>
          </p:nvSpPr>
          <p:spPr bwMode="auto">
            <a:xfrm>
              <a:off x="754063" y="5992813"/>
              <a:ext cx="120650" cy="66675"/>
            </a:xfrm>
            <a:custGeom>
              <a:avLst/>
              <a:gdLst>
                <a:gd name="T0" fmla="*/ 0 w 43"/>
                <a:gd name="T1" fmla="*/ 23 h 24"/>
                <a:gd name="T2" fmla="*/ 12 w 43"/>
                <a:gd name="T3" fmla="*/ 11 h 24"/>
                <a:gd name="T4" fmla="*/ 41 w 43"/>
                <a:gd name="T5" fmla="*/ 0 h 24"/>
                <a:gd name="T6" fmla="*/ 41 w 43"/>
                <a:gd name="T7" fmla="*/ 6 h 24"/>
                <a:gd name="T8" fmla="*/ 35 w 43"/>
                <a:gd name="T9" fmla="*/ 12 h 24"/>
                <a:gd name="T10" fmla="*/ 2 w 43"/>
                <a:gd name="T11" fmla="*/ 24 h 24"/>
                <a:gd name="T12" fmla="*/ 0 w 43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4">
                  <a:moveTo>
                    <a:pt x="0" y="23"/>
                  </a:moveTo>
                  <a:cubicBezTo>
                    <a:pt x="2" y="16"/>
                    <a:pt x="7" y="13"/>
                    <a:pt x="12" y="11"/>
                  </a:cubicBezTo>
                  <a:cubicBezTo>
                    <a:pt x="25" y="3"/>
                    <a:pt x="32" y="0"/>
                    <a:pt x="41" y="0"/>
                  </a:cubicBezTo>
                  <a:cubicBezTo>
                    <a:pt x="43" y="2"/>
                    <a:pt x="42" y="5"/>
                    <a:pt x="41" y="6"/>
                  </a:cubicBezTo>
                  <a:cubicBezTo>
                    <a:pt x="39" y="8"/>
                    <a:pt x="37" y="11"/>
                    <a:pt x="35" y="12"/>
                  </a:cubicBezTo>
                  <a:cubicBezTo>
                    <a:pt x="25" y="17"/>
                    <a:pt x="14" y="23"/>
                    <a:pt x="2" y="24"/>
                  </a:cubicBezTo>
                  <a:cubicBezTo>
                    <a:pt x="2" y="24"/>
                    <a:pt x="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3"/>
            <p:cNvSpPr/>
            <p:nvPr/>
          </p:nvSpPr>
          <p:spPr bwMode="auto">
            <a:xfrm>
              <a:off x="750888" y="6059488"/>
              <a:ext cx="95250" cy="61913"/>
            </a:xfrm>
            <a:custGeom>
              <a:avLst/>
              <a:gdLst>
                <a:gd name="T0" fmla="*/ 34 w 34"/>
                <a:gd name="T1" fmla="*/ 1 h 22"/>
                <a:gd name="T2" fmla="*/ 27 w 34"/>
                <a:gd name="T3" fmla="*/ 12 h 22"/>
                <a:gd name="T4" fmla="*/ 7 w 34"/>
                <a:gd name="T5" fmla="*/ 22 h 22"/>
                <a:gd name="T6" fmla="*/ 4 w 34"/>
                <a:gd name="T7" fmla="*/ 22 h 22"/>
                <a:gd name="T8" fmla="*/ 1 w 34"/>
                <a:gd name="T9" fmla="*/ 17 h 22"/>
                <a:gd name="T10" fmla="*/ 4 w 34"/>
                <a:gd name="T11" fmla="*/ 13 h 22"/>
                <a:gd name="T12" fmla="*/ 29 w 34"/>
                <a:gd name="T13" fmla="*/ 1 h 22"/>
                <a:gd name="T14" fmla="*/ 34 w 34"/>
                <a:gd name="T1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2">
                  <a:moveTo>
                    <a:pt x="34" y="1"/>
                  </a:moveTo>
                  <a:cubicBezTo>
                    <a:pt x="34" y="7"/>
                    <a:pt x="31" y="10"/>
                    <a:pt x="27" y="12"/>
                  </a:cubicBezTo>
                  <a:cubicBezTo>
                    <a:pt x="21" y="16"/>
                    <a:pt x="14" y="19"/>
                    <a:pt x="7" y="22"/>
                  </a:cubicBezTo>
                  <a:cubicBezTo>
                    <a:pt x="6" y="22"/>
                    <a:pt x="5" y="22"/>
                    <a:pt x="4" y="22"/>
                  </a:cubicBezTo>
                  <a:cubicBezTo>
                    <a:pt x="2" y="22"/>
                    <a:pt x="0" y="18"/>
                    <a:pt x="1" y="17"/>
                  </a:cubicBezTo>
                  <a:cubicBezTo>
                    <a:pt x="2" y="15"/>
                    <a:pt x="3" y="14"/>
                    <a:pt x="4" y="13"/>
                  </a:cubicBezTo>
                  <a:cubicBezTo>
                    <a:pt x="12" y="9"/>
                    <a:pt x="21" y="5"/>
                    <a:pt x="29" y="1"/>
                  </a:cubicBezTo>
                  <a:cubicBezTo>
                    <a:pt x="30" y="0"/>
                    <a:pt x="32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7037022" y="5836374"/>
            <a:ext cx="542925" cy="538163"/>
            <a:chOff x="3656013" y="4964113"/>
            <a:chExt cx="542925" cy="538163"/>
          </a:xfrm>
        </p:grpSpPr>
        <p:sp>
          <p:nvSpPr>
            <p:cNvPr id="150" name="Freeform 84"/>
            <p:cNvSpPr>
              <a:spLocks noEditPoints="1"/>
            </p:cNvSpPr>
            <p:nvPr/>
          </p:nvSpPr>
          <p:spPr bwMode="auto">
            <a:xfrm>
              <a:off x="3689350" y="4994275"/>
              <a:ext cx="476250" cy="471488"/>
            </a:xfrm>
            <a:custGeom>
              <a:avLst/>
              <a:gdLst>
                <a:gd name="T0" fmla="*/ 1 w 170"/>
                <a:gd name="T1" fmla="*/ 91 h 168"/>
                <a:gd name="T2" fmla="*/ 1 w 170"/>
                <a:gd name="T3" fmla="*/ 67 h 168"/>
                <a:gd name="T4" fmla="*/ 4 w 170"/>
                <a:gd name="T5" fmla="*/ 56 h 168"/>
                <a:gd name="T6" fmla="*/ 11 w 170"/>
                <a:gd name="T7" fmla="*/ 45 h 168"/>
                <a:gd name="T8" fmla="*/ 24 w 170"/>
                <a:gd name="T9" fmla="*/ 31 h 168"/>
                <a:gd name="T10" fmla="*/ 45 w 170"/>
                <a:gd name="T11" fmla="*/ 13 h 168"/>
                <a:gd name="T12" fmla="*/ 49 w 170"/>
                <a:gd name="T13" fmla="*/ 9 h 168"/>
                <a:gd name="T14" fmla="*/ 60 w 170"/>
                <a:gd name="T15" fmla="*/ 3 h 168"/>
                <a:gd name="T16" fmla="*/ 84 w 170"/>
                <a:gd name="T17" fmla="*/ 1 h 168"/>
                <a:gd name="T18" fmla="*/ 113 w 170"/>
                <a:gd name="T19" fmla="*/ 8 h 168"/>
                <a:gd name="T20" fmla="*/ 137 w 170"/>
                <a:gd name="T21" fmla="*/ 22 h 168"/>
                <a:gd name="T22" fmla="*/ 150 w 170"/>
                <a:gd name="T23" fmla="*/ 34 h 168"/>
                <a:gd name="T24" fmla="*/ 155 w 170"/>
                <a:gd name="T25" fmla="*/ 39 h 168"/>
                <a:gd name="T26" fmla="*/ 160 w 170"/>
                <a:gd name="T27" fmla="*/ 48 h 168"/>
                <a:gd name="T28" fmla="*/ 168 w 170"/>
                <a:gd name="T29" fmla="*/ 78 h 168"/>
                <a:gd name="T30" fmla="*/ 162 w 170"/>
                <a:gd name="T31" fmla="*/ 118 h 168"/>
                <a:gd name="T32" fmla="*/ 145 w 170"/>
                <a:gd name="T33" fmla="*/ 143 h 168"/>
                <a:gd name="T34" fmla="*/ 108 w 170"/>
                <a:gd name="T35" fmla="*/ 164 h 168"/>
                <a:gd name="T36" fmla="*/ 47 w 170"/>
                <a:gd name="T37" fmla="*/ 160 h 168"/>
                <a:gd name="T38" fmla="*/ 25 w 170"/>
                <a:gd name="T39" fmla="*/ 150 h 168"/>
                <a:gd name="T40" fmla="*/ 5 w 170"/>
                <a:gd name="T41" fmla="*/ 128 h 168"/>
                <a:gd name="T42" fmla="*/ 1 w 170"/>
                <a:gd name="T43" fmla="*/ 109 h 168"/>
                <a:gd name="T44" fmla="*/ 1 w 170"/>
                <a:gd name="T45" fmla="*/ 91 h 168"/>
                <a:gd name="T46" fmla="*/ 1 w 170"/>
                <a:gd name="T47" fmla="*/ 91 h 168"/>
                <a:gd name="T48" fmla="*/ 34 w 170"/>
                <a:gd name="T49" fmla="*/ 65 h 168"/>
                <a:gd name="T50" fmla="*/ 17 w 170"/>
                <a:gd name="T51" fmla="*/ 87 h 168"/>
                <a:gd name="T52" fmla="*/ 15 w 170"/>
                <a:gd name="T53" fmla="*/ 107 h 168"/>
                <a:gd name="T54" fmla="*/ 17 w 170"/>
                <a:gd name="T55" fmla="*/ 110 h 168"/>
                <a:gd name="T56" fmla="*/ 19 w 170"/>
                <a:gd name="T57" fmla="*/ 101 h 168"/>
                <a:gd name="T58" fmla="*/ 23 w 170"/>
                <a:gd name="T59" fmla="*/ 89 h 168"/>
                <a:gd name="T60" fmla="*/ 32 w 170"/>
                <a:gd name="T61" fmla="*/ 76 h 168"/>
                <a:gd name="T62" fmla="*/ 35 w 170"/>
                <a:gd name="T63" fmla="*/ 69 h 168"/>
                <a:gd name="T64" fmla="*/ 34 w 170"/>
                <a:gd name="T65" fmla="*/ 65 h 168"/>
                <a:gd name="T66" fmla="*/ 37 w 170"/>
                <a:gd name="T67" fmla="*/ 146 h 168"/>
                <a:gd name="T68" fmla="*/ 38 w 170"/>
                <a:gd name="T69" fmla="*/ 129 h 168"/>
                <a:gd name="T70" fmla="*/ 35 w 170"/>
                <a:gd name="T71" fmla="*/ 125 h 168"/>
                <a:gd name="T72" fmla="*/ 30 w 170"/>
                <a:gd name="T73" fmla="*/ 121 h 168"/>
                <a:gd name="T74" fmla="*/ 25 w 170"/>
                <a:gd name="T75" fmla="*/ 123 h 168"/>
                <a:gd name="T76" fmla="*/ 25 w 170"/>
                <a:gd name="T77" fmla="*/ 135 h 168"/>
                <a:gd name="T78" fmla="*/ 32 w 170"/>
                <a:gd name="T79" fmla="*/ 137 h 168"/>
                <a:gd name="T80" fmla="*/ 32 w 170"/>
                <a:gd name="T81" fmla="*/ 130 h 168"/>
                <a:gd name="T82" fmla="*/ 34 w 170"/>
                <a:gd name="T83" fmla="*/ 138 h 168"/>
                <a:gd name="T84" fmla="*/ 37 w 170"/>
                <a:gd name="T85" fmla="*/ 146 h 168"/>
                <a:gd name="T86" fmla="*/ 23 w 170"/>
                <a:gd name="T87" fmla="*/ 52 h 168"/>
                <a:gd name="T88" fmla="*/ 17 w 170"/>
                <a:gd name="T89" fmla="*/ 54 h 168"/>
                <a:gd name="T90" fmla="*/ 13 w 170"/>
                <a:gd name="T91" fmla="*/ 71 h 168"/>
                <a:gd name="T92" fmla="*/ 12 w 170"/>
                <a:gd name="T93" fmla="*/ 77 h 168"/>
                <a:gd name="T94" fmla="*/ 12 w 170"/>
                <a:gd name="T95" fmla="*/ 80 h 168"/>
                <a:gd name="T96" fmla="*/ 14 w 170"/>
                <a:gd name="T97" fmla="*/ 82 h 168"/>
                <a:gd name="T98" fmla="*/ 16 w 170"/>
                <a:gd name="T99" fmla="*/ 80 h 168"/>
                <a:gd name="T100" fmla="*/ 23 w 170"/>
                <a:gd name="T101" fmla="*/ 52 h 168"/>
                <a:gd name="T102" fmla="*/ 63 w 170"/>
                <a:gd name="T103" fmla="*/ 156 h 168"/>
                <a:gd name="T104" fmla="*/ 65 w 170"/>
                <a:gd name="T105" fmla="*/ 156 h 168"/>
                <a:gd name="T106" fmla="*/ 66 w 170"/>
                <a:gd name="T107" fmla="*/ 150 h 168"/>
                <a:gd name="T108" fmla="*/ 64 w 170"/>
                <a:gd name="T109" fmla="*/ 148 h 168"/>
                <a:gd name="T110" fmla="*/ 61 w 170"/>
                <a:gd name="T111" fmla="*/ 150 h 168"/>
                <a:gd name="T112" fmla="*/ 63 w 170"/>
                <a:gd name="T113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68">
                  <a:moveTo>
                    <a:pt x="1" y="91"/>
                  </a:moveTo>
                  <a:cubicBezTo>
                    <a:pt x="1" y="83"/>
                    <a:pt x="1" y="75"/>
                    <a:pt x="1" y="67"/>
                  </a:cubicBezTo>
                  <a:cubicBezTo>
                    <a:pt x="1" y="63"/>
                    <a:pt x="2" y="59"/>
                    <a:pt x="4" y="56"/>
                  </a:cubicBezTo>
                  <a:cubicBezTo>
                    <a:pt x="7" y="53"/>
                    <a:pt x="9" y="49"/>
                    <a:pt x="11" y="45"/>
                  </a:cubicBezTo>
                  <a:cubicBezTo>
                    <a:pt x="14" y="40"/>
                    <a:pt x="19" y="35"/>
                    <a:pt x="24" y="31"/>
                  </a:cubicBezTo>
                  <a:cubicBezTo>
                    <a:pt x="31" y="25"/>
                    <a:pt x="37" y="18"/>
                    <a:pt x="45" y="13"/>
                  </a:cubicBezTo>
                  <a:cubicBezTo>
                    <a:pt x="46" y="12"/>
                    <a:pt x="48" y="11"/>
                    <a:pt x="49" y="9"/>
                  </a:cubicBezTo>
                  <a:cubicBezTo>
                    <a:pt x="51" y="5"/>
                    <a:pt x="55" y="4"/>
                    <a:pt x="60" y="3"/>
                  </a:cubicBezTo>
                  <a:cubicBezTo>
                    <a:pt x="68" y="2"/>
                    <a:pt x="76" y="1"/>
                    <a:pt x="84" y="1"/>
                  </a:cubicBezTo>
                  <a:cubicBezTo>
                    <a:pt x="95" y="0"/>
                    <a:pt x="104" y="3"/>
                    <a:pt x="113" y="8"/>
                  </a:cubicBezTo>
                  <a:cubicBezTo>
                    <a:pt x="121" y="12"/>
                    <a:pt x="129" y="17"/>
                    <a:pt x="137" y="22"/>
                  </a:cubicBezTo>
                  <a:cubicBezTo>
                    <a:pt x="142" y="25"/>
                    <a:pt x="145" y="30"/>
                    <a:pt x="150" y="34"/>
                  </a:cubicBezTo>
                  <a:cubicBezTo>
                    <a:pt x="152" y="36"/>
                    <a:pt x="153" y="38"/>
                    <a:pt x="155" y="39"/>
                  </a:cubicBezTo>
                  <a:cubicBezTo>
                    <a:pt x="158" y="42"/>
                    <a:pt x="159" y="45"/>
                    <a:pt x="160" y="48"/>
                  </a:cubicBezTo>
                  <a:cubicBezTo>
                    <a:pt x="163" y="58"/>
                    <a:pt x="166" y="68"/>
                    <a:pt x="168" y="78"/>
                  </a:cubicBezTo>
                  <a:cubicBezTo>
                    <a:pt x="170" y="92"/>
                    <a:pt x="169" y="105"/>
                    <a:pt x="162" y="118"/>
                  </a:cubicBezTo>
                  <a:cubicBezTo>
                    <a:pt x="157" y="126"/>
                    <a:pt x="151" y="134"/>
                    <a:pt x="145" y="143"/>
                  </a:cubicBezTo>
                  <a:cubicBezTo>
                    <a:pt x="134" y="152"/>
                    <a:pt x="123" y="161"/>
                    <a:pt x="108" y="164"/>
                  </a:cubicBezTo>
                  <a:cubicBezTo>
                    <a:pt x="87" y="168"/>
                    <a:pt x="67" y="166"/>
                    <a:pt x="47" y="160"/>
                  </a:cubicBezTo>
                  <a:cubicBezTo>
                    <a:pt x="39" y="157"/>
                    <a:pt x="32" y="154"/>
                    <a:pt x="25" y="150"/>
                  </a:cubicBezTo>
                  <a:cubicBezTo>
                    <a:pt x="17" y="144"/>
                    <a:pt x="10" y="137"/>
                    <a:pt x="5" y="128"/>
                  </a:cubicBezTo>
                  <a:cubicBezTo>
                    <a:pt x="2" y="122"/>
                    <a:pt x="0" y="116"/>
                    <a:pt x="1" y="109"/>
                  </a:cubicBezTo>
                  <a:cubicBezTo>
                    <a:pt x="1" y="103"/>
                    <a:pt x="1" y="97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lose/>
                  <a:moveTo>
                    <a:pt x="34" y="65"/>
                  </a:moveTo>
                  <a:cubicBezTo>
                    <a:pt x="26" y="71"/>
                    <a:pt x="20" y="78"/>
                    <a:pt x="17" y="87"/>
                  </a:cubicBezTo>
                  <a:cubicBezTo>
                    <a:pt x="13" y="94"/>
                    <a:pt x="12" y="100"/>
                    <a:pt x="15" y="107"/>
                  </a:cubicBezTo>
                  <a:cubicBezTo>
                    <a:pt x="15" y="108"/>
                    <a:pt x="16" y="109"/>
                    <a:pt x="17" y="110"/>
                  </a:cubicBezTo>
                  <a:cubicBezTo>
                    <a:pt x="18" y="106"/>
                    <a:pt x="19" y="104"/>
                    <a:pt x="19" y="101"/>
                  </a:cubicBezTo>
                  <a:cubicBezTo>
                    <a:pt x="20" y="97"/>
                    <a:pt x="21" y="93"/>
                    <a:pt x="23" y="89"/>
                  </a:cubicBezTo>
                  <a:cubicBezTo>
                    <a:pt x="26" y="84"/>
                    <a:pt x="28" y="80"/>
                    <a:pt x="32" y="76"/>
                  </a:cubicBezTo>
                  <a:cubicBezTo>
                    <a:pt x="33" y="74"/>
                    <a:pt x="34" y="72"/>
                    <a:pt x="35" y="69"/>
                  </a:cubicBezTo>
                  <a:cubicBezTo>
                    <a:pt x="35" y="68"/>
                    <a:pt x="34" y="67"/>
                    <a:pt x="34" y="65"/>
                  </a:cubicBezTo>
                  <a:close/>
                  <a:moveTo>
                    <a:pt x="37" y="146"/>
                  </a:moveTo>
                  <a:cubicBezTo>
                    <a:pt x="39" y="140"/>
                    <a:pt x="39" y="135"/>
                    <a:pt x="38" y="129"/>
                  </a:cubicBezTo>
                  <a:cubicBezTo>
                    <a:pt x="37" y="128"/>
                    <a:pt x="36" y="126"/>
                    <a:pt x="35" y="125"/>
                  </a:cubicBezTo>
                  <a:cubicBezTo>
                    <a:pt x="33" y="124"/>
                    <a:pt x="32" y="122"/>
                    <a:pt x="30" y="121"/>
                  </a:cubicBezTo>
                  <a:cubicBezTo>
                    <a:pt x="28" y="119"/>
                    <a:pt x="25" y="120"/>
                    <a:pt x="25" y="123"/>
                  </a:cubicBezTo>
                  <a:cubicBezTo>
                    <a:pt x="24" y="127"/>
                    <a:pt x="24" y="131"/>
                    <a:pt x="25" y="135"/>
                  </a:cubicBezTo>
                  <a:cubicBezTo>
                    <a:pt x="25" y="139"/>
                    <a:pt x="27" y="139"/>
                    <a:pt x="32" y="137"/>
                  </a:cubicBezTo>
                  <a:cubicBezTo>
                    <a:pt x="32" y="135"/>
                    <a:pt x="30" y="133"/>
                    <a:pt x="32" y="130"/>
                  </a:cubicBezTo>
                  <a:cubicBezTo>
                    <a:pt x="35" y="133"/>
                    <a:pt x="33" y="136"/>
                    <a:pt x="34" y="138"/>
                  </a:cubicBezTo>
                  <a:cubicBezTo>
                    <a:pt x="34" y="141"/>
                    <a:pt x="33" y="144"/>
                    <a:pt x="37" y="146"/>
                  </a:cubicBezTo>
                  <a:close/>
                  <a:moveTo>
                    <a:pt x="23" y="52"/>
                  </a:moveTo>
                  <a:cubicBezTo>
                    <a:pt x="19" y="50"/>
                    <a:pt x="17" y="51"/>
                    <a:pt x="17" y="54"/>
                  </a:cubicBezTo>
                  <a:cubicBezTo>
                    <a:pt x="15" y="60"/>
                    <a:pt x="14" y="65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1" y="78"/>
                    <a:pt x="11" y="79"/>
                    <a:pt x="12" y="80"/>
                  </a:cubicBezTo>
                  <a:cubicBezTo>
                    <a:pt x="12" y="81"/>
                    <a:pt x="13" y="82"/>
                    <a:pt x="14" y="82"/>
                  </a:cubicBezTo>
                  <a:cubicBezTo>
                    <a:pt x="15" y="82"/>
                    <a:pt x="16" y="81"/>
                    <a:pt x="16" y="80"/>
                  </a:cubicBezTo>
                  <a:cubicBezTo>
                    <a:pt x="19" y="71"/>
                    <a:pt x="21" y="62"/>
                    <a:pt x="23" y="52"/>
                  </a:cubicBezTo>
                  <a:close/>
                  <a:moveTo>
                    <a:pt x="63" y="156"/>
                  </a:moveTo>
                  <a:cubicBezTo>
                    <a:pt x="64" y="156"/>
                    <a:pt x="64" y="156"/>
                    <a:pt x="65" y="156"/>
                  </a:cubicBezTo>
                  <a:cubicBezTo>
                    <a:pt x="65" y="154"/>
                    <a:pt x="66" y="152"/>
                    <a:pt x="66" y="150"/>
                  </a:cubicBezTo>
                  <a:cubicBezTo>
                    <a:pt x="66" y="149"/>
                    <a:pt x="65" y="148"/>
                    <a:pt x="64" y="148"/>
                  </a:cubicBezTo>
                  <a:cubicBezTo>
                    <a:pt x="63" y="148"/>
                    <a:pt x="61" y="149"/>
                    <a:pt x="61" y="150"/>
                  </a:cubicBezTo>
                  <a:cubicBezTo>
                    <a:pt x="62" y="152"/>
                    <a:pt x="62" y="154"/>
                    <a:pt x="63" y="156"/>
                  </a:cubicBezTo>
                  <a:close/>
                </a:path>
              </a:pathLst>
            </a:custGeom>
            <a:solidFill>
              <a:srgbClr val="FF0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5"/>
            <p:cNvSpPr>
              <a:spLocks noEditPoints="1"/>
            </p:cNvSpPr>
            <p:nvPr/>
          </p:nvSpPr>
          <p:spPr bwMode="auto">
            <a:xfrm>
              <a:off x="3656013" y="4964113"/>
              <a:ext cx="542925" cy="538163"/>
            </a:xfrm>
            <a:custGeom>
              <a:avLst/>
              <a:gdLst>
                <a:gd name="T0" fmla="*/ 0 w 194"/>
                <a:gd name="T1" fmla="*/ 101 h 192"/>
                <a:gd name="T2" fmla="*/ 0 w 194"/>
                <a:gd name="T3" fmla="*/ 77 h 192"/>
                <a:gd name="T4" fmla="*/ 5 w 194"/>
                <a:gd name="T5" fmla="*/ 61 h 192"/>
                <a:gd name="T6" fmla="*/ 13 w 194"/>
                <a:gd name="T7" fmla="*/ 49 h 192"/>
                <a:gd name="T8" fmla="*/ 29 w 194"/>
                <a:gd name="T9" fmla="*/ 32 h 192"/>
                <a:gd name="T10" fmla="*/ 35 w 194"/>
                <a:gd name="T11" fmla="*/ 24 h 192"/>
                <a:gd name="T12" fmla="*/ 38 w 194"/>
                <a:gd name="T13" fmla="*/ 21 h 192"/>
                <a:gd name="T14" fmla="*/ 71 w 194"/>
                <a:gd name="T15" fmla="*/ 4 h 192"/>
                <a:gd name="T16" fmla="*/ 97 w 194"/>
                <a:gd name="T17" fmla="*/ 1 h 192"/>
                <a:gd name="T18" fmla="*/ 129 w 194"/>
                <a:gd name="T19" fmla="*/ 8 h 192"/>
                <a:gd name="T20" fmla="*/ 156 w 194"/>
                <a:gd name="T21" fmla="*/ 23 h 192"/>
                <a:gd name="T22" fmla="*/ 170 w 194"/>
                <a:gd name="T23" fmla="*/ 36 h 192"/>
                <a:gd name="T24" fmla="*/ 187 w 194"/>
                <a:gd name="T25" fmla="*/ 64 h 192"/>
                <a:gd name="T26" fmla="*/ 193 w 194"/>
                <a:gd name="T27" fmla="*/ 95 h 192"/>
                <a:gd name="T28" fmla="*/ 179 w 194"/>
                <a:gd name="T29" fmla="*/ 145 h 192"/>
                <a:gd name="T30" fmla="*/ 177 w 194"/>
                <a:gd name="T31" fmla="*/ 148 h 192"/>
                <a:gd name="T32" fmla="*/ 150 w 194"/>
                <a:gd name="T33" fmla="*/ 176 h 192"/>
                <a:gd name="T34" fmla="*/ 130 w 194"/>
                <a:gd name="T35" fmla="*/ 186 h 192"/>
                <a:gd name="T36" fmla="*/ 56 w 194"/>
                <a:gd name="T37" fmla="*/ 183 h 192"/>
                <a:gd name="T38" fmla="*/ 31 w 194"/>
                <a:gd name="T39" fmla="*/ 172 h 192"/>
                <a:gd name="T40" fmla="*/ 14 w 194"/>
                <a:gd name="T41" fmla="*/ 156 h 192"/>
                <a:gd name="T42" fmla="*/ 2 w 194"/>
                <a:gd name="T43" fmla="*/ 136 h 192"/>
                <a:gd name="T44" fmla="*/ 0 w 194"/>
                <a:gd name="T45" fmla="*/ 126 h 192"/>
                <a:gd name="T46" fmla="*/ 0 w 194"/>
                <a:gd name="T47" fmla="*/ 101 h 192"/>
                <a:gd name="T48" fmla="*/ 0 w 194"/>
                <a:gd name="T49" fmla="*/ 101 h 192"/>
                <a:gd name="T50" fmla="*/ 13 w 194"/>
                <a:gd name="T51" fmla="*/ 102 h 192"/>
                <a:gd name="T52" fmla="*/ 13 w 194"/>
                <a:gd name="T53" fmla="*/ 102 h 192"/>
                <a:gd name="T54" fmla="*/ 13 w 194"/>
                <a:gd name="T55" fmla="*/ 120 h 192"/>
                <a:gd name="T56" fmla="*/ 17 w 194"/>
                <a:gd name="T57" fmla="*/ 139 h 192"/>
                <a:gd name="T58" fmla="*/ 37 w 194"/>
                <a:gd name="T59" fmla="*/ 161 h 192"/>
                <a:gd name="T60" fmla="*/ 59 w 194"/>
                <a:gd name="T61" fmla="*/ 171 h 192"/>
                <a:gd name="T62" fmla="*/ 120 w 194"/>
                <a:gd name="T63" fmla="*/ 175 h 192"/>
                <a:gd name="T64" fmla="*/ 157 w 194"/>
                <a:gd name="T65" fmla="*/ 154 h 192"/>
                <a:gd name="T66" fmla="*/ 174 w 194"/>
                <a:gd name="T67" fmla="*/ 129 h 192"/>
                <a:gd name="T68" fmla="*/ 180 w 194"/>
                <a:gd name="T69" fmla="*/ 89 h 192"/>
                <a:gd name="T70" fmla="*/ 172 w 194"/>
                <a:gd name="T71" fmla="*/ 59 h 192"/>
                <a:gd name="T72" fmla="*/ 167 w 194"/>
                <a:gd name="T73" fmla="*/ 50 h 192"/>
                <a:gd name="T74" fmla="*/ 162 w 194"/>
                <a:gd name="T75" fmla="*/ 45 h 192"/>
                <a:gd name="T76" fmla="*/ 149 w 194"/>
                <a:gd name="T77" fmla="*/ 33 h 192"/>
                <a:gd name="T78" fmla="*/ 125 w 194"/>
                <a:gd name="T79" fmla="*/ 19 h 192"/>
                <a:gd name="T80" fmla="*/ 96 w 194"/>
                <a:gd name="T81" fmla="*/ 12 h 192"/>
                <a:gd name="T82" fmla="*/ 72 w 194"/>
                <a:gd name="T83" fmla="*/ 14 h 192"/>
                <a:gd name="T84" fmla="*/ 61 w 194"/>
                <a:gd name="T85" fmla="*/ 20 h 192"/>
                <a:gd name="T86" fmla="*/ 57 w 194"/>
                <a:gd name="T87" fmla="*/ 24 h 192"/>
                <a:gd name="T88" fmla="*/ 36 w 194"/>
                <a:gd name="T89" fmla="*/ 42 h 192"/>
                <a:gd name="T90" fmla="*/ 23 w 194"/>
                <a:gd name="T91" fmla="*/ 56 h 192"/>
                <a:gd name="T92" fmla="*/ 16 w 194"/>
                <a:gd name="T93" fmla="*/ 67 h 192"/>
                <a:gd name="T94" fmla="*/ 13 w 194"/>
                <a:gd name="T95" fmla="*/ 78 h 192"/>
                <a:gd name="T96" fmla="*/ 13 w 194"/>
                <a:gd name="T97" fmla="*/ 10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4" h="192">
                  <a:moveTo>
                    <a:pt x="0" y="101"/>
                  </a:moveTo>
                  <a:cubicBezTo>
                    <a:pt x="0" y="93"/>
                    <a:pt x="0" y="85"/>
                    <a:pt x="0" y="77"/>
                  </a:cubicBezTo>
                  <a:cubicBezTo>
                    <a:pt x="0" y="71"/>
                    <a:pt x="2" y="66"/>
                    <a:pt x="5" y="61"/>
                  </a:cubicBezTo>
                  <a:cubicBezTo>
                    <a:pt x="8" y="57"/>
                    <a:pt x="10" y="53"/>
                    <a:pt x="13" y="49"/>
                  </a:cubicBezTo>
                  <a:cubicBezTo>
                    <a:pt x="17" y="42"/>
                    <a:pt x="23" y="37"/>
                    <a:pt x="29" y="32"/>
                  </a:cubicBezTo>
                  <a:cubicBezTo>
                    <a:pt x="31" y="30"/>
                    <a:pt x="34" y="28"/>
                    <a:pt x="35" y="24"/>
                  </a:cubicBezTo>
                  <a:cubicBezTo>
                    <a:pt x="36" y="23"/>
                    <a:pt x="37" y="22"/>
                    <a:pt x="38" y="21"/>
                  </a:cubicBezTo>
                  <a:cubicBezTo>
                    <a:pt x="47" y="13"/>
                    <a:pt x="58" y="6"/>
                    <a:pt x="71" y="4"/>
                  </a:cubicBezTo>
                  <a:cubicBezTo>
                    <a:pt x="79" y="3"/>
                    <a:pt x="88" y="2"/>
                    <a:pt x="97" y="1"/>
                  </a:cubicBezTo>
                  <a:cubicBezTo>
                    <a:pt x="108" y="0"/>
                    <a:pt x="119" y="3"/>
                    <a:pt x="129" y="8"/>
                  </a:cubicBezTo>
                  <a:cubicBezTo>
                    <a:pt x="138" y="12"/>
                    <a:pt x="147" y="18"/>
                    <a:pt x="156" y="23"/>
                  </a:cubicBezTo>
                  <a:cubicBezTo>
                    <a:pt x="161" y="27"/>
                    <a:pt x="165" y="32"/>
                    <a:pt x="170" y="36"/>
                  </a:cubicBezTo>
                  <a:cubicBezTo>
                    <a:pt x="182" y="48"/>
                    <a:pt x="182" y="48"/>
                    <a:pt x="187" y="64"/>
                  </a:cubicBezTo>
                  <a:cubicBezTo>
                    <a:pt x="190" y="74"/>
                    <a:pt x="192" y="85"/>
                    <a:pt x="193" y="95"/>
                  </a:cubicBezTo>
                  <a:cubicBezTo>
                    <a:pt x="194" y="114"/>
                    <a:pt x="190" y="130"/>
                    <a:pt x="179" y="145"/>
                  </a:cubicBezTo>
                  <a:cubicBezTo>
                    <a:pt x="178" y="146"/>
                    <a:pt x="178" y="147"/>
                    <a:pt x="177" y="148"/>
                  </a:cubicBezTo>
                  <a:cubicBezTo>
                    <a:pt x="166" y="165"/>
                    <a:pt x="166" y="165"/>
                    <a:pt x="150" y="176"/>
                  </a:cubicBezTo>
                  <a:cubicBezTo>
                    <a:pt x="144" y="181"/>
                    <a:pt x="137" y="184"/>
                    <a:pt x="130" y="186"/>
                  </a:cubicBezTo>
                  <a:cubicBezTo>
                    <a:pt x="105" y="192"/>
                    <a:pt x="80" y="191"/>
                    <a:pt x="56" y="183"/>
                  </a:cubicBezTo>
                  <a:cubicBezTo>
                    <a:pt x="47" y="181"/>
                    <a:pt x="39" y="177"/>
                    <a:pt x="31" y="172"/>
                  </a:cubicBezTo>
                  <a:cubicBezTo>
                    <a:pt x="24" y="168"/>
                    <a:pt x="19" y="162"/>
                    <a:pt x="14" y="156"/>
                  </a:cubicBezTo>
                  <a:cubicBezTo>
                    <a:pt x="8" y="151"/>
                    <a:pt x="5" y="143"/>
                    <a:pt x="2" y="136"/>
                  </a:cubicBezTo>
                  <a:cubicBezTo>
                    <a:pt x="1" y="133"/>
                    <a:pt x="0" y="130"/>
                    <a:pt x="0" y="126"/>
                  </a:cubicBezTo>
                  <a:cubicBezTo>
                    <a:pt x="0" y="118"/>
                    <a:pt x="0" y="110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lose/>
                  <a:moveTo>
                    <a:pt x="13" y="102"/>
                  </a:moveTo>
                  <a:cubicBezTo>
                    <a:pt x="13" y="102"/>
                    <a:pt x="13" y="102"/>
                    <a:pt x="13" y="102"/>
                  </a:cubicBezTo>
                  <a:cubicBezTo>
                    <a:pt x="13" y="108"/>
                    <a:pt x="13" y="114"/>
                    <a:pt x="13" y="120"/>
                  </a:cubicBezTo>
                  <a:cubicBezTo>
                    <a:pt x="12" y="127"/>
                    <a:pt x="14" y="133"/>
                    <a:pt x="17" y="139"/>
                  </a:cubicBezTo>
                  <a:cubicBezTo>
                    <a:pt x="22" y="148"/>
                    <a:pt x="29" y="155"/>
                    <a:pt x="37" y="161"/>
                  </a:cubicBezTo>
                  <a:cubicBezTo>
                    <a:pt x="44" y="165"/>
                    <a:pt x="51" y="168"/>
                    <a:pt x="59" y="171"/>
                  </a:cubicBezTo>
                  <a:cubicBezTo>
                    <a:pt x="79" y="177"/>
                    <a:pt x="99" y="179"/>
                    <a:pt x="120" y="175"/>
                  </a:cubicBezTo>
                  <a:cubicBezTo>
                    <a:pt x="135" y="172"/>
                    <a:pt x="146" y="163"/>
                    <a:pt x="157" y="154"/>
                  </a:cubicBezTo>
                  <a:cubicBezTo>
                    <a:pt x="163" y="145"/>
                    <a:pt x="169" y="137"/>
                    <a:pt x="174" y="129"/>
                  </a:cubicBezTo>
                  <a:cubicBezTo>
                    <a:pt x="181" y="116"/>
                    <a:pt x="182" y="103"/>
                    <a:pt x="180" y="89"/>
                  </a:cubicBezTo>
                  <a:cubicBezTo>
                    <a:pt x="178" y="79"/>
                    <a:pt x="175" y="69"/>
                    <a:pt x="172" y="59"/>
                  </a:cubicBezTo>
                  <a:cubicBezTo>
                    <a:pt x="171" y="56"/>
                    <a:pt x="170" y="53"/>
                    <a:pt x="167" y="50"/>
                  </a:cubicBezTo>
                  <a:cubicBezTo>
                    <a:pt x="165" y="49"/>
                    <a:pt x="164" y="47"/>
                    <a:pt x="162" y="45"/>
                  </a:cubicBezTo>
                  <a:cubicBezTo>
                    <a:pt x="157" y="41"/>
                    <a:pt x="154" y="36"/>
                    <a:pt x="149" y="33"/>
                  </a:cubicBezTo>
                  <a:cubicBezTo>
                    <a:pt x="141" y="28"/>
                    <a:pt x="133" y="23"/>
                    <a:pt x="125" y="19"/>
                  </a:cubicBezTo>
                  <a:cubicBezTo>
                    <a:pt x="116" y="14"/>
                    <a:pt x="107" y="11"/>
                    <a:pt x="96" y="12"/>
                  </a:cubicBezTo>
                  <a:cubicBezTo>
                    <a:pt x="88" y="12"/>
                    <a:pt x="80" y="13"/>
                    <a:pt x="72" y="14"/>
                  </a:cubicBezTo>
                  <a:cubicBezTo>
                    <a:pt x="67" y="15"/>
                    <a:pt x="63" y="16"/>
                    <a:pt x="61" y="20"/>
                  </a:cubicBezTo>
                  <a:cubicBezTo>
                    <a:pt x="60" y="22"/>
                    <a:pt x="58" y="23"/>
                    <a:pt x="57" y="24"/>
                  </a:cubicBezTo>
                  <a:cubicBezTo>
                    <a:pt x="49" y="29"/>
                    <a:pt x="43" y="36"/>
                    <a:pt x="36" y="42"/>
                  </a:cubicBezTo>
                  <a:cubicBezTo>
                    <a:pt x="31" y="46"/>
                    <a:pt x="26" y="51"/>
                    <a:pt x="23" y="56"/>
                  </a:cubicBezTo>
                  <a:cubicBezTo>
                    <a:pt x="21" y="60"/>
                    <a:pt x="19" y="64"/>
                    <a:pt x="16" y="67"/>
                  </a:cubicBezTo>
                  <a:cubicBezTo>
                    <a:pt x="14" y="70"/>
                    <a:pt x="13" y="74"/>
                    <a:pt x="13" y="78"/>
                  </a:cubicBezTo>
                  <a:cubicBezTo>
                    <a:pt x="13" y="86"/>
                    <a:pt x="13" y="94"/>
                    <a:pt x="13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86"/>
            <p:cNvSpPr/>
            <p:nvPr/>
          </p:nvSpPr>
          <p:spPr bwMode="auto">
            <a:xfrm>
              <a:off x="3722688" y="5176838"/>
              <a:ext cx="63500" cy="125413"/>
            </a:xfrm>
            <a:custGeom>
              <a:avLst/>
              <a:gdLst>
                <a:gd name="T0" fmla="*/ 22 w 23"/>
                <a:gd name="T1" fmla="*/ 0 h 45"/>
                <a:gd name="T2" fmla="*/ 23 w 23"/>
                <a:gd name="T3" fmla="*/ 4 h 45"/>
                <a:gd name="T4" fmla="*/ 20 w 23"/>
                <a:gd name="T5" fmla="*/ 11 h 45"/>
                <a:gd name="T6" fmla="*/ 11 w 23"/>
                <a:gd name="T7" fmla="*/ 24 h 45"/>
                <a:gd name="T8" fmla="*/ 7 w 23"/>
                <a:gd name="T9" fmla="*/ 36 h 45"/>
                <a:gd name="T10" fmla="*/ 5 w 23"/>
                <a:gd name="T11" fmla="*/ 45 h 45"/>
                <a:gd name="T12" fmla="*/ 3 w 23"/>
                <a:gd name="T13" fmla="*/ 42 h 45"/>
                <a:gd name="T14" fmla="*/ 5 w 23"/>
                <a:gd name="T15" fmla="*/ 22 h 45"/>
                <a:gd name="T16" fmla="*/ 22 w 2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5">
                  <a:moveTo>
                    <a:pt x="22" y="0"/>
                  </a:moveTo>
                  <a:cubicBezTo>
                    <a:pt x="22" y="2"/>
                    <a:pt x="23" y="3"/>
                    <a:pt x="23" y="4"/>
                  </a:cubicBezTo>
                  <a:cubicBezTo>
                    <a:pt x="22" y="7"/>
                    <a:pt x="21" y="9"/>
                    <a:pt x="20" y="11"/>
                  </a:cubicBezTo>
                  <a:cubicBezTo>
                    <a:pt x="16" y="15"/>
                    <a:pt x="14" y="19"/>
                    <a:pt x="11" y="24"/>
                  </a:cubicBezTo>
                  <a:cubicBezTo>
                    <a:pt x="9" y="28"/>
                    <a:pt x="8" y="32"/>
                    <a:pt x="7" y="36"/>
                  </a:cubicBezTo>
                  <a:cubicBezTo>
                    <a:pt x="7" y="39"/>
                    <a:pt x="6" y="41"/>
                    <a:pt x="5" y="45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0" y="35"/>
                    <a:pt x="1" y="29"/>
                    <a:pt x="5" y="22"/>
                  </a:cubicBezTo>
                  <a:cubicBezTo>
                    <a:pt x="8" y="13"/>
                    <a:pt x="14" y="6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87"/>
            <p:cNvSpPr/>
            <p:nvPr/>
          </p:nvSpPr>
          <p:spPr bwMode="auto">
            <a:xfrm>
              <a:off x="3756025" y="5327650"/>
              <a:ext cx="42863" cy="76200"/>
            </a:xfrm>
            <a:custGeom>
              <a:avLst/>
              <a:gdLst>
                <a:gd name="T0" fmla="*/ 13 w 15"/>
                <a:gd name="T1" fmla="*/ 27 h 27"/>
                <a:gd name="T2" fmla="*/ 10 w 15"/>
                <a:gd name="T3" fmla="*/ 19 h 27"/>
                <a:gd name="T4" fmla="*/ 8 w 15"/>
                <a:gd name="T5" fmla="*/ 11 h 27"/>
                <a:gd name="T6" fmla="*/ 8 w 15"/>
                <a:gd name="T7" fmla="*/ 18 h 27"/>
                <a:gd name="T8" fmla="*/ 1 w 15"/>
                <a:gd name="T9" fmla="*/ 16 h 27"/>
                <a:gd name="T10" fmla="*/ 1 w 15"/>
                <a:gd name="T11" fmla="*/ 4 h 27"/>
                <a:gd name="T12" fmla="*/ 6 w 15"/>
                <a:gd name="T13" fmla="*/ 2 h 27"/>
                <a:gd name="T14" fmla="*/ 11 w 15"/>
                <a:gd name="T15" fmla="*/ 6 h 27"/>
                <a:gd name="T16" fmla="*/ 14 w 15"/>
                <a:gd name="T17" fmla="*/ 10 h 27"/>
                <a:gd name="T18" fmla="*/ 13 w 15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7">
                  <a:moveTo>
                    <a:pt x="13" y="27"/>
                  </a:moveTo>
                  <a:cubicBezTo>
                    <a:pt x="9" y="25"/>
                    <a:pt x="10" y="22"/>
                    <a:pt x="10" y="19"/>
                  </a:cubicBezTo>
                  <a:cubicBezTo>
                    <a:pt x="9" y="17"/>
                    <a:pt x="11" y="14"/>
                    <a:pt x="8" y="11"/>
                  </a:cubicBezTo>
                  <a:cubicBezTo>
                    <a:pt x="6" y="14"/>
                    <a:pt x="8" y="16"/>
                    <a:pt x="8" y="18"/>
                  </a:cubicBezTo>
                  <a:cubicBezTo>
                    <a:pt x="3" y="20"/>
                    <a:pt x="1" y="20"/>
                    <a:pt x="1" y="16"/>
                  </a:cubicBezTo>
                  <a:cubicBezTo>
                    <a:pt x="0" y="12"/>
                    <a:pt x="0" y="8"/>
                    <a:pt x="1" y="4"/>
                  </a:cubicBezTo>
                  <a:cubicBezTo>
                    <a:pt x="1" y="1"/>
                    <a:pt x="4" y="0"/>
                    <a:pt x="6" y="2"/>
                  </a:cubicBezTo>
                  <a:cubicBezTo>
                    <a:pt x="8" y="3"/>
                    <a:pt x="9" y="5"/>
                    <a:pt x="11" y="6"/>
                  </a:cubicBezTo>
                  <a:cubicBezTo>
                    <a:pt x="12" y="7"/>
                    <a:pt x="13" y="9"/>
                    <a:pt x="14" y="10"/>
                  </a:cubicBezTo>
                  <a:cubicBezTo>
                    <a:pt x="15" y="16"/>
                    <a:pt x="15" y="21"/>
                    <a:pt x="1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88"/>
            <p:cNvSpPr/>
            <p:nvPr/>
          </p:nvSpPr>
          <p:spPr bwMode="auto">
            <a:xfrm>
              <a:off x="3719513" y="5133975"/>
              <a:ext cx="33338" cy="90488"/>
            </a:xfrm>
            <a:custGeom>
              <a:avLst/>
              <a:gdLst>
                <a:gd name="T0" fmla="*/ 12 w 12"/>
                <a:gd name="T1" fmla="*/ 2 h 32"/>
                <a:gd name="T2" fmla="*/ 5 w 12"/>
                <a:gd name="T3" fmla="*/ 30 h 32"/>
                <a:gd name="T4" fmla="*/ 3 w 12"/>
                <a:gd name="T5" fmla="*/ 32 h 32"/>
                <a:gd name="T6" fmla="*/ 1 w 12"/>
                <a:gd name="T7" fmla="*/ 30 h 32"/>
                <a:gd name="T8" fmla="*/ 1 w 12"/>
                <a:gd name="T9" fmla="*/ 27 h 32"/>
                <a:gd name="T10" fmla="*/ 2 w 12"/>
                <a:gd name="T11" fmla="*/ 21 h 32"/>
                <a:gd name="T12" fmla="*/ 6 w 12"/>
                <a:gd name="T13" fmla="*/ 4 h 32"/>
                <a:gd name="T14" fmla="*/ 12 w 12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2">
                  <a:moveTo>
                    <a:pt x="12" y="2"/>
                  </a:moveTo>
                  <a:cubicBezTo>
                    <a:pt x="10" y="12"/>
                    <a:pt x="8" y="21"/>
                    <a:pt x="5" y="30"/>
                  </a:cubicBezTo>
                  <a:cubicBezTo>
                    <a:pt x="5" y="31"/>
                    <a:pt x="4" y="32"/>
                    <a:pt x="3" y="32"/>
                  </a:cubicBezTo>
                  <a:cubicBezTo>
                    <a:pt x="2" y="32"/>
                    <a:pt x="1" y="31"/>
                    <a:pt x="1" y="30"/>
                  </a:cubicBezTo>
                  <a:cubicBezTo>
                    <a:pt x="0" y="29"/>
                    <a:pt x="0" y="28"/>
                    <a:pt x="1" y="27"/>
                  </a:cubicBezTo>
                  <a:cubicBezTo>
                    <a:pt x="1" y="25"/>
                    <a:pt x="1" y="23"/>
                    <a:pt x="2" y="21"/>
                  </a:cubicBezTo>
                  <a:cubicBezTo>
                    <a:pt x="3" y="15"/>
                    <a:pt x="4" y="10"/>
                    <a:pt x="6" y="4"/>
                  </a:cubicBezTo>
                  <a:cubicBezTo>
                    <a:pt x="6" y="1"/>
                    <a:pt x="8" y="0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89"/>
            <p:cNvSpPr/>
            <p:nvPr/>
          </p:nvSpPr>
          <p:spPr bwMode="auto">
            <a:xfrm>
              <a:off x="3859213" y="5408613"/>
              <a:ext cx="14288" cy="23813"/>
            </a:xfrm>
            <a:custGeom>
              <a:avLst/>
              <a:gdLst>
                <a:gd name="T0" fmla="*/ 2 w 5"/>
                <a:gd name="T1" fmla="*/ 8 h 8"/>
                <a:gd name="T2" fmla="*/ 0 w 5"/>
                <a:gd name="T3" fmla="*/ 2 h 8"/>
                <a:gd name="T4" fmla="*/ 3 w 5"/>
                <a:gd name="T5" fmla="*/ 0 h 8"/>
                <a:gd name="T6" fmla="*/ 5 w 5"/>
                <a:gd name="T7" fmla="*/ 2 h 8"/>
                <a:gd name="T8" fmla="*/ 4 w 5"/>
                <a:gd name="T9" fmla="*/ 8 h 8"/>
                <a:gd name="T10" fmla="*/ 2 w 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2" y="8"/>
                  </a:moveTo>
                  <a:cubicBezTo>
                    <a:pt x="1" y="6"/>
                    <a:pt x="1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4" y="6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289830" y="177090"/>
            <a:ext cx="539750" cy="557213"/>
            <a:chOff x="79375" y="939800"/>
            <a:chExt cx="539750" cy="557213"/>
          </a:xfrm>
        </p:grpSpPr>
        <p:sp>
          <p:nvSpPr>
            <p:cNvPr id="157" name="Freeform 90"/>
            <p:cNvSpPr>
              <a:spLocks noEditPoints="1"/>
            </p:cNvSpPr>
            <p:nvPr/>
          </p:nvSpPr>
          <p:spPr bwMode="auto">
            <a:xfrm>
              <a:off x="112713" y="976313"/>
              <a:ext cx="476250" cy="484188"/>
            </a:xfrm>
            <a:custGeom>
              <a:avLst/>
              <a:gdLst>
                <a:gd name="T0" fmla="*/ 103 w 170"/>
                <a:gd name="T1" fmla="*/ 8 h 173"/>
                <a:gd name="T2" fmla="*/ 126 w 170"/>
                <a:gd name="T3" fmla="*/ 15 h 173"/>
                <a:gd name="T4" fmla="*/ 135 w 170"/>
                <a:gd name="T5" fmla="*/ 22 h 173"/>
                <a:gd name="T6" fmla="*/ 144 w 170"/>
                <a:gd name="T7" fmla="*/ 32 h 173"/>
                <a:gd name="T8" fmla="*/ 153 w 170"/>
                <a:gd name="T9" fmla="*/ 48 h 173"/>
                <a:gd name="T10" fmla="*/ 164 w 170"/>
                <a:gd name="T11" fmla="*/ 73 h 173"/>
                <a:gd name="T12" fmla="*/ 167 w 170"/>
                <a:gd name="T13" fmla="*/ 78 h 173"/>
                <a:gd name="T14" fmla="*/ 169 w 170"/>
                <a:gd name="T15" fmla="*/ 91 h 173"/>
                <a:gd name="T16" fmla="*/ 164 w 170"/>
                <a:gd name="T17" fmla="*/ 115 h 173"/>
                <a:gd name="T18" fmla="*/ 149 w 170"/>
                <a:gd name="T19" fmla="*/ 141 h 173"/>
                <a:gd name="T20" fmla="*/ 128 w 170"/>
                <a:gd name="T21" fmla="*/ 159 h 173"/>
                <a:gd name="T22" fmla="*/ 113 w 170"/>
                <a:gd name="T23" fmla="*/ 167 h 173"/>
                <a:gd name="T24" fmla="*/ 106 w 170"/>
                <a:gd name="T25" fmla="*/ 171 h 173"/>
                <a:gd name="T26" fmla="*/ 97 w 170"/>
                <a:gd name="T27" fmla="*/ 173 h 173"/>
                <a:gd name="T28" fmla="*/ 66 w 170"/>
                <a:gd name="T29" fmla="*/ 171 h 173"/>
                <a:gd name="T30" fmla="*/ 29 w 170"/>
                <a:gd name="T31" fmla="*/ 154 h 173"/>
                <a:gd name="T32" fmla="*/ 10 w 170"/>
                <a:gd name="T33" fmla="*/ 131 h 173"/>
                <a:gd name="T34" fmla="*/ 2 w 170"/>
                <a:gd name="T35" fmla="*/ 89 h 173"/>
                <a:gd name="T36" fmla="*/ 24 w 170"/>
                <a:gd name="T37" fmla="*/ 32 h 173"/>
                <a:gd name="T38" fmla="*/ 40 w 170"/>
                <a:gd name="T39" fmla="*/ 14 h 173"/>
                <a:gd name="T40" fmla="*/ 66 w 170"/>
                <a:gd name="T41" fmla="*/ 2 h 173"/>
                <a:gd name="T42" fmla="*/ 85 w 170"/>
                <a:gd name="T43" fmla="*/ 3 h 173"/>
                <a:gd name="T44" fmla="*/ 103 w 170"/>
                <a:gd name="T45" fmla="*/ 8 h 173"/>
                <a:gd name="T46" fmla="*/ 103 w 170"/>
                <a:gd name="T47" fmla="*/ 8 h 173"/>
                <a:gd name="T48" fmla="*/ 118 w 170"/>
                <a:gd name="T49" fmla="*/ 47 h 173"/>
                <a:gd name="T50" fmla="*/ 102 w 170"/>
                <a:gd name="T51" fmla="*/ 25 h 173"/>
                <a:gd name="T52" fmla="*/ 83 w 170"/>
                <a:gd name="T53" fmla="*/ 17 h 173"/>
                <a:gd name="T54" fmla="*/ 80 w 170"/>
                <a:gd name="T55" fmla="*/ 19 h 173"/>
                <a:gd name="T56" fmla="*/ 88 w 170"/>
                <a:gd name="T57" fmla="*/ 23 h 173"/>
                <a:gd name="T58" fmla="*/ 98 w 170"/>
                <a:gd name="T59" fmla="*/ 31 h 173"/>
                <a:gd name="T60" fmla="*/ 108 w 170"/>
                <a:gd name="T61" fmla="*/ 42 h 173"/>
                <a:gd name="T62" fmla="*/ 113 w 170"/>
                <a:gd name="T63" fmla="*/ 47 h 173"/>
                <a:gd name="T64" fmla="*/ 118 w 170"/>
                <a:gd name="T65" fmla="*/ 47 h 173"/>
                <a:gd name="T66" fmla="*/ 39 w 170"/>
                <a:gd name="T67" fmla="*/ 26 h 173"/>
                <a:gd name="T68" fmla="*/ 55 w 170"/>
                <a:gd name="T69" fmla="*/ 32 h 173"/>
                <a:gd name="T70" fmla="*/ 60 w 170"/>
                <a:gd name="T71" fmla="*/ 31 h 173"/>
                <a:gd name="T72" fmla="*/ 66 w 170"/>
                <a:gd name="T73" fmla="*/ 27 h 173"/>
                <a:gd name="T74" fmla="*/ 65 w 170"/>
                <a:gd name="T75" fmla="*/ 22 h 173"/>
                <a:gd name="T76" fmla="*/ 54 w 170"/>
                <a:gd name="T77" fmla="*/ 18 h 173"/>
                <a:gd name="T78" fmla="*/ 49 w 170"/>
                <a:gd name="T79" fmla="*/ 24 h 173"/>
                <a:gd name="T80" fmla="*/ 56 w 170"/>
                <a:gd name="T81" fmla="*/ 27 h 173"/>
                <a:gd name="T82" fmla="*/ 48 w 170"/>
                <a:gd name="T83" fmla="*/ 26 h 173"/>
                <a:gd name="T84" fmla="*/ 39 w 170"/>
                <a:gd name="T85" fmla="*/ 26 h 173"/>
                <a:gd name="T86" fmla="*/ 133 w 170"/>
                <a:gd name="T87" fmla="*/ 41 h 173"/>
                <a:gd name="T88" fmla="*/ 133 w 170"/>
                <a:gd name="T89" fmla="*/ 34 h 173"/>
                <a:gd name="T90" fmla="*/ 119 w 170"/>
                <a:gd name="T91" fmla="*/ 26 h 173"/>
                <a:gd name="T92" fmla="*/ 113 w 170"/>
                <a:gd name="T93" fmla="*/ 23 h 173"/>
                <a:gd name="T94" fmla="*/ 110 w 170"/>
                <a:gd name="T95" fmla="*/ 22 h 173"/>
                <a:gd name="T96" fmla="*/ 107 w 170"/>
                <a:gd name="T97" fmla="*/ 23 h 173"/>
                <a:gd name="T98" fmla="*/ 108 w 170"/>
                <a:gd name="T99" fmla="*/ 26 h 173"/>
                <a:gd name="T100" fmla="*/ 133 w 170"/>
                <a:gd name="T101" fmla="*/ 41 h 173"/>
                <a:gd name="T102" fmla="*/ 22 w 170"/>
                <a:gd name="T103" fmla="*/ 48 h 173"/>
                <a:gd name="T104" fmla="*/ 22 w 170"/>
                <a:gd name="T105" fmla="*/ 50 h 173"/>
                <a:gd name="T106" fmla="*/ 27 w 170"/>
                <a:gd name="T107" fmla="*/ 53 h 173"/>
                <a:gd name="T108" fmla="*/ 30 w 170"/>
                <a:gd name="T109" fmla="*/ 52 h 173"/>
                <a:gd name="T110" fmla="*/ 28 w 170"/>
                <a:gd name="T111" fmla="*/ 48 h 173"/>
                <a:gd name="T112" fmla="*/ 22 w 170"/>
                <a:gd name="T113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73">
                  <a:moveTo>
                    <a:pt x="103" y="8"/>
                  </a:moveTo>
                  <a:cubicBezTo>
                    <a:pt x="111" y="11"/>
                    <a:pt x="118" y="13"/>
                    <a:pt x="126" y="15"/>
                  </a:cubicBezTo>
                  <a:cubicBezTo>
                    <a:pt x="130" y="17"/>
                    <a:pt x="133" y="19"/>
                    <a:pt x="135" y="22"/>
                  </a:cubicBezTo>
                  <a:cubicBezTo>
                    <a:pt x="138" y="25"/>
                    <a:pt x="141" y="28"/>
                    <a:pt x="144" y="32"/>
                  </a:cubicBezTo>
                  <a:cubicBezTo>
                    <a:pt x="148" y="37"/>
                    <a:pt x="150" y="42"/>
                    <a:pt x="153" y="48"/>
                  </a:cubicBezTo>
                  <a:cubicBezTo>
                    <a:pt x="157" y="56"/>
                    <a:pt x="161" y="64"/>
                    <a:pt x="164" y="73"/>
                  </a:cubicBezTo>
                  <a:cubicBezTo>
                    <a:pt x="165" y="75"/>
                    <a:pt x="165" y="77"/>
                    <a:pt x="167" y="78"/>
                  </a:cubicBezTo>
                  <a:cubicBezTo>
                    <a:pt x="170" y="82"/>
                    <a:pt x="170" y="86"/>
                    <a:pt x="169" y="91"/>
                  </a:cubicBezTo>
                  <a:cubicBezTo>
                    <a:pt x="168" y="99"/>
                    <a:pt x="166" y="107"/>
                    <a:pt x="164" y="115"/>
                  </a:cubicBezTo>
                  <a:cubicBezTo>
                    <a:pt x="162" y="125"/>
                    <a:pt x="156" y="133"/>
                    <a:pt x="149" y="141"/>
                  </a:cubicBezTo>
                  <a:cubicBezTo>
                    <a:pt x="142" y="147"/>
                    <a:pt x="135" y="153"/>
                    <a:pt x="128" y="159"/>
                  </a:cubicBezTo>
                  <a:cubicBezTo>
                    <a:pt x="124" y="162"/>
                    <a:pt x="118" y="165"/>
                    <a:pt x="113" y="167"/>
                  </a:cubicBezTo>
                  <a:cubicBezTo>
                    <a:pt x="111" y="169"/>
                    <a:pt x="108" y="170"/>
                    <a:pt x="106" y="171"/>
                  </a:cubicBezTo>
                  <a:cubicBezTo>
                    <a:pt x="103" y="173"/>
                    <a:pt x="100" y="173"/>
                    <a:pt x="97" y="173"/>
                  </a:cubicBezTo>
                  <a:cubicBezTo>
                    <a:pt x="86" y="173"/>
                    <a:pt x="76" y="173"/>
                    <a:pt x="66" y="171"/>
                  </a:cubicBezTo>
                  <a:cubicBezTo>
                    <a:pt x="52" y="169"/>
                    <a:pt x="39" y="165"/>
                    <a:pt x="29" y="154"/>
                  </a:cubicBezTo>
                  <a:cubicBezTo>
                    <a:pt x="23" y="147"/>
                    <a:pt x="17" y="138"/>
                    <a:pt x="10" y="131"/>
                  </a:cubicBezTo>
                  <a:cubicBezTo>
                    <a:pt x="5" y="117"/>
                    <a:pt x="0" y="104"/>
                    <a:pt x="2" y="89"/>
                  </a:cubicBezTo>
                  <a:cubicBezTo>
                    <a:pt x="4" y="68"/>
                    <a:pt x="12" y="49"/>
                    <a:pt x="24" y="32"/>
                  </a:cubicBezTo>
                  <a:cubicBezTo>
                    <a:pt x="28" y="25"/>
                    <a:pt x="34" y="19"/>
                    <a:pt x="40" y="14"/>
                  </a:cubicBezTo>
                  <a:cubicBezTo>
                    <a:pt x="47" y="8"/>
                    <a:pt x="56" y="4"/>
                    <a:pt x="66" y="2"/>
                  </a:cubicBezTo>
                  <a:cubicBezTo>
                    <a:pt x="73" y="0"/>
                    <a:pt x="79" y="0"/>
                    <a:pt x="85" y="3"/>
                  </a:cubicBezTo>
                  <a:cubicBezTo>
                    <a:pt x="91" y="5"/>
                    <a:pt x="97" y="7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18" y="47"/>
                  </a:moveTo>
                  <a:cubicBezTo>
                    <a:pt x="114" y="38"/>
                    <a:pt x="109" y="31"/>
                    <a:pt x="102" y="25"/>
                  </a:cubicBezTo>
                  <a:cubicBezTo>
                    <a:pt x="97" y="20"/>
                    <a:pt x="90" y="17"/>
                    <a:pt x="83" y="17"/>
                  </a:cubicBezTo>
                  <a:cubicBezTo>
                    <a:pt x="82" y="17"/>
                    <a:pt x="82" y="18"/>
                    <a:pt x="80" y="19"/>
                  </a:cubicBezTo>
                  <a:cubicBezTo>
                    <a:pt x="83" y="20"/>
                    <a:pt x="85" y="22"/>
                    <a:pt x="88" y="23"/>
                  </a:cubicBezTo>
                  <a:cubicBezTo>
                    <a:pt x="92" y="25"/>
                    <a:pt x="95" y="28"/>
                    <a:pt x="98" y="31"/>
                  </a:cubicBezTo>
                  <a:cubicBezTo>
                    <a:pt x="102" y="34"/>
                    <a:pt x="106" y="38"/>
                    <a:pt x="108" y="42"/>
                  </a:cubicBezTo>
                  <a:cubicBezTo>
                    <a:pt x="109" y="44"/>
                    <a:pt x="111" y="46"/>
                    <a:pt x="113" y="47"/>
                  </a:cubicBezTo>
                  <a:cubicBezTo>
                    <a:pt x="114" y="48"/>
                    <a:pt x="116" y="48"/>
                    <a:pt x="118" y="47"/>
                  </a:cubicBezTo>
                  <a:close/>
                  <a:moveTo>
                    <a:pt x="39" y="26"/>
                  </a:moveTo>
                  <a:cubicBezTo>
                    <a:pt x="44" y="30"/>
                    <a:pt x="50" y="32"/>
                    <a:pt x="55" y="32"/>
                  </a:cubicBezTo>
                  <a:cubicBezTo>
                    <a:pt x="57" y="32"/>
                    <a:pt x="59" y="31"/>
                    <a:pt x="60" y="31"/>
                  </a:cubicBezTo>
                  <a:cubicBezTo>
                    <a:pt x="62" y="30"/>
                    <a:pt x="64" y="28"/>
                    <a:pt x="66" y="27"/>
                  </a:cubicBezTo>
                  <a:cubicBezTo>
                    <a:pt x="68" y="26"/>
                    <a:pt x="68" y="23"/>
                    <a:pt x="65" y="22"/>
                  </a:cubicBezTo>
                  <a:cubicBezTo>
                    <a:pt x="62" y="20"/>
                    <a:pt x="58" y="19"/>
                    <a:pt x="54" y="18"/>
                  </a:cubicBezTo>
                  <a:cubicBezTo>
                    <a:pt x="50" y="17"/>
                    <a:pt x="49" y="19"/>
                    <a:pt x="49" y="24"/>
                  </a:cubicBezTo>
                  <a:cubicBezTo>
                    <a:pt x="51" y="25"/>
                    <a:pt x="54" y="24"/>
                    <a:pt x="56" y="27"/>
                  </a:cubicBezTo>
                  <a:cubicBezTo>
                    <a:pt x="53" y="28"/>
                    <a:pt x="51" y="26"/>
                    <a:pt x="48" y="26"/>
                  </a:cubicBezTo>
                  <a:cubicBezTo>
                    <a:pt x="45" y="25"/>
                    <a:pt x="43" y="23"/>
                    <a:pt x="39" y="26"/>
                  </a:cubicBezTo>
                  <a:close/>
                  <a:moveTo>
                    <a:pt x="133" y="41"/>
                  </a:moveTo>
                  <a:cubicBezTo>
                    <a:pt x="136" y="38"/>
                    <a:pt x="136" y="36"/>
                    <a:pt x="133" y="34"/>
                  </a:cubicBezTo>
                  <a:cubicBezTo>
                    <a:pt x="128" y="32"/>
                    <a:pt x="124" y="29"/>
                    <a:pt x="119" y="26"/>
                  </a:cubicBezTo>
                  <a:cubicBezTo>
                    <a:pt x="117" y="25"/>
                    <a:pt x="115" y="24"/>
                    <a:pt x="113" y="23"/>
                  </a:cubicBezTo>
                  <a:cubicBezTo>
                    <a:pt x="112" y="22"/>
                    <a:pt x="111" y="22"/>
                    <a:pt x="110" y="22"/>
                  </a:cubicBezTo>
                  <a:cubicBezTo>
                    <a:pt x="109" y="22"/>
                    <a:pt x="107" y="23"/>
                    <a:pt x="107" y="23"/>
                  </a:cubicBezTo>
                  <a:cubicBezTo>
                    <a:pt x="107" y="24"/>
                    <a:pt x="108" y="25"/>
                    <a:pt x="108" y="26"/>
                  </a:cubicBezTo>
                  <a:cubicBezTo>
                    <a:pt x="116" y="31"/>
                    <a:pt x="125" y="36"/>
                    <a:pt x="133" y="41"/>
                  </a:cubicBezTo>
                  <a:close/>
                  <a:moveTo>
                    <a:pt x="22" y="48"/>
                  </a:moveTo>
                  <a:cubicBezTo>
                    <a:pt x="22" y="49"/>
                    <a:pt x="22" y="49"/>
                    <a:pt x="22" y="50"/>
                  </a:cubicBezTo>
                  <a:cubicBezTo>
                    <a:pt x="23" y="51"/>
                    <a:pt x="25" y="52"/>
                    <a:pt x="27" y="53"/>
                  </a:cubicBezTo>
                  <a:cubicBezTo>
                    <a:pt x="28" y="53"/>
                    <a:pt x="29" y="52"/>
                    <a:pt x="30" y="52"/>
                  </a:cubicBezTo>
                  <a:cubicBezTo>
                    <a:pt x="30" y="51"/>
                    <a:pt x="29" y="49"/>
                    <a:pt x="28" y="48"/>
                  </a:cubicBezTo>
                  <a:cubicBezTo>
                    <a:pt x="26" y="48"/>
                    <a:pt x="24" y="48"/>
                    <a:pt x="22" y="48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91"/>
            <p:cNvSpPr>
              <a:spLocks noEditPoints="1"/>
            </p:cNvSpPr>
            <p:nvPr/>
          </p:nvSpPr>
          <p:spPr bwMode="auto">
            <a:xfrm>
              <a:off x="79375" y="939800"/>
              <a:ext cx="539750" cy="557213"/>
            </a:xfrm>
            <a:custGeom>
              <a:avLst/>
              <a:gdLst>
                <a:gd name="T0" fmla="*/ 119 w 193"/>
                <a:gd name="T1" fmla="*/ 10 h 199"/>
                <a:gd name="T2" fmla="*/ 143 w 193"/>
                <a:gd name="T3" fmla="*/ 17 h 199"/>
                <a:gd name="T4" fmla="*/ 156 w 193"/>
                <a:gd name="T5" fmla="*/ 26 h 199"/>
                <a:gd name="T6" fmla="*/ 166 w 193"/>
                <a:gd name="T7" fmla="*/ 37 h 199"/>
                <a:gd name="T8" fmla="*/ 177 w 193"/>
                <a:gd name="T9" fmla="*/ 57 h 199"/>
                <a:gd name="T10" fmla="*/ 182 w 193"/>
                <a:gd name="T11" fmla="*/ 66 h 199"/>
                <a:gd name="T12" fmla="*/ 184 w 193"/>
                <a:gd name="T13" fmla="*/ 69 h 199"/>
                <a:gd name="T14" fmla="*/ 191 w 193"/>
                <a:gd name="T15" fmla="*/ 106 h 199"/>
                <a:gd name="T16" fmla="*/ 186 w 193"/>
                <a:gd name="T17" fmla="*/ 132 h 199"/>
                <a:gd name="T18" fmla="*/ 170 w 193"/>
                <a:gd name="T19" fmla="*/ 160 h 199"/>
                <a:gd name="T20" fmla="*/ 147 w 193"/>
                <a:gd name="T21" fmla="*/ 181 h 199"/>
                <a:gd name="T22" fmla="*/ 131 w 193"/>
                <a:gd name="T23" fmla="*/ 191 h 199"/>
                <a:gd name="T24" fmla="*/ 99 w 193"/>
                <a:gd name="T25" fmla="*/ 199 h 199"/>
                <a:gd name="T26" fmla="*/ 68 w 193"/>
                <a:gd name="T27" fmla="*/ 195 h 199"/>
                <a:gd name="T28" fmla="*/ 24 w 193"/>
                <a:gd name="T29" fmla="*/ 167 h 199"/>
                <a:gd name="T30" fmla="*/ 22 w 193"/>
                <a:gd name="T31" fmla="*/ 164 h 199"/>
                <a:gd name="T32" fmla="*/ 3 w 193"/>
                <a:gd name="T33" fmla="*/ 130 h 199"/>
                <a:gd name="T34" fmla="*/ 0 w 193"/>
                <a:gd name="T35" fmla="*/ 108 h 199"/>
                <a:gd name="T36" fmla="*/ 24 w 193"/>
                <a:gd name="T37" fmla="*/ 38 h 199"/>
                <a:gd name="T38" fmla="*/ 42 w 193"/>
                <a:gd name="T39" fmla="*/ 18 h 199"/>
                <a:gd name="T40" fmla="*/ 63 w 193"/>
                <a:gd name="T41" fmla="*/ 6 h 199"/>
                <a:gd name="T42" fmla="*/ 86 w 193"/>
                <a:gd name="T43" fmla="*/ 1 h 199"/>
                <a:gd name="T44" fmla="*/ 95 w 193"/>
                <a:gd name="T45" fmla="*/ 2 h 199"/>
                <a:gd name="T46" fmla="*/ 119 w 193"/>
                <a:gd name="T47" fmla="*/ 9 h 199"/>
                <a:gd name="T48" fmla="*/ 119 w 193"/>
                <a:gd name="T49" fmla="*/ 10 h 199"/>
                <a:gd name="T50" fmla="*/ 115 w 193"/>
                <a:gd name="T51" fmla="*/ 21 h 199"/>
                <a:gd name="T52" fmla="*/ 115 w 193"/>
                <a:gd name="T53" fmla="*/ 21 h 199"/>
                <a:gd name="T54" fmla="*/ 97 w 193"/>
                <a:gd name="T55" fmla="*/ 16 h 199"/>
                <a:gd name="T56" fmla="*/ 78 w 193"/>
                <a:gd name="T57" fmla="*/ 15 h 199"/>
                <a:gd name="T58" fmla="*/ 52 w 193"/>
                <a:gd name="T59" fmla="*/ 27 h 199"/>
                <a:gd name="T60" fmla="*/ 36 w 193"/>
                <a:gd name="T61" fmla="*/ 45 h 199"/>
                <a:gd name="T62" fmla="*/ 14 w 193"/>
                <a:gd name="T63" fmla="*/ 102 h 199"/>
                <a:gd name="T64" fmla="*/ 22 w 193"/>
                <a:gd name="T65" fmla="*/ 144 h 199"/>
                <a:gd name="T66" fmla="*/ 41 w 193"/>
                <a:gd name="T67" fmla="*/ 167 h 199"/>
                <a:gd name="T68" fmla="*/ 78 w 193"/>
                <a:gd name="T69" fmla="*/ 184 h 199"/>
                <a:gd name="T70" fmla="*/ 109 w 193"/>
                <a:gd name="T71" fmla="*/ 186 h 199"/>
                <a:gd name="T72" fmla="*/ 118 w 193"/>
                <a:gd name="T73" fmla="*/ 184 h 199"/>
                <a:gd name="T74" fmla="*/ 125 w 193"/>
                <a:gd name="T75" fmla="*/ 180 h 199"/>
                <a:gd name="T76" fmla="*/ 140 w 193"/>
                <a:gd name="T77" fmla="*/ 172 h 199"/>
                <a:gd name="T78" fmla="*/ 161 w 193"/>
                <a:gd name="T79" fmla="*/ 154 h 199"/>
                <a:gd name="T80" fmla="*/ 176 w 193"/>
                <a:gd name="T81" fmla="*/ 128 h 199"/>
                <a:gd name="T82" fmla="*/ 181 w 193"/>
                <a:gd name="T83" fmla="*/ 104 h 199"/>
                <a:gd name="T84" fmla="*/ 179 w 193"/>
                <a:gd name="T85" fmla="*/ 91 h 199"/>
                <a:gd name="T86" fmla="*/ 176 w 193"/>
                <a:gd name="T87" fmla="*/ 86 h 199"/>
                <a:gd name="T88" fmla="*/ 165 w 193"/>
                <a:gd name="T89" fmla="*/ 61 h 199"/>
                <a:gd name="T90" fmla="*/ 156 w 193"/>
                <a:gd name="T91" fmla="*/ 45 h 199"/>
                <a:gd name="T92" fmla="*/ 147 w 193"/>
                <a:gd name="T93" fmla="*/ 35 h 199"/>
                <a:gd name="T94" fmla="*/ 138 w 193"/>
                <a:gd name="T95" fmla="*/ 28 h 199"/>
                <a:gd name="T96" fmla="*/ 115 w 193"/>
                <a:gd name="T97" fmla="*/ 2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" h="199">
                  <a:moveTo>
                    <a:pt x="119" y="10"/>
                  </a:moveTo>
                  <a:cubicBezTo>
                    <a:pt x="127" y="12"/>
                    <a:pt x="135" y="15"/>
                    <a:pt x="143" y="17"/>
                  </a:cubicBezTo>
                  <a:cubicBezTo>
                    <a:pt x="148" y="18"/>
                    <a:pt x="153" y="21"/>
                    <a:pt x="156" y="26"/>
                  </a:cubicBezTo>
                  <a:cubicBezTo>
                    <a:pt x="159" y="30"/>
                    <a:pt x="163" y="33"/>
                    <a:pt x="166" y="37"/>
                  </a:cubicBezTo>
                  <a:cubicBezTo>
                    <a:pt x="171" y="43"/>
                    <a:pt x="174" y="50"/>
                    <a:pt x="177" y="57"/>
                  </a:cubicBezTo>
                  <a:cubicBezTo>
                    <a:pt x="178" y="60"/>
                    <a:pt x="179" y="64"/>
                    <a:pt x="182" y="66"/>
                  </a:cubicBezTo>
                  <a:cubicBezTo>
                    <a:pt x="183" y="67"/>
                    <a:pt x="184" y="68"/>
                    <a:pt x="184" y="69"/>
                  </a:cubicBezTo>
                  <a:cubicBezTo>
                    <a:pt x="190" y="81"/>
                    <a:pt x="193" y="93"/>
                    <a:pt x="191" y="106"/>
                  </a:cubicBezTo>
                  <a:cubicBezTo>
                    <a:pt x="190" y="114"/>
                    <a:pt x="188" y="123"/>
                    <a:pt x="186" y="132"/>
                  </a:cubicBezTo>
                  <a:cubicBezTo>
                    <a:pt x="184" y="143"/>
                    <a:pt x="178" y="152"/>
                    <a:pt x="170" y="160"/>
                  </a:cubicBezTo>
                  <a:cubicBezTo>
                    <a:pt x="163" y="168"/>
                    <a:pt x="155" y="175"/>
                    <a:pt x="147" y="181"/>
                  </a:cubicBezTo>
                  <a:cubicBezTo>
                    <a:pt x="142" y="185"/>
                    <a:pt x="137" y="188"/>
                    <a:pt x="131" y="191"/>
                  </a:cubicBezTo>
                  <a:cubicBezTo>
                    <a:pt x="116" y="199"/>
                    <a:pt x="116" y="199"/>
                    <a:pt x="99" y="199"/>
                  </a:cubicBezTo>
                  <a:cubicBezTo>
                    <a:pt x="88" y="199"/>
                    <a:pt x="78" y="198"/>
                    <a:pt x="68" y="195"/>
                  </a:cubicBezTo>
                  <a:cubicBezTo>
                    <a:pt x="50" y="191"/>
                    <a:pt x="35" y="182"/>
                    <a:pt x="24" y="167"/>
                  </a:cubicBezTo>
                  <a:cubicBezTo>
                    <a:pt x="24" y="166"/>
                    <a:pt x="23" y="165"/>
                    <a:pt x="22" y="164"/>
                  </a:cubicBezTo>
                  <a:cubicBezTo>
                    <a:pt x="10" y="149"/>
                    <a:pt x="10" y="149"/>
                    <a:pt x="3" y="130"/>
                  </a:cubicBezTo>
                  <a:cubicBezTo>
                    <a:pt x="1" y="123"/>
                    <a:pt x="0" y="116"/>
                    <a:pt x="0" y="108"/>
                  </a:cubicBezTo>
                  <a:cubicBezTo>
                    <a:pt x="1" y="82"/>
                    <a:pt x="10" y="59"/>
                    <a:pt x="24" y="38"/>
                  </a:cubicBezTo>
                  <a:cubicBezTo>
                    <a:pt x="30" y="31"/>
                    <a:pt x="36" y="24"/>
                    <a:pt x="42" y="18"/>
                  </a:cubicBezTo>
                  <a:cubicBezTo>
                    <a:pt x="48" y="12"/>
                    <a:pt x="55" y="9"/>
                    <a:pt x="63" y="6"/>
                  </a:cubicBezTo>
                  <a:cubicBezTo>
                    <a:pt x="70" y="3"/>
                    <a:pt x="78" y="1"/>
                    <a:pt x="86" y="1"/>
                  </a:cubicBezTo>
                  <a:cubicBezTo>
                    <a:pt x="89" y="0"/>
                    <a:pt x="92" y="1"/>
                    <a:pt x="95" y="2"/>
                  </a:cubicBezTo>
                  <a:cubicBezTo>
                    <a:pt x="103" y="4"/>
                    <a:pt x="111" y="7"/>
                    <a:pt x="119" y="9"/>
                  </a:cubicBezTo>
                  <a:cubicBezTo>
                    <a:pt x="119" y="9"/>
                    <a:pt x="119" y="10"/>
                    <a:pt x="119" y="10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09" y="20"/>
                    <a:pt x="103" y="18"/>
                    <a:pt x="97" y="16"/>
                  </a:cubicBezTo>
                  <a:cubicBezTo>
                    <a:pt x="91" y="13"/>
                    <a:pt x="85" y="13"/>
                    <a:pt x="78" y="15"/>
                  </a:cubicBezTo>
                  <a:cubicBezTo>
                    <a:pt x="68" y="17"/>
                    <a:pt x="59" y="21"/>
                    <a:pt x="52" y="27"/>
                  </a:cubicBezTo>
                  <a:cubicBezTo>
                    <a:pt x="46" y="32"/>
                    <a:pt x="40" y="38"/>
                    <a:pt x="36" y="45"/>
                  </a:cubicBezTo>
                  <a:cubicBezTo>
                    <a:pt x="24" y="62"/>
                    <a:pt x="16" y="81"/>
                    <a:pt x="14" y="102"/>
                  </a:cubicBezTo>
                  <a:cubicBezTo>
                    <a:pt x="12" y="117"/>
                    <a:pt x="17" y="130"/>
                    <a:pt x="22" y="144"/>
                  </a:cubicBezTo>
                  <a:cubicBezTo>
                    <a:pt x="29" y="151"/>
                    <a:pt x="35" y="160"/>
                    <a:pt x="41" y="167"/>
                  </a:cubicBezTo>
                  <a:cubicBezTo>
                    <a:pt x="51" y="178"/>
                    <a:pt x="64" y="182"/>
                    <a:pt x="78" y="184"/>
                  </a:cubicBezTo>
                  <a:cubicBezTo>
                    <a:pt x="88" y="186"/>
                    <a:pt x="98" y="186"/>
                    <a:pt x="109" y="186"/>
                  </a:cubicBezTo>
                  <a:cubicBezTo>
                    <a:pt x="112" y="186"/>
                    <a:pt x="115" y="186"/>
                    <a:pt x="118" y="184"/>
                  </a:cubicBezTo>
                  <a:cubicBezTo>
                    <a:pt x="120" y="183"/>
                    <a:pt x="123" y="182"/>
                    <a:pt x="125" y="180"/>
                  </a:cubicBezTo>
                  <a:cubicBezTo>
                    <a:pt x="130" y="178"/>
                    <a:pt x="136" y="175"/>
                    <a:pt x="140" y="172"/>
                  </a:cubicBezTo>
                  <a:cubicBezTo>
                    <a:pt x="147" y="166"/>
                    <a:pt x="154" y="160"/>
                    <a:pt x="161" y="154"/>
                  </a:cubicBezTo>
                  <a:cubicBezTo>
                    <a:pt x="168" y="146"/>
                    <a:pt x="174" y="138"/>
                    <a:pt x="176" y="128"/>
                  </a:cubicBezTo>
                  <a:cubicBezTo>
                    <a:pt x="178" y="120"/>
                    <a:pt x="180" y="112"/>
                    <a:pt x="181" y="104"/>
                  </a:cubicBezTo>
                  <a:cubicBezTo>
                    <a:pt x="182" y="99"/>
                    <a:pt x="182" y="95"/>
                    <a:pt x="179" y="91"/>
                  </a:cubicBezTo>
                  <a:cubicBezTo>
                    <a:pt x="177" y="90"/>
                    <a:pt x="177" y="88"/>
                    <a:pt x="176" y="86"/>
                  </a:cubicBezTo>
                  <a:cubicBezTo>
                    <a:pt x="173" y="77"/>
                    <a:pt x="169" y="69"/>
                    <a:pt x="165" y="61"/>
                  </a:cubicBezTo>
                  <a:cubicBezTo>
                    <a:pt x="162" y="55"/>
                    <a:pt x="160" y="50"/>
                    <a:pt x="156" y="45"/>
                  </a:cubicBezTo>
                  <a:cubicBezTo>
                    <a:pt x="153" y="41"/>
                    <a:pt x="150" y="38"/>
                    <a:pt x="147" y="35"/>
                  </a:cubicBezTo>
                  <a:cubicBezTo>
                    <a:pt x="145" y="32"/>
                    <a:pt x="142" y="30"/>
                    <a:pt x="138" y="28"/>
                  </a:cubicBezTo>
                  <a:cubicBezTo>
                    <a:pt x="130" y="26"/>
                    <a:pt x="123" y="24"/>
                    <a:pt x="11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92"/>
            <p:cNvSpPr/>
            <p:nvPr/>
          </p:nvSpPr>
          <p:spPr bwMode="auto">
            <a:xfrm>
              <a:off x="336550" y="1023938"/>
              <a:ext cx="106363" cy="85725"/>
            </a:xfrm>
            <a:custGeom>
              <a:avLst/>
              <a:gdLst>
                <a:gd name="T0" fmla="*/ 38 w 38"/>
                <a:gd name="T1" fmla="*/ 30 h 31"/>
                <a:gd name="T2" fmla="*/ 33 w 38"/>
                <a:gd name="T3" fmla="*/ 30 h 31"/>
                <a:gd name="T4" fmla="*/ 28 w 38"/>
                <a:gd name="T5" fmla="*/ 25 h 31"/>
                <a:gd name="T6" fmla="*/ 18 w 38"/>
                <a:gd name="T7" fmla="*/ 14 h 31"/>
                <a:gd name="T8" fmla="*/ 8 w 38"/>
                <a:gd name="T9" fmla="*/ 6 h 31"/>
                <a:gd name="T10" fmla="*/ 0 w 38"/>
                <a:gd name="T11" fmla="*/ 2 h 31"/>
                <a:gd name="T12" fmla="*/ 3 w 38"/>
                <a:gd name="T13" fmla="*/ 0 h 31"/>
                <a:gd name="T14" fmla="*/ 22 w 38"/>
                <a:gd name="T15" fmla="*/ 8 h 31"/>
                <a:gd name="T16" fmla="*/ 38 w 38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1">
                  <a:moveTo>
                    <a:pt x="38" y="30"/>
                  </a:moveTo>
                  <a:cubicBezTo>
                    <a:pt x="36" y="31"/>
                    <a:pt x="34" y="31"/>
                    <a:pt x="33" y="30"/>
                  </a:cubicBezTo>
                  <a:cubicBezTo>
                    <a:pt x="31" y="29"/>
                    <a:pt x="29" y="27"/>
                    <a:pt x="28" y="25"/>
                  </a:cubicBezTo>
                  <a:cubicBezTo>
                    <a:pt x="26" y="21"/>
                    <a:pt x="22" y="17"/>
                    <a:pt x="18" y="14"/>
                  </a:cubicBezTo>
                  <a:cubicBezTo>
                    <a:pt x="15" y="11"/>
                    <a:pt x="12" y="8"/>
                    <a:pt x="8" y="6"/>
                  </a:cubicBezTo>
                  <a:cubicBezTo>
                    <a:pt x="5" y="5"/>
                    <a:pt x="3" y="3"/>
                    <a:pt x="0" y="2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0" y="0"/>
                    <a:pt x="17" y="3"/>
                    <a:pt x="22" y="8"/>
                  </a:cubicBezTo>
                  <a:cubicBezTo>
                    <a:pt x="29" y="14"/>
                    <a:pt x="34" y="21"/>
                    <a:pt x="38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3"/>
            <p:cNvSpPr/>
            <p:nvPr/>
          </p:nvSpPr>
          <p:spPr bwMode="auto">
            <a:xfrm>
              <a:off x="222250" y="1023938"/>
              <a:ext cx="80963" cy="41275"/>
            </a:xfrm>
            <a:custGeom>
              <a:avLst/>
              <a:gdLst>
                <a:gd name="T0" fmla="*/ 0 w 29"/>
                <a:gd name="T1" fmla="*/ 9 h 15"/>
                <a:gd name="T2" fmla="*/ 9 w 29"/>
                <a:gd name="T3" fmla="*/ 9 h 15"/>
                <a:gd name="T4" fmla="*/ 17 w 29"/>
                <a:gd name="T5" fmla="*/ 10 h 15"/>
                <a:gd name="T6" fmla="*/ 10 w 29"/>
                <a:gd name="T7" fmla="*/ 7 h 15"/>
                <a:gd name="T8" fmla="*/ 15 w 29"/>
                <a:gd name="T9" fmla="*/ 1 h 15"/>
                <a:gd name="T10" fmla="*/ 26 w 29"/>
                <a:gd name="T11" fmla="*/ 5 h 15"/>
                <a:gd name="T12" fmla="*/ 27 w 29"/>
                <a:gd name="T13" fmla="*/ 10 h 15"/>
                <a:gd name="T14" fmla="*/ 21 w 29"/>
                <a:gd name="T15" fmla="*/ 14 h 15"/>
                <a:gd name="T16" fmla="*/ 16 w 29"/>
                <a:gd name="T17" fmla="*/ 15 h 15"/>
                <a:gd name="T18" fmla="*/ 0 w 29"/>
                <a:gd name="T1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5">
                  <a:moveTo>
                    <a:pt x="0" y="9"/>
                  </a:moveTo>
                  <a:cubicBezTo>
                    <a:pt x="4" y="6"/>
                    <a:pt x="6" y="8"/>
                    <a:pt x="9" y="9"/>
                  </a:cubicBezTo>
                  <a:cubicBezTo>
                    <a:pt x="12" y="9"/>
                    <a:pt x="14" y="11"/>
                    <a:pt x="17" y="10"/>
                  </a:cubicBezTo>
                  <a:cubicBezTo>
                    <a:pt x="15" y="7"/>
                    <a:pt x="12" y="8"/>
                    <a:pt x="10" y="7"/>
                  </a:cubicBezTo>
                  <a:cubicBezTo>
                    <a:pt x="10" y="2"/>
                    <a:pt x="11" y="0"/>
                    <a:pt x="15" y="1"/>
                  </a:cubicBezTo>
                  <a:cubicBezTo>
                    <a:pt x="19" y="2"/>
                    <a:pt x="23" y="3"/>
                    <a:pt x="26" y="5"/>
                  </a:cubicBezTo>
                  <a:cubicBezTo>
                    <a:pt x="29" y="6"/>
                    <a:pt x="29" y="9"/>
                    <a:pt x="27" y="10"/>
                  </a:cubicBezTo>
                  <a:cubicBezTo>
                    <a:pt x="25" y="11"/>
                    <a:pt x="23" y="13"/>
                    <a:pt x="21" y="14"/>
                  </a:cubicBezTo>
                  <a:cubicBezTo>
                    <a:pt x="20" y="14"/>
                    <a:pt x="18" y="15"/>
                    <a:pt x="16" y="15"/>
                  </a:cubicBezTo>
                  <a:cubicBezTo>
                    <a:pt x="11" y="15"/>
                    <a:pt x="5" y="13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4"/>
            <p:cNvSpPr/>
            <p:nvPr/>
          </p:nvSpPr>
          <p:spPr bwMode="auto">
            <a:xfrm>
              <a:off x="412750" y="1036638"/>
              <a:ext cx="80963" cy="53975"/>
            </a:xfrm>
            <a:custGeom>
              <a:avLst/>
              <a:gdLst>
                <a:gd name="T0" fmla="*/ 26 w 29"/>
                <a:gd name="T1" fmla="*/ 19 h 19"/>
                <a:gd name="T2" fmla="*/ 1 w 29"/>
                <a:gd name="T3" fmla="*/ 4 h 19"/>
                <a:gd name="T4" fmla="*/ 0 w 29"/>
                <a:gd name="T5" fmla="*/ 1 h 19"/>
                <a:gd name="T6" fmla="*/ 3 w 29"/>
                <a:gd name="T7" fmla="*/ 0 h 19"/>
                <a:gd name="T8" fmla="*/ 6 w 29"/>
                <a:gd name="T9" fmla="*/ 1 h 19"/>
                <a:gd name="T10" fmla="*/ 12 w 29"/>
                <a:gd name="T11" fmla="*/ 4 h 19"/>
                <a:gd name="T12" fmla="*/ 26 w 29"/>
                <a:gd name="T13" fmla="*/ 12 h 19"/>
                <a:gd name="T14" fmla="*/ 26 w 2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9">
                  <a:moveTo>
                    <a:pt x="26" y="19"/>
                  </a:moveTo>
                  <a:cubicBezTo>
                    <a:pt x="18" y="14"/>
                    <a:pt x="9" y="9"/>
                    <a:pt x="1" y="4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8" y="2"/>
                    <a:pt x="10" y="3"/>
                    <a:pt x="12" y="4"/>
                  </a:cubicBezTo>
                  <a:cubicBezTo>
                    <a:pt x="17" y="7"/>
                    <a:pt x="21" y="10"/>
                    <a:pt x="26" y="12"/>
                  </a:cubicBezTo>
                  <a:cubicBezTo>
                    <a:pt x="29" y="14"/>
                    <a:pt x="29" y="16"/>
                    <a:pt x="26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5"/>
            <p:cNvSpPr/>
            <p:nvPr/>
          </p:nvSpPr>
          <p:spPr bwMode="auto">
            <a:xfrm>
              <a:off x="174625" y="1109663"/>
              <a:ext cx="22225" cy="14288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0 h 5"/>
                <a:gd name="T4" fmla="*/ 8 w 8"/>
                <a:gd name="T5" fmla="*/ 4 h 5"/>
                <a:gd name="T6" fmla="*/ 5 w 8"/>
                <a:gd name="T7" fmla="*/ 5 h 5"/>
                <a:gd name="T8" fmla="*/ 0 w 8"/>
                <a:gd name="T9" fmla="*/ 2 h 5"/>
                <a:gd name="T10" fmla="*/ 0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7" y="1"/>
                    <a:pt x="8" y="3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3" y="4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3465468" y="5726859"/>
            <a:ext cx="755650" cy="720725"/>
            <a:chOff x="3143250" y="7278688"/>
            <a:chExt cx="755650" cy="720725"/>
          </a:xfrm>
        </p:grpSpPr>
        <p:sp>
          <p:nvSpPr>
            <p:cNvPr id="164" name="Freeform 96"/>
            <p:cNvSpPr>
              <a:spLocks noEditPoints="1"/>
            </p:cNvSpPr>
            <p:nvPr/>
          </p:nvSpPr>
          <p:spPr bwMode="auto">
            <a:xfrm>
              <a:off x="3176588" y="7308850"/>
              <a:ext cx="688975" cy="654050"/>
            </a:xfrm>
            <a:custGeom>
              <a:avLst/>
              <a:gdLst>
                <a:gd name="T0" fmla="*/ 246 w 246"/>
                <a:gd name="T1" fmla="*/ 99 h 233"/>
                <a:gd name="T2" fmla="*/ 241 w 246"/>
                <a:gd name="T3" fmla="*/ 134 h 233"/>
                <a:gd name="T4" fmla="*/ 215 w 246"/>
                <a:gd name="T5" fmla="*/ 181 h 233"/>
                <a:gd name="T6" fmla="*/ 187 w 246"/>
                <a:gd name="T7" fmla="*/ 207 h 233"/>
                <a:gd name="T8" fmla="*/ 147 w 246"/>
                <a:gd name="T9" fmla="*/ 226 h 233"/>
                <a:gd name="T10" fmla="*/ 105 w 246"/>
                <a:gd name="T11" fmla="*/ 232 h 233"/>
                <a:gd name="T12" fmla="*/ 50 w 246"/>
                <a:gd name="T13" fmla="*/ 216 h 233"/>
                <a:gd name="T14" fmla="*/ 34 w 246"/>
                <a:gd name="T15" fmla="*/ 201 h 233"/>
                <a:gd name="T16" fmla="*/ 18 w 246"/>
                <a:gd name="T17" fmla="*/ 178 h 233"/>
                <a:gd name="T18" fmla="*/ 1 w 246"/>
                <a:gd name="T19" fmla="*/ 142 h 233"/>
                <a:gd name="T20" fmla="*/ 1 w 246"/>
                <a:gd name="T21" fmla="*/ 107 h 233"/>
                <a:gd name="T22" fmla="*/ 12 w 246"/>
                <a:gd name="T23" fmla="*/ 62 h 233"/>
                <a:gd name="T24" fmla="*/ 46 w 246"/>
                <a:gd name="T25" fmla="*/ 27 h 233"/>
                <a:gd name="T26" fmla="*/ 129 w 246"/>
                <a:gd name="T27" fmla="*/ 1 h 233"/>
                <a:gd name="T28" fmla="*/ 179 w 246"/>
                <a:gd name="T29" fmla="*/ 11 h 233"/>
                <a:gd name="T30" fmla="*/ 224 w 246"/>
                <a:gd name="T31" fmla="*/ 44 h 233"/>
                <a:gd name="T32" fmla="*/ 235 w 246"/>
                <a:gd name="T33" fmla="*/ 75 h 233"/>
                <a:gd name="T34" fmla="*/ 236 w 246"/>
                <a:gd name="T35" fmla="*/ 91 h 233"/>
                <a:gd name="T36" fmla="*/ 239 w 246"/>
                <a:gd name="T37" fmla="*/ 91 h 233"/>
                <a:gd name="T38" fmla="*/ 241 w 246"/>
                <a:gd name="T39" fmla="*/ 79 h 233"/>
                <a:gd name="T40" fmla="*/ 164 w 246"/>
                <a:gd name="T41" fmla="*/ 193 h 233"/>
                <a:gd name="T42" fmla="*/ 201 w 246"/>
                <a:gd name="T43" fmla="*/ 164 h 233"/>
                <a:gd name="T44" fmla="*/ 215 w 246"/>
                <a:gd name="T45" fmla="*/ 135 h 233"/>
                <a:gd name="T46" fmla="*/ 220 w 246"/>
                <a:gd name="T47" fmla="*/ 99 h 233"/>
                <a:gd name="T48" fmla="*/ 204 w 246"/>
                <a:gd name="T49" fmla="*/ 63 h 233"/>
                <a:gd name="T50" fmla="*/ 169 w 246"/>
                <a:gd name="T51" fmla="*/ 30 h 233"/>
                <a:gd name="T52" fmla="*/ 97 w 246"/>
                <a:gd name="T53" fmla="*/ 22 h 233"/>
                <a:gd name="T54" fmla="*/ 60 w 246"/>
                <a:gd name="T55" fmla="*/ 35 h 233"/>
                <a:gd name="T56" fmla="*/ 19 w 246"/>
                <a:gd name="T57" fmla="*/ 92 h 233"/>
                <a:gd name="T58" fmla="*/ 18 w 246"/>
                <a:gd name="T59" fmla="*/ 110 h 233"/>
                <a:gd name="T60" fmla="*/ 24 w 246"/>
                <a:gd name="T61" fmla="*/ 145 h 233"/>
                <a:gd name="T62" fmla="*/ 47 w 246"/>
                <a:gd name="T63" fmla="*/ 187 h 233"/>
                <a:gd name="T64" fmla="*/ 87 w 246"/>
                <a:gd name="T65" fmla="*/ 211 h 233"/>
                <a:gd name="T66" fmla="*/ 164 w 246"/>
                <a:gd name="T67" fmla="*/ 193 h 233"/>
                <a:gd name="T68" fmla="*/ 222 w 246"/>
                <a:gd name="T69" fmla="*/ 67 h 233"/>
                <a:gd name="T70" fmla="*/ 227 w 246"/>
                <a:gd name="T71" fmla="*/ 55 h 233"/>
                <a:gd name="T72" fmla="*/ 220 w 246"/>
                <a:gd name="T73" fmla="*/ 55 h 233"/>
                <a:gd name="T74" fmla="*/ 221 w 246"/>
                <a:gd name="T75" fmla="*/ 6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233">
                  <a:moveTo>
                    <a:pt x="242" y="77"/>
                  </a:moveTo>
                  <a:cubicBezTo>
                    <a:pt x="244" y="85"/>
                    <a:pt x="246" y="91"/>
                    <a:pt x="246" y="99"/>
                  </a:cubicBezTo>
                  <a:cubicBezTo>
                    <a:pt x="246" y="110"/>
                    <a:pt x="244" y="121"/>
                    <a:pt x="241" y="132"/>
                  </a:cubicBezTo>
                  <a:cubicBezTo>
                    <a:pt x="241" y="133"/>
                    <a:pt x="241" y="133"/>
                    <a:pt x="241" y="134"/>
                  </a:cubicBezTo>
                  <a:cubicBezTo>
                    <a:pt x="238" y="149"/>
                    <a:pt x="230" y="162"/>
                    <a:pt x="221" y="175"/>
                  </a:cubicBezTo>
                  <a:cubicBezTo>
                    <a:pt x="219" y="177"/>
                    <a:pt x="217" y="179"/>
                    <a:pt x="215" y="181"/>
                  </a:cubicBezTo>
                  <a:cubicBezTo>
                    <a:pt x="209" y="188"/>
                    <a:pt x="203" y="194"/>
                    <a:pt x="196" y="200"/>
                  </a:cubicBezTo>
                  <a:cubicBezTo>
                    <a:pt x="193" y="203"/>
                    <a:pt x="190" y="205"/>
                    <a:pt x="187" y="207"/>
                  </a:cubicBezTo>
                  <a:cubicBezTo>
                    <a:pt x="180" y="211"/>
                    <a:pt x="172" y="215"/>
                    <a:pt x="165" y="219"/>
                  </a:cubicBezTo>
                  <a:cubicBezTo>
                    <a:pt x="159" y="222"/>
                    <a:pt x="153" y="225"/>
                    <a:pt x="147" y="226"/>
                  </a:cubicBezTo>
                  <a:cubicBezTo>
                    <a:pt x="141" y="228"/>
                    <a:pt x="135" y="229"/>
                    <a:pt x="129" y="231"/>
                  </a:cubicBezTo>
                  <a:cubicBezTo>
                    <a:pt x="121" y="233"/>
                    <a:pt x="113" y="233"/>
                    <a:pt x="105" y="232"/>
                  </a:cubicBezTo>
                  <a:cubicBezTo>
                    <a:pt x="99" y="232"/>
                    <a:pt x="92" y="232"/>
                    <a:pt x="87" y="231"/>
                  </a:cubicBezTo>
                  <a:cubicBezTo>
                    <a:pt x="74" y="228"/>
                    <a:pt x="60" y="225"/>
                    <a:pt x="50" y="216"/>
                  </a:cubicBezTo>
                  <a:cubicBezTo>
                    <a:pt x="48" y="213"/>
                    <a:pt x="45" y="211"/>
                    <a:pt x="42" y="209"/>
                  </a:cubicBezTo>
                  <a:cubicBezTo>
                    <a:pt x="39" y="207"/>
                    <a:pt x="36" y="204"/>
                    <a:pt x="34" y="201"/>
                  </a:cubicBezTo>
                  <a:cubicBezTo>
                    <a:pt x="33" y="200"/>
                    <a:pt x="33" y="199"/>
                    <a:pt x="32" y="198"/>
                  </a:cubicBezTo>
                  <a:cubicBezTo>
                    <a:pt x="26" y="192"/>
                    <a:pt x="22" y="185"/>
                    <a:pt x="18" y="178"/>
                  </a:cubicBezTo>
                  <a:cubicBezTo>
                    <a:pt x="13" y="169"/>
                    <a:pt x="9" y="160"/>
                    <a:pt x="4" y="152"/>
                  </a:cubicBezTo>
                  <a:cubicBezTo>
                    <a:pt x="2" y="149"/>
                    <a:pt x="1" y="146"/>
                    <a:pt x="1" y="142"/>
                  </a:cubicBezTo>
                  <a:cubicBezTo>
                    <a:pt x="1" y="135"/>
                    <a:pt x="0" y="128"/>
                    <a:pt x="0" y="121"/>
                  </a:cubicBezTo>
                  <a:cubicBezTo>
                    <a:pt x="0" y="117"/>
                    <a:pt x="0" y="112"/>
                    <a:pt x="1" y="107"/>
                  </a:cubicBezTo>
                  <a:cubicBezTo>
                    <a:pt x="3" y="95"/>
                    <a:pt x="4" y="83"/>
                    <a:pt x="7" y="72"/>
                  </a:cubicBezTo>
                  <a:cubicBezTo>
                    <a:pt x="8" y="68"/>
                    <a:pt x="10" y="65"/>
                    <a:pt x="12" y="62"/>
                  </a:cubicBezTo>
                  <a:cubicBezTo>
                    <a:pt x="17" y="56"/>
                    <a:pt x="21" y="50"/>
                    <a:pt x="26" y="44"/>
                  </a:cubicBezTo>
                  <a:cubicBezTo>
                    <a:pt x="32" y="37"/>
                    <a:pt x="39" y="32"/>
                    <a:pt x="46" y="27"/>
                  </a:cubicBezTo>
                  <a:cubicBezTo>
                    <a:pt x="62" y="16"/>
                    <a:pt x="78" y="8"/>
                    <a:pt x="96" y="3"/>
                  </a:cubicBezTo>
                  <a:cubicBezTo>
                    <a:pt x="107" y="1"/>
                    <a:pt x="118" y="0"/>
                    <a:pt x="129" y="1"/>
                  </a:cubicBezTo>
                  <a:cubicBezTo>
                    <a:pt x="134" y="1"/>
                    <a:pt x="140" y="2"/>
                    <a:pt x="145" y="2"/>
                  </a:cubicBezTo>
                  <a:cubicBezTo>
                    <a:pt x="157" y="3"/>
                    <a:pt x="169" y="6"/>
                    <a:pt x="179" y="11"/>
                  </a:cubicBezTo>
                  <a:cubicBezTo>
                    <a:pt x="188" y="15"/>
                    <a:pt x="196" y="19"/>
                    <a:pt x="204" y="24"/>
                  </a:cubicBezTo>
                  <a:cubicBezTo>
                    <a:pt x="213" y="28"/>
                    <a:pt x="220" y="35"/>
                    <a:pt x="224" y="44"/>
                  </a:cubicBezTo>
                  <a:cubicBezTo>
                    <a:pt x="226" y="48"/>
                    <a:pt x="229" y="53"/>
                    <a:pt x="232" y="57"/>
                  </a:cubicBezTo>
                  <a:cubicBezTo>
                    <a:pt x="235" y="63"/>
                    <a:pt x="236" y="68"/>
                    <a:pt x="235" y="75"/>
                  </a:cubicBezTo>
                  <a:cubicBezTo>
                    <a:pt x="235" y="79"/>
                    <a:pt x="235" y="84"/>
                    <a:pt x="235" y="89"/>
                  </a:cubicBezTo>
                  <a:cubicBezTo>
                    <a:pt x="235" y="90"/>
                    <a:pt x="236" y="90"/>
                    <a:pt x="236" y="91"/>
                  </a:cubicBezTo>
                  <a:cubicBezTo>
                    <a:pt x="237" y="91"/>
                    <a:pt x="238" y="91"/>
                    <a:pt x="238" y="91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89"/>
                    <a:pt x="240" y="87"/>
                    <a:pt x="240" y="85"/>
                  </a:cubicBezTo>
                  <a:cubicBezTo>
                    <a:pt x="240" y="83"/>
                    <a:pt x="240" y="81"/>
                    <a:pt x="241" y="79"/>
                  </a:cubicBezTo>
                  <a:cubicBezTo>
                    <a:pt x="241" y="78"/>
                    <a:pt x="241" y="78"/>
                    <a:pt x="242" y="77"/>
                  </a:cubicBezTo>
                  <a:close/>
                  <a:moveTo>
                    <a:pt x="164" y="193"/>
                  </a:moveTo>
                  <a:cubicBezTo>
                    <a:pt x="170" y="189"/>
                    <a:pt x="177" y="185"/>
                    <a:pt x="184" y="181"/>
                  </a:cubicBezTo>
                  <a:cubicBezTo>
                    <a:pt x="191" y="177"/>
                    <a:pt x="197" y="171"/>
                    <a:pt x="201" y="164"/>
                  </a:cubicBezTo>
                  <a:cubicBezTo>
                    <a:pt x="204" y="159"/>
                    <a:pt x="207" y="154"/>
                    <a:pt x="210" y="149"/>
                  </a:cubicBezTo>
                  <a:cubicBezTo>
                    <a:pt x="213" y="145"/>
                    <a:pt x="214" y="140"/>
                    <a:pt x="215" y="135"/>
                  </a:cubicBezTo>
                  <a:cubicBezTo>
                    <a:pt x="216" y="131"/>
                    <a:pt x="216" y="126"/>
                    <a:pt x="218" y="121"/>
                  </a:cubicBezTo>
                  <a:cubicBezTo>
                    <a:pt x="220" y="114"/>
                    <a:pt x="220" y="107"/>
                    <a:pt x="220" y="99"/>
                  </a:cubicBezTo>
                  <a:cubicBezTo>
                    <a:pt x="219" y="93"/>
                    <a:pt x="218" y="87"/>
                    <a:pt x="215" y="82"/>
                  </a:cubicBezTo>
                  <a:cubicBezTo>
                    <a:pt x="211" y="76"/>
                    <a:pt x="207" y="69"/>
                    <a:pt x="204" y="63"/>
                  </a:cubicBezTo>
                  <a:cubicBezTo>
                    <a:pt x="199" y="52"/>
                    <a:pt x="190" y="44"/>
                    <a:pt x="181" y="36"/>
                  </a:cubicBezTo>
                  <a:cubicBezTo>
                    <a:pt x="177" y="34"/>
                    <a:pt x="173" y="31"/>
                    <a:pt x="169" y="30"/>
                  </a:cubicBezTo>
                  <a:cubicBezTo>
                    <a:pt x="161" y="27"/>
                    <a:pt x="153" y="25"/>
                    <a:pt x="145" y="24"/>
                  </a:cubicBezTo>
                  <a:cubicBezTo>
                    <a:pt x="129" y="21"/>
                    <a:pt x="113" y="20"/>
                    <a:pt x="97" y="22"/>
                  </a:cubicBezTo>
                  <a:cubicBezTo>
                    <a:pt x="95" y="23"/>
                    <a:pt x="92" y="23"/>
                    <a:pt x="89" y="23"/>
                  </a:cubicBezTo>
                  <a:cubicBezTo>
                    <a:pt x="79" y="25"/>
                    <a:pt x="69" y="29"/>
                    <a:pt x="60" y="35"/>
                  </a:cubicBezTo>
                  <a:cubicBezTo>
                    <a:pt x="51" y="41"/>
                    <a:pt x="44" y="48"/>
                    <a:pt x="37" y="56"/>
                  </a:cubicBezTo>
                  <a:cubicBezTo>
                    <a:pt x="27" y="66"/>
                    <a:pt x="21" y="79"/>
                    <a:pt x="19" y="92"/>
                  </a:cubicBezTo>
                  <a:cubicBezTo>
                    <a:pt x="18" y="95"/>
                    <a:pt x="18" y="98"/>
                    <a:pt x="18" y="101"/>
                  </a:cubicBezTo>
                  <a:cubicBezTo>
                    <a:pt x="18" y="104"/>
                    <a:pt x="19" y="107"/>
                    <a:pt x="18" y="110"/>
                  </a:cubicBezTo>
                  <a:cubicBezTo>
                    <a:pt x="18" y="115"/>
                    <a:pt x="18" y="120"/>
                    <a:pt x="20" y="125"/>
                  </a:cubicBezTo>
                  <a:cubicBezTo>
                    <a:pt x="21" y="131"/>
                    <a:pt x="23" y="138"/>
                    <a:pt x="24" y="145"/>
                  </a:cubicBezTo>
                  <a:cubicBezTo>
                    <a:pt x="25" y="151"/>
                    <a:pt x="27" y="156"/>
                    <a:pt x="30" y="161"/>
                  </a:cubicBezTo>
                  <a:cubicBezTo>
                    <a:pt x="35" y="171"/>
                    <a:pt x="40" y="179"/>
                    <a:pt x="47" y="187"/>
                  </a:cubicBezTo>
                  <a:cubicBezTo>
                    <a:pt x="55" y="198"/>
                    <a:pt x="66" y="204"/>
                    <a:pt x="78" y="209"/>
                  </a:cubicBezTo>
                  <a:cubicBezTo>
                    <a:pt x="81" y="210"/>
                    <a:pt x="84" y="210"/>
                    <a:pt x="87" y="211"/>
                  </a:cubicBezTo>
                  <a:cubicBezTo>
                    <a:pt x="97" y="212"/>
                    <a:pt x="107" y="211"/>
                    <a:pt x="117" y="210"/>
                  </a:cubicBezTo>
                  <a:cubicBezTo>
                    <a:pt x="134" y="207"/>
                    <a:pt x="150" y="203"/>
                    <a:pt x="164" y="193"/>
                  </a:cubicBezTo>
                  <a:close/>
                  <a:moveTo>
                    <a:pt x="221" y="65"/>
                  </a:moveTo>
                  <a:cubicBezTo>
                    <a:pt x="222" y="66"/>
                    <a:pt x="222" y="66"/>
                    <a:pt x="222" y="67"/>
                  </a:cubicBezTo>
                  <a:cubicBezTo>
                    <a:pt x="223" y="68"/>
                    <a:pt x="226" y="68"/>
                    <a:pt x="226" y="66"/>
                  </a:cubicBezTo>
                  <a:cubicBezTo>
                    <a:pt x="228" y="63"/>
                    <a:pt x="229" y="59"/>
                    <a:pt x="227" y="55"/>
                  </a:cubicBezTo>
                  <a:cubicBezTo>
                    <a:pt x="227" y="54"/>
                    <a:pt x="225" y="53"/>
                    <a:pt x="224" y="53"/>
                  </a:cubicBezTo>
                  <a:cubicBezTo>
                    <a:pt x="223" y="52"/>
                    <a:pt x="221" y="53"/>
                    <a:pt x="220" y="55"/>
                  </a:cubicBezTo>
                  <a:cubicBezTo>
                    <a:pt x="220" y="56"/>
                    <a:pt x="219" y="57"/>
                    <a:pt x="219" y="58"/>
                  </a:cubicBezTo>
                  <a:cubicBezTo>
                    <a:pt x="220" y="61"/>
                    <a:pt x="220" y="63"/>
                    <a:pt x="221" y="65"/>
                  </a:cubicBezTo>
                  <a:close/>
                </a:path>
              </a:pathLst>
            </a:custGeom>
            <a:solidFill>
              <a:srgbClr val="FFA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257550" y="7392988"/>
              <a:ext cx="504825" cy="479425"/>
            </a:xfrm>
            <a:custGeom>
              <a:avLst/>
              <a:gdLst>
                <a:gd name="T0" fmla="*/ 7 w 180"/>
                <a:gd name="T1" fmla="*/ 49 h 171"/>
                <a:gd name="T2" fmla="*/ 4 w 180"/>
                <a:gd name="T3" fmla="*/ 46 h 171"/>
                <a:gd name="T4" fmla="*/ 4 w 180"/>
                <a:gd name="T5" fmla="*/ 45 h 171"/>
                <a:gd name="T6" fmla="*/ 7 w 180"/>
                <a:gd name="T7" fmla="*/ 40 h 171"/>
                <a:gd name="T8" fmla="*/ 43 w 180"/>
                <a:gd name="T9" fmla="*/ 9 h 171"/>
                <a:gd name="T10" fmla="*/ 60 w 180"/>
                <a:gd name="T11" fmla="*/ 3 h 171"/>
                <a:gd name="T12" fmla="*/ 71 w 180"/>
                <a:gd name="T13" fmla="*/ 2 h 171"/>
                <a:gd name="T14" fmla="*/ 115 w 180"/>
                <a:gd name="T15" fmla="*/ 4 h 171"/>
                <a:gd name="T16" fmla="*/ 135 w 180"/>
                <a:gd name="T17" fmla="*/ 10 h 171"/>
                <a:gd name="T18" fmla="*/ 144 w 180"/>
                <a:gd name="T19" fmla="*/ 14 h 171"/>
                <a:gd name="T20" fmla="*/ 166 w 180"/>
                <a:gd name="T21" fmla="*/ 39 h 171"/>
                <a:gd name="T22" fmla="*/ 174 w 180"/>
                <a:gd name="T23" fmla="*/ 53 h 171"/>
                <a:gd name="T24" fmla="*/ 179 w 180"/>
                <a:gd name="T25" fmla="*/ 84 h 171"/>
                <a:gd name="T26" fmla="*/ 175 w 180"/>
                <a:gd name="T27" fmla="*/ 103 h 171"/>
                <a:gd name="T28" fmla="*/ 171 w 180"/>
                <a:gd name="T29" fmla="*/ 114 h 171"/>
                <a:gd name="T30" fmla="*/ 164 w 180"/>
                <a:gd name="T31" fmla="*/ 125 h 171"/>
                <a:gd name="T32" fmla="*/ 148 w 180"/>
                <a:gd name="T33" fmla="*/ 142 h 171"/>
                <a:gd name="T34" fmla="*/ 111 w 180"/>
                <a:gd name="T35" fmla="*/ 163 h 171"/>
                <a:gd name="T36" fmla="*/ 108 w 180"/>
                <a:gd name="T37" fmla="*/ 164 h 171"/>
                <a:gd name="T38" fmla="*/ 60 w 180"/>
                <a:gd name="T39" fmla="*/ 169 h 171"/>
                <a:gd name="T40" fmla="*/ 54 w 180"/>
                <a:gd name="T41" fmla="*/ 168 h 171"/>
                <a:gd name="T42" fmla="*/ 29 w 180"/>
                <a:gd name="T43" fmla="*/ 152 h 171"/>
                <a:gd name="T44" fmla="*/ 11 w 180"/>
                <a:gd name="T45" fmla="*/ 127 h 171"/>
                <a:gd name="T46" fmla="*/ 6 w 180"/>
                <a:gd name="T47" fmla="*/ 112 h 171"/>
                <a:gd name="T48" fmla="*/ 1 w 180"/>
                <a:gd name="T49" fmla="*/ 92 h 171"/>
                <a:gd name="T50" fmla="*/ 1 w 180"/>
                <a:gd name="T51" fmla="*/ 75 h 171"/>
                <a:gd name="T52" fmla="*/ 7 w 180"/>
                <a:gd name="T53" fmla="*/ 49 h 171"/>
                <a:gd name="T54" fmla="*/ 105 w 180"/>
                <a:gd name="T55" fmla="*/ 134 h 171"/>
                <a:gd name="T56" fmla="*/ 110 w 180"/>
                <a:gd name="T57" fmla="*/ 143 h 171"/>
                <a:gd name="T58" fmla="*/ 110 w 180"/>
                <a:gd name="T59" fmla="*/ 144 h 171"/>
                <a:gd name="T60" fmla="*/ 121 w 180"/>
                <a:gd name="T61" fmla="*/ 145 h 171"/>
                <a:gd name="T62" fmla="*/ 124 w 180"/>
                <a:gd name="T63" fmla="*/ 141 h 171"/>
                <a:gd name="T64" fmla="*/ 128 w 180"/>
                <a:gd name="T65" fmla="*/ 136 h 171"/>
                <a:gd name="T66" fmla="*/ 140 w 180"/>
                <a:gd name="T67" fmla="*/ 120 h 171"/>
                <a:gd name="T68" fmla="*/ 138 w 180"/>
                <a:gd name="T69" fmla="*/ 108 h 171"/>
                <a:gd name="T70" fmla="*/ 134 w 180"/>
                <a:gd name="T71" fmla="*/ 104 h 171"/>
                <a:gd name="T72" fmla="*/ 130 w 180"/>
                <a:gd name="T73" fmla="*/ 98 h 171"/>
                <a:gd name="T74" fmla="*/ 94 w 180"/>
                <a:gd name="T75" fmla="*/ 58 h 171"/>
                <a:gd name="T76" fmla="*/ 76 w 180"/>
                <a:gd name="T77" fmla="*/ 34 h 171"/>
                <a:gd name="T78" fmla="*/ 67 w 180"/>
                <a:gd name="T79" fmla="*/ 25 h 171"/>
                <a:gd name="T80" fmla="*/ 62 w 180"/>
                <a:gd name="T81" fmla="*/ 25 h 171"/>
                <a:gd name="T82" fmla="*/ 57 w 180"/>
                <a:gd name="T83" fmla="*/ 32 h 171"/>
                <a:gd name="T84" fmla="*/ 54 w 180"/>
                <a:gd name="T85" fmla="*/ 43 h 171"/>
                <a:gd name="T86" fmla="*/ 53 w 180"/>
                <a:gd name="T87" fmla="*/ 53 h 171"/>
                <a:gd name="T88" fmla="*/ 52 w 180"/>
                <a:gd name="T89" fmla="*/ 71 h 171"/>
                <a:gd name="T90" fmla="*/ 52 w 180"/>
                <a:gd name="T91" fmla="*/ 95 h 171"/>
                <a:gd name="T92" fmla="*/ 52 w 180"/>
                <a:gd name="T93" fmla="*/ 98 h 171"/>
                <a:gd name="T94" fmla="*/ 64 w 180"/>
                <a:gd name="T95" fmla="*/ 103 h 171"/>
                <a:gd name="T96" fmla="*/ 70 w 180"/>
                <a:gd name="T97" fmla="*/ 98 h 171"/>
                <a:gd name="T98" fmla="*/ 73 w 180"/>
                <a:gd name="T99" fmla="*/ 95 h 171"/>
                <a:gd name="T100" fmla="*/ 77 w 180"/>
                <a:gd name="T101" fmla="*/ 96 h 171"/>
                <a:gd name="T102" fmla="*/ 89 w 180"/>
                <a:gd name="T103" fmla="*/ 111 h 171"/>
                <a:gd name="T104" fmla="*/ 92 w 180"/>
                <a:gd name="T105" fmla="*/ 116 h 171"/>
                <a:gd name="T106" fmla="*/ 105 w 180"/>
                <a:gd name="T107" fmla="*/ 13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0" h="171">
                  <a:moveTo>
                    <a:pt x="7" y="49"/>
                  </a:moveTo>
                  <a:cubicBezTo>
                    <a:pt x="6" y="48"/>
                    <a:pt x="5" y="47"/>
                    <a:pt x="4" y="46"/>
                  </a:cubicBezTo>
                  <a:cubicBezTo>
                    <a:pt x="4" y="46"/>
                    <a:pt x="4" y="45"/>
                    <a:pt x="4" y="45"/>
                  </a:cubicBezTo>
                  <a:cubicBezTo>
                    <a:pt x="5" y="43"/>
                    <a:pt x="6" y="42"/>
                    <a:pt x="7" y="40"/>
                  </a:cubicBezTo>
                  <a:cubicBezTo>
                    <a:pt x="17" y="28"/>
                    <a:pt x="28" y="17"/>
                    <a:pt x="43" y="9"/>
                  </a:cubicBezTo>
                  <a:cubicBezTo>
                    <a:pt x="48" y="6"/>
                    <a:pt x="54" y="4"/>
                    <a:pt x="60" y="3"/>
                  </a:cubicBezTo>
                  <a:cubicBezTo>
                    <a:pt x="64" y="3"/>
                    <a:pt x="67" y="3"/>
                    <a:pt x="71" y="2"/>
                  </a:cubicBezTo>
                  <a:cubicBezTo>
                    <a:pt x="86" y="0"/>
                    <a:pt x="100" y="1"/>
                    <a:pt x="115" y="4"/>
                  </a:cubicBezTo>
                  <a:cubicBezTo>
                    <a:pt x="122" y="5"/>
                    <a:pt x="129" y="7"/>
                    <a:pt x="135" y="10"/>
                  </a:cubicBezTo>
                  <a:cubicBezTo>
                    <a:pt x="139" y="11"/>
                    <a:pt x="142" y="12"/>
                    <a:pt x="144" y="14"/>
                  </a:cubicBezTo>
                  <a:cubicBezTo>
                    <a:pt x="153" y="21"/>
                    <a:pt x="161" y="29"/>
                    <a:pt x="166" y="39"/>
                  </a:cubicBezTo>
                  <a:cubicBezTo>
                    <a:pt x="169" y="43"/>
                    <a:pt x="171" y="48"/>
                    <a:pt x="174" y="53"/>
                  </a:cubicBezTo>
                  <a:cubicBezTo>
                    <a:pt x="180" y="63"/>
                    <a:pt x="180" y="73"/>
                    <a:pt x="179" y="84"/>
                  </a:cubicBezTo>
                  <a:cubicBezTo>
                    <a:pt x="178" y="90"/>
                    <a:pt x="176" y="97"/>
                    <a:pt x="175" y="103"/>
                  </a:cubicBezTo>
                  <a:cubicBezTo>
                    <a:pt x="175" y="107"/>
                    <a:pt x="173" y="110"/>
                    <a:pt x="171" y="114"/>
                  </a:cubicBezTo>
                  <a:cubicBezTo>
                    <a:pt x="168" y="118"/>
                    <a:pt x="166" y="121"/>
                    <a:pt x="164" y="125"/>
                  </a:cubicBezTo>
                  <a:cubicBezTo>
                    <a:pt x="160" y="132"/>
                    <a:pt x="155" y="138"/>
                    <a:pt x="148" y="142"/>
                  </a:cubicBezTo>
                  <a:cubicBezTo>
                    <a:pt x="136" y="149"/>
                    <a:pt x="123" y="156"/>
                    <a:pt x="111" y="163"/>
                  </a:cubicBezTo>
                  <a:cubicBezTo>
                    <a:pt x="110" y="163"/>
                    <a:pt x="109" y="164"/>
                    <a:pt x="108" y="164"/>
                  </a:cubicBezTo>
                  <a:cubicBezTo>
                    <a:pt x="92" y="167"/>
                    <a:pt x="77" y="171"/>
                    <a:pt x="60" y="169"/>
                  </a:cubicBezTo>
                  <a:cubicBezTo>
                    <a:pt x="58" y="169"/>
                    <a:pt x="56" y="169"/>
                    <a:pt x="54" y="168"/>
                  </a:cubicBezTo>
                  <a:cubicBezTo>
                    <a:pt x="44" y="165"/>
                    <a:pt x="35" y="160"/>
                    <a:pt x="29" y="152"/>
                  </a:cubicBezTo>
                  <a:cubicBezTo>
                    <a:pt x="22" y="145"/>
                    <a:pt x="16" y="136"/>
                    <a:pt x="11" y="127"/>
                  </a:cubicBezTo>
                  <a:cubicBezTo>
                    <a:pt x="9" y="122"/>
                    <a:pt x="7" y="117"/>
                    <a:pt x="6" y="112"/>
                  </a:cubicBezTo>
                  <a:cubicBezTo>
                    <a:pt x="4" y="105"/>
                    <a:pt x="3" y="99"/>
                    <a:pt x="1" y="92"/>
                  </a:cubicBezTo>
                  <a:cubicBezTo>
                    <a:pt x="0" y="87"/>
                    <a:pt x="0" y="81"/>
                    <a:pt x="1" y="75"/>
                  </a:cubicBezTo>
                  <a:cubicBezTo>
                    <a:pt x="3" y="66"/>
                    <a:pt x="5" y="58"/>
                    <a:pt x="7" y="49"/>
                  </a:cubicBezTo>
                  <a:close/>
                  <a:moveTo>
                    <a:pt x="105" y="134"/>
                  </a:moveTo>
                  <a:cubicBezTo>
                    <a:pt x="106" y="137"/>
                    <a:pt x="108" y="140"/>
                    <a:pt x="110" y="143"/>
                  </a:cubicBezTo>
                  <a:cubicBezTo>
                    <a:pt x="110" y="143"/>
                    <a:pt x="110" y="144"/>
                    <a:pt x="110" y="144"/>
                  </a:cubicBezTo>
                  <a:cubicBezTo>
                    <a:pt x="113" y="148"/>
                    <a:pt x="118" y="149"/>
                    <a:pt x="121" y="145"/>
                  </a:cubicBezTo>
                  <a:cubicBezTo>
                    <a:pt x="122" y="144"/>
                    <a:pt x="123" y="142"/>
                    <a:pt x="124" y="141"/>
                  </a:cubicBezTo>
                  <a:cubicBezTo>
                    <a:pt x="125" y="139"/>
                    <a:pt x="126" y="137"/>
                    <a:pt x="128" y="136"/>
                  </a:cubicBezTo>
                  <a:cubicBezTo>
                    <a:pt x="133" y="132"/>
                    <a:pt x="136" y="125"/>
                    <a:pt x="140" y="120"/>
                  </a:cubicBezTo>
                  <a:cubicBezTo>
                    <a:pt x="143" y="114"/>
                    <a:pt x="143" y="112"/>
                    <a:pt x="138" y="108"/>
                  </a:cubicBezTo>
                  <a:cubicBezTo>
                    <a:pt x="136" y="107"/>
                    <a:pt x="135" y="106"/>
                    <a:pt x="134" y="104"/>
                  </a:cubicBezTo>
                  <a:cubicBezTo>
                    <a:pt x="132" y="102"/>
                    <a:pt x="131" y="100"/>
                    <a:pt x="130" y="98"/>
                  </a:cubicBezTo>
                  <a:cubicBezTo>
                    <a:pt x="117" y="85"/>
                    <a:pt x="105" y="72"/>
                    <a:pt x="94" y="58"/>
                  </a:cubicBezTo>
                  <a:cubicBezTo>
                    <a:pt x="88" y="50"/>
                    <a:pt x="81" y="43"/>
                    <a:pt x="76" y="34"/>
                  </a:cubicBezTo>
                  <a:cubicBezTo>
                    <a:pt x="74" y="30"/>
                    <a:pt x="70" y="28"/>
                    <a:pt x="67" y="25"/>
                  </a:cubicBezTo>
                  <a:cubicBezTo>
                    <a:pt x="66" y="24"/>
                    <a:pt x="64" y="24"/>
                    <a:pt x="62" y="25"/>
                  </a:cubicBezTo>
                  <a:cubicBezTo>
                    <a:pt x="59" y="26"/>
                    <a:pt x="58" y="29"/>
                    <a:pt x="57" y="32"/>
                  </a:cubicBezTo>
                  <a:cubicBezTo>
                    <a:pt x="56" y="36"/>
                    <a:pt x="55" y="40"/>
                    <a:pt x="54" y="43"/>
                  </a:cubicBezTo>
                  <a:cubicBezTo>
                    <a:pt x="53" y="47"/>
                    <a:pt x="52" y="50"/>
                    <a:pt x="53" y="53"/>
                  </a:cubicBezTo>
                  <a:cubicBezTo>
                    <a:pt x="55" y="59"/>
                    <a:pt x="54" y="65"/>
                    <a:pt x="52" y="71"/>
                  </a:cubicBezTo>
                  <a:cubicBezTo>
                    <a:pt x="50" y="79"/>
                    <a:pt x="50" y="87"/>
                    <a:pt x="52" y="95"/>
                  </a:cubicBezTo>
                  <a:cubicBezTo>
                    <a:pt x="52" y="96"/>
                    <a:pt x="52" y="97"/>
                    <a:pt x="52" y="98"/>
                  </a:cubicBezTo>
                  <a:cubicBezTo>
                    <a:pt x="54" y="103"/>
                    <a:pt x="60" y="105"/>
                    <a:pt x="64" y="103"/>
                  </a:cubicBezTo>
                  <a:cubicBezTo>
                    <a:pt x="66" y="102"/>
                    <a:pt x="68" y="100"/>
                    <a:pt x="70" y="98"/>
                  </a:cubicBezTo>
                  <a:cubicBezTo>
                    <a:pt x="71" y="97"/>
                    <a:pt x="72" y="96"/>
                    <a:pt x="73" y="95"/>
                  </a:cubicBezTo>
                  <a:cubicBezTo>
                    <a:pt x="74" y="94"/>
                    <a:pt x="76" y="94"/>
                    <a:pt x="77" y="96"/>
                  </a:cubicBezTo>
                  <a:cubicBezTo>
                    <a:pt x="81" y="101"/>
                    <a:pt x="85" y="106"/>
                    <a:pt x="89" y="111"/>
                  </a:cubicBezTo>
                  <a:cubicBezTo>
                    <a:pt x="90" y="112"/>
                    <a:pt x="91" y="114"/>
                    <a:pt x="92" y="116"/>
                  </a:cubicBezTo>
                  <a:cubicBezTo>
                    <a:pt x="98" y="121"/>
                    <a:pt x="101" y="127"/>
                    <a:pt x="105" y="13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8"/>
            <p:cNvSpPr/>
            <p:nvPr/>
          </p:nvSpPr>
          <p:spPr bwMode="auto">
            <a:xfrm>
              <a:off x="3422650" y="7497763"/>
              <a:ext cx="196850" cy="263525"/>
            </a:xfrm>
            <a:custGeom>
              <a:avLst/>
              <a:gdLst>
                <a:gd name="T0" fmla="*/ 7 w 70"/>
                <a:gd name="T1" fmla="*/ 0 h 94"/>
                <a:gd name="T2" fmla="*/ 8 w 70"/>
                <a:gd name="T3" fmla="*/ 1 h 94"/>
                <a:gd name="T4" fmla="*/ 29 w 70"/>
                <a:gd name="T5" fmla="*/ 30 h 94"/>
                <a:gd name="T6" fmla="*/ 63 w 70"/>
                <a:gd name="T7" fmla="*/ 68 h 94"/>
                <a:gd name="T8" fmla="*/ 70 w 70"/>
                <a:gd name="T9" fmla="*/ 79 h 94"/>
                <a:gd name="T10" fmla="*/ 57 w 70"/>
                <a:gd name="T11" fmla="*/ 94 h 94"/>
                <a:gd name="T12" fmla="*/ 53 w 70"/>
                <a:gd name="T13" fmla="*/ 88 h 94"/>
                <a:gd name="T14" fmla="*/ 42 w 70"/>
                <a:gd name="T15" fmla="*/ 73 h 94"/>
                <a:gd name="T16" fmla="*/ 25 w 70"/>
                <a:gd name="T17" fmla="*/ 50 h 94"/>
                <a:gd name="T18" fmla="*/ 23 w 70"/>
                <a:gd name="T19" fmla="*/ 47 h 94"/>
                <a:gd name="T20" fmla="*/ 16 w 70"/>
                <a:gd name="T21" fmla="*/ 45 h 94"/>
                <a:gd name="T22" fmla="*/ 2 w 70"/>
                <a:gd name="T23" fmla="*/ 55 h 94"/>
                <a:gd name="T24" fmla="*/ 1 w 70"/>
                <a:gd name="T25" fmla="*/ 39 h 94"/>
                <a:gd name="T26" fmla="*/ 3 w 70"/>
                <a:gd name="T27" fmla="*/ 31 h 94"/>
                <a:gd name="T28" fmla="*/ 4 w 70"/>
                <a:gd name="T29" fmla="*/ 20 h 94"/>
                <a:gd name="T30" fmla="*/ 5 w 70"/>
                <a:gd name="T31" fmla="*/ 6 h 94"/>
                <a:gd name="T32" fmla="*/ 7 w 70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94">
                  <a:moveTo>
                    <a:pt x="7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4" y="12"/>
                    <a:pt x="22" y="21"/>
                    <a:pt x="29" y="30"/>
                  </a:cubicBezTo>
                  <a:cubicBezTo>
                    <a:pt x="40" y="44"/>
                    <a:pt x="51" y="56"/>
                    <a:pt x="63" y="68"/>
                  </a:cubicBezTo>
                  <a:cubicBezTo>
                    <a:pt x="66" y="71"/>
                    <a:pt x="68" y="75"/>
                    <a:pt x="70" y="79"/>
                  </a:cubicBezTo>
                  <a:cubicBezTo>
                    <a:pt x="66" y="87"/>
                    <a:pt x="66" y="87"/>
                    <a:pt x="57" y="94"/>
                  </a:cubicBezTo>
                  <a:cubicBezTo>
                    <a:pt x="55" y="93"/>
                    <a:pt x="54" y="90"/>
                    <a:pt x="53" y="88"/>
                  </a:cubicBezTo>
                  <a:cubicBezTo>
                    <a:pt x="50" y="83"/>
                    <a:pt x="46" y="78"/>
                    <a:pt x="42" y="73"/>
                  </a:cubicBezTo>
                  <a:cubicBezTo>
                    <a:pt x="36" y="65"/>
                    <a:pt x="31" y="57"/>
                    <a:pt x="25" y="50"/>
                  </a:cubicBezTo>
                  <a:cubicBezTo>
                    <a:pt x="24" y="49"/>
                    <a:pt x="24" y="48"/>
                    <a:pt x="23" y="47"/>
                  </a:cubicBezTo>
                  <a:cubicBezTo>
                    <a:pt x="21" y="44"/>
                    <a:pt x="19" y="43"/>
                    <a:pt x="16" y="45"/>
                  </a:cubicBezTo>
                  <a:cubicBezTo>
                    <a:pt x="11" y="47"/>
                    <a:pt x="6" y="50"/>
                    <a:pt x="2" y="55"/>
                  </a:cubicBezTo>
                  <a:cubicBezTo>
                    <a:pt x="0" y="50"/>
                    <a:pt x="0" y="45"/>
                    <a:pt x="1" y="39"/>
                  </a:cubicBezTo>
                  <a:cubicBezTo>
                    <a:pt x="1" y="36"/>
                    <a:pt x="2" y="34"/>
                    <a:pt x="3" y="31"/>
                  </a:cubicBezTo>
                  <a:cubicBezTo>
                    <a:pt x="4" y="27"/>
                    <a:pt x="5" y="24"/>
                    <a:pt x="4" y="20"/>
                  </a:cubicBezTo>
                  <a:cubicBezTo>
                    <a:pt x="2" y="15"/>
                    <a:pt x="3" y="10"/>
                    <a:pt x="5" y="6"/>
                  </a:cubicBezTo>
                  <a:cubicBezTo>
                    <a:pt x="6" y="4"/>
                    <a:pt x="6" y="2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99"/>
            <p:cNvSpPr>
              <a:spLocks noEditPoints="1"/>
            </p:cNvSpPr>
            <p:nvPr/>
          </p:nvSpPr>
          <p:spPr bwMode="auto">
            <a:xfrm>
              <a:off x="3143250" y="7278688"/>
              <a:ext cx="755650" cy="720725"/>
            </a:xfrm>
            <a:custGeom>
              <a:avLst/>
              <a:gdLst>
                <a:gd name="T0" fmla="*/ 5 w 270"/>
                <a:gd name="T1" fmla="*/ 169 h 257"/>
                <a:gd name="T2" fmla="*/ 0 w 270"/>
                <a:gd name="T3" fmla="*/ 134 h 257"/>
                <a:gd name="T4" fmla="*/ 1 w 270"/>
                <a:gd name="T5" fmla="*/ 107 h 257"/>
                <a:gd name="T6" fmla="*/ 2 w 270"/>
                <a:gd name="T7" fmla="*/ 93 h 257"/>
                <a:gd name="T8" fmla="*/ 16 w 270"/>
                <a:gd name="T9" fmla="*/ 69 h 257"/>
                <a:gd name="T10" fmla="*/ 55 w 270"/>
                <a:gd name="T11" fmla="*/ 27 h 257"/>
                <a:gd name="T12" fmla="*/ 118 w 270"/>
                <a:gd name="T13" fmla="*/ 2 h 257"/>
                <a:gd name="T14" fmla="*/ 186 w 270"/>
                <a:gd name="T15" fmla="*/ 8 h 257"/>
                <a:gd name="T16" fmla="*/ 246 w 270"/>
                <a:gd name="T17" fmla="*/ 48 h 257"/>
                <a:gd name="T18" fmla="*/ 269 w 270"/>
                <a:gd name="T19" fmla="*/ 107 h 257"/>
                <a:gd name="T20" fmla="*/ 264 w 270"/>
                <a:gd name="T21" fmla="*/ 150 h 257"/>
                <a:gd name="T22" fmla="*/ 238 w 270"/>
                <a:gd name="T23" fmla="*/ 198 h 257"/>
                <a:gd name="T24" fmla="*/ 180 w 270"/>
                <a:gd name="T25" fmla="*/ 242 h 257"/>
                <a:gd name="T26" fmla="*/ 132 w 270"/>
                <a:gd name="T27" fmla="*/ 256 h 257"/>
                <a:gd name="T28" fmla="*/ 98 w 270"/>
                <a:gd name="T29" fmla="*/ 254 h 257"/>
                <a:gd name="T30" fmla="*/ 45 w 270"/>
                <a:gd name="T31" fmla="*/ 229 h 257"/>
                <a:gd name="T32" fmla="*/ 35 w 270"/>
                <a:gd name="T33" fmla="*/ 217 h 257"/>
                <a:gd name="T34" fmla="*/ 15 w 270"/>
                <a:gd name="T35" fmla="*/ 187 h 257"/>
                <a:gd name="T36" fmla="*/ 254 w 270"/>
                <a:gd name="T37" fmla="*/ 88 h 257"/>
                <a:gd name="T38" fmla="*/ 252 w 270"/>
                <a:gd name="T39" fmla="*/ 96 h 257"/>
                <a:gd name="T40" fmla="*/ 250 w 270"/>
                <a:gd name="T41" fmla="*/ 102 h 257"/>
                <a:gd name="T42" fmla="*/ 247 w 270"/>
                <a:gd name="T43" fmla="*/ 100 h 257"/>
                <a:gd name="T44" fmla="*/ 244 w 270"/>
                <a:gd name="T45" fmla="*/ 68 h 257"/>
                <a:gd name="T46" fmla="*/ 216 w 270"/>
                <a:gd name="T47" fmla="*/ 35 h 257"/>
                <a:gd name="T48" fmla="*/ 157 w 270"/>
                <a:gd name="T49" fmla="*/ 13 h 257"/>
                <a:gd name="T50" fmla="*/ 108 w 270"/>
                <a:gd name="T51" fmla="*/ 14 h 257"/>
                <a:gd name="T52" fmla="*/ 38 w 270"/>
                <a:gd name="T53" fmla="*/ 55 h 257"/>
                <a:gd name="T54" fmla="*/ 19 w 270"/>
                <a:gd name="T55" fmla="*/ 83 h 257"/>
                <a:gd name="T56" fmla="*/ 12 w 270"/>
                <a:gd name="T57" fmla="*/ 132 h 257"/>
                <a:gd name="T58" fmla="*/ 16 w 270"/>
                <a:gd name="T59" fmla="*/ 163 h 257"/>
                <a:gd name="T60" fmla="*/ 44 w 270"/>
                <a:gd name="T61" fmla="*/ 209 h 257"/>
                <a:gd name="T62" fmla="*/ 54 w 270"/>
                <a:gd name="T63" fmla="*/ 220 h 257"/>
                <a:gd name="T64" fmla="*/ 99 w 270"/>
                <a:gd name="T65" fmla="*/ 242 h 257"/>
                <a:gd name="T66" fmla="*/ 141 w 270"/>
                <a:gd name="T67" fmla="*/ 242 h 257"/>
                <a:gd name="T68" fmla="*/ 177 w 270"/>
                <a:gd name="T69" fmla="*/ 230 h 257"/>
                <a:gd name="T70" fmla="*/ 208 w 270"/>
                <a:gd name="T71" fmla="*/ 211 h 257"/>
                <a:gd name="T72" fmla="*/ 233 w 270"/>
                <a:gd name="T73" fmla="*/ 186 h 257"/>
                <a:gd name="T74" fmla="*/ 253 w 270"/>
                <a:gd name="T75" fmla="*/ 143 h 257"/>
                <a:gd name="T76" fmla="*/ 254 w 270"/>
                <a:gd name="T77" fmla="*/ 8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0" h="257">
                  <a:moveTo>
                    <a:pt x="15" y="187"/>
                  </a:moveTo>
                  <a:cubicBezTo>
                    <a:pt x="12" y="181"/>
                    <a:pt x="9" y="175"/>
                    <a:pt x="5" y="169"/>
                  </a:cubicBezTo>
                  <a:cubicBezTo>
                    <a:pt x="2" y="164"/>
                    <a:pt x="1" y="159"/>
                    <a:pt x="1" y="153"/>
                  </a:cubicBezTo>
                  <a:cubicBezTo>
                    <a:pt x="1" y="146"/>
                    <a:pt x="0" y="140"/>
                    <a:pt x="0" y="134"/>
                  </a:cubicBezTo>
                  <a:cubicBezTo>
                    <a:pt x="0" y="129"/>
                    <a:pt x="0" y="124"/>
                    <a:pt x="1" y="119"/>
                  </a:cubicBezTo>
                  <a:cubicBezTo>
                    <a:pt x="1" y="115"/>
                    <a:pt x="2" y="111"/>
                    <a:pt x="1" y="107"/>
                  </a:cubicBezTo>
                  <a:cubicBezTo>
                    <a:pt x="0" y="105"/>
                    <a:pt x="1" y="103"/>
                    <a:pt x="2" y="100"/>
                  </a:cubicBezTo>
                  <a:cubicBezTo>
                    <a:pt x="2" y="98"/>
                    <a:pt x="2" y="96"/>
                    <a:pt x="2" y="93"/>
                  </a:cubicBezTo>
                  <a:cubicBezTo>
                    <a:pt x="2" y="91"/>
                    <a:pt x="3" y="88"/>
                    <a:pt x="4" y="86"/>
                  </a:cubicBezTo>
                  <a:cubicBezTo>
                    <a:pt x="8" y="80"/>
                    <a:pt x="12" y="74"/>
                    <a:pt x="16" y="69"/>
                  </a:cubicBezTo>
                  <a:cubicBezTo>
                    <a:pt x="20" y="62"/>
                    <a:pt x="25" y="56"/>
                    <a:pt x="30" y="50"/>
                  </a:cubicBezTo>
                  <a:cubicBezTo>
                    <a:pt x="37" y="41"/>
                    <a:pt x="45" y="33"/>
                    <a:pt x="55" y="27"/>
                  </a:cubicBezTo>
                  <a:cubicBezTo>
                    <a:pt x="65" y="21"/>
                    <a:pt x="75" y="16"/>
                    <a:pt x="85" y="11"/>
                  </a:cubicBezTo>
                  <a:cubicBezTo>
                    <a:pt x="95" y="6"/>
                    <a:pt x="106" y="3"/>
                    <a:pt x="118" y="2"/>
                  </a:cubicBezTo>
                  <a:cubicBezTo>
                    <a:pt x="135" y="0"/>
                    <a:pt x="153" y="1"/>
                    <a:pt x="170" y="4"/>
                  </a:cubicBezTo>
                  <a:cubicBezTo>
                    <a:pt x="176" y="4"/>
                    <a:pt x="181" y="6"/>
                    <a:pt x="186" y="8"/>
                  </a:cubicBezTo>
                  <a:cubicBezTo>
                    <a:pt x="199" y="13"/>
                    <a:pt x="212" y="19"/>
                    <a:pt x="224" y="26"/>
                  </a:cubicBezTo>
                  <a:cubicBezTo>
                    <a:pt x="233" y="31"/>
                    <a:pt x="240" y="39"/>
                    <a:pt x="246" y="48"/>
                  </a:cubicBezTo>
                  <a:cubicBezTo>
                    <a:pt x="250" y="57"/>
                    <a:pt x="255" y="66"/>
                    <a:pt x="261" y="75"/>
                  </a:cubicBezTo>
                  <a:cubicBezTo>
                    <a:pt x="267" y="85"/>
                    <a:pt x="269" y="95"/>
                    <a:pt x="269" y="107"/>
                  </a:cubicBezTo>
                  <a:cubicBezTo>
                    <a:pt x="270" y="119"/>
                    <a:pt x="269" y="132"/>
                    <a:pt x="265" y="144"/>
                  </a:cubicBezTo>
                  <a:cubicBezTo>
                    <a:pt x="265" y="146"/>
                    <a:pt x="264" y="148"/>
                    <a:pt x="264" y="150"/>
                  </a:cubicBezTo>
                  <a:cubicBezTo>
                    <a:pt x="261" y="167"/>
                    <a:pt x="251" y="180"/>
                    <a:pt x="242" y="194"/>
                  </a:cubicBezTo>
                  <a:cubicBezTo>
                    <a:pt x="241" y="195"/>
                    <a:pt x="240" y="197"/>
                    <a:pt x="238" y="198"/>
                  </a:cubicBezTo>
                  <a:cubicBezTo>
                    <a:pt x="237" y="200"/>
                    <a:pt x="235" y="202"/>
                    <a:pt x="233" y="204"/>
                  </a:cubicBezTo>
                  <a:cubicBezTo>
                    <a:pt x="210" y="227"/>
                    <a:pt x="210" y="227"/>
                    <a:pt x="180" y="242"/>
                  </a:cubicBezTo>
                  <a:cubicBezTo>
                    <a:pt x="177" y="244"/>
                    <a:pt x="174" y="245"/>
                    <a:pt x="172" y="246"/>
                  </a:cubicBezTo>
                  <a:cubicBezTo>
                    <a:pt x="159" y="250"/>
                    <a:pt x="146" y="254"/>
                    <a:pt x="132" y="256"/>
                  </a:cubicBezTo>
                  <a:cubicBezTo>
                    <a:pt x="126" y="257"/>
                    <a:pt x="120" y="256"/>
                    <a:pt x="114" y="255"/>
                  </a:cubicBezTo>
                  <a:cubicBezTo>
                    <a:pt x="109" y="255"/>
                    <a:pt x="103" y="254"/>
                    <a:pt x="98" y="254"/>
                  </a:cubicBezTo>
                  <a:cubicBezTo>
                    <a:pt x="96" y="254"/>
                    <a:pt x="93" y="253"/>
                    <a:pt x="91" y="253"/>
                  </a:cubicBezTo>
                  <a:cubicBezTo>
                    <a:pt x="62" y="245"/>
                    <a:pt x="67" y="246"/>
                    <a:pt x="45" y="229"/>
                  </a:cubicBezTo>
                  <a:cubicBezTo>
                    <a:pt x="42" y="226"/>
                    <a:pt x="39" y="223"/>
                    <a:pt x="37" y="219"/>
                  </a:cubicBezTo>
                  <a:cubicBezTo>
                    <a:pt x="36" y="219"/>
                    <a:pt x="36" y="218"/>
                    <a:pt x="35" y="217"/>
                  </a:cubicBezTo>
                  <a:cubicBezTo>
                    <a:pt x="28" y="211"/>
                    <a:pt x="24" y="202"/>
                    <a:pt x="19" y="194"/>
                  </a:cubicBezTo>
                  <a:cubicBezTo>
                    <a:pt x="18" y="191"/>
                    <a:pt x="17" y="189"/>
                    <a:pt x="15" y="187"/>
                  </a:cubicBezTo>
                  <a:cubicBezTo>
                    <a:pt x="15" y="187"/>
                    <a:pt x="15" y="187"/>
                    <a:pt x="15" y="187"/>
                  </a:cubicBezTo>
                  <a:close/>
                  <a:moveTo>
                    <a:pt x="254" y="88"/>
                  </a:moveTo>
                  <a:cubicBezTo>
                    <a:pt x="253" y="89"/>
                    <a:pt x="253" y="89"/>
                    <a:pt x="253" y="90"/>
                  </a:cubicBezTo>
                  <a:cubicBezTo>
                    <a:pt x="252" y="92"/>
                    <a:pt x="252" y="94"/>
                    <a:pt x="252" y="96"/>
                  </a:cubicBezTo>
                  <a:cubicBezTo>
                    <a:pt x="252" y="98"/>
                    <a:pt x="252" y="100"/>
                    <a:pt x="251" y="102"/>
                  </a:cubicBezTo>
                  <a:cubicBezTo>
                    <a:pt x="251" y="102"/>
                    <a:pt x="251" y="102"/>
                    <a:pt x="250" y="102"/>
                  </a:cubicBezTo>
                  <a:cubicBezTo>
                    <a:pt x="250" y="102"/>
                    <a:pt x="249" y="102"/>
                    <a:pt x="248" y="102"/>
                  </a:cubicBezTo>
                  <a:cubicBezTo>
                    <a:pt x="248" y="101"/>
                    <a:pt x="247" y="101"/>
                    <a:pt x="247" y="100"/>
                  </a:cubicBezTo>
                  <a:cubicBezTo>
                    <a:pt x="247" y="95"/>
                    <a:pt x="247" y="90"/>
                    <a:pt x="247" y="86"/>
                  </a:cubicBezTo>
                  <a:cubicBezTo>
                    <a:pt x="248" y="79"/>
                    <a:pt x="247" y="74"/>
                    <a:pt x="244" y="68"/>
                  </a:cubicBezTo>
                  <a:cubicBezTo>
                    <a:pt x="241" y="64"/>
                    <a:pt x="238" y="59"/>
                    <a:pt x="236" y="55"/>
                  </a:cubicBezTo>
                  <a:cubicBezTo>
                    <a:pt x="232" y="46"/>
                    <a:pt x="225" y="39"/>
                    <a:pt x="216" y="35"/>
                  </a:cubicBezTo>
                  <a:cubicBezTo>
                    <a:pt x="208" y="30"/>
                    <a:pt x="200" y="26"/>
                    <a:pt x="191" y="22"/>
                  </a:cubicBezTo>
                  <a:cubicBezTo>
                    <a:pt x="181" y="17"/>
                    <a:pt x="169" y="14"/>
                    <a:pt x="157" y="13"/>
                  </a:cubicBezTo>
                  <a:cubicBezTo>
                    <a:pt x="152" y="13"/>
                    <a:pt x="146" y="12"/>
                    <a:pt x="141" y="12"/>
                  </a:cubicBezTo>
                  <a:cubicBezTo>
                    <a:pt x="130" y="11"/>
                    <a:pt x="119" y="12"/>
                    <a:pt x="108" y="14"/>
                  </a:cubicBezTo>
                  <a:cubicBezTo>
                    <a:pt x="90" y="19"/>
                    <a:pt x="74" y="27"/>
                    <a:pt x="58" y="38"/>
                  </a:cubicBezTo>
                  <a:cubicBezTo>
                    <a:pt x="51" y="43"/>
                    <a:pt x="44" y="48"/>
                    <a:pt x="38" y="55"/>
                  </a:cubicBezTo>
                  <a:cubicBezTo>
                    <a:pt x="33" y="61"/>
                    <a:pt x="29" y="67"/>
                    <a:pt x="24" y="73"/>
                  </a:cubicBezTo>
                  <a:cubicBezTo>
                    <a:pt x="22" y="76"/>
                    <a:pt x="20" y="79"/>
                    <a:pt x="19" y="83"/>
                  </a:cubicBezTo>
                  <a:cubicBezTo>
                    <a:pt x="16" y="94"/>
                    <a:pt x="15" y="106"/>
                    <a:pt x="13" y="118"/>
                  </a:cubicBezTo>
                  <a:cubicBezTo>
                    <a:pt x="12" y="123"/>
                    <a:pt x="12" y="128"/>
                    <a:pt x="12" y="132"/>
                  </a:cubicBezTo>
                  <a:cubicBezTo>
                    <a:pt x="12" y="139"/>
                    <a:pt x="13" y="146"/>
                    <a:pt x="13" y="153"/>
                  </a:cubicBezTo>
                  <a:cubicBezTo>
                    <a:pt x="13" y="157"/>
                    <a:pt x="14" y="160"/>
                    <a:pt x="16" y="163"/>
                  </a:cubicBezTo>
                  <a:cubicBezTo>
                    <a:pt x="21" y="171"/>
                    <a:pt x="25" y="180"/>
                    <a:pt x="30" y="189"/>
                  </a:cubicBezTo>
                  <a:cubicBezTo>
                    <a:pt x="34" y="196"/>
                    <a:pt x="38" y="203"/>
                    <a:pt x="44" y="209"/>
                  </a:cubicBezTo>
                  <a:cubicBezTo>
                    <a:pt x="45" y="210"/>
                    <a:pt x="45" y="211"/>
                    <a:pt x="46" y="212"/>
                  </a:cubicBezTo>
                  <a:cubicBezTo>
                    <a:pt x="48" y="215"/>
                    <a:pt x="51" y="218"/>
                    <a:pt x="54" y="220"/>
                  </a:cubicBezTo>
                  <a:cubicBezTo>
                    <a:pt x="57" y="222"/>
                    <a:pt x="60" y="224"/>
                    <a:pt x="62" y="227"/>
                  </a:cubicBezTo>
                  <a:cubicBezTo>
                    <a:pt x="72" y="236"/>
                    <a:pt x="86" y="239"/>
                    <a:pt x="99" y="242"/>
                  </a:cubicBezTo>
                  <a:cubicBezTo>
                    <a:pt x="104" y="243"/>
                    <a:pt x="111" y="243"/>
                    <a:pt x="117" y="243"/>
                  </a:cubicBezTo>
                  <a:cubicBezTo>
                    <a:pt x="125" y="244"/>
                    <a:pt x="133" y="244"/>
                    <a:pt x="141" y="242"/>
                  </a:cubicBezTo>
                  <a:cubicBezTo>
                    <a:pt x="147" y="240"/>
                    <a:pt x="153" y="239"/>
                    <a:pt x="159" y="237"/>
                  </a:cubicBezTo>
                  <a:cubicBezTo>
                    <a:pt x="165" y="236"/>
                    <a:pt x="171" y="233"/>
                    <a:pt x="177" y="230"/>
                  </a:cubicBezTo>
                  <a:cubicBezTo>
                    <a:pt x="184" y="226"/>
                    <a:pt x="192" y="222"/>
                    <a:pt x="199" y="218"/>
                  </a:cubicBezTo>
                  <a:cubicBezTo>
                    <a:pt x="202" y="216"/>
                    <a:pt x="205" y="214"/>
                    <a:pt x="208" y="211"/>
                  </a:cubicBezTo>
                  <a:cubicBezTo>
                    <a:pt x="215" y="205"/>
                    <a:pt x="221" y="199"/>
                    <a:pt x="227" y="192"/>
                  </a:cubicBezTo>
                  <a:cubicBezTo>
                    <a:pt x="229" y="190"/>
                    <a:pt x="231" y="188"/>
                    <a:pt x="233" y="186"/>
                  </a:cubicBezTo>
                  <a:cubicBezTo>
                    <a:pt x="242" y="173"/>
                    <a:pt x="250" y="160"/>
                    <a:pt x="253" y="145"/>
                  </a:cubicBezTo>
                  <a:cubicBezTo>
                    <a:pt x="253" y="144"/>
                    <a:pt x="253" y="144"/>
                    <a:pt x="253" y="143"/>
                  </a:cubicBezTo>
                  <a:cubicBezTo>
                    <a:pt x="256" y="132"/>
                    <a:pt x="258" y="121"/>
                    <a:pt x="258" y="110"/>
                  </a:cubicBezTo>
                  <a:cubicBezTo>
                    <a:pt x="258" y="102"/>
                    <a:pt x="256" y="96"/>
                    <a:pt x="254" y="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00"/>
            <p:cNvSpPr>
              <a:spLocks noEditPoints="1"/>
            </p:cNvSpPr>
            <p:nvPr/>
          </p:nvSpPr>
          <p:spPr bwMode="auto">
            <a:xfrm>
              <a:off x="3227388" y="7366000"/>
              <a:ext cx="565150" cy="538163"/>
            </a:xfrm>
            <a:custGeom>
              <a:avLst/>
              <a:gdLst>
                <a:gd name="T0" fmla="*/ 146 w 202"/>
                <a:gd name="T1" fmla="*/ 173 h 192"/>
                <a:gd name="T2" fmla="*/ 99 w 202"/>
                <a:gd name="T3" fmla="*/ 190 h 192"/>
                <a:gd name="T4" fmla="*/ 69 w 202"/>
                <a:gd name="T5" fmla="*/ 191 h 192"/>
                <a:gd name="T6" fmla="*/ 60 w 202"/>
                <a:gd name="T7" fmla="*/ 189 h 192"/>
                <a:gd name="T8" fmla="*/ 29 w 202"/>
                <a:gd name="T9" fmla="*/ 167 h 192"/>
                <a:gd name="T10" fmla="*/ 12 w 202"/>
                <a:gd name="T11" fmla="*/ 141 h 192"/>
                <a:gd name="T12" fmla="*/ 6 w 202"/>
                <a:gd name="T13" fmla="*/ 125 h 192"/>
                <a:gd name="T14" fmla="*/ 2 w 202"/>
                <a:gd name="T15" fmla="*/ 105 h 192"/>
                <a:gd name="T16" fmla="*/ 0 w 202"/>
                <a:gd name="T17" fmla="*/ 90 h 192"/>
                <a:gd name="T18" fmla="*/ 0 w 202"/>
                <a:gd name="T19" fmla="*/ 81 h 192"/>
                <a:gd name="T20" fmla="*/ 1 w 202"/>
                <a:gd name="T21" fmla="*/ 72 h 192"/>
                <a:gd name="T22" fmla="*/ 19 w 202"/>
                <a:gd name="T23" fmla="*/ 36 h 192"/>
                <a:gd name="T24" fmla="*/ 42 w 202"/>
                <a:gd name="T25" fmla="*/ 15 h 192"/>
                <a:gd name="T26" fmla="*/ 71 w 202"/>
                <a:gd name="T27" fmla="*/ 3 h 192"/>
                <a:gd name="T28" fmla="*/ 79 w 202"/>
                <a:gd name="T29" fmla="*/ 2 h 192"/>
                <a:gd name="T30" fmla="*/ 127 w 202"/>
                <a:gd name="T31" fmla="*/ 4 h 192"/>
                <a:gd name="T32" fmla="*/ 151 w 202"/>
                <a:gd name="T33" fmla="*/ 10 h 192"/>
                <a:gd name="T34" fmla="*/ 163 w 202"/>
                <a:gd name="T35" fmla="*/ 16 h 192"/>
                <a:gd name="T36" fmla="*/ 186 w 202"/>
                <a:gd name="T37" fmla="*/ 43 h 192"/>
                <a:gd name="T38" fmla="*/ 197 w 202"/>
                <a:gd name="T39" fmla="*/ 62 h 192"/>
                <a:gd name="T40" fmla="*/ 202 w 202"/>
                <a:gd name="T41" fmla="*/ 79 h 192"/>
                <a:gd name="T42" fmla="*/ 200 w 202"/>
                <a:gd name="T43" fmla="*/ 101 h 192"/>
                <a:gd name="T44" fmla="*/ 197 w 202"/>
                <a:gd name="T45" fmla="*/ 115 h 192"/>
                <a:gd name="T46" fmla="*/ 192 w 202"/>
                <a:gd name="T47" fmla="*/ 129 h 192"/>
                <a:gd name="T48" fmla="*/ 183 w 202"/>
                <a:gd name="T49" fmla="*/ 144 h 192"/>
                <a:gd name="T50" fmla="*/ 166 w 202"/>
                <a:gd name="T51" fmla="*/ 161 h 192"/>
                <a:gd name="T52" fmla="*/ 146 w 202"/>
                <a:gd name="T53" fmla="*/ 173 h 192"/>
                <a:gd name="T54" fmla="*/ 18 w 202"/>
                <a:gd name="T55" fmla="*/ 59 h 192"/>
                <a:gd name="T56" fmla="*/ 12 w 202"/>
                <a:gd name="T57" fmla="*/ 85 h 192"/>
                <a:gd name="T58" fmla="*/ 12 w 202"/>
                <a:gd name="T59" fmla="*/ 102 h 192"/>
                <a:gd name="T60" fmla="*/ 17 w 202"/>
                <a:gd name="T61" fmla="*/ 122 h 192"/>
                <a:gd name="T62" fmla="*/ 22 w 202"/>
                <a:gd name="T63" fmla="*/ 137 h 192"/>
                <a:gd name="T64" fmla="*/ 40 w 202"/>
                <a:gd name="T65" fmla="*/ 162 h 192"/>
                <a:gd name="T66" fmla="*/ 65 w 202"/>
                <a:gd name="T67" fmla="*/ 178 h 192"/>
                <a:gd name="T68" fmla="*/ 71 w 202"/>
                <a:gd name="T69" fmla="*/ 179 h 192"/>
                <a:gd name="T70" fmla="*/ 119 w 202"/>
                <a:gd name="T71" fmla="*/ 174 h 192"/>
                <a:gd name="T72" fmla="*/ 122 w 202"/>
                <a:gd name="T73" fmla="*/ 173 h 192"/>
                <a:gd name="T74" fmla="*/ 159 w 202"/>
                <a:gd name="T75" fmla="*/ 152 h 192"/>
                <a:gd name="T76" fmla="*/ 175 w 202"/>
                <a:gd name="T77" fmla="*/ 135 h 192"/>
                <a:gd name="T78" fmla="*/ 182 w 202"/>
                <a:gd name="T79" fmla="*/ 124 h 192"/>
                <a:gd name="T80" fmla="*/ 186 w 202"/>
                <a:gd name="T81" fmla="*/ 113 h 192"/>
                <a:gd name="T82" fmla="*/ 190 w 202"/>
                <a:gd name="T83" fmla="*/ 94 h 192"/>
                <a:gd name="T84" fmla="*/ 185 w 202"/>
                <a:gd name="T85" fmla="*/ 63 h 192"/>
                <a:gd name="T86" fmla="*/ 177 w 202"/>
                <a:gd name="T87" fmla="*/ 49 h 192"/>
                <a:gd name="T88" fmla="*/ 155 w 202"/>
                <a:gd name="T89" fmla="*/ 24 h 192"/>
                <a:gd name="T90" fmla="*/ 146 w 202"/>
                <a:gd name="T91" fmla="*/ 20 h 192"/>
                <a:gd name="T92" fmla="*/ 126 w 202"/>
                <a:gd name="T93" fmla="*/ 14 h 192"/>
                <a:gd name="T94" fmla="*/ 82 w 202"/>
                <a:gd name="T95" fmla="*/ 12 h 192"/>
                <a:gd name="T96" fmla="*/ 71 w 202"/>
                <a:gd name="T97" fmla="*/ 13 h 192"/>
                <a:gd name="T98" fmla="*/ 54 w 202"/>
                <a:gd name="T99" fmla="*/ 19 h 192"/>
                <a:gd name="T100" fmla="*/ 18 w 202"/>
                <a:gd name="T101" fmla="*/ 50 h 192"/>
                <a:gd name="T102" fmla="*/ 15 w 202"/>
                <a:gd name="T103" fmla="*/ 55 h 192"/>
                <a:gd name="T104" fmla="*/ 15 w 202"/>
                <a:gd name="T105" fmla="*/ 56 h 192"/>
                <a:gd name="T106" fmla="*/ 18 w 202"/>
                <a:gd name="T107" fmla="*/ 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" h="192">
                  <a:moveTo>
                    <a:pt x="146" y="173"/>
                  </a:moveTo>
                  <a:cubicBezTo>
                    <a:pt x="132" y="183"/>
                    <a:pt x="116" y="187"/>
                    <a:pt x="99" y="190"/>
                  </a:cubicBezTo>
                  <a:cubicBezTo>
                    <a:pt x="89" y="191"/>
                    <a:pt x="79" y="192"/>
                    <a:pt x="69" y="191"/>
                  </a:cubicBezTo>
                  <a:cubicBezTo>
                    <a:pt x="66" y="190"/>
                    <a:pt x="63" y="190"/>
                    <a:pt x="60" y="189"/>
                  </a:cubicBezTo>
                  <a:cubicBezTo>
                    <a:pt x="48" y="184"/>
                    <a:pt x="37" y="178"/>
                    <a:pt x="29" y="167"/>
                  </a:cubicBezTo>
                  <a:cubicBezTo>
                    <a:pt x="22" y="159"/>
                    <a:pt x="17" y="151"/>
                    <a:pt x="12" y="141"/>
                  </a:cubicBezTo>
                  <a:cubicBezTo>
                    <a:pt x="9" y="136"/>
                    <a:pt x="7" y="131"/>
                    <a:pt x="6" y="125"/>
                  </a:cubicBezTo>
                  <a:cubicBezTo>
                    <a:pt x="5" y="118"/>
                    <a:pt x="3" y="111"/>
                    <a:pt x="2" y="105"/>
                  </a:cubicBezTo>
                  <a:cubicBezTo>
                    <a:pt x="0" y="100"/>
                    <a:pt x="0" y="95"/>
                    <a:pt x="0" y="90"/>
                  </a:cubicBezTo>
                  <a:cubicBezTo>
                    <a:pt x="1" y="87"/>
                    <a:pt x="0" y="84"/>
                    <a:pt x="0" y="81"/>
                  </a:cubicBezTo>
                  <a:cubicBezTo>
                    <a:pt x="0" y="78"/>
                    <a:pt x="0" y="75"/>
                    <a:pt x="1" y="72"/>
                  </a:cubicBezTo>
                  <a:cubicBezTo>
                    <a:pt x="3" y="59"/>
                    <a:pt x="9" y="46"/>
                    <a:pt x="19" y="36"/>
                  </a:cubicBezTo>
                  <a:cubicBezTo>
                    <a:pt x="26" y="28"/>
                    <a:pt x="33" y="21"/>
                    <a:pt x="42" y="15"/>
                  </a:cubicBezTo>
                  <a:cubicBezTo>
                    <a:pt x="51" y="9"/>
                    <a:pt x="61" y="5"/>
                    <a:pt x="71" y="3"/>
                  </a:cubicBezTo>
                  <a:cubicBezTo>
                    <a:pt x="74" y="3"/>
                    <a:pt x="77" y="3"/>
                    <a:pt x="79" y="2"/>
                  </a:cubicBezTo>
                  <a:cubicBezTo>
                    <a:pt x="95" y="0"/>
                    <a:pt x="111" y="1"/>
                    <a:pt x="127" y="4"/>
                  </a:cubicBezTo>
                  <a:cubicBezTo>
                    <a:pt x="135" y="5"/>
                    <a:pt x="143" y="7"/>
                    <a:pt x="151" y="10"/>
                  </a:cubicBezTo>
                  <a:cubicBezTo>
                    <a:pt x="155" y="11"/>
                    <a:pt x="159" y="14"/>
                    <a:pt x="163" y="16"/>
                  </a:cubicBezTo>
                  <a:cubicBezTo>
                    <a:pt x="172" y="24"/>
                    <a:pt x="181" y="32"/>
                    <a:pt x="186" y="43"/>
                  </a:cubicBezTo>
                  <a:cubicBezTo>
                    <a:pt x="189" y="49"/>
                    <a:pt x="193" y="56"/>
                    <a:pt x="197" y="62"/>
                  </a:cubicBezTo>
                  <a:cubicBezTo>
                    <a:pt x="200" y="67"/>
                    <a:pt x="201" y="73"/>
                    <a:pt x="202" y="79"/>
                  </a:cubicBezTo>
                  <a:cubicBezTo>
                    <a:pt x="202" y="87"/>
                    <a:pt x="202" y="94"/>
                    <a:pt x="200" y="101"/>
                  </a:cubicBezTo>
                  <a:cubicBezTo>
                    <a:pt x="198" y="106"/>
                    <a:pt x="198" y="111"/>
                    <a:pt x="197" y="115"/>
                  </a:cubicBezTo>
                  <a:cubicBezTo>
                    <a:pt x="196" y="120"/>
                    <a:pt x="195" y="125"/>
                    <a:pt x="192" y="129"/>
                  </a:cubicBezTo>
                  <a:cubicBezTo>
                    <a:pt x="189" y="134"/>
                    <a:pt x="186" y="139"/>
                    <a:pt x="183" y="144"/>
                  </a:cubicBezTo>
                  <a:cubicBezTo>
                    <a:pt x="179" y="151"/>
                    <a:pt x="173" y="157"/>
                    <a:pt x="166" y="161"/>
                  </a:cubicBezTo>
                  <a:cubicBezTo>
                    <a:pt x="159" y="165"/>
                    <a:pt x="152" y="169"/>
                    <a:pt x="146" y="173"/>
                  </a:cubicBezTo>
                  <a:close/>
                  <a:moveTo>
                    <a:pt x="18" y="59"/>
                  </a:moveTo>
                  <a:cubicBezTo>
                    <a:pt x="16" y="68"/>
                    <a:pt x="14" y="76"/>
                    <a:pt x="12" y="85"/>
                  </a:cubicBezTo>
                  <a:cubicBezTo>
                    <a:pt x="11" y="91"/>
                    <a:pt x="11" y="97"/>
                    <a:pt x="12" y="102"/>
                  </a:cubicBezTo>
                  <a:cubicBezTo>
                    <a:pt x="14" y="109"/>
                    <a:pt x="15" y="115"/>
                    <a:pt x="17" y="122"/>
                  </a:cubicBezTo>
                  <a:cubicBezTo>
                    <a:pt x="18" y="127"/>
                    <a:pt x="20" y="132"/>
                    <a:pt x="22" y="137"/>
                  </a:cubicBezTo>
                  <a:cubicBezTo>
                    <a:pt x="27" y="146"/>
                    <a:pt x="33" y="155"/>
                    <a:pt x="40" y="162"/>
                  </a:cubicBezTo>
                  <a:cubicBezTo>
                    <a:pt x="46" y="170"/>
                    <a:pt x="55" y="175"/>
                    <a:pt x="65" y="178"/>
                  </a:cubicBezTo>
                  <a:cubicBezTo>
                    <a:pt x="67" y="179"/>
                    <a:pt x="69" y="179"/>
                    <a:pt x="71" y="179"/>
                  </a:cubicBezTo>
                  <a:cubicBezTo>
                    <a:pt x="88" y="181"/>
                    <a:pt x="103" y="177"/>
                    <a:pt x="119" y="174"/>
                  </a:cubicBezTo>
                  <a:cubicBezTo>
                    <a:pt x="120" y="174"/>
                    <a:pt x="121" y="173"/>
                    <a:pt x="122" y="173"/>
                  </a:cubicBezTo>
                  <a:cubicBezTo>
                    <a:pt x="134" y="166"/>
                    <a:pt x="147" y="159"/>
                    <a:pt x="159" y="152"/>
                  </a:cubicBezTo>
                  <a:cubicBezTo>
                    <a:pt x="166" y="148"/>
                    <a:pt x="171" y="142"/>
                    <a:pt x="175" y="135"/>
                  </a:cubicBezTo>
                  <a:cubicBezTo>
                    <a:pt x="177" y="131"/>
                    <a:pt x="179" y="128"/>
                    <a:pt x="182" y="124"/>
                  </a:cubicBezTo>
                  <a:cubicBezTo>
                    <a:pt x="184" y="120"/>
                    <a:pt x="186" y="117"/>
                    <a:pt x="186" y="113"/>
                  </a:cubicBezTo>
                  <a:cubicBezTo>
                    <a:pt x="187" y="107"/>
                    <a:pt x="189" y="100"/>
                    <a:pt x="190" y="94"/>
                  </a:cubicBezTo>
                  <a:cubicBezTo>
                    <a:pt x="191" y="83"/>
                    <a:pt x="191" y="73"/>
                    <a:pt x="185" y="63"/>
                  </a:cubicBezTo>
                  <a:cubicBezTo>
                    <a:pt x="182" y="58"/>
                    <a:pt x="180" y="53"/>
                    <a:pt x="177" y="49"/>
                  </a:cubicBezTo>
                  <a:cubicBezTo>
                    <a:pt x="172" y="39"/>
                    <a:pt x="164" y="31"/>
                    <a:pt x="155" y="24"/>
                  </a:cubicBezTo>
                  <a:cubicBezTo>
                    <a:pt x="153" y="22"/>
                    <a:pt x="150" y="21"/>
                    <a:pt x="146" y="20"/>
                  </a:cubicBezTo>
                  <a:cubicBezTo>
                    <a:pt x="140" y="17"/>
                    <a:pt x="133" y="15"/>
                    <a:pt x="126" y="14"/>
                  </a:cubicBezTo>
                  <a:cubicBezTo>
                    <a:pt x="111" y="11"/>
                    <a:pt x="97" y="10"/>
                    <a:pt x="82" y="12"/>
                  </a:cubicBezTo>
                  <a:cubicBezTo>
                    <a:pt x="78" y="13"/>
                    <a:pt x="75" y="13"/>
                    <a:pt x="71" y="13"/>
                  </a:cubicBezTo>
                  <a:cubicBezTo>
                    <a:pt x="65" y="14"/>
                    <a:pt x="59" y="16"/>
                    <a:pt x="54" y="19"/>
                  </a:cubicBezTo>
                  <a:cubicBezTo>
                    <a:pt x="39" y="27"/>
                    <a:pt x="28" y="38"/>
                    <a:pt x="18" y="50"/>
                  </a:cubicBezTo>
                  <a:cubicBezTo>
                    <a:pt x="17" y="52"/>
                    <a:pt x="16" y="53"/>
                    <a:pt x="15" y="55"/>
                  </a:cubicBezTo>
                  <a:cubicBezTo>
                    <a:pt x="15" y="55"/>
                    <a:pt x="15" y="56"/>
                    <a:pt x="15" y="56"/>
                  </a:cubicBezTo>
                  <a:cubicBezTo>
                    <a:pt x="16" y="57"/>
                    <a:pt x="17" y="58"/>
                    <a:pt x="18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1"/>
            <p:cNvSpPr/>
            <p:nvPr/>
          </p:nvSpPr>
          <p:spPr bwMode="auto">
            <a:xfrm>
              <a:off x="3789363" y="7454900"/>
              <a:ext cx="28575" cy="44450"/>
            </a:xfrm>
            <a:custGeom>
              <a:avLst/>
              <a:gdLst>
                <a:gd name="T0" fmla="*/ 2 w 10"/>
                <a:gd name="T1" fmla="*/ 13 h 16"/>
                <a:gd name="T2" fmla="*/ 0 w 10"/>
                <a:gd name="T3" fmla="*/ 6 h 16"/>
                <a:gd name="T4" fmla="*/ 1 w 10"/>
                <a:gd name="T5" fmla="*/ 3 h 16"/>
                <a:gd name="T6" fmla="*/ 5 w 10"/>
                <a:gd name="T7" fmla="*/ 1 h 16"/>
                <a:gd name="T8" fmla="*/ 8 w 10"/>
                <a:gd name="T9" fmla="*/ 3 h 16"/>
                <a:gd name="T10" fmla="*/ 7 w 10"/>
                <a:gd name="T11" fmla="*/ 14 h 16"/>
                <a:gd name="T12" fmla="*/ 3 w 10"/>
                <a:gd name="T13" fmla="*/ 15 h 16"/>
                <a:gd name="T14" fmla="*/ 2 w 10"/>
                <a:gd name="T1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6">
                  <a:moveTo>
                    <a:pt x="2" y="13"/>
                  </a:moveTo>
                  <a:cubicBezTo>
                    <a:pt x="1" y="11"/>
                    <a:pt x="1" y="9"/>
                    <a:pt x="0" y="6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6" y="1"/>
                    <a:pt x="8" y="2"/>
                    <a:pt x="8" y="3"/>
                  </a:cubicBezTo>
                  <a:cubicBezTo>
                    <a:pt x="10" y="7"/>
                    <a:pt x="9" y="11"/>
                    <a:pt x="7" y="14"/>
                  </a:cubicBezTo>
                  <a:cubicBezTo>
                    <a:pt x="7" y="16"/>
                    <a:pt x="4" y="16"/>
                    <a:pt x="3" y="15"/>
                  </a:cubicBezTo>
                  <a:cubicBezTo>
                    <a:pt x="3" y="14"/>
                    <a:pt x="3" y="14"/>
                    <a:pt x="2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2"/>
            <p:cNvSpPr>
              <a:spLocks noEditPoints="1"/>
            </p:cNvSpPr>
            <p:nvPr/>
          </p:nvSpPr>
          <p:spPr bwMode="auto">
            <a:xfrm>
              <a:off x="3397250" y="7461250"/>
              <a:ext cx="260350" cy="349250"/>
            </a:xfrm>
            <a:custGeom>
              <a:avLst/>
              <a:gdLst>
                <a:gd name="T0" fmla="*/ 55 w 93"/>
                <a:gd name="T1" fmla="*/ 110 h 125"/>
                <a:gd name="T2" fmla="*/ 42 w 93"/>
                <a:gd name="T3" fmla="*/ 92 h 125"/>
                <a:gd name="T4" fmla="*/ 39 w 93"/>
                <a:gd name="T5" fmla="*/ 87 h 125"/>
                <a:gd name="T6" fmla="*/ 27 w 93"/>
                <a:gd name="T7" fmla="*/ 72 h 125"/>
                <a:gd name="T8" fmla="*/ 23 w 93"/>
                <a:gd name="T9" fmla="*/ 71 h 125"/>
                <a:gd name="T10" fmla="*/ 20 w 93"/>
                <a:gd name="T11" fmla="*/ 74 h 125"/>
                <a:gd name="T12" fmla="*/ 14 w 93"/>
                <a:gd name="T13" fmla="*/ 79 h 125"/>
                <a:gd name="T14" fmla="*/ 2 w 93"/>
                <a:gd name="T15" fmla="*/ 74 h 125"/>
                <a:gd name="T16" fmla="*/ 2 w 93"/>
                <a:gd name="T17" fmla="*/ 71 h 125"/>
                <a:gd name="T18" fmla="*/ 2 w 93"/>
                <a:gd name="T19" fmla="*/ 47 h 125"/>
                <a:gd name="T20" fmla="*/ 3 w 93"/>
                <a:gd name="T21" fmla="*/ 29 h 125"/>
                <a:gd name="T22" fmla="*/ 4 w 93"/>
                <a:gd name="T23" fmla="*/ 19 h 125"/>
                <a:gd name="T24" fmla="*/ 7 w 93"/>
                <a:gd name="T25" fmla="*/ 8 h 125"/>
                <a:gd name="T26" fmla="*/ 12 w 93"/>
                <a:gd name="T27" fmla="*/ 1 h 125"/>
                <a:gd name="T28" fmla="*/ 17 w 93"/>
                <a:gd name="T29" fmla="*/ 1 h 125"/>
                <a:gd name="T30" fmla="*/ 26 w 93"/>
                <a:gd name="T31" fmla="*/ 10 h 125"/>
                <a:gd name="T32" fmla="*/ 44 w 93"/>
                <a:gd name="T33" fmla="*/ 34 h 125"/>
                <a:gd name="T34" fmla="*/ 80 w 93"/>
                <a:gd name="T35" fmla="*/ 74 h 125"/>
                <a:gd name="T36" fmla="*/ 84 w 93"/>
                <a:gd name="T37" fmla="*/ 80 h 125"/>
                <a:gd name="T38" fmla="*/ 88 w 93"/>
                <a:gd name="T39" fmla="*/ 84 h 125"/>
                <a:gd name="T40" fmla="*/ 90 w 93"/>
                <a:gd name="T41" fmla="*/ 96 h 125"/>
                <a:gd name="T42" fmla="*/ 78 w 93"/>
                <a:gd name="T43" fmla="*/ 112 h 125"/>
                <a:gd name="T44" fmla="*/ 74 w 93"/>
                <a:gd name="T45" fmla="*/ 117 h 125"/>
                <a:gd name="T46" fmla="*/ 71 w 93"/>
                <a:gd name="T47" fmla="*/ 121 h 125"/>
                <a:gd name="T48" fmla="*/ 60 w 93"/>
                <a:gd name="T49" fmla="*/ 120 h 125"/>
                <a:gd name="T50" fmla="*/ 60 w 93"/>
                <a:gd name="T51" fmla="*/ 119 h 125"/>
                <a:gd name="T52" fmla="*/ 55 w 93"/>
                <a:gd name="T53" fmla="*/ 110 h 125"/>
                <a:gd name="T54" fmla="*/ 16 w 93"/>
                <a:gd name="T55" fmla="*/ 13 h 125"/>
                <a:gd name="T56" fmla="*/ 14 w 93"/>
                <a:gd name="T57" fmla="*/ 19 h 125"/>
                <a:gd name="T58" fmla="*/ 13 w 93"/>
                <a:gd name="T59" fmla="*/ 33 h 125"/>
                <a:gd name="T60" fmla="*/ 12 w 93"/>
                <a:gd name="T61" fmla="*/ 44 h 125"/>
                <a:gd name="T62" fmla="*/ 10 w 93"/>
                <a:gd name="T63" fmla="*/ 52 h 125"/>
                <a:gd name="T64" fmla="*/ 11 w 93"/>
                <a:gd name="T65" fmla="*/ 68 h 125"/>
                <a:gd name="T66" fmla="*/ 25 w 93"/>
                <a:gd name="T67" fmla="*/ 58 h 125"/>
                <a:gd name="T68" fmla="*/ 32 w 93"/>
                <a:gd name="T69" fmla="*/ 60 h 125"/>
                <a:gd name="T70" fmla="*/ 34 w 93"/>
                <a:gd name="T71" fmla="*/ 63 h 125"/>
                <a:gd name="T72" fmla="*/ 51 w 93"/>
                <a:gd name="T73" fmla="*/ 86 h 125"/>
                <a:gd name="T74" fmla="*/ 62 w 93"/>
                <a:gd name="T75" fmla="*/ 101 h 125"/>
                <a:gd name="T76" fmla="*/ 66 w 93"/>
                <a:gd name="T77" fmla="*/ 107 h 125"/>
                <a:gd name="T78" fmla="*/ 79 w 93"/>
                <a:gd name="T79" fmla="*/ 92 h 125"/>
                <a:gd name="T80" fmla="*/ 72 w 93"/>
                <a:gd name="T81" fmla="*/ 81 h 125"/>
                <a:gd name="T82" fmla="*/ 38 w 93"/>
                <a:gd name="T83" fmla="*/ 43 h 125"/>
                <a:gd name="T84" fmla="*/ 17 w 93"/>
                <a:gd name="T85" fmla="*/ 14 h 125"/>
                <a:gd name="T86" fmla="*/ 16 w 93"/>
                <a:gd name="T87" fmla="*/ 1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125">
                  <a:moveTo>
                    <a:pt x="55" y="110"/>
                  </a:moveTo>
                  <a:cubicBezTo>
                    <a:pt x="51" y="103"/>
                    <a:pt x="48" y="97"/>
                    <a:pt x="42" y="92"/>
                  </a:cubicBezTo>
                  <a:cubicBezTo>
                    <a:pt x="41" y="90"/>
                    <a:pt x="40" y="88"/>
                    <a:pt x="39" y="87"/>
                  </a:cubicBezTo>
                  <a:cubicBezTo>
                    <a:pt x="35" y="82"/>
                    <a:pt x="31" y="77"/>
                    <a:pt x="27" y="72"/>
                  </a:cubicBezTo>
                  <a:cubicBezTo>
                    <a:pt x="26" y="70"/>
                    <a:pt x="24" y="70"/>
                    <a:pt x="23" y="71"/>
                  </a:cubicBezTo>
                  <a:cubicBezTo>
                    <a:pt x="22" y="72"/>
                    <a:pt x="21" y="73"/>
                    <a:pt x="20" y="74"/>
                  </a:cubicBezTo>
                  <a:cubicBezTo>
                    <a:pt x="18" y="76"/>
                    <a:pt x="16" y="78"/>
                    <a:pt x="14" y="79"/>
                  </a:cubicBezTo>
                  <a:cubicBezTo>
                    <a:pt x="10" y="81"/>
                    <a:pt x="4" y="79"/>
                    <a:pt x="2" y="74"/>
                  </a:cubicBezTo>
                  <a:cubicBezTo>
                    <a:pt x="2" y="73"/>
                    <a:pt x="2" y="72"/>
                    <a:pt x="2" y="71"/>
                  </a:cubicBezTo>
                  <a:cubicBezTo>
                    <a:pt x="0" y="63"/>
                    <a:pt x="0" y="55"/>
                    <a:pt x="2" y="47"/>
                  </a:cubicBezTo>
                  <a:cubicBezTo>
                    <a:pt x="4" y="41"/>
                    <a:pt x="5" y="35"/>
                    <a:pt x="3" y="29"/>
                  </a:cubicBezTo>
                  <a:cubicBezTo>
                    <a:pt x="2" y="26"/>
                    <a:pt x="3" y="23"/>
                    <a:pt x="4" y="19"/>
                  </a:cubicBezTo>
                  <a:cubicBezTo>
                    <a:pt x="5" y="16"/>
                    <a:pt x="6" y="12"/>
                    <a:pt x="7" y="8"/>
                  </a:cubicBezTo>
                  <a:cubicBezTo>
                    <a:pt x="8" y="5"/>
                    <a:pt x="9" y="2"/>
                    <a:pt x="12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20" y="4"/>
                    <a:pt x="24" y="6"/>
                    <a:pt x="26" y="10"/>
                  </a:cubicBezTo>
                  <a:cubicBezTo>
                    <a:pt x="31" y="19"/>
                    <a:pt x="38" y="26"/>
                    <a:pt x="44" y="34"/>
                  </a:cubicBezTo>
                  <a:cubicBezTo>
                    <a:pt x="55" y="48"/>
                    <a:pt x="67" y="61"/>
                    <a:pt x="80" y="74"/>
                  </a:cubicBezTo>
                  <a:cubicBezTo>
                    <a:pt x="81" y="76"/>
                    <a:pt x="82" y="78"/>
                    <a:pt x="84" y="80"/>
                  </a:cubicBezTo>
                  <a:cubicBezTo>
                    <a:pt x="85" y="82"/>
                    <a:pt x="86" y="83"/>
                    <a:pt x="88" y="84"/>
                  </a:cubicBezTo>
                  <a:cubicBezTo>
                    <a:pt x="93" y="88"/>
                    <a:pt x="93" y="90"/>
                    <a:pt x="90" y="96"/>
                  </a:cubicBezTo>
                  <a:cubicBezTo>
                    <a:pt x="86" y="101"/>
                    <a:pt x="83" y="108"/>
                    <a:pt x="78" y="112"/>
                  </a:cubicBezTo>
                  <a:cubicBezTo>
                    <a:pt x="76" y="113"/>
                    <a:pt x="75" y="115"/>
                    <a:pt x="74" y="117"/>
                  </a:cubicBezTo>
                  <a:cubicBezTo>
                    <a:pt x="73" y="118"/>
                    <a:pt x="72" y="120"/>
                    <a:pt x="71" y="121"/>
                  </a:cubicBezTo>
                  <a:cubicBezTo>
                    <a:pt x="68" y="125"/>
                    <a:pt x="63" y="124"/>
                    <a:pt x="60" y="120"/>
                  </a:cubicBezTo>
                  <a:cubicBezTo>
                    <a:pt x="60" y="120"/>
                    <a:pt x="60" y="119"/>
                    <a:pt x="60" y="119"/>
                  </a:cubicBezTo>
                  <a:cubicBezTo>
                    <a:pt x="58" y="116"/>
                    <a:pt x="56" y="113"/>
                    <a:pt x="55" y="110"/>
                  </a:cubicBezTo>
                  <a:close/>
                  <a:moveTo>
                    <a:pt x="16" y="13"/>
                  </a:moveTo>
                  <a:cubicBezTo>
                    <a:pt x="15" y="15"/>
                    <a:pt x="15" y="17"/>
                    <a:pt x="14" y="19"/>
                  </a:cubicBezTo>
                  <a:cubicBezTo>
                    <a:pt x="12" y="23"/>
                    <a:pt x="11" y="28"/>
                    <a:pt x="13" y="33"/>
                  </a:cubicBezTo>
                  <a:cubicBezTo>
                    <a:pt x="14" y="37"/>
                    <a:pt x="13" y="40"/>
                    <a:pt x="12" y="44"/>
                  </a:cubicBezTo>
                  <a:cubicBezTo>
                    <a:pt x="11" y="47"/>
                    <a:pt x="10" y="49"/>
                    <a:pt x="10" y="52"/>
                  </a:cubicBezTo>
                  <a:cubicBezTo>
                    <a:pt x="9" y="58"/>
                    <a:pt x="9" y="63"/>
                    <a:pt x="11" y="68"/>
                  </a:cubicBezTo>
                  <a:cubicBezTo>
                    <a:pt x="15" y="63"/>
                    <a:pt x="20" y="60"/>
                    <a:pt x="25" y="58"/>
                  </a:cubicBezTo>
                  <a:cubicBezTo>
                    <a:pt x="28" y="56"/>
                    <a:pt x="30" y="57"/>
                    <a:pt x="32" y="60"/>
                  </a:cubicBezTo>
                  <a:cubicBezTo>
                    <a:pt x="33" y="61"/>
                    <a:pt x="33" y="62"/>
                    <a:pt x="34" y="63"/>
                  </a:cubicBezTo>
                  <a:cubicBezTo>
                    <a:pt x="40" y="70"/>
                    <a:pt x="45" y="78"/>
                    <a:pt x="51" y="86"/>
                  </a:cubicBezTo>
                  <a:cubicBezTo>
                    <a:pt x="55" y="91"/>
                    <a:pt x="59" y="96"/>
                    <a:pt x="62" y="101"/>
                  </a:cubicBezTo>
                  <a:cubicBezTo>
                    <a:pt x="63" y="103"/>
                    <a:pt x="64" y="106"/>
                    <a:pt x="66" y="107"/>
                  </a:cubicBezTo>
                  <a:cubicBezTo>
                    <a:pt x="75" y="100"/>
                    <a:pt x="75" y="100"/>
                    <a:pt x="79" y="92"/>
                  </a:cubicBezTo>
                  <a:cubicBezTo>
                    <a:pt x="77" y="88"/>
                    <a:pt x="75" y="84"/>
                    <a:pt x="72" y="81"/>
                  </a:cubicBezTo>
                  <a:cubicBezTo>
                    <a:pt x="60" y="69"/>
                    <a:pt x="49" y="57"/>
                    <a:pt x="38" y="43"/>
                  </a:cubicBezTo>
                  <a:cubicBezTo>
                    <a:pt x="31" y="34"/>
                    <a:pt x="23" y="25"/>
                    <a:pt x="17" y="14"/>
                  </a:cubicBezTo>
                  <a:cubicBezTo>
                    <a:pt x="17" y="14"/>
                    <a:pt x="17" y="14"/>
                    <a:pt x="16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742300" y="2517105"/>
            <a:ext cx="852487" cy="728663"/>
            <a:chOff x="1697038" y="577850"/>
            <a:chExt cx="852487" cy="728663"/>
          </a:xfrm>
        </p:grpSpPr>
        <p:sp>
          <p:nvSpPr>
            <p:cNvPr id="172" name="Freeform 7"/>
            <p:cNvSpPr/>
            <p:nvPr/>
          </p:nvSpPr>
          <p:spPr bwMode="auto">
            <a:xfrm>
              <a:off x="1754188" y="700088"/>
              <a:ext cx="381000" cy="463550"/>
            </a:xfrm>
            <a:custGeom>
              <a:avLst/>
              <a:gdLst>
                <a:gd name="T0" fmla="*/ 27 w 136"/>
                <a:gd name="T1" fmla="*/ 0 h 165"/>
                <a:gd name="T2" fmla="*/ 35 w 136"/>
                <a:gd name="T3" fmla="*/ 57 h 165"/>
                <a:gd name="T4" fmla="*/ 37 w 136"/>
                <a:gd name="T5" fmla="*/ 60 h 165"/>
                <a:gd name="T6" fmla="*/ 50 w 136"/>
                <a:gd name="T7" fmla="*/ 64 h 165"/>
                <a:gd name="T8" fmla="*/ 71 w 136"/>
                <a:gd name="T9" fmla="*/ 55 h 165"/>
                <a:gd name="T10" fmla="*/ 110 w 136"/>
                <a:gd name="T11" fmla="*/ 46 h 165"/>
                <a:gd name="T12" fmla="*/ 125 w 136"/>
                <a:gd name="T13" fmla="*/ 43 h 165"/>
                <a:gd name="T14" fmla="*/ 134 w 136"/>
                <a:gd name="T15" fmla="*/ 43 h 165"/>
                <a:gd name="T16" fmla="*/ 135 w 136"/>
                <a:gd name="T17" fmla="*/ 51 h 165"/>
                <a:gd name="T18" fmla="*/ 126 w 136"/>
                <a:gd name="T19" fmla="*/ 94 h 165"/>
                <a:gd name="T20" fmla="*/ 114 w 136"/>
                <a:gd name="T21" fmla="*/ 144 h 165"/>
                <a:gd name="T22" fmla="*/ 110 w 136"/>
                <a:gd name="T23" fmla="*/ 159 h 165"/>
                <a:gd name="T24" fmla="*/ 108 w 136"/>
                <a:gd name="T25" fmla="*/ 165 h 165"/>
                <a:gd name="T26" fmla="*/ 103 w 136"/>
                <a:gd name="T27" fmla="*/ 159 h 165"/>
                <a:gd name="T28" fmla="*/ 100 w 136"/>
                <a:gd name="T29" fmla="*/ 143 h 165"/>
                <a:gd name="T30" fmla="*/ 98 w 136"/>
                <a:gd name="T31" fmla="*/ 99 h 165"/>
                <a:gd name="T32" fmla="*/ 92 w 136"/>
                <a:gd name="T33" fmla="*/ 84 h 165"/>
                <a:gd name="T34" fmla="*/ 0 w 136"/>
                <a:gd name="T35" fmla="*/ 106 h 165"/>
                <a:gd name="T36" fmla="*/ 0 w 136"/>
                <a:gd name="T37" fmla="*/ 100 h 165"/>
                <a:gd name="T38" fmla="*/ 4 w 136"/>
                <a:gd name="T39" fmla="*/ 83 h 165"/>
                <a:gd name="T40" fmla="*/ 19 w 136"/>
                <a:gd name="T41" fmla="*/ 30 h 165"/>
                <a:gd name="T42" fmla="*/ 27 w 136"/>
                <a:gd name="T4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65">
                  <a:moveTo>
                    <a:pt x="27" y="0"/>
                  </a:moveTo>
                  <a:cubicBezTo>
                    <a:pt x="32" y="17"/>
                    <a:pt x="36" y="48"/>
                    <a:pt x="35" y="57"/>
                  </a:cubicBezTo>
                  <a:cubicBezTo>
                    <a:pt x="35" y="58"/>
                    <a:pt x="36" y="59"/>
                    <a:pt x="37" y="60"/>
                  </a:cubicBezTo>
                  <a:cubicBezTo>
                    <a:pt x="42" y="67"/>
                    <a:pt x="42" y="67"/>
                    <a:pt x="50" y="64"/>
                  </a:cubicBezTo>
                  <a:cubicBezTo>
                    <a:pt x="57" y="60"/>
                    <a:pt x="64" y="58"/>
                    <a:pt x="71" y="55"/>
                  </a:cubicBezTo>
                  <a:cubicBezTo>
                    <a:pt x="83" y="48"/>
                    <a:pt x="97" y="48"/>
                    <a:pt x="110" y="46"/>
                  </a:cubicBezTo>
                  <a:cubicBezTo>
                    <a:pt x="115" y="45"/>
                    <a:pt x="120" y="44"/>
                    <a:pt x="125" y="43"/>
                  </a:cubicBezTo>
                  <a:cubicBezTo>
                    <a:pt x="128" y="43"/>
                    <a:pt x="131" y="43"/>
                    <a:pt x="134" y="43"/>
                  </a:cubicBezTo>
                  <a:cubicBezTo>
                    <a:pt x="134" y="46"/>
                    <a:pt x="136" y="49"/>
                    <a:pt x="135" y="51"/>
                  </a:cubicBezTo>
                  <a:cubicBezTo>
                    <a:pt x="132" y="65"/>
                    <a:pt x="129" y="80"/>
                    <a:pt x="126" y="94"/>
                  </a:cubicBezTo>
                  <a:cubicBezTo>
                    <a:pt x="122" y="111"/>
                    <a:pt x="118" y="127"/>
                    <a:pt x="114" y="144"/>
                  </a:cubicBezTo>
                  <a:cubicBezTo>
                    <a:pt x="113" y="149"/>
                    <a:pt x="112" y="154"/>
                    <a:pt x="110" y="159"/>
                  </a:cubicBezTo>
                  <a:cubicBezTo>
                    <a:pt x="110" y="161"/>
                    <a:pt x="109" y="163"/>
                    <a:pt x="108" y="165"/>
                  </a:cubicBezTo>
                  <a:cubicBezTo>
                    <a:pt x="104" y="164"/>
                    <a:pt x="103" y="162"/>
                    <a:pt x="103" y="159"/>
                  </a:cubicBezTo>
                  <a:cubicBezTo>
                    <a:pt x="102" y="154"/>
                    <a:pt x="101" y="148"/>
                    <a:pt x="100" y="143"/>
                  </a:cubicBezTo>
                  <a:cubicBezTo>
                    <a:pt x="98" y="128"/>
                    <a:pt x="97" y="114"/>
                    <a:pt x="98" y="99"/>
                  </a:cubicBezTo>
                  <a:cubicBezTo>
                    <a:pt x="99" y="91"/>
                    <a:pt x="98" y="90"/>
                    <a:pt x="92" y="84"/>
                  </a:cubicBezTo>
                  <a:cubicBezTo>
                    <a:pt x="80" y="90"/>
                    <a:pt x="26" y="107"/>
                    <a:pt x="0" y="106"/>
                  </a:cubicBezTo>
                  <a:cubicBezTo>
                    <a:pt x="0" y="104"/>
                    <a:pt x="0" y="102"/>
                    <a:pt x="0" y="100"/>
                  </a:cubicBezTo>
                  <a:cubicBezTo>
                    <a:pt x="1" y="94"/>
                    <a:pt x="3" y="89"/>
                    <a:pt x="4" y="83"/>
                  </a:cubicBezTo>
                  <a:cubicBezTo>
                    <a:pt x="9" y="65"/>
                    <a:pt x="14" y="48"/>
                    <a:pt x="19" y="30"/>
                  </a:cubicBezTo>
                  <a:cubicBezTo>
                    <a:pt x="21" y="21"/>
                    <a:pt x="24" y="12"/>
                    <a:pt x="27" y="0"/>
                  </a:cubicBezTo>
                  <a:close/>
                </a:path>
              </a:pathLst>
            </a:custGeom>
            <a:solidFill>
              <a:srgbClr val="FF5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"/>
            <p:cNvSpPr>
              <a:spLocks noEditPoints="1"/>
            </p:cNvSpPr>
            <p:nvPr/>
          </p:nvSpPr>
          <p:spPr bwMode="auto">
            <a:xfrm>
              <a:off x="1697038" y="577850"/>
              <a:ext cx="476250" cy="728663"/>
            </a:xfrm>
            <a:custGeom>
              <a:avLst/>
              <a:gdLst>
                <a:gd name="T0" fmla="*/ 127 w 170"/>
                <a:gd name="T1" fmla="*/ 260 h 260"/>
                <a:gd name="T2" fmla="*/ 114 w 170"/>
                <a:gd name="T3" fmla="*/ 243 h 260"/>
                <a:gd name="T4" fmla="*/ 114 w 170"/>
                <a:gd name="T5" fmla="*/ 235 h 260"/>
                <a:gd name="T6" fmla="*/ 111 w 170"/>
                <a:gd name="T7" fmla="*/ 219 h 260"/>
                <a:gd name="T8" fmla="*/ 109 w 170"/>
                <a:gd name="T9" fmla="*/ 210 h 260"/>
                <a:gd name="T10" fmla="*/ 106 w 170"/>
                <a:gd name="T11" fmla="*/ 187 h 260"/>
                <a:gd name="T12" fmla="*/ 105 w 170"/>
                <a:gd name="T13" fmla="*/ 173 h 260"/>
                <a:gd name="T14" fmla="*/ 104 w 170"/>
                <a:gd name="T15" fmla="*/ 151 h 260"/>
                <a:gd name="T16" fmla="*/ 102 w 170"/>
                <a:gd name="T17" fmla="*/ 149 h 260"/>
                <a:gd name="T18" fmla="*/ 80 w 170"/>
                <a:gd name="T19" fmla="*/ 155 h 260"/>
                <a:gd name="T20" fmla="*/ 55 w 170"/>
                <a:gd name="T21" fmla="*/ 161 h 260"/>
                <a:gd name="T22" fmla="*/ 16 w 170"/>
                <a:gd name="T23" fmla="*/ 167 h 260"/>
                <a:gd name="T24" fmla="*/ 9 w 170"/>
                <a:gd name="T25" fmla="*/ 168 h 260"/>
                <a:gd name="T26" fmla="*/ 1 w 170"/>
                <a:gd name="T27" fmla="*/ 161 h 260"/>
                <a:gd name="T28" fmla="*/ 1 w 170"/>
                <a:gd name="T29" fmla="*/ 149 h 260"/>
                <a:gd name="T30" fmla="*/ 4 w 170"/>
                <a:gd name="T31" fmla="*/ 134 h 260"/>
                <a:gd name="T32" fmla="*/ 11 w 170"/>
                <a:gd name="T33" fmla="*/ 114 h 260"/>
                <a:gd name="T34" fmla="*/ 18 w 170"/>
                <a:gd name="T35" fmla="*/ 96 h 260"/>
                <a:gd name="T36" fmla="*/ 23 w 170"/>
                <a:gd name="T37" fmla="*/ 77 h 260"/>
                <a:gd name="T38" fmla="*/ 34 w 170"/>
                <a:gd name="T39" fmla="*/ 36 h 260"/>
                <a:gd name="T40" fmla="*/ 42 w 170"/>
                <a:gd name="T41" fmla="*/ 8 h 260"/>
                <a:gd name="T42" fmla="*/ 52 w 170"/>
                <a:gd name="T43" fmla="*/ 0 h 260"/>
                <a:gd name="T44" fmla="*/ 57 w 170"/>
                <a:gd name="T45" fmla="*/ 14 h 260"/>
                <a:gd name="T46" fmla="*/ 67 w 170"/>
                <a:gd name="T47" fmla="*/ 81 h 260"/>
                <a:gd name="T48" fmla="*/ 70 w 170"/>
                <a:gd name="T49" fmla="*/ 92 h 260"/>
                <a:gd name="T50" fmla="*/ 93 w 170"/>
                <a:gd name="T51" fmla="*/ 83 h 260"/>
                <a:gd name="T52" fmla="*/ 100 w 170"/>
                <a:gd name="T53" fmla="*/ 81 h 260"/>
                <a:gd name="T54" fmla="*/ 151 w 170"/>
                <a:gd name="T55" fmla="*/ 73 h 260"/>
                <a:gd name="T56" fmla="*/ 163 w 170"/>
                <a:gd name="T57" fmla="*/ 76 h 260"/>
                <a:gd name="T58" fmla="*/ 166 w 170"/>
                <a:gd name="T59" fmla="*/ 80 h 260"/>
                <a:gd name="T60" fmla="*/ 169 w 170"/>
                <a:gd name="T61" fmla="*/ 100 h 260"/>
                <a:gd name="T62" fmla="*/ 161 w 170"/>
                <a:gd name="T63" fmla="*/ 138 h 260"/>
                <a:gd name="T64" fmla="*/ 147 w 170"/>
                <a:gd name="T65" fmla="*/ 196 h 260"/>
                <a:gd name="T66" fmla="*/ 141 w 170"/>
                <a:gd name="T67" fmla="*/ 221 h 260"/>
                <a:gd name="T68" fmla="*/ 127 w 170"/>
                <a:gd name="T69" fmla="*/ 260 h 260"/>
                <a:gd name="T70" fmla="*/ 47 w 170"/>
                <a:gd name="T71" fmla="*/ 44 h 260"/>
                <a:gd name="T72" fmla="*/ 39 w 170"/>
                <a:gd name="T73" fmla="*/ 74 h 260"/>
                <a:gd name="T74" fmla="*/ 24 w 170"/>
                <a:gd name="T75" fmla="*/ 127 h 260"/>
                <a:gd name="T76" fmla="*/ 20 w 170"/>
                <a:gd name="T77" fmla="*/ 144 h 260"/>
                <a:gd name="T78" fmla="*/ 20 w 170"/>
                <a:gd name="T79" fmla="*/ 150 h 260"/>
                <a:gd name="T80" fmla="*/ 112 w 170"/>
                <a:gd name="T81" fmla="*/ 128 h 260"/>
                <a:gd name="T82" fmla="*/ 118 w 170"/>
                <a:gd name="T83" fmla="*/ 143 h 260"/>
                <a:gd name="T84" fmla="*/ 120 w 170"/>
                <a:gd name="T85" fmla="*/ 187 h 260"/>
                <a:gd name="T86" fmla="*/ 123 w 170"/>
                <a:gd name="T87" fmla="*/ 203 h 260"/>
                <a:gd name="T88" fmla="*/ 128 w 170"/>
                <a:gd name="T89" fmla="*/ 209 h 260"/>
                <a:gd name="T90" fmla="*/ 130 w 170"/>
                <a:gd name="T91" fmla="*/ 203 h 260"/>
                <a:gd name="T92" fmla="*/ 134 w 170"/>
                <a:gd name="T93" fmla="*/ 188 h 260"/>
                <a:gd name="T94" fmla="*/ 146 w 170"/>
                <a:gd name="T95" fmla="*/ 138 h 260"/>
                <a:gd name="T96" fmla="*/ 155 w 170"/>
                <a:gd name="T97" fmla="*/ 95 h 260"/>
                <a:gd name="T98" fmla="*/ 154 w 170"/>
                <a:gd name="T99" fmla="*/ 87 h 260"/>
                <a:gd name="T100" fmla="*/ 145 w 170"/>
                <a:gd name="T101" fmla="*/ 87 h 260"/>
                <a:gd name="T102" fmla="*/ 130 w 170"/>
                <a:gd name="T103" fmla="*/ 90 h 260"/>
                <a:gd name="T104" fmla="*/ 91 w 170"/>
                <a:gd name="T105" fmla="*/ 99 h 260"/>
                <a:gd name="T106" fmla="*/ 70 w 170"/>
                <a:gd name="T107" fmla="*/ 108 h 260"/>
                <a:gd name="T108" fmla="*/ 57 w 170"/>
                <a:gd name="T109" fmla="*/ 104 h 260"/>
                <a:gd name="T110" fmla="*/ 55 w 170"/>
                <a:gd name="T111" fmla="*/ 101 h 260"/>
                <a:gd name="T112" fmla="*/ 47 w 170"/>
                <a:gd name="T113" fmla="*/ 4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260">
                  <a:moveTo>
                    <a:pt x="127" y="260"/>
                  </a:moveTo>
                  <a:cubicBezTo>
                    <a:pt x="116" y="259"/>
                    <a:pt x="113" y="252"/>
                    <a:pt x="114" y="243"/>
                  </a:cubicBezTo>
                  <a:cubicBezTo>
                    <a:pt x="114" y="241"/>
                    <a:pt x="114" y="238"/>
                    <a:pt x="114" y="235"/>
                  </a:cubicBezTo>
                  <a:cubicBezTo>
                    <a:pt x="115" y="230"/>
                    <a:pt x="114" y="224"/>
                    <a:pt x="111" y="219"/>
                  </a:cubicBezTo>
                  <a:cubicBezTo>
                    <a:pt x="110" y="217"/>
                    <a:pt x="109" y="213"/>
                    <a:pt x="109" y="210"/>
                  </a:cubicBezTo>
                  <a:cubicBezTo>
                    <a:pt x="108" y="203"/>
                    <a:pt x="106" y="195"/>
                    <a:pt x="106" y="187"/>
                  </a:cubicBezTo>
                  <a:cubicBezTo>
                    <a:pt x="105" y="183"/>
                    <a:pt x="106" y="178"/>
                    <a:pt x="105" y="173"/>
                  </a:cubicBezTo>
                  <a:cubicBezTo>
                    <a:pt x="105" y="166"/>
                    <a:pt x="104" y="159"/>
                    <a:pt x="104" y="151"/>
                  </a:cubicBezTo>
                  <a:cubicBezTo>
                    <a:pt x="104" y="151"/>
                    <a:pt x="103" y="150"/>
                    <a:pt x="102" y="149"/>
                  </a:cubicBezTo>
                  <a:cubicBezTo>
                    <a:pt x="95" y="151"/>
                    <a:pt x="87" y="153"/>
                    <a:pt x="80" y="155"/>
                  </a:cubicBezTo>
                  <a:cubicBezTo>
                    <a:pt x="72" y="157"/>
                    <a:pt x="63" y="160"/>
                    <a:pt x="55" y="161"/>
                  </a:cubicBezTo>
                  <a:cubicBezTo>
                    <a:pt x="42" y="164"/>
                    <a:pt x="29" y="165"/>
                    <a:pt x="16" y="167"/>
                  </a:cubicBezTo>
                  <a:cubicBezTo>
                    <a:pt x="13" y="167"/>
                    <a:pt x="11" y="168"/>
                    <a:pt x="9" y="168"/>
                  </a:cubicBezTo>
                  <a:cubicBezTo>
                    <a:pt x="4" y="168"/>
                    <a:pt x="1" y="165"/>
                    <a:pt x="1" y="161"/>
                  </a:cubicBezTo>
                  <a:cubicBezTo>
                    <a:pt x="0" y="157"/>
                    <a:pt x="1" y="153"/>
                    <a:pt x="1" y="149"/>
                  </a:cubicBezTo>
                  <a:cubicBezTo>
                    <a:pt x="2" y="144"/>
                    <a:pt x="3" y="139"/>
                    <a:pt x="4" y="134"/>
                  </a:cubicBezTo>
                  <a:cubicBezTo>
                    <a:pt x="5" y="127"/>
                    <a:pt x="7" y="120"/>
                    <a:pt x="11" y="114"/>
                  </a:cubicBezTo>
                  <a:cubicBezTo>
                    <a:pt x="14" y="108"/>
                    <a:pt x="16" y="102"/>
                    <a:pt x="18" y="96"/>
                  </a:cubicBezTo>
                  <a:cubicBezTo>
                    <a:pt x="19" y="90"/>
                    <a:pt x="21" y="84"/>
                    <a:pt x="23" y="77"/>
                  </a:cubicBezTo>
                  <a:cubicBezTo>
                    <a:pt x="27" y="64"/>
                    <a:pt x="31" y="50"/>
                    <a:pt x="34" y="36"/>
                  </a:cubicBezTo>
                  <a:cubicBezTo>
                    <a:pt x="36" y="26"/>
                    <a:pt x="39" y="17"/>
                    <a:pt x="42" y="8"/>
                  </a:cubicBezTo>
                  <a:cubicBezTo>
                    <a:pt x="43" y="3"/>
                    <a:pt x="46" y="0"/>
                    <a:pt x="52" y="0"/>
                  </a:cubicBezTo>
                  <a:cubicBezTo>
                    <a:pt x="55" y="4"/>
                    <a:pt x="56" y="9"/>
                    <a:pt x="57" y="14"/>
                  </a:cubicBezTo>
                  <a:cubicBezTo>
                    <a:pt x="60" y="36"/>
                    <a:pt x="64" y="58"/>
                    <a:pt x="67" y="81"/>
                  </a:cubicBezTo>
                  <a:cubicBezTo>
                    <a:pt x="68" y="85"/>
                    <a:pt x="68" y="89"/>
                    <a:pt x="70" y="92"/>
                  </a:cubicBezTo>
                  <a:cubicBezTo>
                    <a:pt x="78" y="89"/>
                    <a:pt x="85" y="86"/>
                    <a:pt x="93" y="83"/>
                  </a:cubicBezTo>
                  <a:cubicBezTo>
                    <a:pt x="95" y="82"/>
                    <a:pt x="98" y="81"/>
                    <a:pt x="100" y="81"/>
                  </a:cubicBezTo>
                  <a:cubicBezTo>
                    <a:pt x="117" y="78"/>
                    <a:pt x="134" y="76"/>
                    <a:pt x="151" y="73"/>
                  </a:cubicBezTo>
                  <a:cubicBezTo>
                    <a:pt x="156" y="73"/>
                    <a:pt x="160" y="73"/>
                    <a:pt x="163" y="76"/>
                  </a:cubicBezTo>
                  <a:cubicBezTo>
                    <a:pt x="164" y="77"/>
                    <a:pt x="166" y="79"/>
                    <a:pt x="166" y="80"/>
                  </a:cubicBezTo>
                  <a:cubicBezTo>
                    <a:pt x="168" y="87"/>
                    <a:pt x="170" y="93"/>
                    <a:pt x="169" y="100"/>
                  </a:cubicBezTo>
                  <a:cubicBezTo>
                    <a:pt x="166" y="113"/>
                    <a:pt x="163" y="125"/>
                    <a:pt x="161" y="138"/>
                  </a:cubicBezTo>
                  <a:cubicBezTo>
                    <a:pt x="157" y="157"/>
                    <a:pt x="152" y="177"/>
                    <a:pt x="147" y="196"/>
                  </a:cubicBezTo>
                  <a:cubicBezTo>
                    <a:pt x="144" y="204"/>
                    <a:pt x="143" y="212"/>
                    <a:pt x="141" y="221"/>
                  </a:cubicBezTo>
                  <a:cubicBezTo>
                    <a:pt x="138" y="235"/>
                    <a:pt x="132" y="247"/>
                    <a:pt x="127" y="260"/>
                  </a:cubicBezTo>
                  <a:close/>
                  <a:moveTo>
                    <a:pt x="47" y="44"/>
                  </a:moveTo>
                  <a:cubicBezTo>
                    <a:pt x="44" y="56"/>
                    <a:pt x="41" y="65"/>
                    <a:pt x="39" y="74"/>
                  </a:cubicBezTo>
                  <a:cubicBezTo>
                    <a:pt x="34" y="92"/>
                    <a:pt x="29" y="109"/>
                    <a:pt x="24" y="127"/>
                  </a:cubicBezTo>
                  <a:cubicBezTo>
                    <a:pt x="23" y="133"/>
                    <a:pt x="21" y="138"/>
                    <a:pt x="20" y="144"/>
                  </a:cubicBezTo>
                  <a:cubicBezTo>
                    <a:pt x="20" y="146"/>
                    <a:pt x="20" y="148"/>
                    <a:pt x="20" y="150"/>
                  </a:cubicBezTo>
                  <a:cubicBezTo>
                    <a:pt x="46" y="151"/>
                    <a:pt x="100" y="134"/>
                    <a:pt x="112" y="128"/>
                  </a:cubicBezTo>
                  <a:cubicBezTo>
                    <a:pt x="118" y="134"/>
                    <a:pt x="119" y="135"/>
                    <a:pt x="118" y="143"/>
                  </a:cubicBezTo>
                  <a:cubicBezTo>
                    <a:pt x="117" y="158"/>
                    <a:pt x="118" y="172"/>
                    <a:pt x="120" y="187"/>
                  </a:cubicBezTo>
                  <a:cubicBezTo>
                    <a:pt x="121" y="192"/>
                    <a:pt x="122" y="198"/>
                    <a:pt x="123" y="203"/>
                  </a:cubicBezTo>
                  <a:cubicBezTo>
                    <a:pt x="123" y="206"/>
                    <a:pt x="124" y="208"/>
                    <a:pt x="128" y="209"/>
                  </a:cubicBezTo>
                  <a:cubicBezTo>
                    <a:pt x="129" y="207"/>
                    <a:pt x="130" y="205"/>
                    <a:pt x="130" y="203"/>
                  </a:cubicBezTo>
                  <a:cubicBezTo>
                    <a:pt x="132" y="198"/>
                    <a:pt x="133" y="193"/>
                    <a:pt x="134" y="188"/>
                  </a:cubicBezTo>
                  <a:cubicBezTo>
                    <a:pt x="138" y="171"/>
                    <a:pt x="142" y="155"/>
                    <a:pt x="146" y="138"/>
                  </a:cubicBezTo>
                  <a:cubicBezTo>
                    <a:pt x="149" y="124"/>
                    <a:pt x="152" y="109"/>
                    <a:pt x="155" y="95"/>
                  </a:cubicBezTo>
                  <a:cubicBezTo>
                    <a:pt x="156" y="93"/>
                    <a:pt x="154" y="90"/>
                    <a:pt x="154" y="87"/>
                  </a:cubicBezTo>
                  <a:cubicBezTo>
                    <a:pt x="151" y="87"/>
                    <a:pt x="148" y="87"/>
                    <a:pt x="145" y="87"/>
                  </a:cubicBezTo>
                  <a:cubicBezTo>
                    <a:pt x="140" y="88"/>
                    <a:pt x="135" y="89"/>
                    <a:pt x="130" y="90"/>
                  </a:cubicBezTo>
                  <a:cubicBezTo>
                    <a:pt x="117" y="92"/>
                    <a:pt x="103" y="92"/>
                    <a:pt x="91" y="99"/>
                  </a:cubicBezTo>
                  <a:cubicBezTo>
                    <a:pt x="84" y="102"/>
                    <a:pt x="77" y="104"/>
                    <a:pt x="70" y="108"/>
                  </a:cubicBezTo>
                  <a:cubicBezTo>
                    <a:pt x="62" y="111"/>
                    <a:pt x="62" y="111"/>
                    <a:pt x="57" y="104"/>
                  </a:cubicBezTo>
                  <a:cubicBezTo>
                    <a:pt x="56" y="103"/>
                    <a:pt x="55" y="102"/>
                    <a:pt x="55" y="101"/>
                  </a:cubicBezTo>
                  <a:cubicBezTo>
                    <a:pt x="56" y="92"/>
                    <a:pt x="52" y="61"/>
                    <a:pt x="47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33"/>
            <p:cNvSpPr/>
            <p:nvPr/>
          </p:nvSpPr>
          <p:spPr bwMode="auto">
            <a:xfrm>
              <a:off x="2403475" y="728663"/>
              <a:ext cx="101600" cy="131763"/>
            </a:xfrm>
            <a:custGeom>
              <a:avLst/>
              <a:gdLst>
                <a:gd name="T0" fmla="*/ 34 w 36"/>
                <a:gd name="T1" fmla="*/ 36 h 47"/>
                <a:gd name="T2" fmla="*/ 22 w 36"/>
                <a:gd name="T3" fmla="*/ 25 h 47"/>
                <a:gd name="T4" fmla="*/ 17 w 36"/>
                <a:gd name="T5" fmla="*/ 11 h 47"/>
                <a:gd name="T6" fmla="*/ 0 w 36"/>
                <a:gd name="T7" fmla="*/ 11 h 47"/>
                <a:gd name="T8" fmla="*/ 9 w 36"/>
                <a:gd name="T9" fmla="*/ 34 h 47"/>
                <a:gd name="T10" fmla="*/ 30 w 36"/>
                <a:gd name="T11" fmla="*/ 45 h 47"/>
                <a:gd name="T12" fmla="*/ 34 w 36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34" y="36"/>
                  </a:moveTo>
                  <a:cubicBezTo>
                    <a:pt x="31" y="32"/>
                    <a:pt x="26" y="29"/>
                    <a:pt x="22" y="25"/>
                  </a:cubicBezTo>
                  <a:cubicBezTo>
                    <a:pt x="19" y="22"/>
                    <a:pt x="17" y="16"/>
                    <a:pt x="17" y="11"/>
                  </a:cubicBezTo>
                  <a:cubicBezTo>
                    <a:pt x="17" y="0"/>
                    <a:pt x="0" y="0"/>
                    <a:pt x="0" y="11"/>
                  </a:cubicBezTo>
                  <a:cubicBezTo>
                    <a:pt x="1" y="20"/>
                    <a:pt x="4" y="28"/>
                    <a:pt x="9" y="34"/>
                  </a:cubicBezTo>
                  <a:cubicBezTo>
                    <a:pt x="14" y="40"/>
                    <a:pt x="22" y="47"/>
                    <a:pt x="30" y="45"/>
                  </a:cubicBezTo>
                  <a:cubicBezTo>
                    <a:pt x="34" y="44"/>
                    <a:pt x="36" y="39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34"/>
            <p:cNvSpPr/>
            <p:nvPr/>
          </p:nvSpPr>
          <p:spPr bwMode="auto">
            <a:xfrm>
              <a:off x="2476500" y="703263"/>
              <a:ext cx="73025" cy="112713"/>
            </a:xfrm>
            <a:custGeom>
              <a:avLst/>
              <a:gdLst>
                <a:gd name="T0" fmla="*/ 6 w 26"/>
                <a:gd name="T1" fmla="*/ 4 h 40"/>
                <a:gd name="T2" fmla="*/ 0 w 26"/>
                <a:gd name="T3" fmla="*/ 4 h 40"/>
                <a:gd name="T4" fmla="*/ 16 w 26"/>
                <a:gd name="T5" fmla="*/ 37 h 40"/>
                <a:gd name="T6" fmla="*/ 22 w 26"/>
                <a:gd name="T7" fmla="*/ 37 h 40"/>
                <a:gd name="T8" fmla="*/ 6 w 26"/>
                <a:gd name="T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6" y="4"/>
                  </a:moveTo>
                  <a:cubicBezTo>
                    <a:pt x="5" y="1"/>
                    <a:pt x="0" y="0"/>
                    <a:pt x="0" y="4"/>
                  </a:cubicBezTo>
                  <a:cubicBezTo>
                    <a:pt x="0" y="17"/>
                    <a:pt x="11" y="26"/>
                    <a:pt x="16" y="37"/>
                  </a:cubicBezTo>
                  <a:cubicBezTo>
                    <a:pt x="17" y="40"/>
                    <a:pt x="21" y="40"/>
                    <a:pt x="22" y="37"/>
                  </a:cubicBezTo>
                  <a:cubicBezTo>
                    <a:pt x="26" y="22"/>
                    <a:pt x="7" y="17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10240180" y="363394"/>
            <a:ext cx="1462088" cy="2068513"/>
            <a:chOff x="8605838" y="922338"/>
            <a:chExt cx="1462088" cy="2068513"/>
          </a:xfrm>
        </p:grpSpPr>
        <p:sp>
          <p:nvSpPr>
            <p:cNvPr id="177" name="Freeform 40"/>
            <p:cNvSpPr>
              <a:spLocks noEditPoints="1"/>
            </p:cNvSpPr>
            <p:nvPr/>
          </p:nvSpPr>
          <p:spPr bwMode="auto">
            <a:xfrm>
              <a:off x="8651875" y="1373188"/>
              <a:ext cx="1374775" cy="1570038"/>
            </a:xfrm>
            <a:custGeom>
              <a:avLst/>
              <a:gdLst>
                <a:gd name="T0" fmla="*/ 33 w 491"/>
                <a:gd name="T1" fmla="*/ 466 h 560"/>
                <a:gd name="T2" fmla="*/ 1 w 491"/>
                <a:gd name="T3" fmla="*/ 274 h 560"/>
                <a:gd name="T4" fmla="*/ 16 w 491"/>
                <a:gd name="T5" fmla="*/ 168 h 560"/>
                <a:gd name="T6" fmla="*/ 70 w 491"/>
                <a:gd name="T7" fmla="*/ 83 h 560"/>
                <a:gd name="T8" fmla="*/ 135 w 491"/>
                <a:gd name="T9" fmla="*/ 31 h 560"/>
                <a:gd name="T10" fmla="*/ 215 w 491"/>
                <a:gd name="T11" fmla="*/ 2 h 560"/>
                <a:gd name="T12" fmla="*/ 257 w 491"/>
                <a:gd name="T13" fmla="*/ 4 h 560"/>
                <a:gd name="T14" fmla="*/ 333 w 491"/>
                <a:gd name="T15" fmla="*/ 38 h 560"/>
                <a:gd name="T16" fmla="*/ 366 w 491"/>
                <a:gd name="T17" fmla="*/ 68 h 560"/>
                <a:gd name="T18" fmla="*/ 422 w 491"/>
                <a:gd name="T19" fmla="*/ 143 h 560"/>
                <a:gd name="T20" fmla="*/ 437 w 491"/>
                <a:gd name="T21" fmla="*/ 174 h 560"/>
                <a:gd name="T22" fmla="*/ 461 w 491"/>
                <a:gd name="T23" fmla="*/ 241 h 560"/>
                <a:gd name="T24" fmla="*/ 471 w 491"/>
                <a:gd name="T25" fmla="*/ 276 h 560"/>
                <a:gd name="T26" fmla="*/ 479 w 491"/>
                <a:gd name="T27" fmla="*/ 319 h 560"/>
                <a:gd name="T28" fmla="*/ 488 w 491"/>
                <a:gd name="T29" fmla="*/ 393 h 560"/>
                <a:gd name="T30" fmla="*/ 470 w 491"/>
                <a:gd name="T31" fmla="*/ 433 h 560"/>
                <a:gd name="T32" fmla="*/ 449 w 491"/>
                <a:gd name="T33" fmla="*/ 424 h 560"/>
                <a:gd name="T34" fmla="*/ 437 w 491"/>
                <a:gd name="T35" fmla="*/ 408 h 560"/>
                <a:gd name="T36" fmla="*/ 419 w 491"/>
                <a:gd name="T37" fmla="*/ 362 h 560"/>
                <a:gd name="T38" fmla="*/ 395 w 491"/>
                <a:gd name="T39" fmla="*/ 337 h 560"/>
                <a:gd name="T40" fmla="*/ 348 w 491"/>
                <a:gd name="T41" fmla="*/ 341 h 560"/>
                <a:gd name="T42" fmla="*/ 333 w 491"/>
                <a:gd name="T43" fmla="*/ 377 h 560"/>
                <a:gd name="T44" fmla="*/ 348 w 491"/>
                <a:gd name="T45" fmla="*/ 429 h 560"/>
                <a:gd name="T46" fmla="*/ 350 w 491"/>
                <a:gd name="T47" fmla="*/ 468 h 560"/>
                <a:gd name="T48" fmla="*/ 307 w 491"/>
                <a:gd name="T49" fmla="*/ 460 h 560"/>
                <a:gd name="T50" fmla="*/ 294 w 491"/>
                <a:gd name="T51" fmla="*/ 394 h 560"/>
                <a:gd name="T52" fmla="*/ 254 w 491"/>
                <a:gd name="T53" fmla="*/ 379 h 560"/>
                <a:gd name="T54" fmla="*/ 222 w 491"/>
                <a:gd name="T55" fmla="*/ 396 h 560"/>
                <a:gd name="T56" fmla="*/ 231 w 491"/>
                <a:gd name="T57" fmla="*/ 471 h 560"/>
                <a:gd name="T58" fmla="*/ 224 w 491"/>
                <a:gd name="T59" fmla="*/ 506 h 560"/>
                <a:gd name="T60" fmla="*/ 202 w 491"/>
                <a:gd name="T61" fmla="*/ 512 h 560"/>
                <a:gd name="T62" fmla="*/ 180 w 491"/>
                <a:gd name="T63" fmla="*/ 489 h 560"/>
                <a:gd name="T64" fmla="*/ 174 w 491"/>
                <a:gd name="T65" fmla="*/ 443 h 560"/>
                <a:gd name="T66" fmla="*/ 159 w 491"/>
                <a:gd name="T67" fmla="*/ 414 h 560"/>
                <a:gd name="T68" fmla="*/ 116 w 491"/>
                <a:gd name="T69" fmla="*/ 413 h 560"/>
                <a:gd name="T70" fmla="*/ 99 w 491"/>
                <a:gd name="T71" fmla="*/ 456 h 560"/>
                <a:gd name="T72" fmla="*/ 112 w 491"/>
                <a:gd name="T73" fmla="*/ 516 h 560"/>
                <a:gd name="T74" fmla="*/ 95 w 491"/>
                <a:gd name="T75" fmla="*/ 556 h 560"/>
                <a:gd name="T76" fmla="*/ 70 w 491"/>
                <a:gd name="T77" fmla="*/ 548 h 560"/>
                <a:gd name="T78" fmla="*/ 61 w 491"/>
                <a:gd name="T79" fmla="*/ 537 h 560"/>
                <a:gd name="T80" fmla="*/ 319 w 491"/>
                <a:gd name="T81" fmla="*/ 182 h 560"/>
                <a:gd name="T82" fmla="*/ 316 w 491"/>
                <a:gd name="T83" fmla="*/ 171 h 560"/>
                <a:gd name="T84" fmla="*/ 276 w 491"/>
                <a:gd name="T85" fmla="*/ 172 h 560"/>
                <a:gd name="T86" fmla="*/ 275 w 491"/>
                <a:gd name="T87" fmla="*/ 201 h 560"/>
                <a:gd name="T88" fmla="*/ 314 w 491"/>
                <a:gd name="T89" fmla="*/ 204 h 560"/>
                <a:gd name="T90" fmla="*/ 319 w 491"/>
                <a:gd name="T91" fmla="*/ 182 h 560"/>
                <a:gd name="T92" fmla="*/ 86 w 491"/>
                <a:gd name="T93" fmla="*/ 269 h 560"/>
                <a:gd name="T94" fmla="*/ 107 w 491"/>
                <a:gd name="T95" fmla="*/ 243 h 560"/>
                <a:gd name="T96" fmla="*/ 81 w 491"/>
                <a:gd name="T97" fmla="*/ 223 h 560"/>
                <a:gd name="T98" fmla="*/ 66 w 491"/>
                <a:gd name="T99" fmla="*/ 233 h 560"/>
                <a:gd name="T100" fmla="*/ 78 w 491"/>
                <a:gd name="T101" fmla="*/ 270 h 560"/>
                <a:gd name="T102" fmla="*/ 437 w 491"/>
                <a:gd name="T103" fmla="*/ 265 h 560"/>
                <a:gd name="T104" fmla="*/ 430 w 491"/>
                <a:gd name="T105" fmla="*/ 264 h 560"/>
                <a:gd name="T106" fmla="*/ 427 w 491"/>
                <a:gd name="T107" fmla="*/ 279 h 560"/>
                <a:gd name="T108" fmla="*/ 432 w 491"/>
                <a:gd name="T109" fmla="*/ 282 h 560"/>
                <a:gd name="T110" fmla="*/ 437 w 491"/>
                <a:gd name="T111" fmla="*/ 265 h 560"/>
                <a:gd name="T112" fmla="*/ 441 w 491"/>
                <a:gd name="T113" fmla="*/ 277 h 560"/>
                <a:gd name="T114" fmla="*/ 444 w 491"/>
                <a:gd name="T115" fmla="*/ 298 h 560"/>
                <a:gd name="T116" fmla="*/ 448 w 491"/>
                <a:gd name="T117" fmla="*/ 283 h 560"/>
                <a:gd name="T118" fmla="*/ 444 w 491"/>
                <a:gd name="T119" fmla="*/ 275 h 560"/>
                <a:gd name="T120" fmla="*/ 467 w 491"/>
                <a:gd name="T121" fmla="*/ 392 h 560"/>
                <a:gd name="T122" fmla="*/ 471 w 491"/>
                <a:gd name="T123" fmla="*/ 377 h 560"/>
                <a:gd name="T124" fmla="*/ 463 w 491"/>
                <a:gd name="T125" fmla="*/ 39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1" h="560">
                  <a:moveTo>
                    <a:pt x="47" y="522"/>
                  </a:moveTo>
                  <a:cubicBezTo>
                    <a:pt x="39" y="503"/>
                    <a:pt x="36" y="485"/>
                    <a:pt x="33" y="466"/>
                  </a:cubicBezTo>
                  <a:cubicBezTo>
                    <a:pt x="25" y="429"/>
                    <a:pt x="18" y="391"/>
                    <a:pt x="11" y="353"/>
                  </a:cubicBezTo>
                  <a:cubicBezTo>
                    <a:pt x="6" y="327"/>
                    <a:pt x="3" y="301"/>
                    <a:pt x="1" y="274"/>
                  </a:cubicBezTo>
                  <a:cubicBezTo>
                    <a:pt x="0" y="261"/>
                    <a:pt x="2" y="247"/>
                    <a:pt x="2" y="234"/>
                  </a:cubicBezTo>
                  <a:cubicBezTo>
                    <a:pt x="3" y="211"/>
                    <a:pt x="9" y="189"/>
                    <a:pt x="16" y="168"/>
                  </a:cubicBezTo>
                  <a:cubicBezTo>
                    <a:pt x="29" y="132"/>
                    <a:pt x="23" y="144"/>
                    <a:pt x="44" y="112"/>
                  </a:cubicBezTo>
                  <a:cubicBezTo>
                    <a:pt x="52" y="101"/>
                    <a:pt x="60" y="91"/>
                    <a:pt x="70" y="83"/>
                  </a:cubicBezTo>
                  <a:cubicBezTo>
                    <a:pt x="78" y="76"/>
                    <a:pt x="85" y="69"/>
                    <a:pt x="92" y="62"/>
                  </a:cubicBezTo>
                  <a:cubicBezTo>
                    <a:pt x="105" y="50"/>
                    <a:pt x="119" y="39"/>
                    <a:pt x="135" y="31"/>
                  </a:cubicBezTo>
                  <a:cubicBezTo>
                    <a:pt x="147" y="26"/>
                    <a:pt x="158" y="20"/>
                    <a:pt x="170" y="15"/>
                  </a:cubicBezTo>
                  <a:cubicBezTo>
                    <a:pt x="184" y="10"/>
                    <a:pt x="199" y="5"/>
                    <a:pt x="215" y="2"/>
                  </a:cubicBezTo>
                  <a:cubicBezTo>
                    <a:pt x="223" y="1"/>
                    <a:pt x="232" y="0"/>
                    <a:pt x="241" y="2"/>
                  </a:cubicBezTo>
                  <a:cubicBezTo>
                    <a:pt x="246" y="3"/>
                    <a:pt x="252" y="3"/>
                    <a:pt x="257" y="4"/>
                  </a:cubicBezTo>
                  <a:cubicBezTo>
                    <a:pt x="276" y="6"/>
                    <a:pt x="293" y="15"/>
                    <a:pt x="310" y="24"/>
                  </a:cubicBezTo>
                  <a:cubicBezTo>
                    <a:pt x="318" y="29"/>
                    <a:pt x="325" y="34"/>
                    <a:pt x="333" y="38"/>
                  </a:cubicBezTo>
                  <a:cubicBezTo>
                    <a:pt x="339" y="42"/>
                    <a:pt x="344" y="47"/>
                    <a:pt x="349" y="52"/>
                  </a:cubicBezTo>
                  <a:cubicBezTo>
                    <a:pt x="355" y="57"/>
                    <a:pt x="360" y="63"/>
                    <a:pt x="366" y="68"/>
                  </a:cubicBezTo>
                  <a:cubicBezTo>
                    <a:pt x="380" y="82"/>
                    <a:pt x="392" y="97"/>
                    <a:pt x="403" y="113"/>
                  </a:cubicBezTo>
                  <a:cubicBezTo>
                    <a:pt x="409" y="123"/>
                    <a:pt x="416" y="133"/>
                    <a:pt x="422" y="143"/>
                  </a:cubicBezTo>
                  <a:cubicBezTo>
                    <a:pt x="426" y="150"/>
                    <a:pt x="430" y="157"/>
                    <a:pt x="432" y="165"/>
                  </a:cubicBezTo>
                  <a:cubicBezTo>
                    <a:pt x="434" y="168"/>
                    <a:pt x="435" y="171"/>
                    <a:pt x="437" y="174"/>
                  </a:cubicBezTo>
                  <a:cubicBezTo>
                    <a:pt x="445" y="190"/>
                    <a:pt x="450" y="206"/>
                    <a:pt x="456" y="223"/>
                  </a:cubicBezTo>
                  <a:cubicBezTo>
                    <a:pt x="459" y="229"/>
                    <a:pt x="460" y="235"/>
                    <a:pt x="461" y="241"/>
                  </a:cubicBezTo>
                  <a:cubicBezTo>
                    <a:pt x="463" y="250"/>
                    <a:pt x="465" y="258"/>
                    <a:pt x="468" y="266"/>
                  </a:cubicBezTo>
                  <a:cubicBezTo>
                    <a:pt x="470" y="269"/>
                    <a:pt x="471" y="272"/>
                    <a:pt x="471" y="276"/>
                  </a:cubicBezTo>
                  <a:cubicBezTo>
                    <a:pt x="474" y="288"/>
                    <a:pt x="476" y="299"/>
                    <a:pt x="478" y="311"/>
                  </a:cubicBezTo>
                  <a:cubicBezTo>
                    <a:pt x="479" y="314"/>
                    <a:pt x="479" y="316"/>
                    <a:pt x="479" y="319"/>
                  </a:cubicBezTo>
                  <a:cubicBezTo>
                    <a:pt x="479" y="336"/>
                    <a:pt x="484" y="353"/>
                    <a:pt x="487" y="370"/>
                  </a:cubicBezTo>
                  <a:cubicBezTo>
                    <a:pt x="488" y="378"/>
                    <a:pt x="490" y="385"/>
                    <a:pt x="488" y="393"/>
                  </a:cubicBezTo>
                  <a:cubicBezTo>
                    <a:pt x="488" y="397"/>
                    <a:pt x="489" y="400"/>
                    <a:pt x="489" y="404"/>
                  </a:cubicBezTo>
                  <a:cubicBezTo>
                    <a:pt x="491" y="418"/>
                    <a:pt x="483" y="430"/>
                    <a:pt x="470" y="433"/>
                  </a:cubicBezTo>
                  <a:cubicBezTo>
                    <a:pt x="469" y="433"/>
                    <a:pt x="468" y="434"/>
                    <a:pt x="467" y="434"/>
                  </a:cubicBezTo>
                  <a:cubicBezTo>
                    <a:pt x="457" y="436"/>
                    <a:pt x="454" y="434"/>
                    <a:pt x="449" y="424"/>
                  </a:cubicBezTo>
                  <a:cubicBezTo>
                    <a:pt x="447" y="420"/>
                    <a:pt x="445" y="416"/>
                    <a:pt x="441" y="414"/>
                  </a:cubicBezTo>
                  <a:cubicBezTo>
                    <a:pt x="439" y="413"/>
                    <a:pt x="438" y="410"/>
                    <a:pt x="437" y="408"/>
                  </a:cubicBezTo>
                  <a:cubicBezTo>
                    <a:pt x="434" y="397"/>
                    <a:pt x="430" y="387"/>
                    <a:pt x="427" y="376"/>
                  </a:cubicBezTo>
                  <a:cubicBezTo>
                    <a:pt x="426" y="371"/>
                    <a:pt x="422" y="366"/>
                    <a:pt x="419" y="362"/>
                  </a:cubicBezTo>
                  <a:cubicBezTo>
                    <a:pt x="416" y="359"/>
                    <a:pt x="413" y="355"/>
                    <a:pt x="411" y="351"/>
                  </a:cubicBezTo>
                  <a:cubicBezTo>
                    <a:pt x="407" y="345"/>
                    <a:pt x="402" y="340"/>
                    <a:pt x="395" y="337"/>
                  </a:cubicBezTo>
                  <a:cubicBezTo>
                    <a:pt x="392" y="336"/>
                    <a:pt x="389" y="335"/>
                    <a:pt x="386" y="334"/>
                  </a:cubicBezTo>
                  <a:cubicBezTo>
                    <a:pt x="378" y="331"/>
                    <a:pt x="354" y="335"/>
                    <a:pt x="348" y="341"/>
                  </a:cubicBezTo>
                  <a:cubicBezTo>
                    <a:pt x="340" y="348"/>
                    <a:pt x="333" y="357"/>
                    <a:pt x="332" y="369"/>
                  </a:cubicBezTo>
                  <a:cubicBezTo>
                    <a:pt x="332" y="371"/>
                    <a:pt x="332" y="374"/>
                    <a:pt x="333" y="377"/>
                  </a:cubicBezTo>
                  <a:cubicBezTo>
                    <a:pt x="334" y="385"/>
                    <a:pt x="336" y="394"/>
                    <a:pt x="338" y="402"/>
                  </a:cubicBezTo>
                  <a:cubicBezTo>
                    <a:pt x="341" y="411"/>
                    <a:pt x="344" y="420"/>
                    <a:pt x="348" y="429"/>
                  </a:cubicBezTo>
                  <a:cubicBezTo>
                    <a:pt x="353" y="438"/>
                    <a:pt x="354" y="447"/>
                    <a:pt x="356" y="456"/>
                  </a:cubicBezTo>
                  <a:cubicBezTo>
                    <a:pt x="356" y="461"/>
                    <a:pt x="354" y="465"/>
                    <a:pt x="350" y="468"/>
                  </a:cubicBezTo>
                  <a:cubicBezTo>
                    <a:pt x="340" y="473"/>
                    <a:pt x="330" y="474"/>
                    <a:pt x="320" y="472"/>
                  </a:cubicBezTo>
                  <a:cubicBezTo>
                    <a:pt x="314" y="471"/>
                    <a:pt x="309" y="467"/>
                    <a:pt x="307" y="460"/>
                  </a:cubicBezTo>
                  <a:cubicBezTo>
                    <a:pt x="307" y="459"/>
                    <a:pt x="307" y="457"/>
                    <a:pt x="306" y="455"/>
                  </a:cubicBezTo>
                  <a:cubicBezTo>
                    <a:pt x="302" y="435"/>
                    <a:pt x="298" y="414"/>
                    <a:pt x="294" y="394"/>
                  </a:cubicBezTo>
                  <a:cubicBezTo>
                    <a:pt x="292" y="382"/>
                    <a:pt x="281" y="374"/>
                    <a:pt x="269" y="376"/>
                  </a:cubicBezTo>
                  <a:cubicBezTo>
                    <a:pt x="264" y="377"/>
                    <a:pt x="259" y="378"/>
                    <a:pt x="254" y="379"/>
                  </a:cubicBezTo>
                  <a:cubicBezTo>
                    <a:pt x="251" y="379"/>
                    <a:pt x="248" y="381"/>
                    <a:pt x="246" y="383"/>
                  </a:cubicBezTo>
                  <a:cubicBezTo>
                    <a:pt x="238" y="387"/>
                    <a:pt x="230" y="392"/>
                    <a:pt x="222" y="396"/>
                  </a:cubicBezTo>
                  <a:cubicBezTo>
                    <a:pt x="219" y="404"/>
                    <a:pt x="219" y="411"/>
                    <a:pt x="221" y="419"/>
                  </a:cubicBezTo>
                  <a:cubicBezTo>
                    <a:pt x="224" y="437"/>
                    <a:pt x="227" y="454"/>
                    <a:pt x="231" y="471"/>
                  </a:cubicBezTo>
                  <a:cubicBezTo>
                    <a:pt x="233" y="480"/>
                    <a:pt x="232" y="488"/>
                    <a:pt x="228" y="496"/>
                  </a:cubicBezTo>
                  <a:cubicBezTo>
                    <a:pt x="227" y="499"/>
                    <a:pt x="225" y="503"/>
                    <a:pt x="224" y="506"/>
                  </a:cubicBezTo>
                  <a:cubicBezTo>
                    <a:pt x="222" y="509"/>
                    <a:pt x="219" y="511"/>
                    <a:pt x="215" y="512"/>
                  </a:cubicBezTo>
                  <a:cubicBezTo>
                    <a:pt x="211" y="512"/>
                    <a:pt x="207" y="514"/>
                    <a:pt x="202" y="512"/>
                  </a:cubicBezTo>
                  <a:cubicBezTo>
                    <a:pt x="199" y="512"/>
                    <a:pt x="195" y="512"/>
                    <a:pt x="191" y="513"/>
                  </a:cubicBezTo>
                  <a:cubicBezTo>
                    <a:pt x="186" y="505"/>
                    <a:pt x="182" y="498"/>
                    <a:pt x="180" y="489"/>
                  </a:cubicBezTo>
                  <a:cubicBezTo>
                    <a:pt x="179" y="481"/>
                    <a:pt x="177" y="473"/>
                    <a:pt x="176" y="465"/>
                  </a:cubicBezTo>
                  <a:cubicBezTo>
                    <a:pt x="175" y="457"/>
                    <a:pt x="173" y="450"/>
                    <a:pt x="174" y="443"/>
                  </a:cubicBezTo>
                  <a:cubicBezTo>
                    <a:pt x="175" y="437"/>
                    <a:pt x="174" y="431"/>
                    <a:pt x="172" y="426"/>
                  </a:cubicBezTo>
                  <a:cubicBezTo>
                    <a:pt x="170" y="420"/>
                    <a:pt x="165" y="416"/>
                    <a:pt x="159" y="414"/>
                  </a:cubicBezTo>
                  <a:cubicBezTo>
                    <a:pt x="153" y="412"/>
                    <a:pt x="147" y="410"/>
                    <a:pt x="141" y="409"/>
                  </a:cubicBezTo>
                  <a:cubicBezTo>
                    <a:pt x="132" y="408"/>
                    <a:pt x="124" y="410"/>
                    <a:pt x="116" y="413"/>
                  </a:cubicBezTo>
                  <a:cubicBezTo>
                    <a:pt x="114" y="414"/>
                    <a:pt x="112" y="416"/>
                    <a:pt x="111" y="417"/>
                  </a:cubicBezTo>
                  <a:cubicBezTo>
                    <a:pt x="102" y="429"/>
                    <a:pt x="96" y="441"/>
                    <a:pt x="99" y="456"/>
                  </a:cubicBezTo>
                  <a:cubicBezTo>
                    <a:pt x="102" y="473"/>
                    <a:pt x="105" y="490"/>
                    <a:pt x="108" y="508"/>
                  </a:cubicBezTo>
                  <a:cubicBezTo>
                    <a:pt x="109" y="511"/>
                    <a:pt x="110" y="514"/>
                    <a:pt x="112" y="516"/>
                  </a:cubicBezTo>
                  <a:cubicBezTo>
                    <a:pt x="116" y="523"/>
                    <a:pt x="117" y="530"/>
                    <a:pt x="118" y="538"/>
                  </a:cubicBezTo>
                  <a:cubicBezTo>
                    <a:pt x="114" y="549"/>
                    <a:pt x="105" y="554"/>
                    <a:pt x="95" y="556"/>
                  </a:cubicBezTo>
                  <a:cubicBezTo>
                    <a:pt x="94" y="556"/>
                    <a:pt x="93" y="556"/>
                    <a:pt x="93" y="556"/>
                  </a:cubicBezTo>
                  <a:cubicBezTo>
                    <a:pt x="79" y="558"/>
                    <a:pt x="79" y="560"/>
                    <a:pt x="70" y="548"/>
                  </a:cubicBezTo>
                  <a:cubicBezTo>
                    <a:pt x="69" y="547"/>
                    <a:pt x="68" y="546"/>
                    <a:pt x="67" y="545"/>
                  </a:cubicBezTo>
                  <a:cubicBezTo>
                    <a:pt x="64" y="543"/>
                    <a:pt x="62" y="540"/>
                    <a:pt x="61" y="537"/>
                  </a:cubicBezTo>
                  <a:cubicBezTo>
                    <a:pt x="57" y="531"/>
                    <a:pt x="54" y="524"/>
                    <a:pt x="47" y="522"/>
                  </a:cubicBezTo>
                  <a:close/>
                  <a:moveTo>
                    <a:pt x="319" y="182"/>
                  </a:moveTo>
                  <a:cubicBezTo>
                    <a:pt x="319" y="182"/>
                    <a:pt x="319" y="182"/>
                    <a:pt x="319" y="182"/>
                  </a:cubicBezTo>
                  <a:cubicBezTo>
                    <a:pt x="318" y="178"/>
                    <a:pt x="318" y="175"/>
                    <a:pt x="316" y="171"/>
                  </a:cubicBezTo>
                  <a:cubicBezTo>
                    <a:pt x="314" y="165"/>
                    <a:pt x="309" y="161"/>
                    <a:pt x="303" y="162"/>
                  </a:cubicBezTo>
                  <a:cubicBezTo>
                    <a:pt x="293" y="163"/>
                    <a:pt x="284" y="166"/>
                    <a:pt x="276" y="172"/>
                  </a:cubicBezTo>
                  <a:cubicBezTo>
                    <a:pt x="273" y="174"/>
                    <a:pt x="271" y="177"/>
                    <a:pt x="271" y="181"/>
                  </a:cubicBezTo>
                  <a:cubicBezTo>
                    <a:pt x="272" y="188"/>
                    <a:pt x="273" y="195"/>
                    <a:pt x="275" y="201"/>
                  </a:cubicBezTo>
                  <a:cubicBezTo>
                    <a:pt x="277" y="207"/>
                    <a:pt x="281" y="211"/>
                    <a:pt x="288" y="211"/>
                  </a:cubicBezTo>
                  <a:cubicBezTo>
                    <a:pt x="297" y="211"/>
                    <a:pt x="306" y="209"/>
                    <a:pt x="314" y="204"/>
                  </a:cubicBezTo>
                  <a:cubicBezTo>
                    <a:pt x="319" y="201"/>
                    <a:pt x="321" y="196"/>
                    <a:pt x="320" y="190"/>
                  </a:cubicBezTo>
                  <a:cubicBezTo>
                    <a:pt x="320" y="187"/>
                    <a:pt x="319" y="185"/>
                    <a:pt x="319" y="182"/>
                  </a:cubicBezTo>
                  <a:close/>
                  <a:moveTo>
                    <a:pt x="86" y="268"/>
                  </a:moveTo>
                  <a:cubicBezTo>
                    <a:pt x="86" y="268"/>
                    <a:pt x="86" y="268"/>
                    <a:pt x="86" y="269"/>
                  </a:cubicBezTo>
                  <a:cubicBezTo>
                    <a:pt x="87" y="268"/>
                    <a:pt x="89" y="268"/>
                    <a:pt x="91" y="267"/>
                  </a:cubicBezTo>
                  <a:cubicBezTo>
                    <a:pt x="103" y="265"/>
                    <a:pt x="109" y="256"/>
                    <a:pt x="107" y="243"/>
                  </a:cubicBezTo>
                  <a:cubicBezTo>
                    <a:pt x="106" y="242"/>
                    <a:pt x="106" y="241"/>
                    <a:pt x="106" y="239"/>
                  </a:cubicBezTo>
                  <a:cubicBezTo>
                    <a:pt x="103" y="226"/>
                    <a:pt x="93" y="220"/>
                    <a:pt x="81" y="223"/>
                  </a:cubicBezTo>
                  <a:cubicBezTo>
                    <a:pt x="79" y="224"/>
                    <a:pt x="76" y="224"/>
                    <a:pt x="75" y="225"/>
                  </a:cubicBezTo>
                  <a:cubicBezTo>
                    <a:pt x="71" y="227"/>
                    <a:pt x="67" y="229"/>
                    <a:pt x="66" y="233"/>
                  </a:cubicBezTo>
                  <a:cubicBezTo>
                    <a:pt x="63" y="243"/>
                    <a:pt x="63" y="253"/>
                    <a:pt x="67" y="263"/>
                  </a:cubicBezTo>
                  <a:cubicBezTo>
                    <a:pt x="69" y="268"/>
                    <a:pt x="72" y="270"/>
                    <a:pt x="78" y="270"/>
                  </a:cubicBezTo>
                  <a:cubicBezTo>
                    <a:pt x="81" y="270"/>
                    <a:pt x="83" y="269"/>
                    <a:pt x="86" y="268"/>
                  </a:cubicBezTo>
                  <a:close/>
                  <a:moveTo>
                    <a:pt x="437" y="265"/>
                  </a:moveTo>
                  <a:cubicBezTo>
                    <a:pt x="436" y="264"/>
                    <a:pt x="435" y="262"/>
                    <a:pt x="434" y="262"/>
                  </a:cubicBezTo>
                  <a:cubicBezTo>
                    <a:pt x="433" y="262"/>
                    <a:pt x="431" y="263"/>
                    <a:pt x="430" y="264"/>
                  </a:cubicBezTo>
                  <a:cubicBezTo>
                    <a:pt x="429" y="266"/>
                    <a:pt x="428" y="268"/>
                    <a:pt x="428" y="270"/>
                  </a:cubicBezTo>
                  <a:cubicBezTo>
                    <a:pt x="427" y="273"/>
                    <a:pt x="427" y="276"/>
                    <a:pt x="427" y="279"/>
                  </a:cubicBezTo>
                  <a:cubicBezTo>
                    <a:pt x="427" y="280"/>
                    <a:pt x="427" y="281"/>
                    <a:pt x="428" y="282"/>
                  </a:cubicBezTo>
                  <a:cubicBezTo>
                    <a:pt x="429" y="282"/>
                    <a:pt x="431" y="282"/>
                    <a:pt x="432" y="282"/>
                  </a:cubicBezTo>
                  <a:cubicBezTo>
                    <a:pt x="435" y="280"/>
                    <a:pt x="436" y="278"/>
                    <a:pt x="437" y="275"/>
                  </a:cubicBezTo>
                  <a:cubicBezTo>
                    <a:pt x="437" y="272"/>
                    <a:pt x="437" y="269"/>
                    <a:pt x="437" y="265"/>
                  </a:cubicBezTo>
                  <a:close/>
                  <a:moveTo>
                    <a:pt x="444" y="275"/>
                  </a:moveTo>
                  <a:cubicBezTo>
                    <a:pt x="443" y="276"/>
                    <a:pt x="441" y="276"/>
                    <a:pt x="441" y="277"/>
                  </a:cubicBezTo>
                  <a:cubicBezTo>
                    <a:pt x="440" y="283"/>
                    <a:pt x="438" y="289"/>
                    <a:pt x="440" y="296"/>
                  </a:cubicBezTo>
                  <a:cubicBezTo>
                    <a:pt x="441" y="297"/>
                    <a:pt x="443" y="298"/>
                    <a:pt x="444" y="298"/>
                  </a:cubicBezTo>
                  <a:cubicBezTo>
                    <a:pt x="445" y="297"/>
                    <a:pt x="446" y="296"/>
                    <a:pt x="446" y="295"/>
                  </a:cubicBezTo>
                  <a:cubicBezTo>
                    <a:pt x="447" y="291"/>
                    <a:pt x="448" y="287"/>
                    <a:pt x="448" y="283"/>
                  </a:cubicBezTo>
                  <a:cubicBezTo>
                    <a:pt x="448" y="281"/>
                    <a:pt x="447" y="279"/>
                    <a:pt x="446" y="277"/>
                  </a:cubicBezTo>
                  <a:cubicBezTo>
                    <a:pt x="446" y="276"/>
                    <a:pt x="445" y="276"/>
                    <a:pt x="444" y="275"/>
                  </a:cubicBezTo>
                  <a:close/>
                  <a:moveTo>
                    <a:pt x="464" y="393"/>
                  </a:moveTo>
                  <a:cubicBezTo>
                    <a:pt x="466" y="393"/>
                    <a:pt x="467" y="393"/>
                    <a:pt x="467" y="392"/>
                  </a:cubicBezTo>
                  <a:cubicBezTo>
                    <a:pt x="471" y="388"/>
                    <a:pt x="473" y="384"/>
                    <a:pt x="473" y="378"/>
                  </a:cubicBezTo>
                  <a:cubicBezTo>
                    <a:pt x="473" y="378"/>
                    <a:pt x="472" y="377"/>
                    <a:pt x="471" y="377"/>
                  </a:cubicBezTo>
                  <a:cubicBezTo>
                    <a:pt x="470" y="377"/>
                    <a:pt x="469" y="377"/>
                    <a:pt x="469" y="377"/>
                  </a:cubicBezTo>
                  <a:cubicBezTo>
                    <a:pt x="466" y="381"/>
                    <a:pt x="464" y="386"/>
                    <a:pt x="463" y="390"/>
                  </a:cubicBezTo>
                  <a:cubicBezTo>
                    <a:pt x="462" y="391"/>
                    <a:pt x="464" y="392"/>
                    <a:pt x="464" y="393"/>
                  </a:cubicBezTo>
                  <a:close/>
                </a:path>
              </a:pathLst>
            </a:custGeom>
            <a:solidFill>
              <a:srgbClr val="FF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41"/>
            <p:cNvSpPr/>
            <p:nvPr/>
          </p:nvSpPr>
          <p:spPr bwMode="auto">
            <a:xfrm>
              <a:off x="9451975" y="1863725"/>
              <a:ext cx="53975" cy="58738"/>
            </a:xfrm>
            <a:custGeom>
              <a:avLst/>
              <a:gdLst>
                <a:gd name="T0" fmla="*/ 16 w 19"/>
                <a:gd name="T1" fmla="*/ 0 h 21"/>
                <a:gd name="T2" fmla="*/ 19 w 19"/>
                <a:gd name="T3" fmla="*/ 16 h 21"/>
                <a:gd name="T4" fmla="*/ 4 w 19"/>
                <a:gd name="T5" fmla="*/ 21 h 21"/>
                <a:gd name="T6" fmla="*/ 0 w 19"/>
                <a:gd name="T7" fmla="*/ 7 h 21"/>
                <a:gd name="T8" fmla="*/ 5 w 19"/>
                <a:gd name="T9" fmla="*/ 1 h 21"/>
                <a:gd name="T10" fmla="*/ 16 w 19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16" y="0"/>
                  </a:moveTo>
                  <a:cubicBezTo>
                    <a:pt x="18" y="6"/>
                    <a:pt x="19" y="11"/>
                    <a:pt x="19" y="16"/>
                  </a:cubicBezTo>
                  <a:cubicBezTo>
                    <a:pt x="15" y="21"/>
                    <a:pt x="10" y="20"/>
                    <a:pt x="4" y="21"/>
                  </a:cubicBezTo>
                  <a:cubicBezTo>
                    <a:pt x="1" y="16"/>
                    <a:pt x="1" y="12"/>
                    <a:pt x="0" y="7"/>
                  </a:cubicBezTo>
                  <a:cubicBezTo>
                    <a:pt x="0" y="4"/>
                    <a:pt x="2" y="2"/>
                    <a:pt x="5" y="1"/>
                  </a:cubicBezTo>
                  <a:cubicBezTo>
                    <a:pt x="8" y="1"/>
                    <a:pt x="12" y="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2"/>
            <p:cNvSpPr/>
            <p:nvPr/>
          </p:nvSpPr>
          <p:spPr bwMode="auto">
            <a:xfrm>
              <a:off x="8864600" y="2028825"/>
              <a:ext cx="47625" cy="57150"/>
            </a:xfrm>
            <a:custGeom>
              <a:avLst/>
              <a:gdLst>
                <a:gd name="T0" fmla="*/ 5 w 17"/>
                <a:gd name="T1" fmla="*/ 20 h 20"/>
                <a:gd name="T2" fmla="*/ 5 w 17"/>
                <a:gd name="T3" fmla="*/ 0 h 20"/>
                <a:gd name="T4" fmla="*/ 12 w 17"/>
                <a:gd name="T5" fmla="*/ 2 h 20"/>
                <a:gd name="T6" fmla="*/ 16 w 17"/>
                <a:gd name="T7" fmla="*/ 7 h 20"/>
                <a:gd name="T8" fmla="*/ 17 w 17"/>
                <a:gd name="T9" fmla="*/ 13 h 20"/>
                <a:gd name="T10" fmla="*/ 13 w 17"/>
                <a:gd name="T11" fmla="*/ 19 h 20"/>
                <a:gd name="T12" fmla="*/ 5 w 1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5" y="20"/>
                  </a:moveTo>
                  <a:cubicBezTo>
                    <a:pt x="0" y="13"/>
                    <a:pt x="4" y="7"/>
                    <a:pt x="5" y="0"/>
                  </a:cubicBezTo>
                  <a:cubicBezTo>
                    <a:pt x="8" y="1"/>
                    <a:pt x="10" y="1"/>
                    <a:pt x="12" y="2"/>
                  </a:cubicBezTo>
                  <a:cubicBezTo>
                    <a:pt x="14" y="3"/>
                    <a:pt x="15" y="5"/>
                    <a:pt x="16" y="7"/>
                  </a:cubicBezTo>
                  <a:cubicBezTo>
                    <a:pt x="16" y="9"/>
                    <a:pt x="17" y="11"/>
                    <a:pt x="17" y="13"/>
                  </a:cubicBezTo>
                  <a:cubicBezTo>
                    <a:pt x="17" y="16"/>
                    <a:pt x="16" y="18"/>
                    <a:pt x="13" y="19"/>
                  </a:cubicBezTo>
                  <a:cubicBezTo>
                    <a:pt x="10" y="20"/>
                    <a:pt x="8" y="20"/>
                    <a:pt x="5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43"/>
            <p:cNvSpPr>
              <a:spLocks noEditPoints="1"/>
            </p:cNvSpPr>
            <p:nvPr/>
          </p:nvSpPr>
          <p:spPr bwMode="auto">
            <a:xfrm>
              <a:off x="8605838" y="1328738"/>
              <a:ext cx="1462088" cy="1662113"/>
            </a:xfrm>
            <a:custGeom>
              <a:avLst/>
              <a:gdLst>
                <a:gd name="T0" fmla="*/ 262 w 522"/>
                <a:gd name="T1" fmla="*/ 416 h 593"/>
                <a:gd name="T2" fmla="*/ 263 w 522"/>
                <a:gd name="T3" fmla="*/ 471 h 593"/>
                <a:gd name="T4" fmla="*/ 256 w 522"/>
                <a:gd name="T5" fmla="*/ 529 h 593"/>
                <a:gd name="T6" fmla="*/ 213 w 522"/>
                <a:gd name="T7" fmla="*/ 549 h 593"/>
                <a:gd name="T8" fmla="*/ 175 w 522"/>
                <a:gd name="T9" fmla="*/ 481 h 593"/>
                <a:gd name="T10" fmla="*/ 166 w 522"/>
                <a:gd name="T11" fmla="*/ 445 h 593"/>
                <a:gd name="T12" fmla="*/ 131 w 522"/>
                <a:gd name="T13" fmla="*/ 470 h 593"/>
                <a:gd name="T14" fmla="*/ 151 w 522"/>
                <a:gd name="T15" fmla="*/ 553 h 593"/>
                <a:gd name="T16" fmla="*/ 118 w 522"/>
                <a:gd name="T17" fmla="*/ 587 h 593"/>
                <a:gd name="T18" fmla="*/ 58 w 522"/>
                <a:gd name="T19" fmla="*/ 562 h 593"/>
                <a:gd name="T20" fmla="*/ 11 w 522"/>
                <a:gd name="T21" fmla="*/ 368 h 593"/>
                <a:gd name="T22" fmla="*/ 18 w 522"/>
                <a:gd name="T23" fmla="*/ 178 h 593"/>
                <a:gd name="T24" fmla="*/ 97 w 522"/>
                <a:gd name="T25" fmla="*/ 67 h 593"/>
                <a:gd name="T26" fmla="*/ 223 w 522"/>
                <a:gd name="T27" fmla="*/ 4 h 593"/>
                <a:gd name="T28" fmla="*/ 315 w 522"/>
                <a:gd name="T29" fmla="*/ 16 h 593"/>
                <a:gd name="T30" fmla="*/ 397 w 522"/>
                <a:gd name="T31" fmla="*/ 75 h 593"/>
                <a:gd name="T32" fmla="*/ 465 w 522"/>
                <a:gd name="T33" fmla="*/ 176 h 593"/>
                <a:gd name="T34" fmla="*/ 494 w 522"/>
                <a:gd name="T35" fmla="*/ 256 h 593"/>
                <a:gd name="T36" fmla="*/ 511 w 522"/>
                <a:gd name="T37" fmla="*/ 324 h 593"/>
                <a:gd name="T38" fmla="*/ 520 w 522"/>
                <a:gd name="T39" fmla="*/ 410 h 593"/>
                <a:gd name="T40" fmla="*/ 478 w 522"/>
                <a:gd name="T41" fmla="*/ 465 h 593"/>
                <a:gd name="T42" fmla="*/ 452 w 522"/>
                <a:gd name="T43" fmla="*/ 456 h 593"/>
                <a:gd name="T44" fmla="*/ 416 w 522"/>
                <a:gd name="T45" fmla="*/ 382 h 593"/>
                <a:gd name="T46" fmla="*/ 392 w 522"/>
                <a:gd name="T47" fmla="*/ 366 h 593"/>
                <a:gd name="T48" fmla="*/ 380 w 522"/>
                <a:gd name="T49" fmla="*/ 439 h 593"/>
                <a:gd name="T50" fmla="*/ 381 w 522"/>
                <a:gd name="T51" fmla="*/ 494 h 593"/>
                <a:gd name="T52" fmla="*/ 321 w 522"/>
                <a:gd name="T53" fmla="*/ 499 h 593"/>
                <a:gd name="T54" fmla="*/ 298 w 522"/>
                <a:gd name="T55" fmla="*/ 431 h 593"/>
                <a:gd name="T56" fmla="*/ 63 w 522"/>
                <a:gd name="T57" fmla="*/ 538 h 593"/>
                <a:gd name="T58" fmla="*/ 86 w 522"/>
                <a:gd name="T59" fmla="*/ 564 h 593"/>
                <a:gd name="T60" fmla="*/ 134 w 522"/>
                <a:gd name="T61" fmla="*/ 554 h 593"/>
                <a:gd name="T62" fmla="*/ 115 w 522"/>
                <a:gd name="T63" fmla="*/ 472 h 593"/>
                <a:gd name="T64" fmla="*/ 157 w 522"/>
                <a:gd name="T65" fmla="*/ 425 h 593"/>
                <a:gd name="T66" fmla="*/ 190 w 522"/>
                <a:gd name="T67" fmla="*/ 459 h 593"/>
                <a:gd name="T68" fmla="*/ 207 w 522"/>
                <a:gd name="T69" fmla="*/ 529 h 593"/>
                <a:gd name="T70" fmla="*/ 240 w 522"/>
                <a:gd name="T71" fmla="*/ 522 h 593"/>
                <a:gd name="T72" fmla="*/ 237 w 522"/>
                <a:gd name="T73" fmla="*/ 435 h 593"/>
                <a:gd name="T74" fmla="*/ 270 w 522"/>
                <a:gd name="T75" fmla="*/ 395 h 593"/>
                <a:gd name="T76" fmla="*/ 322 w 522"/>
                <a:gd name="T77" fmla="*/ 471 h 593"/>
                <a:gd name="T78" fmla="*/ 366 w 522"/>
                <a:gd name="T79" fmla="*/ 484 h 593"/>
                <a:gd name="T80" fmla="*/ 354 w 522"/>
                <a:gd name="T81" fmla="*/ 418 h 593"/>
                <a:gd name="T82" fmla="*/ 364 w 522"/>
                <a:gd name="T83" fmla="*/ 357 h 593"/>
                <a:gd name="T84" fmla="*/ 427 w 522"/>
                <a:gd name="T85" fmla="*/ 367 h 593"/>
                <a:gd name="T86" fmla="*/ 453 w 522"/>
                <a:gd name="T87" fmla="*/ 424 h 593"/>
                <a:gd name="T88" fmla="*/ 483 w 522"/>
                <a:gd name="T89" fmla="*/ 450 h 593"/>
                <a:gd name="T90" fmla="*/ 504 w 522"/>
                <a:gd name="T91" fmla="*/ 409 h 593"/>
                <a:gd name="T92" fmla="*/ 494 w 522"/>
                <a:gd name="T93" fmla="*/ 327 h 593"/>
                <a:gd name="T94" fmla="*/ 477 w 522"/>
                <a:gd name="T95" fmla="*/ 257 h 593"/>
                <a:gd name="T96" fmla="*/ 448 w 522"/>
                <a:gd name="T97" fmla="*/ 181 h 593"/>
                <a:gd name="T98" fmla="*/ 382 w 522"/>
                <a:gd name="T99" fmla="*/ 84 h 593"/>
                <a:gd name="T100" fmla="*/ 326 w 522"/>
                <a:gd name="T101" fmla="*/ 40 h 593"/>
                <a:gd name="T102" fmla="*/ 231 w 522"/>
                <a:gd name="T103" fmla="*/ 18 h 593"/>
                <a:gd name="T104" fmla="*/ 108 w 522"/>
                <a:gd name="T105" fmla="*/ 78 h 593"/>
                <a:gd name="T106" fmla="*/ 32 w 522"/>
                <a:gd name="T107" fmla="*/ 184 h 593"/>
                <a:gd name="T108" fmla="*/ 27 w 522"/>
                <a:gd name="T10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2" h="593">
                  <a:moveTo>
                    <a:pt x="276" y="411"/>
                  </a:moveTo>
                  <a:cubicBezTo>
                    <a:pt x="272" y="413"/>
                    <a:pt x="268" y="414"/>
                    <a:pt x="265" y="415"/>
                  </a:cubicBezTo>
                  <a:cubicBezTo>
                    <a:pt x="264" y="416"/>
                    <a:pt x="263" y="416"/>
                    <a:pt x="262" y="416"/>
                  </a:cubicBezTo>
                  <a:cubicBezTo>
                    <a:pt x="257" y="418"/>
                    <a:pt x="254" y="423"/>
                    <a:pt x="255" y="428"/>
                  </a:cubicBezTo>
                  <a:cubicBezTo>
                    <a:pt x="255" y="430"/>
                    <a:pt x="256" y="432"/>
                    <a:pt x="256" y="434"/>
                  </a:cubicBezTo>
                  <a:cubicBezTo>
                    <a:pt x="259" y="447"/>
                    <a:pt x="261" y="459"/>
                    <a:pt x="263" y="471"/>
                  </a:cubicBezTo>
                  <a:cubicBezTo>
                    <a:pt x="265" y="479"/>
                    <a:pt x="266" y="487"/>
                    <a:pt x="265" y="495"/>
                  </a:cubicBezTo>
                  <a:cubicBezTo>
                    <a:pt x="264" y="501"/>
                    <a:pt x="264" y="506"/>
                    <a:pt x="264" y="512"/>
                  </a:cubicBezTo>
                  <a:cubicBezTo>
                    <a:pt x="264" y="519"/>
                    <a:pt x="260" y="524"/>
                    <a:pt x="256" y="529"/>
                  </a:cubicBezTo>
                  <a:cubicBezTo>
                    <a:pt x="251" y="535"/>
                    <a:pt x="245" y="540"/>
                    <a:pt x="240" y="546"/>
                  </a:cubicBezTo>
                  <a:cubicBezTo>
                    <a:pt x="236" y="550"/>
                    <a:pt x="231" y="551"/>
                    <a:pt x="225" y="550"/>
                  </a:cubicBezTo>
                  <a:cubicBezTo>
                    <a:pt x="221" y="549"/>
                    <a:pt x="217" y="549"/>
                    <a:pt x="213" y="549"/>
                  </a:cubicBezTo>
                  <a:cubicBezTo>
                    <a:pt x="205" y="549"/>
                    <a:pt x="197" y="546"/>
                    <a:pt x="193" y="539"/>
                  </a:cubicBezTo>
                  <a:cubicBezTo>
                    <a:pt x="187" y="530"/>
                    <a:pt x="182" y="520"/>
                    <a:pt x="180" y="510"/>
                  </a:cubicBezTo>
                  <a:cubicBezTo>
                    <a:pt x="179" y="500"/>
                    <a:pt x="177" y="491"/>
                    <a:pt x="175" y="481"/>
                  </a:cubicBezTo>
                  <a:cubicBezTo>
                    <a:pt x="174" y="474"/>
                    <a:pt x="172" y="466"/>
                    <a:pt x="174" y="458"/>
                  </a:cubicBezTo>
                  <a:cubicBezTo>
                    <a:pt x="174" y="456"/>
                    <a:pt x="173" y="455"/>
                    <a:pt x="173" y="453"/>
                  </a:cubicBezTo>
                  <a:cubicBezTo>
                    <a:pt x="173" y="449"/>
                    <a:pt x="171" y="446"/>
                    <a:pt x="166" y="445"/>
                  </a:cubicBezTo>
                  <a:cubicBezTo>
                    <a:pt x="158" y="442"/>
                    <a:pt x="149" y="440"/>
                    <a:pt x="140" y="445"/>
                  </a:cubicBezTo>
                  <a:cubicBezTo>
                    <a:pt x="138" y="447"/>
                    <a:pt x="135" y="451"/>
                    <a:pt x="134" y="455"/>
                  </a:cubicBezTo>
                  <a:cubicBezTo>
                    <a:pt x="131" y="459"/>
                    <a:pt x="130" y="465"/>
                    <a:pt x="131" y="470"/>
                  </a:cubicBezTo>
                  <a:cubicBezTo>
                    <a:pt x="134" y="487"/>
                    <a:pt x="138" y="504"/>
                    <a:pt x="141" y="520"/>
                  </a:cubicBezTo>
                  <a:cubicBezTo>
                    <a:pt x="141" y="522"/>
                    <a:pt x="142" y="524"/>
                    <a:pt x="143" y="526"/>
                  </a:cubicBezTo>
                  <a:cubicBezTo>
                    <a:pt x="148" y="534"/>
                    <a:pt x="149" y="543"/>
                    <a:pt x="151" y="553"/>
                  </a:cubicBezTo>
                  <a:cubicBezTo>
                    <a:pt x="152" y="557"/>
                    <a:pt x="151" y="562"/>
                    <a:pt x="147" y="565"/>
                  </a:cubicBezTo>
                  <a:cubicBezTo>
                    <a:pt x="147" y="566"/>
                    <a:pt x="146" y="567"/>
                    <a:pt x="146" y="568"/>
                  </a:cubicBezTo>
                  <a:cubicBezTo>
                    <a:pt x="140" y="580"/>
                    <a:pt x="129" y="584"/>
                    <a:pt x="118" y="587"/>
                  </a:cubicBezTo>
                  <a:cubicBezTo>
                    <a:pt x="113" y="588"/>
                    <a:pt x="107" y="589"/>
                    <a:pt x="102" y="590"/>
                  </a:cubicBezTo>
                  <a:cubicBezTo>
                    <a:pt x="93" y="593"/>
                    <a:pt x="86" y="589"/>
                    <a:pt x="80" y="583"/>
                  </a:cubicBezTo>
                  <a:cubicBezTo>
                    <a:pt x="73" y="576"/>
                    <a:pt x="66" y="569"/>
                    <a:pt x="58" y="562"/>
                  </a:cubicBezTo>
                  <a:cubicBezTo>
                    <a:pt x="55" y="559"/>
                    <a:pt x="53" y="554"/>
                    <a:pt x="51" y="550"/>
                  </a:cubicBezTo>
                  <a:cubicBezTo>
                    <a:pt x="45" y="531"/>
                    <a:pt x="39" y="512"/>
                    <a:pt x="35" y="493"/>
                  </a:cubicBezTo>
                  <a:cubicBezTo>
                    <a:pt x="27" y="451"/>
                    <a:pt x="19" y="410"/>
                    <a:pt x="11" y="368"/>
                  </a:cubicBezTo>
                  <a:cubicBezTo>
                    <a:pt x="7" y="345"/>
                    <a:pt x="5" y="323"/>
                    <a:pt x="2" y="300"/>
                  </a:cubicBezTo>
                  <a:cubicBezTo>
                    <a:pt x="0" y="282"/>
                    <a:pt x="2" y="265"/>
                    <a:pt x="3" y="248"/>
                  </a:cubicBezTo>
                  <a:cubicBezTo>
                    <a:pt x="4" y="224"/>
                    <a:pt x="10" y="201"/>
                    <a:pt x="18" y="178"/>
                  </a:cubicBezTo>
                  <a:cubicBezTo>
                    <a:pt x="31" y="139"/>
                    <a:pt x="25" y="154"/>
                    <a:pt x="47" y="120"/>
                  </a:cubicBezTo>
                  <a:cubicBezTo>
                    <a:pt x="55" y="108"/>
                    <a:pt x="65" y="97"/>
                    <a:pt x="76" y="87"/>
                  </a:cubicBezTo>
                  <a:cubicBezTo>
                    <a:pt x="83" y="81"/>
                    <a:pt x="90" y="74"/>
                    <a:pt x="97" y="67"/>
                  </a:cubicBezTo>
                  <a:cubicBezTo>
                    <a:pt x="111" y="53"/>
                    <a:pt x="127" y="42"/>
                    <a:pt x="144" y="33"/>
                  </a:cubicBezTo>
                  <a:cubicBezTo>
                    <a:pt x="148" y="32"/>
                    <a:pt x="152" y="30"/>
                    <a:pt x="155" y="28"/>
                  </a:cubicBezTo>
                  <a:cubicBezTo>
                    <a:pt x="177" y="16"/>
                    <a:pt x="200" y="9"/>
                    <a:pt x="223" y="4"/>
                  </a:cubicBezTo>
                  <a:cubicBezTo>
                    <a:pt x="236" y="1"/>
                    <a:pt x="249" y="0"/>
                    <a:pt x="261" y="2"/>
                  </a:cubicBezTo>
                  <a:cubicBezTo>
                    <a:pt x="271" y="4"/>
                    <a:pt x="281" y="5"/>
                    <a:pt x="291" y="7"/>
                  </a:cubicBezTo>
                  <a:cubicBezTo>
                    <a:pt x="299" y="9"/>
                    <a:pt x="308" y="12"/>
                    <a:pt x="315" y="16"/>
                  </a:cubicBezTo>
                  <a:cubicBezTo>
                    <a:pt x="330" y="24"/>
                    <a:pt x="344" y="32"/>
                    <a:pt x="358" y="40"/>
                  </a:cubicBezTo>
                  <a:cubicBezTo>
                    <a:pt x="364" y="44"/>
                    <a:pt x="369" y="49"/>
                    <a:pt x="374" y="53"/>
                  </a:cubicBezTo>
                  <a:cubicBezTo>
                    <a:pt x="382" y="60"/>
                    <a:pt x="389" y="68"/>
                    <a:pt x="397" y="75"/>
                  </a:cubicBezTo>
                  <a:cubicBezTo>
                    <a:pt x="410" y="89"/>
                    <a:pt x="422" y="103"/>
                    <a:pt x="432" y="119"/>
                  </a:cubicBezTo>
                  <a:cubicBezTo>
                    <a:pt x="438" y="127"/>
                    <a:pt x="443" y="136"/>
                    <a:pt x="448" y="144"/>
                  </a:cubicBezTo>
                  <a:cubicBezTo>
                    <a:pt x="455" y="154"/>
                    <a:pt x="461" y="164"/>
                    <a:pt x="465" y="176"/>
                  </a:cubicBezTo>
                  <a:cubicBezTo>
                    <a:pt x="466" y="178"/>
                    <a:pt x="467" y="181"/>
                    <a:pt x="468" y="183"/>
                  </a:cubicBezTo>
                  <a:cubicBezTo>
                    <a:pt x="476" y="199"/>
                    <a:pt x="482" y="217"/>
                    <a:pt x="489" y="234"/>
                  </a:cubicBezTo>
                  <a:cubicBezTo>
                    <a:pt x="491" y="241"/>
                    <a:pt x="492" y="248"/>
                    <a:pt x="494" y="256"/>
                  </a:cubicBezTo>
                  <a:cubicBezTo>
                    <a:pt x="495" y="262"/>
                    <a:pt x="497" y="268"/>
                    <a:pt x="499" y="274"/>
                  </a:cubicBezTo>
                  <a:cubicBezTo>
                    <a:pt x="501" y="278"/>
                    <a:pt x="503" y="283"/>
                    <a:pt x="504" y="288"/>
                  </a:cubicBezTo>
                  <a:cubicBezTo>
                    <a:pt x="506" y="300"/>
                    <a:pt x="509" y="312"/>
                    <a:pt x="511" y="324"/>
                  </a:cubicBezTo>
                  <a:cubicBezTo>
                    <a:pt x="512" y="329"/>
                    <a:pt x="512" y="335"/>
                    <a:pt x="512" y="341"/>
                  </a:cubicBezTo>
                  <a:cubicBezTo>
                    <a:pt x="513" y="356"/>
                    <a:pt x="515" y="371"/>
                    <a:pt x="518" y="386"/>
                  </a:cubicBezTo>
                  <a:cubicBezTo>
                    <a:pt x="520" y="394"/>
                    <a:pt x="522" y="402"/>
                    <a:pt x="520" y="410"/>
                  </a:cubicBezTo>
                  <a:cubicBezTo>
                    <a:pt x="519" y="413"/>
                    <a:pt x="521" y="416"/>
                    <a:pt x="521" y="419"/>
                  </a:cubicBezTo>
                  <a:cubicBezTo>
                    <a:pt x="522" y="436"/>
                    <a:pt x="517" y="449"/>
                    <a:pt x="502" y="458"/>
                  </a:cubicBezTo>
                  <a:cubicBezTo>
                    <a:pt x="494" y="463"/>
                    <a:pt x="486" y="464"/>
                    <a:pt x="478" y="465"/>
                  </a:cubicBezTo>
                  <a:cubicBezTo>
                    <a:pt x="476" y="466"/>
                    <a:pt x="473" y="465"/>
                    <a:pt x="471" y="464"/>
                  </a:cubicBezTo>
                  <a:cubicBezTo>
                    <a:pt x="468" y="464"/>
                    <a:pt x="465" y="462"/>
                    <a:pt x="462" y="462"/>
                  </a:cubicBezTo>
                  <a:cubicBezTo>
                    <a:pt x="458" y="462"/>
                    <a:pt x="454" y="460"/>
                    <a:pt x="452" y="456"/>
                  </a:cubicBezTo>
                  <a:cubicBezTo>
                    <a:pt x="445" y="446"/>
                    <a:pt x="438" y="436"/>
                    <a:pt x="436" y="423"/>
                  </a:cubicBezTo>
                  <a:cubicBezTo>
                    <a:pt x="435" y="419"/>
                    <a:pt x="433" y="416"/>
                    <a:pt x="432" y="412"/>
                  </a:cubicBezTo>
                  <a:cubicBezTo>
                    <a:pt x="428" y="401"/>
                    <a:pt x="425" y="390"/>
                    <a:pt x="416" y="382"/>
                  </a:cubicBezTo>
                  <a:cubicBezTo>
                    <a:pt x="415" y="381"/>
                    <a:pt x="414" y="380"/>
                    <a:pt x="414" y="379"/>
                  </a:cubicBezTo>
                  <a:cubicBezTo>
                    <a:pt x="411" y="371"/>
                    <a:pt x="404" y="369"/>
                    <a:pt x="397" y="366"/>
                  </a:cubicBezTo>
                  <a:cubicBezTo>
                    <a:pt x="395" y="366"/>
                    <a:pt x="393" y="366"/>
                    <a:pt x="392" y="366"/>
                  </a:cubicBezTo>
                  <a:cubicBezTo>
                    <a:pt x="389" y="366"/>
                    <a:pt x="385" y="368"/>
                    <a:pt x="382" y="368"/>
                  </a:cubicBezTo>
                  <a:cubicBezTo>
                    <a:pt x="372" y="368"/>
                    <a:pt x="364" y="380"/>
                    <a:pt x="366" y="391"/>
                  </a:cubicBezTo>
                  <a:cubicBezTo>
                    <a:pt x="368" y="408"/>
                    <a:pt x="371" y="424"/>
                    <a:pt x="380" y="439"/>
                  </a:cubicBezTo>
                  <a:cubicBezTo>
                    <a:pt x="386" y="449"/>
                    <a:pt x="387" y="461"/>
                    <a:pt x="389" y="472"/>
                  </a:cubicBezTo>
                  <a:cubicBezTo>
                    <a:pt x="389" y="478"/>
                    <a:pt x="387" y="484"/>
                    <a:pt x="385" y="489"/>
                  </a:cubicBezTo>
                  <a:cubicBezTo>
                    <a:pt x="384" y="491"/>
                    <a:pt x="383" y="493"/>
                    <a:pt x="381" y="494"/>
                  </a:cubicBezTo>
                  <a:cubicBezTo>
                    <a:pt x="376" y="497"/>
                    <a:pt x="370" y="501"/>
                    <a:pt x="364" y="503"/>
                  </a:cubicBezTo>
                  <a:cubicBezTo>
                    <a:pt x="355" y="506"/>
                    <a:pt x="344" y="507"/>
                    <a:pt x="334" y="505"/>
                  </a:cubicBezTo>
                  <a:cubicBezTo>
                    <a:pt x="329" y="505"/>
                    <a:pt x="324" y="503"/>
                    <a:pt x="321" y="499"/>
                  </a:cubicBezTo>
                  <a:cubicBezTo>
                    <a:pt x="320" y="498"/>
                    <a:pt x="319" y="497"/>
                    <a:pt x="318" y="497"/>
                  </a:cubicBezTo>
                  <a:cubicBezTo>
                    <a:pt x="311" y="492"/>
                    <a:pt x="308" y="485"/>
                    <a:pt x="306" y="477"/>
                  </a:cubicBezTo>
                  <a:cubicBezTo>
                    <a:pt x="303" y="462"/>
                    <a:pt x="300" y="446"/>
                    <a:pt x="298" y="431"/>
                  </a:cubicBezTo>
                  <a:cubicBezTo>
                    <a:pt x="296" y="422"/>
                    <a:pt x="292" y="416"/>
                    <a:pt x="282" y="414"/>
                  </a:cubicBezTo>
                  <a:cubicBezTo>
                    <a:pt x="280" y="414"/>
                    <a:pt x="278" y="412"/>
                    <a:pt x="276" y="411"/>
                  </a:cubicBezTo>
                  <a:close/>
                  <a:moveTo>
                    <a:pt x="63" y="538"/>
                  </a:moveTo>
                  <a:cubicBezTo>
                    <a:pt x="70" y="540"/>
                    <a:pt x="73" y="547"/>
                    <a:pt x="77" y="553"/>
                  </a:cubicBezTo>
                  <a:cubicBezTo>
                    <a:pt x="78" y="556"/>
                    <a:pt x="80" y="559"/>
                    <a:pt x="83" y="561"/>
                  </a:cubicBezTo>
                  <a:cubicBezTo>
                    <a:pt x="84" y="562"/>
                    <a:pt x="85" y="563"/>
                    <a:pt x="86" y="564"/>
                  </a:cubicBezTo>
                  <a:cubicBezTo>
                    <a:pt x="95" y="576"/>
                    <a:pt x="95" y="574"/>
                    <a:pt x="109" y="572"/>
                  </a:cubicBezTo>
                  <a:cubicBezTo>
                    <a:pt x="109" y="572"/>
                    <a:pt x="110" y="572"/>
                    <a:pt x="111" y="572"/>
                  </a:cubicBezTo>
                  <a:cubicBezTo>
                    <a:pt x="121" y="570"/>
                    <a:pt x="130" y="565"/>
                    <a:pt x="134" y="554"/>
                  </a:cubicBezTo>
                  <a:cubicBezTo>
                    <a:pt x="133" y="546"/>
                    <a:pt x="132" y="539"/>
                    <a:pt x="128" y="532"/>
                  </a:cubicBezTo>
                  <a:cubicBezTo>
                    <a:pt x="126" y="530"/>
                    <a:pt x="125" y="527"/>
                    <a:pt x="124" y="524"/>
                  </a:cubicBezTo>
                  <a:cubicBezTo>
                    <a:pt x="121" y="506"/>
                    <a:pt x="118" y="489"/>
                    <a:pt x="115" y="472"/>
                  </a:cubicBezTo>
                  <a:cubicBezTo>
                    <a:pt x="112" y="457"/>
                    <a:pt x="118" y="445"/>
                    <a:pt x="127" y="433"/>
                  </a:cubicBezTo>
                  <a:cubicBezTo>
                    <a:pt x="128" y="432"/>
                    <a:pt x="130" y="430"/>
                    <a:pt x="132" y="429"/>
                  </a:cubicBezTo>
                  <a:cubicBezTo>
                    <a:pt x="140" y="426"/>
                    <a:pt x="148" y="424"/>
                    <a:pt x="157" y="425"/>
                  </a:cubicBezTo>
                  <a:cubicBezTo>
                    <a:pt x="163" y="426"/>
                    <a:pt x="169" y="428"/>
                    <a:pt x="175" y="430"/>
                  </a:cubicBezTo>
                  <a:cubicBezTo>
                    <a:pt x="181" y="432"/>
                    <a:pt x="186" y="436"/>
                    <a:pt x="188" y="442"/>
                  </a:cubicBezTo>
                  <a:cubicBezTo>
                    <a:pt x="190" y="447"/>
                    <a:pt x="191" y="453"/>
                    <a:pt x="190" y="459"/>
                  </a:cubicBezTo>
                  <a:cubicBezTo>
                    <a:pt x="189" y="466"/>
                    <a:pt x="191" y="473"/>
                    <a:pt x="192" y="481"/>
                  </a:cubicBezTo>
                  <a:cubicBezTo>
                    <a:pt x="193" y="489"/>
                    <a:pt x="195" y="497"/>
                    <a:pt x="196" y="505"/>
                  </a:cubicBezTo>
                  <a:cubicBezTo>
                    <a:pt x="198" y="514"/>
                    <a:pt x="202" y="521"/>
                    <a:pt x="207" y="529"/>
                  </a:cubicBezTo>
                  <a:cubicBezTo>
                    <a:pt x="211" y="528"/>
                    <a:pt x="215" y="528"/>
                    <a:pt x="218" y="528"/>
                  </a:cubicBezTo>
                  <a:cubicBezTo>
                    <a:pt x="223" y="530"/>
                    <a:pt x="227" y="528"/>
                    <a:pt x="231" y="528"/>
                  </a:cubicBezTo>
                  <a:cubicBezTo>
                    <a:pt x="235" y="527"/>
                    <a:pt x="238" y="525"/>
                    <a:pt x="240" y="522"/>
                  </a:cubicBezTo>
                  <a:cubicBezTo>
                    <a:pt x="241" y="519"/>
                    <a:pt x="243" y="515"/>
                    <a:pt x="244" y="512"/>
                  </a:cubicBezTo>
                  <a:cubicBezTo>
                    <a:pt x="248" y="504"/>
                    <a:pt x="249" y="496"/>
                    <a:pt x="247" y="487"/>
                  </a:cubicBezTo>
                  <a:cubicBezTo>
                    <a:pt x="243" y="470"/>
                    <a:pt x="240" y="453"/>
                    <a:pt x="237" y="435"/>
                  </a:cubicBezTo>
                  <a:cubicBezTo>
                    <a:pt x="235" y="427"/>
                    <a:pt x="235" y="420"/>
                    <a:pt x="238" y="412"/>
                  </a:cubicBezTo>
                  <a:cubicBezTo>
                    <a:pt x="246" y="408"/>
                    <a:pt x="254" y="403"/>
                    <a:pt x="262" y="399"/>
                  </a:cubicBezTo>
                  <a:cubicBezTo>
                    <a:pt x="264" y="397"/>
                    <a:pt x="267" y="395"/>
                    <a:pt x="270" y="395"/>
                  </a:cubicBezTo>
                  <a:cubicBezTo>
                    <a:pt x="275" y="394"/>
                    <a:pt x="280" y="393"/>
                    <a:pt x="285" y="392"/>
                  </a:cubicBezTo>
                  <a:cubicBezTo>
                    <a:pt x="297" y="390"/>
                    <a:pt x="308" y="398"/>
                    <a:pt x="310" y="410"/>
                  </a:cubicBezTo>
                  <a:cubicBezTo>
                    <a:pt x="314" y="430"/>
                    <a:pt x="318" y="451"/>
                    <a:pt x="322" y="471"/>
                  </a:cubicBezTo>
                  <a:cubicBezTo>
                    <a:pt x="323" y="473"/>
                    <a:pt x="323" y="475"/>
                    <a:pt x="323" y="476"/>
                  </a:cubicBezTo>
                  <a:cubicBezTo>
                    <a:pt x="325" y="483"/>
                    <a:pt x="330" y="487"/>
                    <a:pt x="336" y="488"/>
                  </a:cubicBezTo>
                  <a:cubicBezTo>
                    <a:pt x="346" y="490"/>
                    <a:pt x="356" y="489"/>
                    <a:pt x="366" y="484"/>
                  </a:cubicBezTo>
                  <a:cubicBezTo>
                    <a:pt x="370" y="481"/>
                    <a:pt x="372" y="477"/>
                    <a:pt x="372" y="472"/>
                  </a:cubicBezTo>
                  <a:cubicBezTo>
                    <a:pt x="370" y="463"/>
                    <a:pt x="369" y="454"/>
                    <a:pt x="364" y="445"/>
                  </a:cubicBezTo>
                  <a:cubicBezTo>
                    <a:pt x="360" y="436"/>
                    <a:pt x="357" y="427"/>
                    <a:pt x="354" y="418"/>
                  </a:cubicBezTo>
                  <a:cubicBezTo>
                    <a:pt x="352" y="410"/>
                    <a:pt x="350" y="401"/>
                    <a:pt x="349" y="393"/>
                  </a:cubicBezTo>
                  <a:cubicBezTo>
                    <a:pt x="348" y="390"/>
                    <a:pt x="348" y="387"/>
                    <a:pt x="348" y="385"/>
                  </a:cubicBezTo>
                  <a:cubicBezTo>
                    <a:pt x="349" y="373"/>
                    <a:pt x="356" y="364"/>
                    <a:pt x="364" y="357"/>
                  </a:cubicBezTo>
                  <a:cubicBezTo>
                    <a:pt x="370" y="351"/>
                    <a:pt x="394" y="347"/>
                    <a:pt x="402" y="350"/>
                  </a:cubicBezTo>
                  <a:cubicBezTo>
                    <a:pt x="405" y="351"/>
                    <a:pt x="408" y="352"/>
                    <a:pt x="411" y="353"/>
                  </a:cubicBezTo>
                  <a:cubicBezTo>
                    <a:pt x="418" y="356"/>
                    <a:pt x="423" y="361"/>
                    <a:pt x="427" y="367"/>
                  </a:cubicBezTo>
                  <a:cubicBezTo>
                    <a:pt x="429" y="371"/>
                    <a:pt x="432" y="375"/>
                    <a:pt x="435" y="378"/>
                  </a:cubicBezTo>
                  <a:cubicBezTo>
                    <a:pt x="438" y="382"/>
                    <a:pt x="442" y="387"/>
                    <a:pt x="443" y="392"/>
                  </a:cubicBezTo>
                  <a:cubicBezTo>
                    <a:pt x="446" y="403"/>
                    <a:pt x="450" y="413"/>
                    <a:pt x="453" y="424"/>
                  </a:cubicBezTo>
                  <a:cubicBezTo>
                    <a:pt x="454" y="426"/>
                    <a:pt x="455" y="429"/>
                    <a:pt x="457" y="430"/>
                  </a:cubicBezTo>
                  <a:cubicBezTo>
                    <a:pt x="461" y="432"/>
                    <a:pt x="463" y="436"/>
                    <a:pt x="465" y="440"/>
                  </a:cubicBezTo>
                  <a:cubicBezTo>
                    <a:pt x="470" y="450"/>
                    <a:pt x="473" y="452"/>
                    <a:pt x="483" y="450"/>
                  </a:cubicBezTo>
                  <a:cubicBezTo>
                    <a:pt x="484" y="450"/>
                    <a:pt x="485" y="449"/>
                    <a:pt x="486" y="449"/>
                  </a:cubicBezTo>
                  <a:cubicBezTo>
                    <a:pt x="499" y="446"/>
                    <a:pt x="507" y="434"/>
                    <a:pt x="505" y="420"/>
                  </a:cubicBezTo>
                  <a:cubicBezTo>
                    <a:pt x="505" y="416"/>
                    <a:pt x="504" y="413"/>
                    <a:pt x="504" y="409"/>
                  </a:cubicBezTo>
                  <a:cubicBezTo>
                    <a:pt x="506" y="401"/>
                    <a:pt x="504" y="394"/>
                    <a:pt x="503" y="386"/>
                  </a:cubicBezTo>
                  <a:cubicBezTo>
                    <a:pt x="500" y="369"/>
                    <a:pt x="495" y="352"/>
                    <a:pt x="495" y="335"/>
                  </a:cubicBezTo>
                  <a:cubicBezTo>
                    <a:pt x="495" y="332"/>
                    <a:pt x="495" y="330"/>
                    <a:pt x="494" y="327"/>
                  </a:cubicBezTo>
                  <a:cubicBezTo>
                    <a:pt x="492" y="315"/>
                    <a:pt x="490" y="304"/>
                    <a:pt x="487" y="292"/>
                  </a:cubicBezTo>
                  <a:cubicBezTo>
                    <a:pt x="487" y="288"/>
                    <a:pt x="486" y="285"/>
                    <a:pt x="484" y="282"/>
                  </a:cubicBezTo>
                  <a:cubicBezTo>
                    <a:pt x="481" y="274"/>
                    <a:pt x="479" y="266"/>
                    <a:pt x="477" y="257"/>
                  </a:cubicBezTo>
                  <a:cubicBezTo>
                    <a:pt x="476" y="251"/>
                    <a:pt x="475" y="245"/>
                    <a:pt x="472" y="239"/>
                  </a:cubicBezTo>
                  <a:cubicBezTo>
                    <a:pt x="466" y="222"/>
                    <a:pt x="461" y="206"/>
                    <a:pt x="453" y="190"/>
                  </a:cubicBezTo>
                  <a:cubicBezTo>
                    <a:pt x="451" y="187"/>
                    <a:pt x="450" y="184"/>
                    <a:pt x="448" y="181"/>
                  </a:cubicBezTo>
                  <a:cubicBezTo>
                    <a:pt x="446" y="173"/>
                    <a:pt x="442" y="166"/>
                    <a:pt x="438" y="159"/>
                  </a:cubicBezTo>
                  <a:cubicBezTo>
                    <a:pt x="432" y="149"/>
                    <a:pt x="425" y="139"/>
                    <a:pt x="419" y="129"/>
                  </a:cubicBezTo>
                  <a:cubicBezTo>
                    <a:pt x="408" y="113"/>
                    <a:pt x="396" y="98"/>
                    <a:pt x="382" y="84"/>
                  </a:cubicBezTo>
                  <a:cubicBezTo>
                    <a:pt x="376" y="79"/>
                    <a:pt x="371" y="73"/>
                    <a:pt x="365" y="68"/>
                  </a:cubicBezTo>
                  <a:cubicBezTo>
                    <a:pt x="360" y="63"/>
                    <a:pt x="355" y="58"/>
                    <a:pt x="349" y="54"/>
                  </a:cubicBezTo>
                  <a:cubicBezTo>
                    <a:pt x="341" y="50"/>
                    <a:pt x="334" y="45"/>
                    <a:pt x="326" y="40"/>
                  </a:cubicBezTo>
                  <a:cubicBezTo>
                    <a:pt x="309" y="31"/>
                    <a:pt x="292" y="22"/>
                    <a:pt x="273" y="20"/>
                  </a:cubicBezTo>
                  <a:cubicBezTo>
                    <a:pt x="268" y="19"/>
                    <a:pt x="262" y="19"/>
                    <a:pt x="257" y="18"/>
                  </a:cubicBezTo>
                  <a:cubicBezTo>
                    <a:pt x="248" y="16"/>
                    <a:pt x="239" y="17"/>
                    <a:pt x="231" y="18"/>
                  </a:cubicBezTo>
                  <a:cubicBezTo>
                    <a:pt x="215" y="21"/>
                    <a:pt x="200" y="26"/>
                    <a:pt x="186" y="31"/>
                  </a:cubicBezTo>
                  <a:cubicBezTo>
                    <a:pt x="174" y="36"/>
                    <a:pt x="163" y="42"/>
                    <a:pt x="151" y="47"/>
                  </a:cubicBezTo>
                  <a:cubicBezTo>
                    <a:pt x="135" y="55"/>
                    <a:pt x="121" y="66"/>
                    <a:pt x="108" y="78"/>
                  </a:cubicBezTo>
                  <a:cubicBezTo>
                    <a:pt x="101" y="85"/>
                    <a:pt x="94" y="92"/>
                    <a:pt x="86" y="99"/>
                  </a:cubicBezTo>
                  <a:cubicBezTo>
                    <a:pt x="76" y="107"/>
                    <a:pt x="68" y="117"/>
                    <a:pt x="60" y="128"/>
                  </a:cubicBezTo>
                  <a:cubicBezTo>
                    <a:pt x="39" y="160"/>
                    <a:pt x="45" y="148"/>
                    <a:pt x="32" y="184"/>
                  </a:cubicBezTo>
                  <a:cubicBezTo>
                    <a:pt x="25" y="205"/>
                    <a:pt x="19" y="227"/>
                    <a:pt x="18" y="250"/>
                  </a:cubicBezTo>
                  <a:cubicBezTo>
                    <a:pt x="18" y="263"/>
                    <a:pt x="16" y="277"/>
                    <a:pt x="17" y="290"/>
                  </a:cubicBezTo>
                  <a:cubicBezTo>
                    <a:pt x="19" y="317"/>
                    <a:pt x="22" y="343"/>
                    <a:pt x="27" y="369"/>
                  </a:cubicBezTo>
                  <a:cubicBezTo>
                    <a:pt x="34" y="407"/>
                    <a:pt x="41" y="445"/>
                    <a:pt x="49" y="482"/>
                  </a:cubicBezTo>
                  <a:cubicBezTo>
                    <a:pt x="52" y="501"/>
                    <a:pt x="55" y="519"/>
                    <a:pt x="63" y="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44"/>
            <p:cNvSpPr>
              <a:spLocks noEditPoints="1"/>
            </p:cNvSpPr>
            <p:nvPr/>
          </p:nvSpPr>
          <p:spPr bwMode="auto">
            <a:xfrm>
              <a:off x="9410700" y="1824038"/>
              <a:ext cx="139700" cy="141288"/>
            </a:xfrm>
            <a:custGeom>
              <a:avLst/>
              <a:gdLst>
                <a:gd name="T0" fmla="*/ 48 w 50"/>
                <a:gd name="T1" fmla="*/ 21 h 50"/>
                <a:gd name="T2" fmla="*/ 49 w 50"/>
                <a:gd name="T3" fmla="*/ 29 h 50"/>
                <a:gd name="T4" fmla="*/ 43 w 50"/>
                <a:gd name="T5" fmla="*/ 43 h 50"/>
                <a:gd name="T6" fmla="*/ 17 w 50"/>
                <a:gd name="T7" fmla="*/ 50 h 50"/>
                <a:gd name="T8" fmla="*/ 4 w 50"/>
                <a:gd name="T9" fmla="*/ 40 h 50"/>
                <a:gd name="T10" fmla="*/ 0 w 50"/>
                <a:gd name="T11" fmla="*/ 20 h 50"/>
                <a:gd name="T12" fmla="*/ 5 w 50"/>
                <a:gd name="T13" fmla="*/ 11 h 50"/>
                <a:gd name="T14" fmla="*/ 32 w 50"/>
                <a:gd name="T15" fmla="*/ 1 h 50"/>
                <a:gd name="T16" fmla="*/ 45 w 50"/>
                <a:gd name="T17" fmla="*/ 10 h 50"/>
                <a:gd name="T18" fmla="*/ 48 w 50"/>
                <a:gd name="T19" fmla="*/ 21 h 50"/>
                <a:gd name="T20" fmla="*/ 48 w 50"/>
                <a:gd name="T21" fmla="*/ 21 h 50"/>
                <a:gd name="T22" fmla="*/ 31 w 50"/>
                <a:gd name="T23" fmla="*/ 14 h 50"/>
                <a:gd name="T24" fmla="*/ 20 w 50"/>
                <a:gd name="T25" fmla="*/ 15 h 50"/>
                <a:gd name="T26" fmla="*/ 15 w 50"/>
                <a:gd name="T27" fmla="*/ 21 h 50"/>
                <a:gd name="T28" fmla="*/ 19 w 50"/>
                <a:gd name="T29" fmla="*/ 35 h 50"/>
                <a:gd name="T30" fmla="*/ 34 w 50"/>
                <a:gd name="T31" fmla="*/ 30 h 50"/>
                <a:gd name="T32" fmla="*/ 31 w 50"/>
                <a:gd name="T33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8" y="21"/>
                  </a:moveTo>
                  <a:cubicBezTo>
                    <a:pt x="48" y="24"/>
                    <a:pt x="49" y="26"/>
                    <a:pt x="49" y="29"/>
                  </a:cubicBezTo>
                  <a:cubicBezTo>
                    <a:pt x="50" y="35"/>
                    <a:pt x="48" y="40"/>
                    <a:pt x="43" y="43"/>
                  </a:cubicBezTo>
                  <a:cubicBezTo>
                    <a:pt x="35" y="48"/>
                    <a:pt x="26" y="50"/>
                    <a:pt x="17" y="50"/>
                  </a:cubicBezTo>
                  <a:cubicBezTo>
                    <a:pt x="10" y="50"/>
                    <a:pt x="6" y="46"/>
                    <a:pt x="4" y="40"/>
                  </a:cubicBezTo>
                  <a:cubicBezTo>
                    <a:pt x="2" y="34"/>
                    <a:pt x="1" y="27"/>
                    <a:pt x="0" y="20"/>
                  </a:cubicBezTo>
                  <a:cubicBezTo>
                    <a:pt x="0" y="16"/>
                    <a:pt x="2" y="13"/>
                    <a:pt x="5" y="11"/>
                  </a:cubicBezTo>
                  <a:cubicBezTo>
                    <a:pt x="13" y="5"/>
                    <a:pt x="22" y="2"/>
                    <a:pt x="32" y="1"/>
                  </a:cubicBezTo>
                  <a:cubicBezTo>
                    <a:pt x="38" y="0"/>
                    <a:pt x="43" y="4"/>
                    <a:pt x="45" y="10"/>
                  </a:cubicBezTo>
                  <a:cubicBezTo>
                    <a:pt x="47" y="14"/>
                    <a:pt x="47" y="17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lose/>
                  <a:moveTo>
                    <a:pt x="31" y="14"/>
                  </a:moveTo>
                  <a:cubicBezTo>
                    <a:pt x="27" y="15"/>
                    <a:pt x="23" y="15"/>
                    <a:pt x="20" y="15"/>
                  </a:cubicBezTo>
                  <a:cubicBezTo>
                    <a:pt x="17" y="16"/>
                    <a:pt x="15" y="18"/>
                    <a:pt x="15" y="21"/>
                  </a:cubicBezTo>
                  <a:cubicBezTo>
                    <a:pt x="16" y="26"/>
                    <a:pt x="16" y="30"/>
                    <a:pt x="19" y="35"/>
                  </a:cubicBezTo>
                  <a:cubicBezTo>
                    <a:pt x="25" y="34"/>
                    <a:pt x="30" y="35"/>
                    <a:pt x="34" y="30"/>
                  </a:cubicBezTo>
                  <a:cubicBezTo>
                    <a:pt x="34" y="25"/>
                    <a:pt x="33" y="20"/>
                    <a:pt x="31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8828088" y="1990725"/>
              <a:ext cx="128588" cy="139700"/>
            </a:xfrm>
            <a:custGeom>
              <a:avLst/>
              <a:gdLst>
                <a:gd name="T0" fmla="*/ 23 w 46"/>
                <a:gd name="T1" fmla="*/ 48 h 50"/>
                <a:gd name="T2" fmla="*/ 15 w 46"/>
                <a:gd name="T3" fmla="*/ 50 h 50"/>
                <a:gd name="T4" fmla="*/ 4 w 46"/>
                <a:gd name="T5" fmla="*/ 43 h 50"/>
                <a:gd name="T6" fmla="*/ 3 w 46"/>
                <a:gd name="T7" fmla="*/ 13 h 50"/>
                <a:gd name="T8" fmla="*/ 12 w 46"/>
                <a:gd name="T9" fmla="*/ 5 h 50"/>
                <a:gd name="T10" fmla="*/ 18 w 46"/>
                <a:gd name="T11" fmla="*/ 3 h 50"/>
                <a:gd name="T12" fmla="*/ 43 w 46"/>
                <a:gd name="T13" fmla="*/ 19 h 50"/>
                <a:gd name="T14" fmla="*/ 44 w 46"/>
                <a:gd name="T15" fmla="*/ 23 h 50"/>
                <a:gd name="T16" fmla="*/ 28 w 46"/>
                <a:gd name="T17" fmla="*/ 47 h 50"/>
                <a:gd name="T18" fmla="*/ 23 w 46"/>
                <a:gd name="T19" fmla="*/ 49 h 50"/>
                <a:gd name="T20" fmla="*/ 23 w 46"/>
                <a:gd name="T21" fmla="*/ 48 h 50"/>
                <a:gd name="T22" fmla="*/ 18 w 46"/>
                <a:gd name="T23" fmla="*/ 34 h 50"/>
                <a:gd name="T24" fmla="*/ 26 w 46"/>
                <a:gd name="T25" fmla="*/ 33 h 50"/>
                <a:gd name="T26" fmla="*/ 30 w 46"/>
                <a:gd name="T27" fmla="*/ 27 h 50"/>
                <a:gd name="T28" fmla="*/ 29 w 46"/>
                <a:gd name="T29" fmla="*/ 21 h 50"/>
                <a:gd name="T30" fmla="*/ 25 w 46"/>
                <a:gd name="T31" fmla="*/ 16 h 50"/>
                <a:gd name="T32" fmla="*/ 18 w 46"/>
                <a:gd name="T33" fmla="*/ 14 h 50"/>
                <a:gd name="T34" fmla="*/ 18 w 46"/>
                <a:gd name="T35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50">
                  <a:moveTo>
                    <a:pt x="23" y="48"/>
                  </a:moveTo>
                  <a:cubicBezTo>
                    <a:pt x="20" y="49"/>
                    <a:pt x="18" y="50"/>
                    <a:pt x="15" y="50"/>
                  </a:cubicBezTo>
                  <a:cubicBezTo>
                    <a:pt x="9" y="50"/>
                    <a:pt x="6" y="48"/>
                    <a:pt x="4" y="43"/>
                  </a:cubicBezTo>
                  <a:cubicBezTo>
                    <a:pt x="0" y="33"/>
                    <a:pt x="0" y="23"/>
                    <a:pt x="3" y="13"/>
                  </a:cubicBezTo>
                  <a:cubicBezTo>
                    <a:pt x="4" y="9"/>
                    <a:pt x="8" y="7"/>
                    <a:pt x="12" y="5"/>
                  </a:cubicBezTo>
                  <a:cubicBezTo>
                    <a:pt x="13" y="4"/>
                    <a:pt x="16" y="4"/>
                    <a:pt x="18" y="3"/>
                  </a:cubicBezTo>
                  <a:cubicBezTo>
                    <a:pt x="30" y="0"/>
                    <a:pt x="40" y="6"/>
                    <a:pt x="43" y="19"/>
                  </a:cubicBezTo>
                  <a:cubicBezTo>
                    <a:pt x="43" y="21"/>
                    <a:pt x="43" y="22"/>
                    <a:pt x="44" y="23"/>
                  </a:cubicBezTo>
                  <a:cubicBezTo>
                    <a:pt x="46" y="36"/>
                    <a:pt x="40" y="45"/>
                    <a:pt x="28" y="47"/>
                  </a:cubicBezTo>
                  <a:cubicBezTo>
                    <a:pt x="26" y="48"/>
                    <a:pt x="24" y="48"/>
                    <a:pt x="23" y="49"/>
                  </a:cubicBezTo>
                  <a:cubicBezTo>
                    <a:pt x="23" y="48"/>
                    <a:pt x="23" y="48"/>
                    <a:pt x="23" y="48"/>
                  </a:cubicBezTo>
                  <a:close/>
                  <a:moveTo>
                    <a:pt x="18" y="34"/>
                  </a:moveTo>
                  <a:cubicBezTo>
                    <a:pt x="21" y="34"/>
                    <a:pt x="23" y="34"/>
                    <a:pt x="26" y="33"/>
                  </a:cubicBezTo>
                  <a:cubicBezTo>
                    <a:pt x="29" y="32"/>
                    <a:pt x="30" y="30"/>
                    <a:pt x="30" y="27"/>
                  </a:cubicBezTo>
                  <a:cubicBezTo>
                    <a:pt x="30" y="25"/>
                    <a:pt x="29" y="23"/>
                    <a:pt x="29" y="21"/>
                  </a:cubicBezTo>
                  <a:cubicBezTo>
                    <a:pt x="28" y="19"/>
                    <a:pt x="27" y="17"/>
                    <a:pt x="25" y="16"/>
                  </a:cubicBezTo>
                  <a:cubicBezTo>
                    <a:pt x="23" y="15"/>
                    <a:pt x="21" y="15"/>
                    <a:pt x="18" y="14"/>
                  </a:cubicBezTo>
                  <a:cubicBezTo>
                    <a:pt x="17" y="21"/>
                    <a:pt x="13" y="27"/>
                    <a:pt x="18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46"/>
            <p:cNvSpPr/>
            <p:nvPr/>
          </p:nvSpPr>
          <p:spPr bwMode="auto">
            <a:xfrm>
              <a:off x="9847263" y="2108200"/>
              <a:ext cx="28575" cy="55563"/>
            </a:xfrm>
            <a:custGeom>
              <a:avLst/>
              <a:gdLst>
                <a:gd name="T0" fmla="*/ 10 w 10"/>
                <a:gd name="T1" fmla="*/ 3 h 20"/>
                <a:gd name="T2" fmla="*/ 10 w 10"/>
                <a:gd name="T3" fmla="*/ 13 h 20"/>
                <a:gd name="T4" fmla="*/ 5 w 10"/>
                <a:gd name="T5" fmla="*/ 20 h 20"/>
                <a:gd name="T6" fmla="*/ 1 w 10"/>
                <a:gd name="T7" fmla="*/ 20 h 20"/>
                <a:gd name="T8" fmla="*/ 0 w 10"/>
                <a:gd name="T9" fmla="*/ 17 h 20"/>
                <a:gd name="T10" fmla="*/ 1 w 10"/>
                <a:gd name="T11" fmla="*/ 8 h 20"/>
                <a:gd name="T12" fmla="*/ 3 w 10"/>
                <a:gd name="T13" fmla="*/ 2 h 20"/>
                <a:gd name="T14" fmla="*/ 7 w 10"/>
                <a:gd name="T15" fmla="*/ 0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7"/>
                    <a:pt x="10" y="10"/>
                    <a:pt x="10" y="13"/>
                  </a:cubicBezTo>
                  <a:cubicBezTo>
                    <a:pt x="9" y="16"/>
                    <a:pt x="8" y="18"/>
                    <a:pt x="5" y="20"/>
                  </a:cubicBezTo>
                  <a:cubicBezTo>
                    <a:pt x="4" y="20"/>
                    <a:pt x="2" y="20"/>
                    <a:pt x="1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4"/>
                    <a:pt x="0" y="11"/>
                    <a:pt x="1" y="8"/>
                  </a:cubicBezTo>
                  <a:cubicBezTo>
                    <a:pt x="1" y="6"/>
                    <a:pt x="2" y="4"/>
                    <a:pt x="3" y="2"/>
                  </a:cubicBezTo>
                  <a:cubicBezTo>
                    <a:pt x="4" y="1"/>
                    <a:pt x="6" y="0"/>
                    <a:pt x="7" y="0"/>
                  </a:cubicBezTo>
                  <a:cubicBezTo>
                    <a:pt x="8" y="0"/>
                    <a:pt x="9" y="2"/>
                    <a:pt x="1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47"/>
            <p:cNvSpPr/>
            <p:nvPr/>
          </p:nvSpPr>
          <p:spPr bwMode="auto">
            <a:xfrm>
              <a:off x="9877425" y="2144713"/>
              <a:ext cx="28575" cy="63500"/>
            </a:xfrm>
            <a:custGeom>
              <a:avLst/>
              <a:gdLst>
                <a:gd name="T0" fmla="*/ 6 w 10"/>
                <a:gd name="T1" fmla="*/ 0 h 23"/>
                <a:gd name="T2" fmla="*/ 8 w 10"/>
                <a:gd name="T3" fmla="*/ 2 h 23"/>
                <a:gd name="T4" fmla="*/ 10 w 10"/>
                <a:gd name="T5" fmla="*/ 8 h 23"/>
                <a:gd name="T6" fmla="*/ 8 w 10"/>
                <a:gd name="T7" fmla="*/ 20 h 23"/>
                <a:gd name="T8" fmla="*/ 6 w 10"/>
                <a:gd name="T9" fmla="*/ 23 h 23"/>
                <a:gd name="T10" fmla="*/ 2 w 10"/>
                <a:gd name="T11" fmla="*/ 21 h 23"/>
                <a:gd name="T12" fmla="*/ 3 w 10"/>
                <a:gd name="T13" fmla="*/ 2 h 23"/>
                <a:gd name="T14" fmla="*/ 6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6" y="0"/>
                  </a:moveTo>
                  <a:cubicBezTo>
                    <a:pt x="7" y="1"/>
                    <a:pt x="8" y="1"/>
                    <a:pt x="8" y="2"/>
                  </a:cubicBezTo>
                  <a:cubicBezTo>
                    <a:pt x="9" y="4"/>
                    <a:pt x="10" y="6"/>
                    <a:pt x="10" y="8"/>
                  </a:cubicBezTo>
                  <a:cubicBezTo>
                    <a:pt x="10" y="12"/>
                    <a:pt x="9" y="16"/>
                    <a:pt x="8" y="20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5" y="23"/>
                    <a:pt x="3" y="22"/>
                    <a:pt x="2" y="21"/>
                  </a:cubicBezTo>
                  <a:cubicBezTo>
                    <a:pt x="0" y="14"/>
                    <a:pt x="2" y="8"/>
                    <a:pt x="3" y="2"/>
                  </a:cubicBezTo>
                  <a:cubicBezTo>
                    <a:pt x="3" y="1"/>
                    <a:pt x="5" y="1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48"/>
            <p:cNvSpPr/>
            <p:nvPr/>
          </p:nvSpPr>
          <p:spPr bwMode="auto">
            <a:xfrm>
              <a:off x="9945688" y="2430463"/>
              <a:ext cx="30163" cy="44450"/>
            </a:xfrm>
            <a:custGeom>
              <a:avLst/>
              <a:gdLst>
                <a:gd name="T0" fmla="*/ 2 w 11"/>
                <a:gd name="T1" fmla="*/ 16 h 16"/>
                <a:gd name="T2" fmla="*/ 1 w 11"/>
                <a:gd name="T3" fmla="*/ 13 h 16"/>
                <a:gd name="T4" fmla="*/ 7 w 11"/>
                <a:gd name="T5" fmla="*/ 0 h 16"/>
                <a:gd name="T6" fmla="*/ 9 w 11"/>
                <a:gd name="T7" fmla="*/ 0 h 16"/>
                <a:gd name="T8" fmla="*/ 11 w 11"/>
                <a:gd name="T9" fmla="*/ 1 h 16"/>
                <a:gd name="T10" fmla="*/ 5 w 11"/>
                <a:gd name="T11" fmla="*/ 15 h 16"/>
                <a:gd name="T12" fmla="*/ 2 w 1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2" y="16"/>
                  </a:moveTo>
                  <a:cubicBezTo>
                    <a:pt x="2" y="15"/>
                    <a:pt x="0" y="14"/>
                    <a:pt x="1" y="13"/>
                  </a:cubicBezTo>
                  <a:cubicBezTo>
                    <a:pt x="2" y="9"/>
                    <a:pt x="4" y="4"/>
                    <a:pt x="7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7"/>
                    <a:pt x="9" y="11"/>
                    <a:pt x="5" y="15"/>
                  </a:cubicBezTo>
                  <a:cubicBezTo>
                    <a:pt x="5" y="16"/>
                    <a:pt x="4" y="16"/>
                    <a:pt x="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35"/>
            <p:cNvSpPr/>
            <p:nvPr/>
          </p:nvSpPr>
          <p:spPr bwMode="auto">
            <a:xfrm>
              <a:off x="9194800" y="922338"/>
              <a:ext cx="103188" cy="260350"/>
            </a:xfrm>
            <a:custGeom>
              <a:avLst/>
              <a:gdLst>
                <a:gd name="T0" fmla="*/ 36 w 37"/>
                <a:gd name="T1" fmla="*/ 83 h 93"/>
                <a:gd name="T2" fmla="*/ 31 w 37"/>
                <a:gd name="T3" fmla="*/ 47 h 93"/>
                <a:gd name="T4" fmla="*/ 28 w 37"/>
                <a:gd name="T5" fmla="*/ 17 h 93"/>
                <a:gd name="T6" fmla="*/ 8 w 37"/>
                <a:gd name="T7" fmla="*/ 24 h 93"/>
                <a:gd name="T8" fmla="*/ 13 w 37"/>
                <a:gd name="T9" fmla="*/ 56 h 93"/>
                <a:gd name="T10" fmla="*/ 27 w 37"/>
                <a:gd name="T11" fmla="*/ 88 h 93"/>
                <a:gd name="T12" fmla="*/ 36 w 37"/>
                <a:gd name="T13" fmla="*/ 8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93">
                  <a:moveTo>
                    <a:pt x="36" y="83"/>
                  </a:moveTo>
                  <a:cubicBezTo>
                    <a:pt x="34" y="71"/>
                    <a:pt x="31" y="59"/>
                    <a:pt x="31" y="47"/>
                  </a:cubicBezTo>
                  <a:cubicBezTo>
                    <a:pt x="32" y="37"/>
                    <a:pt x="31" y="26"/>
                    <a:pt x="28" y="17"/>
                  </a:cubicBezTo>
                  <a:cubicBezTo>
                    <a:pt x="23" y="0"/>
                    <a:pt x="0" y="12"/>
                    <a:pt x="8" y="24"/>
                  </a:cubicBezTo>
                  <a:cubicBezTo>
                    <a:pt x="15" y="34"/>
                    <a:pt x="11" y="45"/>
                    <a:pt x="13" y="56"/>
                  </a:cubicBezTo>
                  <a:cubicBezTo>
                    <a:pt x="14" y="69"/>
                    <a:pt x="19" y="78"/>
                    <a:pt x="27" y="88"/>
                  </a:cubicBezTo>
                  <a:cubicBezTo>
                    <a:pt x="31" y="93"/>
                    <a:pt x="37" y="88"/>
                    <a:pt x="36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36"/>
            <p:cNvSpPr/>
            <p:nvPr/>
          </p:nvSpPr>
          <p:spPr bwMode="auto">
            <a:xfrm>
              <a:off x="9331325" y="987425"/>
              <a:ext cx="65088" cy="142875"/>
            </a:xfrm>
            <a:custGeom>
              <a:avLst/>
              <a:gdLst>
                <a:gd name="T0" fmla="*/ 22 w 23"/>
                <a:gd name="T1" fmla="*/ 26 h 51"/>
                <a:gd name="T2" fmla="*/ 23 w 23"/>
                <a:gd name="T3" fmla="*/ 12 h 51"/>
                <a:gd name="T4" fmla="*/ 5 w 23"/>
                <a:gd name="T5" fmla="*/ 11 h 51"/>
                <a:gd name="T6" fmla="*/ 8 w 23"/>
                <a:gd name="T7" fmla="*/ 46 h 51"/>
                <a:gd name="T8" fmla="*/ 23 w 23"/>
                <a:gd name="T9" fmla="*/ 40 h 51"/>
                <a:gd name="T10" fmla="*/ 22 w 23"/>
                <a:gd name="T11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1">
                  <a:moveTo>
                    <a:pt x="22" y="26"/>
                  </a:moveTo>
                  <a:cubicBezTo>
                    <a:pt x="22" y="21"/>
                    <a:pt x="23" y="17"/>
                    <a:pt x="23" y="12"/>
                  </a:cubicBezTo>
                  <a:cubicBezTo>
                    <a:pt x="23" y="0"/>
                    <a:pt x="6" y="0"/>
                    <a:pt x="5" y="11"/>
                  </a:cubicBezTo>
                  <a:cubicBezTo>
                    <a:pt x="4" y="22"/>
                    <a:pt x="0" y="37"/>
                    <a:pt x="8" y="46"/>
                  </a:cubicBezTo>
                  <a:cubicBezTo>
                    <a:pt x="13" y="51"/>
                    <a:pt x="23" y="48"/>
                    <a:pt x="23" y="40"/>
                  </a:cubicBezTo>
                  <a:cubicBezTo>
                    <a:pt x="23" y="35"/>
                    <a:pt x="22" y="31"/>
                    <a:pt x="22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37"/>
            <p:cNvSpPr/>
            <p:nvPr/>
          </p:nvSpPr>
          <p:spPr bwMode="auto">
            <a:xfrm>
              <a:off x="9444038" y="1054100"/>
              <a:ext cx="41275" cy="76200"/>
            </a:xfrm>
            <a:custGeom>
              <a:avLst/>
              <a:gdLst>
                <a:gd name="T0" fmla="*/ 15 w 15"/>
                <a:gd name="T1" fmla="*/ 6 h 27"/>
                <a:gd name="T2" fmla="*/ 7 w 15"/>
                <a:gd name="T3" fmla="*/ 5 h 27"/>
                <a:gd name="T4" fmla="*/ 4 w 15"/>
                <a:gd name="T5" fmla="*/ 23 h 27"/>
                <a:gd name="T6" fmla="*/ 10 w 15"/>
                <a:gd name="T7" fmla="*/ 24 h 27"/>
                <a:gd name="T8" fmla="*/ 14 w 15"/>
                <a:gd name="T9" fmla="*/ 16 h 27"/>
                <a:gd name="T10" fmla="*/ 15 w 15"/>
                <a:gd name="T11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7">
                  <a:moveTo>
                    <a:pt x="15" y="6"/>
                  </a:moveTo>
                  <a:cubicBezTo>
                    <a:pt x="15" y="0"/>
                    <a:pt x="8" y="0"/>
                    <a:pt x="7" y="5"/>
                  </a:cubicBezTo>
                  <a:cubicBezTo>
                    <a:pt x="6" y="11"/>
                    <a:pt x="0" y="17"/>
                    <a:pt x="4" y="23"/>
                  </a:cubicBezTo>
                  <a:cubicBezTo>
                    <a:pt x="5" y="25"/>
                    <a:pt x="9" y="27"/>
                    <a:pt x="10" y="24"/>
                  </a:cubicBezTo>
                  <a:cubicBezTo>
                    <a:pt x="13" y="22"/>
                    <a:pt x="13" y="19"/>
                    <a:pt x="14" y="16"/>
                  </a:cubicBezTo>
                  <a:cubicBezTo>
                    <a:pt x="15" y="13"/>
                    <a:pt x="15" y="9"/>
                    <a:pt x="15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38"/>
            <p:cNvSpPr/>
            <p:nvPr/>
          </p:nvSpPr>
          <p:spPr bwMode="auto">
            <a:xfrm>
              <a:off x="9594850" y="1071563"/>
              <a:ext cx="76200" cy="77788"/>
            </a:xfrm>
            <a:custGeom>
              <a:avLst/>
              <a:gdLst>
                <a:gd name="T0" fmla="*/ 24 w 27"/>
                <a:gd name="T1" fmla="*/ 5 h 28"/>
                <a:gd name="T2" fmla="*/ 15 w 27"/>
                <a:gd name="T3" fmla="*/ 3 h 28"/>
                <a:gd name="T4" fmla="*/ 14 w 27"/>
                <a:gd name="T5" fmla="*/ 4 h 28"/>
                <a:gd name="T6" fmla="*/ 13 w 27"/>
                <a:gd name="T7" fmla="*/ 5 h 28"/>
                <a:gd name="T8" fmla="*/ 13 w 27"/>
                <a:gd name="T9" fmla="*/ 5 h 28"/>
                <a:gd name="T10" fmla="*/ 12 w 27"/>
                <a:gd name="T11" fmla="*/ 6 h 28"/>
                <a:gd name="T12" fmla="*/ 9 w 27"/>
                <a:gd name="T13" fmla="*/ 8 h 28"/>
                <a:gd name="T14" fmla="*/ 1 w 27"/>
                <a:gd name="T15" fmla="*/ 20 h 28"/>
                <a:gd name="T16" fmla="*/ 4 w 27"/>
                <a:gd name="T17" fmla="*/ 26 h 28"/>
                <a:gd name="T18" fmla="*/ 12 w 27"/>
                <a:gd name="T19" fmla="*/ 25 h 28"/>
                <a:gd name="T20" fmla="*/ 13 w 27"/>
                <a:gd name="T21" fmla="*/ 24 h 28"/>
                <a:gd name="T22" fmla="*/ 15 w 27"/>
                <a:gd name="T23" fmla="*/ 23 h 28"/>
                <a:gd name="T24" fmla="*/ 21 w 27"/>
                <a:gd name="T25" fmla="*/ 19 h 28"/>
                <a:gd name="T26" fmla="*/ 24 w 27"/>
                <a:gd name="T2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8">
                  <a:moveTo>
                    <a:pt x="24" y="5"/>
                  </a:moveTo>
                  <a:cubicBezTo>
                    <a:pt x="22" y="2"/>
                    <a:pt x="18" y="0"/>
                    <a:pt x="15" y="3"/>
                  </a:cubicBezTo>
                  <a:cubicBezTo>
                    <a:pt x="15" y="3"/>
                    <a:pt x="14" y="4"/>
                    <a:pt x="14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1" y="7"/>
                    <a:pt x="10" y="7"/>
                    <a:pt x="9" y="8"/>
                  </a:cubicBezTo>
                  <a:cubicBezTo>
                    <a:pt x="5" y="10"/>
                    <a:pt x="2" y="15"/>
                    <a:pt x="1" y="20"/>
                  </a:cubicBezTo>
                  <a:cubicBezTo>
                    <a:pt x="0" y="22"/>
                    <a:pt x="2" y="25"/>
                    <a:pt x="4" y="26"/>
                  </a:cubicBezTo>
                  <a:cubicBezTo>
                    <a:pt x="7" y="28"/>
                    <a:pt x="10" y="27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4" y="24"/>
                    <a:pt x="15" y="24"/>
                    <a:pt x="15" y="23"/>
                  </a:cubicBezTo>
                  <a:cubicBezTo>
                    <a:pt x="17" y="22"/>
                    <a:pt x="19" y="21"/>
                    <a:pt x="21" y="19"/>
                  </a:cubicBezTo>
                  <a:cubicBezTo>
                    <a:pt x="24" y="15"/>
                    <a:pt x="27" y="9"/>
                    <a:pt x="24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39"/>
            <p:cNvSpPr/>
            <p:nvPr/>
          </p:nvSpPr>
          <p:spPr bwMode="auto">
            <a:xfrm>
              <a:off x="9675813" y="1095375"/>
              <a:ext cx="117475" cy="109538"/>
            </a:xfrm>
            <a:custGeom>
              <a:avLst/>
              <a:gdLst>
                <a:gd name="T0" fmla="*/ 34 w 42"/>
                <a:gd name="T1" fmla="*/ 1 h 39"/>
                <a:gd name="T2" fmla="*/ 17 w 42"/>
                <a:gd name="T3" fmla="*/ 10 h 39"/>
                <a:gd name="T4" fmla="*/ 3 w 42"/>
                <a:gd name="T5" fmla="*/ 29 h 39"/>
                <a:gd name="T6" fmla="*/ 10 w 42"/>
                <a:gd name="T7" fmla="*/ 36 h 39"/>
                <a:gd name="T8" fmla="*/ 28 w 42"/>
                <a:gd name="T9" fmla="*/ 22 h 39"/>
                <a:gd name="T10" fmla="*/ 40 w 42"/>
                <a:gd name="T11" fmla="*/ 7 h 39"/>
                <a:gd name="T12" fmla="*/ 34 w 42"/>
                <a:gd name="T1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34" y="1"/>
                  </a:moveTo>
                  <a:cubicBezTo>
                    <a:pt x="28" y="2"/>
                    <a:pt x="22" y="5"/>
                    <a:pt x="17" y="10"/>
                  </a:cubicBezTo>
                  <a:cubicBezTo>
                    <a:pt x="10" y="15"/>
                    <a:pt x="8" y="22"/>
                    <a:pt x="3" y="29"/>
                  </a:cubicBezTo>
                  <a:cubicBezTo>
                    <a:pt x="0" y="33"/>
                    <a:pt x="5" y="39"/>
                    <a:pt x="10" y="36"/>
                  </a:cubicBezTo>
                  <a:cubicBezTo>
                    <a:pt x="17" y="32"/>
                    <a:pt x="22" y="28"/>
                    <a:pt x="28" y="22"/>
                  </a:cubicBezTo>
                  <a:cubicBezTo>
                    <a:pt x="32" y="17"/>
                    <a:pt x="38" y="14"/>
                    <a:pt x="40" y="7"/>
                  </a:cubicBezTo>
                  <a:cubicBezTo>
                    <a:pt x="42" y="3"/>
                    <a:pt x="38" y="0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745046" y="4807501"/>
            <a:ext cx="1689100" cy="1608137"/>
            <a:chOff x="1677988" y="5824538"/>
            <a:chExt cx="1689100" cy="1608137"/>
          </a:xfrm>
        </p:grpSpPr>
        <p:sp>
          <p:nvSpPr>
            <p:cNvPr id="192" name="Freeform 11"/>
            <p:cNvSpPr>
              <a:spLocks noEditPoints="1"/>
            </p:cNvSpPr>
            <p:nvPr/>
          </p:nvSpPr>
          <p:spPr bwMode="auto">
            <a:xfrm>
              <a:off x="2644775" y="5876925"/>
              <a:ext cx="638175" cy="768350"/>
            </a:xfrm>
            <a:custGeom>
              <a:avLst/>
              <a:gdLst>
                <a:gd name="T0" fmla="*/ 84 w 228"/>
                <a:gd name="T1" fmla="*/ 166 h 274"/>
                <a:gd name="T2" fmla="*/ 76 w 228"/>
                <a:gd name="T3" fmla="*/ 166 h 274"/>
                <a:gd name="T4" fmla="*/ 12 w 228"/>
                <a:gd name="T5" fmla="*/ 167 h 274"/>
                <a:gd name="T6" fmla="*/ 2 w 228"/>
                <a:gd name="T7" fmla="*/ 165 h 274"/>
                <a:gd name="T8" fmla="*/ 0 w 228"/>
                <a:gd name="T9" fmla="*/ 162 h 274"/>
                <a:gd name="T10" fmla="*/ 2 w 228"/>
                <a:gd name="T11" fmla="*/ 160 h 274"/>
                <a:gd name="T12" fmla="*/ 39 w 228"/>
                <a:gd name="T13" fmla="*/ 143 h 274"/>
                <a:gd name="T14" fmla="*/ 70 w 228"/>
                <a:gd name="T15" fmla="*/ 126 h 274"/>
                <a:gd name="T16" fmla="*/ 76 w 228"/>
                <a:gd name="T17" fmla="*/ 123 h 274"/>
                <a:gd name="T18" fmla="*/ 85 w 228"/>
                <a:gd name="T19" fmla="*/ 118 h 274"/>
                <a:gd name="T20" fmla="*/ 81 w 228"/>
                <a:gd name="T21" fmla="*/ 91 h 274"/>
                <a:gd name="T22" fmla="*/ 76 w 228"/>
                <a:gd name="T23" fmla="*/ 53 h 274"/>
                <a:gd name="T24" fmla="*/ 73 w 228"/>
                <a:gd name="T25" fmla="*/ 18 h 274"/>
                <a:gd name="T26" fmla="*/ 73 w 228"/>
                <a:gd name="T27" fmla="*/ 2 h 274"/>
                <a:gd name="T28" fmla="*/ 77 w 228"/>
                <a:gd name="T29" fmla="*/ 3 h 274"/>
                <a:gd name="T30" fmla="*/ 114 w 228"/>
                <a:gd name="T31" fmla="*/ 36 h 274"/>
                <a:gd name="T32" fmla="*/ 130 w 228"/>
                <a:gd name="T33" fmla="*/ 54 h 274"/>
                <a:gd name="T34" fmla="*/ 140 w 228"/>
                <a:gd name="T35" fmla="*/ 68 h 274"/>
                <a:gd name="T36" fmla="*/ 149 w 228"/>
                <a:gd name="T37" fmla="*/ 75 h 274"/>
                <a:gd name="T38" fmla="*/ 158 w 228"/>
                <a:gd name="T39" fmla="*/ 80 h 274"/>
                <a:gd name="T40" fmla="*/ 161 w 228"/>
                <a:gd name="T41" fmla="*/ 80 h 274"/>
                <a:gd name="T42" fmla="*/ 188 w 228"/>
                <a:gd name="T43" fmla="*/ 74 h 274"/>
                <a:gd name="T44" fmla="*/ 206 w 228"/>
                <a:gd name="T45" fmla="*/ 71 h 274"/>
                <a:gd name="T46" fmla="*/ 221 w 228"/>
                <a:gd name="T47" fmla="*/ 78 h 274"/>
                <a:gd name="T48" fmla="*/ 222 w 228"/>
                <a:gd name="T49" fmla="*/ 84 h 274"/>
                <a:gd name="T50" fmla="*/ 210 w 228"/>
                <a:gd name="T51" fmla="*/ 101 h 274"/>
                <a:gd name="T52" fmla="*/ 198 w 228"/>
                <a:gd name="T53" fmla="*/ 119 h 274"/>
                <a:gd name="T54" fmla="*/ 195 w 228"/>
                <a:gd name="T55" fmla="*/ 124 h 274"/>
                <a:gd name="T56" fmla="*/ 197 w 228"/>
                <a:gd name="T57" fmla="*/ 136 h 274"/>
                <a:gd name="T58" fmla="*/ 223 w 228"/>
                <a:gd name="T59" fmla="*/ 168 h 274"/>
                <a:gd name="T60" fmla="*/ 228 w 228"/>
                <a:gd name="T61" fmla="*/ 181 h 274"/>
                <a:gd name="T62" fmla="*/ 214 w 228"/>
                <a:gd name="T63" fmla="*/ 182 h 274"/>
                <a:gd name="T64" fmla="*/ 192 w 228"/>
                <a:gd name="T65" fmla="*/ 178 h 274"/>
                <a:gd name="T66" fmla="*/ 158 w 228"/>
                <a:gd name="T67" fmla="*/ 173 h 274"/>
                <a:gd name="T68" fmla="*/ 155 w 228"/>
                <a:gd name="T69" fmla="*/ 173 h 274"/>
                <a:gd name="T70" fmla="*/ 152 w 228"/>
                <a:gd name="T71" fmla="*/ 180 h 274"/>
                <a:gd name="T72" fmla="*/ 132 w 228"/>
                <a:gd name="T73" fmla="*/ 222 h 274"/>
                <a:gd name="T74" fmla="*/ 130 w 228"/>
                <a:gd name="T75" fmla="*/ 225 h 274"/>
                <a:gd name="T76" fmla="*/ 120 w 228"/>
                <a:gd name="T77" fmla="*/ 246 h 274"/>
                <a:gd name="T78" fmla="*/ 110 w 228"/>
                <a:gd name="T79" fmla="*/ 267 h 274"/>
                <a:gd name="T80" fmla="*/ 106 w 228"/>
                <a:gd name="T81" fmla="*/ 274 h 274"/>
                <a:gd name="T82" fmla="*/ 103 w 228"/>
                <a:gd name="T83" fmla="*/ 269 h 274"/>
                <a:gd name="T84" fmla="*/ 100 w 228"/>
                <a:gd name="T85" fmla="*/ 266 h 274"/>
                <a:gd name="T86" fmla="*/ 98 w 228"/>
                <a:gd name="T87" fmla="*/ 262 h 274"/>
                <a:gd name="T88" fmla="*/ 93 w 228"/>
                <a:gd name="T89" fmla="*/ 219 h 274"/>
                <a:gd name="T90" fmla="*/ 89 w 228"/>
                <a:gd name="T91" fmla="*/ 183 h 274"/>
                <a:gd name="T92" fmla="*/ 84 w 228"/>
                <a:gd name="T93" fmla="*/ 166 h 274"/>
                <a:gd name="T94" fmla="*/ 151 w 228"/>
                <a:gd name="T95" fmla="*/ 125 h 274"/>
                <a:gd name="T96" fmla="*/ 151 w 228"/>
                <a:gd name="T97" fmla="*/ 122 h 274"/>
                <a:gd name="T98" fmla="*/ 147 w 228"/>
                <a:gd name="T99" fmla="*/ 118 h 274"/>
                <a:gd name="T100" fmla="*/ 143 w 228"/>
                <a:gd name="T101" fmla="*/ 121 h 274"/>
                <a:gd name="T102" fmla="*/ 138 w 228"/>
                <a:gd name="T103" fmla="*/ 130 h 274"/>
                <a:gd name="T104" fmla="*/ 135 w 228"/>
                <a:gd name="T105" fmla="*/ 137 h 274"/>
                <a:gd name="T106" fmla="*/ 136 w 228"/>
                <a:gd name="T107" fmla="*/ 142 h 274"/>
                <a:gd name="T108" fmla="*/ 140 w 228"/>
                <a:gd name="T109" fmla="*/ 143 h 274"/>
                <a:gd name="T110" fmla="*/ 150 w 228"/>
                <a:gd name="T111" fmla="*/ 128 h 274"/>
                <a:gd name="T112" fmla="*/ 151 w 228"/>
                <a:gd name="T113" fmla="*/ 125 h 274"/>
                <a:gd name="T114" fmla="*/ 157 w 228"/>
                <a:gd name="T115" fmla="*/ 130 h 274"/>
                <a:gd name="T116" fmla="*/ 155 w 228"/>
                <a:gd name="T117" fmla="*/ 131 h 274"/>
                <a:gd name="T118" fmla="*/ 149 w 228"/>
                <a:gd name="T119" fmla="*/ 140 h 274"/>
                <a:gd name="T120" fmla="*/ 151 w 228"/>
                <a:gd name="T121" fmla="*/ 144 h 274"/>
                <a:gd name="T122" fmla="*/ 157 w 228"/>
                <a:gd name="T123" fmla="*/ 13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274">
                  <a:moveTo>
                    <a:pt x="84" y="166"/>
                  </a:moveTo>
                  <a:cubicBezTo>
                    <a:pt x="81" y="166"/>
                    <a:pt x="79" y="166"/>
                    <a:pt x="76" y="166"/>
                  </a:cubicBezTo>
                  <a:cubicBezTo>
                    <a:pt x="55" y="166"/>
                    <a:pt x="33" y="166"/>
                    <a:pt x="12" y="167"/>
                  </a:cubicBezTo>
                  <a:cubicBezTo>
                    <a:pt x="8" y="167"/>
                    <a:pt x="5" y="167"/>
                    <a:pt x="2" y="165"/>
                  </a:cubicBezTo>
                  <a:cubicBezTo>
                    <a:pt x="2" y="164"/>
                    <a:pt x="1" y="163"/>
                    <a:pt x="0" y="162"/>
                  </a:cubicBezTo>
                  <a:cubicBezTo>
                    <a:pt x="1" y="161"/>
                    <a:pt x="1" y="161"/>
                    <a:pt x="2" y="160"/>
                  </a:cubicBezTo>
                  <a:cubicBezTo>
                    <a:pt x="14" y="155"/>
                    <a:pt x="26" y="149"/>
                    <a:pt x="39" y="143"/>
                  </a:cubicBezTo>
                  <a:cubicBezTo>
                    <a:pt x="49" y="138"/>
                    <a:pt x="61" y="133"/>
                    <a:pt x="70" y="126"/>
                  </a:cubicBezTo>
                  <a:cubicBezTo>
                    <a:pt x="72" y="125"/>
                    <a:pt x="74" y="124"/>
                    <a:pt x="76" y="123"/>
                  </a:cubicBezTo>
                  <a:cubicBezTo>
                    <a:pt x="79" y="122"/>
                    <a:pt x="82" y="120"/>
                    <a:pt x="85" y="118"/>
                  </a:cubicBezTo>
                  <a:cubicBezTo>
                    <a:pt x="84" y="109"/>
                    <a:pt x="83" y="100"/>
                    <a:pt x="81" y="91"/>
                  </a:cubicBezTo>
                  <a:cubicBezTo>
                    <a:pt x="78" y="78"/>
                    <a:pt x="76" y="66"/>
                    <a:pt x="76" y="53"/>
                  </a:cubicBezTo>
                  <a:cubicBezTo>
                    <a:pt x="76" y="41"/>
                    <a:pt x="74" y="30"/>
                    <a:pt x="73" y="18"/>
                  </a:cubicBezTo>
                  <a:cubicBezTo>
                    <a:pt x="73" y="13"/>
                    <a:pt x="73" y="7"/>
                    <a:pt x="73" y="2"/>
                  </a:cubicBezTo>
                  <a:cubicBezTo>
                    <a:pt x="75" y="0"/>
                    <a:pt x="76" y="2"/>
                    <a:pt x="77" y="3"/>
                  </a:cubicBezTo>
                  <a:cubicBezTo>
                    <a:pt x="90" y="14"/>
                    <a:pt x="102" y="25"/>
                    <a:pt x="114" y="36"/>
                  </a:cubicBezTo>
                  <a:cubicBezTo>
                    <a:pt x="120" y="42"/>
                    <a:pt x="125" y="48"/>
                    <a:pt x="130" y="54"/>
                  </a:cubicBezTo>
                  <a:cubicBezTo>
                    <a:pt x="134" y="58"/>
                    <a:pt x="137" y="63"/>
                    <a:pt x="140" y="68"/>
                  </a:cubicBezTo>
                  <a:cubicBezTo>
                    <a:pt x="142" y="71"/>
                    <a:pt x="145" y="73"/>
                    <a:pt x="149" y="75"/>
                  </a:cubicBezTo>
                  <a:cubicBezTo>
                    <a:pt x="152" y="76"/>
                    <a:pt x="154" y="78"/>
                    <a:pt x="158" y="80"/>
                  </a:cubicBezTo>
                  <a:cubicBezTo>
                    <a:pt x="159" y="80"/>
                    <a:pt x="160" y="80"/>
                    <a:pt x="161" y="80"/>
                  </a:cubicBezTo>
                  <a:cubicBezTo>
                    <a:pt x="170" y="76"/>
                    <a:pt x="179" y="74"/>
                    <a:pt x="188" y="74"/>
                  </a:cubicBezTo>
                  <a:cubicBezTo>
                    <a:pt x="194" y="73"/>
                    <a:pt x="200" y="72"/>
                    <a:pt x="206" y="71"/>
                  </a:cubicBezTo>
                  <a:cubicBezTo>
                    <a:pt x="213" y="70"/>
                    <a:pt x="217" y="73"/>
                    <a:pt x="221" y="78"/>
                  </a:cubicBezTo>
                  <a:cubicBezTo>
                    <a:pt x="223" y="80"/>
                    <a:pt x="223" y="82"/>
                    <a:pt x="222" y="84"/>
                  </a:cubicBezTo>
                  <a:cubicBezTo>
                    <a:pt x="218" y="90"/>
                    <a:pt x="214" y="95"/>
                    <a:pt x="210" y="101"/>
                  </a:cubicBezTo>
                  <a:cubicBezTo>
                    <a:pt x="206" y="107"/>
                    <a:pt x="202" y="113"/>
                    <a:pt x="198" y="119"/>
                  </a:cubicBezTo>
                  <a:cubicBezTo>
                    <a:pt x="197" y="121"/>
                    <a:pt x="196" y="122"/>
                    <a:pt x="195" y="124"/>
                  </a:cubicBezTo>
                  <a:cubicBezTo>
                    <a:pt x="193" y="129"/>
                    <a:pt x="194" y="133"/>
                    <a:pt x="197" y="136"/>
                  </a:cubicBezTo>
                  <a:cubicBezTo>
                    <a:pt x="207" y="146"/>
                    <a:pt x="215" y="157"/>
                    <a:pt x="223" y="168"/>
                  </a:cubicBezTo>
                  <a:cubicBezTo>
                    <a:pt x="226" y="172"/>
                    <a:pt x="228" y="176"/>
                    <a:pt x="228" y="181"/>
                  </a:cubicBezTo>
                  <a:cubicBezTo>
                    <a:pt x="224" y="182"/>
                    <a:pt x="219" y="184"/>
                    <a:pt x="214" y="182"/>
                  </a:cubicBezTo>
                  <a:cubicBezTo>
                    <a:pt x="207" y="181"/>
                    <a:pt x="200" y="179"/>
                    <a:pt x="192" y="178"/>
                  </a:cubicBezTo>
                  <a:cubicBezTo>
                    <a:pt x="181" y="176"/>
                    <a:pt x="170" y="175"/>
                    <a:pt x="158" y="173"/>
                  </a:cubicBezTo>
                  <a:cubicBezTo>
                    <a:pt x="157" y="173"/>
                    <a:pt x="156" y="173"/>
                    <a:pt x="155" y="173"/>
                  </a:cubicBezTo>
                  <a:cubicBezTo>
                    <a:pt x="154" y="175"/>
                    <a:pt x="153" y="177"/>
                    <a:pt x="152" y="180"/>
                  </a:cubicBezTo>
                  <a:cubicBezTo>
                    <a:pt x="145" y="194"/>
                    <a:pt x="139" y="208"/>
                    <a:pt x="132" y="222"/>
                  </a:cubicBezTo>
                  <a:cubicBezTo>
                    <a:pt x="131" y="223"/>
                    <a:pt x="131" y="224"/>
                    <a:pt x="130" y="225"/>
                  </a:cubicBezTo>
                  <a:cubicBezTo>
                    <a:pt x="128" y="233"/>
                    <a:pt x="120" y="237"/>
                    <a:pt x="120" y="246"/>
                  </a:cubicBezTo>
                  <a:cubicBezTo>
                    <a:pt x="117" y="253"/>
                    <a:pt x="113" y="260"/>
                    <a:pt x="110" y="267"/>
                  </a:cubicBezTo>
                  <a:cubicBezTo>
                    <a:pt x="109" y="269"/>
                    <a:pt x="107" y="271"/>
                    <a:pt x="106" y="274"/>
                  </a:cubicBezTo>
                  <a:cubicBezTo>
                    <a:pt x="104" y="272"/>
                    <a:pt x="104" y="270"/>
                    <a:pt x="103" y="269"/>
                  </a:cubicBezTo>
                  <a:cubicBezTo>
                    <a:pt x="102" y="268"/>
                    <a:pt x="101" y="267"/>
                    <a:pt x="100" y="266"/>
                  </a:cubicBezTo>
                  <a:cubicBezTo>
                    <a:pt x="99" y="265"/>
                    <a:pt x="98" y="263"/>
                    <a:pt x="98" y="262"/>
                  </a:cubicBezTo>
                  <a:cubicBezTo>
                    <a:pt x="96" y="247"/>
                    <a:pt x="94" y="233"/>
                    <a:pt x="93" y="219"/>
                  </a:cubicBezTo>
                  <a:cubicBezTo>
                    <a:pt x="91" y="207"/>
                    <a:pt x="90" y="195"/>
                    <a:pt x="89" y="183"/>
                  </a:cubicBezTo>
                  <a:cubicBezTo>
                    <a:pt x="88" y="177"/>
                    <a:pt x="87" y="172"/>
                    <a:pt x="84" y="166"/>
                  </a:cubicBezTo>
                  <a:close/>
                  <a:moveTo>
                    <a:pt x="151" y="125"/>
                  </a:moveTo>
                  <a:cubicBezTo>
                    <a:pt x="151" y="123"/>
                    <a:pt x="151" y="123"/>
                    <a:pt x="151" y="122"/>
                  </a:cubicBezTo>
                  <a:cubicBezTo>
                    <a:pt x="151" y="120"/>
                    <a:pt x="149" y="118"/>
                    <a:pt x="147" y="118"/>
                  </a:cubicBezTo>
                  <a:cubicBezTo>
                    <a:pt x="145" y="118"/>
                    <a:pt x="144" y="119"/>
                    <a:pt x="143" y="121"/>
                  </a:cubicBezTo>
                  <a:cubicBezTo>
                    <a:pt x="142" y="125"/>
                    <a:pt x="140" y="128"/>
                    <a:pt x="138" y="130"/>
                  </a:cubicBezTo>
                  <a:cubicBezTo>
                    <a:pt x="137" y="132"/>
                    <a:pt x="136" y="135"/>
                    <a:pt x="135" y="137"/>
                  </a:cubicBezTo>
                  <a:cubicBezTo>
                    <a:pt x="135" y="138"/>
                    <a:pt x="135" y="140"/>
                    <a:pt x="136" y="142"/>
                  </a:cubicBezTo>
                  <a:cubicBezTo>
                    <a:pt x="136" y="144"/>
                    <a:pt x="139" y="144"/>
                    <a:pt x="140" y="143"/>
                  </a:cubicBezTo>
                  <a:cubicBezTo>
                    <a:pt x="144" y="138"/>
                    <a:pt x="147" y="133"/>
                    <a:pt x="150" y="128"/>
                  </a:cubicBezTo>
                  <a:cubicBezTo>
                    <a:pt x="151" y="127"/>
                    <a:pt x="151" y="125"/>
                    <a:pt x="151" y="125"/>
                  </a:cubicBezTo>
                  <a:close/>
                  <a:moveTo>
                    <a:pt x="157" y="130"/>
                  </a:moveTo>
                  <a:cubicBezTo>
                    <a:pt x="156" y="130"/>
                    <a:pt x="155" y="130"/>
                    <a:pt x="155" y="131"/>
                  </a:cubicBezTo>
                  <a:cubicBezTo>
                    <a:pt x="153" y="134"/>
                    <a:pt x="151" y="137"/>
                    <a:pt x="149" y="140"/>
                  </a:cubicBezTo>
                  <a:cubicBezTo>
                    <a:pt x="149" y="142"/>
                    <a:pt x="149" y="143"/>
                    <a:pt x="151" y="144"/>
                  </a:cubicBezTo>
                  <a:cubicBezTo>
                    <a:pt x="153" y="139"/>
                    <a:pt x="159" y="136"/>
                    <a:pt x="157" y="13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"/>
            <p:cNvSpPr/>
            <p:nvPr/>
          </p:nvSpPr>
          <p:spPr bwMode="auto">
            <a:xfrm>
              <a:off x="2190750" y="5894388"/>
              <a:ext cx="644525" cy="1033463"/>
            </a:xfrm>
            <a:custGeom>
              <a:avLst/>
              <a:gdLst>
                <a:gd name="T0" fmla="*/ 223 w 230"/>
                <a:gd name="T1" fmla="*/ 0 h 369"/>
                <a:gd name="T2" fmla="*/ 225 w 230"/>
                <a:gd name="T3" fmla="*/ 53 h 369"/>
                <a:gd name="T4" fmla="*/ 230 w 230"/>
                <a:gd name="T5" fmla="*/ 105 h 369"/>
                <a:gd name="T6" fmla="*/ 225 w 230"/>
                <a:gd name="T7" fmla="*/ 108 h 369"/>
                <a:gd name="T8" fmla="*/ 171 w 230"/>
                <a:gd name="T9" fmla="*/ 138 h 369"/>
                <a:gd name="T10" fmla="*/ 157 w 230"/>
                <a:gd name="T11" fmla="*/ 146 h 369"/>
                <a:gd name="T12" fmla="*/ 144 w 230"/>
                <a:gd name="T13" fmla="*/ 152 h 369"/>
                <a:gd name="T14" fmla="*/ 134 w 230"/>
                <a:gd name="T15" fmla="*/ 158 h 369"/>
                <a:gd name="T16" fmla="*/ 111 w 230"/>
                <a:gd name="T17" fmla="*/ 185 h 369"/>
                <a:gd name="T18" fmla="*/ 60 w 230"/>
                <a:gd name="T19" fmla="*/ 261 h 369"/>
                <a:gd name="T20" fmla="*/ 12 w 230"/>
                <a:gd name="T21" fmla="*/ 346 h 369"/>
                <a:gd name="T22" fmla="*/ 4 w 230"/>
                <a:gd name="T23" fmla="*/ 361 h 369"/>
                <a:gd name="T24" fmla="*/ 0 w 230"/>
                <a:gd name="T25" fmla="*/ 369 h 369"/>
                <a:gd name="T26" fmla="*/ 86 w 230"/>
                <a:gd name="T27" fmla="*/ 170 h 369"/>
                <a:gd name="T28" fmla="*/ 223 w 230"/>
                <a:gd name="T2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69">
                  <a:moveTo>
                    <a:pt x="223" y="0"/>
                  </a:moveTo>
                  <a:cubicBezTo>
                    <a:pt x="223" y="19"/>
                    <a:pt x="224" y="36"/>
                    <a:pt x="225" y="53"/>
                  </a:cubicBezTo>
                  <a:cubicBezTo>
                    <a:pt x="226" y="70"/>
                    <a:pt x="228" y="87"/>
                    <a:pt x="230" y="105"/>
                  </a:cubicBezTo>
                  <a:cubicBezTo>
                    <a:pt x="229" y="106"/>
                    <a:pt x="227" y="107"/>
                    <a:pt x="225" y="108"/>
                  </a:cubicBezTo>
                  <a:cubicBezTo>
                    <a:pt x="207" y="118"/>
                    <a:pt x="189" y="128"/>
                    <a:pt x="171" y="138"/>
                  </a:cubicBezTo>
                  <a:cubicBezTo>
                    <a:pt x="167" y="141"/>
                    <a:pt x="162" y="144"/>
                    <a:pt x="157" y="146"/>
                  </a:cubicBezTo>
                  <a:cubicBezTo>
                    <a:pt x="153" y="148"/>
                    <a:pt x="149" y="150"/>
                    <a:pt x="144" y="152"/>
                  </a:cubicBezTo>
                  <a:cubicBezTo>
                    <a:pt x="140" y="154"/>
                    <a:pt x="137" y="155"/>
                    <a:pt x="134" y="158"/>
                  </a:cubicBezTo>
                  <a:cubicBezTo>
                    <a:pt x="126" y="166"/>
                    <a:pt x="118" y="175"/>
                    <a:pt x="111" y="185"/>
                  </a:cubicBezTo>
                  <a:cubicBezTo>
                    <a:pt x="93" y="209"/>
                    <a:pt x="77" y="235"/>
                    <a:pt x="60" y="261"/>
                  </a:cubicBezTo>
                  <a:cubicBezTo>
                    <a:pt x="43" y="288"/>
                    <a:pt x="27" y="317"/>
                    <a:pt x="12" y="346"/>
                  </a:cubicBezTo>
                  <a:cubicBezTo>
                    <a:pt x="9" y="351"/>
                    <a:pt x="7" y="356"/>
                    <a:pt x="4" y="361"/>
                  </a:cubicBezTo>
                  <a:cubicBezTo>
                    <a:pt x="3" y="363"/>
                    <a:pt x="2" y="366"/>
                    <a:pt x="0" y="369"/>
                  </a:cubicBezTo>
                  <a:cubicBezTo>
                    <a:pt x="3" y="344"/>
                    <a:pt x="43" y="242"/>
                    <a:pt x="86" y="170"/>
                  </a:cubicBezTo>
                  <a:cubicBezTo>
                    <a:pt x="124" y="108"/>
                    <a:pt x="169" y="52"/>
                    <a:pt x="223" y="0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3"/>
            <p:cNvSpPr/>
            <p:nvPr/>
          </p:nvSpPr>
          <p:spPr bwMode="auto">
            <a:xfrm>
              <a:off x="2212975" y="6403975"/>
              <a:ext cx="671513" cy="687388"/>
            </a:xfrm>
            <a:custGeom>
              <a:avLst/>
              <a:gdLst>
                <a:gd name="T0" fmla="*/ 0 w 240"/>
                <a:gd name="T1" fmla="*/ 243 h 245"/>
                <a:gd name="T2" fmla="*/ 21 w 240"/>
                <a:gd name="T3" fmla="*/ 213 h 245"/>
                <a:gd name="T4" fmla="*/ 116 w 240"/>
                <a:gd name="T5" fmla="*/ 102 h 245"/>
                <a:gd name="T6" fmla="*/ 176 w 240"/>
                <a:gd name="T7" fmla="*/ 43 h 245"/>
                <a:gd name="T8" fmla="*/ 224 w 240"/>
                <a:gd name="T9" fmla="*/ 4 h 245"/>
                <a:gd name="T10" fmla="*/ 229 w 240"/>
                <a:gd name="T11" fmla="*/ 0 h 245"/>
                <a:gd name="T12" fmla="*/ 233 w 240"/>
                <a:gd name="T13" fmla="*/ 29 h 245"/>
                <a:gd name="T14" fmla="*/ 236 w 240"/>
                <a:gd name="T15" fmla="*/ 59 h 245"/>
                <a:gd name="T16" fmla="*/ 240 w 240"/>
                <a:gd name="T17" fmla="*/ 88 h 245"/>
                <a:gd name="T18" fmla="*/ 238 w 240"/>
                <a:gd name="T19" fmla="*/ 90 h 245"/>
                <a:gd name="T20" fmla="*/ 149 w 240"/>
                <a:gd name="T21" fmla="*/ 137 h 245"/>
                <a:gd name="T22" fmla="*/ 83 w 240"/>
                <a:gd name="T23" fmla="*/ 180 h 245"/>
                <a:gd name="T24" fmla="*/ 7 w 240"/>
                <a:gd name="T25" fmla="*/ 240 h 245"/>
                <a:gd name="T26" fmla="*/ 2 w 240"/>
                <a:gd name="T27" fmla="*/ 245 h 245"/>
                <a:gd name="T28" fmla="*/ 0 w 240"/>
                <a:gd name="T29" fmla="*/ 24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45">
                  <a:moveTo>
                    <a:pt x="0" y="243"/>
                  </a:moveTo>
                  <a:cubicBezTo>
                    <a:pt x="7" y="233"/>
                    <a:pt x="14" y="223"/>
                    <a:pt x="21" y="213"/>
                  </a:cubicBezTo>
                  <a:cubicBezTo>
                    <a:pt x="50" y="173"/>
                    <a:pt x="82" y="137"/>
                    <a:pt x="116" y="102"/>
                  </a:cubicBezTo>
                  <a:cubicBezTo>
                    <a:pt x="135" y="82"/>
                    <a:pt x="156" y="63"/>
                    <a:pt x="176" y="43"/>
                  </a:cubicBezTo>
                  <a:cubicBezTo>
                    <a:pt x="191" y="29"/>
                    <a:pt x="208" y="16"/>
                    <a:pt x="224" y="4"/>
                  </a:cubicBezTo>
                  <a:cubicBezTo>
                    <a:pt x="226" y="2"/>
                    <a:pt x="227" y="2"/>
                    <a:pt x="229" y="0"/>
                  </a:cubicBezTo>
                  <a:cubicBezTo>
                    <a:pt x="232" y="10"/>
                    <a:pt x="232" y="20"/>
                    <a:pt x="233" y="29"/>
                  </a:cubicBezTo>
                  <a:cubicBezTo>
                    <a:pt x="234" y="39"/>
                    <a:pt x="235" y="49"/>
                    <a:pt x="236" y="59"/>
                  </a:cubicBezTo>
                  <a:cubicBezTo>
                    <a:pt x="237" y="68"/>
                    <a:pt x="239" y="78"/>
                    <a:pt x="240" y="88"/>
                  </a:cubicBezTo>
                  <a:cubicBezTo>
                    <a:pt x="240" y="89"/>
                    <a:pt x="239" y="89"/>
                    <a:pt x="238" y="90"/>
                  </a:cubicBezTo>
                  <a:cubicBezTo>
                    <a:pt x="207" y="103"/>
                    <a:pt x="177" y="119"/>
                    <a:pt x="149" y="137"/>
                  </a:cubicBezTo>
                  <a:cubicBezTo>
                    <a:pt x="127" y="152"/>
                    <a:pt x="105" y="165"/>
                    <a:pt x="83" y="180"/>
                  </a:cubicBezTo>
                  <a:cubicBezTo>
                    <a:pt x="56" y="198"/>
                    <a:pt x="31" y="218"/>
                    <a:pt x="7" y="240"/>
                  </a:cubicBezTo>
                  <a:cubicBezTo>
                    <a:pt x="5" y="242"/>
                    <a:pt x="3" y="243"/>
                    <a:pt x="2" y="245"/>
                  </a:cubicBezTo>
                  <a:cubicBezTo>
                    <a:pt x="1" y="244"/>
                    <a:pt x="1" y="244"/>
                    <a:pt x="0" y="243"/>
                  </a:cubicBezTo>
                  <a:close/>
                </a:path>
              </a:pathLst>
            </a:custGeom>
            <a:solidFill>
              <a:srgbClr val="57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4"/>
            <p:cNvSpPr/>
            <p:nvPr/>
          </p:nvSpPr>
          <p:spPr bwMode="auto">
            <a:xfrm>
              <a:off x="2157413" y="6384925"/>
              <a:ext cx="663575" cy="717550"/>
            </a:xfrm>
            <a:custGeom>
              <a:avLst/>
              <a:gdLst>
                <a:gd name="T0" fmla="*/ 0 w 237"/>
                <a:gd name="T1" fmla="*/ 256 h 256"/>
                <a:gd name="T2" fmla="*/ 5 w 237"/>
                <a:gd name="T3" fmla="*/ 241 h 256"/>
                <a:gd name="T4" fmla="*/ 86 w 237"/>
                <a:gd name="T5" fmla="*/ 88 h 256"/>
                <a:gd name="T6" fmla="*/ 132 w 237"/>
                <a:gd name="T7" fmla="*/ 18 h 256"/>
                <a:gd name="T8" fmla="*/ 144 w 237"/>
                <a:gd name="T9" fmla="*/ 3 h 256"/>
                <a:gd name="T10" fmla="*/ 190 w 237"/>
                <a:gd name="T11" fmla="*/ 2 h 256"/>
                <a:gd name="T12" fmla="*/ 237 w 237"/>
                <a:gd name="T13" fmla="*/ 0 h 256"/>
                <a:gd name="T14" fmla="*/ 235 w 237"/>
                <a:gd name="T15" fmla="*/ 3 h 256"/>
                <a:gd name="T16" fmla="*/ 123 w 237"/>
                <a:gd name="T17" fmla="*/ 103 h 256"/>
                <a:gd name="T18" fmla="*/ 56 w 237"/>
                <a:gd name="T19" fmla="*/ 178 h 256"/>
                <a:gd name="T20" fmla="*/ 5 w 237"/>
                <a:gd name="T21" fmla="*/ 249 h 256"/>
                <a:gd name="T22" fmla="*/ 0 w 237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56">
                  <a:moveTo>
                    <a:pt x="0" y="256"/>
                  </a:moveTo>
                  <a:cubicBezTo>
                    <a:pt x="0" y="251"/>
                    <a:pt x="3" y="246"/>
                    <a:pt x="5" y="241"/>
                  </a:cubicBezTo>
                  <a:cubicBezTo>
                    <a:pt x="28" y="187"/>
                    <a:pt x="55" y="136"/>
                    <a:pt x="86" y="88"/>
                  </a:cubicBezTo>
                  <a:cubicBezTo>
                    <a:pt x="101" y="64"/>
                    <a:pt x="117" y="41"/>
                    <a:pt x="132" y="18"/>
                  </a:cubicBezTo>
                  <a:cubicBezTo>
                    <a:pt x="136" y="13"/>
                    <a:pt x="140" y="8"/>
                    <a:pt x="144" y="3"/>
                  </a:cubicBezTo>
                  <a:cubicBezTo>
                    <a:pt x="159" y="3"/>
                    <a:pt x="175" y="2"/>
                    <a:pt x="190" y="2"/>
                  </a:cubicBezTo>
                  <a:cubicBezTo>
                    <a:pt x="205" y="1"/>
                    <a:pt x="220" y="0"/>
                    <a:pt x="237" y="0"/>
                  </a:cubicBezTo>
                  <a:cubicBezTo>
                    <a:pt x="236" y="2"/>
                    <a:pt x="235" y="2"/>
                    <a:pt x="235" y="3"/>
                  </a:cubicBezTo>
                  <a:cubicBezTo>
                    <a:pt x="194" y="32"/>
                    <a:pt x="158" y="67"/>
                    <a:pt x="123" y="103"/>
                  </a:cubicBezTo>
                  <a:cubicBezTo>
                    <a:pt x="100" y="127"/>
                    <a:pt x="77" y="152"/>
                    <a:pt x="56" y="178"/>
                  </a:cubicBezTo>
                  <a:cubicBezTo>
                    <a:pt x="38" y="201"/>
                    <a:pt x="21" y="225"/>
                    <a:pt x="5" y="249"/>
                  </a:cubicBezTo>
                  <a:cubicBezTo>
                    <a:pt x="4" y="252"/>
                    <a:pt x="3" y="255"/>
                    <a:pt x="0" y="256"/>
                  </a:cubicBezTo>
                  <a:close/>
                </a:path>
              </a:pathLst>
            </a:custGeom>
            <a:solidFill>
              <a:srgbClr val="A1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5"/>
            <p:cNvSpPr/>
            <p:nvPr/>
          </p:nvSpPr>
          <p:spPr bwMode="auto">
            <a:xfrm>
              <a:off x="3074988" y="6026150"/>
              <a:ext cx="190500" cy="28575"/>
            </a:xfrm>
            <a:custGeom>
              <a:avLst/>
              <a:gdLst>
                <a:gd name="T0" fmla="*/ 68 w 68"/>
                <a:gd name="T1" fmla="*/ 0 h 10"/>
                <a:gd name="T2" fmla="*/ 63 w 68"/>
                <a:gd name="T3" fmla="*/ 4 h 10"/>
                <a:gd name="T4" fmla="*/ 9 w 68"/>
                <a:gd name="T5" fmla="*/ 10 h 10"/>
                <a:gd name="T6" fmla="*/ 0 w 68"/>
                <a:gd name="T7" fmla="*/ 3 h 10"/>
                <a:gd name="T8" fmla="*/ 11 w 68"/>
                <a:gd name="T9" fmla="*/ 1 h 10"/>
                <a:gd name="T10" fmla="*/ 68 w 6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0">
                  <a:moveTo>
                    <a:pt x="68" y="0"/>
                  </a:moveTo>
                  <a:cubicBezTo>
                    <a:pt x="67" y="3"/>
                    <a:pt x="65" y="3"/>
                    <a:pt x="63" y="4"/>
                  </a:cubicBezTo>
                  <a:cubicBezTo>
                    <a:pt x="45" y="7"/>
                    <a:pt x="28" y="10"/>
                    <a:pt x="9" y="10"/>
                  </a:cubicBezTo>
                  <a:cubicBezTo>
                    <a:pt x="4" y="10"/>
                    <a:pt x="2" y="7"/>
                    <a:pt x="0" y="3"/>
                  </a:cubicBezTo>
                  <a:cubicBezTo>
                    <a:pt x="4" y="2"/>
                    <a:pt x="7" y="1"/>
                    <a:pt x="11" y="1"/>
                  </a:cubicBezTo>
                  <a:cubicBezTo>
                    <a:pt x="30" y="0"/>
                    <a:pt x="49" y="0"/>
                    <a:pt x="68" y="0"/>
                  </a:cubicBezTo>
                  <a:close/>
                </a:path>
              </a:pathLst>
            </a:custGeom>
            <a:solidFill>
              <a:srgbClr val="A1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6"/>
            <p:cNvSpPr/>
            <p:nvPr/>
          </p:nvSpPr>
          <p:spPr bwMode="auto">
            <a:xfrm>
              <a:off x="3062288" y="6403975"/>
              <a:ext cx="107950" cy="73025"/>
            </a:xfrm>
            <a:custGeom>
              <a:avLst/>
              <a:gdLst>
                <a:gd name="T0" fmla="*/ 39 w 39"/>
                <a:gd name="T1" fmla="*/ 5 h 26"/>
                <a:gd name="T2" fmla="*/ 38 w 39"/>
                <a:gd name="T3" fmla="*/ 7 h 26"/>
                <a:gd name="T4" fmla="*/ 1 w 39"/>
                <a:gd name="T5" fmla="*/ 26 h 26"/>
                <a:gd name="T6" fmla="*/ 0 w 39"/>
                <a:gd name="T7" fmla="*/ 24 h 26"/>
                <a:gd name="T8" fmla="*/ 3 w 39"/>
                <a:gd name="T9" fmla="*/ 19 h 26"/>
                <a:gd name="T10" fmla="*/ 12 w 39"/>
                <a:gd name="T11" fmla="*/ 2 h 26"/>
                <a:gd name="T12" fmla="*/ 39 w 3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6">
                  <a:moveTo>
                    <a:pt x="39" y="5"/>
                  </a:moveTo>
                  <a:cubicBezTo>
                    <a:pt x="39" y="6"/>
                    <a:pt x="39" y="6"/>
                    <a:pt x="38" y="7"/>
                  </a:cubicBezTo>
                  <a:cubicBezTo>
                    <a:pt x="25" y="12"/>
                    <a:pt x="13" y="19"/>
                    <a:pt x="1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1" y="22"/>
                    <a:pt x="2" y="20"/>
                    <a:pt x="3" y="19"/>
                  </a:cubicBezTo>
                  <a:cubicBezTo>
                    <a:pt x="6" y="13"/>
                    <a:pt x="9" y="7"/>
                    <a:pt x="12" y="2"/>
                  </a:cubicBezTo>
                  <a:cubicBezTo>
                    <a:pt x="25" y="0"/>
                    <a:pt x="32" y="1"/>
                    <a:pt x="39" y="5"/>
                  </a:cubicBezTo>
                  <a:close/>
                </a:path>
              </a:pathLst>
            </a:custGeom>
            <a:solidFill>
              <a:srgbClr val="57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7"/>
            <p:cNvSpPr/>
            <p:nvPr/>
          </p:nvSpPr>
          <p:spPr bwMode="auto">
            <a:xfrm>
              <a:off x="2157413" y="7102475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8"/>
            <p:cNvSpPr>
              <a:spLocks noEditPoints="1"/>
            </p:cNvSpPr>
            <p:nvPr/>
          </p:nvSpPr>
          <p:spPr bwMode="auto">
            <a:xfrm>
              <a:off x="2078038" y="5824538"/>
              <a:ext cx="1289050" cy="1457325"/>
            </a:xfrm>
            <a:custGeom>
              <a:avLst/>
              <a:gdLst>
                <a:gd name="T0" fmla="*/ 334 w 460"/>
                <a:gd name="T1" fmla="*/ 54 h 520"/>
                <a:gd name="T2" fmla="*/ 355 w 460"/>
                <a:gd name="T3" fmla="*/ 63 h 520"/>
                <a:gd name="T4" fmla="*/ 446 w 460"/>
                <a:gd name="T5" fmla="*/ 66 h 520"/>
                <a:gd name="T6" fmla="*/ 448 w 460"/>
                <a:gd name="T7" fmla="*/ 80 h 520"/>
                <a:gd name="T8" fmla="*/ 410 w 460"/>
                <a:gd name="T9" fmla="*/ 147 h 520"/>
                <a:gd name="T10" fmla="*/ 445 w 460"/>
                <a:gd name="T11" fmla="*/ 195 h 520"/>
                <a:gd name="T12" fmla="*/ 452 w 460"/>
                <a:gd name="T13" fmla="*/ 224 h 520"/>
                <a:gd name="T14" fmla="*/ 410 w 460"/>
                <a:gd name="T15" fmla="*/ 218 h 520"/>
                <a:gd name="T16" fmla="*/ 318 w 460"/>
                <a:gd name="T17" fmla="*/ 301 h 520"/>
                <a:gd name="T18" fmla="*/ 294 w 460"/>
                <a:gd name="T19" fmla="*/ 317 h 520"/>
                <a:gd name="T20" fmla="*/ 217 w 460"/>
                <a:gd name="T21" fmla="*/ 347 h 520"/>
                <a:gd name="T22" fmla="*/ 14 w 460"/>
                <a:gd name="T23" fmla="*/ 509 h 520"/>
                <a:gd name="T24" fmla="*/ 1 w 460"/>
                <a:gd name="T25" fmla="*/ 519 h 520"/>
                <a:gd name="T26" fmla="*/ 8 w 460"/>
                <a:gd name="T27" fmla="*/ 480 h 520"/>
                <a:gd name="T28" fmla="*/ 27 w 460"/>
                <a:gd name="T29" fmla="*/ 387 h 520"/>
                <a:gd name="T30" fmla="*/ 146 w 460"/>
                <a:gd name="T31" fmla="*/ 140 h 520"/>
                <a:gd name="T32" fmla="*/ 263 w 460"/>
                <a:gd name="T33" fmla="*/ 7 h 520"/>
                <a:gd name="T34" fmla="*/ 33 w 460"/>
                <a:gd name="T35" fmla="*/ 449 h 520"/>
                <a:gd name="T36" fmla="*/ 263 w 460"/>
                <a:gd name="T37" fmla="*/ 203 h 520"/>
                <a:gd name="T38" fmla="*/ 172 w 460"/>
                <a:gd name="T39" fmla="*/ 203 h 520"/>
                <a:gd name="T40" fmla="*/ 33 w 460"/>
                <a:gd name="T41" fmla="*/ 441 h 520"/>
                <a:gd name="T42" fmla="*/ 28 w 460"/>
                <a:gd name="T43" fmla="*/ 456 h 520"/>
                <a:gd name="T44" fmla="*/ 295 w 460"/>
                <a:gd name="T45" fmla="*/ 238 h 520"/>
                <a:gd name="T46" fmla="*/ 305 w 460"/>
                <a:gd name="T47" fmla="*/ 288 h 520"/>
                <a:gd name="T48" fmla="*/ 322 w 460"/>
                <a:gd name="T49" fmla="*/ 265 h 520"/>
                <a:gd name="T50" fmla="*/ 354 w 460"/>
                <a:gd name="T51" fmla="*/ 199 h 520"/>
                <a:gd name="T52" fmla="*/ 394 w 460"/>
                <a:gd name="T53" fmla="*/ 197 h 520"/>
                <a:gd name="T54" fmla="*/ 425 w 460"/>
                <a:gd name="T55" fmla="*/ 187 h 520"/>
                <a:gd name="T56" fmla="*/ 400 w 460"/>
                <a:gd name="T57" fmla="*/ 138 h 520"/>
                <a:gd name="T58" fmla="*/ 423 w 460"/>
                <a:gd name="T59" fmla="*/ 97 h 520"/>
                <a:gd name="T60" fmla="*/ 363 w 460"/>
                <a:gd name="T61" fmla="*/ 99 h 520"/>
                <a:gd name="T62" fmla="*/ 342 w 460"/>
                <a:gd name="T63" fmla="*/ 87 h 520"/>
                <a:gd name="T64" fmla="*/ 279 w 460"/>
                <a:gd name="T65" fmla="*/ 22 h 520"/>
                <a:gd name="T66" fmla="*/ 278 w 460"/>
                <a:gd name="T67" fmla="*/ 72 h 520"/>
                <a:gd name="T68" fmla="*/ 278 w 460"/>
                <a:gd name="T69" fmla="*/ 142 h 520"/>
                <a:gd name="T70" fmla="*/ 204 w 460"/>
                <a:gd name="T71" fmla="*/ 179 h 520"/>
                <a:gd name="T72" fmla="*/ 214 w 460"/>
                <a:gd name="T73" fmla="*/ 186 h 520"/>
                <a:gd name="T74" fmla="*/ 263 w 460"/>
                <a:gd name="T75" fmla="*/ 25 h 520"/>
                <a:gd name="T76" fmla="*/ 44 w 460"/>
                <a:gd name="T77" fmla="*/ 386 h 520"/>
                <a:gd name="T78" fmla="*/ 151 w 460"/>
                <a:gd name="T79" fmla="*/ 210 h 520"/>
                <a:gd name="T80" fmla="*/ 197 w 460"/>
                <a:gd name="T81" fmla="*/ 171 h 520"/>
                <a:gd name="T82" fmla="*/ 270 w 460"/>
                <a:gd name="T83" fmla="*/ 130 h 520"/>
                <a:gd name="T84" fmla="*/ 48 w 460"/>
                <a:gd name="T85" fmla="*/ 450 h 520"/>
                <a:gd name="T86" fmla="*/ 131 w 460"/>
                <a:gd name="T87" fmla="*/ 387 h 520"/>
                <a:gd name="T88" fmla="*/ 288 w 460"/>
                <a:gd name="T89" fmla="*/ 295 h 520"/>
                <a:gd name="T90" fmla="*/ 277 w 460"/>
                <a:gd name="T91" fmla="*/ 207 h 520"/>
                <a:gd name="T92" fmla="*/ 164 w 460"/>
                <a:gd name="T93" fmla="*/ 309 h 520"/>
                <a:gd name="T94" fmla="*/ 424 w 460"/>
                <a:gd name="T95" fmla="*/ 72 h 520"/>
                <a:gd name="T96" fmla="*/ 365 w 460"/>
                <a:gd name="T97" fmla="*/ 82 h 520"/>
                <a:gd name="T98" fmla="*/ 390 w 460"/>
                <a:gd name="T99" fmla="*/ 212 h 520"/>
                <a:gd name="T100" fmla="*/ 351 w 460"/>
                <a:gd name="T101" fmla="*/ 231 h 520"/>
                <a:gd name="T102" fmla="*/ 390 w 460"/>
                <a:gd name="T103" fmla="*/ 21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0" h="520">
                  <a:moveTo>
                    <a:pt x="267" y="0"/>
                  </a:moveTo>
                  <a:cubicBezTo>
                    <a:pt x="270" y="0"/>
                    <a:pt x="274" y="0"/>
                    <a:pt x="277" y="2"/>
                  </a:cubicBezTo>
                  <a:cubicBezTo>
                    <a:pt x="296" y="20"/>
                    <a:pt x="315" y="37"/>
                    <a:pt x="334" y="54"/>
                  </a:cubicBezTo>
                  <a:cubicBezTo>
                    <a:pt x="336" y="57"/>
                    <a:pt x="339" y="59"/>
                    <a:pt x="341" y="62"/>
                  </a:cubicBezTo>
                  <a:cubicBezTo>
                    <a:pt x="343" y="64"/>
                    <a:pt x="346" y="65"/>
                    <a:pt x="349" y="64"/>
                  </a:cubicBezTo>
                  <a:cubicBezTo>
                    <a:pt x="351" y="64"/>
                    <a:pt x="353" y="64"/>
                    <a:pt x="355" y="63"/>
                  </a:cubicBezTo>
                  <a:cubicBezTo>
                    <a:pt x="363" y="61"/>
                    <a:pt x="371" y="61"/>
                    <a:pt x="379" y="61"/>
                  </a:cubicBezTo>
                  <a:cubicBezTo>
                    <a:pt x="396" y="61"/>
                    <a:pt x="412" y="61"/>
                    <a:pt x="429" y="61"/>
                  </a:cubicBezTo>
                  <a:cubicBezTo>
                    <a:pt x="435" y="60"/>
                    <a:pt x="441" y="61"/>
                    <a:pt x="446" y="66"/>
                  </a:cubicBezTo>
                  <a:cubicBezTo>
                    <a:pt x="446" y="67"/>
                    <a:pt x="448" y="67"/>
                    <a:pt x="448" y="68"/>
                  </a:cubicBezTo>
                  <a:cubicBezTo>
                    <a:pt x="452" y="71"/>
                    <a:pt x="453" y="72"/>
                    <a:pt x="451" y="76"/>
                  </a:cubicBezTo>
                  <a:cubicBezTo>
                    <a:pt x="450" y="78"/>
                    <a:pt x="449" y="79"/>
                    <a:pt x="448" y="80"/>
                  </a:cubicBezTo>
                  <a:cubicBezTo>
                    <a:pt x="446" y="93"/>
                    <a:pt x="439" y="103"/>
                    <a:pt x="432" y="113"/>
                  </a:cubicBezTo>
                  <a:cubicBezTo>
                    <a:pt x="426" y="123"/>
                    <a:pt x="419" y="133"/>
                    <a:pt x="412" y="142"/>
                  </a:cubicBezTo>
                  <a:cubicBezTo>
                    <a:pt x="412" y="144"/>
                    <a:pt x="411" y="145"/>
                    <a:pt x="410" y="147"/>
                  </a:cubicBezTo>
                  <a:cubicBezTo>
                    <a:pt x="413" y="152"/>
                    <a:pt x="417" y="157"/>
                    <a:pt x="420" y="161"/>
                  </a:cubicBezTo>
                  <a:cubicBezTo>
                    <a:pt x="428" y="172"/>
                    <a:pt x="436" y="182"/>
                    <a:pt x="444" y="192"/>
                  </a:cubicBezTo>
                  <a:cubicBezTo>
                    <a:pt x="444" y="193"/>
                    <a:pt x="445" y="194"/>
                    <a:pt x="445" y="195"/>
                  </a:cubicBezTo>
                  <a:cubicBezTo>
                    <a:pt x="452" y="198"/>
                    <a:pt x="453" y="205"/>
                    <a:pt x="457" y="210"/>
                  </a:cubicBezTo>
                  <a:cubicBezTo>
                    <a:pt x="458" y="212"/>
                    <a:pt x="458" y="213"/>
                    <a:pt x="458" y="214"/>
                  </a:cubicBezTo>
                  <a:cubicBezTo>
                    <a:pt x="460" y="219"/>
                    <a:pt x="457" y="224"/>
                    <a:pt x="452" y="224"/>
                  </a:cubicBezTo>
                  <a:cubicBezTo>
                    <a:pt x="450" y="224"/>
                    <a:pt x="448" y="224"/>
                    <a:pt x="446" y="223"/>
                  </a:cubicBezTo>
                  <a:cubicBezTo>
                    <a:pt x="438" y="222"/>
                    <a:pt x="429" y="220"/>
                    <a:pt x="421" y="218"/>
                  </a:cubicBezTo>
                  <a:cubicBezTo>
                    <a:pt x="417" y="217"/>
                    <a:pt x="414" y="217"/>
                    <a:pt x="410" y="218"/>
                  </a:cubicBezTo>
                  <a:cubicBezTo>
                    <a:pt x="386" y="227"/>
                    <a:pt x="364" y="237"/>
                    <a:pt x="344" y="253"/>
                  </a:cubicBezTo>
                  <a:cubicBezTo>
                    <a:pt x="340" y="256"/>
                    <a:pt x="337" y="260"/>
                    <a:pt x="335" y="265"/>
                  </a:cubicBezTo>
                  <a:cubicBezTo>
                    <a:pt x="329" y="277"/>
                    <a:pt x="324" y="289"/>
                    <a:pt x="318" y="301"/>
                  </a:cubicBezTo>
                  <a:cubicBezTo>
                    <a:pt x="315" y="306"/>
                    <a:pt x="313" y="310"/>
                    <a:pt x="310" y="314"/>
                  </a:cubicBezTo>
                  <a:cubicBezTo>
                    <a:pt x="308" y="317"/>
                    <a:pt x="306" y="319"/>
                    <a:pt x="303" y="320"/>
                  </a:cubicBezTo>
                  <a:cubicBezTo>
                    <a:pt x="299" y="321"/>
                    <a:pt x="296" y="320"/>
                    <a:pt x="294" y="317"/>
                  </a:cubicBezTo>
                  <a:cubicBezTo>
                    <a:pt x="292" y="314"/>
                    <a:pt x="292" y="312"/>
                    <a:pt x="291" y="310"/>
                  </a:cubicBezTo>
                  <a:cubicBezTo>
                    <a:pt x="288" y="309"/>
                    <a:pt x="286" y="311"/>
                    <a:pt x="284" y="312"/>
                  </a:cubicBezTo>
                  <a:cubicBezTo>
                    <a:pt x="261" y="322"/>
                    <a:pt x="239" y="333"/>
                    <a:pt x="217" y="347"/>
                  </a:cubicBezTo>
                  <a:cubicBezTo>
                    <a:pt x="189" y="365"/>
                    <a:pt x="161" y="382"/>
                    <a:pt x="133" y="401"/>
                  </a:cubicBezTo>
                  <a:cubicBezTo>
                    <a:pt x="95" y="427"/>
                    <a:pt x="60" y="457"/>
                    <a:pt x="29" y="491"/>
                  </a:cubicBezTo>
                  <a:cubicBezTo>
                    <a:pt x="24" y="496"/>
                    <a:pt x="19" y="503"/>
                    <a:pt x="14" y="509"/>
                  </a:cubicBezTo>
                  <a:cubicBezTo>
                    <a:pt x="14" y="512"/>
                    <a:pt x="10" y="511"/>
                    <a:pt x="9" y="513"/>
                  </a:cubicBezTo>
                  <a:cubicBezTo>
                    <a:pt x="8" y="515"/>
                    <a:pt x="7" y="517"/>
                    <a:pt x="5" y="519"/>
                  </a:cubicBezTo>
                  <a:cubicBezTo>
                    <a:pt x="4" y="520"/>
                    <a:pt x="2" y="520"/>
                    <a:pt x="1" y="519"/>
                  </a:cubicBezTo>
                  <a:cubicBezTo>
                    <a:pt x="0" y="519"/>
                    <a:pt x="0" y="517"/>
                    <a:pt x="0" y="516"/>
                  </a:cubicBezTo>
                  <a:cubicBezTo>
                    <a:pt x="4" y="508"/>
                    <a:pt x="5" y="499"/>
                    <a:pt x="6" y="490"/>
                  </a:cubicBezTo>
                  <a:cubicBezTo>
                    <a:pt x="7" y="487"/>
                    <a:pt x="7" y="483"/>
                    <a:pt x="8" y="480"/>
                  </a:cubicBezTo>
                  <a:cubicBezTo>
                    <a:pt x="10" y="471"/>
                    <a:pt x="12" y="461"/>
                    <a:pt x="12" y="451"/>
                  </a:cubicBezTo>
                  <a:cubicBezTo>
                    <a:pt x="12" y="450"/>
                    <a:pt x="12" y="448"/>
                    <a:pt x="12" y="446"/>
                  </a:cubicBezTo>
                  <a:cubicBezTo>
                    <a:pt x="17" y="426"/>
                    <a:pt x="21" y="407"/>
                    <a:pt x="27" y="387"/>
                  </a:cubicBezTo>
                  <a:cubicBezTo>
                    <a:pt x="38" y="349"/>
                    <a:pt x="53" y="312"/>
                    <a:pt x="69" y="276"/>
                  </a:cubicBezTo>
                  <a:cubicBezTo>
                    <a:pt x="80" y="251"/>
                    <a:pt x="93" y="227"/>
                    <a:pt x="106" y="204"/>
                  </a:cubicBezTo>
                  <a:cubicBezTo>
                    <a:pt x="118" y="182"/>
                    <a:pt x="132" y="161"/>
                    <a:pt x="146" y="140"/>
                  </a:cubicBezTo>
                  <a:cubicBezTo>
                    <a:pt x="167" y="110"/>
                    <a:pt x="190" y="81"/>
                    <a:pt x="215" y="55"/>
                  </a:cubicBezTo>
                  <a:cubicBezTo>
                    <a:pt x="229" y="40"/>
                    <a:pt x="244" y="26"/>
                    <a:pt x="258" y="12"/>
                  </a:cubicBezTo>
                  <a:cubicBezTo>
                    <a:pt x="260" y="10"/>
                    <a:pt x="262" y="9"/>
                    <a:pt x="263" y="7"/>
                  </a:cubicBezTo>
                  <a:cubicBezTo>
                    <a:pt x="265" y="5"/>
                    <a:pt x="265" y="2"/>
                    <a:pt x="267" y="0"/>
                  </a:cubicBezTo>
                  <a:close/>
                  <a:moveTo>
                    <a:pt x="28" y="456"/>
                  </a:moveTo>
                  <a:cubicBezTo>
                    <a:pt x="31" y="455"/>
                    <a:pt x="32" y="452"/>
                    <a:pt x="33" y="449"/>
                  </a:cubicBezTo>
                  <a:cubicBezTo>
                    <a:pt x="49" y="425"/>
                    <a:pt x="66" y="401"/>
                    <a:pt x="84" y="378"/>
                  </a:cubicBezTo>
                  <a:cubicBezTo>
                    <a:pt x="105" y="352"/>
                    <a:pt x="128" y="327"/>
                    <a:pt x="151" y="303"/>
                  </a:cubicBezTo>
                  <a:cubicBezTo>
                    <a:pt x="186" y="267"/>
                    <a:pt x="222" y="232"/>
                    <a:pt x="263" y="203"/>
                  </a:cubicBezTo>
                  <a:cubicBezTo>
                    <a:pt x="263" y="202"/>
                    <a:pt x="264" y="202"/>
                    <a:pt x="265" y="200"/>
                  </a:cubicBezTo>
                  <a:cubicBezTo>
                    <a:pt x="248" y="200"/>
                    <a:pt x="233" y="201"/>
                    <a:pt x="218" y="202"/>
                  </a:cubicBezTo>
                  <a:cubicBezTo>
                    <a:pt x="203" y="202"/>
                    <a:pt x="187" y="203"/>
                    <a:pt x="172" y="203"/>
                  </a:cubicBezTo>
                  <a:cubicBezTo>
                    <a:pt x="168" y="208"/>
                    <a:pt x="164" y="213"/>
                    <a:pt x="160" y="218"/>
                  </a:cubicBezTo>
                  <a:cubicBezTo>
                    <a:pt x="145" y="241"/>
                    <a:pt x="129" y="264"/>
                    <a:pt x="114" y="288"/>
                  </a:cubicBezTo>
                  <a:cubicBezTo>
                    <a:pt x="83" y="336"/>
                    <a:pt x="56" y="387"/>
                    <a:pt x="33" y="441"/>
                  </a:cubicBezTo>
                  <a:cubicBezTo>
                    <a:pt x="31" y="446"/>
                    <a:pt x="28" y="451"/>
                    <a:pt x="28" y="456"/>
                  </a:cubicBezTo>
                  <a:cubicBezTo>
                    <a:pt x="28" y="457"/>
                    <a:pt x="28" y="457"/>
                    <a:pt x="28" y="457"/>
                  </a:cubicBezTo>
                  <a:cubicBezTo>
                    <a:pt x="28" y="457"/>
                    <a:pt x="28" y="456"/>
                    <a:pt x="28" y="456"/>
                  </a:cubicBezTo>
                  <a:close/>
                  <a:moveTo>
                    <a:pt x="286" y="185"/>
                  </a:moveTo>
                  <a:cubicBezTo>
                    <a:pt x="289" y="191"/>
                    <a:pt x="290" y="196"/>
                    <a:pt x="291" y="202"/>
                  </a:cubicBezTo>
                  <a:cubicBezTo>
                    <a:pt x="292" y="214"/>
                    <a:pt x="293" y="226"/>
                    <a:pt x="295" y="238"/>
                  </a:cubicBezTo>
                  <a:cubicBezTo>
                    <a:pt x="296" y="252"/>
                    <a:pt x="298" y="266"/>
                    <a:pt x="300" y="281"/>
                  </a:cubicBezTo>
                  <a:cubicBezTo>
                    <a:pt x="300" y="282"/>
                    <a:pt x="301" y="284"/>
                    <a:pt x="302" y="285"/>
                  </a:cubicBezTo>
                  <a:cubicBezTo>
                    <a:pt x="303" y="286"/>
                    <a:pt x="304" y="287"/>
                    <a:pt x="305" y="288"/>
                  </a:cubicBezTo>
                  <a:cubicBezTo>
                    <a:pt x="306" y="289"/>
                    <a:pt x="306" y="291"/>
                    <a:pt x="308" y="293"/>
                  </a:cubicBezTo>
                  <a:cubicBezTo>
                    <a:pt x="309" y="290"/>
                    <a:pt x="311" y="288"/>
                    <a:pt x="312" y="286"/>
                  </a:cubicBezTo>
                  <a:cubicBezTo>
                    <a:pt x="315" y="279"/>
                    <a:pt x="319" y="272"/>
                    <a:pt x="322" y="265"/>
                  </a:cubicBezTo>
                  <a:cubicBezTo>
                    <a:pt x="322" y="256"/>
                    <a:pt x="330" y="252"/>
                    <a:pt x="332" y="244"/>
                  </a:cubicBezTo>
                  <a:cubicBezTo>
                    <a:pt x="333" y="243"/>
                    <a:pt x="333" y="242"/>
                    <a:pt x="334" y="241"/>
                  </a:cubicBezTo>
                  <a:cubicBezTo>
                    <a:pt x="341" y="227"/>
                    <a:pt x="347" y="213"/>
                    <a:pt x="354" y="199"/>
                  </a:cubicBezTo>
                  <a:cubicBezTo>
                    <a:pt x="355" y="196"/>
                    <a:pt x="356" y="194"/>
                    <a:pt x="357" y="192"/>
                  </a:cubicBezTo>
                  <a:cubicBezTo>
                    <a:pt x="358" y="192"/>
                    <a:pt x="359" y="192"/>
                    <a:pt x="360" y="192"/>
                  </a:cubicBezTo>
                  <a:cubicBezTo>
                    <a:pt x="372" y="194"/>
                    <a:pt x="383" y="195"/>
                    <a:pt x="394" y="197"/>
                  </a:cubicBezTo>
                  <a:cubicBezTo>
                    <a:pt x="402" y="198"/>
                    <a:pt x="409" y="200"/>
                    <a:pt x="416" y="201"/>
                  </a:cubicBezTo>
                  <a:cubicBezTo>
                    <a:pt x="421" y="203"/>
                    <a:pt x="426" y="201"/>
                    <a:pt x="430" y="200"/>
                  </a:cubicBezTo>
                  <a:cubicBezTo>
                    <a:pt x="430" y="195"/>
                    <a:pt x="428" y="191"/>
                    <a:pt x="425" y="187"/>
                  </a:cubicBezTo>
                  <a:cubicBezTo>
                    <a:pt x="417" y="176"/>
                    <a:pt x="409" y="165"/>
                    <a:pt x="399" y="155"/>
                  </a:cubicBezTo>
                  <a:cubicBezTo>
                    <a:pt x="396" y="152"/>
                    <a:pt x="395" y="148"/>
                    <a:pt x="397" y="143"/>
                  </a:cubicBezTo>
                  <a:cubicBezTo>
                    <a:pt x="398" y="141"/>
                    <a:pt x="399" y="140"/>
                    <a:pt x="400" y="138"/>
                  </a:cubicBezTo>
                  <a:cubicBezTo>
                    <a:pt x="404" y="132"/>
                    <a:pt x="408" y="126"/>
                    <a:pt x="412" y="120"/>
                  </a:cubicBezTo>
                  <a:cubicBezTo>
                    <a:pt x="416" y="114"/>
                    <a:pt x="420" y="109"/>
                    <a:pt x="424" y="103"/>
                  </a:cubicBezTo>
                  <a:cubicBezTo>
                    <a:pt x="425" y="101"/>
                    <a:pt x="425" y="99"/>
                    <a:pt x="423" y="97"/>
                  </a:cubicBezTo>
                  <a:cubicBezTo>
                    <a:pt x="419" y="92"/>
                    <a:pt x="415" y="89"/>
                    <a:pt x="408" y="90"/>
                  </a:cubicBezTo>
                  <a:cubicBezTo>
                    <a:pt x="402" y="91"/>
                    <a:pt x="396" y="92"/>
                    <a:pt x="390" y="93"/>
                  </a:cubicBezTo>
                  <a:cubicBezTo>
                    <a:pt x="381" y="93"/>
                    <a:pt x="372" y="95"/>
                    <a:pt x="363" y="99"/>
                  </a:cubicBezTo>
                  <a:cubicBezTo>
                    <a:pt x="362" y="99"/>
                    <a:pt x="361" y="99"/>
                    <a:pt x="360" y="99"/>
                  </a:cubicBezTo>
                  <a:cubicBezTo>
                    <a:pt x="356" y="97"/>
                    <a:pt x="354" y="95"/>
                    <a:pt x="351" y="94"/>
                  </a:cubicBezTo>
                  <a:cubicBezTo>
                    <a:pt x="347" y="92"/>
                    <a:pt x="344" y="90"/>
                    <a:pt x="342" y="87"/>
                  </a:cubicBezTo>
                  <a:cubicBezTo>
                    <a:pt x="339" y="82"/>
                    <a:pt x="336" y="77"/>
                    <a:pt x="332" y="73"/>
                  </a:cubicBezTo>
                  <a:cubicBezTo>
                    <a:pt x="327" y="67"/>
                    <a:pt x="322" y="61"/>
                    <a:pt x="316" y="55"/>
                  </a:cubicBezTo>
                  <a:cubicBezTo>
                    <a:pt x="304" y="44"/>
                    <a:pt x="292" y="33"/>
                    <a:pt x="279" y="22"/>
                  </a:cubicBezTo>
                  <a:cubicBezTo>
                    <a:pt x="278" y="21"/>
                    <a:pt x="277" y="19"/>
                    <a:pt x="275" y="21"/>
                  </a:cubicBezTo>
                  <a:cubicBezTo>
                    <a:pt x="275" y="26"/>
                    <a:pt x="275" y="32"/>
                    <a:pt x="275" y="37"/>
                  </a:cubicBezTo>
                  <a:cubicBezTo>
                    <a:pt x="276" y="49"/>
                    <a:pt x="278" y="60"/>
                    <a:pt x="278" y="72"/>
                  </a:cubicBezTo>
                  <a:cubicBezTo>
                    <a:pt x="278" y="85"/>
                    <a:pt x="280" y="97"/>
                    <a:pt x="283" y="110"/>
                  </a:cubicBezTo>
                  <a:cubicBezTo>
                    <a:pt x="285" y="119"/>
                    <a:pt x="286" y="128"/>
                    <a:pt x="287" y="137"/>
                  </a:cubicBezTo>
                  <a:cubicBezTo>
                    <a:pt x="284" y="139"/>
                    <a:pt x="281" y="141"/>
                    <a:pt x="278" y="142"/>
                  </a:cubicBezTo>
                  <a:cubicBezTo>
                    <a:pt x="276" y="143"/>
                    <a:pt x="274" y="144"/>
                    <a:pt x="272" y="145"/>
                  </a:cubicBezTo>
                  <a:cubicBezTo>
                    <a:pt x="263" y="152"/>
                    <a:pt x="251" y="157"/>
                    <a:pt x="241" y="162"/>
                  </a:cubicBezTo>
                  <a:cubicBezTo>
                    <a:pt x="228" y="168"/>
                    <a:pt x="216" y="174"/>
                    <a:pt x="204" y="179"/>
                  </a:cubicBezTo>
                  <a:cubicBezTo>
                    <a:pt x="203" y="180"/>
                    <a:pt x="203" y="180"/>
                    <a:pt x="202" y="181"/>
                  </a:cubicBezTo>
                  <a:cubicBezTo>
                    <a:pt x="203" y="182"/>
                    <a:pt x="204" y="183"/>
                    <a:pt x="204" y="184"/>
                  </a:cubicBezTo>
                  <a:cubicBezTo>
                    <a:pt x="207" y="186"/>
                    <a:pt x="210" y="186"/>
                    <a:pt x="214" y="186"/>
                  </a:cubicBezTo>
                  <a:cubicBezTo>
                    <a:pt x="235" y="185"/>
                    <a:pt x="257" y="185"/>
                    <a:pt x="278" y="185"/>
                  </a:cubicBezTo>
                  <a:cubicBezTo>
                    <a:pt x="281" y="185"/>
                    <a:pt x="283" y="185"/>
                    <a:pt x="286" y="185"/>
                  </a:cubicBezTo>
                  <a:close/>
                  <a:moveTo>
                    <a:pt x="263" y="25"/>
                  </a:moveTo>
                  <a:cubicBezTo>
                    <a:pt x="209" y="77"/>
                    <a:pt x="164" y="133"/>
                    <a:pt x="126" y="195"/>
                  </a:cubicBezTo>
                  <a:cubicBezTo>
                    <a:pt x="83" y="267"/>
                    <a:pt x="43" y="369"/>
                    <a:pt x="40" y="394"/>
                  </a:cubicBezTo>
                  <a:cubicBezTo>
                    <a:pt x="42" y="391"/>
                    <a:pt x="43" y="388"/>
                    <a:pt x="44" y="386"/>
                  </a:cubicBezTo>
                  <a:cubicBezTo>
                    <a:pt x="47" y="381"/>
                    <a:pt x="49" y="376"/>
                    <a:pt x="52" y="371"/>
                  </a:cubicBezTo>
                  <a:cubicBezTo>
                    <a:pt x="67" y="342"/>
                    <a:pt x="83" y="313"/>
                    <a:pt x="100" y="286"/>
                  </a:cubicBezTo>
                  <a:cubicBezTo>
                    <a:pt x="117" y="260"/>
                    <a:pt x="133" y="234"/>
                    <a:pt x="151" y="210"/>
                  </a:cubicBezTo>
                  <a:cubicBezTo>
                    <a:pt x="158" y="200"/>
                    <a:pt x="166" y="191"/>
                    <a:pt x="174" y="183"/>
                  </a:cubicBezTo>
                  <a:cubicBezTo>
                    <a:pt x="177" y="180"/>
                    <a:pt x="180" y="179"/>
                    <a:pt x="184" y="177"/>
                  </a:cubicBezTo>
                  <a:cubicBezTo>
                    <a:pt x="189" y="175"/>
                    <a:pt x="193" y="173"/>
                    <a:pt x="197" y="171"/>
                  </a:cubicBezTo>
                  <a:cubicBezTo>
                    <a:pt x="202" y="169"/>
                    <a:pt x="207" y="166"/>
                    <a:pt x="211" y="163"/>
                  </a:cubicBezTo>
                  <a:cubicBezTo>
                    <a:pt x="229" y="153"/>
                    <a:pt x="247" y="143"/>
                    <a:pt x="265" y="133"/>
                  </a:cubicBezTo>
                  <a:cubicBezTo>
                    <a:pt x="267" y="132"/>
                    <a:pt x="269" y="131"/>
                    <a:pt x="270" y="130"/>
                  </a:cubicBezTo>
                  <a:cubicBezTo>
                    <a:pt x="268" y="112"/>
                    <a:pt x="266" y="95"/>
                    <a:pt x="265" y="78"/>
                  </a:cubicBezTo>
                  <a:cubicBezTo>
                    <a:pt x="264" y="61"/>
                    <a:pt x="263" y="44"/>
                    <a:pt x="263" y="25"/>
                  </a:cubicBezTo>
                  <a:close/>
                  <a:moveTo>
                    <a:pt x="48" y="450"/>
                  </a:moveTo>
                  <a:cubicBezTo>
                    <a:pt x="49" y="451"/>
                    <a:pt x="49" y="451"/>
                    <a:pt x="50" y="452"/>
                  </a:cubicBezTo>
                  <a:cubicBezTo>
                    <a:pt x="51" y="450"/>
                    <a:pt x="53" y="449"/>
                    <a:pt x="55" y="447"/>
                  </a:cubicBezTo>
                  <a:cubicBezTo>
                    <a:pt x="79" y="425"/>
                    <a:pt x="104" y="405"/>
                    <a:pt x="131" y="387"/>
                  </a:cubicBezTo>
                  <a:cubicBezTo>
                    <a:pt x="153" y="372"/>
                    <a:pt x="175" y="359"/>
                    <a:pt x="197" y="344"/>
                  </a:cubicBezTo>
                  <a:cubicBezTo>
                    <a:pt x="225" y="326"/>
                    <a:pt x="255" y="310"/>
                    <a:pt x="286" y="297"/>
                  </a:cubicBezTo>
                  <a:cubicBezTo>
                    <a:pt x="287" y="296"/>
                    <a:pt x="288" y="296"/>
                    <a:pt x="288" y="295"/>
                  </a:cubicBezTo>
                  <a:cubicBezTo>
                    <a:pt x="287" y="285"/>
                    <a:pt x="285" y="275"/>
                    <a:pt x="284" y="266"/>
                  </a:cubicBezTo>
                  <a:cubicBezTo>
                    <a:pt x="283" y="256"/>
                    <a:pt x="282" y="246"/>
                    <a:pt x="281" y="236"/>
                  </a:cubicBezTo>
                  <a:cubicBezTo>
                    <a:pt x="280" y="227"/>
                    <a:pt x="280" y="217"/>
                    <a:pt x="277" y="207"/>
                  </a:cubicBezTo>
                  <a:cubicBezTo>
                    <a:pt x="275" y="209"/>
                    <a:pt x="274" y="209"/>
                    <a:pt x="272" y="211"/>
                  </a:cubicBezTo>
                  <a:cubicBezTo>
                    <a:pt x="256" y="223"/>
                    <a:pt x="239" y="236"/>
                    <a:pt x="224" y="250"/>
                  </a:cubicBezTo>
                  <a:cubicBezTo>
                    <a:pt x="204" y="270"/>
                    <a:pt x="183" y="289"/>
                    <a:pt x="164" y="309"/>
                  </a:cubicBezTo>
                  <a:cubicBezTo>
                    <a:pt x="130" y="344"/>
                    <a:pt x="98" y="380"/>
                    <a:pt x="69" y="420"/>
                  </a:cubicBezTo>
                  <a:cubicBezTo>
                    <a:pt x="62" y="430"/>
                    <a:pt x="55" y="440"/>
                    <a:pt x="48" y="450"/>
                  </a:cubicBezTo>
                  <a:close/>
                  <a:moveTo>
                    <a:pt x="424" y="72"/>
                  </a:moveTo>
                  <a:cubicBezTo>
                    <a:pt x="405" y="72"/>
                    <a:pt x="386" y="72"/>
                    <a:pt x="367" y="73"/>
                  </a:cubicBezTo>
                  <a:cubicBezTo>
                    <a:pt x="363" y="73"/>
                    <a:pt x="360" y="74"/>
                    <a:pt x="356" y="75"/>
                  </a:cubicBezTo>
                  <a:cubicBezTo>
                    <a:pt x="358" y="79"/>
                    <a:pt x="360" y="82"/>
                    <a:pt x="365" y="82"/>
                  </a:cubicBezTo>
                  <a:cubicBezTo>
                    <a:pt x="384" y="82"/>
                    <a:pt x="401" y="79"/>
                    <a:pt x="419" y="76"/>
                  </a:cubicBezTo>
                  <a:cubicBezTo>
                    <a:pt x="421" y="75"/>
                    <a:pt x="423" y="75"/>
                    <a:pt x="424" y="72"/>
                  </a:cubicBezTo>
                  <a:close/>
                  <a:moveTo>
                    <a:pt x="390" y="212"/>
                  </a:moveTo>
                  <a:cubicBezTo>
                    <a:pt x="383" y="208"/>
                    <a:pt x="376" y="207"/>
                    <a:pt x="363" y="209"/>
                  </a:cubicBezTo>
                  <a:cubicBezTo>
                    <a:pt x="360" y="214"/>
                    <a:pt x="357" y="220"/>
                    <a:pt x="354" y="226"/>
                  </a:cubicBezTo>
                  <a:cubicBezTo>
                    <a:pt x="353" y="227"/>
                    <a:pt x="352" y="229"/>
                    <a:pt x="351" y="231"/>
                  </a:cubicBezTo>
                  <a:cubicBezTo>
                    <a:pt x="351" y="232"/>
                    <a:pt x="351" y="232"/>
                    <a:pt x="352" y="233"/>
                  </a:cubicBezTo>
                  <a:cubicBezTo>
                    <a:pt x="364" y="226"/>
                    <a:pt x="376" y="219"/>
                    <a:pt x="389" y="214"/>
                  </a:cubicBezTo>
                  <a:cubicBezTo>
                    <a:pt x="390" y="213"/>
                    <a:pt x="390" y="213"/>
                    <a:pt x="390" y="2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"/>
            <p:cNvSpPr/>
            <p:nvPr/>
          </p:nvSpPr>
          <p:spPr bwMode="auto">
            <a:xfrm>
              <a:off x="3022600" y="6208713"/>
              <a:ext cx="44450" cy="73025"/>
            </a:xfrm>
            <a:custGeom>
              <a:avLst/>
              <a:gdLst>
                <a:gd name="T0" fmla="*/ 16 w 16"/>
                <a:gd name="T1" fmla="*/ 7 h 26"/>
                <a:gd name="T2" fmla="*/ 15 w 16"/>
                <a:gd name="T3" fmla="*/ 10 h 26"/>
                <a:gd name="T4" fmla="*/ 5 w 16"/>
                <a:gd name="T5" fmla="*/ 25 h 26"/>
                <a:gd name="T6" fmla="*/ 1 w 16"/>
                <a:gd name="T7" fmla="*/ 24 h 26"/>
                <a:gd name="T8" fmla="*/ 0 w 16"/>
                <a:gd name="T9" fmla="*/ 19 h 26"/>
                <a:gd name="T10" fmla="*/ 3 w 16"/>
                <a:gd name="T11" fmla="*/ 12 h 26"/>
                <a:gd name="T12" fmla="*/ 8 w 16"/>
                <a:gd name="T13" fmla="*/ 3 h 26"/>
                <a:gd name="T14" fmla="*/ 12 w 16"/>
                <a:gd name="T15" fmla="*/ 0 h 26"/>
                <a:gd name="T16" fmla="*/ 16 w 16"/>
                <a:gd name="T17" fmla="*/ 4 h 26"/>
                <a:gd name="T18" fmla="*/ 16 w 16"/>
                <a:gd name="T1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6">
                  <a:moveTo>
                    <a:pt x="16" y="7"/>
                  </a:moveTo>
                  <a:cubicBezTo>
                    <a:pt x="16" y="7"/>
                    <a:pt x="16" y="9"/>
                    <a:pt x="15" y="10"/>
                  </a:cubicBezTo>
                  <a:cubicBezTo>
                    <a:pt x="12" y="15"/>
                    <a:pt x="9" y="20"/>
                    <a:pt x="5" y="25"/>
                  </a:cubicBezTo>
                  <a:cubicBezTo>
                    <a:pt x="4" y="26"/>
                    <a:pt x="1" y="26"/>
                    <a:pt x="1" y="24"/>
                  </a:cubicBezTo>
                  <a:cubicBezTo>
                    <a:pt x="0" y="22"/>
                    <a:pt x="0" y="20"/>
                    <a:pt x="0" y="19"/>
                  </a:cubicBezTo>
                  <a:cubicBezTo>
                    <a:pt x="1" y="17"/>
                    <a:pt x="2" y="14"/>
                    <a:pt x="3" y="12"/>
                  </a:cubicBezTo>
                  <a:cubicBezTo>
                    <a:pt x="5" y="10"/>
                    <a:pt x="7" y="7"/>
                    <a:pt x="8" y="3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5"/>
                    <a:pt x="16" y="5"/>
                    <a:pt x="16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0"/>
            <p:cNvSpPr/>
            <p:nvPr/>
          </p:nvSpPr>
          <p:spPr bwMode="auto">
            <a:xfrm>
              <a:off x="3062288" y="6242050"/>
              <a:ext cx="26988" cy="39688"/>
            </a:xfrm>
            <a:custGeom>
              <a:avLst/>
              <a:gdLst>
                <a:gd name="T0" fmla="*/ 8 w 10"/>
                <a:gd name="T1" fmla="*/ 0 h 14"/>
                <a:gd name="T2" fmla="*/ 2 w 10"/>
                <a:gd name="T3" fmla="*/ 14 h 14"/>
                <a:gd name="T4" fmla="*/ 0 w 10"/>
                <a:gd name="T5" fmla="*/ 10 h 14"/>
                <a:gd name="T6" fmla="*/ 6 w 10"/>
                <a:gd name="T7" fmla="*/ 1 h 14"/>
                <a:gd name="T8" fmla="*/ 8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8" y="0"/>
                  </a:moveTo>
                  <a:cubicBezTo>
                    <a:pt x="10" y="6"/>
                    <a:pt x="4" y="9"/>
                    <a:pt x="2" y="14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2" y="7"/>
                    <a:pt x="4" y="4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40"/>
            <p:cNvSpPr/>
            <p:nvPr/>
          </p:nvSpPr>
          <p:spPr bwMode="auto">
            <a:xfrm>
              <a:off x="1787525" y="6543675"/>
              <a:ext cx="271463" cy="735013"/>
            </a:xfrm>
            <a:custGeom>
              <a:avLst/>
              <a:gdLst>
                <a:gd name="T0" fmla="*/ 84 w 97"/>
                <a:gd name="T1" fmla="*/ 5 h 262"/>
                <a:gd name="T2" fmla="*/ 28 w 97"/>
                <a:gd name="T3" fmla="*/ 124 h 262"/>
                <a:gd name="T4" fmla="*/ 10 w 97"/>
                <a:gd name="T5" fmla="*/ 194 h 262"/>
                <a:gd name="T6" fmla="*/ 0 w 97"/>
                <a:gd name="T7" fmla="*/ 256 h 262"/>
                <a:gd name="T8" fmla="*/ 9 w 97"/>
                <a:gd name="T9" fmla="*/ 256 h 262"/>
                <a:gd name="T10" fmla="*/ 25 w 97"/>
                <a:gd name="T11" fmla="*/ 191 h 262"/>
                <a:gd name="T12" fmla="*/ 43 w 97"/>
                <a:gd name="T13" fmla="*/ 128 h 262"/>
                <a:gd name="T14" fmla="*/ 94 w 97"/>
                <a:gd name="T15" fmla="*/ 11 h 262"/>
                <a:gd name="T16" fmla="*/ 84 w 97"/>
                <a:gd name="T17" fmla="*/ 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62">
                  <a:moveTo>
                    <a:pt x="84" y="5"/>
                  </a:moveTo>
                  <a:cubicBezTo>
                    <a:pt x="58" y="41"/>
                    <a:pt x="41" y="82"/>
                    <a:pt x="28" y="124"/>
                  </a:cubicBezTo>
                  <a:cubicBezTo>
                    <a:pt x="20" y="147"/>
                    <a:pt x="16" y="170"/>
                    <a:pt x="10" y="194"/>
                  </a:cubicBezTo>
                  <a:cubicBezTo>
                    <a:pt x="6" y="214"/>
                    <a:pt x="0" y="235"/>
                    <a:pt x="0" y="256"/>
                  </a:cubicBezTo>
                  <a:cubicBezTo>
                    <a:pt x="0" y="262"/>
                    <a:pt x="9" y="262"/>
                    <a:pt x="9" y="256"/>
                  </a:cubicBezTo>
                  <a:cubicBezTo>
                    <a:pt x="10" y="234"/>
                    <a:pt x="19" y="211"/>
                    <a:pt x="25" y="191"/>
                  </a:cubicBezTo>
                  <a:cubicBezTo>
                    <a:pt x="31" y="170"/>
                    <a:pt x="36" y="148"/>
                    <a:pt x="43" y="128"/>
                  </a:cubicBezTo>
                  <a:cubicBezTo>
                    <a:pt x="56" y="87"/>
                    <a:pt x="73" y="48"/>
                    <a:pt x="94" y="11"/>
                  </a:cubicBezTo>
                  <a:cubicBezTo>
                    <a:pt x="97" y="4"/>
                    <a:pt x="88" y="0"/>
                    <a:pt x="84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41"/>
            <p:cNvSpPr/>
            <p:nvPr/>
          </p:nvSpPr>
          <p:spPr bwMode="auto">
            <a:xfrm>
              <a:off x="1677988" y="6953250"/>
              <a:ext cx="92075" cy="479425"/>
            </a:xfrm>
            <a:custGeom>
              <a:avLst/>
              <a:gdLst>
                <a:gd name="T0" fmla="*/ 14 w 33"/>
                <a:gd name="T1" fmla="*/ 135 h 171"/>
                <a:gd name="T2" fmla="*/ 16 w 33"/>
                <a:gd name="T3" fmla="*/ 95 h 171"/>
                <a:gd name="T4" fmla="*/ 32 w 33"/>
                <a:gd name="T5" fmla="*/ 6 h 171"/>
                <a:gd name="T6" fmla="*/ 23 w 33"/>
                <a:gd name="T7" fmla="*/ 5 h 171"/>
                <a:gd name="T8" fmla="*/ 1 w 33"/>
                <a:gd name="T9" fmla="*/ 102 h 171"/>
                <a:gd name="T10" fmla="*/ 0 w 33"/>
                <a:gd name="T11" fmla="*/ 145 h 171"/>
                <a:gd name="T12" fmla="*/ 9 w 33"/>
                <a:gd name="T13" fmla="*/ 169 h 171"/>
                <a:gd name="T14" fmla="*/ 15 w 33"/>
                <a:gd name="T15" fmla="*/ 165 h 171"/>
                <a:gd name="T16" fmla="*/ 15 w 33"/>
                <a:gd name="T17" fmla="*/ 162 h 171"/>
                <a:gd name="T18" fmla="*/ 14 w 33"/>
                <a:gd name="T19" fmla="*/ 160 h 171"/>
                <a:gd name="T20" fmla="*/ 14 w 33"/>
                <a:gd name="T21" fmla="*/ 13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71">
                  <a:moveTo>
                    <a:pt x="14" y="135"/>
                  </a:moveTo>
                  <a:cubicBezTo>
                    <a:pt x="16" y="122"/>
                    <a:pt x="15" y="108"/>
                    <a:pt x="16" y="95"/>
                  </a:cubicBezTo>
                  <a:cubicBezTo>
                    <a:pt x="19" y="65"/>
                    <a:pt x="30" y="36"/>
                    <a:pt x="32" y="6"/>
                  </a:cubicBezTo>
                  <a:cubicBezTo>
                    <a:pt x="33" y="1"/>
                    <a:pt x="25" y="0"/>
                    <a:pt x="23" y="5"/>
                  </a:cubicBezTo>
                  <a:cubicBezTo>
                    <a:pt x="14" y="37"/>
                    <a:pt x="3" y="68"/>
                    <a:pt x="1" y="102"/>
                  </a:cubicBezTo>
                  <a:cubicBezTo>
                    <a:pt x="0" y="116"/>
                    <a:pt x="0" y="131"/>
                    <a:pt x="0" y="145"/>
                  </a:cubicBezTo>
                  <a:cubicBezTo>
                    <a:pt x="0" y="154"/>
                    <a:pt x="2" y="163"/>
                    <a:pt x="9" y="169"/>
                  </a:cubicBezTo>
                  <a:cubicBezTo>
                    <a:pt x="12" y="171"/>
                    <a:pt x="16" y="169"/>
                    <a:pt x="15" y="165"/>
                  </a:cubicBezTo>
                  <a:cubicBezTo>
                    <a:pt x="15" y="164"/>
                    <a:pt x="15" y="163"/>
                    <a:pt x="15" y="162"/>
                  </a:cubicBezTo>
                  <a:cubicBezTo>
                    <a:pt x="15" y="161"/>
                    <a:pt x="15" y="160"/>
                    <a:pt x="14" y="160"/>
                  </a:cubicBezTo>
                  <a:cubicBezTo>
                    <a:pt x="13" y="152"/>
                    <a:pt x="14" y="143"/>
                    <a:pt x="14" y="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359482" y="3643262"/>
            <a:ext cx="1689100" cy="1090613"/>
            <a:chOff x="0" y="3660775"/>
            <a:chExt cx="1689100" cy="1090613"/>
          </a:xfrm>
        </p:grpSpPr>
        <p:sp>
          <p:nvSpPr>
            <p:cNvPr id="205" name="Freeform 244"/>
            <p:cNvSpPr/>
            <p:nvPr/>
          </p:nvSpPr>
          <p:spPr bwMode="auto">
            <a:xfrm>
              <a:off x="331788" y="3748088"/>
              <a:ext cx="935038" cy="809625"/>
            </a:xfrm>
            <a:custGeom>
              <a:avLst/>
              <a:gdLst>
                <a:gd name="T0" fmla="*/ 324 w 334"/>
                <a:gd name="T1" fmla="*/ 0 h 289"/>
                <a:gd name="T2" fmla="*/ 325 w 334"/>
                <a:gd name="T3" fmla="*/ 3 h 289"/>
                <a:gd name="T4" fmla="*/ 334 w 334"/>
                <a:gd name="T5" fmla="*/ 41 h 289"/>
                <a:gd name="T6" fmla="*/ 334 w 334"/>
                <a:gd name="T7" fmla="*/ 43 h 289"/>
                <a:gd name="T8" fmla="*/ 327 w 334"/>
                <a:gd name="T9" fmla="*/ 46 h 289"/>
                <a:gd name="T10" fmla="*/ 318 w 334"/>
                <a:gd name="T11" fmla="*/ 52 h 289"/>
                <a:gd name="T12" fmla="*/ 298 w 334"/>
                <a:gd name="T13" fmla="*/ 65 h 289"/>
                <a:gd name="T14" fmla="*/ 296 w 334"/>
                <a:gd name="T15" fmla="*/ 66 h 289"/>
                <a:gd name="T16" fmla="*/ 274 w 334"/>
                <a:gd name="T17" fmla="*/ 78 h 289"/>
                <a:gd name="T18" fmla="*/ 210 w 334"/>
                <a:gd name="T19" fmla="*/ 115 h 289"/>
                <a:gd name="T20" fmla="*/ 132 w 334"/>
                <a:gd name="T21" fmla="*/ 173 h 289"/>
                <a:gd name="T22" fmla="*/ 95 w 334"/>
                <a:gd name="T23" fmla="*/ 203 h 289"/>
                <a:gd name="T24" fmla="*/ 78 w 334"/>
                <a:gd name="T25" fmla="*/ 217 h 289"/>
                <a:gd name="T26" fmla="*/ 46 w 334"/>
                <a:gd name="T27" fmla="*/ 245 h 289"/>
                <a:gd name="T28" fmla="*/ 3 w 334"/>
                <a:gd name="T29" fmla="*/ 287 h 289"/>
                <a:gd name="T30" fmla="*/ 0 w 334"/>
                <a:gd name="T31" fmla="*/ 289 h 289"/>
                <a:gd name="T32" fmla="*/ 7 w 334"/>
                <a:gd name="T33" fmla="*/ 273 h 289"/>
                <a:gd name="T34" fmla="*/ 54 w 334"/>
                <a:gd name="T35" fmla="*/ 199 h 289"/>
                <a:gd name="T36" fmla="*/ 90 w 334"/>
                <a:gd name="T37" fmla="*/ 155 h 289"/>
                <a:gd name="T38" fmla="*/ 134 w 334"/>
                <a:gd name="T39" fmla="*/ 118 h 289"/>
                <a:gd name="T40" fmla="*/ 155 w 334"/>
                <a:gd name="T41" fmla="*/ 99 h 289"/>
                <a:gd name="T42" fmla="*/ 169 w 334"/>
                <a:gd name="T43" fmla="*/ 87 h 289"/>
                <a:gd name="T44" fmla="*/ 193 w 334"/>
                <a:gd name="T45" fmla="*/ 69 h 289"/>
                <a:gd name="T46" fmla="*/ 220 w 334"/>
                <a:gd name="T47" fmla="*/ 50 h 289"/>
                <a:gd name="T48" fmla="*/ 258 w 334"/>
                <a:gd name="T49" fmla="*/ 30 h 289"/>
                <a:gd name="T50" fmla="*/ 277 w 334"/>
                <a:gd name="T51" fmla="*/ 19 h 289"/>
                <a:gd name="T52" fmla="*/ 321 w 334"/>
                <a:gd name="T53" fmla="*/ 0 h 289"/>
                <a:gd name="T54" fmla="*/ 324 w 334"/>
                <a:gd name="T5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289">
                  <a:moveTo>
                    <a:pt x="324" y="0"/>
                  </a:moveTo>
                  <a:cubicBezTo>
                    <a:pt x="324" y="2"/>
                    <a:pt x="325" y="2"/>
                    <a:pt x="325" y="3"/>
                  </a:cubicBezTo>
                  <a:cubicBezTo>
                    <a:pt x="328" y="16"/>
                    <a:pt x="331" y="29"/>
                    <a:pt x="334" y="41"/>
                  </a:cubicBezTo>
                  <a:cubicBezTo>
                    <a:pt x="334" y="42"/>
                    <a:pt x="334" y="42"/>
                    <a:pt x="334" y="43"/>
                  </a:cubicBezTo>
                  <a:cubicBezTo>
                    <a:pt x="332" y="44"/>
                    <a:pt x="329" y="45"/>
                    <a:pt x="327" y="46"/>
                  </a:cubicBezTo>
                  <a:cubicBezTo>
                    <a:pt x="324" y="48"/>
                    <a:pt x="320" y="50"/>
                    <a:pt x="318" y="52"/>
                  </a:cubicBezTo>
                  <a:cubicBezTo>
                    <a:pt x="312" y="57"/>
                    <a:pt x="305" y="61"/>
                    <a:pt x="298" y="65"/>
                  </a:cubicBezTo>
                  <a:cubicBezTo>
                    <a:pt x="298" y="66"/>
                    <a:pt x="297" y="66"/>
                    <a:pt x="296" y="66"/>
                  </a:cubicBezTo>
                  <a:cubicBezTo>
                    <a:pt x="289" y="70"/>
                    <a:pt x="282" y="75"/>
                    <a:pt x="274" y="78"/>
                  </a:cubicBezTo>
                  <a:cubicBezTo>
                    <a:pt x="251" y="87"/>
                    <a:pt x="230" y="101"/>
                    <a:pt x="210" y="115"/>
                  </a:cubicBezTo>
                  <a:cubicBezTo>
                    <a:pt x="184" y="134"/>
                    <a:pt x="158" y="153"/>
                    <a:pt x="132" y="173"/>
                  </a:cubicBezTo>
                  <a:cubicBezTo>
                    <a:pt x="119" y="182"/>
                    <a:pt x="107" y="193"/>
                    <a:pt x="95" y="203"/>
                  </a:cubicBezTo>
                  <a:cubicBezTo>
                    <a:pt x="90" y="208"/>
                    <a:pt x="84" y="213"/>
                    <a:pt x="78" y="217"/>
                  </a:cubicBezTo>
                  <a:cubicBezTo>
                    <a:pt x="67" y="226"/>
                    <a:pt x="56" y="235"/>
                    <a:pt x="46" y="245"/>
                  </a:cubicBezTo>
                  <a:cubicBezTo>
                    <a:pt x="32" y="259"/>
                    <a:pt x="18" y="273"/>
                    <a:pt x="3" y="287"/>
                  </a:cubicBezTo>
                  <a:cubicBezTo>
                    <a:pt x="3" y="288"/>
                    <a:pt x="1" y="288"/>
                    <a:pt x="0" y="289"/>
                  </a:cubicBezTo>
                  <a:cubicBezTo>
                    <a:pt x="1" y="283"/>
                    <a:pt x="4" y="278"/>
                    <a:pt x="7" y="273"/>
                  </a:cubicBezTo>
                  <a:cubicBezTo>
                    <a:pt x="22" y="248"/>
                    <a:pt x="37" y="223"/>
                    <a:pt x="54" y="199"/>
                  </a:cubicBezTo>
                  <a:cubicBezTo>
                    <a:pt x="64" y="183"/>
                    <a:pt x="76" y="168"/>
                    <a:pt x="90" y="155"/>
                  </a:cubicBezTo>
                  <a:cubicBezTo>
                    <a:pt x="104" y="142"/>
                    <a:pt x="119" y="130"/>
                    <a:pt x="134" y="118"/>
                  </a:cubicBezTo>
                  <a:cubicBezTo>
                    <a:pt x="141" y="111"/>
                    <a:pt x="148" y="106"/>
                    <a:pt x="155" y="99"/>
                  </a:cubicBezTo>
                  <a:cubicBezTo>
                    <a:pt x="159" y="94"/>
                    <a:pt x="164" y="91"/>
                    <a:pt x="169" y="87"/>
                  </a:cubicBezTo>
                  <a:cubicBezTo>
                    <a:pt x="177" y="81"/>
                    <a:pt x="185" y="75"/>
                    <a:pt x="193" y="69"/>
                  </a:cubicBezTo>
                  <a:cubicBezTo>
                    <a:pt x="202" y="62"/>
                    <a:pt x="210" y="55"/>
                    <a:pt x="220" y="50"/>
                  </a:cubicBezTo>
                  <a:cubicBezTo>
                    <a:pt x="232" y="43"/>
                    <a:pt x="245" y="36"/>
                    <a:pt x="258" y="30"/>
                  </a:cubicBezTo>
                  <a:cubicBezTo>
                    <a:pt x="264" y="26"/>
                    <a:pt x="270" y="22"/>
                    <a:pt x="277" y="19"/>
                  </a:cubicBezTo>
                  <a:cubicBezTo>
                    <a:pt x="291" y="12"/>
                    <a:pt x="305" y="4"/>
                    <a:pt x="321" y="0"/>
                  </a:cubicBezTo>
                  <a:cubicBezTo>
                    <a:pt x="322" y="0"/>
                    <a:pt x="323" y="0"/>
                    <a:pt x="324" y="0"/>
                  </a:cubicBezTo>
                  <a:close/>
                </a:path>
              </a:pathLst>
            </a:custGeom>
            <a:solidFill>
              <a:srgbClr val="FF6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45"/>
            <p:cNvSpPr/>
            <p:nvPr/>
          </p:nvSpPr>
          <p:spPr bwMode="auto">
            <a:xfrm>
              <a:off x="427038" y="3983038"/>
              <a:ext cx="925513" cy="531813"/>
            </a:xfrm>
            <a:custGeom>
              <a:avLst/>
              <a:gdLst>
                <a:gd name="T0" fmla="*/ 0 w 331"/>
                <a:gd name="T1" fmla="*/ 189 h 190"/>
                <a:gd name="T2" fmla="*/ 12 w 331"/>
                <a:gd name="T3" fmla="*/ 179 h 190"/>
                <a:gd name="T4" fmla="*/ 58 w 331"/>
                <a:gd name="T5" fmla="*/ 138 h 190"/>
                <a:gd name="T6" fmla="*/ 88 w 331"/>
                <a:gd name="T7" fmla="*/ 114 h 190"/>
                <a:gd name="T8" fmla="*/ 120 w 331"/>
                <a:gd name="T9" fmla="*/ 88 h 190"/>
                <a:gd name="T10" fmla="*/ 177 w 331"/>
                <a:gd name="T11" fmla="*/ 46 h 190"/>
                <a:gd name="T12" fmla="*/ 247 w 331"/>
                <a:gd name="T13" fmla="*/ 4 h 190"/>
                <a:gd name="T14" fmla="*/ 256 w 331"/>
                <a:gd name="T15" fmla="*/ 0 h 190"/>
                <a:gd name="T16" fmla="*/ 288 w 331"/>
                <a:gd name="T17" fmla="*/ 6 h 190"/>
                <a:gd name="T18" fmla="*/ 317 w 331"/>
                <a:gd name="T19" fmla="*/ 10 h 190"/>
                <a:gd name="T20" fmla="*/ 322 w 331"/>
                <a:gd name="T21" fmla="*/ 24 h 190"/>
                <a:gd name="T22" fmla="*/ 326 w 331"/>
                <a:gd name="T23" fmla="*/ 38 h 190"/>
                <a:gd name="T24" fmla="*/ 331 w 331"/>
                <a:gd name="T25" fmla="*/ 54 h 190"/>
                <a:gd name="T26" fmla="*/ 324 w 331"/>
                <a:gd name="T27" fmla="*/ 54 h 190"/>
                <a:gd name="T28" fmla="*/ 247 w 331"/>
                <a:gd name="T29" fmla="*/ 60 h 190"/>
                <a:gd name="T30" fmla="*/ 220 w 331"/>
                <a:gd name="T31" fmla="*/ 70 h 190"/>
                <a:gd name="T32" fmla="*/ 164 w 331"/>
                <a:gd name="T33" fmla="*/ 94 h 190"/>
                <a:gd name="T34" fmla="*/ 157 w 331"/>
                <a:gd name="T35" fmla="*/ 97 h 190"/>
                <a:gd name="T36" fmla="*/ 9 w 331"/>
                <a:gd name="T37" fmla="*/ 185 h 190"/>
                <a:gd name="T38" fmla="*/ 3 w 331"/>
                <a:gd name="T39" fmla="*/ 190 h 190"/>
                <a:gd name="T40" fmla="*/ 0 w 331"/>
                <a:gd name="T4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1" h="190">
                  <a:moveTo>
                    <a:pt x="0" y="189"/>
                  </a:moveTo>
                  <a:cubicBezTo>
                    <a:pt x="4" y="186"/>
                    <a:pt x="9" y="182"/>
                    <a:pt x="12" y="179"/>
                  </a:cubicBezTo>
                  <a:cubicBezTo>
                    <a:pt x="27" y="164"/>
                    <a:pt x="42" y="151"/>
                    <a:pt x="58" y="138"/>
                  </a:cubicBezTo>
                  <a:cubicBezTo>
                    <a:pt x="68" y="131"/>
                    <a:pt x="78" y="122"/>
                    <a:pt x="88" y="114"/>
                  </a:cubicBezTo>
                  <a:cubicBezTo>
                    <a:pt x="98" y="105"/>
                    <a:pt x="109" y="96"/>
                    <a:pt x="120" y="88"/>
                  </a:cubicBezTo>
                  <a:cubicBezTo>
                    <a:pt x="139" y="73"/>
                    <a:pt x="158" y="60"/>
                    <a:pt x="177" y="46"/>
                  </a:cubicBezTo>
                  <a:cubicBezTo>
                    <a:pt x="199" y="30"/>
                    <a:pt x="223" y="15"/>
                    <a:pt x="247" y="4"/>
                  </a:cubicBezTo>
                  <a:cubicBezTo>
                    <a:pt x="250" y="2"/>
                    <a:pt x="253" y="1"/>
                    <a:pt x="256" y="0"/>
                  </a:cubicBezTo>
                  <a:cubicBezTo>
                    <a:pt x="266" y="3"/>
                    <a:pt x="277" y="4"/>
                    <a:pt x="288" y="6"/>
                  </a:cubicBezTo>
                  <a:cubicBezTo>
                    <a:pt x="298" y="7"/>
                    <a:pt x="307" y="9"/>
                    <a:pt x="317" y="10"/>
                  </a:cubicBezTo>
                  <a:cubicBezTo>
                    <a:pt x="320" y="15"/>
                    <a:pt x="321" y="20"/>
                    <a:pt x="322" y="24"/>
                  </a:cubicBezTo>
                  <a:cubicBezTo>
                    <a:pt x="324" y="29"/>
                    <a:pt x="325" y="34"/>
                    <a:pt x="326" y="38"/>
                  </a:cubicBezTo>
                  <a:cubicBezTo>
                    <a:pt x="328" y="43"/>
                    <a:pt x="329" y="48"/>
                    <a:pt x="331" y="54"/>
                  </a:cubicBezTo>
                  <a:cubicBezTo>
                    <a:pt x="328" y="54"/>
                    <a:pt x="326" y="54"/>
                    <a:pt x="324" y="54"/>
                  </a:cubicBezTo>
                  <a:cubicBezTo>
                    <a:pt x="298" y="51"/>
                    <a:pt x="272" y="54"/>
                    <a:pt x="247" y="60"/>
                  </a:cubicBezTo>
                  <a:cubicBezTo>
                    <a:pt x="238" y="63"/>
                    <a:pt x="229" y="67"/>
                    <a:pt x="220" y="70"/>
                  </a:cubicBezTo>
                  <a:cubicBezTo>
                    <a:pt x="201" y="76"/>
                    <a:pt x="182" y="84"/>
                    <a:pt x="164" y="94"/>
                  </a:cubicBezTo>
                  <a:cubicBezTo>
                    <a:pt x="162" y="95"/>
                    <a:pt x="160" y="96"/>
                    <a:pt x="157" y="97"/>
                  </a:cubicBezTo>
                  <a:cubicBezTo>
                    <a:pt x="105" y="121"/>
                    <a:pt x="56" y="152"/>
                    <a:pt x="9" y="185"/>
                  </a:cubicBezTo>
                  <a:cubicBezTo>
                    <a:pt x="7" y="187"/>
                    <a:pt x="5" y="188"/>
                    <a:pt x="3" y="190"/>
                  </a:cubicBezTo>
                  <a:cubicBezTo>
                    <a:pt x="2" y="190"/>
                    <a:pt x="1" y="189"/>
                    <a:pt x="0" y="189"/>
                  </a:cubicBezTo>
                  <a:close/>
                </a:path>
              </a:pathLst>
            </a:custGeom>
            <a:solidFill>
              <a:srgbClr val="00F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46"/>
            <p:cNvSpPr>
              <a:spLocks noEditPoints="1"/>
            </p:cNvSpPr>
            <p:nvPr/>
          </p:nvSpPr>
          <p:spPr bwMode="auto">
            <a:xfrm>
              <a:off x="1198563" y="3738563"/>
              <a:ext cx="403225" cy="384175"/>
            </a:xfrm>
            <a:custGeom>
              <a:avLst/>
              <a:gdLst>
                <a:gd name="T0" fmla="*/ 55 w 144"/>
                <a:gd name="T1" fmla="*/ 93 h 137"/>
                <a:gd name="T2" fmla="*/ 52 w 144"/>
                <a:gd name="T3" fmla="*/ 91 h 137"/>
                <a:gd name="T4" fmla="*/ 10 w 144"/>
                <a:gd name="T5" fmla="*/ 80 h 137"/>
                <a:gd name="T6" fmla="*/ 6 w 144"/>
                <a:gd name="T7" fmla="*/ 80 h 137"/>
                <a:gd name="T8" fmla="*/ 1 w 144"/>
                <a:gd name="T9" fmla="*/ 78 h 137"/>
                <a:gd name="T10" fmla="*/ 5 w 144"/>
                <a:gd name="T11" fmla="*/ 73 h 137"/>
                <a:gd name="T12" fmla="*/ 7 w 144"/>
                <a:gd name="T13" fmla="*/ 72 h 137"/>
                <a:gd name="T14" fmla="*/ 30 w 144"/>
                <a:gd name="T15" fmla="*/ 58 h 137"/>
                <a:gd name="T16" fmla="*/ 36 w 144"/>
                <a:gd name="T17" fmla="*/ 48 h 137"/>
                <a:gd name="T18" fmla="*/ 36 w 144"/>
                <a:gd name="T19" fmla="*/ 43 h 137"/>
                <a:gd name="T20" fmla="*/ 36 w 144"/>
                <a:gd name="T21" fmla="*/ 30 h 137"/>
                <a:gd name="T22" fmla="*/ 30 w 144"/>
                <a:gd name="T23" fmla="*/ 1 h 137"/>
                <a:gd name="T24" fmla="*/ 33 w 144"/>
                <a:gd name="T25" fmla="*/ 2 h 137"/>
                <a:gd name="T26" fmla="*/ 54 w 144"/>
                <a:gd name="T27" fmla="*/ 16 h 137"/>
                <a:gd name="T28" fmla="*/ 76 w 144"/>
                <a:gd name="T29" fmla="*/ 33 h 137"/>
                <a:gd name="T30" fmla="*/ 81 w 144"/>
                <a:gd name="T31" fmla="*/ 37 h 137"/>
                <a:gd name="T32" fmla="*/ 88 w 144"/>
                <a:gd name="T33" fmla="*/ 36 h 137"/>
                <a:gd name="T34" fmla="*/ 99 w 144"/>
                <a:gd name="T35" fmla="*/ 27 h 137"/>
                <a:gd name="T36" fmla="*/ 110 w 144"/>
                <a:gd name="T37" fmla="*/ 20 h 137"/>
                <a:gd name="T38" fmla="*/ 128 w 144"/>
                <a:gd name="T39" fmla="*/ 6 h 137"/>
                <a:gd name="T40" fmla="*/ 137 w 144"/>
                <a:gd name="T41" fmla="*/ 1 h 137"/>
                <a:gd name="T42" fmla="*/ 131 w 144"/>
                <a:gd name="T43" fmla="*/ 15 h 137"/>
                <a:gd name="T44" fmla="*/ 123 w 144"/>
                <a:gd name="T45" fmla="*/ 33 h 137"/>
                <a:gd name="T46" fmla="*/ 115 w 144"/>
                <a:gd name="T47" fmla="*/ 58 h 137"/>
                <a:gd name="T48" fmla="*/ 119 w 144"/>
                <a:gd name="T49" fmla="*/ 61 h 137"/>
                <a:gd name="T50" fmla="*/ 134 w 144"/>
                <a:gd name="T51" fmla="*/ 72 h 137"/>
                <a:gd name="T52" fmla="*/ 143 w 144"/>
                <a:gd name="T53" fmla="*/ 79 h 137"/>
                <a:gd name="T54" fmla="*/ 141 w 144"/>
                <a:gd name="T55" fmla="*/ 82 h 137"/>
                <a:gd name="T56" fmla="*/ 128 w 144"/>
                <a:gd name="T57" fmla="*/ 84 h 137"/>
                <a:gd name="T58" fmla="*/ 113 w 144"/>
                <a:gd name="T59" fmla="*/ 87 h 137"/>
                <a:gd name="T60" fmla="*/ 109 w 144"/>
                <a:gd name="T61" fmla="*/ 88 h 137"/>
                <a:gd name="T62" fmla="*/ 96 w 144"/>
                <a:gd name="T63" fmla="*/ 97 h 137"/>
                <a:gd name="T64" fmla="*/ 76 w 144"/>
                <a:gd name="T65" fmla="*/ 128 h 137"/>
                <a:gd name="T66" fmla="*/ 70 w 144"/>
                <a:gd name="T67" fmla="*/ 137 h 137"/>
                <a:gd name="T68" fmla="*/ 62 w 144"/>
                <a:gd name="T69" fmla="*/ 115 h 137"/>
                <a:gd name="T70" fmla="*/ 55 w 144"/>
                <a:gd name="T71" fmla="*/ 93 h 137"/>
                <a:gd name="T72" fmla="*/ 56 w 144"/>
                <a:gd name="T73" fmla="*/ 64 h 137"/>
                <a:gd name="T74" fmla="*/ 61 w 144"/>
                <a:gd name="T75" fmla="*/ 67 h 137"/>
                <a:gd name="T76" fmla="*/ 72 w 144"/>
                <a:gd name="T77" fmla="*/ 60 h 137"/>
                <a:gd name="T78" fmla="*/ 71 w 144"/>
                <a:gd name="T79" fmla="*/ 58 h 137"/>
                <a:gd name="T80" fmla="*/ 69 w 144"/>
                <a:gd name="T81" fmla="*/ 57 h 137"/>
                <a:gd name="T82" fmla="*/ 56 w 144"/>
                <a:gd name="T83" fmla="*/ 64 h 137"/>
                <a:gd name="T84" fmla="*/ 48 w 144"/>
                <a:gd name="T85" fmla="*/ 42 h 137"/>
                <a:gd name="T86" fmla="*/ 47 w 144"/>
                <a:gd name="T87" fmla="*/ 45 h 137"/>
                <a:gd name="T88" fmla="*/ 49 w 144"/>
                <a:gd name="T89" fmla="*/ 50 h 137"/>
                <a:gd name="T90" fmla="*/ 54 w 144"/>
                <a:gd name="T91" fmla="*/ 49 h 137"/>
                <a:gd name="T92" fmla="*/ 57 w 144"/>
                <a:gd name="T93" fmla="*/ 43 h 137"/>
                <a:gd name="T94" fmla="*/ 55 w 144"/>
                <a:gd name="T95" fmla="*/ 39 h 137"/>
                <a:gd name="T96" fmla="*/ 52 w 144"/>
                <a:gd name="T97" fmla="*/ 39 h 137"/>
                <a:gd name="T98" fmla="*/ 48 w 144"/>
                <a:gd name="T99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" h="137">
                  <a:moveTo>
                    <a:pt x="55" y="93"/>
                  </a:moveTo>
                  <a:cubicBezTo>
                    <a:pt x="53" y="92"/>
                    <a:pt x="52" y="92"/>
                    <a:pt x="52" y="91"/>
                  </a:cubicBezTo>
                  <a:cubicBezTo>
                    <a:pt x="39" y="83"/>
                    <a:pt x="24" y="82"/>
                    <a:pt x="10" y="80"/>
                  </a:cubicBezTo>
                  <a:cubicBezTo>
                    <a:pt x="8" y="80"/>
                    <a:pt x="7" y="80"/>
                    <a:pt x="6" y="80"/>
                  </a:cubicBezTo>
                  <a:cubicBezTo>
                    <a:pt x="4" y="79"/>
                    <a:pt x="2" y="80"/>
                    <a:pt x="1" y="78"/>
                  </a:cubicBezTo>
                  <a:cubicBezTo>
                    <a:pt x="0" y="75"/>
                    <a:pt x="3" y="74"/>
                    <a:pt x="5" y="73"/>
                  </a:cubicBezTo>
                  <a:cubicBezTo>
                    <a:pt x="6" y="73"/>
                    <a:pt x="7" y="72"/>
                    <a:pt x="7" y="72"/>
                  </a:cubicBezTo>
                  <a:cubicBezTo>
                    <a:pt x="14" y="65"/>
                    <a:pt x="21" y="61"/>
                    <a:pt x="30" y="58"/>
                  </a:cubicBezTo>
                  <a:cubicBezTo>
                    <a:pt x="34" y="56"/>
                    <a:pt x="36" y="53"/>
                    <a:pt x="36" y="48"/>
                  </a:cubicBezTo>
                  <a:cubicBezTo>
                    <a:pt x="36" y="47"/>
                    <a:pt x="35" y="45"/>
                    <a:pt x="36" y="43"/>
                  </a:cubicBezTo>
                  <a:cubicBezTo>
                    <a:pt x="39" y="39"/>
                    <a:pt x="37" y="34"/>
                    <a:pt x="36" y="30"/>
                  </a:cubicBezTo>
                  <a:cubicBezTo>
                    <a:pt x="34" y="20"/>
                    <a:pt x="32" y="11"/>
                    <a:pt x="30" y="1"/>
                  </a:cubicBezTo>
                  <a:cubicBezTo>
                    <a:pt x="31" y="0"/>
                    <a:pt x="32" y="1"/>
                    <a:pt x="33" y="2"/>
                  </a:cubicBezTo>
                  <a:cubicBezTo>
                    <a:pt x="40" y="6"/>
                    <a:pt x="48" y="10"/>
                    <a:pt x="54" y="16"/>
                  </a:cubicBezTo>
                  <a:cubicBezTo>
                    <a:pt x="61" y="22"/>
                    <a:pt x="70" y="26"/>
                    <a:pt x="76" y="33"/>
                  </a:cubicBezTo>
                  <a:cubicBezTo>
                    <a:pt x="77" y="35"/>
                    <a:pt x="79" y="36"/>
                    <a:pt x="81" y="37"/>
                  </a:cubicBezTo>
                  <a:cubicBezTo>
                    <a:pt x="84" y="38"/>
                    <a:pt x="86" y="38"/>
                    <a:pt x="88" y="36"/>
                  </a:cubicBezTo>
                  <a:cubicBezTo>
                    <a:pt x="91" y="32"/>
                    <a:pt x="96" y="31"/>
                    <a:pt x="99" y="27"/>
                  </a:cubicBezTo>
                  <a:cubicBezTo>
                    <a:pt x="102" y="24"/>
                    <a:pt x="106" y="22"/>
                    <a:pt x="110" y="20"/>
                  </a:cubicBezTo>
                  <a:cubicBezTo>
                    <a:pt x="116" y="15"/>
                    <a:pt x="122" y="11"/>
                    <a:pt x="128" y="6"/>
                  </a:cubicBezTo>
                  <a:cubicBezTo>
                    <a:pt x="131" y="4"/>
                    <a:pt x="133" y="2"/>
                    <a:pt x="137" y="1"/>
                  </a:cubicBezTo>
                  <a:cubicBezTo>
                    <a:pt x="135" y="7"/>
                    <a:pt x="133" y="11"/>
                    <a:pt x="131" y="15"/>
                  </a:cubicBezTo>
                  <a:cubicBezTo>
                    <a:pt x="128" y="21"/>
                    <a:pt x="125" y="27"/>
                    <a:pt x="123" y="33"/>
                  </a:cubicBezTo>
                  <a:cubicBezTo>
                    <a:pt x="120" y="41"/>
                    <a:pt x="118" y="49"/>
                    <a:pt x="115" y="58"/>
                  </a:cubicBezTo>
                  <a:cubicBezTo>
                    <a:pt x="116" y="59"/>
                    <a:pt x="118" y="60"/>
                    <a:pt x="119" y="61"/>
                  </a:cubicBezTo>
                  <a:cubicBezTo>
                    <a:pt x="124" y="64"/>
                    <a:pt x="130" y="67"/>
                    <a:pt x="134" y="72"/>
                  </a:cubicBezTo>
                  <a:cubicBezTo>
                    <a:pt x="136" y="75"/>
                    <a:pt x="140" y="77"/>
                    <a:pt x="143" y="79"/>
                  </a:cubicBezTo>
                  <a:cubicBezTo>
                    <a:pt x="144" y="82"/>
                    <a:pt x="142" y="82"/>
                    <a:pt x="141" y="82"/>
                  </a:cubicBezTo>
                  <a:cubicBezTo>
                    <a:pt x="136" y="83"/>
                    <a:pt x="132" y="83"/>
                    <a:pt x="128" y="84"/>
                  </a:cubicBezTo>
                  <a:cubicBezTo>
                    <a:pt x="123" y="84"/>
                    <a:pt x="117" y="84"/>
                    <a:pt x="113" y="87"/>
                  </a:cubicBezTo>
                  <a:cubicBezTo>
                    <a:pt x="112" y="88"/>
                    <a:pt x="111" y="88"/>
                    <a:pt x="109" y="88"/>
                  </a:cubicBezTo>
                  <a:cubicBezTo>
                    <a:pt x="103" y="88"/>
                    <a:pt x="99" y="92"/>
                    <a:pt x="96" y="97"/>
                  </a:cubicBezTo>
                  <a:cubicBezTo>
                    <a:pt x="88" y="106"/>
                    <a:pt x="82" y="118"/>
                    <a:pt x="76" y="128"/>
                  </a:cubicBezTo>
                  <a:cubicBezTo>
                    <a:pt x="74" y="131"/>
                    <a:pt x="72" y="133"/>
                    <a:pt x="70" y="137"/>
                  </a:cubicBezTo>
                  <a:cubicBezTo>
                    <a:pt x="66" y="129"/>
                    <a:pt x="65" y="122"/>
                    <a:pt x="62" y="115"/>
                  </a:cubicBezTo>
                  <a:cubicBezTo>
                    <a:pt x="59" y="108"/>
                    <a:pt x="57" y="100"/>
                    <a:pt x="55" y="93"/>
                  </a:cubicBezTo>
                  <a:close/>
                  <a:moveTo>
                    <a:pt x="56" y="64"/>
                  </a:moveTo>
                  <a:cubicBezTo>
                    <a:pt x="58" y="65"/>
                    <a:pt x="59" y="67"/>
                    <a:pt x="61" y="67"/>
                  </a:cubicBezTo>
                  <a:cubicBezTo>
                    <a:pt x="65" y="68"/>
                    <a:pt x="70" y="64"/>
                    <a:pt x="72" y="60"/>
                  </a:cubicBezTo>
                  <a:cubicBezTo>
                    <a:pt x="72" y="59"/>
                    <a:pt x="72" y="58"/>
                    <a:pt x="71" y="58"/>
                  </a:cubicBezTo>
                  <a:cubicBezTo>
                    <a:pt x="71" y="57"/>
                    <a:pt x="69" y="56"/>
                    <a:pt x="69" y="57"/>
                  </a:cubicBezTo>
                  <a:cubicBezTo>
                    <a:pt x="65" y="58"/>
                    <a:pt x="61" y="60"/>
                    <a:pt x="56" y="64"/>
                  </a:cubicBezTo>
                  <a:close/>
                  <a:moveTo>
                    <a:pt x="48" y="42"/>
                  </a:moveTo>
                  <a:cubicBezTo>
                    <a:pt x="47" y="44"/>
                    <a:pt x="47" y="44"/>
                    <a:pt x="47" y="45"/>
                  </a:cubicBezTo>
                  <a:cubicBezTo>
                    <a:pt x="46" y="47"/>
                    <a:pt x="47" y="50"/>
                    <a:pt x="49" y="50"/>
                  </a:cubicBezTo>
                  <a:cubicBezTo>
                    <a:pt x="51" y="51"/>
                    <a:pt x="53" y="51"/>
                    <a:pt x="54" y="49"/>
                  </a:cubicBezTo>
                  <a:cubicBezTo>
                    <a:pt x="55" y="47"/>
                    <a:pt x="56" y="45"/>
                    <a:pt x="57" y="43"/>
                  </a:cubicBezTo>
                  <a:cubicBezTo>
                    <a:pt x="57" y="42"/>
                    <a:pt x="56" y="40"/>
                    <a:pt x="55" y="39"/>
                  </a:cubicBezTo>
                  <a:cubicBezTo>
                    <a:pt x="55" y="39"/>
                    <a:pt x="53" y="39"/>
                    <a:pt x="52" y="39"/>
                  </a:cubicBezTo>
                  <a:cubicBezTo>
                    <a:pt x="50" y="40"/>
                    <a:pt x="49" y="42"/>
                    <a:pt x="48" y="4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47"/>
            <p:cNvSpPr/>
            <p:nvPr/>
          </p:nvSpPr>
          <p:spPr bwMode="auto">
            <a:xfrm>
              <a:off x="1362075" y="3711575"/>
              <a:ext cx="180975" cy="77788"/>
            </a:xfrm>
            <a:custGeom>
              <a:avLst/>
              <a:gdLst>
                <a:gd name="T0" fmla="*/ 27 w 65"/>
                <a:gd name="T1" fmla="*/ 28 h 28"/>
                <a:gd name="T2" fmla="*/ 0 w 65"/>
                <a:gd name="T3" fmla="*/ 9 h 28"/>
                <a:gd name="T4" fmla="*/ 65 w 65"/>
                <a:gd name="T5" fmla="*/ 1 h 28"/>
                <a:gd name="T6" fmla="*/ 27 w 65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28">
                  <a:moveTo>
                    <a:pt x="27" y="28"/>
                  </a:moveTo>
                  <a:cubicBezTo>
                    <a:pt x="15" y="22"/>
                    <a:pt x="4" y="14"/>
                    <a:pt x="0" y="9"/>
                  </a:cubicBezTo>
                  <a:cubicBezTo>
                    <a:pt x="21" y="3"/>
                    <a:pt x="43" y="0"/>
                    <a:pt x="65" y="1"/>
                  </a:cubicBezTo>
                  <a:cubicBezTo>
                    <a:pt x="60" y="8"/>
                    <a:pt x="46" y="18"/>
                    <a:pt x="27" y="28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48"/>
            <p:cNvSpPr>
              <a:spLocks noEditPoints="1"/>
            </p:cNvSpPr>
            <p:nvPr/>
          </p:nvSpPr>
          <p:spPr bwMode="auto">
            <a:xfrm>
              <a:off x="215900" y="3660775"/>
              <a:ext cx="1473200" cy="1090613"/>
            </a:xfrm>
            <a:custGeom>
              <a:avLst/>
              <a:gdLst>
                <a:gd name="T0" fmla="*/ 460 w 526"/>
                <a:gd name="T1" fmla="*/ 7 h 389"/>
                <a:gd name="T2" fmla="*/ 510 w 526"/>
                <a:gd name="T3" fmla="*/ 6 h 389"/>
                <a:gd name="T4" fmla="*/ 481 w 526"/>
                <a:gd name="T5" fmla="*/ 78 h 389"/>
                <a:gd name="T6" fmla="*/ 523 w 526"/>
                <a:gd name="T7" fmla="*/ 108 h 389"/>
                <a:gd name="T8" fmla="*/ 497 w 526"/>
                <a:gd name="T9" fmla="*/ 124 h 389"/>
                <a:gd name="T10" fmla="*/ 447 w 526"/>
                <a:gd name="T11" fmla="*/ 148 h 389"/>
                <a:gd name="T12" fmla="*/ 412 w 526"/>
                <a:gd name="T13" fmla="*/ 184 h 389"/>
                <a:gd name="T14" fmla="*/ 327 w 526"/>
                <a:gd name="T15" fmla="*/ 188 h 389"/>
                <a:gd name="T16" fmla="*/ 127 w 526"/>
                <a:gd name="T17" fmla="*/ 287 h 389"/>
                <a:gd name="T18" fmla="*/ 9 w 526"/>
                <a:gd name="T19" fmla="*/ 386 h 389"/>
                <a:gd name="T20" fmla="*/ 0 w 526"/>
                <a:gd name="T21" fmla="*/ 384 h 389"/>
                <a:gd name="T22" fmla="*/ 32 w 526"/>
                <a:gd name="T23" fmla="*/ 305 h 389"/>
                <a:gd name="T24" fmla="*/ 121 w 526"/>
                <a:gd name="T25" fmla="*/ 176 h 389"/>
                <a:gd name="T26" fmla="*/ 201 w 526"/>
                <a:gd name="T27" fmla="*/ 107 h 389"/>
                <a:gd name="T28" fmla="*/ 283 w 526"/>
                <a:gd name="T29" fmla="*/ 52 h 389"/>
                <a:gd name="T30" fmla="*/ 368 w 526"/>
                <a:gd name="T31" fmla="*/ 12 h 389"/>
                <a:gd name="T32" fmla="*/ 75 w 526"/>
                <a:gd name="T33" fmla="*/ 304 h 389"/>
                <a:gd name="T34" fmla="*/ 232 w 526"/>
                <a:gd name="T35" fmla="*/ 212 h 389"/>
                <a:gd name="T36" fmla="*/ 322 w 526"/>
                <a:gd name="T37" fmla="*/ 175 h 389"/>
                <a:gd name="T38" fmla="*/ 401 w 526"/>
                <a:gd name="T39" fmla="*/ 153 h 389"/>
                <a:gd name="T40" fmla="*/ 363 w 526"/>
                <a:gd name="T41" fmla="*/ 121 h 389"/>
                <a:gd name="T42" fmla="*/ 252 w 526"/>
                <a:gd name="T43" fmla="*/ 161 h 389"/>
                <a:gd name="T44" fmla="*/ 133 w 526"/>
                <a:gd name="T45" fmla="*/ 253 h 389"/>
                <a:gd name="T46" fmla="*/ 73 w 526"/>
                <a:gd name="T47" fmla="*/ 307 h 389"/>
                <a:gd name="T48" fmla="*/ 362 w 526"/>
                <a:gd name="T49" fmla="*/ 31 h 389"/>
                <a:gd name="T50" fmla="*/ 261 w 526"/>
                <a:gd name="T51" fmla="*/ 81 h 389"/>
                <a:gd name="T52" fmla="*/ 196 w 526"/>
                <a:gd name="T53" fmla="*/ 130 h 389"/>
                <a:gd name="T54" fmla="*/ 95 w 526"/>
                <a:gd name="T55" fmla="*/ 230 h 389"/>
                <a:gd name="T56" fmla="*/ 44 w 526"/>
                <a:gd name="T57" fmla="*/ 318 h 389"/>
                <a:gd name="T58" fmla="*/ 136 w 526"/>
                <a:gd name="T59" fmla="*/ 234 h 389"/>
                <a:gd name="T60" fmla="*/ 315 w 526"/>
                <a:gd name="T61" fmla="*/ 109 h 389"/>
                <a:gd name="T62" fmla="*/ 359 w 526"/>
                <a:gd name="T63" fmla="*/ 83 h 389"/>
                <a:gd name="T64" fmla="*/ 375 w 526"/>
                <a:gd name="T65" fmla="*/ 72 h 389"/>
                <a:gd name="T66" fmla="*/ 406 w 526"/>
                <a:gd name="T67" fmla="*/ 121 h 389"/>
                <a:gd name="T68" fmla="*/ 427 w 526"/>
                <a:gd name="T69" fmla="*/ 156 h 389"/>
                <a:gd name="T70" fmla="*/ 464 w 526"/>
                <a:gd name="T71" fmla="*/ 115 h 389"/>
                <a:gd name="T72" fmla="*/ 494 w 526"/>
                <a:gd name="T73" fmla="*/ 107 h 389"/>
                <a:gd name="T74" fmla="*/ 466 w 526"/>
                <a:gd name="T75" fmla="*/ 86 h 389"/>
                <a:gd name="T76" fmla="*/ 488 w 526"/>
                <a:gd name="T77" fmla="*/ 29 h 389"/>
                <a:gd name="T78" fmla="*/ 450 w 526"/>
                <a:gd name="T79" fmla="*/ 55 h 389"/>
                <a:gd name="T80" fmla="*/ 427 w 526"/>
                <a:gd name="T81" fmla="*/ 61 h 389"/>
                <a:gd name="T82" fmla="*/ 381 w 526"/>
                <a:gd name="T83" fmla="*/ 29 h 389"/>
                <a:gd name="T84" fmla="*/ 387 w 526"/>
                <a:gd name="T85" fmla="*/ 76 h 389"/>
                <a:gd name="T86" fmla="*/ 356 w 526"/>
                <a:gd name="T87" fmla="*/ 101 h 389"/>
                <a:gd name="T88" fmla="*/ 361 w 526"/>
                <a:gd name="T89" fmla="*/ 108 h 389"/>
                <a:gd name="T90" fmla="*/ 436 w 526"/>
                <a:gd name="T91" fmla="*/ 46 h 389"/>
                <a:gd name="T92" fmla="*/ 436 w 526"/>
                <a:gd name="T93" fmla="*/ 4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389">
                  <a:moveTo>
                    <a:pt x="392" y="19"/>
                  </a:moveTo>
                  <a:cubicBezTo>
                    <a:pt x="405" y="15"/>
                    <a:pt x="416" y="11"/>
                    <a:pt x="427" y="10"/>
                  </a:cubicBezTo>
                  <a:cubicBezTo>
                    <a:pt x="438" y="8"/>
                    <a:pt x="449" y="6"/>
                    <a:pt x="460" y="7"/>
                  </a:cubicBezTo>
                  <a:cubicBezTo>
                    <a:pt x="471" y="7"/>
                    <a:pt x="483" y="4"/>
                    <a:pt x="495" y="7"/>
                  </a:cubicBezTo>
                  <a:cubicBezTo>
                    <a:pt x="496" y="6"/>
                    <a:pt x="497" y="4"/>
                    <a:pt x="499" y="3"/>
                  </a:cubicBezTo>
                  <a:cubicBezTo>
                    <a:pt x="503" y="0"/>
                    <a:pt x="508" y="1"/>
                    <a:pt x="510" y="6"/>
                  </a:cubicBezTo>
                  <a:cubicBezTo>
                    <a:pt x="511" y="11"/>
                    <a:pt x="511" y="15"/>
                    <a:pt x="509" y="19"/>
                  </a:cubicBezTo>
                  <a:cubicBezTo>
                    <a:pt x="504" y="29"/>
                    <a:pt x="499" y="39"/>
                    <a:pt x="494" y="49"/>
                  </a:cubicBezTo>
                  <a:cubicBezTo>
                    <a:pt x="490" y="59"/>
                    <a:pt x="485" y="69"/>
                    <a:pt x="481" y="78"/>
                  </a:cubicBezTo>
                  <a:cubicBezTo>
                    <a:pt x="482" y="83"/>
                    <a:pt x="485" y="84"/>
                    <a:pt x="487" y="86"/>
                  </a:cubicBezTo>
                  <a:cubicBezTo>
                    <a:pt x="497" y="92"/>
                    <a:pt x="507" y="98"/>
                    <a:pt x="517" y="105"/>
                  </a:cubicBezTo>
                  <a:cubicBezTo>
                    <a:pt x="519" y="106"/>
                    <a:pt x="521" y="107"/>
                    <a:pt x="523" y="108"/>
                  </a:cubicBezTo>
                  <a:cubicBezTo>
                    <a:pt x="525" y="110"/>
                    <a:pt x="526" y="114"/>
                    <a:pt x="524" y="116"/>
                  </a:cubicBezTo>
                  <a:cubicBezTo>
                    <a:pt x="523" y="119"/>
                    <a:pt x="521" y="121"/>
                    <a:pt x="519" y="120"/>
                  </a:cubicBezTo>
                  <a:cubicBezTo>
                    <a:pt x="511" y="120"/>
                    <a:pt x="504" y="123"/>
                    <a:pt x="497" y="124"/>
                  </a:cubicBezTo>
                  <a:cubicBezTo>
                    <a:pt x="488" y="125"/>
                    <a:pt x="479" y="126"/>
                    <a:pt x="470" y="127"/>
                  </a:cubicBezTo>
                  <a:cubicBezTo>
                    <a:pt x="467" y="127"/>
                    <a:pt x="463" y="127"/>
                    <a:pt x="459" y="127"/>
                  </a:cubicBezTo>
                  <a:cubicBezTo>
                    <a:pt x="454" y="134"/>
                    <a:pt x="451" y="141"/>
                    <a:pt x="447" y="148"/>
                  </a:cubicBezTo>
                  <a:cubicBezTo>
                    <a:pt x="443" y="155"/>
                    <a:pt x="439" y="162"/>
                    <a:pt x="434" y="169"/>
                  </a:cubicBezTo>
                  <a:cubicBezTo>
                    <a:pt x="430" y="176"/>
                    <a:pt x="427" y="183"/>
                    <a:pt x="421" y="189"/>
                  </a:cubicBezTo>
                  <a:cubicBezTo>
                    <a:pt x="417" y="189"/>
                    <a:pt x="415" y="186"/>
                    <a:pt x="412" y="184"/>
                  </a:cubicBezTo>
                  <a:cubicBezTo>
                    <a:pt x="409" y="182"/>
                    <a:pt x="406" y="181"/>
                    <a:pt x="401" y="181"/>
                  </a:cubicBezTo>
                  <a:cubicBezTo>
                    <a:pt x="399" y="182"/>
                    <a:pt x="396" y="181"/>
                    <a:pt x="393" y="181"/>
                  </a:cubicBezTo>
                  <a:cubicBezTo>
                    <a:pt x="370" y="179"/>
                    <a:pt x="348" y="182"/>
                    <a:pt x="327" y="188"/>
                  </a:cubicBezTo>
                  <a:cubicBezTo>
                    <a:pt x="322" y="189"/>
                    <a:pt x="318" y="191"/>
                    <a:pt x="313" y="192"/>
                  </a:cubicBezTo>
                  <a:cubicBezTo>
                    <a:pt x="286" y="201"/>
                    <a:pt x="261" y="213"/>
                    <a:pt x="236" y="225"/>
                  </a:cubicBezTo>
                  <a:cubicBezTo>
                    <a:pt x="198" y="243"/>
                    <a:pt x="162" y="264"/>
                    <a:pt x="127" y="287"/>
                  </a:cubicBezTo>
                  <a:cubicBezTo>
                    <a:pt x="99" y="305"/>
                    <a:pt x="72" y="325"/>
                    <a:pt x="46" y="346"/>
                  </a:cubicBezTo>
                  <a:cubicBezTo>
                    <a:pt x="39" y="352"/>
                    <a:pt x="33" y="360"/>
                    <a:pt x="26" y="367"/>
                  </a:cubicBezTo>
                  <a:cubicBezTo>
                    <a:pt x="21" y="373"/>
                    <a:pt x="15" y="379"/>
                    <a:pt x="9" y="386"/>
                  </a:cubicBezTo>
                  <a:cubicBezTo>
                    <a:pt x="8" y="387"/>
                    <a:pt x="7" y="388"/>
                    <a:pt x="6" y="388"/>
                  </a:cubicBezTo>
                  <a:cubicBezTo>
                    <a:pt x="5" y="389"/>
                    <a:pt x="3" y="389"/>
                    <a:pt x="2" y="388"/>
                  </a:cubicBezTo>
                  <a:cubicBezTo>
                    <a:pt x="1" y="388"/>
                    <a:pt x="0" y="386"/>
                    <a:pt x="0" y="384"/>
                  </a:cubicBezTo>
                  <a:cubicBezTo>
                    <a:pt x="3" y="373"/>
                    <a:pt x="6" y="362"/>
                    <a:pt x="9" y="351"/>
                  </a:cubicBezTo>
                  <a:cubicBezTo>
                    <a:pt x="10" y="346"/>
                    <a:pt x="12" y="341"/>
                    <a:pt x="15" y="337"/>
                  </a:cubicBezTo>
                  <a:cubicBezTo>
                    <a:pt x="22" y="327"/>
                    <a:pt x="28" y="316"/>
                    <a:pt x="32" y="305"/>
                  </a:cubicBezTo>
                  <a:cubicBezTo>
                    <a:pt x="33" y="303"/>
                    <a:pt x="34" y="300"/>
                    <a:pt x="36" y="298"/>
                  </a:cubicBezTo>
                  <a:cubicBezTo>
                    <a:pt x="52" y="272"/>
                    <a:pt x="68" y="245"/>
                    <a:pt x="85" y="219"/>
                  </a:cubicBezTo>
                  <a:cubicBezTo>
                    <a:pt x="95" y="204"/>
                    <a:pt x="107" y="189"/>
                    <a:pt x="121" y="176"/>
                  </a:cubicBezTo>
                  <a:cubicBezTo>
                    <a:pt x="136" y="162"/>
                    <a:pt x="152" y="149"/>
                    <a:pt x="167" y="136"/>
                  </a:cubicBezTo>
                  <a:cubicBezTo>
                    <a:pt x="174" y="131"/>
                    <a:pt x="180" y="125"/>
                    <a:pt x="187" y="119"/>
                  </a:cubicBezTo>
                  <a:cubicBezTo>
                    <a:pt x="191" y="115"/>
                    <a:pt x="196" y="111"/>
                    <a:pt x="201" y="107"/>
                  </a:cubicBezTo>
                  <a:cubicBezTo>
                    <a:pt x="209" y="101"/>
                    <a:pt x="218" y="95"/>
                    <a:pt x="226" y="88"/>
                  </a:cubicBezTo>
                  <a:cubicBezTo>
                    <a:pt x="235" y="81"/>
                    <a:pt x="243" y="74"/>
                    <a:pt x="254" y="69"/>
                  </a:cubicBezTo>
                  <a:cubicBezTo>
                    <a:pt x="263" y="64"/>
                    <a:pt x="273" y="58"/>
                    <a:pt x="283" y="52"/>
                  </a:cubicBezTo>
                  <a:cubicBezTo>
                    <a:pt x="289" y="49"/>
                    <a:pt x="296" y="47"/>
                    <a:pt x="301" y="42"/>
                  </a:cubicBezTo>
                  <a:cubicBezTo>
                    <a:pt x="319" y="33"/>
                    <a:pt x="337" y="23"/>
                    <a:pt x="357" y="18"/>
                  </a:cubicBezTo>
                  <a:cubicBezTo>
                    <a:pt x="362" y="17"/>
                    <a:pt x="365" y="15"/>
                    <a:pt x="368" y="12"/>
                  </a:cubicBezTo>
                  <a:cubicBezTo>
                    <a:pt x="372" y="9"/>
                    <a:pt x="376" y="9"/>
                    <a:pt x="380" y="11"/>
                  </a:cubicBezTo>
                  <a:cubicBezTo>
                    <a:pt x="384" y="14"/>
                    <a:pt x="388" y="16"/>
                    <a:pt x="392" y="19"/>
                  </a:cubicBezTo>
                  <a:close/>
                  <a:moveTo>
                    <a:pt x="75" y="304"/>
                  </a:moveTo>
                  <a:cubicBezTo>
                    <a:pt x="76" y="304"/>
                    <a:pt x="77" y="305"/>
                    <a:pt x="78" y="305"/>
                  </a:cubicBezTo>
                  <a:cubicBezTo>
                    <a:pt x="80" y="303"/>
                    <a:pt x="82" y="302"/>
                    <a:pt x="84" y="300"/>
                  </a:cubicBezTo>
                  <a:cubicBezTo>
                    <a:pt x="131" y="267"/>
                    <a:pt x="180" y="236"/>
                    <a:pt x="232" y="212"/>
                  </a:cubicBezTo>
                  <a:cubicBezTo>
                    <a:pt x="235" y="211"/>
                    <a:pt x="237" y="210"/>
                    <a:pt x="239" y="209"/>
                  </a:cubicBezTo>
                  <a:cubicBezTo>
                    <a:pt x="257" y="199"/>
                    <a:pt x="276" y="191"/>
                    <a:pt x="295" y="185"/>
                  </a:cubicBezTo>
                  <a:cubicBezTo>
                    <a:pt x="304" y="182"/>
                    <a:pt x="313" y="178"/>
                    <a:pt x="322" y="175"/>
                  </a:cubicBezTo>
                  <a:cubicBezTo>
                    <a:pt x="347" y="169"/>
                    <a:pt x="373" y="166"/>
                    <a:pt x="399" y="169"/>
                  </a:cubicBezTo>
                  <a:cubicBezTo>
                    <a:pt x="401" y="169"/>
                    <a:pt x="403" y="169"/>
                    <a:pt x="406" y="169"/>
                  </a:cubicBezTo>
                  <a:cubicBezTo>
                    <a:pt x="404" y="163"/>
                    <a:pt x="403" y="158"/>
                    <a:pt x="401" y="153"/>
                  </a:cubicBezTo>
                  <a:cubicBezTo>
                    <a:pt x="400" y="149"/>
                    <a:pt x="399" y="144"/>
                    <a:pt x="397" y="139"/>
                  </a:cubicBezTo>
                  <a:cubicBezTo>
                    <a:pt x="396" y="135"/>
                    <a:pt x="395" y="130"/>
                    <a:pt x="392" y="125"/>
                  </a:cubicBezTo>
                  <a:cubicBezTo>
                    <a:pt x="382" y="124"/>
                    <a:pt x="373" y="122"/>
                    <a:pt x="363" y="121"/>
                  </a:cubicBezTo>
                  <a:cubicBezTo>
                    <a:pt x="352" y="119"/>
                    <a:pt x="341" y="118"/>
                    <a:pt x="331" y="115"/>
                  </a:cubicBezTo>
                  <a:cubicBezTo>
                    <a:pt x="328" y="116"/>
                    <a:pt x="325" y="117"/>
                    <a:pt x="322" y="119"/>
                  </a:cubicBezTo>
                  <a:cubicBezTo>
                    <a:pt x="298" y="130"/>
                    <a:pt x="274" y="145"/>
                    <a:pt x="252" y="161"/>
                  </a:cubicBezTo>
                  <a:cubicBezTo>
                    <a:pt x="233" y="175"/>
                    <a:pt x="214" y="188"/>
                    <a:pt x="195" y="203"/>
                  </a:cubicBezTo>
                  <a:cubicBezTo>
                    <a:pt x="184" y="211"/>
                    <a:pt x="173" y="220"/>
                    <a:pt x="163" y="229"/>
                  </a:cubicBezTo>
                  <a:cubicBezTo>
                    <a:pt x="153" y="237"/>
                    <a:pt x="143" y="246"/>
                    <a:pt x="133" y="253"/>
                  </a:cubicBezTo>
                  <a:cubicBezTo>
                    <a:pt x="117" y="266"/>
                    <a:pt x="102" y="279"/>
                    <a:pt x="87" y="294"/>
                  </a:cubicBezTo>
                  <a:cubicBezTo>
                    <a:pt x="84" y="297"/>
                    <a:pt x="79" y="301"/>
                    <a:pt x="75" y="304"/>
                  </a:cubicBezTo>
                  <a:cubicBezTo>
                    <a:pt x="75" y="305"/>
                    <a:pt x="74" y="306"/>
                    <a:pt x="73" y="307"/>
                  </a:cubicBezTo>
                  <a:cubicBezTo>
                    <a:pt x="75" y="307"/>
                    <a:pt x="75" y="305"/>
                    <a:pt x="75" y="304"/>
                  </a:cubicBezTo>
                  <a:close/>
                  <a:moveTo>
                    <a:pt x="365" y="31"/>
                  </a:moveTo>
                  <a:cubicBezTo>
                    <a:pt x="364" y="31"/>
                    <a:pt x="363" y="31"/>
                    <a:pt x="362" y="31"/>
                  </a:cubicBezTo>
                  <a:cubicBezTo>
                    <a:pt x="346" y="35"/>
                    <a:pt x="332" y="43"/>
                    <a:pt x="318" y="50"/>
                  </a:cubicBezTo>
                  <a:cubicBezTo>
                    <a:pt x="311" y="53"/>
                    <a:pt x="305" y="57"/>
                    <a:pt x="299" y="61"/>
                  </a:cubicBezTo>
                  <a:cubicBezTo>
                    <a:pt x="286" y="67"/>
                    <a:pt x="273" y="74"/>
                    <a:pt x="261" y="81"/>
                  </a:cubicBezTo>
                  <a:cubicBezTo>
                    <a:pt x="251" y="86"/>
                    <a:pt x="243" y="93"/>
                    <a:pt x="234" y="100"/>
                  </a:cubicBezTo>
                  <a:cubicBezTo>
                    <a:pt x="226" y="106"/>
                    <a:pt x="218" y="112"/>
                    <a:pt x="210" y="118"/>
                  </a:cubicBezTo>
                  <a:cubicBezTo>
                    <a:pt x="205" y="122"/>
                    <a:pt x="200" y="125"/>
                    <a:pt x="196" y="130"/>
                  </a:cubicBezTo>
                  <a:cubicBezTo>
                    <a:pt x="189" y="137"/>
                    <a:pt x="182" y="142"/>
                    <a:pt x="175" y="149"/>
                  </a:cubicBezTo>
                  <a:cubicBezTo>
                    <a:pt x="160" y="161"/>
                    <a:pt x="145" y="173"/>
                    <a:pt x="131" y="186"/>
                  </a:cubicBezTo>
                  <a:cubicBezTo>
                    <a:pt x="117" y="199"/>
                    <a:pt x="105" y="214"/>
                    <a:pt x="95" y="230"/>
                  </a:cubicBezTo>
                  <a:cubicBezTo>
                    <a:pt x="78" y="254"/>
                    <a:pt x="63" y="279"/>
                    <a:pt x="48" y="304"/>
                  </a:cubicBezTo>
                  <a:cubicBezTo>
                    <a:pt x="45" y="309"/>
                    <a:pt x="42" y="314"/>
                    <a:pt x="41" y="320"/>
                  </a:cubicBezTo>
                  <a:cubicBezTo>
                    <a:pt x="42" y="319"/>
                    <a:pt x="44" y="319"/>
                    <a:pt x="44" y="318"/>
                  </a:cubicBezTo>
                  <a:cubicBezTo>
                    <a:pt x="59" y="304"/>
                    <a:pt x="73" y="290"/>
                    <a:pt x="87" y="276"/>
                  </a:cubicBezTo>
                  <a:cubicBezTo>
                    <a:pt x="97" y="266"/>
                    <a:pt x="108" y="257"/>
                    <a:pt x="119" y="248"/>
                  </a:cubicBezTo>
                  <a:cubicBezTo>
                    <a:pt x="125" y="244"/>
                    <a:pt x="131" y="239"/>
                    <a:pt x="136" y="234"/>
                  </a:cubicBezTo>
                  <a:cubicBezTo>
                    <a:pt x="148" y="224"/>
                    <a:pt x="160" y="213"/>
                    <a:pt x="173" y="204"/>
                  </a:cubicBezTo>
                  <a:cubicBezTo>
                    <a:pt x="199" y="184"/>
                    <a:pt x="225" y="165"/>
                    <a:pt x="251" y="146"/>
                  </a:cubicBezTo>
                  <a:cubicBezTo>
                    <a:pt x="271" y="132"/>
                    <a:pt x="292" y="118"/>
                    <a:pt x="315" y="109"/>
                  </a:cubicBezTo>
                  <a:cubicBezTo>
                    <a:pt x="323" y="106"/>
                    <a:pt x="330" y="101"/>
                    <a:pt x="337" y="97"/>
                  </a:cubicBezTo>
                  <a:cubicBezTo>
                    <a:pt x="338" y="97"/>
                    <a:pt x="339" y="97"/>
                    <a:pt x="339" y="96"/>
                  </a:cubicBezTo>
                  <a:cubicBezTo>
                    <a:pt x="346" y="92"/>
                    <a:pt x="353" y="88"/>
                    <a:pt x="359" y="83"/>
                  </a:cubicBezTo>
                  <a:cubicBezTo>
                    <a:pt x="361" y="81"/>
                    <a:pt x="365" y="79"/>
                    <a:pt x="368" y="77"/>
                  </a:cubicBezTo>
                  <a:cubicBezTo>
                    <a:pt x="370" y="76"/>
                    <a:pt x="373" y="75"/>
                    <a:pt x="375" y="74"/>
                  </a:cubicBezTo>
                  <a:cubicBezTo>
                    <a:pt x="375" y="73"/>
                    <a:pt x="375" y="73"/>
                    <a:pt x="375" y="72"/>
                  </a:cubicBezTo>
                  <a:cubicBezTo>
                    <a:pt x="372" y="60"/>
                    <a:pt x="369" y="47"/>
                    <a:pt x="366" y="34"/>
                  </a:cubicBezTo>
                  <a:cubicBezTo>
                    <a:pt x="366" y="33"/>
                    <a:pt x="365" y="33"/>
                    <a:pt x="365" y="31"/>
                  </a:cubicBezTo>
                  <a:close/>
                  <a:moveTo>
                    <a:pt x="406" y="121"/>
                  </a:moveTo>
                  <a:cubicBezTo>
                    <a:pt x="408" y="128"/>
                    <a:pt x="410" y="136"/>
                    <a:pt x="413" y="143"/>
                  </a:cubicBezTo>
                  <a:cubicBezTo>
                    <a:pt x="416" y="150"/>
                    <a:pt x="417" y="157"/>
                    <a:pt x="421" y="165"/>
                  </a:cubicBezTo>
                  <a:cubicBezTo>
                    <a:pt x="423" y="161"/>
                    <a:pt x="425" y="159"/>
                    <a:pt x="427" y="156"/>
                  </a:cubicBezTo>
                  <a:cubicBezTo>
                    <a:pt x="433" y="146"/>
                    <a:pt x="439" y="134"/>
                    <a:pt x="447" y="125"/>
                  </a:cubicBezTo>
                  <a:cubicBezTo>
                    <a:pt x="450" y="120"/>
                    <a:pt x="454" y="116"/>
                    <a:pt x="460" y="116"/>
                  </a:cubicBezTo>
                  <a:cubicBezTo>
                    <a:pt x="462" y="116"/>
                    <a:pt x="463" y="116"/>
                    <a:pt x="464" y="115"/>
                  </a:cubicBezTo>
                  <a:cubicBezTo>
                    <a:pt x="468" y="112"/>
                    <a:pt x="474" y="112"/>
                    <a:pt x="479" y="112"/>
                  </a:cubicBezTo>
                  <a:cubicBezTo>
                    <a:pt x="483" y="111"/>
                    <a:pt x="487" y="111"/>
                    <a:pt x="492" y="110"/>
                  </a:cubicBezTo>
                  <a:cubicBezTo>
                    <a:pt x="493" y="110"/>
                    <a:pt x="495" y="110"/>
                    <a:pt x="494" y="107"/>
                  </a:cubicBezTo>
                  <a:cubicBezTo>
                    <a:pt x="491" y="105"/>
                    <a:pt x="487" y="103"/>
                    <a:pt x="485" y="100"/>
                  </a:cubicBezTo>
                  <a:cubicBezTo>
                    <a:pt x="481" y="95"/>
                    <a:pt x="475" y="92"/>
                    <a:pt x="470" y="89"/>
                  </a:cubicBezTo>
                  <a:cubicBezTo>
                    <a:pt x="469" y="88"/>
                    <a:pt x="467" y="87"/>
                    <a:pt x="466" y="86"/>
                  </a:cubicBezTo>
                  <a:cubicBezTo>
                    <a:pt x="469" y="77"/>
                    <a:pt x="471" y="69"/>
                    <a:pt x="474" y="61"/>
                  </a:cubicBezTo>
                  <a:cubicBezTo>
                    <a:pt x="476" y="55"/>
                    <a:pt x="479" y="49"/>
                    <a:pt x="482" y="43"/>
                  </a:cubicBezTo>
                  <a:cubicBezTo>
                    <a:pt x="484" y="39"/>
                    <a:pt x="486" y="35"/>
                    <a:pt x="488" y="29"/>
                  </a:cubicBezTo>
                  <a:cubicBezTo>
                    <a:pt x="484" y="30"/>
                    <a:pt x="482" y="32"/>
                    <a:pt x="479" y="34"/>
                  </a:cubicBezTo>
                  <a:cubicBezTo>
                    <a:pt x="473" y="39"/>
                    <a:pt x="467" y="43"/>
                    <a:pt x="461" y="48"/>
                  </a:cubicBezTo>
                  <a:cubicBezTo>
                    <a:pt x="457" y="50"/>
                    <a:pt x="453" y="52"/>
                    <a:pt x="450" y="55"/>
                  </a:cubicBezTo>
                  <a:cubicBezTo>
                    <a:pt x="447" y="59"/>
                    <a:pt x="442" y="60"/>
                    <a:pt x="439" y="64"/>
                  </a:cubicBezTo>
                  <a:cubicBezTo>
                    <a:pt x="437" y="66"/>
                    <a:pt x="435" y="66"/>
                    <a:pt x="432" y="65"/>
                  </a:cubicBezTo>
                  <a:cubicBezTo>
                    <a:pt x="430" y="64"/>
                    <a:pt x="428" y="63"/>
                    <a:pt x="427" y="61"/>
                  </a:cubicBezTo>
                  <a:cubicBezTo>
                    <a:pt x="421" y="54"/>
                    <a:pt x="412" y="50"/>
                    <a:pt x="405" y="44"/>
                  </a:cubicBezTo>
                  <a:cubicBezTo>
                    <a:pt x="399" y="38"/>
                    <a:pt x="391" y="34"/>
                    <a:pt x="384" y="30"/>
                  </a:cubicBezTo>
                  <a:cubicBezTo>
                    <a:pt x="383" y="29"/>
                    <a:pt x="382" y="28"/>
                    <a:pt x="381" y="29"/>
                  </a:cubicBezTo>
                  <a:cubicBezTo>
                    <a:pt x="383" y="39"/>
                    <a:pt x="385" y="48"/>
                    <a:pt x="387" y="58"/>
                  </a:cubicBezTo>
                  <a:cubicBezTo>
                    <a:pt x="388" y="62"/>
                    <a:pt x="390" y="67"/>
                    <a:pt x="387" y="71"/>
                  </a:cubicBezTo>
                  <a:cubicBezTo>
                    <a:pt x="386" y="73"/>
                    <a:pt x="387" y="75"/>
                    <a:pt x="387" y="76"/>
                  </a:cubicBezTo>
                  <a:cubicBezTo>
                    <a:pt x="387" y="81"/>
                    <a:pt x="385" y="84"/>
                    <a:pt x="381" y="86"/>
                  </a:cubicBezTo>
                  <a:cubicBezTo>
                    <a:pt x="372" y="89"/>
                    <a:pt x="365" y="93"/>
                    <a:pt x="358" y="100"/>
                  </a:cubicBezTo>
                  <a:cubicBezTo>
                    <a:pt x="358" y="100"/>
                    <a:pt x="357" y="101"/>
                    <a:pt x="356" y="101"/>
                  </a:cubicBezTo>
                  <a:cubicBezTo>
                    <a:pt x="354" y="102"/>
                    <a:pt x="351" y="103"/>
                    <a:pt x="352" y="106"/>
                  </a:cubicBezTo>
                  <a:cubicBezTo>
                    <a:pt x="353" y="108"/>
                    <a:pt x="355" y="107"/>
                    <a:pt x="357" y="108"/>
                  </a:cubicBezTo>
                  <a:cubicBezTo>
                    <a:pt x="358" y="108"/>
                    <a:pt x="359" y="108"/>
                    <a:pt x="361" y="108"/>
                  </a:cubicBezTo>
                  <a:cubicBezTo>
                    <a:pt x="375" y="110"/>
                    <a:pt x="390" y="111"/>
                    <a:pt x="403" y="119"/>
                  </a:cubicBezTo>
                  <a:cubicBezTo>
                    <a:pt x="403" y="120"/>
                    <a:pt x="404" y="120"/>
                    <a:pt x="406" y="121"/>
                  </a:cubicBezTo>
                  <a:close/>
                  <a:moveTo>
                    <a:pt x="436" y="46"/>
                  </a:moveTo>
                  <a:cubicBezTo>
                    <a:pt x="455" y="36"/>
                    <a:pt x="469" y="26"/>
                    <a:pt x="474" y="19"/>
                  </a:cubicBezTo>
                  <a:cubicBezTo>
                    <a:pt x="452" y="18"/>
                    <a:pt x="430" y="21"/>
                    <a:pt x="409" y="27"/>
                  </a:cubicBezTo>
                  <a:cubicBezTo>
                    <a:pt x="413" y="32"/>
                    <a:pt x="424" y="40"/>
                    <a:pt x="436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49"/>
            <p:cNvSpPr/>
            <p:nvPr/>
          </p:nvSpPr>
          <p:spPr bwMode="auto">
            <a:xfrm>
              <a:off x="1355725" y="3895725"/>
              <a:ext cx="44450" cy="33338"/>
            </a:xfrm>
            <a:custGeom>
              <a:avLst/>
              <a:gdLst>
                <a:gd name="T0" fmla="*/ 0 w 16"/>
                <a:gd name="T1" fmla="*/ 8 h 12"/>
                <a:gd name="T2" fmla="*/ 13 w 16"/>
                <a:gd name="T3" fmla="*/ 1 h 12"/>
                <a:gd name="T4" fmla="*/ 15 w 16"/>
                <a:gd name="T5" fmla="*/ 2 h 12"/>
                <a:gd name="T6" fmla="*/ 16 w 16"/>
                <a:gd name="T7" fmla="*/ 4 h 12"/>
                <a:gd name="T8" fmla="*/ 5 w 16"/>
                <a:gd name="T9" fmla="*/ 11 h 12"/>
                <a:gd name="T10" fmla="*/ 0 w 16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2">
                  <a:moveTo>
                    <a:pt x="0" y="8"/>
                  </a:moveTo>
                  <a:cubicBezTo>
                    <a:pt x="5" y="4"/>
                    <a:pt x="9" y="2"/>
                    <a:pt x="13" y="1"/>
                  </a:cubicBezTo>
                  <a:cubicBezTo>
                    <a:pt x="13" y="0"/>
                    <a:pt x="15" y="1"/>
                    <a:pt x="15" y="2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4" y="8"/>
                    <a:pt x="9" y="12"/>
                    <a:pt x="5" y="11"/>
                  </a:cubicBezTo>
                  <a:cubicBezTo>
                    <a:pt x="3" y="11"/>
                    <a:pt x="2" y="9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50"/>
            <p:cNvSpPr/>
            <p:nvPr/>
          </p:nvSpPr>
          <p:spPr bwMode="auto">
            <a:xfrm>
              <a:off x="1328738" y="3848100"/>
              <a:ext cx="30163" cy="33338"/>
            </a:xfrm>
            <a:custGeom>
              <a:avLst/>
              <a:gdLst>
                <a:gd name="T0" fmla="*/ 2 w 11"/>
                <a:gd name="T1" fmla="*/ 3 h 12"/>
                <a:gd name="T2" fmla="*/ 6 w 11"/>
                <a:gd name="T3" fmla="*/ 0 h 12"/>
                <a:gd name="T4" fmla="*/ 9 w 11"/>
                <a:gd name="T5" fmla="*/ 0 h 12"/>
                <a:gd name="T6" fmla="*/ 11 w 11"/>
                <a:gd name="T7" fmla="*/ 4 h 12"/>
                <a:gd name="T8" fmla="*/ 8 w 11"/>
                <a:gd name="T9" fmla="*/ 10 h 12"/>
                <a:gd name="T10" fmla="*/ 3 w 11"/>
                <a:gd name="T11" fmla="*/ 11 h 12"/>
                <a:gd name="T12" fmla="*/ 1 w 11"/>
                <a:gd name="T13" fmla="*/ 6 h 12"/>
                <a:gd name="T14" fmla="*/ 2 w 11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2">
                  <a:moveTo>
                    <a:pt x="2" y="3"/>
                  </a:moveTo>
                  <a:cubicBezTo>
                    <a:pt x="3" y="3"/>
                    <a:pt x="4" y="1"/>
                    <a:pt x="6" y="0"/>
                  </a:cubicBezTo>
                  <a:cubicBezTo>
                    <a:pt x="7" y="0"/>
                    <a:pt x="9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10" y="6"/>
                    <a:pt x="9" y="8"/>
                    <a:pt x="8" y="10"/>
                  </a:cubicBezTo>
                  <a:cubicBezTo>
                    <a:pt x="7" y="12"/>
                    <a:pt x="5" y="12"/>
                    <a:pt x="3" y="11"/>
                  </a:cubicBezTo>
                  <a:cubicBezTo>
                    <a:pt x="1" y="11"/>
                    <a:pt x="0" y="8"/>
                    <a:pt x="1" y="6"/>
                  </a:cubicBezTo>
                  <a:cubicBezTo>
                    <a:pt x="1" y="5"/>
                    <a:pt x="1" y="5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51"/>
            <p:cNvSpPr/>
            <p:nvPr/>
          </p:nvSpPr>
          <p:spPr bwMode="auto">
            <a:xfrm>
              <a:off x="47625" y="3975100"/>
              <a:ext cx="534988" cy="641350"/>
            </a:xfrm>
            <a:custGeom>
              <a:avLst/>
              <a:gdLst>
                <a:gd name="T0" fmla="*/ 31 w 191"/>
                <a:gd name="T1" fmla="*/ 158 h 229"/>
                <a:gd name="T2" fmla="*/ 1 w 191"/>
                <a:gd name="T3" fmla="*/ 221 h 229"/>
                <a:gd name="T4" fmla="*/ 9 w 191"/>
                <a:gd name="T5" fmla="*/ 223 h 229"/>
                <a:gd name="T6" fmla="*/ 45 w 191"/>
                <a:gd name="T7" fmla="*/ 166 h 229"/>
                <a:gd name="T8" fmla="*/ 92 w 191"/>
                <a:gd name="T9" fmla="*/ 109 h 229"/>
                <a:gd name="T10" fmla="*/ 185 w 191"/>
                <a:gd name="T11" fmla="*/ 16 h 229"/>
                <a:gd name="T12" fmla="*/ 177 w 191"/>
                <a:gd name="T13" fmla="*/ 4 h 229"/>
                <a:gd name="T14" fmla="*/ 73 w 191"/>
                <a:gd name="T15" fmla="*/ 99 h 229"/>
                <a:gd name="T16" fmla="*/ 31 w 191"/>
                <a:gd name="T17" fmla="*/ 1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229">
                  <a:moveTo>
                    <a:pt x="31" y="158"/>
                  </a:moveTo>
                  <a:cubicBezTo>
                    <a:pt x="21" y="177"/>
                    <a:pt x="5" y="198"/>
                    <a:pt x="1" y="221"/>
                  </a:cubicBezTo>
                  <a:cubicBezTo>
                    <a:pt x="0" y="226"/>
                    <a:pt x="8" y="229"/>
                    <a:pt x="9" y="223"/>
                  </a:cubicBezTo>
                  <a:cubicBezTo>
                    <a:pt x="14" y="202"/>
                    <a:pt x="33" y="184"/>
                    <a:pt x="45" y="166"/>
                  </a:cubicBezTo>
                  <a:cubicBezTo>
                    <a:pt x="59" y="146"/>
                    <a:pt x="74" y="127"/>
                    <a:pt x="92" y="109"/>
                  </a:cubicBezTo>
                  <a:cubicBezTo>
                    <a:pt x="122" y="77"/>
                    <a:pt x="153" y="45"/>
                    <a:pt x="185" y="16"/>
                  </a:cubicBezTo>
                  <a:cubicBezTo>
                    <a:pt x="191" y="11"/>
                    <a:pt x="184" y="0"/>
                    <a:pt x="177" y="4"/>
                  </a:cubicBezTo>
                  <a:cubicBezTo>
                    <a:pt x="138" y="32"/>
                    <a:pt x="104" y="63"/>
                    <a:pt x="73" y="99"/>
                  </a:cubicBezTo>
                  <a:cubicBezTo>
                    <a:pt x="57" y="118"/>
                    <a:pt x="43" y="137"/>
                    <a:pt x="31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52"/>
            <p:cNvSpPr/>
            <p:nvPr/>
          </p:nvSpPr>
          <p:spPr bwMode="auto">
            <a:xfrm>
              <a:off x="0" y="4119563"/>
              <a:ext cx="280988" cy="358775"/>
            </a:xfrm>
            <a:custGeom>
              <a:avLst/>
              <a:gdLst>
                <a:gd name="T0" fmla="*/ 2 w 100"/>
                <a:gd name="T1" fmla="*/ 119 h 128"/>
                <a:gd name="T2" fmla="*/ 9 w 100"/>
                <a:gd name="T3" fmla="*/ 124 h 128"/>
                <a:gd name="T4" fmla="*/ 50 w 100"/>
                <a:gd name="T5" fmla="*/ 67 h 128"/>
                <a:gd name="T6" fmla="*/ 96 w 100"/>
                <a:gd name="T7" fmla="*/ 13 h 128"/>
                <a:gd name="T8" fmla="*/ 86 w 100"/>
                <a:gd name="T9" fmla="*/ 5 h 128"/>
                <a:gd name="T10" fmla="*/ 42 w 100"/>
                <a:gd name="T11" fmla="*/ 53 h 128"/>
                <a:gd name="T12" fmla="*/ 2 w 100"/>
                <a:gd name="T13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8">
                  <a:moveTo>
                    <a:pt x="2" y="119"/>
                  </a:moveTo>
                  <a:cubicBezTo>
                    <a:pt x="0" y="124"/>
                    <a:pt x="6" y="128"/>
                    <a:pt x="9" y="124"/>
                  </a:cubicBezTo>
                  <a:cubicBezTo>
                    <a:pt x="23" y="105"/>
                    <a:pt x="35" y="85"/>
                    <a:pt x="50" y="67"/>
                  </a:cubicBezTo>
                  <a:cubicBezTo>
                    <a:pt x="65" y="48"/>
                    <a:pt x="81" y="31"/>
                    <a:pt x="96" y="13"/>
                  </a:cubicBezTo>
                  <a:cubicBezTo>
                    <a:pt x="100" y="7"/>
                    <a:pt x="91" y="0"/>
                    <a:pt x="86" y="5"/>
                  </a:cubicBezTo>
                  <a:cubicBezTo>
                    <a:pt x="71" y="21"/>
                    <a:pt x="56" y="36"/>
                    <a:pt x="42" y="53"/>
                  </a:cubicBezTo>
                  <a:cubicBezTo>
                    <a:pt x="26" y="73"/>
                    <a:pt x="14" y="97"/>
                    <a:pt x="2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4857592" y="5023092"/>
            <a:ext cx="2044700" cy="992188"/>
            <a:chOff x="1817688" y="3783013"/>
            <a:chExt cx="2044700" cy="992188"/>
          </a:xfrm>
        </p:grpSpPr>
        <p:sp>
          <p:nvSpPr>
            <p:cNvPr id="215" name="Freeform 31"/>
            <p:cNvSpPr>
              <a:spLocks noEditPoints="1"/>
            </p:cNvSpPr>
            <p:nvPr/>
          </p:nvSpPr>
          <p:spPr bwMode="auto">
            <a:xfrm>
              <a:off x="2476500" y="3829050"/>
              <a:ext cx="777875" cy="660400"/>
            </a:xfrm>
            <a:custGeom>
              <a:avLst/>
              <a:gdLst>
                <a:gd name="T0" fmla="*/ 277 w 278"/>
                <a:gd name="T1" fmla="*/ 125 h 236"/>
                <a:gd name="T2" fmla="*/ 264 w 278"/>
                <a:gd name="T3" fmla="*/ 132 h 236"/>
                <a:gd name="T4" fmla="*/ 258 w 278"/>
                <a:gd name="T5" fmla="*/ 135 h 236"/>
                <a:gd name="T6" fmla="*/ 224 w 278"/>
                <a:gd name="T7" fmla="*/ 157 h 236"/>
                <a:gd name="T8" fmla="*/ 199 w 278"/>
                <a:gd name="T9" fmla="*/ 174 h 236"/>
                <a:gd name="T10" fmla="*/ 194 w 278"/>
                <a:gd name="T11" fmla="*/ 177 h 236"/>
                <a:gd name="T12" fmla="*/ 160 w 278"/>
                <a:gd name="T13" fmla="*/ 195 h 236"/>
                <a:gd name="T14" fmla="*/ 117 w 278"/>
                <a:gd name="T15" fmla="*/ 214 h 236"/>
                <a:gd name="T16" fmla="*/ 69 w 278"/>
                <a:gd name="T17" fmla="*/ 228 h 236"/>
                <a:gd name="T18" fmla="*/ 31 w 278"/>
                <a:gd name="T19" fmla="*/ 234 h 236"/>
                <a:gd name="T20" fmla="*/ 21 w 278"/>
                <a:gd name="T21" fmla="*/ 236 h 236"/>
                <a:gd name="T22" fmla="*/ 10 w 278"/>
                <a:gd name="T23" fmla="*/ 215 h 236"/>
                <a:gd name="T24" fmla="*/ 7 w 278"/>
                <a:gd name="T25" fmla="*/ 136 h 236"/>
                <a:gd name="T26" fmla="*/ 15 w 278"/>
                <a:gd name="T27" fmla="*/ 100 h 236"/>
                <a:gd name="T28" fmla="*/ 24 w 278"/>
                <a:gd name="T29" fmla="*/ 78 h 236"/>
                <a:gd name="T30" fmla="*/ 29 w 278"/>
                <a:gd name="T31" fmla="*/ 65 h 236"/>
                <a:gd name="T32" fmla="*/ 36 w 278"/>
                <a:gd name="T33" fmla="*/ 53 h 236"/>
                <a:gd name="T34" fmla="*/ 55 w 278"/>
                <a:gd name="T35" fmla="*/ 36 h 236"/>
                <a:gd name="T36" fmla="*/ 58 w 278"/>
                <a:gd name="T37" fmla="*/ 34 h 236"/>
                <a:gd name="T38" fmla="*/ 67 w 278"/>
                <a:gd name="T39" fmla="*/ 25 h 236"/>
                <a:gd name="T40" fmla="*/ 151 w 278"/>
                <a:gd name="T41" fmla="*/ 0 h 236"/>
                <a:gd name="T42" fmla="*/ 173 w 278"/>
                <a:gd name="T43" fmla="*/ 2 h 236"/>
                <a:gd name="T44" fmla="*/ 197 w 278"/>
                <a:gd name="T45" fmla="*/ 6 h 236"/>
                <a:gd name="T46" fmla="*/ 229 w 278"/>
                <a:gd name="T47" fmla="*/ 21 h 236"/>
                <a:gd name="T48" fmla="*/ 245 w 278"/>
                <a:gd name="T49" fmla="*/ 36 h 236"/>
                <a:gd name="T50" fmla="*/ 269 w 278"/>
                <a:gd name="T51" fmla="*/ 77 h 236"/>
                <a:gd name="T52" fmla="*/ 276 w 278"/>
                <a:gd name="T53" fmla="*/ 108 h 236"/>
                <a:gd name="T54" fmla="*/ 278 w 278"/>
                <a:gd name="T55" fmla="*/ 118 h 236"/>
                <a:gd name="T56" fmla="*/ 277 w 278"/>
                <a:gd name="T57" fmla="*/ 125 h 236"/>
                <a:gd name="T58" fmla="*/ 17 w 278"/>
                <a:gd name="T59" fmla="*/ 187 h 236"/>
                <a:gd name="T60" fmla="*/ 26 w 278"/>
                <a:gd name="T61" fmla="*/ 164 h 236"/>
                <a:gd name="T62" fmla="*/ 28 w 278"/>
                <a:gd name="T63" fmla="*/ 155 h 236"/>
                <a:gd name="T64" fmla="*/ 29 w 278"/>
                <a:gd name="T65" fmla="*/ 146 h 236"/>
                <a:gd name="T66" fmla="*/ 27 w 278"/>
                <a:gd name="T67" fmla="*/ 142 h 236"/>
                <a:gd name="T68" fmla="*/ 22 w 278"/>
                <a:gd name="T69" fmla="*/ 143 h 236"/>
                <a:gd name="T70" fmla="*/ 19 w 278"/>
                <a:gd name="T71" fmla="*/ 148 h 236"/>
                <a:gd name="T72" fmla="*/ 14 w 278"/>
                <a:gd name="T73" fmla="*/ 169 h 236"/>
                <a:gd name="T74" fmla="*/ 14 w 278"/>
                <a:gd name="T75" fmla="*/ 184 h 236"/>
                <a:gd name="T76" fmla="*/ 17 w 278"/>
                <a:gd name="T77" fmla="*/ 187 h 236"/>
                <a:gd name="T78" fmla="*/ 34 w 278"/>
                <a:gd name="T79" fmla="*/ 204 h 236"/>
                <a:gd name="T80" fmla="*/ 37 w 278"/>
                <a:gd name="T81" fmla="*/ 198 h 236"/>
                <a:gd name="T82" fmla="*/ 45 w 278"/>
                <a:gd name="T83" fmla="*/ 164 h 236"/>
                <a:gd name="T84" fmla="*/ 44 w 278"/>
                <a:gd name="T85" fmla="*/ 162 h 236"/>
                <a:gd name="T86" fmla="*/ 33 w 278"/>
                <a:gd name="T87" fmla="*/ 190 h 236"/>
                <a:gd name="T88" fmla="*/ 34 w 278"/>
                <a:gd name="T89" fmla="*/ 204 h 236"/>
                <a:gd name="T90" fmla="*/ 52 w 278"/>
                <a:gd name="T91" fmla="*/ 195 h 236"/>
                <a:gd name="T92" fmla="*/ 49 w 278"/>
                <a:gd name="T93" fmla="*/ 194 h 236"/>
                <a:gd name="T94" fmla="*/ 48 w 278"/>
                <a:gd name="T95" fmla="*/ 195 h 236"/>
                <a:gd name="T96" fmla="*/ 43 w 278"/>
                <a:gd name="T97" fmla="*/ 210 h 236"/>
                <a:gd name="T98" fmla="*/ 46 w 278"/>
                <a:gd name="T99" fmla="*/ 213 h 236"/>
                <a:gd name="T100" fmla="*/ 48 w 278"/>
                <a:gd name="T101" fmla="*/ 211 h 236"/>
                <a:gd name="T102" fmla="*/ 53 w 278"/>
                <a:gd name="T103" fmla="*/ 197 h 236"/>
                <a:gd name="T104" fmla="*/ 52 w 278"/>
                <a:gd name="T105" fmla="*/ 19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6">
                  <a:moveTo>
                    <a:pt x="277" y="125"/>
                  </a:moveTo>
                  <a:cubicBezTo>
                    <a:pt x="273" y="128"/>
                    <a:pt x="268" y="130"/>
                    <a:pt x="264" y="132"/>
                  </a:cubicBezTo>
                  <a:cubicBezTo>
                    <a:pt x="262" y="133"/>
                    <a:pt x="260" y="134"/>
                    <a:pt x="258" y="135"/>
                  </a:cubicBezTo>
                  <a:cubicBezTo>
                    <a:pt x="247" y="143"/>
                    <a:pt x="236" y="151"/>
                    <a:pt x="224" y="157"/>
                  </a:cubicBezTo>
                  <a:cubicBezTo>
                    <a:pt x="215" y="162"/>
                    <a:pt x="207" y="167"/>
                    <a:pt x="199" y="174"/>
                  </a:cubicBezTo>
                  <a:cubicBezTo>
                    <a:pt x="198" y="175"/>
                    <a:pt x="196" y="176"/>
                    <a:pt x="194" y="177"/>
                  </a:cubicBezTo>
                  <a:cubicBezTo>
                    <a:pt x="182" y="182"/>
                    <a:pt x="172" y="190"/>
                    <a:pt x="160" y="195"/>
                  </a:cubicBezTo>
                  <a:cubicBezTo>
                    <a:pt x="145" y="201"/>
                    <a:pt x="131" y="208"/>
                    <a:pt x="117" y="214"/>
                  </a:cubicBezTo>
                  <a:cubicBezTo>
                    <a:pt x="101" y="220"/>
                    <a:pt x="85" y="225"/>
                    <a:pt x="69" y="228"/>
                  </a:cubicBezTo>
                  <a:cubicBezTo>
                    <a:pt x="56" y="230"/>
                    <a:pt x="44" y="232"/>
                    <a:pt x="31" y="234"/>
                  </a:cubicBezTo>
                  <a:cubicBezTo>
                    <a:pt x="28" y="235"/>
                    <a:pt x="25" y="235"/>
                    <a:pt x="21" y="236"/>
                  </a:cubicBezTo>
                  <a:cubicBezTo>
                    <a:pt x="15" y="230"/>
                    <a:pt x="12" y="223"/>
                    <a:pt x="10" y="215"/>
                  </a:cubicBezTo>
                  <a:cubicBezTo>
                    <a:pt x="3" y="189"/>
                    <a:pt x="0" y="163"/>
                    <a:pt x="7" y="136"/>
                  </a:cubicBezTo>
                  <a:cubicBezTo>
                    <a:pt x="10" y="124"/>
                    <a:pt x="12" y="112"/>
                    <a:pt x="15" y="100"/>
                  </a:cubicBezTo>
                  <a:cubicBezTo>
                    <a:pt x="17" y="92"/>
                    <a:pt x="20" y="85"/>
                    <a:pt x="24" y="78"/>
                  </a:cubicBezTo>
                  <a:cubicBezTo>
                    <a:pt x="26" y="74"/>
                    <a:pt x="28" y="70"/>
                    <a:pt x="29" y="65"/>
                  </a:cubicBezTo>
                  <a:cubicBezTo>
                    <a:pt x="29" y="61"/>
                    <a:pt x="33" y="57"/>
                    <a:pt x="36" y="53"/>
                  </a:cubicBezTo>
                  <a:cubicBezTo>
                    <a:pt x="43" y="48"/>
                    <a:pt x="49" y="42"/>
                    <a:pt x="55" y="36"/>
                  </a:cubicBezTo>
                  <a:cubicBezTo>
                    <a:pt x="56" y="36"/>
                    <a:pt x="58" y="35"/>
                    <a:pt x="58" y="34"/>
                  </a:cubicBezTo>
                  <a:cubicBezTo>
                    <a:pt x="59" y="28"/>
                    <a:pt x="63" y="27"/>
                    <a:pt x="67" y="25"/>
                  </a:cubicBezTo>
                  <a:cubicBezTo>
                    <a:pt x="93" y="11"/>
                    <a:pt x="122" y="3"/>
                    <a:pt x="151" y="0"/>
                  </a:cubicBezTo>
                  <a:cubicBezTo>
                    <a:pt x="158" y="0"/>
                    <a:pt x="165" y="0"/>
                    <a:pt x="173" y="2"/>
                  </a:cubicBezTo>
                  <a:cubicBezTo>
                    <a:pt x="181" y="3"/>
                    <a:pt x="189" y="5"/>
                    <a:pt x="197" y="6"/>
                  </a:cubicBezTo>
                  <a:cubicBezTo>
                    <a:pt x="209" y="8"/>
                    <a:pt x="219" y="13"/>
                    <a:pt x="229" y="21"/>
                  </a:cubicBezTo>
                  <a:cubicBezTo>
                    <a:pt x="234" y="26"/>
                    <a:pt x="240" y="31"/>
                    <a:pt x="245" y="36"/>
                  </a:cubicBezTo>
                  <a:cubicBezTo>
                    <a:pt x="256" y="48"/>
                    <a:pt x="264" y="61"/>
                    <a:pt x="269" y="77"/>
                  </a:cubicBezTo>
                  <a:cubicBezTo>
                    <a:pt x="271" y="87"/>
                    <a:pt x="274" y="97"/>
                    <a:pt x="276" y="108"/>
                  </a:cubicBezTo>
                  <a:cubicBezTo>
                    <a:pt x="277" y="111"/>
                    <a:pt x="277" y="114"/>
                    <a:pt x="278" y="118"/>
                  </a:cubicBezTo>
                  <a:cubicBezTo>
                    <a:pt x="278" y="120"/>
                    <a:pt x="277" y="123"/>
                    <a:pt x="277" y="125"/>
                  </a:cubicBezTo>
                  <a:close/>
                  <a:moveTo>
                    <a:pt x="17" y="187"/>
                  </a:moveTo>
                  <a:cubicBezTo>
                    <a:pt x="20" y="179"/>
                    <a:pt x="25" y="172"/>
                    <a:pt x="26" y="164"/>
                  </a:cubicBezTo>
                  <a:cubicBezTo>
                    <a:pt x="26" y="161"/>
                    <a:pt x="27" y="158"/>
                    <a:pt x="28" y="155"/>
                  </a:cubicBezTo>
                  <a:cubicBezTo>
                    <a:pt x="28" y="152"/>
                    <a:pt x="29" y="149"/>
                    <a:pt x="29" y="146"/>
                  </a:cubicBezTo>
                  <a:cubicBezTo>
                    <a:pt x="29" y="145"/>
                    <a:pt x="28" y="142"/>
                    <a:pt x="27" y="142"/>
                  </a:cubicBezTo>
                  <a:cubicBezTo>
                    <a:pt x="26" y="142"/>
                    <a:pt x="23" y="142"/>
                    <a:pt x="22" y="143"/>
                  </a:cubicBezTo>
                  <a:cubicBezTo>
                    <a:pt x="21" y="144"/>
                    <a:pt x="20" y="146"/>
                    <a:pt x="19" y="148"/>
                  </a:cubicBezTo>
                  <a:cubicBezTo>
                    <a:pt x="18" y="155"/>
                    <a:pt x="16" y="162"/>
                    <a:pt x="14" y="169"/>
                  </a:cubicBezTo>
                  <a:cubicBezTo>
                    <a:pt x="13" y="174"/>
                    <a:pt x="14" y="179"/>
                    <a:pt x="14" y="184"/>
                  </a:cubicBezTo>
                  <a:cubicBezTo>
                    <a:pt x="14" y="185"/>
                    <a:pt x="16" y="186"/>
                    <a:pt x="17" y="187"/>
                  </a:cubicBezTo>
                  <a:close/>
                  <a:moveTo>
                    <a:pt x="34" y="204"/>
                  </a:moveTo>
                  <a:cubicBezTo>
                    <a:pt x="35" y="201"/>
                    <a:pt x="37" y="200"/>
                    <a:pt x="37" y="198"/>
                  </a:cubicBezTo>
                  <a:cubicBezTo>
                    <a:pt x="40" y="187"/>
                    <a:pt x="43" y="175"/>
                    <a:pt x="45" y="164"/>
                  </a:cubicBezTo>
                  <a:cubicBezTo>
                    <a:pt x="45" y="163"/>
                    <a:pt x="45" y="163"/>
                    <a:pt x="44" y="162"/>
                  </a:cubicBezTo>
                  <a:cubicBezTo>
                    <a:pt x="41" y="166"/>
                    <a:pt x="35" y="178"/>
                    <a:pt x="33" y="190"/>
                  </a:cubicBezTo>
                  <a:cubicBezTo>
                    <a:pt x="32" y="194"/>
                    <a:pt x="30" y="198"/>
                    <a:pt x="34" y="204"/>
                  </a:cubicBezTo>
                  <a:close/>
                  <a:moveTo>
                    <a:pt x="52" y="195"/>
                  </a:moveTo>
                  <a:cubicBezTo>
                    <a:pt x="52" y="195"/>
                    <a:pt x="50" y="195"/>
                    <a:pt x="49" y="194"/>
                  </a:cubicBezTo>
                  <a:cubicBezTo>
                    <a:pt x="49" y="194"/>
                    <a:pt x="48" y="195"/>
                    <a:pt x="48" y="195"/>
                  </a:cubicBezTo>
                  <a:cubicBezTo>
                    <a:pt x="44" y="200"/>
                    <a:pt x="43" y="205"/>
                    <a:pt x="43" y="210"/>
                  </a:cubicBezTo>
                  <a:cubicBezTo>
                    <a:pt x="43" y="211"/>
                    <a:pt x="45" y="212"/>
                    <a:pt x="46" y="213"/>
                  </a:cubicBezTo>
                  <a:cubicBezTo>
                    <a:pt x="46" y="213"/>
                    <a:pt x="48" y="212"/>
                    <a:pt x="48" y="211"/>
                  </a:cubicBezTo>
                  <a:cubicBezTo>
                    <a:pt x="50" y="207"/>
                    <a:pt x="51" y="202"/>
                    <a:pt x="53" y="197"/>
                  </a:cubicBezTo>
                  <a:cubicBezTo>
                    <a:pt x="53" y="197"/>
                    <a:pt x="52" y="196"/>
                    <a:pt x="52" y="195"/>
                  </a:cubicBezTo>
                  <a:close/>
                </a:path>
              </a:pathLst>
            </a:custGeom>
            <a:solidFill>
              <a:srgbClr val="29F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2"/>
            <p:cNvSpPr>
              <a:spLocks noEditPoints="1"/>
            </p:cNvSpPr>
            <p:nvPr/>
          </p:nvSpPr>
          <p:spPr bwMode="auto">
            <a:xfrm>
              <a:off x="2120900" y="3879850"/>
              <a:ext cx="1481138" cy="703263"/>
            </a:xfrm>
            <a:custGeom>
              <a:avLst/>
              <a:gdLst>
                <a:gd name="T0" fmla="*/ 506 w 529"/>
                <a:gd name="T1" fmla="*/ 82 h 251"/>
                <a:gd name="T2" fmla="*/ 477 w 529"/>
                <a:gd name="T3" fmla="*/ 113 h 251"/>
                <a:gd name="T4" fmla="*/ 455 w 529"/>
                <a:gd name="T5" fmla="*/ 133 h 251"/>
                <a:gd name="T6" fmla="*/ 423 w 529"/>
                <a:gd name="T7" fmla="*/ 149 h 251"/>
                <a:gd name="T8" fmla="*/ 405 w 529"/>
                <a:gd name="T9" fmla="*/ 161 h 251"/>
                <a:gd name="T10" fmla="*/ 380 w 529"/>
                <a:gd name="T11" fmla="*/ 177 h 251"/>
                <a:gd name="T12" fmla="*/ 335 w 529"/>
                <a:gd name="T13" fmla="*/ 203 h 251"/>
                <a:gd name="T14" fmla="*/ 282 w 529"/>
                <a:gd name="T15" fmla="*/ 221 h 251"/>
                <a:gd name="T16" fmla="*/ 252 w 529"/>
                <a:gd name="T17" fmla="*/ 230 h 251"/>
                <a:gd name="T18" fmla="*/ 172 w 529"/>
                <a:gd name="T19" fmla="*/ 245 h 251"/>
                <a:gd name="T20" fmla="*/ 129 w 529"/>
                <a:gd name="T21" fmla="*/ 249 h 251"/>
                <a:gd name="T22" fmla="*/ 85 w 529"/>
                <a:gd name="T23" fmla="*/ 250 h 251"/>
                <a:gd name="T24" fmla="*/ 68 w 529"/>
                <a:gd name="T25" fmla="*/ 249 h 251"/>
                <a:gd name="T26" fmla="*/ 17 w 529"/>
                <a:gd name="T27" fmla="*/ 237 h 251"/>
                <a:gd name="T28" fmla="*/ 0 w 529"/>
                <a:gd name="T29" fmla="*/ 209 h 251"/>
                <a:gd name="T30" fmla="*/ 17 w 529"/>
                <a:gd name="T31" fmla="*/ 185 h 251"/>
                <a:gd name="T32" fmla="*/ 42 w 529"/>
                <a:gd name="T33" fmla="*/ 165 h 251"/>
                <a:gd name="T34" fmla="*/ 80 w 529"/>
                <a:gd name="T35" fmla="*/ 130 h 251"/>
                <a:gd name="T36" fmla="*/ 102 w 529"/>
                <a:gd name="T37" fmla="*/ 113 h 251"/>
                <a:gd name="T38" fmla="*/ 116 w 529"/>
                <a:gd name="T39" fmla="*/ 113 h 251"/>
                <a:gd name="T40" fmla="*/ 81 w 529"/>
                <a:gd name="T41" fmla="*/ 144 h 251"/>
                <a:gd name="T42" fmla="*/ 45 w 529"/>
                <a:gd name="T43" fmla="*/ 175 h 251"/>
                <a:gd name="T44" fmla="*/ 30 w 529"/>
                <a:gd name="T45" fmla="*/ 206 h 251"/>
                <a:gd name="T46" fmla="*/ 40 w 529"/>
                <a:gd name="T47" fmla="*/ 225 h 251"/>
                <a:gd name="T48" fmla="*/ 78 w 529"/>
                <a:gd name="T49" fmla="*/ 238 h 251"/>
                <a:gd name="T50" fmla="*/ 106 w 529"/>
                <a:gd name="T51" fmla="*/ 238 h 251"/>
                <a:gd name="T52" fmla="*/ 208 w 529"/>
                <a:gd name="T53" fmla="*/ 222 h 251"/>
                <a:gd name="T54" fmla="*/ 245 w 529"/>
                <a:gd name="T55" fmla="*/ 211 h 251"/>
                <a:gd name="T56" fmla="*/ 285 w 529"/>
                <a:gd name="T57" fmla="*/ 194 h 251"/>
                <a:gd name="T58" fmla="*/ 346 w 529"/>
                <a:gd name="T59" fmla="*/ 158 h 251"/>
                <a:gd name="T60" fmla="*/ 387 w 529"/>
                <a:gd name="T61" fmla="*/ 133 h 251"/>
                <a:gd name="T62" fmla="*/ 432 w 529"/>
                <a:gd name="T63" fmla="*/ 109 h 251"/>
                <a:gd name="T64" fmla="*/ 473 w 529"/>
                <a:gd name="T65" fmla="*/ 75 h 251"/>
                <a:gd name="T66" fmla="*/ 488 w 529"/>
                <a:gd name="T67" fmla="*/ 59 h 251"/>
                <a:gd name="T68" fmla="*/ 488 w 529"/>
                <a:gd name="T69" fmla="*/ 34 h 251"/>
                <a:gd name="T70" fmla="*/ 466 w 529"/>
                <a:gd name="T71" fmla="*/ 17 h 251"/>
                <a:gd name="T72" fmla="*/ 397 w 529"/>
                <a:gd name="T73" fmla="*/ 23 h 251"/>
                <a:gd name="T74" fmla="*/ 389 w 529"/>
                <a:gd name="T75" fmla="*/ 10 h 251"/>
                <a:gd name="T76" fmla="*/ 423 w 529"/>
                <a:gd name="T77" fmla="*/ 7 h 251"/>
                <a:gd name="T78" fmla="*/ 455 w 529"/>
                <a:gd name="T79" fmla="*/ 4 h 251"/>
                <a:gd name="T80" fmla="*/ 475 w 529"/>
                <a:gd name="T81" fmla="*/ 2 h 251"/>
                <a:gd name="T82" fmla="*/ 505 w 529"/>
                <a:gd name="T83" fmla="*/ 8 h 251"/>
                <a:gd name="T84" fmla="*/ 518 w 529"/>
                <a:gd name="T85" fmla="*/ 17 h 251"/>
                <a:gd name="T86" fmla="*/ 527 w 529"/>
                <a:gd name="T87" fmla="*/ 43 h 251"/>
                <a:gd name="T88" fmla="*/ 515 w 529"/>
                <a:gd name="T89" fmla="*/ 57 h 251"/>
                <a:gd name="T90" fmla="*/ 510 w 529"/>
                <a:gd name="T91" fmla="*/ 58 h 251"/>
                <a:gd name="T92" fmla="*/ 516 w 529"/>
                <a:gd name="T93" fmla="*/ 66 h 251"/>
                <a:gd name="T94" fmla="*/ 496 w 529"/>
                <a:gd name="T95" fmla="*/ 74 h 251"/>
                <a:gd name="T96" fmla="*/ 502 w 529"/>
                <a:gd name="T97" fmla="*/ 6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9" h="251">
                  <a:moveTo>
                    <a:pt x="516" y="66"/>
                  </a:moveTo>
                  <a:cubicBezTo>
                    <a:pt x="515" y="72"/>
                    <a:pt x="510" y="77"/>
                    <a:pt x="506" y="82"/>
                  </a:cubicBezTo>
                  <a:cubicBezTo>
                    <a:pt x="500" y="90"/>
                    <a:pt x="494" y="98"/>
                    <a:pt x="486" y="105"/>
                  </a:cubicBezTo>
                  <a:cubicBezTo>
                    <a:pt x="483" y="108"/>
                    <a:pt x="480" y="110"/>
                    <a:pt x="477" y="113"/>
                  </a:cubicBezTo>
                  <a:cubicBezTo>
                    <a:pt x="475" y="114"/>
                    <a:pt x="473" y="116"/>
                    <a:pt x="472" y="118"/>
                  </a:cubicBezTo>
                  <a:cubicBezTo>
                    <a:pt x="466" y="123"/>
                    <a:pt x="461" y="129"/>
                    <a:pt x="455" y="133"/>
                  </a:cubicBezTo>
                  <a:cubicBezTo>
                    <a:pt x="451" y="135"/>
                    <a:pt x="447" y="137"/>
                    <a:pt x="442" y="139"/>
                  </a:cubicBezTo>
                  <a:cubicBezTo>
                    <a:pt x="435" y="141"/>
                    <a:pt x="429" y="145"/>
                    <a:pt x="423" y="149"/>
                  </a:cubicBezTo>
                  <a:cubicBezTo>
                    <a:pt x="418" y="152"/>
                    <a:pt x="414" y="156"/>
                    <a:pt x="409" y="158"/>
                  </a:cubicBezTo>
                  <a:cubicBezTo>
                    <a:pt x="407" y="159"/>
                    <a:pt x="406" y="160"/>
                    <a:pt x="405" y="161"/>
                  </a:cubicBezTo>
                  <a:cubicBezTo>
                    <a:pt x="398" y="166"/>
                    <a:pt x="392" y="171"/>
                    <a:pt x="384" y="174"/>
                  </a:cubicBezTo>
                  <a:cubicBezTo>
                    <a:pt x="382" y="174"/>
                    <a:pt x="381" y="175"/>
                    <a:pt x="380" y="177"/>
                  </a:cubicBezTo>
                  <a:cubicBezTo>
                    <a:pt x="373" y="184"/>
                    <a:pt x="364" y="188"/>
                    <a:pt x="356" y="192"/>
                  </a:cubicBezTo>
                  <a:cubicBezTo>
                    <a:pt x="349" y="196"/>
                    <a:pt x="342" y="200"/>
                    <a:pt x="335" y="203"/>
                  </a:cubicBezTo>
                  <a:cubicBezTo>
                    <a:pt x="328" y="207"/>
                    <a:pt x="321" y="209"/>
                    <a:pt x="314" y="212"/>
                  </a:cubicBezTo>
                  <a:cubicBezTo>
                    <a:pt x="303" y="217"/>
                    <a:pt x="293" y="220"/>
                    <a:pt x="282" y="221"/>
                  </a:cubicBezTo>
                  <a:cubicBezTo>
                    <a:pt x="278" y="222"/>
                    <a:pt x="275" y="223"/>
                    <a:pt x="271" y="224"/>
                  </a:cubicBezTo>
                  <a:cubicBezTo>
                    <a:pt x="265" y="228"/>
                    <a:pt x="258" y="229"/>
                    <a:pt x="252" y="230"/>
                  </a:cubicBezTo>
                  <a:cubicBezTo>
                    <a:pt x="231" y="234"/>
                    <a:pt x="210" y="237"/>
                    <a:pt x="189" y="241"/>
                  </a:cubicBezTo>
                  <a:cubicBezTo>
                    <a:pt x="183" y="242"/>
                    <a:pt x="178" y="244"/>
                    <a:pt x="172" y="245"/>
                  </a:cubicBezTo>
                  <a:cubicBezTo>
                    <a:pt x="164" y="246"/>
                    <a:pt x="155" y="248"/>
                    <a:pt x="147" y="247"/>
                  </a:cubicBezTo>
                  <a:cubicBezTo>
                    <a:pt x="141" y="247"/>
                    <a:pt x="135" y="248"/>
                    <a:pt x="129" y="249"/>
                  </a:cubicBezTo>
                  <a:cubicBezTo>
                    <a:pt x="121" y="250"/>
                    <a:pt x="112" y="251"/>
                    <a:pt x="103" y="250"/>
                  </a:cubicBezTo>
                  <a:cubicBezTo>
                    <a:pt x="97" y="250"/>
                    <a:pt x="91" y="250"/>
                    <a:pt x="85" y="250"/>
                  </a:cubicBezTo>
                  <a:cubicBezTo>
                    <a:pt x="82" y="250"/>
                    <a:pt x="80" y="250"/>
                    <a:pt x="77" y="250"/>
                  </a:cubicBezTo>
                  <a:cubicBezTo>
                    <a:pt x="74" y="249"/>
                    <a:pt x="71" y="249"/>
                    <a:pt x="68" y="249"/>
                  </a:cubicBezTo>
                  <a:cubicBezTo>
                    <a:pt x="59" y="249"/>
                    <a:pt x="50" y="248"/>
                    <a:pt x="41" y="245"/>
                  </a:cubicBezTo>
                  <a:cubicBezTo>
                    <a:pt x="33" y="242"/>
                    <a:pt x="25" y="240"/>
                    <a:pt x="17" y="237"/>
                  </a:cubicBezTo>
                  <a:cubicBezTo>
                    <a:pt x="8" y="234"/>
                    <a:pt x="3" y="228"/>
                    <a:pt x="2" y="219"/>
                  </a:cubicBezTo>
                  <a:cubicBezTo>
                    <a:pt x="1" y="216"/>
                    <a:pt x="0" y="213"/>
                    <a:pt x="0" y="209"/>
                  </a:cubicBezTo>
                  <a:cubicBezTo>
                    <a:pt x="4" y="203"/>
                    <a:pt x="8" y="196"/>
                    <a:pt x="12" y="190"/>
                  </a:cubicBezTo>
                  <a:cubicBezTo>
                    <a:pt x="13" y="188"/>
                    <a:pt x="15" y="186"/>
                    <a:pt x="17" y="185"/>
                  </a:cubicBezTo>
                  <a:cubicBezTo>
                    <a:pt x="24" y="179"/>
                    <a:pt x="32" y="173"/>
                    <a:pt x="39" y="168"/>
                  </a:cubicBezTo>
                  <a:cubicBezTo>
                    <a:pt x="40" y="167"/>
                    <a:pt x="41" y="166"/>
                    <a:pt x="42" y="165"/>
                  </a:cubicBezTo>
                  <a:cubicBezTo>
                    <a:pt x="48" y="157"/>
                    <a:pt x="56" y="151"/>
                    <a:pt x="64" y="145"/>
                  </a:cubicBezTo>
                  <a:cubicBezTo>
                    <a:pt x="70" y="140"/>
                    <a:pt x="75" y="135"/>
                    <a:pt x="80" y="130"/>
                  </a:cubicBezTo>
                  <a:cubicBezTo>
                    <a:pt x="82" y="128"/>
                    <a:pt x="83" y="127"/>
                    <a:pt x="85" y="125"/>
                  </a:cubicBezTo>
                  <a:cubicBezTo>
                    <a:pt x="91" y="121"/>
                    <a:pt x="96" y="117"/>
                    <a:pt x="102" y="113"/>
                  </a:cubicBezTo>
                  <a:cubicBezTo>
                    <a:pt x="107" y="110"/>
                    <a:pt x="112" y="108"/>
                    <a:pt x="119" y="107"/>
                  </a:cubicBezTo>
                  <a:cubicBezTo>
                    <a:pt x="117" y="110"/>
                    <a:pt x="117" y="112"/>
                    <a:pt x="116" y="113"/>
                  </a:cubicBezTo>
                  <a:cubicBezTo>
                    <a:pt x="110" y="119"/>
                    <a:pt x="104" y="124"/>
                    <a:pt x="98" y="130"/>
                  </a:cubicBezTo>
                  <a:cubicBezTo>
                    <a:pt x="92" y="134"/>
                    <a:pt x="87" y="139"/>
                    <a:pt x="81" y="144"/>
                  </a:cubicBezTo>
                  <a:cubicBezTo>
                    <a:pt x="79" y="146"/>
                    <a:pt x="76" y="149"/>
                    <a:pt x="73" y="151"/>
                  </a:cubicBezTo>
                  <a:cubicBezTo>
                    <a:pt x="62" y="158"/>
                    <a:pt x="54" y="167"/>
                    <a:pt x="45" y="175"/>
                  </a:cubicBezTo>
                  <a:cubicBezTo>
                    <a:pt x="41" y="180"/>
                    <a:pt x="37" y="185"/>
                    <a:pt x="34" y="190"/>
                  </a:cubicBezTo>
                  <a:cubicBezTo>
                    <a:pt x="30" y="195"/>
                    <a:pt x="29" y="200"/>
                    <a:pt x="30" y="206"/>
                  </a:cubicBezTo>
                  <a:cubicBezTo>
                    <a:pt x="30" y="209"/>
                    <a:pt x="31" y="211"/>
                    <a:pt x="31" y="213"/>
                  </a:cubicBezTo>
                  <a:cubicBezTo>
                    <a:pt x="32" y="219"/>
                    <a:pt x="35" y="223"/>
                    <a:pt x="40" y="225"/>
                  </a:cubicBezTo>
                  <a:cubicBezTo>
                    <a:pt x="51" y="230"/>
                    <a:pt x="61" y="236"/>
                    <a:pt x="73" y="238"/>
                  </a:cubicBezTo>
                  <a:cubicBezTo>
                    <a:pt x="75" y="238"/>
                    <a:pt x="77" y="239"/>
                    <a:pt x="78" y="238"/>
                  </a:cubicBezTo>
                  <a:cubicBezTo>
                    <a:pt x="83" y="235"/>
                    <a:pt x="88" y="237"/>
                    <a:pt x="92" y="237"/>
                  </a:cubicBezTo>
                  <a:cubicBezTo>
                    <a:pt x="97" y="237"/>
                    <a:pt x="102" y="238"/>
                    <a:pt x="106" y="238"/>
                  </a:cubicBezTo>
                  <a:cubicBezTo>
                    <a:pt x="110" y="238"/>
                    <a:pt x="114" y="238"/>
                    <a:pt x="118" y="237"/>
                  </a:cubicBezTo>
                  <a:cubicBezTo>
                    <a:pt x="148" y="232"/>
                    <a:pt x="178" y="227"/>
                    <a:pt x="208" y="222"/>
                  </a:cubicBezTo>
                  <a:cubicBezTo>
                    <a:pt x="209" y="222"/>
                    <a:pt x="210" y="222"/>
                    <a:pt x="211" y="222"/>
                  </a:cubicBezTo>
                  <a:cubicBezTo>
                    <a:pt x="222" y="218"/>
                    <a:pt x="233" y="214"/>
                    <a:pt x="245" y="211"/>
                  </a:cubicBezTo>
                  <a:cubicBezTo>
                    <a:pt x="250" y="210"/>
                    <a:pt x="255" y="208"/>
                    <a:pt x="260" y="206"/>
                  </a:cubicBezTo>
                  <a:cubicBezTo>
                    <a:pt x="269" y="202"/>
                    <a:pt x="278" y="199"/>
                    <a:pt x="285" y="194"/>
                  </a:cubicBezTo>
                  <a:cubicBezTo>
                    <a:pt x="296" y="188"/>
                    <a:pt x="307" y="184"/>
                    <a:pt x="316" y="176"/>
                  </a:cubicBezTo>
                  <a:cubicBezTo>
                    <a:pt x="328" y="173"/>
                    <a:pt x="337" y="165"/>
                    <a:pt x="346" y="158"/>
                  </a:cubicBezTo>
                  <a:cubicBezTo>
                    <a:pt x="349" y="156"/>
                    <a:pt x="354" y="154"/>
                    <a:pt x="357" y="152"/>
                  </a:cubicBezTo>
                  <a:cubicBezTo>
                    <a:pt x="367" y="146"/>
                    <a:pt x="377" y="140"/>
                    <a:pt x="387" y="133"/>
                  </a:cubicBezTo>
                  <a:cubicBezTo>
                    <a:pt x="394" y="128"/>
                    <a:pt x="402" y="125"/>
                    <a:pt x="410" y="121"/>
                  </a:cubicBezTo>
                  <a:cubicBezTo>
                    <a:pt x="417" y="117"/>
                    <a:pt x="426" y="114"/>
                    <a:pt x="432" y="109"/>
                  </a:cubicBezTo>
                  <a:cubicBezTo>
                    <a:pt x="438" y="105"/>
                    <a:pt x="444" y="101"/>
                    <a:pt x="449" y="97"/>
                  </a:cubicBezTo>
                  <a:cubicBezTo>
                    <a:pt x="459" y="92"/>
                    <a:pt x="467" y="84"/>
                    <a:pt x="473" y="75"/>
                  </a:cubicBezTo>
                  <a:cubicBezTo>
                    <a:pt x="475" y="73"/>
                    <a:pt x="477" y="71"/>
                    <a:pt x="480" y="69"/>
                  </a:cubicBezTo>
                  <a:cubicBezTo>
                    <a:pt x="483" y="67"/>
                    <a:pt x="486" y="64"/>
                    <a:pt x="488" y="59"/>
                  </a:cubicBezTo>
                  <a:cubicBezTo>
                    <a:pt x="490" y="56"/>
                    <a:pt x="491" y="52"/>
                    <a:pt x="490" y="48"/>
                  </a:cubicBezTo>
                  <a:cubicBezTo>
                    <a:pt x="490" y="43"/>
                    <a:pt x="489" y="39"/>
                    <a:pt x="488" y="34"/>
                  </a:cubicBezTo>
                  <a:cubicBezTo>
                    <a:pt x="487" y="28"/>
                    <a:pt x="483" y="23"/>
                    <a:pt x="477" y="20"/>
                  </a:cubicBezTo>
                  <a:cubicBezTo>
                    <a:pt x="474" y="19"/>
                    <a:pt x="470" y="17"/>
                    <a:pt x="466" y="17"/>
                  </a:cubicBezTo>
                  <a:cubicBezTo>
                    <a:pt x="456" y="16"/>
                    <a:pt x="446" y="15"/>
                    <a:pt x="435" y="17"/>
                  </a:cubicBezTo>
                  <a:cubicBezTo>
                    <a:pt x="423" y="19"/>
                    <a:pt x="410" y="21"/>
                    <a:pt x="397" y="23"/>
                  </a:cubicBezTo>
                  <a:cubicBezTo>
                    <a:pt x="395" y="20"/>
                    <a:pt x="392" y="16"/>
                    <a:pt x="389" y="12"/>
                  </a:cubicBezTo>
                  <a:cubicBezTo>
                    <a:pt x="389" y="12"/>
                    <a:pt x="389" y="11"/>
                    <a:pt x="389" y="10"/>
                  </a:cubicBezTo>
                  <a:cubicBezTo>
                    <a:pt x="394" y="8"/>
                    <a:pt x="400" y="6"/>
                    <a:pt x="406" y="8"/>
                  </a:cubicBezTo>
                  <a:cubicBezTo>
                    <a:pt x="411" y="9"/>
                    <a:pt x="417" y="8"/>
                    <a:pt x="423" y="7"/>
                  </a:cubicBezTo>
                  <a:cubicBezTo>
                    <a:pt x="428" y="6"/>
                    <a:pt x="434" y="5"/>
                    <a:pt x="439" y="4"/>
                  </a:cubicBezTo>
                  <a:cubicBezTo>
                    <a:pt x="444" y="3"/>
                    <a:pt x="450" y="2"/>
                    <a:pt x="455" y="4"/>
                  </a:cubicBezTo>
                  <a:cubicBezTo>
                    <a:pt x="457" y="5"/>
                    <a:pt x="460" y="4"/>
                    <a:pt x="462" y="4"/>
                  </a:cubicBezTo>
                  <a:cubicBezTo>
                    <a:pt x="467" y="3"/>
                    <a:pt x="471" y="3"/>
                    <a:pt x="475" y="2"/>
                  </a:cubicBezTo>
                  <a:cubicBezTo>
                    <a:pt x="482" y="0"/>
                    <a:pt x="487" y="1"/>
                    <a:pt x="493" y="3"/>
                  </a:cubicBezTo>
                  <a:cubicBezTo>
                    <a:pt x="497" y="5"/>
                    <a:pt x="501" y="6"/>
                    <a:pt x="505" y="8"/>
                  </a:cubicBezTo>
                  <a:cubicBezTo>
                    <a:pt x="508" y="9"/>
                    <a:pt x="510" y="10"/>
                    <a:pt x="513" y="12"/>
                  </a:cubicBezTo>
                  <a:cubicBezTo>
                    <a:pt x="515" y="13"/>
                    <a:pt x="516" y="16"/>
                    <a:pt x="518" y="17"/>
                  </a:cubicBezTo>
                  <a:cubicBezTo>
                    <a:pt x="522" y="20"/>
                    <a:pt x="524" y="23"/>
                    <a:pt x="524" y="28"/>
                  </a:cubicBezTo>
                  <a:cubicBezTo>
                    <a:pt x="525" y="33"/>
                    <a:pt x="526" y="38"/>
                    <a:pt x="527" y="43"/>
                  </a:cubicBezTo>
                  <a:cubicBezTo>
                    <a:pt x="529" y="53"/>
                    <a:pt x="525" y="61"/>
                    <a:pt x="516" y="66"/>
                  </a:cubicBezTo>
                  <a:cubicBezTo>
                    <a:pt x="516" y="63"/>
                    <a:pt x="516" y="60"/>
                    <a:pt x="515" y="57"/>
                  </a:cubicBezTo>
                  <a:cubicBezTo>
                    <a:pt x="515" y="56"/>
                    <a:pt x="513" y="55"/>
                    <a:pt x="512" y="55"/>
                  </a:cubicBezTo>
                  <a:cubicBezTo>
                    <a:pt x="511" y="56"/>
                    <a:pt x="510" y="57"/>
                    <a:pt x="510" y="58"/>
                  </a:cubicBezTo>
                  <a:cubicBezTo>
                    <a:pt x="510" y="60"/>
                    <a:pt x="510" y="62"/>
                    <a:pt x="511" y="63"/>
                  </a:cubicBezTo>
                  <a:cubicBezTo>
                    <a:pt x="512" y="66"/>
                    <a:pt x="514" y="66"/>
                    <a:pt x="516" y="66"/>
                  </a:cubicBezTo>
                  <a:close/>
                  <a:moveTo>
                    <a:pt x="502" y="64"/>
                  </a:moveTo>
                  <a:cubicBezTo>
                    <a:pt x="496" y="66"/>
                    <a:pt x="496" y="71"/>
                    <a:pt x="496" y="74"/>
                  </a:cubicBezTo>
                  <a:cubicBezTo>
                    <a:pt x="495" y="76"/>
                    <a:pt x="496" y="78"/>
                    <a:pt x="499" y="79"/>
                  </a:cubicBezTo>
                  <a:cubicBezTo>
                    <a:pt x="501" y="75"/>
                    <a:pt x="502" y="70"/>
                    <a:pt x="502" y="64"/>
                  </a:cubicBezTo>
                  <a:close/>
                </a:path>
              </a:pathLst>
            </a:custGeom>
            <a:solidFill>
              <a:srgbClr val="FF0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33"/>
            <p:cNvSpPr/>
            <p:nvPr/>
          </p:nvSpPr>
          <p:spPr bwMode="auto">
            <a:xfrm>
              <a:off x="2641600" y="4445000"/>
              <a:ext cx="506413" cy="187325"/>
            </a:xfrm>
            <a:custGeom>
              <a:avLst/>
              <a:gdLst>
                <a:gd name="T0" fmla="*/ 0 w 181"/>
                <a:gd name="T1" fmla="*/ 51 h 67"/>
                <a:gd name="T2" fmla="*/ 11 w 181"/>
                <a:gd name="T3" fmla="*/ 49 h 67"/>
                <a:gd name="T4" fmla="*/ 72 w 181"/>
                <a:gd name="T5" fmla="*/ 39 h 67"/>
                <a:gd name="T6" fmla="*/ 84 w 181"/>
                <a:gd name="T7" fmla="*/ 36 h 67"/>
                <a:gd name="T8" fmla="*/ 106 w 181"/>
                <a:gd name="T9" fmla="*/ 30 h 67"/>
                <a:gd name="T10" fmla="*/ 137 w 181"/>
                <a:gd name="T11" fmla="*/ 20 h 67"/>
                <a:gd name="T12" fmla="*/ 149 w 181"/>
                <a:gd name="T13" fmla="*/ 15 h 67"/>
                <a:gd name="T14" fmla="*/ 159 w 181"/>
                <a:gd name="T15" fmla="*/ 10 h 67"/>
                <a:gd name="T16" fmla="*/ 177 w 181"/>
                <a:gd name="T17" fmla="*/ 0 h 67"/>
                <a:gd name="T18" fmla="*/ 181 w 181"/>
                <a:gd name="T19" fmla="*/ 0 h 67"/>
                <a:gd name="T20" fmla="*/ 177 w 181"/>
                <a:gd name="T21" fmla="*/ 5 h 67"/>
                <a:gd name="T22" fmla="*/ 145 w 181"/>
                <a:gd name="T23" fmla="*/ 34 h 67"/>
                <a:gd name="T24" fmla="*/ 138 w 181"/>
                <a:gd name="T25" fmla="*/ 39 h 67"/>
                <a:gd name="T26" fmla="*/ 66 w 181"/>
                <a:gd name="T27" fmla="*/ 64 h 67"/>
                <a:gd name="T28" fmla="*/ 7 w 181"/>
                <a:gd name="T29" fmla="*/ 58 h 67"/>
                <a:gd name="T30" fmla="*/ 0 w 181"/>
                <a:gd name="T31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67">
                  <a:moveTo>
                    <a:pt x="0" y="51"/>
                  </a:moveTo>
                  <a:cubicBezTo>
                    <a:pt x="5" y="50"/>
                    <a:pt x="8" y="50"/>
                    <a:pt x="11" y="49"/>
                  </a:cubicBezTo>
                  <a:cubicBezTo>
                    <a:pt x="31" y="46"/>
                    <a:pt x="52" y="42"/>
                    <a:pt x="72" y="39"/>
                  </a:cubicBezTo>
                  <a:cubicBezTo>
                    <a:pt x="76" y="38"/>
                    <a:pt x="80" y="38"/>
                    <a:pt x="84" y="36"/>
                  </a:cubicBezTo>
                  <a:cubicBezTo>
                    <a:pt x="91" y="32"/>
                    <a:pt x="98" y="30"/>
                    <a:pt x="106" y="30"/>
                  </a:cubicBezTo>
                  <a:cubicBezTo>
                    <a:pt x="117" y="29"/>
                    <a:pt x="127" y="23"/>
                    <a:pt x="137" y="20"/>
                  </a:cubicBezTo>
                  <a:cubicBezTo>
                    <a:pt x="141" y="18"/>
                    <a:pt x="145" y="17"/>
                    <a:pt x="149" y="15"/>
                  </a:cubicBezTo>
                  <a:cubicBezTo>
                    <a:pt x="152" y="14"/>
                    <a:pt x="156" y="12"/>
                    <a:pt x="159" y="10"/>
                  </a:cubicBezTo>
                  <a:cubicBezTo>
                    <a:pt x="165" y="7"/>
                    <a:pt x="171" y="3"/>
                    <a:pt x="177" y="0"/>
                  </a:cubicBezTo>
                  <a:cubicBezTo>
                    <a:pt x="178" y="0"/>
                    <a:pt x="179" y="0"/>
                    <a:pt x="181" y="0"/>
                  </a:cubicBezTo>
                  <a:cubicBezTo>
                    <a:pt x="179" y="3"/>
                    <a:pt x="178" y="4"/>
                    <a:pt x="177" y="5"/>
                  </a:cubicBezTo>
                  <a:cubicBezTo>
                    <a:pt x="166" y="15"/>
                    <a:pt x="155" y="24"/>
                    <a:pt x="145" y="34"/>
                  </a:cubicBezTo>
                  <a:cubicBezTo>
                    <a:pt x="143" y="36"/>
                    <a:pt x="140" y="37"/>
                    <a:pt x="138" y="39"/>
                  </a:cubicBezTo>
                  <a:cubicBezTo>
                    <a:pt x="116" y="52"/>
                    <a:pt x="91" y="60"/>
                    <a:pt x="66" y="64"/>
                  </a:cubicBezTo>
                  <a:cubicBezTo>
                    <a:pt x="46" y="67"/>
                    <a:pt x="27" y="64"/>
                    <a:pt x="7" y="58"/>
                  </a:cubicBezTo>
                  <a:cubicBezTo>
                    <a:pt x="4" y="57"/>
                    <a:pt x="4" y="57"/>
                    <a:pt x="0" y="51"/>
                  </a:cubicBezTo>
                  <a:close/>
                </a:path>
              </a:pathLst>
            </a:custGeom>
            <a:solidFill>
              <a:srgbClr val="29F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34"/>
            <p:cNvSpPr>
              <a:spLocks noEditPoints="1"/>
            </p:cNvSpPr>
            <p:nvPr/>
          </p:nvSpPr>
          <p:spPr bwMode="auto">
            <a:xfrm>
              <a:off x="2076450" y="3783013"/>
              <a:ext cx="1566863" cy="895350"/>
            </a:xfrm>
            <a:custGeom>
              <a:avLst/>
              <a:gdLst>
                <a:gd name="T0" fmla="*/ 155 w 560"/>
                <a:gd name="T1" fmla="*/ 72 h 319"/>
                <a:gd name="T2" fmla="*/ 341 w 560"/>
                <a:gd name="T3" fmla="*/ 7 h 319"/>
                <a:gd name="T4" fmla="*/ 407 w 560"/>
                <a:gd name="T5" fmla="*/ 27 h 319"/>
                <a:gd name="T6" fmla="*/ 473 w 560"/>
                <a:gd name="T7" fmla="*/ 22 h 319"/>
                <a:gd name="T8" fmla="*/ 524 w 560"/>
                <a:gd name="T9" fmla="*/ 26 h 319"/>
                <a:gd name="T10" fmla="*/ 557 w 560"/>
                <a:gd name="T11" fmla="*/ 94 h 319"/>
                <a:gd name="T12" fmla="*/ 524 w 560"/>
                <a:gd name="T13" fmla="*/ 135 h 319"/>
                <a:gd name="T14" fmla="*/ 444 w 560"/>
                <a:gd name="T15" fmla="*/ 194 h 319"/>
                <a:gd name="T16" fmla="*/ 358 w 560"/>
                <a:gd name="T17" fmla="*/ 283 h 319"/>
                <a:gd name="T18" fmla="*/ 221 w 560"/>
                <a:gd name="T19" fmla="*/ 315 h 319"/>
                <a:gd name="T20" fmla="*/ 127 w 560"/>
                <a:gd name="T21" fmla="*/ 298 h 319"/>
                <a:gd name="T22" fmla="*/ 29 w 560"/>
                <a:gd name="T23" fmla="*/ 286 h 319"/>
                <a:gd name="T24" fmla="*/ 44 w 560"/>
                <a:gd name="T25" fmla="*/ 192 h 319"/>
                <a:gd name="T26" fmla="*/ 92 w 560"/>
                <a:gd name="T27" fmla="*/ 148 h 319"/>
                <a:gd name="T28" fmla="*/ 532 w 560"/>
                <a:gd name="T29" fmla="*/ 100 h 319"/>
                <a:gd name="T30" fmla="*/ 529 w 560"/>
                <a:gd name="T31" fmla="*/ 46 h 319"/>
                <a:gd name="T32" fmla="*/ 478 w 560"/>
                <a:gd name="T33" fmla="*/ 38 h 319"/>
                <a:gd name="T34" fmla="*/ 422 w 560"/>
                <a:gd name="T35" fmla="*/ 42 h 319"/>
                <a:gd name="T36" fmla="*/ 451 w 560"/>
                <a:gd name="T37" fmla="*/ 51 h 319"/>
                <a:gd name="T38" fmla="*/ 506 w 560"/>
                <a:gd name="T39" fmla="*/ 82 h 319"/>
                <a:gd name="T40" fmla="*/ 465 w 560"/>
                <a:gd name="T41" fmla="*/ 131 h 319"/>
                <a:gd name="T42" fmla="*/ 373 w 560"/>
                <a:gd name="T43" fmla="*/ 186 h 319"/>
                <a:gd name="T44" fmla="*/ 276 w 560"/>
                <a:gd name="T45" fmla="*/ 240 h 319"/>
                <a:gd name="T46" fmla="*/ 134 w 560"/>
                <a:gd name="T47" fmla="*/ 271 h 319"/>
                <a:gd name="T48" fmla="*/ 89 w 560"/>
                <a:gd name="T49" fmla="*/ 272 h 319"/>
                <a:gd name="T50" fmla="*/ 50 w 560"/>
                <a:gd name="T51" fmla="*/ 224 h 319"/>
                <a:gd name="T52" fmla="*/ 114 w 560"/>
                <a:gd name="T53" fmla="*/ 164 h 319"/>
                <a:gd name="T54" fmla="*/ 101 w 560"/>
                <a:gd name="T55" fmla="*/ 159 h 319"/>
                <a:gd name="T56" fmla="*/ 55 w 560"/>
                <a:gd name="T57" fmla="*/ 202 h 319"/>
                <a:gd name="T58" fmla="*/ 18 w 560"/>
                <a:gd name="T59" fmla="*/ 253 h 319"/>
                <a:gd name="T60" fmla="*/ 93 w 560"/>
                <a:gd name="T61" fmla="*/ 284 h 319"/>
                <a:gd name="T62" fmla="*/ 163 w 560"/>
                <a:gd name="T63" fmla="*/ 281 h 319"/>
                <a:gd name="T64" fmla="*/ 287 w 560"/>
                <a:gd name="T65" fmla="*/ 258 h 319"/>
                <a:gd name="T66" fmla="*/ 372 w 560"/>
                <a:gd name="T67" fmla="*/ 226 h 319"/>
                <a:gd name="T68" fmla="*/ 425 w 560"/>
                <a:gd name="T69" fmla="*/ 192 h 319"/>
                <a:gd name="T70" fmla="*/ 488 w 560"/>
                <a:gd name="T71" fmla="*/ 152 h 319"/>
                <a:gd name="T72" fmla="*/ 532 w 560"/>
                <a:gd name="T73" fmla="*/ 100 h 319"/>
                <a:gd name="T74" fmla="*/ 412 w 560"/>
                <a:gd name="T75" fmla="*/ 93 h 319"/>
                <a:gd name="T76" fmla="*/ 316 w 560"/>
                <a:gd name="T77" fmla="*/ 18 h 319"/>
                <a:gd name="T78" fmla="*/ 198 w 560"/>
                <a:gd name="T79" fmla="*/ 52 h 319"/>
                <a:gd name="T80" fmla="*/ 158 w 560"/>
                <a:gd name="T81" fmla="*/ 116 h 319"/>
                <a:gd name="T82" fmla="*/ 174 w 560"/>
                <a:gd name="T83" fmla="*/ 250 h 319"/>
                <a:gd name="T84" fmla="*/ 337 w 560"/>
                <a:gd name="T85" fmla="*/ 193 h 319"/>
                <a:gd name="T86" fmla="*/ 407 w 560"/>
                <a:gd name="T87" fmla="*/ 148 h 319"/>
                <a:gd name="T88" fmla="*/ 127 w 560"/>
                <a:gd name="T89" fmla="*/ 172 h 319"/>
                <a:gd name="T90" fmla="*/ 62 w 560"/>
                <a:gd name="T91" fmla="*/ 233 h 319"/>
                <a:gd name="T92" fmla="*/ 144 w 560"/>
                <a:gd name="T93" fmla="*/ 255 h 319"/>
                <a:gd name="T94" fmla="*/ 340 w 560"/>
                <a:gd name="T95" fmla="*/ 275 h 319"/>
                <a:gd name="T96" fmla="*/ 379 w 560"/>
                <a:gd name="T97" fmla="*/ 236 h 319"/>
                <a:gd name="T98" fmla="*/ 308 w 560"/>
                <a:gd name="T99" fmla="*/ 266 h 319"/>
                <a:gd name="T100" fmla="*/ 202 w 560"/>
                <a:gd name="T101" fmla="*/ 287 h 319"/>
                <a:gd name="T102" fmla="*/ 452 w 560"/>
                <a:gd name="T103" fmla="*/ 119 h 319"/>
                <a:gd name="T104" fmla="*/ 489 w 560"/>
                <a:gd name="T105" fmla="*/ 7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0" h="319">
                  <a:moveTo>
                    <a:pt x="138" y="124"/>
                  </a:moveTo>
                  <a:cubicBezTo>
                    <a:pt x="141" y="115"/>
                    <a:pt x="143" y="108"/>
                    <a:pt x="146" y="100"/>
                  </a:cubicBezTo>
                  <a:cubicBezTo>
                    <a:pt x="147" y="97"/>
                    <a:pt x="147" y="94"/>
                    <a:pt x="148" y="90"/>
                  </a:cubicBezTo>
                  <a:cubicBezTo>
                    <a:pt x="148" y="84"/>
                    <a:pt x="151" y="78"/>
                    <a:pt x="155" y="72"/>
                  </a:cubicBezTo>
                  <a:cubicBezTo>
                    <a:pt x="171" y="48"/>
                    <a:pt x="193" y="32"/>
                    <a:pt x="219" y="20"/>
                  </a:cubicBezTo>
                  <a:cubicBezTo>
                    <a:pt x="244" y="9"/>
                    <a:pt x="271" y="4"/>
                    <a:pt x="297" y="1"/>
                  </a:cubicBezTo>
                  <a:cubicBezTo>
                    <a:pt x="305" y="0"/>
                    <a:pt x="312" y="2"/>
                    <a:pt x="320" y="3"/>
                  </a:cubicBezTo>
                  <a:cubicBezTo>
                    <a:pt x="327" y="4"/>
                    <a:pt x="334" y="5"/>
                    <a:pt x="341" y="7"/>
                  </a:cubicBezTo>
                  <a:cubicBezTo>
                    <a:pt x="357" y="9"/>
                    <a:pt x="371" y="15"/>
                    <a:pt x="383" y="26"/>
                  </a:cubicBezTo>
                  <a:cubicBezTo>
                    <a:pt x="385" y="27"/>
                    <a:pt x="387" y="28"/>
                    <a:pt x="388" y="29"/>
                  </a:cubicBezTo>
                  <a:cubicBezTo>
                    <a:pt x="389" y="30"/>
                    <a:pt x="389" y="30"/>
                    <a:pt x="390" y="30"/>
                  </a:cubicBezTo>
                  <a:cubicBezTo>
                    <a:pt x="395" y="29"/>
                    <a:pt x="401" y="28"/>
                    <a:pt x="407" y="27"/>
                  </a:cubicBezTo>
                  <a:cubicBezTo>
                    <a:pt x="414" y="26"/>
                    <a:pt x="420" y="24"/>
                    <a:pt x="427" y="26"/>
                  </a:cubicBezTo>
                  <a:cubicBezTo>
                    <a:pt x="430" y="27"/>
                    <a:pt x="433" y="26"/>
                    <a:pt x="436" y="25"/>
                  </a:cubicBezTo>
                  <a:cubicBezTo>
                    <a:pt x="443" y="24"/>
                    <a:pt x="450" y="23"/>
                    <a:pt x="457" y="22"/>
                  </a:cubicBezTo>
                  <a:cubicBezTo>
                    <a:pt x="462" y="21"/>
                    <a:pt x="468" y="19"/>
                    <a:pt x="473" y="22"/>
                  </a:cubicBezTo>
                  <a:cubicBezTo>
                    <a:pt x="475" y="22"/>
                    <a:pt x="477" y="22"/>
                    <a:pt x="478" y="22"/>
                  </a:cubicBezTo>
                  <a:cubicBezTo>
                    <a:pt x="481" y="21"/>
                    <a:pt x="484" y="21"/>
                    <a:pt x="486" y="20"/>
                  </a:cubicBezTo>
                  <a:cubicBezTo>
                    <a:pt x="497" y="17"/>
                    <a:pt x="507" y="19"/>
                    <a:pt x="516" y="23"/>
                  </a:cubicBezTo>
                  <a:cubicBezTo>
                    <a:pt x="519" y="24"/>
                    <a:pt x="521" y="26"/>
                    <a:pt x="524" y="26"/>
                  </a:cubicBezTo>
                  <a:cubicBezTo>
                    <a:pt x="531" y="27"/>
                    <a:pt x="535" y="30"/>
                    <a:pt x="540" y="34"/>
                  </a:cubicBezTo>
                  <a:cubicBezTo>
                    <a:pt x="553" y="46"/>
                    <a:pt x="553" y="46"/>
                    <a:pt x="556" y="64"/>
                  </a:cubicBezTo>
                  <a:cubicBezTo>
                    <a:pt x="557" y="70"/>
                    <a:pt x="558" y="77"/>
                    <a:pt x="559" y="84"/>
                  </a:cubicBezTo>
                  <a:cubicBezTo>
                    <a:pt x="560" y="87"/>
                    <a:pt x="559" y="91"/>
                    <a:pt x="557" y="94"/>
                  </a:cubicBezTo>
                  <a:cubicBezTo>
                    <a:pt x="556" y="95"/>
                    <a:pt x="555" y="97"/>
                    <a:pt x="554" y="99"/>
                  </a:cubicBezTo>
                  <a:cubicBezTo>
                    <a:pt x="553" y="104"/>
                    <a:pt x="550" y="108"/>
                    <a:pt x="546" y="111"/>
                  </a:cubicBezTo>
                  <a:cubicBezTo>
                    <a:pt x="543" y="113"/>
                    <a:pt x="541" y="117"/>
                    <a:pt x="538" y="121"/>
                  </a:cubicBezTo>
                  <a:cubicBezTo>
                    <a:pt x="534" y="126"/>
                    <a:pt x="530" y="131"/>
                    <a:pt x="524" y="135"/>
                  </a:cubicBezTo>
                  <a:cubicBezTo>
                    <a:pt x="518" y="139"/>
                    <a:pt x="513" y="143"/>
                    <a:pt x="508" y="148"/>
                  </a:cubicBezTo>
                  <a:cubicBezTo>
                    <a:pt x="495" y="158"/>
                    <a:pt x="483" y="168"/>
                    <a:pt x="470" y="178"/>
                  </a:cubicBezTo>
                  <a:cubicBezTo>
                    <a:pt x="468" y="179"/>
                    <a:pt x="466" y="181"/>
                    <a:pt x="463" y="182"/>
                  </a:cubicBezTo>
                  <a:cubicBezTo>
                    <a:pt x="456" y="185"/>
                    <a:pt x="450" y="190"/>
                    <a:pt x="444" y="194"/>
                  </a:cubicBezTo>
                  <a:cubicBezTo>
                    <a:pt x="440" y="197"/>
                    <a:pt x="436" y="200"/>
                    <a:pt x="432" y="202"/>
                  </a:cubicBezTo>
                  <a:cubicBezTo>
                    <a:pt x="424" y="207"/>
                    <a:pt x="417" y="213"/>
                    <a:pt x="413" y="222"/>
                  </a:cubicBezTo>
                  <a:cubicBezTo>
                    <a:pt x="408" y="236"/>
                    <a:pt x="399" y="247"/>
                    <a:pt x="388" y="256"/>
                  </a:cubicBezTo>
                  <a:cubicBezTo>
                    <a:pt x="378" y="265"/>
                    <a:pt x="368" y="274"/>
                    <a:pt x="358" y="283"/>
                  </a:cubicBezTo>
                  <a:cubicBezTo>
                    <a:pt x="354" y="286"/>
                    <a:pt x="350" y="288"/>
                    <a:pt x="346" y="291"/>
                  </a:cubicBezTo>
                  <a:cubicBezTo>
                    <a:pt x="325" y="303"/>
                    <a:pt x="302" y="310"/>
                    <a:pt x="279" y="315"/>
                  </a:cubicBezTo>
                  <a:cubicBezTo>
                    <a:pt x="269" y="318"/>
                    <a:pt x="259" y="319"/>
                    <a:pt x="248" y="318"/>
                  </a:cubicBezTo>
                  <a:cubicBezTo>
                    <a:pt x="239" y="317"/>
                    <a:pt x="230" y="316"/>
                    <a:pt x="221" y="315"/>
                  </a:cubicBezTo>
                  <a:cubicBezTo>
                    <a:pt x="207" y="313"/>
                    <a:pt x="194" y="307"/>
                    <a:pt x="183" y="298"/>
                  </a:cubicBezTo>
                  <a:cubicBezTo>
                    <a:pt x="178" y="295"/>
                    <a:pt x="174" y="293"/>
                    <a:pt x="169" y="295"/>
                  </a:cubicBezTo>
                  <a:cubicBezTo>
                    <a:pt x="168" y="295"/>
                    <a:pt x="168" y="295"/>
                    <a:pt x="168" y="295"/>
                  </a:cubicBezTo>
                  <a:cubicBezTo>
                    <a:pt x="154" y="293"/>
                    <a:pt x="140" y="296"/>
                    <a:pt x="127" y="298"/>
                  </a:cubicBezTo>
                  <a:cubicBezTo>
                    <a:pt x="115" y="300"/>
                    <a:pt x="102" y="300"/>
                    <a:pt x="90" y="299"/>
                  </a:cubicBezTo>
                  <a:cubicBezTo>
                    <a:pt x="88" y="298"/>
                    <a:pt x="85" y="298"/>
                    <a:pt x="82" y="298"/>
                  </a:cubicBezTo>
                  <a:cubicBezTo>
                    <a:pt x="73" y="298"/>
                    <a:pt x="64" y="297"/>
                    <a:pt x="55" y="294"/>
                  </a:cubicBezTo>
                  <a:cubicBezTo>
                    <a:pt x="46" y="291"/>
                    <a:pt x="37" y="288"/>
                    <a:pt x="29" y="286"/>
                  </a:cubicBezTo>
                  <a:cubicBezTo>
                    <a:pt x="14" y="281"/>
                    <a:pt x="6" y="271"/>
                    <a:pt x="3" y="257"/>
                  </a:cubicBezTo>
                  <a:cubicBezTo>
                    <a:pt x="0" y="245"/>
                    <a:pt x="0" y="234"/>
                    <a:pt x="9" y="226"/>
                  </a:cubicBezTo>
                  <a:cubicBezTo>
                    <a:pt x="14" y="215"/>
                    <a:pt x="21" y="207"/>
                    <a:pt x="31" y="202"/>
                  </a:cubicBezTo>
                  <a:cubicBezTo>
                    <a:pt x="35" y="199"/>
                    <a:pt x="39" y="195"/>
                    <a:pt x="44" y="192"/>
                  </a:cubicBezTo>
                  <a:cubicBezTo>
                    <a:pt x="45" y="191"/>
                    <a:pt x="46" y="190"/>
                    <a:pt x="47" y="189"/>
                  </a:cubicBezTo>
                  <a:cubicBezTo>
                    <a:pt x="54" y="179"/>
                    <a:pt x="64" y="173"/>
                    <a:pt x="73" y="165"/>
                  </a:cubicBezTo>
                  <a:cubicBezTo>
                    <a:pt x="77" y="162"/>
                    <a:pt x="81" y="158"/>
                    <a:pt x="84" y="155"/>
                  </a:cubicBezTo>
                  <a:cubicBezTo>
                    <a:pt x="87" y="152"/>
                    <a:pt x="89" y="150"/>
                    <a:pt x="92" y="148"/>
                  </a:cubicBezTo>
                  <a:cubicBezTo>
                    <a:pt x="97" y="144"/>
                    <a:pt x="102" y="141"/>
                    <a:pt x="107" y="137"/>
                  </a:cubicBezTo>
                  <a:cubicBezTo>
                    <a:pt x="112" y="134"/>
                    <a:pt x="118" y="131"/>
                    <a:pt x="124" y="129"/>
                  </a:cubicBezTo>
                  <a:cubicBezTo>
                    <a:pt x="129" y="128"/>
                    <a:pt x="133" y="126"/>
                    <a:pt x="138" y="124"/>
                  </a:cubicBezTo>
                  <a:close/>
                  <a:moveTo>
                    <a:pt x="532" y="100"/>
                  </a:moveTo>
                  <a:cubicBezTo>
                    <a:pt x="541" y="95"/>
                    <a:pt x="545" y="87"/>
                    <a:pt x="543" y="77"/>
                  </a:cubicBezTo>
                  <a:cubicBezTo>
                    <a:pt x="542" y="72"/>
                    <a:pt x="541" y="67"/>
                    <a:pt x="540" y="62"/>
                  </a:cubicBezTo>
                  <a:cubicBezTo>
                    <a:pt x="540" y="57"/>
                    <a:pt x="538" y="54"/>
                    <a:pt x="534" y="51"/>
                  </a:cubicBezTo>
                  <a:cubicBezTo>
                    <a:pt x="532" y="50"/>
                    <a:pt x="531" y="47"/>
                    <a:pt x="529" y="46"/>
                  </a:cubicBezTo>
                  <a:cubicBezTo>
                    <a:pt x="526" y="44"/>
                    <a:pt x="524" y="43"/>
                    <a:pt x="521" y="42"/>
                  </a:cubicBezTo>
                  <a:cubicBezTo>
                    <a:pt x="517" y="40"/>
                    <a:pt x="513" y="39"/>
                    <a:pt x="509" y="37"/>
                  </a:cubicBezTo>
                  <a:cubicBezTo>
                    <a:pt x="503" y="35"/>
                    <a:pt x="498" y="34"/>
                    <a:pt x="491" y="36"/>
                  </a:cubicBezTo>
                  <a:cubicBezTo>
                    <a:pt x="487" y="37"/>
                    <a:pt x="483" y="37"/>
                    <a:pt x="478" y="38"/>
                  </a:cubicBezTo>
                  <a:cubicBezTo>
                    <a:pt x="476" y="38"/>
                    <a:pt x="473" y="39"/>
                    <a:pt x="471" y="38"/>
                  </a:cubicBezTo>
                  <a:cubicBezTo>
                    <a:pt x="466" y="36"/>
                    <a:pt x="460" y="37"/>
                    <a:pt x="455" y="38"/>
                  </a:cubicBezTo>
                  <a:cubicBezTo>
                    <a:pt x="450" y="39"/>
                    <a:pt x="444" y="40"/>
                    <a:pt x="439" y="41"/>
                  </a:cubicBezTo>
                  <a:cubicBezTo>
                    <a:pt x="433" y="42"/>
                    <a:pt x="427" y="43"/>
                    <a:pt x="422" y="42"/>
                  </a:cubicBezTo>
                  <a:cubicBezTo>
                    <a:pt x="416" y="40"/>
                    <a:pt x="410" y="42"/>
                    <a:pt x="405" y="44"/>
                  </a:cubicBezTo>
                  <a:cubicBezTo>
                    <a:pt x="405" y="45"/>
                    <a:pt x="405" y="46"/>
                    <a:pt x="405" y="46"/>
                  </a:cubicBezTo>
                  <a:cubicBezTo>
                    <a:pt x="408" y="50"/>
                    <a:pt x="411" y="54"/>
                    <a:pt x="413" y="57"/>
                  </a:cubicBezTo>
                  <a:cubicBezTo>
                    <a:pt x="426" y="55"/>
                    <a:pt x="439" y="53"/>
                    <a:pt x="451" y="51"/>
                  </a:cubicBezTo>
                  <a:cubicBezTo>
                    <a:pt x="462" y="49"/>
                    <a:pt x="472" y="50"/>
                    <a:pt x="482" y="51"/>
                  </a:cubicBezTo>
                  <a:cubicBezTo>
                    <a:pt x="486" y="51"/>
                    <a:pt x="490" y="53"/>
                    <a:pt x="493" y="54"/>
                  </a:cubicBezTo>
                  <a:cubicBezTo>
                    <a:pt x="499" y="57"/>
                    <a:pt x="503" y="62"/>
                    <a:pt x="504" y="68"/>
                  </a:cubicBezTo>
                  <a:cubicBezTo>
                    <a:pt x="505" y="73"/>
                    <a:pt x="506" y="77"/>
                    <a:pt x="506" y="82"/>
                  </a:cubicBezTo>
                  <a:cubicBezTo>
                    <a:pt x="507" y="86"/>
                    <a:pt x="506" y="90"/>
                    <a:pt x="504" y="93"/>
                  </a:cubicBezTo>
                  <a:cubicBezTo>
                    <a:pt x="502" y="98"/>
                    <a:pt x="499" y="101"/>
                    <a:pt x="496" y="103"/>
                  </a:cubicBezTo>
                  <a:cubicBezTo>
                    <a:pt x="493" y="105"/>
                    <a:pt x="491" y="107"/>
                    <a:pt x="489" y="109"/>
                  </a:cubicBezTo>
                  <a:cubicBezTo>
                    <a:pt x="483" y="118"/>
                    <a:pt x="475" y="126"/>
                    <a:pt x="465" y="131"/>
                  </a:cubicBezTo>
                  <a:cubicBezTo>
                    <a:pt x="460" y="135"/>
                    <a:pt x="454" y="139"/>
                    <a:pt x="448" y="143"/>
                  </a:cubicBezTo>
                  <a:cubicBezTo>
                    <a:pt x="442" y="148"/>
                    <a:pt x="433" y="151"/>
                    <a:pt x="426" y="155"/>
                  </a:cubicBezTo>
                  <a:cubicBezTo>
                    <a:pt x="418" y="159"/>
                    <a:pt x="410" y="162"/>
                    <a:pt x="403" y="167"/>
                  </a:cubicBezTo>
                  <a:cubicBezTo>
                    <a:pt x="393" y="174"/>
                    <a:pt x="383" y="180"/>
                    <a:pt x="373" y="186"/>
                  </a:cubicBezTo>
                  <a:cubicBezTo>
                    <a:pt x="370" y="188"/>
                    <a:pt x="365" y="190"/>
                    <a:pt x="362" y="192"/>
                  </a:cubicBezTo>
                  <a:cubicBezTo>
                    <a:pt x="353" y="199"/>
                    <a:pt x="344" y="207"/>
                    <a:pt x="332" y="210"/>
                  </a:cubicBezTo>
                  <a:cubicBezTo>
                    <a:pt x="323" y="218"/>
                    <a:pt x="312" y="222"/>
                    <a:pt x="301" y="228"/>
                  </a:cubicBezTo>
                  <a:cubicBezTo>
                    <a:pt x="294" y="233"/>
                    <a:pt x="285" y="236"/>
                    <a:pt x="276" y="240"/>
                  </a:cubicBezTo>
                  <a:cubicBezTo>
                    <a:pt x="271" y="242"/>
                    <a:pt x="266" y="244"/>
                    <a:pt x="261" y="245"/>
                  </a:cubicBezTo>
                  <a:cubicBezTo>
                    <a:pt x="249" y="248"/>
                    <a:pt x="238" y="252"/>
                    <a:pt x="227" y="256"/>
                  </a:cubicBezTo>
                  <a:cubicBezTo>
                    <a:pt x="226" y="256"/>
                    <a:pt x="225" y="256"/>
                    <a:pt x="224" y="256"/>
                  </a:cubicBezTo>
                  <a:cubicBezTo>
                    <a:pt x="194" y="261"/>
                    <a:pt x="164" y="266"/>
                    <a:pt x="134" y="271"/>
                  </a:cubicBezTo>
                  <a:cubicBezTo>
                    <a:pt x="130" y="272"/>
                    <a:pt x="126" y="272"/>
                    <a:pt x="122" y="272"/>
                  </a:cubicBezTo>
                  <a:cubicBezTo>
                    <a:pt x="118" y="272"/>
                    <a:pt x="113" y="271"/>
                    <a:pt x="108" y="271"/>
                  </a:cubicBezTo>
                  <a:cubicBezTo>
                    <a:pt x="104" y="271"/>
                    <a:pt x="99" y="269"/>
                    <a:pt x="94" y="272"/>
                  </a:cubicBezTo>
                  <a:cubicBezTo>
                    <a:pt x="93" y="273"/>
                    <a:pt x="91" y="272"/>
                    <a:pt x="89" y="272"/>
                  </a:cubicBezTo>
                  <a:cubicBezTo>
                    <a:pt x="77" y="270"/>
                    <a:pt x="67" y="264"/>
                    <a:pt x="56" y="259"/>
                  </a:cubicBezTo>
                  <a:cubicBezTo>
                    <a:pt x="51" y="257"/>
                    <a:pt x="48" y="253"/>
                    <a:pt x="47" y="247"/>
                  </a:cubicBezTo>
                  <a:cubicBezTo>
                    <a:pt x="47" y="245"/>
                    <a:pt x="46" y="243"/>
                    <a:pt x="46" y="240"/>
                  </a:cubicBezTo>
                  <a:cubicBezTo>
                    <a:pt x="45" y="234"/>
                    <a:pt x="46" y="229"/>
                    <a:pt x="50" y="224"/>
                  </a:cubicBezTo>
                  <a:cubicBezTo>
                    <a:pt x="53" y="219"/>
                    <a:pt x="57" y="214"/>
                    <a:pt x="61" y="209"/>
                  </a:cubicBezTo>
                  <a:cubicBezTo>
                    <a:pt x="70" y="201"/>
                    <a:pt x="78" y="192"/>
                    <a:pt x="89" y="185"/>
                  </a:cubicBezTo>
                  <a:cubicBezTo>
                    <a:pt x="92" y="183"/>
                    <a:pt x="95" y="180"/>
                    <a:pt x="97" y="178"/>
                  </a:cubicBezTo>
                  <a:cubicBezTo>
                    <a:pt x="103" y="173"/>
                    <a:pt x="108" y="168"/>
                    <a:pt x="114" y="164"/>
                  </a:cubicBezTo>
                  <a:cubicBezTo>
                    <a:pt x="120" y="158"/>
                    <a:pt x="126" y="153"/>
                    <a:pt x="132" y="147"/>
                  </a:cubicBezTo>
                  <a:cubicBezTo>
                    <a:pt x="133" y="146"/>
                    <a:pt x="133" y="144"/>
                    <a:pt x="135" y="141"/>
                  </a:cubicBezTo>
                  <a:cubicBezTo>
                    <a:pt x="128" y="142"/>
                    <a:pt x="123" y="144"/>
                    <a:pt x="118" y="147"/>
                  </a:cubicBezTo>
                  <a:cubicBezTo>
                    <a:pt x="112" y="151"/>
                    <a:pt x="107" y="155"/>
                    <a:pt x="101" y="159"/>
                  </a:cubicBezTo>
                  <a:cubicBezTo>
                    <a:pt x="99" y="161"/>
                    <a:pt x="98" y="162"/>
                    <a:pt x="96" y="164"/>
                  </a:cubicBezTo>
                  <a:cubicBezTo>
                    <a:pt x="91" y="169"/>
                    <a:pt x="86" y="174"/>
                    <a:pt x="80" y="179"/>
                  </a:cubicBezTo>
                  <a:cubicBezTo>
                    <a:pt x="72" y="185"/>
                    <a:pt x="64" y="191"/>
                    <a:pt x="58" y="199"/>
                  </a:cubicBezTo>
                  <a:cubicBezTo>
                    <a:pt x="57" y="200"/>
                    <a:pt x="56" y="201"/>
                    <a:pt x="55" y="202"/>
                  </a:cubicBezTo>
                  <a:cubicBezTo>
                    <a:pt x="48" y="207"/>
                    <a:pt x="40" y="213"/>
                    <a:pt x="33" y="219"/>
                  </a:cubicBezTo>
                  <a:cubicBezTo>
                    <a:pt x="31" y="220"/>
                    <a:pt x="29" y="222"/>
                    <a:pt x="28" y="224"/>
                  </a:cubicBezTo>
                  <a:cubicBezTo>
                    <a:pt x="24" y="230"/>
                    <a:pt x="20" y="237"/>
                    <a:pt x="16" y="243"/>
                  </a:cubicBezTo>
                  <a:cubicBezTo>
                    <a:pt x="16" y="247"/>
                    <a:pt x="17" y="250"/>
                    <a:pt x="18" y="253"/>
                  </a:cubicBezTo>
                  <a:cubicBezTo>
                    <a:pt x="19" y="262"/>
                    <a:pt x="24" y="268"/>
                    <a:pt x="33" y="271"/>
                  </a:cubicBezTo>
                  <a:cubicBezTo>
                    <a:pt x="41" y="274"/>
                    <a:pt x="49" y="276"/>
                    <a:pt x="57" y="279"/>
                  </a:cubicBezTo>
                  <a:cubicBezTo>
                    <a:pt x="66" y="282"/>
                    <a:pt x="75" y="283"/>
                    <a:pt x="84" y="283"/>
                  </a:cubicBezTo>
                  <a:cubicBezTo>
                    <a:pt x="87" y="283"/>
                    <a:pt x="90" y="283"/>
                    <a:pt x="93" y="284"/>
                  </a:cubicBezTo>
                  <a:cubicBezTo>
                    <a:pt x="96" y="284"/>
                    <a:pt x="98" y="284"/>
                    <a:pt x="101" y="284"/>
                  </a:cubicBezTo>
                  <a:cubicBezTo>
                    <a:pt x="107" y="284"/>
                    <a:pt x="113" y="284"/>
                    <a:pt x="119" y="284"/>
                  </a:cubicBezTo>
                  <a:cubicBezTo>
                    <a:pt x="128" y="285"/>
                    <a:pt x="137" y="284"/>
                    <a:pt x="145" y="283"/>
                  </a:cubicBezTo>
                  <a:cubicBezTo>
                    <a:pt x="151" y="282"/>
                    <a:pt x="157" y="281"/>
                    <a:pt x="163" y="281"/>
                  </a:cubicBezTo>
                  <a:cubicBezTo>
                    <a:pt x="171" y="282"/>
                    <a:pt x="180" y="280"/>
                    <a:pt x="188" y="279"/>
                  </a:cubicBezTo>
                  <a:cubicBezTo>
                    <a:pt x="194" y="278"/>
                    <a:pt x="199" y="276"/>
                    <a:pt x="205" y="275"/>
                  </a:cubicBezTo>
                  <a:cubicBezTo>
                    <a:pt x="226" y="271"/>
                    <a:pt x="247" y="268"/>
                    <a:pt x="268" y="264"/>
                  </a:cubicBezTo>
                  <a:cubicBezTo>
                    <a:pt x="274" y="263"/>
                    <a:pt x="281" y="262"/>
                    <a:pt x="287" y="258"/>
                  </a:cubicBezTo>
                  <a:cubicBezTo>
                    <a:pt x="291" y="257"/>
                    <a:pt x="294" y="256"/>
                    <a:pt x="298" y="255"/>
                  </a:cubicBezTo>
                  <a:cubicBezTo>
                    <a:pt x="309" y="254"/>
                    <a:pt x="319" y="251"/>
                    <a:pt x="330" y="246"/>
                  </a:cubicBezTo>
                  <a:cubicBezTo>
                    <a:pt x="337" y="243"/>
                    <a:pt x="344" y="241"/>
                    <a:pt x="351" y="237"/>
                  </a:cubicBezTo>
                  <a:cubicBezTo>
                    <a:pt x="358" y="234"/>
                    <a:pt x="365" y="230"/>
                    <a:pt x="372" y="226"/>
                  </a:cubicBezTo>
                  <a:cubicBezTo>
                    <a:pt x="380" y="222"/>
                    <a:pt x="389" y="218"/>
                    <a:pt x="396" y="211"/>
                  </a:cubicBezTo>
                  <a:cubicBezTo>
                    <a:pt x="397" y="209"/>
                    <a:pt x="398" y="208"/>
                    <a:pt x="400" y="208"/>
                  </a:cubicBezTo>
                  <a:cubicBezTo>
                    <a:pt x="408" y="205"/>
                    <a:pt x="414" y="200"/>
                    <a:pt x="421" y="195"/>
                  </a:cubicBezTo>
                  <a:cubicBezTo>
                    <a:pt x="422" y="194"/>
                    <a:pt x="423" y="193"/>
                    <a:pt x="425" y="192"/>
                  </a:cubicBezTo>
                  <a:cubicBezTo>
                    <a:pt x="430" y="190"/>
                    <a:pt x="434" y="186"/>
                    <a:pt x="439" y="183"/>
                  </a:cubicBezTo>
                  <a:cubicBezTo>
                    <a:pt x="445" y="179"/>
                    <a:pt x="451" y="175"/>
                    <a:pt x="458" y="173"/>
                  </a:cubicBezTo>
                  <a:cubicBezTo>
                    <a:pt x="463" y="171"/>
                    <a:pt x="467" y="169"/>
                    <a:pt x="471" y="167"/>
                  </a:cubicBezTo>
                  <a:cubicBezTo>
                    <a:pt x="477" y="163"/>
                    <a:pt x="482" y="157"/>
                    <a:pt x="488" y="152"/>
                  </a:cubicBezTo>
                  <a:cubicBezTo>
                    <a:pt x="489" y="150"/>
                    <a:pt x="491" y="148"/>
                    <a:pt x="493" y="147"/>
                  </a:cubicBezTo>
                  <a:cubicBezTo>
                    <a:pt x="496" y="144"/>
                    <a:pt x="499" y="142"/>
                    <a:pt x="502" y="139"/>
                  </a:cubicBezTo>
                  <a:cubicBezTo>
                    <a:pt x="510" y="132"/>
                    <a:pt x="516" y="124"/>
                    <a:pt x="522" y="116"/>
                  </a:cubicBezTo>
                  <a:cubicBezTo>
                    <a:pt x="526" y="111"/>
                    <a:pt x="531" y="106"/>
                    <a:pt x="532" y="100"/>
                  </a:cubicBezTo>
                  <a:close/>
                  <a:moveTo>
                    <a:pt x="420" y="141"/>
                  </a:moveTo>
                  <a:cubicBezTo>
                    <a:pt x="420" y="139"/>
                    <a:pt x="421" y="136"/>
                    <a:pt x="421" y="134"/>
                  </a:cubicBezTo>
                  <a:cubicBezTo>
                    <a:pt x="420" y="130"/>
                    <a:pt x="420" y="127"/>
                    <a:pt x="419" y="124"/>
                  </a:cubicBezTo>
                  <a:cubicBezTo>
                    <a:pt x="417" y="113"/>
                    <a:pt x="414" y="103"/>
                    <a:pt x="412" y="93"/>
                  </a:cubicBezTo>
                  <a:cubicBezTo>
                    <a:pt x="407" y="77"/>
                    <a:pt x="399" y="64"/>
                    <a:pt x="388" y="52"/>
                  </a:cubicBezTo>
                  <a:cubicBezTo>
                    <a:pt x="383" y="47"/>
                    <a:pt x="377" y="42"/>
                    <a:pt x="372" y="37"/>
                  </a:cubicBezTo>
                  <a:cubicBezTo>
                    <a:pt x="362" y="29"/>
                    <a:pt x="352" y="24"/>
                    <a:pt x="340" y="22"/>
                  </a:cubicBezTo>
                  <a:cubicBezTo>
                    <a:pt x="332" y="21"/>
                    <a:pt x="324" y="19"/>
                    <a:pt x="316" y="18"/>
                  </a:cubicBezTo>
                  <a:cubicBezTo>
                    <a:pt x="308" y="16"/>
                    <a:pt x="301" y="16"/>
                    <a:pt x="294" y="16"/>
                  </a:cubicBezTo>
                  <a:cubicBezTo>
                    <a:pt x="265" y="19"/>
                    <a:pt x="236" y="27"/>
                    <a:pt x="210" y="41"/>
                  </a:cubicBezTo>
                  <a:cubicBezTo>
                    <a:pt x="206" y="43"/>
                    <a:pt x="202" y="44"/>
                    <a:pt x="201" y="50"/>
                  </a:cubicBezTo>
                  <a:cubicBezTo>
                    <a:pt x="201" y="51"/>
                    <a:pt x="199" y="52"/>
                    <a:pt x="198" y="52"/>
                  </a:cubicBezTo>
                  <a:cubicBezTo>
                    <a:pt x="192" y="58"/>
                    <a:pt x="186" y="64"/>
                    <a:pt x="179" y="69"/>
                  </a:cubicBezTo>
                  <a:cubicBezTo>
                    <a:pt x="176" y="73"/>
                    <a:pt x="172" y="77"/>
                    <a:pt x="172" y="81"/>
                  </a:cubicBezTo>
                  <a:cubicBezTo>
                    <a:pt x="171" y="86"/>
                    <a:pt x="169" y="90"/>
                    <a:pt x="167" y="94"/>
                  </a:cubicBezTo>
                  <a:cubicBezTo>
                    <a:pt x="163" y="101"/>
                    <a:pt x="160" y="108"/>
                    <a:pt x="158" y="116"/>
                  </a:cubicBezTo>
                  <a:cubicBezTo>
                    <a:pt x="155" y="128"/>
                    <a:pt x="153" y="140"/>
                    <a:pt x="150" y="152"/>
                  </a:cubicBezTo>
                  <a:cubicBezTo>
                    <a:pt x="143" y="179"/>
                    <a:pt x="146" y="205"/>
                    <a:pt x="153" y="231"/>
                  </a:cubicBezTo>
                  <a:cubicBezTo>
                    <a:pt x="155" y="239"/>
                    <a:pt x="158" y="246"/>
                    <a:pt x="164" y="252"/>
                  </a:cubicBezTo>
                  <a:cubicBezTo>
                    <a:pt x="168" y="251"/>
                    <a:pt x="171" y="251"/>
                    <a:pt x="174" y="250"/>
                  </a:cubicBezTo>
                  <a:cubicBezTo>
                    <a:pt x="187" y="248"/>
                    <a:pt x="199" y="246"/>
                    <a:pt x="212" y="244"/>
                  </a:cubicBezTo>
                  <a:cubicBezTo>
                    <a:pt x="228" y="241"/>
                    <a:pt x="244" y="236"/>
                    <a:pt x="260" y="230"/>
                  </a:cubicBezTo>
                  <a:cubicBezTo>
                    <a:pt x="274" y="224"/>
                    <a:pt x="288" y="217"/>
                    <a:pt x="303" y="211"/>
                  </a:cubicBezTo>
                  <a:cubicBezTo>
                    <a:pt x="315" y="206"/>
                    <a:pt x="325" y="198"/>
                    <a:pt x="337" y="193"/>
                  </a:cubicBezTo>
                  <a:cubicBezTo>
                    <a:pt x="339" y="192"/>
                    <a:pt x="341" y="191"/>
                    <a:pt x="342" y="190"/>
                  </a:cubicBezTo>
                  <a:cubicBezTo>
                    <a:pt x="350" y="183"/>
                    <a:pt x="358" y="178"/>
                    <a:pt x="367" y="173"/>
                  </a:cubicBezTo>
                  <a:cubicBezTo>
                    <a:pt x="379" y="167"/>
                    <a:pt x="390" y="159"/>
                    <a:pt x="401" y="151"/>
                  </a:cubicBezTo>
                  <a:cubicBezTo>
                    <a:pt x="403" y="150"/>
                    <a:pt x="405" y="149"/>
                    <a:pt x="407" y="148"/>
                  </a:cubicBezTo>
                  <a:cubicBezTo>
                    <a:pt x="411" y="146"/>
                    <a:pt x="416" y="144"/>
                    <a:pt x="420" y="141"/>
                  </a:cubicBezTo>
                  <a:close/>
                  <a:moveTo>
                    <a:pt x="144" y="255"/>
                  </a:moveTo>
                  <a:cubicBezTo>
                    <a:pt x="131" y="228"/>
                    <a:pt x="129" y="200"/>
                    <a:pt x="129" y="172"/>
                  </a:cubicBezTo>
                  <a:cubicBezTo>
                    <a:pt x="128" y="172"/>
                    <a:pt x="127" y="171"/>
                    <a:pt x="127" y="172"/>
                  </a:cubicBezTo>
                  <a:cubicBezTo>
                    <a:pt x="120" y="177"/>
                    <a:pt x="113" y="181"/>
                    <a:pt x="108" y="188"/>
                  </a:cubicBezTo>
                  <a:cubicBezTo>
                    <a:pt x="105" y="191"/>
                    <a:pt x="102" y="193"/>
                    <a:pt x="99" y="196"/>
                  </a:cubicBezTo>
                  <a:cubicBezTo>
                    <a:pt x="89" y="202"/>
                    <a:pt x="82" y="210"/>
                    <a:pt x="74" y="218"/>
                  </a:cubicBezTo>
                  <a:cubicBezTo>
                    <a:pt x="69" y="222"/>
                    <a:pt x="66" y="227"/>
                    <a:pt x="62" y="233"/>
                  </a:cubicBezTo>
                  <a:cubicBezTo>
                    <a:pt x="59" y="237"/>
                    <a:pt x="61" y="245"/>
                    <a:pt x="65" y="247"/>
                  </a:cubicBezTo>
                  <a:cubicBezTo>
                    <a:pt x="80" y="254"/>
                    <a:pt x="95" y="260"/>
                    <a:pt x="112" y="258"/>
                  </a:cubicBezTo>
                  <a:cubicBezTo>
                    <a:pt x="114" y="257"/>
                    <a:pt x="117" y="258"/>
                    <a:pt x="120" y="257"/>
                  </a:cubicBezTo>
                  <a:cubicBezTo>
                    <a:pt x="128" y="257"/>
                    <a:pt x="135" y="257"/>
                    <a:pt x="144" y="255"/>
                  </a:cubicBezTo>
                  <a:close/>
                  <a:moveTo>
                    <a:pt x="202" y="287"/>
                  </a:moveTo>
                  <a:cubicBezTo>
                    <a:pt x="206" y="293"/>
                    <a:pt x="206" y="293"/>
                    <a:pt x="209" y="294"/>
                  </a:cubicBezTo>
                  <a:cubicBezTo>
                    <a:pt x="229" y="300"/>
                    <a:pt x="248" y="303"/>
                    <a:pt x="268" y="300"/>
                  </a:cubicBezTo>
                  <a:cubicBezTo>
                    <a:pt x="293" y="296"/>
                    <a:pt x="318" y="288"/>
                    <a:pt x="340" y="275"/>
                  </a:cubicBezTo>
                  <a:cubicBezTo>
                    <a:pt x="342" y="273"/>
                    <a:pt x="345" y="272"/>
                    <a:pt x="347" y="270"/>
                  </a:cubicBezTo>
                  <a:cubicBezTo>
                    <a:pt x="357" y="260"/>
                    <a:pt x="368" y="251"/>
                    <a:pt x="379" y="241"/>
                  </a:cubicBezTo>
                  <a:cubicBezTo>
                    <a:pt x="380" y="240"/>
                    <a:pt x="381" y="239"/>
                    <a:pt x="383" y="236"/>
                  </a:cubicBezTo>
                  <a:cubicBezTo>
                    <a:pt x="381" y="236"/>
                    <a:pt x="380" y="236"/>
                    <a:pt x="379" y="236"/>
                  </a:cubicBezTo>
                  <a:cubicBezTo>
                    <a:pt x="373" y="239"/>
                    <a:pt x="367" y="243"/>
                    <a:pt x="361" y="246"/>
                  </a:cubicBezTo>
                  <a:cubicBezTo>
                    <a:pt x="358" y="248"/>
                    <a:pt x="354" y="250"/>
                    <a:pt x="351" y="251"/>
                  </a:cubicBezTo>
                  <a:cubicBezTo>
                    <a:pt x="347" y="253"/>
                    <a:pt x="343" y="254"/>
                    <a:pt x="339" y="256"/>
                  </a:cubicBezTo>
                  <a:cubicBezTo>
                    <a:pt x="329" y="259"/>
                    <a:pt x="319" y="265"/>
                    <a:pt x="308" y="266"/>
                  </a:cubicBezTo>
                  <a:cubicBezTo>
                    <a:pt x="300" y="266"/>
                    <a:pt x="293" y="268"/>
                    <a:pt x="286" y="272"/>
                  </a:cubicBezTo>
                  <a:cubicBezTo>
                    <a:pt x="282" y="274"/>
                    <a:pt x="278" y="274"/>
                    <a:pt x="274" y="275"/>
                  </a:cubicBezTo>
                  <a:cubicBezTo>
                    <a:pt x="254" y="278"/>
                    <a:pt x="233" y="282"/>
                    <a:pt x="213" y="285"/>
                  </a:cubicBezTo>
                  <a:cubicBezTo>
                    <a:pt x="210" y="286"/>
                    <a:pt x="207" y="286"/>
                    <a:pt x="202" y="287"/>
                  </a:cubicBezTo>
                  <a:close/>
                  <a:moveTo>
                    <a:pt x="422" y="73"/>
                  </a:moveTo>
                  <a:cubicBezTo>
                    <a:pt x="429" y="91"/>
                    <a:pt x="434" y="109"/>
                    <a:pt x="437" y="127"/>
                  </a:cubicBezTo>
                  <a:cubicBezTo>
                    <a:pt x="437" y="128"/>
                    <a:pt x="438" y="128"/>
                    <a:pt x="439" y="129"/>
                  </a:cubicBezTo>
                  <a:cubicBezTo>
                    <a:pt x="444" y="125"/>
                    <a:pt x="447" y="121"/>
                    <a:pt x="452" y="119"/>
                  </a:cubicBezTo>
                  <a:cubicBezTo>
                    <a:pt x="461" y="113"/>
                    <a:pt x="468" y="106"/>
                    <a:pt x="476" y="99"/>
                  </a:cubicBezTo>
                  <a:cubicBezTo>
                    <a:pt x="478" y="97"/>
                    <a:pt x="481" y="94"/>
                    <a:pt x="484" y="92"/>
                  </a:cubicBezTo>
                  <a:cubicBezTo>
                    <a:pt x="489" y="89"/>
                    <a:pt x="491" y="85"/>
                    <a:pt x="490" y="79"/>
                  </a:cubicBezTo>
                  <a:cubicBezTo>
                    <a:pt x="489" y="77"/>
                    <a:pt x="489" y="76"/>
                    <a:pt x="489" y="74"/>
                  </a:cubicBezTo>
                  <a:cubicBezTo>
                    <a:pt x="488" y="70"/>
                    <a:pt x="486" y="69"/>
                    <a:pt x="483" y="68"/>
                  </a:cubicBezTo>
                  <a:cubicBezTo>
                    <a:pt x="476" y="66"/>
                    <a:pt x="469" y="65"/>
                    <a:pt x="462" y="66"/>
                  </a:cubicBezTo>
                  <a:cubicBezTo>
                    <a:pt x="449" y="67"/>
                    <a:pt x="436" y="70"/>
                    <a:pt x="422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35"/>
            <p:cNvSpPr/>
            <p:nvPr/>
          </p:nvSpPr>
          <p:spPr bwMode="auto">
            <a:xfrm>
              <a:off x="2513013" y="4225925"/>
              <a:ext cx="44450" cy="127000"/>
            </a:xfrm>
            <a:custGeom>
              <a:avLst/>
              <a:gdLst>
                <a:gd name="T0" fmla="*/ 4 w 16"/>
                <a:gd name="T1" fmla="*/ 45 h 45"/>
                <a:gd name="T2" fmla="*/ 1 w 16"/>
                <a:gd name="T3" fmla="*/ 42 h 45"/>
                <a:gd name="T4" fmla="*/ 1 w 16"/>
                <a:gd name="T5" fmla="*/ 27 h 45"/>
                <a:gd name="T6" fmla="*/ 6 w 16"/>
                <a:gd name="T7" fmla="*/ 6 h 45"/>
                <a:gd name="T8" fmla="*/ 9 w 16"/>
                <a:gd name="T9" fmla="*/ 1 h 45"/>
                <a:gd name="T10" fmla="*/ 14 w 16"/>
                <a:gd name="T11" fmla="*/ 0 h 45"/>
                <a:gd name="T12" fmla="*/ 16 w 16"/>
                <a:gd name="T13" fmla="*/ 4 h 45"/>
                <a:gd name="T14" fmla="*/ 15 w 16"/>
                <a:gd name="T15" fmla="*/ 13 h 45"/>
                <a:gd name="T16" fmla="*/ 13 w 16"/>
                <a:gd name="T17" fmla="*/ 22 h 45"/>
                <a:gd name="T18" fmla="*/ 4 w 16"/>
                <a:gd name="T1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5">
                  <a:moveTo>
                    <a:pt x="4" y="45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1" y="37"/>
                    <a:pt x="0" y="32"/>
                    <a:pt x="1" y="27"/>
                  </a:cubicBezTo>
                  <a:cubicBezTo>
                    <a:pt x="3" y="20"/>
                    <a:pt x="5" y="13"/>
                    <a:pt x="6" y="6"/>
                  </a:cubicBezTo>
                  <a:cubicBezTo>
                    <a:pt x="7" y="4"/>
                    <a:pt x="8" y="2"/>
                    <a:pt x="9" y="1"/>
                  </a:cubicBezTo>
                  <a:cubicBezTo>
                    <a:pt x="10" y="0"/>
                    <a:pt x="13" y="0"/>
                    <a:pt x="14" y="0"/>
                  </a:cubicBezTo>
                  <a:cubicBezTo>
                    <a:pt x="15" y="0"/>
                    <a:pt x="16" y="3"/>
                    <a:pt x="16" y="4"/>
                  </a:cubicBezTo>
                  <a:cubicBezTo>
                    <a:pt x="16" y="7"/>
                    <a:pt x="15" y="10"/>
                    <a:pt x="15" y="13"/>
                  </a:cubicBezTo>
                  <a:cubicBezTo>
                    <a:pt x="14" y="16"/>
                    <a:pt x="13" y="19"/>
                    <a:pt x="13" y="22"/>
                  </a:cubicBezTo>
                  <a:cubicBezTo>
                    <a:pt x="12" y="30"/>
                    <a:pt x="7" y="37"/>
                    <a:pt x="4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36"/>
            <p:cNvSpPr/>
            <p:nvPr/>
          </p:nvSpPr>
          <p:spPr bwMode="auto">
            <a:xfrm>
              <a:off x="2560638" y="4283075"/>
              <a:ext cx="41275" cy="117475"/>
            </a:xfrm>
            <a:custGeom>
              <a:avLst/>
              <a:gdLst>
                <a:gd name="T0" fmla="*/ 4 w 15"/>
                <a:gd name="T1" fmla="*/ 42 h 42"/>
                <a:gd name="T2" fmla="*/ 3 w 15"/>
                <a:gd name="T3" fmla="*/ 28 h 42"/>
                <a:gd name="T4" fmla="*/ 14 w 15"/>
                <a:gd name="T5" fmla="*/ 0 h 42"/>
                <a:gd name="T6" fmla="*/ 15 w 15"/>
                <a:gd name="T7" fmla="*/ 2 h 42"/>
                <a:gd name="T8" fmla="*/ 7 w 15"/>
                <a:gd name="T9" fmla="*/ 36 h 42"/>
                <a:gd name="T10" fmla="*/ 4 w 15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2">
                  <a:moveTo>
                    <a:pt x="4" y="42"/>
                  </a:moveTo>
                  <a:cubicBezTo>
                    <a:pt x="0" y="36"/>
                    <a:pt x="2" y="32"/>
                    <a:pt x="3" y="28"/>
                  </a:cubicBezTo>
                  <a:cubicBezTo>
                    <a:pt x="5" y="16"/>
                    <a:pt x="11" y="4"/>
                    <a:pt x="14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3" y="13"/>
                    <a:pt x="10" y="25"/>
                    <a:pt x="7" y="36"/>
                  </a:cubicBezTo>
                  <a:cubicBezTo>
                    <a:pt x="7" y="38"/>
                    <a:pt x="5" y="39"/>
                    <a:pt x="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37"/>
            <p:cNvSpPr/>
            <p:nvPr/>
          </p:nvSpPr>
          <p:spPr bwMode="auto">
            <a:xfrm>
              <a:off x="2597150" y="4371975"/>
              <a:ext cx="26988" cy="53975"/>
            </a:xfrm>
            <a:custGeom>
              <a:avLst/>
              <a:gdLst>
                <a:gd name="T0" fmla="*/ 9 w 10"/>
                <a:gd name="T1" fmla="*/ 1 h 19"/>
                <a:gd name="T2" fmla="*/ 10 w 10"/>
                <a:gd name="T3" fmla="*/ 3 h 19"/>
                <a:gd name="T4" fmla="*/ 5 w 10"/>
                <a:gd name="T5" fmla="*/ 17 h 19"/>
                <a:gd name="T6" fmla="*/ 3 w 10"/>
                <a:gd name="T7" fmla="*/ 19 h 19"/>
                <a:gd name="T8" fmla="*/ 0 w 10"/>
                <a:gd name="T9" fmla="*/ 16 h 19"/>
                <a:gd name="T10" fmla="*/ 5 w 10"/>
                <a:gd name="T11" fmla="*/ 1 h 19"/>
                <a:gd name="T12" fmla="*/ 6 w 10"/>
                <a:gd name="T13" fmla="*/ 0 h 19"/>
                <a:gd name="T14" fmla="*/ 9 w 10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9" y="1"/>
                  </a:moveTo>
                  <a:cubicBezTo>
                    <a:pt x="9" y="2"/>
                    <a:pt x="10" y="3"/>
                    <a:pt x="10" y="3"/>
                  </a:cubicBezTo>
                  <a:cubicBezTo>
                    <a:pt x="8" y="8"/>
                    <a:pt x="7" y="13"/>
                    <a:pt x="5" y="17"/>
                  </a:cubicBezTo>
                  <a:cubicBezTo>
                    <a:pt x="5" y="18"/>
                    <a:pt x="3" y="19"/>
                    <a:pt x="3" y="19"/>
                  </a:cubicBezTo>
                  <a:cubicBezTo>
                    <a:pt x="2" y="18"/>
                    <a:pt x="0" y="17"/>
                    <a:pt x="0" y="16"/>
                  </a:cubicBezTo>
                  <a:cubicBezTo>
                    <a:pt x="0" y="11"/>
                    <a:pt x="1" y="6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38"/>
            <p:cNvSpPr/>
            <p:nvPr/>
          </p:nvSpPr>
          <p:spPr bwMode="auto">
            <a:xfrm>
              <a:off x="3506788" y="4059238"/>
              <a:ext cx="19050" cy="41275"/>
            </a:xfrm>
            <a:custGeom>
              <a:avLst/>
              <a:gdLst>
                <a:gd name="T0" fmla="*/ 7 w 7"/>
                <a:gd name="T1" fmla="*/ 0 h 15"/>
                <a:gd name="T2" fmla="*/ 4 w 7"/>
                <a:gd name="T3" fmla="*/ 15 h 15"/>
                <a:gd name="T4" fmla="*/ 1 w 7"/>
                <a:gd name="T5" fmla="*/ 10 h 15"/>
                <a:gd name="T6" fmla="*/ 7 w 7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6"/>
                    <a:pt x="6" y="11"/>
                    <a:pt x="4" y="15"/>
                  </a:cubicBezTo>
                  <a:cubicBezTo>
                    <a:pt x="1" y="14"/>
                    <a:pt x="0" y="12"/>
                    <a:pt x="1" y="10"/>
                  </a:cubicBezTo>
                  <a:cubicBezTo>
                    <a:pt x="1" y="7"/>
                    <a:pt x="1" y="2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39"/>
            <p:cNvSpPr/>
            <p:nvPr/>
          </p:nvSpPr>
          <p:spPr bwMode="auto">
            <a:xfrm>
              <a:off x="3549650" y="4033838"/>
              <a:ext cx="15875" cy="30163"/>
            </a:xfrm>
            <a:custGeom>
              <a:avLst/>
              <a:gdLst>
                <a:gd name="T0" fmla="*/ 6 w 6"/>
                <a:gd name="T1" fmla="*/ 11 h 11"/>
                <a:gd name="T2" fmla="*/ 1 w 6"/>
                <a:gd name="T3" fmla="*/ 8 h 11"/>
                <a:gd name="T4" fmla="*/ 0 w 6"/>
                <a:gd name="T5" fmla="*/ 3 h 11"/>
                <a:gd name="T6" fmla="*/ 2 w 6"/>
                <a:gd name="T7" fmla="*/ 0 h 11"/>
                <a:gd name="T8" fmla="*/ 5 w 6"/>
                <a:gd name="T9" fmla="*/ 2 h 11"/>
                <a:gd name="T10" fmla="*/ 6 w 6"/>
                <a:gd name="T11" fmla="*/ 11 h 11"/>
                <a:gd name="T12" fmla="*/ 6 w 6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cubicBezTo>
                    <a:pt x="4" y="11"/>
                    <a:pt x="2" y="11"/>
                    <a:pt x="1" y="8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6" y="5"/>
                    <a:pt x="6" y="8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65"/>
            <p:cNvSpPr/>
            <p:nvPr/>
          </p:nvSpPr>
          <p:spPr bwMode="auto">
            <a:xfrm>
              <a:off x="1817688" y="4598988"/>
              <a:ext cx="142875" cy="176213"/>
            </a:xfrm>
            <a:custGeom>
              <a:avLst/>
              <a:gdLst>
                <a:gd name="T0" fmla="*/ 48 w 51"/>
                <a:gd name="T1" fmla="*/ 52 h 63"/>
                <a:gd name="T2" fmla="*/ 24 w 51"/>
                <a:gd name="T3" fmla="*/ 36 h 63"/>
                <a:gd name="T4" fmla="*/ 13 w 51"/>
                <a:gd name="T5" fmla="*/ 7 h 63"/>
                <a:gd name="T6" fmla="*/ 1 w 51"/>
                <a:gd name="T7" fmla="*/ 7 h 63"/>
                <a:gd name="T8" fmla="*/ 12 w 51"/>
                <a:gd name="T9" fmla="*/ 45 h 63"/>
                <a:gd name="T10" fmla="*/ 46 w 51"/>
                <a:gd name="T11" fmla="*/ 61 h 63"/>
                <a:gd name="T12" fmla="*/ 48 w 51"/>
                <a:gd name="T1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3">
                  <a:moveTo>
                    <a:pt x="48" y="52"/>
                  </a:moveTo>
                  <a:cubicBezTo>
                    <a:pt x="40" y="46"/>
                    <a:pt x="31" y="43"/>
                    <a:pt x="24" y="36"/>
                  </a:cubicBezTo>
                  <a:cubicBezTo>
                    <a:pt x="17" y="28"/>
                    <a:pt x="14" y="18"/>
                    <a:pt x="13" y="7"/>
                  </a:cubicBezTo>
                  <a:cubicBezTo>
                    <a:pt x="12" y="0"/>
                    <a:pt x="2" y="0"/>
                    <a:pt x="1" y="7"/>
                  </a:cubicBezTo>
                  <a:cubicBezTo>
                    <a:pt x="0" y="21"/>
                    <a:pt x="3" y="35"/>
                    <a:pt x="12" y="45"/>
                  </a:cubicBezTo>
                  <a:cubicBezTo>
                    <a:pt x="20" y="54"/>
                    <a:pt x="33" y="63"/>
                    <a:pt x="46" y="61"/>
                  </a:cubicBezTo>
                  <a:cubicBezTo>
                    <a:pt x="50" y="60"/>
                    <a:pt x="51" y="54"/>
                    <a:pt x="48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66"/>
            <p:cNvSpPr/>
            <p:nvPr/>
          </p:nvSpPr>
          <p:spPr bwMode="auto">
            <a:xfrm>
              <a:off x="1890713" y="4595813"/>
              <a:ext cx="117475" cy="109538"/>
            </a:xfrm>
            <a:custGeom>
              <a:avLst/>
              <a:gdLst>
                <a:gd name="T0" fmla="*/ 38 w 42"/>
                <a:gd name="T1" fmla="*/ 32 h 39"/>
                <a:gd name="T2" fmla="*/ 23 w 42"/>
                <a:gd name="T3" fmla="*/ 23 h 39"/>
                <a:gd name="T4" fmla="*/ 13 w 42"/>
                <a:gd name="T5" fmla="*/ 10 h 39"/>
                <a:gd name="T6" fmla="*/ 2 w 42"/>
                <a:gd name="T7" fmla="*/ 7 h 39"/>
                <a:gd name="T8" fmla="*/ 37 w 42"/>
                <a:gd name="T9" fmla="*/ 39 h 39"/>
                <a:gd name="T10" fmla="*/ 38 w 42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9">
                  <a:moveTo>
                    <a:pt x="38" y="32"/>
                  </a:moveTo>
                  <a:cubicBezTo>
                    <a:pt x="33" y="30"/>
                    <a:pt x="28" y="26"/>
                    <a:pt x="23" y="23"/>
                  </a:cubicBezTo>
                  <a:cubicBezTo>
                    <a:pt x="19" y="21"/>
                    <a:pt x="12" y="16"/>
                    <a:pt x="13" y="10"/>
                  </a:cubicBezTo>
                  <a:cubicBezTo>
                    <a:pt x="14" y="3"/>
                    <a:pt x="3" y="0"/>
                    <a:pt x="2" y="7"/>
                  </a:cubicBezTo>
                  <a:cubicBezTo>
                    <a:pt x="0" y="26"/>
                    <a:pt x="22" y="37"/>
                    <a:pt x="37" y="39"/>
                  </a:cubicBezTo>
                  <a:cubicBezTo>
                    <a:pt x="42" y="39"/>
                    <a:pt x="42" y="33"/>
                    <a:pt x="3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67"/>
            <p:cNvSpPr/>
            <p:nvPr/>
          </p:nvSpPr>
          <p:spPr bwMode="auto">
            <a:xfrm>
              <a:off x="3705225" y="4010025"/>
              <a:ext cx="87313" cy="204788"/>
            </a:xfrm>
            <a:custGeom>
              <a:avLst/>
              <a:gdLst>
                <a:gd name="T0" fmla="*/ 25 w 31"/>
                <a:gd name="T1" fmla="*/ 4 h 73"/>
                <a:gd name="T2" fmla="*/ 15 w 31"/>
                <a:gd name="T3" fmla="*/ 41 h 73"/>
                <a:gd name="T4" fmla="*/ 1 w 31"/>
                <a:gd name="T5" fmla="*/ 67 h 73"/>
                <a:gd name="T6" fmla="*/ 6 w 31"/>
                <a:gd name="T7" fmla="*/ 71 h 73"/>
                <a:gd name="T8" fmla="*/ 31 w 31"/>
                <a:gd name="T9" fmla="*/ 4 h 73"/>
                <a:gd name="T10" fmla="*/ 25 w 31"/>
                <a:gd name="T11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73">
                  <a:moveTo>
                    <a:pt x="25" y="4"/>
                  </a:moveTo>
                  <a:cubicBezTo>
                    <a:pt x="24" y="17"/>
                    <a:pt x="21" y="29"/>
                    <a:pt x="15" y="41"/>
                  </a:cubicBezTo>
                  <a:cubicBezTo>
                    <a:pt x="11" y="50"/>
                    <a:pt x="4" y="58"/>
                    <a:pt x="1" y="67"/>
                  </a:cubicBezTo>
                  <a:cubicBezTo>
                    <a:pt x="0" y="70"/>
                    <a:pt x="3" y="73"/>
                    <a:pt x="6" y="71"/>
                  </a:cubicBezTo>
                  <a:cubicBezTo>
                    <a:pt x="26" y="57"/>
                    <a:pt x="31" y="27"/>
                    <a:pt x="31" y="4"/>
                  </a:cubicBezTo>
                  <a:cubicBezTo>
                    <a:pt x="31" y="0"/>
                    <a:pt x="25" y="0"/>
                    <a:pt x="2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68"/>
            <p:cNvSpPr/>
            <p:nvPr/>
          </p:nvSpPr>
          <p:spPr bwMode="auto">
            <a:xfrm>
              <a:off x="3806825" y="4086225"/>
              <a:ext cx="55563" cy="103188"/>
            </a:xfrm>
            <a:custGeom>
              <a:avLst/>
              <a:gdLst>
                <a:gd name="T0" fmla="*/ 20 w 20"/>
                <a:gd name="T1" fmla="*/ 5 h 37"/>
                <a:gd name="T2" fmla="*/ 12 w 20"/>
                <a:gd name="T3" fmla="*/ 5 h 37"/>
                <a:gd name="T4" fmla="*/ 4 w 20"/>
                <a:gd name="T5" fmla="*/ 26 h 37"/>
                <a:gd name="T6" fmla="*/ 11 w 20"/>
                <a:gd name="T7" fmla="*/ 32 h 37"/>
                <a:gd name="T8" fmla="*/ 20 w 20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0" y="5"/>
                  </a:moveTo>
                  <a:cubicBezTo>
                    <a:pt x="19" y="0"/>
                    <a:pt x="12" y="0"/>
                    <a:pt x="12" y="5"/>
                  </a:cubicBezTo>
                  <a:cubicBezTo>
                    <a:pt x="11" y="13"/>
                    <a:pt x="10" y="19"/>
                    <a:pt x="4" y="26"/>
                  </a:cubicBezTo>
                  <a:cubicBezTo>
                    <a:pt x="0" y="30"/>
                    <a:pt x="7" y="37"/>
                    <a:pt x="11" y="32"/>
                  </a:cubicBezTo>
                  <a:cubicBezTo>
                    <a:pt x="19" y="25"/>
                    <a:pt x="20" y="15"/>
                    <a:pt x="2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7768861" y="4725406"/>
            <a:ext cx="401638" cy="495300"/>
            <a:chOff x="8759825" y="4286250"/>
            <a:chExt cx="401638" cy="495300"/>
          </a:xfrm>
        </p:grpSpPr>
        <p:sp>
          <p:nvSpPr>
            <p:cNvPr id="229" name="Freeform 5"/>
            <p:cNvSpPr/>
            <p:nvPr/>
          </p:nvSpPr>
          <p:spPr bwMode="auto">
            <a:xfrm>
              <a:off x="8818563" y="4408488"/>
              <a:ext cx="285750" cy="285750"/>
            </a:xfrm>
            <a:custGeom>
              <a:avLst/>
              <a:gdLst>
                <a:gd name="T0" fmla="*/ 0 w 102"/>
                <a:gd name="T1" fmla="*/ 31 h 102"/>
                <a:gd name="T2" fmla="*/ 3 w 102"/>
                <a:gd name="T3" fmla="*/ 28 h 102"/>
                <a:gd name="T4" fmla="*/ 45 w 102"/>
                <a:gd name="T5" fmla="*/ 0 h 102"/>
                <a:gd name="T6" fmla="*/ 44 w 102"/>
                <a:gd name="T7" fmla="*/ 3 h 102"/>
                <a:gd name="T8" fmla="*/ 34 w 102"/>
                <a:gd name="T9" fmla="*/ 13 h 102"/>
                <a:gd name="T10" fmla="*/ 30 w 102"/>
                <a:gd name="T11" fmla="*/ 18 h 102"/>
                <a:gd name="T12" fmla="*/ 34 w 102"/>
                <a:gd name="T13" fmla="*/ 29 h 102"/>
                <a:gd name="T14" fmla="*/ 40 w 102"/>
                <a:gd name="T15" fmla="*/ 31 h 102"/>
                <a:gd name="T16" fmla="*/ 77 w 102"/>
                <a:gd name="T17" fmla="*/ 45 h 102"/>
                <a:gd name="T18" fmla="*/ 98 w 102"/>
                <a:gd name="T19" fmla="*/ 56 h 102"/>
                <a:gd name="T20" fmla="*/ 102 w 102"/>
                <a:gd name="T21" fmla="*/ 59 h 102"/>
                <a:gd name="T22" fmla="*/ 99 w 102"/>
                <a:gd name="T23" fmla="*/ 64 h 102"/>
                <a:gd name="T24" fmla="*/ 74 w 102"/>
                <a:gd name="T25" fmla="*/ 85 h 102"/>
                <a:gd name="T26" fmla="*/ 52 w 102"/>
                <a:gd name="T27" fmla="*/ 99 h 102"/>
                <a:gd name="T28" fmla="*/ 45 w 102"/>
                <a:gd name="T29" fmla="*/ 102 h 102"/>
                <a:gd name="T30" fmla="*/ 48 w 102"/>
                <a:gd name="T31" fmla="*/ 96 h 102"/>
                <a:gd name="T32" fmla="*/ 59 w 102"/>
                <a:gd name="T33" fmla="*/ 77 h 102"/>
                <a:gd name="T34" fmla="*/ 64 w 102"/>
                <a:gd name="T35" fmla="*/ 65 h 102"/>
                <a:gd name="T36" fmla="*/ 59 w 102"/>
                <a:gd name="T37" fmla="*/ 56 h 102"/>
                <a:gd name="T38" fmla="*/ 41 w 102"/>
                <a:gd name="T39" fmla="*/ 51 h 102"/>
                <a:gd name="T40" fmla="*/ 5 w 102"/>
                <a:gd name="T41" fmla="*/ 34 h 102"/>
                <a:gd name="T42" fmla="*/ 0 w 102"/>
                <a:gd name="T4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02">
                  <a:moveTo>
                    <a:pt x="0" y="31"/>
                  </a:moveTo>
                  <a:cubicBezTo>
                    <a:pt x="1" y="30"/>
                    <a:pt x="2" y="28"/>
                    <a:pt x="3" y="28"/>
                  </a:cubicBezTo>
                  <a:cubicBezTo>
                    <a:pt x="10" y="22"/>
                    <a:pt x="40" y="3"/>
                    <a:pt x="45" y="0"/>
                  </a:cubicBezTo>
                  <a:cubicBezTo>
                    <a:pt x="46" y="2"/>
                    <a:pt x="45" y="3"/>
                    <a:pt x="44" y="3"/>
                  </a:cubicBezTo>
                  <a:cubicBezTo>
                    <a:pt x="41" y="7"/>
                    <a:pt x="38" y="10"/>
                    <a:pt x="34" y="13"/>
                  </a:cubicBezTo>
                  <a:cubicBezTo>
                    <a:pt x="33" y="15"/>
                    <a:pt x="31" y="16"/>
                    <a:pt x="30" y="18"/>
                  </a:cubicBezTo>
                  <a:cubicBezTo>
                    <a:pt x="27" y="23"/>
                    <a:pt x="29" y="27"/>
                    <a:pt x="34" y="29"/>
                  </a:cubicBezTo>
                  <a:cubicBezTo>
                    <a:pt x="36" y="30"/>
                    <a:pt x="38" y="31"/>
                    <a:pt x="40" y="31"/>
                  </a:cubicBezTo>
                  <a:cubicBezTo>
                    <a:pt x="53" y="35"/>
                    <a:pt x="65" y="39"/>
                    <a:pt x="77" y="45"/>
                  </a:cubicBezTo>
                  <a:cubicBezTo>
                    <a:pt x="84" y="49"/>
                    <a:pt x="91" y="51"/>
                    <a:pt x="98" y="56"/>
                  </a:cubicBezTo>
                  <a:cubicBezTo>
                    <a:pt x="99" y="57"/>
                    <a:pt x="101" y="58"/>
                    <a:pt x="102" y="59"/>
                  </a:cubicBezTo>
                  <a:cubicBezTo>
                    <a:pt x="102" y="62"/>
                    <a:pt x="101" y="63"/>
                    <a:pt x="99" y="64"/>
                  </a:cubicBezTo>
                  <a:cubicBezTo>
                    <a:pt x="91" y="71"/>
                    <a:pt x="83" y="79"/>
                    <a:pt x="74" y="85"/>
                  </a:cubicBezTo>
                  <a:cubicBezTo>
                    <a:pt x="66" y="89"/>
                    <a:pt x="59" y="94"/>
                    <a:pt x="52" y="99"/>
                  </a:cubicBezTo>
                  <a:cubicBezTo>
                    <a:pt x="50" y="100"/>
                    <a:pt x="48" y="100"/>
                    <a:pt x="45" y="102"/>
                  </a:cubicBezTo>
                  <a:cubicBezTo>
                    <a:pt x="46" y="99"/>
                    <a:pt x="47" y="97"/>
                    <a:pt x="48" y="96"/>
                  </a:cubicBezTo>
                  <a:cubicBezTo>
                    <a:pt x="51" y="90"/>
                    <a:pt x="56" y="84"/>
                    <a:pt x="59" y="77"/>
                  </a:cubicBezTo>
                  <a:cubicBezTo>
                    <a:pt x="61" y="74"/>
                    <a:pt x="63" y="70"/>
                    <a:pt x="64" y="65"/>
                  </a:cubicBezTo>
                  <a:cubicBezTo>
                    <a:pt x="66" y="61"/>
                    <a:pt x="64" y="58"/>
                    <a:pt x="59" y="56"/>
                  </a:cubicBezTo>
                  <a:cubicBezTo>
                    <a:pt x="53" y="54"/>
                    <a:pt x="47" y="53"/>
                    <a:pt x="41" y="51"/>
                  </a:cubicBezTo>
                  <a:cubicBezTo>
                    <a:pt x="28" y="47"/>
                    <a:pt x="16" y="41"/>
                    <a:pt x="5" y="34"/>
                  </a:cubicBezTo>
                  <a:cubicBezTo>
                    <a:pt x="3" y="33"/>
                    <a:pt x="2" y="32"/>
                    <a:pt x="0" y="31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6"/>
            <p:cNvSpPr>
              <a:spLocks noEditPoints="1"/>
            </p:cNvSpPr>
            <p:nvPr/>
          </p:nvSpPr>
          <p:spPr bwMode="auto">
            <a:xfrm>
              <a:off x="8759825" y="4286250"/>
              <a:ext cx="401638" cy="495300"/>
            </a:xfrm>
            <a:custGeom>
              <a:avLst/>
              <a:gdLst>
                <a:gd name="T0" fmla="*/ 69 w 143"/>
                <a:gd name="T1" fmla="*/ 64 h 177"/>
                <a:gd name="T2" fmla="*/ 70 w 143"/>
                <a:gd name="T3" fmla="*/ 64 h 177"/>
                <a:gd name="T4" fmla="*/ 112 w 143"/>
                <a:gd name="T5" fmla="*/ 81 h 177"/>
                <a:gd name="T6" fmla="*/ 131 w 143"/>
                <a:gd name="T7" fmla="*/ 93 h 177"/>
                <a:gd name="T8" fmla="*/ 133 w 143"/>
                <a:gd name="T9" fmla="*/ 114 h 177"/>
                <a:gd name="T10" fmla="*/ 115 w 143"/>
                <a:gd name="T11" fmla="*/ 130 h 177"/>
                <a:gd name="T12" fmla="*/ 77 w 143"/>
                <a:gd name="T13" fmla="*/ 156 h 177"/>
                <a:gd name="T14" fmla="*/ 58 w 143"/>
                <a:gd name="T15" fmla="*/ 168 h 177"/>
                <a:gd name="T16" fmla="*/ 47 w 143"/>
                <a:gd name="T17" fmla="*/ 176 h 177"/>
                <a:gd name="T18" fmla="*/ 41 w 143"/>
                <a:gd name="T19" fmla="*/ 175 h 177"/>
                <a:gd name="T20" fmla="*/ 38 w 143"/>
                <a:gd name="T21" fmla="*/ 169 h 177"/>
                <a:gd name="T22" fmla="*/ 42 w 143"/>
                <a:gd name="T23" fmla="*/ 159 h 177"/>
                <a:gd name="T24" fmla="*/ 57 w 143"/>
                <a:gd name="T25" fmla="*/ 134 h 177"/>
                <a:gd name="T26" fmla="*/ 70 w 143"/>
                <a:gd name="T27" fmla="*/ 112 h 177"/>
                <a:gd name="T28" fmla="*/ 62 w 143"/>
                <a:gd name="T29" fmla="*/ 108 h 177"/>
                <a:gd name="T30" fmla="*/ 10 w 143"/>
                <a:gd name="T31" fmla="*/ 83 h 177"/>
                <a:gd name="T32" fmla="*/ 7 w 143"/>
                <a:gd name="T33" fmla="*/ 81 h 177"/>
                <a:gd name="T34" fmla="*/ 9 w 143"/>
                <a:gd name="T35" fmla="*/ 65 h 177"/>
                <a:gd name="T36" fmla="*/ 47 w 143"/>
                <a:gd name="T37" fmla="*/ 41 h 177"/>
                <a:gd name="T38" fmla="*/ 95 w 143"/>
                <a:gd name="T39" fmla="*/ 12 h 177"/>
                <a:gd name="T40" fmla="*/ 103 w 143"/>
                <a:gd name="T41" fmla="*/ 5 h 177"/>
                <a:gd name="T42" fmla="*/ 108 w 143"/>
                <a:gd name="T43" fmla="*/ 1 h 177"/>
                <a:gd name="T44" fmla="*/ 112 w 143"/>
                <a:gd name="T45" fmla="*/ 1 h 177"/>
                <a:gd name="T46" fmla="*/ 113 w 143"/>
                <a:gd name="T47" fmla="*/ 5 h 177"/>
                <a:gd name="T48" fmla="*/ 112 w 143"/>
                <a:gd name="T49" fmla="*/ 10 h 177"/>
                <a:gd name="T50" fmla="*/ 101 w 143"/>
                <a:gd name="T51" fmla="*/ 24 h 177"/>
                <a:gd name="T52" fmla="*/ 97 w 143"/>
                <a:gd name="T53" fmla="*/ 29 h 177"/>
                <a:gd name="T54" fmla="*/ 71 w 143"/>
                <a:gd name="T55" fmla="*/ 61 h 177"/>
                <a:gd name="T56" fmla="*/ 69 w 143"/>
                <a:gd name="T57" fmla="*/ 64 h 177"/>
                <a:gd name="T58" fmla="*/ 21 w 143"/>
                <a:gd name="T59" fmla="*/ 75 h 177"/>
                <a:gd name="T60" fmla="*/ 26 w 143"/>
                <a:gd name="T61" fmla="*/ 78 h 177"/>
                <a:gd name="T62" fmla="*/ 62 w 143"/>
                <a:gd name="T63" fmla="*/ 95 h 177"/>
                <a:gd name="T64" fmla="*/ 80 w 143"/>
                <a:gd name="T65" fmla="*/ 100 h 177"/>
                <a:gd name="T66" fmla="*/ 85 w 143"/>
                <a:gd name="T67" fmla="*/ 109 h 177"/>
                <a:gd name="T68" fmla="*/ 80 w 143"/>
                <a:gd name="T69" fmla="*/ 121 h 177"/>
                <a:gd name="T70" fmla="*/ 69 w 143"/>
                <a:gd name="T71" fmla="*/ 140 h 177"/>
                <a:gd name="T72" fmla="*/ 66 w 143"/>
                <a:gd name="T73" fmla="*/ 146 h 177"/>
                <a:gd name="T74" fmla="*/ 73 w 143"/>
                <a:gd name="T75" fmla="*/ 143 h 177"/>
                <a:gd name="T76" fmla="*/ 95 w 143"/>
                <a:gd name="T77" fmla="*/ 129 h 177"/>
                <a:gd name="T78" fmla="*/ 120 w 143"/>
                <a:gd name="T79" fmla="*/ 108 h 177"/>
                <a:gd name="T80" fmla="*/ 123 w 143"/>
                <a:gd name="T81" fmla="*/ 103 h 177"/>
                <a:gd name="T82" fmla="*/ 119 w 143"/>
                <a:gd name="T83" fmla="*/ 100 h 177"/>
                <a:gd name="T84" fmla="*/ 98 w 143"/>
                <a:gd name="T85" fmla="*/ 89 h 177"/>
                <a:gd name="T86" fmla="*/ 61 w 143"/>
                <a:gd name="T87" fmla="*/ 75 h 177"/>
                <a:gd name="T88" fmla="*/ 55 w 143"/>
                <a:gd name="T89" fmla="*/ 73 h 177"/>
                <a:gd name="T90" fmla="*/ 51 w 143"/>
                <a:gd name="T91" fmla="*/ 62 h 177"/>
                <a:gd name="T92" fmla="*/ 55 w 143"/>
                <a:gd name="T93" fmla="*/ 57 h 177"/>
                <a:gd name="T94" fmla="*/ 65 w 143"/>
                <a:gd name="T95" fmla="*/ 47 h 177"/>
                <a:gd name="T96" fmla="*/ 66 w 143"/>
                <a:gd name="T97" fmla="*/ 44 h 177"/>
                <a:gd name="T98" fmla="*/ 24 w 143"/>
                <a:gd name="T99" fmla="*/ 72 h 177"/>
                <a:gd name="T100" fmla="*/ 21 w 143"/>
                <a:gd name="T101" fmla="*/ 7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" h="177">
                  <a:moveTo>
                    <a:pt x="69" y="64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85" y="68"/>
                    <a:pt x="98" y="75"/>
                    <a:pt x="112" y="81"/>
                  </a:cubicBezTo>
                  <a:cubicBezTo>
                    <a:pt x="119" y="84"/>
                    <a:pt x="125" y="88"/>
                    <a:pt x="131" y="93"/>
                  </a:cubicBezTo>
                  <a:cubicBezTo>
                    <a:pt x="139" y="99"/>
                    <a:pt x="143" y="104"/>
                    <a:pt x="133" y="114"/>
                  </a:cubicBezTo>
                  <a:cubicBezTo>
                    <a:pt x="127" y="120"/>
                    <a:pt x="121" y="125"/>
                    <a:pt x="115" y="130"/>
                  </a:cubicBezTo>
                  <a:cubicBezTo>
                    <a:pt x="103" y="139"/>
                    <a:pt x="90" y="148"/>
                    <a:pt x="77" y="156"/>
                  </a:cubicBezTo>
                  <a:cubicBezTo>
                    <a:pt x="70" y="159"/>
                    <a:pt x="64" y="163"/>
                    <a:pt x="58" y="168"/>
                  </a:cubicBezTo>
                  <a:cubicBezTo>
                    <a:pt x="55" y="171"/>
                    <a:pt x="51" y="173"/>
                    <a:pt x="47" y="176"/>
                  </a:cubicBezTo>
                  <a:cubicBezTo>
                    <a:pt x="45" y="177"/>
                    <a:pt x="42" y="177"/>
                    <a:pt x="41" y="175"/>
                  </a:cubicBezTo>
                  <a:cubicBezTo>
                    <a:pt x="39" y="174"/>
                    <a:pt x="37" y="172"/>
                    <a:pt x="38" y="169"/>
                  </a:cubicBezTo>
                  <a:cubicBezTo>
                    <a:pt x="39" y="166"/>
                    <a:pt x="40" y="162"/>
                    <a:pt x="42" y="159"/>
                  </a:cubicBezTo>
                  <a:cubicBezTo>
                    <a:pt x="47" y="150"/>
                    <a:pt x="52" y="142"/>
                    <a:pt x="57" y="134"/>
                  </a:cubicBezTo>
                  <a:cubicBezTo>
                    <a:pt x="61" y="126"/>
                    <a:pt x="66" y="119"/>
                    <a:pt x="70" y="112"/>
                  </a:cubicBezTo>
                  <a:cubicBezTo>
                    <a:pt x="68" y="109"/>
                    <a:pt x="64" y="109"/>
                    <a:pt x="62" y="108"/>
                  </a:cubicBezTo>
                  <a:cubicBezTo>
                    <a:pt x="43" y="102"/>
                    <a:pt x="26" y="94"/>
                    <a:pt x="10" y="83"/>
                  </a:cubicBezTo>
                  <a:cubicBezTo>
                    <a:pt x="9" y="82"/>
                    <a:pt x="8" y="82"/>
                    <a:pt x="7" y="81"/>
                  </a:cubicBezTo>
                  <a:cubicBezTo>
                    <a:pt x="2" y="75"/>
                    <a:pt x="0" y="70"/>
                    <a:pt x="9" y="65"/>
                  </a:cubicBezTo>
                  <a:cubicBezTo>
                    <a:pt x="22" y="57"/>
                    <a:pt x="34" y="49"/>
                    <a:pt x="47" y="41"/>
                  </a:cubicBezTo>
                  <a:cubicBezTo>
                    <a:pt x="63" y="31"/>
                    <a:pt x="79" y="21"/>
                    <a:pt x="95" y="12"/>
                  </a:cubicBezTo>
                  <a:cubicBezTo>
                    <a:pt x="98" y="10"/>
                    <a:pt x="101" y="8"/>
                    <a:pt x="103" y="5"/>
                  </a:cubicBezTo>
                  <a:cubicBezTo>
                    <a:pt x="104" y="3"/>
                    <a:pt x="106" y="2"/>
                    <a:pt x="108" y="1"/>
                  </a:cubicBezTo>
                  <a:cubicBezTo>
                    <a:pt x="109" y="0"/>
                    <a:pt x="111" y="1"/>
                    <a:pt x="112" y="1"/>
                  </a:cubicBezTo>
                  <a:cubicBezTo>
                    <a:pt x="113" y="2"/>
                    <a:pt x="113" y="4"/>
                    <a:pt x="113" y="5"/>
                  </a:cubicBezTo>
                  <a:cubicBezTo>
                    <a:pt x="113" y="7"/>
                    <a:pt x="113" y="8"/>
                    <a:pt x="112" y="10"/>
                  </a:cubicBezTo>
                  <a:cubicBezTo>
                    <a:pt x="108" y="14"/>
                    <a:pt x="105" y="19"/>
                    <a:pt x="101" y="24"/>
                  </a:cubicBezTo>
                  <a:cubicBezTo>
                    <a:pt x="100" y="26"/>
                    <a:pt x="98" y="27"/>
                    <a:pt x="97" y="29"/>
                  </a:cubicBezTo>
                  <a:cubicBezTo>
                    <a:pt x="90" y="41"/>
                    <a:pt x="79" y="50"/>
                    <a:pt x="71" y="61"/>
                  </a:cubicBezTo>
                  <a:cubicBezTo>
                    <a:pt x="70" y="61"/>
                    <a:pt x="70" y="62"/>
                    <a:pt x="69" y="64"/>
                  </a:cubicBezTo>
                  <a:close/>
                  <a:moveTo>
                    <a:pt x="21" y="75"/>
                  </a:moveTo>
                  <a:cubicBezTo>
                    <a:pt x="23" y="76"/>
                    <a:pt x="24" y="77"/>
                    <a:pt x="26" y="78"/>
                  </a:cubicBezTo>
                  <a:cubicBezTo>
                    <a:pt x="37" y="85"/>
                    <a:pt x="49" y="91"/>
                    <a:pt x="62" y="95"/>
                  </a:cubicBezTo>
                  <a:cubicBezTo>
                    <a:pt x="68" y="97"/>
                    <a:pt x="74" y="98"/>
                    <a:pt x="80" y="100"/>
                  </a:cubicBezTo>
                  <a:cubicBezTo>
                    <a:pt x="85" y="102"/>
                    <a:pt x="87" y="105"/>
                    <a:pt x="85" y="109"/>
                  </a:cubicBezTo>
                  <a:cubicBezTo>
                    <a:pt x="84" y="114"/>
                    <a:pt x="82" y="118"/>
                    <a:pt x="80" y="121"/>
                  </a:cubicBezTo>
                  <a:cubicBezTo>
                    <a:pt x="77" y="128"/>
                    <a:pt x="72" y="134"/>
                    <a:pt x="69" y="140"/>
                  </a:cubicBezTo>
                  <a:cubicBezTo>
                    <a:pt x="68" y="141"/>
                    <a:pt x="67" y="143"/>
                    <a:pt x="66" y="146"/>
                  </a:cubicBezTo>
                  <a:cubicBezTo>
                    <a:pt x="69" y="144"/>
                    <a:pt x="71" y="144"/>
                    <a:pt x="73" y="143"/>
                  </a:cubicBezTo>
                  <a:cubicBezTo>
                    <a:pt x="80" y="138"/>
                    <a:pt x="87" y="133"/>
                    <a:pt x="95" y="129"/>
                  </a:cubicBezTo>
                  <a:cubicBezTo>
                    <a:pt x="104" y="123"/>
                    <a:pt x="112" y="115"/>
                    <a:pt x="120" y="108"/>
                  </a:cubicBezTo>
                  <a:cubicBezTo>
                    <a:pt x="122" y="107"/>
                    <a:pt x="123" y="106"/>
                    <a:pt x="123" y="103"/>
                  </a:cubicBezTo>
                  <a:cubicBezTo>
                    <a:pt x="122" y="102"/>
                    <a:pt x="120" y="101"/>
                    <a:pt x="119" y="100"/>
                  </a:cubicBezTo>
                  <a:cubicBezTo>
                    <a:pt x="112" y="95"/>
                    <a:pt x="105" y="93"/>
                    <a:pt x="98" y="89"/>
                  </a:cubicBezTo>
                  <a:cubicBezTo>
                    <a:pt x="86" y="83"/>
                    <a:pt x="74" y="79"/>
                    <a:pt x="61" y="75"/>
                  </a:cubicBezTo>
                  <a:cubicBezTo>
                    <a:pt x="59" y="75"/>
                    <a:pt x="57" y="74"/>
                    <a:pt x="55" y="73"/>
                  </a:cubicBezTo>
                  <a:cubicBezTo>
                    <a:pt x="50" y="71"/>
                    <a:pt x="48" y="67"/>
                    <a:pt x="51" y="62"/>
                  </a:cubicBezTo>
                  <a:cubicBezTo>
                    <a:pt x="52" y="60"/>
                    <a:pt x="54" y="59"/>
                    <a:pt x="55" y="57"/>
                  </a:cubicBezTo>
                  <a:cubicBezTo>
                    <a:pt x="59" y="54"/>
                    <a:pt x="62" y="51"/>
                    <a:pt x="65" y="47"/>
                  </a:cubicBezTo>
                  <a:cubicBezTo>
                    <a:pt x="66" y="47"/>
                    <a:pt x="67" y="46"/>
                    <a:pt x="66" y="44"/>
                  </a:cubicBezTo>
                  <a:cubicBezTo>
                    <a:pt x="61" y="47"/>
                    <a:pt x="31" y="66"/>
                    <a:pt x="24" y="72"/>
                  </a:cubicBezTo>
                  <a:cubicBezTo>
                    <a:pt x="23" y="72"/>
                    <a:pt x="22" y="74"/>
                    <a:pt x="21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8897225" y="880300"/>
            <a:ext cx="701675" cy="773113"/>
            <a:chOff x="11217275" y="889000"/>
            <a:chExt cx="701675" cy="773113"/>
          </a:xfrm>
        </p:grpSpPr>
        <p:sp>
          <p:nvSpPr>
            <p:cNvPr id="232" name="Freeform 103"/>
            <p:cNvSpPr>
              <a:spLocks noEditPoints="1"/>
            </p:cNvSpPr>
            <p:nvPr/>
          </p:nvSpPr>
          <p:spPr bwMode="auto">
            <a:xfrm>
              <a:off x="11247438" y="922338"/>
              <a:ext cx="644525" cy="703263"/>
            </a:xfrm>
            <a:custGeom>
              <a:avLst/>
              <a:gdLst>
                <a:gd name="T0" fmla="*/ 88 w 230"/>
                <a:gd name="T1" fmla="*/ 247 h 251"/>
                <a:gd name="T2" fmla="*/ 56 w 230"/>
                <a:gd name="T3" fmla="*/ 230 h 251"/>
                <a:gd name="T4" fmla="*/ 20 w 230"/>
                <a:gd name="T5" fmla="*/ 190 h 251"/>
                <a:gd name="T6" fmla="*/ 6 w 230"/>
                <a:gd name="T7" fmla="*/ 155 h 251"/>
                <a:gd name="T8" fmla="*/ 1 w 230"/>
                <a:gd name="T9" fmla="*/ 111 h 251"/>
                <a:gd name="T10" fmla="*/ 10 w 230"/>
                <a:gd name="T11" fmla="*/ 69 h 251"/>
                <a:gd name="T12" fmla="*/ 44 w 230"/>
                <a:gd name="T13" fmla="*/ 23 h 251"/>
                <a:gd name="T14" fmla="*/ 63 w 230"/>
                <a:gd name="T15" fmla="*/ 13 h 251"/>
                <a:gd name="T16" fmla="*/ 90 w 230"/>
                <a:gd name="T17" fmla="*/ 6 h 251"/>
                <a:gd name="T18" fmla="*/ 130 w 230"/>
                <a:gd name="T19" fmla="*/ 2 h 251"/>
                <a:gd name="T20" fmla="*/ 162 w 230"/>
                <a:gd name="T21" fmla="*/ 13 h 251"/>
                <a:gd name="T22" fmla="*/ 201 w 230"/>
                <a:gd name="T23" fmla="*/ 39 h 251"/>
                <a:gd name="T24" fmla="*/ 223 w 230"/>
                <a:gd name="T25" fmla="*/ 83 h 251"/>
                <a:gd name="T26" fmla="*/ 219 w 230"/>
                <a:gd name="T27" fmla="*/ 170 h 251"/>
                <a:gd name="T28" fmla="*/ 193 w 230"/>
                <a:gd name="T29" fmla="*/ 214 h 251"/>
                <a:gd name="T30" fmla="*/ 147 w 230"/>
                <a:gd name="T31" fmla="*/ 245 h 251"/>
                <a:gd name="T32" fmla="*/ 114 w 230"/>
                <a:gd name="T33" fmla="*/ 245 h 251"/>
                <a:gd name="T34" fmla="*/ 98 w 230"/>
                <a:gd name="T35" fmla="*/ 240 h 251"/>
                <a:gd name="T36" fmla="*/ 97 w 230"/>
                <a:gd name="T37" fmla="*/ 244 h 251"/>
                <a:gd name="T38" fmla="*/ 108 w 230"/>
                <a:gd name="T39" fmla="*/ 249 h 251"/>
                <a:gd name="T40" fmla="*/ 26 w 230"/>
                <a:gd name="T41" fmla="*/ 138 h 251"/>
                <a:gd name="T42" fmla="*/ 42 w 230"/>
                <a:gd name="T43" fmla="*/ 182 h 251"/>
                <a:gd name="T44" fmla="*/ 63 w 230"/>
                <a:gd name="T45" fmla="*/ 205 h 251"/>
                <a:gd name="T46" fmla="*/ 96 w 230"/>
                <a:gd name="T47" fmla="*/ 222 h 251"/>
                <a:gd name="T48" fmla="*/ 135 w 230"/>
                <a:gd name="T49" fmla="*/ 220 h 251"/>
                <a:gd name="T50" fmla="*/ 178 w 230"/>
                <a:gd name="T51" fmla="*/ 197 h 251"/>
                <a:gd name="T52" fmla="*/ 210 w 230"/>
                <a:gd name="T53" fmla="*/ 133 h 251"/>
                <a:gd name="T54" fmla="*/ 210 w 230"/>
                <a:gd name="T55" fmla="*/ 93 h 251"/>
                <a:gd name="T56" fmla="*/ 170 w 230"/>
                <a:gd name="T57" fmla="*/ 35 h 251"/>
                <a:gd name="T58" fmla="*/ 154 w 230"/>
                <a:gd name="T59" fmla="*/ 29 h 251"/>
                <a:gd name="T60" fmla="*/ 119 w 230"/>
                <a:gd name="T61" fmla="*/ 22 h 251"/>
                <a:gd name="T62" fmla="*/ 71 w 230"/>
                <a:gd name="T63" fmla="*/ 30 h 251"/>
                <a:gd name="T64" fmla="*/ 36 w 230"/>
                <a:gd name="T65" fmla="*/ 59 h 251"/>
                <a:gd name="T66" fmla="*/ 26 w 230"/>
                <a:gd name="T67" fmla="*/ 138 h 251"/>
                <a:gd name="T68" fmla="*/ 126 w 230"/>
                <a:gd name="T69" fmla="*/ 235 h 251"/>
                <a:gd name="T70" fmla="*/ 135 w 230"/>
                <a:gd name="T71" fmla="*/ 244 h 251"/>
                <a:gd name="T72" fmla="*/ 138 w 230"/>
                <a:gd name="T73" fmla="*/ 238 h 251"/>
                <a:gd name="T74" fmla="*/ 128 w 230"/>
                <a:gd name="T75" fmla="*/ 23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251">
                  <a:moveTo>
                    <a:pt x="109" y="251"/>
                  </a:moveTo>
                  <a:cubicBezTo>
                    <a:pt x="102" y="250"/>
                    <a:pt x="95" y="249"/>
                    <a:pt x="88" y="247"/>
                  </a:cubicBezTo>
                  <a:cubicBezTo>
                    <a:pt x="77" y="243"/>
                    <a:pt x="67" y="238"/>
                    <a:pt x="57" y="231"/>
                  </a:cubicBezTo>
                  <a:cubicBezTo>
                    <a:pt x="57" y="231"/>
                    <a:pt x="57" y="230"/>
                    <a:pt x="56" y="230"/>
                  </a:cubicBezTo>
                  <a:cubicBezTo>
                    <a:pt x="43" y="222"/>
                    <a:pt x="34" y="210"/>
                    <a:pt x="25" y="198"/>
                  </a:cubicBezTo>
                  <a:cubicBezTo>
                    <a:pt x="23" y="195"/>
                    <a:pt x="22" y="193"/>
                    <a:pt x="20" y="190"/>
                  </a:cubicBezTo>
                  <a:cubicBezTo>
                    <a:pt x="16" y="182"/>
                    <a:pt x="13" y="174"/>
                    <a:pt x="9" y="166"/>
                  </a:cubicBezTo>
                  <a:cubicBezTo>
                    <a:pt x="8" y="162"/>
                    <a:pt x="7" y="159"/>
                    <a:pt x="6" y="155"/>
                  </a:cubicBezTo>
                  <a:cubicBezTo>
                    <a:pt x="4" y="147"/>
                    <a:pt x="3" y="138"/>
                    <a:pt x="2" y="130"/>
                  </a:cubicBezTo>
                  <a:cubicBezTo>
                    <a:pt x="1" y="123"/>
                    <a:pt x="0" y="117"/>
                    <a:pt x="1" y="111"/>
                  </a:cubicBezTo>
                  <a:cubicBezTo>
                    <a:pt x="2" y="105"/>
                    <a:pt x="2" y="99"/>
                    <a:pt x="3" y="92"/>
                  </a:cubicBezTo>
                  <a:cubicBezTo>
                    <a:pt x="4" y="84"/>
                    <a:pt x="6" y="76"/>
                    <a:pt x="10" y="69"/>
                  </a:cubicBezTo>
                  <a:cubicBezTo>
                    <a:pt x="12" y="63"/>
                    <a:pt x="14" y="57"/>
                    <a:pt x="17" y="52"/>
                  </a:cubicBezTo>
                  <a:cubicBezTo>
                    <a:pt x="24" y="41"/>
                    <a:pt x="31" y="29"/>
                    <a:pt x="44" y="23"/>
                  </a:cubicBezTo>
                  <a:cubicBezTo>
                    <a:pt x="47" y="21"/>
                    <a:pt x="50" y="19"/>
                    <a:pt x="52" y="18"/>
                  </a:cubicBezTo>
                  <a:cubicBezTo>
                    <a:pt x="56" y="15"/>
                    <a:pt x="59" y="13"/>
                    <a:pt x="63" y="13"/>
                  </a:cubicBezTo>
                  <a:cubicBezTo>
                    <a:pt x="64" y="13"/>
                    <a:pt x="66" y="12"/>
                    <a:pt x="66" y="12"/>
                  </a:cubicBezTo>
                  <a:cubicBezTo>
                    <a:pt x="74" y="8"/>
                    <a:pt x="82" y="7"/>
                    <a:pt x="90" y="6"/>
                  </a:cubicBezTo>
                  <a:cubicBezTo>
                    <a:pt x="100" y="4"/>
                    <a:pt x="110" y="3"/>
                    <a:pt x="119" y="1"/>
                  </a:cubicBezTo>
                  <a:cubicBezTo>
                    <a:pt x="123" y="0"/>
                    <a:pt x="126" y="1"/>
                    <a:pt x="130" y="2"/>
                  </a:cubicBezTo>
                  <a:cubicBezTo>
                    <a:pt x="136" y="4"/>
                    <a:pt x="143" y="6"/>
                    <a:pt x="149" y="8"/>
                  </a:cubicBezTo>
                  <a:cubicBezTo>
                    <a:pt x="154" y="9"/>
                    <a:pt x="158" y="11"/>
                    <a:pt x="162" y="13"/>
                  </a:cubicBezTo>
                  <a:cubicBezTo>
                    <a:pt x="173" y="19"/>
                    <a:pt x="184" y="25"/>
                    <a:pt x="193" y="31"/>
                  </a:cubicBezTo>
                  <a:cubicBezTo>
                    <a:pt x="197" y="34"/>
                    <a:pt x="199" y="36"/>
                    <a:pt x="201" y="39"/>
                  </a:cubicBezTo>
                  <a:cubicBezTo>
                    <a:pt x="205" y="46"/>
                    <a:pt x="209" y="52"/>
                    <a:pt x="213" y="58"/>
                  </a:cubicBezTo>
                  <a:cubicBezTo>
                    <a:pt x="218" y="66"/>
                    <a:pt x="221" y="75"/>
                    <a:pt x="223" y="83"/>
                  </a:cubicBezTo>
                  <a:cubicBezTo>
                    <a:pt x="227" y="101"/>
                    <a:pt x="230" y="119"/>
                    <a:pt x="228" y="138"/>
                  </a:cubicBezTo>
                  <a:cubicBezTo>
                    <a:pt x="227" y="149"/>
                    <a:pt x="224" y="160"/>
                    <a:pt x="219" y="170"/>
                  </a:cubicBezTo>
                  <a:cubicBezTo>
                    <a:pt x="217" y="175"/>
                    <a:pt x="215" y="180"/>
                    <a:pt x="213" y="185"/>
                  </a:cubicBezTo>
                  <a:cubicBezTo>
                    <a:pt x="208" y="196"/>
                    <a:pt x="201" y="205"/>
                    <a:pt x="193" y="214"/>
                  </a:cubicBezTo>
                  <a:cubicBezTo>
                    <a:pt x="186" y="220"/>
                    <a:pt x="179" y="227"/>
                    <a:pt x="172" y="233"/>
                  </a:cubicBezTo>
                  <a:cubicBezTo>
                    <a:pt x="165" y="239"/>
                    <a:pt x="156" y="244"/>
                    <a:pt x="147" y="245"/>
                  </a:cubicBezTo>
                  <a:cubicBezTo>
                    <a:pt x="142" y="246"/>
                    <a:pt x="137" y="246"/>
                    <a:pt x="132" y="247"/>
                  </a:cubicBezTo>
                  <a:cubicBezTo>
                    <a:pt x="125" y="249"/>
                    <a:pt x="120" y="248"/>
                    <a:pt x="114" y="245"/>
                  </a:cubicBezTo>
                  <a:cubicBezTo>
                    <a:pt x="110" y="243"/>
                    <a:pt x="105" y="242"/>
                    <a:pt x="100" y="240"/>
                  </a:cubicBezTo>
                  <a:cubicBezTo>
                    <a:pt x="100" y="240"/>
                    <a:pt x="99" y="240"/>
                    <a:pt x="98" y="240"/>
                  </a:cubicBezTo>
                  <a:cubicBezTo>
                    <a:pt x="98" y="241"/>
                    <a:pt x="97" y="241"/>
                    <a:pt x="97" y="242"/>
                  </a:cubicBezTo>
                  <a:cubicBezTo>
                    <a:pt x="97" y="243"/>
                    <a:pt x="97" y="243"/>
                    <a:pt x="97" y="244"/>
                  </a:cubicBezTo>
                  <a:cubicBezTo>
                    <a:pt x="99" y="244"/>
                    <a:pt x="101" y="245"/>
                    <a:pt x="102" y="246"/>
                  </a:cubicBezTo>
                  <a:cubicBezTo>
                    <a:pt x="104" y="247"/>
                    <a:pt x="106" y="248"/>
                    <a:pt x="108" y="249"/>
                  </a:cubicBezTo>
                  <a:cubicBezTo>
                    <a:pt x="108" y="249"/>
                    <a:pt x="109" y="250"/>
                    <a:pt x="109" y="251"/>
                  </a:cubicBezTo>
                  <a:close/>
                  <a:moveTo>
                    <a:pt x="26" y="138"/>
                  </a:moveTo>
                  <a:cubicBezTo>
                    <a:pt x="28" y="145"/>
                    <a:pt x="29" y="153"/>
                    <a:pt x="31" y="160"/>
                  </a:cubicBezTo>
                  <a:cubicBezTo>
                    <a:pt x="33" y="168"/>
                    <a:pt x="36" y="176"/>
                    <a:pt x="42" y="182"/>
                  </a:cubicBezTo>
                  <a:cubicBezTo>
                    <a:pt x="45" y="187"/>
                    <a:pt x="49" y="192"/>
                    <a:pt x="53" y="196"/>
                  </a:cubicBezTo>
                  <a:cubicBezTo>
                    <a:pt x="56" y="200"/>
                    <a:pt x="59" y="203"/>
                    <a:pt x="63" y="205"/>
                  </a:cubicBezTo>
                  <a:cubicBezTo>
                    <a:pt x="68" y="208"/>
                    <a:pt x="72" y="210"/>
                    <a:pt x="76" y="213"/>
                  </a:cubicBezTo>
                  <a:cubicBezTo>
                    <a:pt x="82" y="217"/>
                    <a:pt x="89" y="220"/>
                    <a:pt x="96" y="222"/>
                  </a:cubicBezTo>
                  <a:cubicBezTo>
                    <a:pt x="102" y="224"/>
                    <a:pt x="108" y="224"/>
                    <a:pt x="114" y="223"/>
                  </a:cubicBezTo>
                  <a:cubicBezTo>
                    <a:pt x="121" y="222"/>
                    <a:pt x="128" y="221"/>
                    <a:pt x="135" y="220"/>
                  </a:cubicBezTo>
                  <a:cubicBezTo>
                    <a:pt x="148" y="218"/>
                    <a:pt x="158" y="213"/>
                    <a:pt x="168" y="206"/>
                  </a:cubicBezTo>
                  <a:cubicBezTo>
                    <a:pt x="172" y="204"/>
                    <a:pt x="176" y="201"/>
                    <a:pt x="178" y="197"/>
                  </a:cubicBezTo>
                  <a:cubicBezTo>
                    <a:pt x="183" y="191"/>
                    <a:pt x="188" y="184"/>
                    <a:pt x="192" y="177"/>
                  </a:cubicBezTo>
                  <a:cubicBezTo>
                    <a:pt x="200" y="163"/>
                    <a:pt x="207" y="149"/>
                    <a:pt x="210" y="133"/>
                  </a:cubicBezTo>
                  <a:cubicBezTo>
                    <a:pt x="210" y="130"/>
                    <a:pt x="211" y="127"/>
                    <a:pt x="211" y="125"/>
                  </a:cubicBezTo>
                  <a:cubicBezTo>
                    <a:pt x="214" y="114"/>
                    <a:pt x="213" y="104"/>
                    <a:pt x="210" y="93"/>
                  </a:cubicBezTo>
                  <a:cubicBezTo>
                    <a:pt x="208" y="83"/>
                    <a:pt x="203" y="74"/>
                    <a:pt x="199" y="65"/>
                  </a:cubicBezTo>
                  <a:cubicBezTo>
                    <a:pt x="192" y="52"/>
                    <a:pt x="182" y="42"/>
                    <a:pt x="170" y="35"/>
                  </a:cubicBezTo>
                  <a:cubicBezTo>
                    <a:pt x="168" y="34"/>
                    <a:pt x="165" y="33"/>
                    <a:pt x="162" y="32"/>
                  </a:cubicBezTo>
                  <a:cubicBezTo>
                    <a:pt x="160" y="31"/>
                    <a:pt x="157" y="30"/>
                    <a:pt x="154" y="29"/>
                  </a:cubicBezTo>
                  <a:cubicBezTo>
                    <a:pt x="150" y="27"/>
                    <a:pt x="145" y="26"/>
                    <a:pt x="140" y="25"/>
                  </a:cubicBezTo>
                  <a:cubicBezTo>
                    <a:pt x="133" y="24"/>
                    <a:pt x="126" y="23"/>
                    <a:pt x="119" y="22"/>
                  </a:cubicBezTo>
                  <a:cubicBezTo>
                    <a:pt x="113" y="22"/>
                    <a:pt x="107" y="22"/>
                    <a:pt x="102" y="22"/>
                  </a:cubicBezTo>
                  <a:cubicBezTo>
                    <a:pt x="91" y="24"/>
                    <a:pt x="81" y="26"/>
                    <a:pt x="71" y="30"/>
                  </a:cubicBezTo>
                  <a:cubicBezTo>
                    <a:pt x="59" y="34"/>
                    <a:pt x="49" y="42"/>
                    <a:pt x="41" y="52"/>
                  </a:cubicBezTo>
                  <a:cubicBezTo>
                    <a:pt x="39" y="54"/>
                    <a:pt x="37" y="57"/>
                    <a:pt x="36" y="59"/>
                  </a:cubicBezTo>
                  <a:cubicBezTo>
                    <a:pt x="32" y="68"/>
                    <a:pt x="29" y="78"/>
                    <a:pt x="27" y="88"/>
                  </a:cubicBezTo>
                  <a:cubicBezTo>
                    <a:pt x="24" y="105"/>
                    <a:pt x="22" y="121"/>
                    <a:pt x="26" y="138"/>
                  </a:cubicBezTo>
                  <a:close/>
                  <a:moveTo>
                    <a:pt x="128" y="235"/>
                  </a:moveTo>
                  <a:cubicBezTo>
                    <a:pt x="127" y="235"/>
                    <a:pt x="126" y="235"/>
                    <a:pt x="126" y="235"/>
                  </a:cubicBezTo>
                  <a:cubicBezTo>
                    <a:pt x="124" y="236"/>
                    <a:pt x="124" y="238"/>
                    <a:pt x="125" y="239"/>
                  </a:cubicBezTo>
                  <a:cubicBezTo>
                    <a:pt x="128" y="242"/>
                    <a:pt x="131" y="244"/>
                    <a:pt x="135" y="244"/>
                  </a:cubicBezTo>
                  <a:cubicBezTo>
                    <a:pt x="136" y="244"/>
                    <a:pt x="137" y="243"/>
                    <a:pt x="138" y="242"/>
                  </a:cubicBezTo>
                  <a:cubicBezTo>
                    <a:pt x="139" y="241"/>
                    <a:pt x="139" y="239"/>
                    <a:pt x="138" y="238"/>
                  </a:cubicBezTo>
                  <a:cubicBezTo>
                    <a:pt x="137" y="237"/>
                    <a:pt x="136" y="236"/>
                    <a:pt x="134" y="235"/>
                  </a:cubicBezTo>
                  <a:cubicBezTo>
                    <a:pt x="132" y="235"/>
                    <a:pt x="130" y="235"/>
                    <a:pt x="128" y="235"/>
                  </a:cubicBezTo>
                  <a:close/>
                </a:path>
              </a:pathLst>
            </a:custGeom>
            <a:solidFill>
              <a:srgbClr val="FFA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04"/>
            <p:cNvSpPr>
              <a:spLocks noEditPoints="1"/>
            </p:cNvSpPr>
            <p:nvPr/>
          </p:nvSpPr>
          <p:spPr bwMode="auto">
            <a:xfrm>
              <a:off x="11345863" y="1014413"/>
              <a:ext cx="473075" cy="508000"/>
            </a:xfrm>
            <a:custGeom>
              <a:avLst/>
              <a:gdLst>
                <a:gd name="T0" fmla="*/ 142 w 169"/>
                <a:gd name="T1" fmla="*/ 23 h 181"/>
                <a:gd name="T2" fmla="*/ 145 w 169"/>
                <a:gd name="T3" fmla="*/ 21 h 181"/>
                <a:gd name="T4" fmla="*/ 147 w 169"/>
                <a:gd name="T5" fmla="*/ 22 h 181"/>
                <a:gd name="T6" fmla="*/ 150 w 169"/>
                <a:gd name="T7" fmla="*/ 26 h 181"/>
                <a:gd name="T8" fmla="*/ 168 w 169"/>
                <a:gd name="T9" fmla="*/ 70 h 181"/>
                <a:gd name="T10" fmla="*/ 167 w 169"/>
                <a:gd name="T11" fmla="*/ 88 h 181"/>
                <a:gd name="T12" fmla="*/ 165 w 169"/>
                <a:gd name="T13" fmla="*/ 99 h 181"/>
                <a:gd name="T14" fmla="*/ 148 w 169"/>
                <a:gd name="T15" fmla="*/ 140 h 181"/>
                <a:gd name="T16" fmla="*/ 136 w 169"/>
                <a:gd name="T17" fmla="*/ 157 h 181"/>
                <a:gd name="T18" fmla="*/ 128 w 169"/>
                <a:gd name="T19" fmla="*/ 164 h 181"/>
                <a:gd name="T20" fmla="*/ 98 w 169"/>
                <a:gd name="T21" fmla="*/ 176 h 181"/>
                <a:gd name="T22" fmla="*/ 82 w 169"/>
                <a:gd name="T23" fmla="*/ 179 h 181"/>
                <a:gd name="T24" fmla="*/ 51 w 169"/>
                <a:gd name="T25" fmla="*/ 173 h 181"/>
                <a:gd name="T26" fmla="*/ 35 w 169"/>
                <a:gd name="T27" fmla="*/ 163 h 181"/>
                <a:gd name="T28" fmla="*/ 26 w 169"/>
                <a:gd name="T29" fmla="*/ 155 h 181"/>
                <a:gd name="T30" fmla="*/ 17 w 169"/>
                <a:gd name="T31" fmla="*/ 145 h 181"/>
                <a:gd name="T32" fmla="*/ 7 w 169"/>
                <a:gd name="T33" fmla="*/ 124 h 181"/>
                <a:gd name="T34" fmla="*/ 0 w 169"/>
                <a:gd name="T35" fmla="*/ 83 h 181"/>
                <a:gd name="T36" fmla="*/ 0 w 169"/>
                <a:gd name="T37" fmla="*/ 79 h 181"/>
                <a:gd name="T38" fmla="*/ 11 w 169"/>
                <a:gd name="T39" fmla="*/ 32 h 181"/>
                <a:gd name="T40" fmla="*/ 14 w 169"/>
                <a:gd name="T41" fmla="*/ 27 h 181"/>
                <a:gd name="T42" fmla="*/ 38 w 169"/>
                <a:gd name="T43" fmla="*/ 8 h 181"/>
                <a:gd name="T44" fmla="*/ 68 w 169"/>
                <a:gd name="T45" fmla="*/ 0 h 181"/>
                <a:gd name="T46" fmla="*/ 83 w 169"/>
                <a:gd name="T47" fmla="*/ 1 h 181"/>
                <a:gd name="T48" fmla="*/ 103 w 169"/>
                <a:gd name="T49" fmla="*/ 3 h 181"/>
                <a:gd name="T50" fmla="*/ 120 w 169"/>
                <a:gd name="T51" fmla="*/ 9 h 181"/>
                <a:gd name="T52" fmla="*/ 142 w 169"/>
                <a:gd name="T53" fmla="*/ 23 h 181"/>
                <a:gd name="T54" fmla="*/ 30 w 169"/>
                <a:gd name="T55" fmla="*/ 86 h 181"/>
                <a:gd name="T56" fmla="*/ 19 w 169"/>
                <a:gd name="T57" fmla="*/ 88 h 181"/>
                <a:gd name="T58" fmla="*/ 18 w 169"/>
                <a:gd name="T59" fmla="*/ 88 h 181"/>
                <a:gd name="T60" fmla="*/ 13 w 169"/>
                <a:gd name="T61" fmla="*/ 98 h 181"/>
                <a:gd name="T62" fmla="*/ 16 w 169"/>
                <a:gd name="T63" fmla="*/ 102 h 181"/>
                <a:gd name="T64" fmla="*/ 20 w 169"/>
                <a:gd name="T65" fmla="*/ 107 h 181"/>
                <a:gd name="T66" fmla="*/ 31 w 169"/>
                <a:gd name="T67" fmla="*/ 124 h 181"/>
                <a:gd name="T68" fmla="*/ 42 w 169"/>
                <a:gd name="T69" fmla="*/ 126 h 181"/>
                <a:gd name="T70" fmla="*/ 48 w 169"/>
                <a:gd name="T71" fmla="*/ 124 h 181"/>
                <a:gd name="T72" fmla="*/ 55 w 169"/>
                <a:gd name="T73" fmla="*/ 122 h 181"/>
                <a:gd name="T74" fmla="*/ 104 w 169"/>
                <a:gd name="T75" fmla="*/ 102 h 181"/>
                <a:gd name="T76" fmla="*/ 133 w 169"/>
                <a:gd name="T77" fmla="*/ 93 h 181"/>
                <a:gd name="T78" fmla="*/ 144 w 169"/>
                <a:gd name="T79" fmla="*/ 88 h 181"/>
                <a:gd name="T80" fmla="*/ 146 w 169"/>
                <a:gd name="T81" fmla="*/ 83 h 181"/>
                <a:gd name="T82" fmla="*/ 141 w 169"/>
                <a:gd name="T83" fmla="*/ 76 h 181"/>
                <a:gd name="T84" fmla="*/ 131 w 169"/>
                <a:gd name="T85" fmla="*/ 69 h 181"/>
                <a:gd name="T86" fmla="*/ 123 w 169"/>
                <a:gd name="T87" fmla="*/ 65 h 181"/>
                <a:gd name="T88" fmla="*/ 106 w 169"/>
                <a:gd name="T89" fmla="*/ 58 h 181"/>
                <a:gd name="T90" fmla="*/ 84 w 169"/>
                <a:gd name="T91" fmla="*/ 49 h 181"/>
                <a:gd name="T92" fmla="*/ 80 w 169"/>
                <a:gd name="T93" fmla="*/ 49 h 181"/>
                <a:gd name="T94" fmla="*/ 72 w 169"/>
                <a:gd name="T95" fmla="*/ 58 h 181"/>
                <a:gd name="T96" fmla="*/ 74 w 169"/>
                <a:gd name="T97" fmla="*/ 65 h 181"/>
                <a:gd name="T98" fmla="*/ 76 w 169"/>
                <a:gd name="T99" fmla="*/ 70 h 181"/>
                <a:gd name="T100" fmla="*/ 75 w 169"/>
                <a:gd name="T101" fmla="*/ 73 h 181"/>
                <a:gd name="T102" fmla="*/ 56 w 169"/>
                <a:gd name="T103" fmla="*/ 79 h 181"/>
                <a:gd name="T104" fmla="*/ 50 w 169"/>
                <a:gd name="T105" fmla="*/ 81 h 181"/>
                <a:gd name="T106" fmla="*/ 30 w 169"/>
                <a:gd name="T107" fmla="*/ 8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81">
                  <a:moveTo>
                    <a:pt x="142" y="23"/>
                  </a:moveTo>
                  <a:cubicBezTo>
                    <a:pt x="143" y="22"/>
                    <a:pt x="144" y="22"/>
                    <a:pt x="145" y="21"/>
                  </a:cubicBezTo>
                  <a:cubicBezTo>
                    <a:pt x="146" y="21"/>
                    <a:pt x="147" y="21"/>
                    <a:pt x="147" y="22"/>
                  </a:cubicBezTo>
                  <a:cubicBezTo>
                    <a:pt x="148" y="23"/>
                    <a:pt x="150" y="24"/>
                    <a:pt x="150" y="26"/>
                  </a:cubicBezTo>
                  <a:cubicBezTo>
                    <a:pt x="159" y="40"/>
                    <a:pt x="165" y="54"/>
                    <a:pt x="168" y="70"/>
                  </a:cubicBezTo>
                  <a:cubicBezTo>
                    <a:pt x="169" y="76"/>
                    <a:pt x="168" y="82"/>
                    <a:pt x="167" y="88"/>
                  </a:cubicBezTo>
                  <a:cubicBezTo>
                    <a:pt x="166" y="92"/>
                    <a:pt x="165" y="96"/>
                    <a:pt x="165" y="99"/>
                  </a:cubicBezTo>
                  <a:cubicBezTo>
                    <a:pt x="162" y="114"/>
                    <a:pt x="156" y="127"/>
                    <a:pt x="148" y="140"/>
                  </a:cubicBezTo>
                  <a:cubicBezTo>
                    <a:pt x="145" y="146"/>
                    <a:pt x="140" y="151"/>
                    <a:pt x="136" y="157"/>
                  </a:cubicBezTo>
                  <a:cubicBezTo>
                    <a:pt x="134" y="160"/>
                    <a:pt x="131" y="162"/>
                    <a:pt x="128" y="164"/>
                  </a:cubicBezTo>
                  <a:cubicBezTo>
                    <a:pt x="119" y="170"/>
                    <a:pt x="109" y="175"/>
                    <a:pt x="98" y="176"/>
                  </a:cubicBezTo>
                  <a:cubicBezTo>
                    <a:pt x="93" y="177"/>
                    <a:pt x="87" y="178"/>
                    <a:pt x="82" y="179"/>
                  </a:cubicBezTo>
                  <a:cubicBezTo>
                    <a:pt x="71" y="181"/>
                    <a:pt x="61" y="178"/>
                    <a:pt x="51" y="173"/>
                  </a:cubicBezTo>
                  <a:cubicBezTo>
                    <a:pt x="45" y="170"/>
                    <a:pt x="40" y="166"/>
                    <a:pt x="35" y="163"/>
                  </a:cubicBezTo>
                  <a:cubicBezTo>
                    <a:pt x="31" y="161"/>
                    <a:pt x="28" y="158"/>
                    <a:pt x="26" y="155"/>
                  </a:cubicBezTo>
                  <a:cubicBezTo>
                    <a:pt x="23" y="152"/>
                    <a:pt x="20" y="148"/>
                    <a:pt x="17" y="145"/>
                  </a:cubicBezTo>
                  <a:cubicBezTo>
                    <a:pt x="12" y="139"/>
                    <a:pt x="9" y="132"/>
                    <a:pt x="7" y="124"/>
                  </a:cubicBezTo>
                  <a:cubicBezTo>
                    <a:pt x="4" y="110"/>
                    <a:pt x="2" y="96"/>
                    <a:pt x="0" y="83"/>
                  </a:cubicBezTo>
                  <a:cubicBezTo>
                    <a:pt x="0" y="81"/>
                    <a:pt x="0" y="80"/>
                    <a:pt x="0" y="79"/>
                  </a:cubicBezTo>
                  <a:cubicBezTo>
                    <a:pt x="2" y="63"/>
                    <a:pt x="4" y="47"/>
                    <a:pt x="11" y="32"/>
                  </a:cubicBezTo>
                  <a:cubicBezTo>
                    <a:pt x="12" y="30"/>
                    <a:pt x="13" y="28"/>
                    <a:pt x="14" y="27"/>
                  </a:cubicBezTo>
                  <a:cubicBezTo>
                    <a:pt x="20" y="19"/>
                    <a:pt x="28" y="12"/>
                    <a:pt x="38" y="8"/>
                  </a:cubicBezTo>
                  <a:cubicBezTo>
                    <a:pt x="47" y="4"/>
                    <a:pt x="57" y="2"/>
                    <a:pt x="68" y="0"/>
                  </a:cubicBezTo>
                  <a:cubicBezTo>
                    <a:pt x="73" y="0"/>
                    <a:pt x="78" y="0"/>
                    <a:pt x="83" y="1"/>
                  </a:cubicBezTo>
                  <a:cubicBezTo>
                    <a:pt x="90" y="2"/>
                    <a:pt x="97" y="2"/>
                    <a:pt x="103" y="3"/>
                  </a:cubicBezTo>
                  <a:cubicBezTo>
                    <a:pt x="109" y="4"/>
                    <a:pt x="115" y="5"/>
                    <a:pt x="120" y="9"/>
                  </a:cubicBezTo>
                  <a:cubicBezTo>
                    <a:pt x="127" y="13"/>
                    <a:pt x="134" y="18"/>
                    <a:pt x="142" y="23"/>
                  </a:cubicBezTo>
                  <a:close/>
                  <a:moveTo>
                    <a:pt x="30" y="86"/>
                  </a:moveTo>
                  <a:cubicBezTo>
                    <a:pt x="26" y="87"/>
                    <a:pt x="23" y="87"/>
                    <a:pt x="19" y="88"/>
                  </a:cubicBezTo>
                  <a:cubicBezTo>
                    <a:pt x="19" y="88"/>
                    <a:pt x="18" y="88"/>
                    <a:pt x="18" y="88"/>
                  </a:cubicBezTo>
                  <a:cubicBezTo>
                    <a:pt x="13" y="89"/>
                    <a:pt x="11" y="93"/>
                    <a:pt x="13" y="98"/>
                  </a:cubicBezTo>
                  <a:cubicBezTo>
                    <a:pt x="14" y="99"/>
                    <a:pt x="15" y="100"/>
                    <a:pt x="16" y="102"/>
                  </a:cubicBezTo>
                  <a:cubicBezTo>
                    <a:pt x="17" y="103"/>
                    <a:pt x="19" y="105"/>
                    <a:pt x="20" y="107"/>
                  </a:cubicBezTo>
                  <a:cubicBezTo>
                    <a:pt x="22" y="114"/>
                    <a:pt x="27" y="119"/>
                    <a:pt x="31" y="124"/>
                  </a:cubicBezTo>
                  <a:cubicBezTo>
                    <a:pt x="35" y="129"/>
                    <a:pt x="37" y="130"/>
                    <a:pt x="42" y="126"/>
                  </a:cubicBezTo>
                  <a:cubicBezTo>
                    <a:pt x="44" y="125"/>
                    <a:pt x="46" y="124"/>
                    <a:pt x="48" y="124"/>
                  </a:cubicBezTo>
                  <a:cubicBezTo>
                    <a:pt x="50" y="123"/>
                    <a:pt x="52" y="123"/>
                    <a:pt x="55" y="122"/>
                  </a:cubicBezTo>
                  <a:cubicBezTo>
                    <a:pt x="71" y="114"/>
                    <a:pt x="87" y="107"/>
                    <a:pt x="104" y="102"/>
                  </a:cubicBezTo>
                  <a:cubicBezTo>
                    <a:pt x="113" y="99"/>
                    <a:pt x="123" y="94"/>
                    <a:pt x="133" y="93"/>
                  </a:cubicBezTo>
                  <a:cubicBezTo>
                    <a:pt x="137" y="93"/>
                    <a:pt x="141" y="90"/>
                    <a:pt x="144" y="88"/>
                  </a:cubicBezTo>
                  <a:cubicBezTo>
                    <a:pt x="146" y="86"/>
                    <a:pt x="146" y="85"/>
                    <a:pt x="146" y="83"/>
                  </a:cubicBezTo>
                  <a:cubicBezTo>
                    <a:pt x="146" y="79"/>
                    <a:pt x="144" y="77"/>
                    <a:pt x="141" y="76"/>
                  </a:cubicBezTo>
                  <a:cubicBezTo>
                    <a:pt x="138" y="74"/>
                    <a:pt x="134" y="72"/>
                    <a:pt x="131" y="69"/>
                  </a:cubicBezTo>
                  <a:cubicBezTo>
                    <a:pt x="129" y="67"/>
                    <a:pt x="126" y="65"/>
                    <a:pt x="123" y="65"/>
                  </a:cubicBezTo>
                  <a:cubicBezTo>
                    <a:pt x="117" y="64"/>
                    <a:pt x="111" y="62"/>
                    <a:pt x="106" y="58"/>
                  </a:cubicBezTo>
                  <a:cubicBezTo>
                    <a:pt x="100" y="53"/>
                    <a:pt x="92" y="51"/>
                    <a:pt x="84" y="49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75" y="49"/>
                    <a:pt x="71" y="53"/>
                    <a:pt x="72" y="58"/>
                  </a:cubicBezTo>
                  <a:cubicBezTo>
                    <a:pt x="73" y="61"/>
                    <a:pt x="74" y="63"/>
                    <a:pt x="74" y="65"/>
                  </a:cubicBezTo>
                  <a:cubicBezTo>
                    <a:pt x="75" y="67"/>
                    <a:pt x="76" y="68"/>
                    <a:pt x="76" y="70"/>
                  </a:cubicBezTo>
                  <a:cubicBezTo>
                    <a:pt x="77" y="71"/>
                    <a:pt x="76" y="73"/>
                    <a:pt x="75" y="73"/>
                  </a:cubicBezTo>
                  <a:cubicBezTo>
                    <a:pt x="69" y="75"/>
                    <a:pt x="62" y="77"/>
                    <a:pt x="56" y="79"/>
                  </a:cubicBezTo>
                  <a:cubicBezTo>
                    <a:pt x="54" y="80"/>
                    <a:pt x="52" y="80"/>
                    <a:pt x="50" y="81"/>
                  </a:cubicBezTo>
                  <a:cubicBezTo>
                    <a:pt x="44" y="84"/>
                    <a:pt x="37" y="85"/>
                    <a:pt x="30" y="8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05"/>
            <p:cNvSpPr/>
            <p:nvPr/>
          </p:nvSpPr>
          <p:spPr bwMode="auto">
            <a:xfrm>
              <a:off x="11423650" y="1179513"/>
              <a:ext cx="296863" cy="157163"/>
            </a:xfrm>
            <a:custGeom>
              <a:avLst/>
              <a:gdLst>
                <a:gd name="T0" fmla="*/ 106 w 106"/>
                <a:gd name="T1" fmla="*/ 23 h 56"/>
                <a:gd name="T2" fmla="*/ 104 w 106"/>
                <a:gd name="T3" fmla="*/ 24 h 56"/>
                <a:gd name="T4" fmla="*/ 70 w 106"/>
                <a:gd name="T5" fmla="*/ 34 h 56"/>
                <a:gd name="T6" fmla="*/ 22 w 106"/>
                <a:gd name="T7" fmla="*/ 53 h 56"/>
                <a:gd name="T8" fmla="*/ 10 w 106"/>
                <a:gd name="T9" fmla="*/ 56 h 56"/>
                <a:gd name="T10" fmla="*/ 0 w 106"/>
                <a:gd name="T11" fmla="*/ 39 h 56"/>
                <a:gd name="T12" fmla="*/ 7 w 106"/>
                <a:gd name="T13" fmla="*/ 37 h 56"/>
                <a:gd name="T14" fmla="*/ 25 w 106"/>
                <a:gd name="T15" fmla="*/ 32 h 56"/>
                <a:gd name="T16" fmla="*/ 53 w 106"/>
                <a:gd name="T17" fmla="*/ 24 h 56"/>
                <a:gd name="T18" fmla="*/ 56 w 106"/>
                <a:gd name="T19" fmla="*/ 23 h 56"/>
                <a:gd name="T20" fmla="*/ 60 w 106"/>
                <a:gd name="T21" fmla="*/ 17 h 56"/>
                <a:gd name="T22" fmla="*/ 55 w 106"/>
                <a:gd name="T23" fmla="*/ 0 h 56"/>
                <a:gd name="T24" fmla="*/ 71 w 106"/>
                <a:gd name="T25" fmla="*/ 4 h 56"/>
                <a:gd name="T26" fmla="*/ 77 w 106"/>
                <a:gd name="T27" fmla="*/ 9 h 56"/>
                <a:gd name="T28" fmla="*/ 88 w 106"/>
                <a:gd name="T29" fmla="*/ 14 h 56"/>
                <a:gd name="T30" fmla="*/ 101 w 106"/>
                <a:gd name="T31" fmla="*/ 20 h 56"/>
                <a:gd name="T32" fmla="*/ 106 w 106"/>
                <a:gd name="T33" fmla="*/ 2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56">
                  <a:moveTo>
                    <a:pt x="106" y="23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92" y="26"/>
                    <a:pt x="81" y="31"/>
                    <a:pt x="70" y="34"/>
                  </a:cubicBezTo>
                  <a:cubicBezTo>
                    <a:pt x="53" y="40"/>
                    <a:pt x="38" y="47"/>
                    <a:pt x="22" y="53"/>
                  </a:cubicBezTo>
                  <a:cubicBezTo>
                    <a:pt x="18" y="55"/>
                    <a:pt x="14" y="55"/>
                    <a:pt x="10" y="56"/>
                  </a:cubicBezTo>
                  <a:cubicBezTo>
                    <a:pt x="4" y="50"/>
                    <a:pt x="4" y="50"/>
                    <a:pt x="0" y="39"/>
                  </a:cubicBezTo>
                  <a:cubicBezTo>
                    <a:pt x="2" y="37"/>
                    <a:pt x="5" y="37"/>
                    <a:pt x="7" y="37"/>
                  </a:cubicBezTo>
                  <a:cubicBezTo>
                    <a:pt x="13" y="36"/>
                    <a:pt x="19" y="34"/>
                    <a:pt x="25" y="32"/>
                  </a:cubicBezTo>
                  <a:cubicBezTo>
                    <a:pt x="34" y="29"/>
                    <a:pt x="43" y="26"/>
                    <a:pt x="53" y="24"/>
                  </a:cubicBezTo>
                  <a:cubicBezTo>
                    <a:pt x="54" y="23"/>
                    <a:pt x="55" y="23"/>
                    <a:pt x="56" y="23"/>
                  </a:cubicBezTo>
                  <a:cubicBezTo>
                    <a:pt x="59" y="22"/>
                    <a:pt x="60" y="20"/>
                    <a:pt x="60" y="17"/>
                  </a:cubicBezTo>
                  <a:cubicBezTo>
                    <a:pt x="60" y="11"/>
                    <a:pt x="59" y="6"/>
                    <a:pt x="55" y="0"/>
                  </a:cubicBezTo>
                  <a:cubicBezTo>
                    <a:pt x="61" y="0"/>
                    <a:pt x="66" y="1"/>
                    <a:pt x="71" y="4"/>
                  </a:cubicBezTo>
                  <a:cubicBezTo>
                    <a:pt x="73" y="6"/>
                    <a:pt x="75" y="7"/>
                    <a:pt x="77" y="9"/>
                  </a:cubicBezTo>
                  <a:cubicBezTo>
                    <a:pt x="81" y="11"/>
                    <a:pt x="84" y="13"/>
                    <a:pt x="88" y="14"/>
                  </a:cubicBezTo>
                  <a:cubicBezTo>
                    <a:pt x="93" y="14"/>
                    <a:pt x="97" y="16"/>
                    <a:pt x="101" y="20"/>
                  </a:cubicBezTo>
                  <a:cubicBezTo>
                    <a:pt x="102" y="21"/>
                    <a:pt x="104" y="22"/>
                    <a:pt x="1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06"/>
            <p:cNvSpPr>
              <a:spLocks noEditPoints="1"/>
            </p:cNvSpPr>
            <p:nvPr/>
          </p:nvSpPr>
          <p:spPr bwMode="auto">
            <a:xfrm>
              <a:off x="11217275" y="889000"/>
              <a:ext cx="701675" cy="773113"/>
            </a:xfrm>
            <a:custGeom>
              <a:avLst/>
              <a:gdLst>
                <a:gd name="T0" fmla="*/ 128 w 251"/>
                <a:gd name="T1" fmla="*/ 1 h 276"/>
                <a:gd name="T2" fmla="*/ 163 w 251"/>
                <a:gd name="T3" fmla="*/ 8 h 276"/>
                <a:gd name="T4" fmla="*/ 188 w 251"/>
                <a:gd name="T5" fmla="*/ 18 h 276"/>
                <a:gd name="T6" fmla="*/ 200 w 251"/>
                <a:gd name="T7" fmla="*/ 24 h 276"/>
                <a:gd name="T8" fmla="*/ 219 w 251"/>
                <a:gd name="T9" fmla="*/ 45 h 276"/>
                <a:gd name="T10" fmla="*/ 245 w 251"/>
                <a:gd name="T11" fmla="*/ 96 h 276"/>
                <a:gd name="T12" fmla="*/ 248 w 251"/>
                <a:gd name="T13" fmla="*/ 163 h 276"/>
                <a:gd name="T14" fmla="*/ 219 w 251"/>
                <a:gd name="T15" fmla="*/ 226 h 276"/>
                <a:gd name="T16" fmla="*/ 160 w 251"/>
                <a:gd name="T17" fmla="*/ 268 h 276"/>
                <a:gd name="T18" fmla="*/ 98 w 251"/>
                <a:gd name="T19" fmla="*/ 271 h 276"/>
                <a:gd name="T20" fmla="*/ 59 w 251"/>
                <a:gd name="T21" fmla="*/ 251 h 276"/>
                <a:gd name="T22" fmla="*/ 22 w 251"/>
                <a:gd name="T23" fmla="*/ 211 h 276"/>
                <a:gd name="T24" fmla="*/ 0 w 251"/>
                <a:gd name="T25" fmla="*/ 140 h 276"/>
                <a:gd name="T26" fmla="*/ 4 w 251"/>
                <a:gd name="T27" fmla="*/ 91 h 276"/>
                <a:gd name="T28" fmla="*/ 17 w 251"/>
                <a:gd name="T29" fmla="*/ 60 h 276"/>
                <a:gd name="T30" fmla="*/ 59 w 251"/>
                <a:gd name="T31" fmla="*/ 18 h 276"/>
                <a:gd name="T32" fmla="*/ 73 w 251"/>
                <a:gd name="T33" fmla="*/ 13 h 276"/>
                <a:gd name="T34" fmla="*/ 108 w 251"/>
                <a:gd name="T35" fmla="*/ 4 h 276"/>
                <a:gd name="T36" fmla="*/ 120 w 251"/>
                <a:gd name="T37" fmla="*/ 263 h 276"/>
                <a:gd name="T38" fmla="*/ 113 w 251"/>
                <a:gd name="T39" fmla="*/ 258 h 276"/>
                <a:gd name="T40" fmla="*/ 108 w 251"/>
                <a:gd name="T41" fmla="*/ 254 h 276"/>
                <a:gd name="T42" fmla="*/ 111 w 251"/>
                <a:gd name="T43" fmla="*/ 252 h 276"/>
                <a:gd name="T44" fmla="*/ 143 w 251"/>
                <a:gd name="T45" fmla="*/ 259 h 276"/>
                <a:gd name="T46" fmla="*/ 183 w 251"/>
                <a:gd name="T47" fmla="*/ 245 h 276"/>
                <a:gd name="T48" fmla="*/ 224 w 251"/>
                <a:gd name="T49" fmla="*/ 197 h 276"/>
                <a:gd name="T50" fmla="*/ 239 w 251"/>
                <a:gd name="T51" fmla="*/ 150 h 276"/>
                <a:gd name="T52" fmla="*/ 224 w 251"/>
                <a:gd name="T53" fmla="*/ 70 h 276"/>
                <a:gd name="T54" fmla="*/ 204 w 251"/>
                <a:gd name="T55" fmla="*/ 43 h 276"/>
                <a:gd name="T56" fmla="*/ 160 w 251"/>
                <a:gd name="T57" fmla="*/ 20 h 276"/>
                <a:gd name="T58" fmla="*/ 130 w 251"/>
                <a:gd name="T59" fmla="*/ 13 h 276"/>
                <a:gd name="T60" fmla="*/ 77 w 251"/>
                <a:gd name="T61" fmla="*/ 24 h 276"/>
                <a:gd name="T62" fmla="*/ 63 w 251"/>
                <a:gd name="T63" fmla="*/ 30 h 276"/>
                <a:gd name="T64" fmla="*/ 28 w 251"/>
                <a:gd name="T65" fmla="*/ 64 h 276"/>
                <a:gd name="T66" fmla="*/ 14 w 251"/>
                <a:gd name="T67" fmla="*/ 104 h 276"/>
                <a:gd name="T68" fmla="*/ 13 w 251"/>
                <a:gd name="T69" fmla="*/ 142 h 276"/>
                <a:gd name="T70" fmla="*/ 20 w 251"/>
                <a:gd name="T71" fmla="*/ 178 h 276"/>
                <a:gd name="T72" fmla="*/ 36 w 251"/>
                <a:gd name="T73" fmla="*/ 210 h 276"/>
                <a:gd name="T74" fmla="*/ 68 w 251"/>
                <a:gd name="T75" fmla="*/ 243 h 276"/>
                <a:gd name="T76" fmla="*/ 120 w 251"/>
                <a:gd name="T77" fmla="*/ 26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1" h="276">
                  <a:moveTo>
                    <a:pt x="108" y="4"/>
                  </a:moveTo>
                  <a:cubicBezTo>
                    <a:pt x="115" y="3"/>
                    <a:pt x="121" y="2"/>
                    <a:pt x="128" y="1"/>
                  </a:cubicBezTo>
                  <a:cubicBezTo>
                    <a:pt x="134" y="0"/>
                    <a:pt x="139" y="0"/>
                    <a:pt x="145" y="2"/>
                  </a:cubicBezTo>
                  <a:cubicBezTo>
                    <a:pt x="151" y="4"/>
                    <a:pt x="157" y="6"/>
                    <a:pt x="163" y="8"/>
                  </a:cubicBezTo>
                  <a:cubicBezTo>
                    <a:pt x="168" y="10"/>
                    <a:pt x="172" y="12"/>
                    <a:pt x="176" y="14"/>
                  </a:cubicBezTo>
                  <a:cubicBezTo>
                    <a:pt x="180" y="15"/>
                    <a:pt x="184" y="18"/>
                    <a:pt x="188" y="18"/>
                  </a:cubicBezTo>
                  <a:cubicBezTo>
                    <a:pt x="190" y="18"/>
                    <a:pt x="192" y="20"/>
                    <a:pt x="194" y="21"/>
                  </a:cubicBezTo>
                  <a:cubicBezTo>
                    <a:pt x="196" y="22"/>
                    <a:pt x="198" y="23"/>
                    <a:pt x="200" y="24"/>
                  </a:cubicBezTo>
                  <a:cubicBezTo>
                    <a:pt x="203" y="24"/>
                    <a:pt x="205" y="26"/>
                    <a:pt x="207" y="28"/>
                  </a:cubicBezTo>
                  <a:cubicBezTo>
                    <a:pt x="211" y="34"/>
                    <a:pt x="215" y="39"/>
                    <a:pt x="219" y="45"/>
                  </a:cubicBezTo>
                  <a:cubicBezTo>
                    <a:pt x="223" y="51"/>
                    <a:pt x="227" y="58"/>
                    <a:pt x="232" y="64"/>
                  </a:cubicBezTo>
                  <a:cubicBezTo>
                    <a:pt x="238" y="74"/>
                    <a:pt x="242" y="84"/>
                    <a:pt x="245" y="96"/>
                  </a:cubicBezTo>
                  <a:cubicBezTo>
                    <a:pt x="247" y="107"/>
                    <a:pt x="249" y="118"/>
                    <a:pt x="250" y="129"/>
                  </a:cubicBezTo>
                  <a:cubicBezTo>
                    <a:pt x="251" y="141"/>
                    <a:pt x="251" y="152"/>
                    <a:pt x="248" y="163"/>
                  </a:cubicBezTo>
                  <a:cubicBezTo>
                    <a:pt x="244" y="181"/>
                    <a:pt x="236" y="197"/>
                    <a:pt x="228" y="212"/>
                  </a:cubicBezTo>
                  <a:cubicBezTo>
                    <a:pt x="225" y="217"/>
                    <a:pt x="222" y="222"/>
                    <a:pt x="219" y="226"/>
                  </a:cubicBezTo>
                  <a:cubicBezTo>
                    <a:pt x="210" y="237"/>
                    <a:pt x="200" y="246"/>
                    <a:pt x="189" y="255"/>
                  </a:cubicBezTo>
                  <a:cubicBezTo>
                    <a:pt x="181" y="262"/>
                    <a:pt x="171" y="266"/>
                    <a:pt x="160" y="268"/>
                  </a:cubicBezTo>
                  <a:cubicBezTo>
                    <a:pt x="150" y="270"/>
                    <a:pt x="140" y="271"/>
                    <a:pt x="131" y="273"/>
                  </a:cubicBezTo>
                  <a:cubicBezTo>
                    <a:pt x="119" y="276"/>
                    <a:pt x="108" y="274"/>
                    <a:pt x="98" y="271"/>
                  </a:cubicBezTo>
                  <a:cubicBezTo>
                    <a:pt x="86" y="267"/>
                    <a:pt x="74" y="262"/>
                    <a:pt x="64" y="254"/>
                  </a:cubicBezTo>
                  <a:cubicBezTo>
                    <a:pt x="62" y="253"/>
                    <a:pt x="61" y="252"/>
                    <a:pt x="59" y="251"/>
                  </a:cubicBezTo>
                  <a:cubicBezTo>
                    <a:pt x="44" y="242"/>
                    <a:pt x="34" y="229"/>
                    <a:pt x="25" y="215"/>
                  </a:cubicBezTo>
                  <a:cubicBezTo>
                    <a:pt x="24" y="214"/>
                    <a:pt x="23" y="212"/>
                    <a:pt x="22" y="211"/>
                  </a:cubicBezTo>
                  <a:cubicBezTo>
                    <a:pt x="21" y="208"/>
                    <a:pt x="19" y="206"/>
                    <a:pt x="18" y="203"/>
                  </a:cubicBezTo>
                  <a:cubicBezTo>
                    <a:pt x="4" y="174"/>
                    <a:pt x="4" y="174"/>
                    <a:pt x="0" y="140"/>
                  </a:cubicBezTo>
                  <a:cubicBezTo>
                    <a:pt x="0" y="138"/>
                    <a:pt x="0" y="135"/>
                    <a:pt x="0" y="132"/>
                  </a:cubicBezTo>
                  <a:cubicBezTo>
                    <a:pt x="0" y="118"/>
                    <a:pt x="1" y="105"/>
                    <a:pt x="4" y="91"/>
                  </a:cubicBezTo>
                  <a:cubicBezTo>
                    <a:pt x="5" y="85"/>
                    <a:pt x="8" y="80"/>
                    <a:pt x="10" y="74"/>
                  </a:cubicBezTo>
                  <a:cubicBezTo>
                    <a:pt x="12" y="69"/>
                    <a:pt x="15" y="65"/>
                    <a:pt x="17" y="60"/>
                  </a:cubicBezTo>
                  <a:cubicBezTo>
                    <a:pt x="18" y="58"/>
                    <a:pt x="19" y="55"/>
                    <a:pt x="20" y="54"/>
                  </a:cubicBezTo>
                  <a:cubicBezTo>
                    <a:pt x="38" y="29"/>
                    <a:pt x="35" y="33"/>
                    <a:pt x="59" y="18"/>
                  </a:cubicBezTo>
                  <a:cubicBezTo>
                    <a:pt x="62" y="16"/>
                    <a:pt x="66" y="14"/>
                    <a:pt x="70" y="14"/>
                  </a:cubicBezTo>
                  <a:cubicBezTo>
                    <a:pt x="71" y="13"/>
                    <a:pt x="72" y="13"/>
                    <a:pt x="73" y="13"/>
                  </a:cubicBezTo>
                  <a:cubicBezTo>
                    <a:pt x="81" y="8"/>
                    <a:pt x="91" y="7"/>
                    <a:pt x="100" y="6"/>
                  </a:cubicBezTo>
                  <a:cubicBezTo>
                    <a:pt x="103" y="5"/>
                    <a:pt x="105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lose/>
                  <a:moveTo>
                    <a:pt x="120" y="263"/>
                  </a:moveTo>
                  <a:cubicBezTo>
                    <a:pt x="120" y="262"/>
                    <a:pt x="119" y="261"/>
                    <a:pt x="119" y="261"/>
                  </a:cubicBezTo>
                  <a:cubicBezTo>
                    <a:pt x="117" y="260"/>
                    <a:pt x="115" y="259"/>
                    <a:pt x="113" y="258"/>
                  </a:cubicBezTo>
                  <a:cubicBezTo>
                    <a:pt x="112" y="257"/>
                    <a:pt x="110" y="256"/>
                    <a:pt x="108" y="256"/>
                  </a:cubicBezTo>
                  <a:cubicBezTo>
                    <a:pt x="108" y="255"/>
                    <a:pt x="108" y="255"/>
                    <a:pt x="108" y="254"/>
                  </a:cubicBezTo>
                  <a:cubicBezTo>
                    <a:pt x="108" y="253"/>
                    <a:pt x="109" y="253"/>
                    <a:pt x="109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6" y="254"/>
                    <a:pt x="121" y="255"/>
                    <a:pt x="125" y="257"/>
                  </a:cubicBezTo>
                  <a:cubicBezTo>
                    <a:pt x="131" y="260"/>
                    <a:pt x="136" y="261"/>
                    <a:pt x="143" y="259"/>
                  </a:cubicBezTo>
                  <a:cubicBezTo>
                    <a:pt x="148" y="258"/>
                    <a:pt x="153" y="258"/>
                    <a:pt x="158" y="257"/>
                  </a:cubicBezTo>
                  <a:cubicBezTo>
                    <a:pt x="167" y="256"/>
                    <a:pt x="176" y="251"/>
                    <a:pt x="183" y="245"/>
                  </a:cubicBezTo>
                  <a:cubicBezTo>
                    <a:pt x="190" y="239"/>
                    <a:pt x="197" y="232"/>
                    <a:pt x="204" y="226"/>
                  </a:cubicBezTo>
                  <a:cubicBezTo>
                    <a:pt x="212" y="217"/>
                    <a:pt x="219" y="208"/>
                    <a:pt x="224" y="197"/>
                  </a:cubicBezTo>
                  <a:cubicBezTo>
                    <a:pt x="226" y="192"/>
                    <a:pt x="228" y="187"/>
                    <a:pt x="230" y="182"/>
                  </a:cubicBezTo>
                  <a:cubicBezTo>
                    <a:pt x="235" y="172"/>
                    <a:pt x="238" y="161"/>
                    <a:pt x="239" y="150"/>
                  </a:cubicBezTo>
                  <a:cubicBezTo>
                    <a:pt x="241" y="131"/>
                    <a:pt x="238" y="113"/>
                    <a:pt x="234" y="95"/>
                  </a:cubicBezTo>
                  <a:cubicBezTo>
                    <a:pt x="232" y="87"/>
                    <a:pt x="229" y="78"/>
                    <a:pt x="224" y="70"/>
                  </a:cubicBezTo>
                  <a:cubicBezTo>
                    <a:pt x="220" y="64"/>
                    <a:pt x="216" y="58"/>
                    <a:pt x="212" y="51"/>
                  </a:cubicBezTo>
                  <a:cubicBezTo>
                    <a:pt x="210" y="48"/>
                    <a:pt x="208" y="46"/>
                    <a:pt x="204" y="43"/>
                  </a:cubicBezTo>
                  <a:cubicBezTo>
                    <a:pt x="195" y="37"/>
                    <a:pt x="184" y="31"/>
                    <a:pt x="173" y="25"/>
                  </a:cubicBezTo>
                  <a:cubicBezTo>
                    <a:pt x="169" y="23"/>
                    <a:pt x="165" y="21"/>
                    <a:pt x="160" y="20"/>
                  </a:cubicBezTo>
                  <a:cubicBezTo>
                    <a:pt x="154" y="18"/>
                    <a:pt x="147" y="16"/>
                    <a:pt x="141" y="14"/>
                  </a:cubicBezTo>
                  <a:cubicBezTo>
                    <a:pt x="137" y="13"/>
                    <a:pt x="134" y="12"/>
                    <a:pt x="130" y="13"/>
                  </a:cubicBezTo>
                  <a:cubicBezTo>
                    <a:pt x="121" y="15"/>
                    <a:pt x="111" y="16"/>
                    <a:pt x="101" y="18"/>
                  </a:cubicBezTo>
                  <a:cubicBezTo>
                    <a:pt x="93" y="19"/>
                    <a:pt x="85" y="20"/>
                    <a:pt x="77" y="24"/>
                  </a:cubicBezTo>
                  <a:cubicBezTo>
                    <a:pt x="77" y="24"/>
                    <a:pt x="75" y="25"/>
                    <a:pt x="74" y="25"/>
                  </a:cubicBezTo>
                  <a:cubicBezTo>
                    <a:pt x="70" y="25"/>
                    <a:pt x="67" y="27"/>
                    <a:pt x="63" y="30"/>
                  </a:cubicBezTo>
                  <a:cubicBezTo>
                    <a:pt x="61" y="31"/>
                    <a:pt x="58" y="33"/>
                    <a:pt x="55" y="35"/>
                  </a:cubicBezTo>
                  <a:cubicBezTo>
                    <a:pt x="42" y="41"/>
                    <a:pt x="35" y="53"/>
                    <a:pt x="28" y="64"/>
                  </a:cubicBezTo>
                  <a:cubicBezTo>
                    <a:pt x="25" y="69"/>
                    <a:pt x="23" y="75"/>
                    <a:pt x="21" y="81"/>
                  </a:cubicBezTo>
                  <a:cubicBezTo>
                    <a:pt x="17" y="88"/>
                    <a:pt x="15" y="96"/>
                    <a:pt x="14" y="104"/>
                  </a:cubicBezTo>
                  <a:cubicBezTo>
                    <a:pt x="13" y="111"/>
                    <a:pt x="13" y="117"/>
                    <a:pt x="12" y="123"/>
                  </a:cubicBezTo>
                  <a:cubicBezTo>
                    <a:pt x="11" y="129"/>
                    <a:pt x="12" y="135"/>
                    <a:pt x="13" y="142"/>
                  </a:cubicBezTo>
                  <a:cubicBezTo>
                    <a:pt x="14" y="150"/>
                    <a:pt x="15" y="159"/>
                    <a:pt x="17" y="167"/>
                  </a:cubicBezTo>
                  <a:cubicBezTo>
                    <a:pt x="18" y="171"/>
                    <a:pt x="19" y="174"/>
                    <a:pt x="20" y="178"/>
                  </a:cubicBezTo>
                  <a:cubicBezTo>
                    <a:pt x="24" y="186"/>
                    <a:pt x="27" y="194"/>
                    <a:pt x="31" y="202"/>
                  </a:cubicBezTo>
                  <a:cubicBezTo>
                    <a:pt x="33" y="205"/>
                    <a:pt x="34" y="207"/>
                    <a:pt x="36" y="210"/>
                  </a:cubicBezTo>
                  <a:cubicBezTo>
                    <a:pt x="45" y="222"/>
                    <a:pt x="54" y="234"/>
                    <a:pt x="67" y="242"/>
                  </a:cubicBezTo>
                  <a:cubicBezTo>
                    <a:pt x="68" y="242"/>
                    <a:pt x="68" y="243"/>
                    <a:pt x="68" y="243"/>
                  </a:cubicBezTo>
                  <a:cubicBezTo>
                    <a:pt x="78" y="250"/>
                    <a:pt x="88" y="255"/>
                    <a:pt x="99" y="259"/>
                  </a:cubicBezTo>
                  <a:cubicBezTo>
                    <a:pt x="106" y="261"/>
                    <a:pt x="113" y="262"/>
                    <a:pt x="120" y="2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07"/>
            <p:cNvSpPr>
              <a:spLocks noEditPoints="1"/>
            </p:cNvSpPr>
            <p:nvPr/>
          </p:nvSpPr>
          <p:spPr bwMode="auto">
            <a:xfrm>
              <a:off x="11309350" y="984250"/>
              <a:ext cx="536575" cy="565150"/>
            </a:xfrm>
            <a:custGeom>
              <a:avLst/>
              <a:gdLst>
                <a:gd name="T0" fmla="*/ 4 w 192"/>
                <a:gd name="T1" fmla="*/ 116 h 202"/>
                <a:gd name="T2" fmla="*/ 5 w 192"/>
                <a:gd name="T3" fmla="*/ 66 h 202"/>
                <a:gd name="T4" fmla="*/ 14 w 192"/>
                <a:gd name="T5" fmla="*/ 37 h 202"/>
                <a:gd name="T6" fmla="*/ 19 w 192"/>
                <a:gd name="T7" fmla="*/ 30 h 202"/>
                <a:gd name="T8" fmla="*/ 49 w 192"/>
                <a:gd name="T9" fmla="*/ 8 h 202"/>
                <a:gd name="T10" fmla="*/ 80 w 192"/>
                <a:gd name="T11" fmla="*/ 0 h 202"/>
                <a:gd name="T12" fmla="*/ 97 w 192"/>
                <a:gd name="T13" fmla="*/ 0 h 202"/>
                <a:gd name="T14" fmla="*/ 118 w 192"/>
                <a:gd name="T15" fmla="*/ 3 h 202"/>
                <a:gd name="T16" fmla="*/ 132 w 192"/>
                <a:gd name="T17" fmla="*/ 7 h 202"/>
                <a:gd name="T18" fmla="*/ 140 w 192"/>
                <a:gd name="T19" fmla="*/ 10 h 202"/>
                <a:gd name="T20" fmla="*/ 148 w 192"/>
                <a:gd name="T21" fmla="*/ 13 h 202"/>
                <a:gd name="T22" fmla="*/ 177 w 192"/>
                <a:gd name="T23" fmla="*/ 43 h 202"/>
                <a:gd name="T24" fmla="*/ 188 w 192"/>
                <a:gd name="T25" fmla="*/ 71 h 202"/>
                <a:gd name="T26" fmla="*/ 189 w 192"/>
                <a:gd name="T27" fmla="*/ 103 h 202"/>
                <a:gd name="T28" fmla="*/ 188 w 192"/>
                <a:gd name="T29" fmla="*/ 111 h 202"/>
                <a:gd name="T30" fmla="*/ 170 w 192"/>
                <a:gd name="T31" fmla="*/ 155 h 202"/>
                <a:gd name="T32" fmla="*/ 156 w 192"/>
                <a:gd name="T33" fmla="*/ 175 h 202"/>
                <a:gd name="T34" fmla="*/ 146 w 192"/>
                <a:gd name="T35" fmla="*/ 184 h 202"/>
                <a:gd name="T36" fmla="*/ 113 w 192"/>
                <a:gd name="T37" fmla="*/ 198 h 202"/>
                <a:gd name="T38" fmla="*/ 92 w 192"/>
                <a:gd name="T39" fmla="*/ 201 h 202"/>
                <a:gd name="T40" fmla="*/ 74 w 192"/>
                <a:gd name="T41" fmla="*/ 200 h 202"/>
                <a:gd name="T42" fmla="*/ 54 w 192"/>
                <a:gd name="T43" fmla="*/ 191 h 202"/>
                <a:gd name="T44" fmla="*/ 41 w 192"/>
                <a:gd name="T45" fmla="*/ 183 h 202"/>
                <a:gd name="T46" fmla="*/ 31 w 192"/>
                <a:gd name="T47" fmla="*/ 174 h 202"/>
                <a:gd name="T48" fmla="*/ 20 w 192"/>
                <a:gd name="T49" fmla="*/ 160 h 202"/>
                <a:gd name="T50" fmla="*/ 9 w 192"/>
                <a:gd name="T51" fmla="*/ 138 h 202"/>
                <a:gd name="T52" fmla="*/ 4 w 192"/>
                <a:gd name="T53" fmla="*/ 116 h 202"/>
                <a:gd name="T54" fmla="*/ 155 w 192"/>
                <a:gd name="T55" fmla="*/ 34 h 202"/>
                <a:gd name="T56" fmla="*/ 133 w 192"/>
                <a:gd name="T57" fmla="*/ 20 h 202"/>
                <a:gd name="T58" fmla="*/ 116 w 192"/>
                <a:gd name="T59" fmla="*/ 14 h 202"/>
                <a:gd name="T60" fmla="*/ 96 w 192"/>
                <a:gd name="T61" fmla="*/ 12 h 202"/>
                <a:gd name="T62" fmla="*/ 81 w 192"/>
                <a:gd name="T63" fmla="*/ 11 h 202"/>
                <a:gd name="T64" fmla="*/ 51 w 192"/>
                <a:gd name="T65" fmla="*/ 19 h 202"/>
                <a:gd name="T66" fmla="*/ 27 w 192"/>
                <a:gd name="T67" fmla="*/ 38 h 202"/>
                <a:gd name="T68" fmla="*/ 24 w 192"/>
                <a:gd name="T69" fmla="*/ 43 h 202"/>
                <a:gd name="T70" fmla="*/ 13 w 192"/>
                <a:gd name="T71" fmla="*/ 90 h 202"/>
                <a:gd name="T72" fmla="*/ 13 w 192"/>
                <a:gd name="T73" fmla="*/ 94 h 202"/>
                <a:gd name="T74" fmla="*/ 20 w 192"/>
                <a:gd name="T75" fmla="*/ 135 h 202"/>
                <a:gd name="T76" fmla="*/ 30 w 192"/>
                <a:gd name="T77" fmla="*/ 156 h 202"/>
                <a:gd name="T78" fmla="*/ 39 w 192"/>
                <a:gd name="T79" fmla="*/ 166 h 202"/>
                <a:gd name="T80" fmla="*/ 48 w 192"/>
                <a:gd name="T81" fmla="*/ 174 h 202"/>
                <a:gd name="T82" fmla="*/ 64 w 192"/>
                <a:gd name="T83" fmla="*/ 184 h 202"/>
                <a:gd name="T84" fmla="*/ 95 w 192"/>
                <a:gd name="T85" fmla="*/ 190 h 202"/>
                <a:gd name="T86" fmla="*/ 111 w 192"/>
                <a:gd name="T87" fmla="*/ 187 h 202"/>
                <a:gd name="T88" fmla="*/ 141 w 192"/>
                <a:gd name="T89" fmla="*/ 175 h 202"/>
                <a:gd name="T90" fmla="*/ 149 w 192"/>
                <a:gd name="T91" fmla="*/ 168 h 202"/>
                <a:gd name="T92" fmla="*/ 161 w 192"/>
                <a:gd name="T93" fmla="*/ 151 h 202"/>
                <a:gd name="T94" fmla="*/ 178 w 192"/>
                <a:gd name="T95" fmla="*/ 110 h 202"/>
                <a:gd name="T96" fmla="*/ 180 w 192"/>
                <a:gd name="T97" fmla="*/ 99 h 202"/>
                <a:gd name="T98" fmla="*/ 181 w 192"/>
                <a:gd name="T99" fmla="*/ 81 h 202"/>
                <a:gd name="T100" fmla="*/ 163 w 192"/>
                <a:gd name="T101" fmla="*/ 37 h 202"/>
                <a:gd name="T102" fmla="*/ 160 w 192"/>
                <a:gd name="T103" fmla="*/ 33 h 202"/>
                <a:gd name="T104" fmla="*/ 158 w 192"/>
                <a:gd name="T105" fmla="*/ 32 h 202"/>
                <a:gd name="T106" fmla="*/ 155 w 192"/>
                <a:gd name="T107" fmla="*/ 3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" h="202">
                  <a:moveTo>
                    <a:pt x="4" y="116"/>
                  </a:moveTo>
                  <a:cubicBezTo>
                    <a:pt x="0" y="99"/>
                    <a:pt x="2" y="83"/>
                    <a:pt x="5" y="66"/>
                  </a:cubicBezTo>
                  <a:cubicBezTo>
                    <a:pt x="7" y="56"/>
                    <a:pt x="10" y="46"/>
                    <a:pt x="14" y="37"/>
                  </a:cubicBezTo>
                  <a:cubicBezTo>
                    <a:pt x="15" y="35"/>
                    <a:pt x="17" y="32"/>
                    <a:pt x="19" y="30"/>
                  </a:cubicBezTo>
                  <a:cubicBezTo>
                    <a:pt x="27" y="20"/>
                    <a:pt x="37" y="12"/>
                    <a:pt x="49" y="8"/>
                  </a:cubicBezTo>
                  <a:cubicBezTo>
                    <a:pt x="59" y="4"/>
                    <a:pt x="69" y="2"/>
                    <a:pt x="80" y="0"/>
                  </a:cubicBezTo>
                  <a:cubicBezTo>
                    <a:pt x="85" y="0"/>
                    <a:pt x="91" y="0"/>
                    <a:pt x="97" y="0"/>
                  </a:cubicBezTo>
                  <a:cubicBezTo>
                    <a:pt x="104" y="1"/>
                    <a:pt x="111" y="2"/>
                    <a:pt x="118" y="3"/>
                  </a:cubicBezTo>
                  <a:cubicBezTo>
                    <a:pt x="123" y="4"/>
                    <a:pt x="128" y="5"/>
                    <a:pt x="132" y="7"/>
                  </a:cubicBezTo>
                  <a:cubicBezTo>
                    <a:pt x="135" y="8"/>
                    <a:pt x="138" y="9"/>
                    <a:pt x="140" y="10"/>
                  </a:cubicBezTo>
                  <a:cubicBezTo>
                    <a:pt x="143" y="11"/>
                    <a:pt x="146" y="12"/>
                    <a:pt x="148" y="13"/>
                  </a:cubicBezTo>
                  <a:cubicBezTo>
                    <a:pt x="160" y="20"/>
                    <a:pt x="170" y="30"/>
                    <a:pt x="177" y="43"/>
                  </a:cubicBezTo>
                  <a:cubicBezTo>
                    <a:pt x="181" y="52"/>
                    <a:pt x="186" y="61"/>
                    <a:pt x="188" y="71"/>
                  </a:cubicBezTo>
                  <a:cubicBezTo>
                    <a:pt x="191" y="82"/>
                    <a:pt x="192" y="92"/>
                    <a:pt x="189" y="103"/>
                  </a:cubicBezTo>
                  <a:cubicBezTo>
                    <a:pt x="189" y="105"/>
                    <a:pt x="188" y="108"/>
                    <a:pt x="188" y="111"/>
                  </a:cubicBezTo>
                  <a:cubicBezTo>
                    <a:pt x="185" y="127"/>
                    <a:pt x="178" y="141"/>
                    <a:pt x="170" y="155"/>
                  </a:cubicBezTo>
                  <a:cubicBezTo>
                    <a:pt x="166" y="162"/>
                    <a:pt x="161" y="169"/>
                    <a:pt x="156" y="175"/>
                  </a:cubicBezTo>
                  <a:cubicBezTo>
                    <a:pt x="154" y="179"/>
                    <a:pt x="150" y="182"/>
                    <a:pt x="146" y="184"/>
                  </a:cubicBezTo>
                  <a:cubicBezTo>
                    <a:pt x="136" y="191"/>
                    <a:pt x="126" y="196"/>
                    <a:pt x="113" y="198"/>
                  </a:cubicBezTo>
                  <a:cubicBezTo>
                    <a:pt x="106" y="199"/>
                    <a:pt x="99" y="200"/>
                    <a:pt x="92" y="201"/>
                  </a:cubicBezTo>
                  <a:cubicBezTo>
                    <a:pt x="86" y="202"/>
                    <a:pt x="80" y="202"/>
                    <a:pt x="74" y="200"/>
                  </a:cubicBezTo>
                  <a:cubicBezTo>
                    <a:pt x="67" y="198"/>
                    <a:pt x="60" y="195"/>
                    <a:pt x="54" y="191"/>
                  </a:cubicBezTo>
                  <a:cubicBezTo>
                    <a:pt x="50" y="188"/>
                    <a:pt x="46" y="186"/>
                    <a:pt x="41" y="183"/>
                  </a:cubicBezTo>
                  <a:cubicBezTo>
                    <a:pt x="37" y="181"/>
                    <a:pt x="34" y="178"/>
                    <a:pt x="31" y="174"/>
                  </a:cubicBezTo>
                  <a:cubicBezTo>
                    <a:pt x="27" y="170"/>
                    <a:pt x="23" y="165"/>
                    <a:pt x="20" y="160"/>
                  </a:cubicBezTo>
                  <a:cubicBezTo>
                    <a:pt x="14" y="154"/>
                    <a:pt x="11" y="146"/>
                    <a:pt x="9" y="138"/>
                  </a:cubicBezTo>
                  <a:cubicBezTo>
                    <a:pt x="7" y="131"/>
                    <a:pt x="6" y="123"/>
                    <a:pt x="4" y="116"/>
                  </a:cubicBezTo>
                  <a:close/>
                  <a:moveTo>
                    <a:pt x="155" y="34"/>
                  </a:moveTo>
                  <a:cubicBezTo>
                    <a:pt x="147" y="29"/>
                    <a:pt x="140" y="24"/>
                    <a:pt x="133" y="20"/>
                  </a:cubicBezTo>
                  <a:cubicBezTo>
                    <a:pt x="128" y="16"/>
                    <a:pt x="122" y="15"/>
                    <a:pt x="116" y="14"/>
                  </a:cubicBezTo>
                  <a:cubicBezTo>
                    <a:pt x="110" y="13"/>
                    <a:pt x="103" y="13"/>
                    <a:pt x="96" y="12"/>
                  </a:cubicBezTo>
                  <a:cubicBezTo>
                    <a:pt x="91" y="11"/>
                    <a:pt x="86" y="11"/>
                    <a:pt x="81" y="11"/>
                  </a:cubicBezTo>
                  <a:cubicBezTo>
                    <a:pt x="70" y="13"/>
                    <a:pt x="60" y="15"/>
                    <a:pt x="51" y="19"/>
                  </a:cubicBezTo>
                  <a:cubicBezTo>
                    <a:pt x="41" y="23"/>
                    <a:pt x="33" y="30"/>
                    <a:pt x="27" y="38"/>
                  </a:cubicBezTo>
                  <a:cubicBezTo>
                    <a:pt x="26" y="39"/>
                    <a:pt x="25" y="41"/>
                    <a:pt x="24" y="43"/>
                  </a:cubicBezTo>
                  <a:cubicBezTo>
                    <a:pt x="17" y="58"/>
                    <a:pt x="15" y="74"/>
                    <a:pt x="13" y="90"/>
                  </a:cubicBezTo>
                  <a:cubicBezTo>
                    <a:pt x="13" y="91"/>
                    <a:pt x="13" y="92"/>
                    <a:pt x="13" y="94"/>
                  </a:cubicBezTo>
                  <a:cubicBezTo>
                    <a:pt x="15" y="107"/>
                    <a:pt x="17" y="121"/>
                    <a:pt x="20" y="135"/>
                  </a:cubicBezTo>
                  <a:cubicBezTo>
                    <a:pt x="22" y="143"/>
                    <a:pt x="25" y="150"/>
                    <a:pt x="30" y="156"/>
                  </a:cubicBezTo>
                  <a:cubicBezTo>
                    <a:pt x="33" y="159"/>
                    <a:pt x="36" y="163"/>
                    <a:pt x="39" y="166"/>
                  </a:cubicBezTo>
                  <a:cubicBezTo>
                    <a:pt x="41" y="169"/>
                    <a:pt x="44" y="172"/>
                    <a:pt x="48" y="174"/>
                  </a:cubicBezTo>
                  <a:cubicBezTo>
                    <a:pt x="53" y="177"/>
                    <a:pt x="58" y="181"/>
                    <a:pt x="64" y="184"/>
                  </a:cubicBezTo>
                  <a:cubicBezTo>
                    <a:pt x="74" y="189"/>
                    <a:pt x="84" y="192"/>
                    <a:pt x="95" y="190"/>
                  </a:cubicBezTo>
                  <a:cubicBezTo>
                    <a:pt x="100" y="189"/>
                    <a:pt x="106" y="188"/>
                    <a:pt x="111" y="187"/>
                  </a:cubicBezTo>
                  <a:cubicBezTo>
                    <a:pt x="122" y="186"/>
                    <a:pt x="132" y="181"/>
                    <a:pt x="141" y="175"/>
                  </a:cubicBezTo>
                  <a:cubicBezTo>
                    <a:pt x="144" y="173"/>
                    <a:pt x="147" y="171"/>
                    <a:pt x="149" y="168"/>
                  </a:cubicBezTo>
                  <a:cubicBezTo>
                    <a:pt x="153" y="162"/>
                    <a:pt x="158" y="157"/>
                    <a:pt x="161" y="151"/>
                  </a:cubicBezTo>
                  <a:cubicBezTo>
                    <a:pt x="169" y="138"/>
                    <a:pt x="175" y="125"/>
                    <a:pt x="178" y="110"/>
                  </a:cubicBezTo>
                  <a:cubicBezTo>
                    <a:pt x="178" y="107"/>
                    <a:pt x="179" y="103"/>
                    <a:pt x="180" y="99"/>
                  </a:cubicBezTo>
                  <a:cubicBezTo>
                    <a:pt x="181" y="93"/>
                    <a:pt x="182" y="87"/>
                    <a:pt x="181" y="81"/>
                  </a:cubicBezTo>
                  <a:cubicBezTo>
                    <a:pt x="178" y="65"/>
                    <a:pt x="172" y="51"/>
                    <a:pt x="163" y="37"/>
                  </a:cubicBezTo>
                  <a:cubicBezTo>
                    <a:pt x="163" y="35"/>
                    <a:pt x="161" y="34"/>
                    <a:pt x="160" y="33"/>
                  </a:cubicBezTo>
                  <a:cubicBezTo>
                    <a:pt x="160" y="32"/>
                    <a:pt x="159" y="32"/>
                    <a:pt x="158" y="32"/>
                  </a:cubicBezTo>
                  <a:cubicBezTo>
                    <a:pt x="157" y="33"/>
                    <a:pt x="156" y="33"/>
                    <a:pt x="155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08"/>
            <p:cNvSpPr/>
            <p:nvPr/>
          </p:nvSpPr>
          <p:spPr bwMode="auto">
            <a:xfrm>
              <a:off x="11595100" y="1581150"/>
              <a:ext cx="41275" cy="25400"/>
            </a:xfrm>
            <a:custGeom>
              <a:avLst/>
              <a:gdLst>
                <a:gd name="T0" fmla="*/ 4 w 15"/>
                <a:gd name="T1" fmla="*/ 0 h 9"/>
                <a:gd name="T2" fmla="*/ 10 w 15"/>
                <a:gd name="T3" fmla="*/ 0 h 9"/>
                <a:gd name="T4" fmla="*/ 14 w 15"/>
                <a:gd name="T5" fmla="*/ 3 h 9"/>
                <a:gd name="T6" fmla="*/ 14 w 15"/>
                <a:gd name="T7" fmla="*/ 7 h 9"/>
                <a:gd name="T8" fmla="*/ 11 w 15"/>
                <a:gd name="T9" fmla="*/ 9 h 9"/>
                <a:gd name="T10" fmla="*/ 1 w 15"/>
                <a:gd name="T11" fmla="*/ 4 h 9"/>
                <a:gd name="T12" fmla="*/ 2 w 15"/>
                <a:gd name="T13" fmla="*/ 0 h 9"/>
                <a:gd name="T14" fmla="*/ 4 w 1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6" y="0"/>
                    <a:pt x="8" y="0"/>
                    <a:pt x="10" y="0"/>
                  </a:cubicBezTo>
                  <a:cubicBezTo>
                    <a:pt x="12" y="1"/>
                    <a:pt x="13" y="2"/>
                    <a:pt x="14" y="3"/>
                  </a:cubicBezTo>
                  <a:cubicBezTo>
                    <a:pt x="15" y="4"/>
                    <a:pt x="15" y="6"/>
                    <a:pt x="14" y="7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7" y="9"/>
                    <a:pt x="4" y="7"/>
                    <a:pt x="1" y="4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09"/>
            <p:cNvSpPr>
              <a:spLocks noEditPoints="1"/>
            </p:cNvSpPr>
            <p:nvPr/>
          </p:nvSpPr>
          <p:spPr bwMode="auto">
            <a:xfrm>
              <a:off x="11376025" y="1152525"/>
              <a:ext cx="377825" cy="227013"/>
            </a:xfrm>
            <a:custGeom>
              <a:avLst/>
              <a:gdLst>
                <a:gd name="T0" fmla="*/ 19 w 135"/>
                <a:gd name="T1" fmla="*/ 37 h 81"/>
                <a:gd name="T2" fmla="*/ 39 w 135"/>
                <a:gd name="T3" fmla="*/ 32 h 81"/>
                <a:gd name="T4" fmla="*/ 45 w 135"/>
                <a:gd name="T5" fmla="*/ 30 h 81"/>
                <a:gd name="T6" fmla="*/ 64 w 135"/>
                <a:gd name="T7" fmla="*/ 24 h 81"/>
                <a:gd name="T8" fmla="*/ 65 w 135"/>
                <a:gd name="T9" fmla="*/ 21 h 81"/>
                <a:gd name="T10" fmla="*/ 63 w 135"/>
                <a:gd name="T11" fmla="*/ 16 h 81"/>
                <a:gd name="T12" fmla="*/ 61 w 135"/>
                <a:gd name="T13" fmla="*/ 9 h 81"/>
                <a:gd name="T14" fmla="*/ 69 w 135"/>
                <a:gd name="T15" fmla="*/ 0 h 81"/>
                <a:gd name="T16" fmla="*/ 73 w 135"/>
                <a:gd name="T17" fmla="*/ 0 h 81"/>
                <a:gd name="T18" fmla="*/ 95 w 135"/>
                <a:gd name="T19" fmla="*/ 9 h 81"/>
                <a:gd name="T20" fmla="*/ 112 w 135"/>
                <a:gd name="T21" fmla="*/ 16 h 81"/>
                <a:gd name="T22" fmla="*/ 120 w 135"/>
                <a:gd name="T23" fmla="*/ 20 h 81"/>
                <a:gd name="T24" fmla="*/ 130 w 135"/>
                <a:gd name="T25" fmla="*/ 27 h 81"/>
                <a:gd name="T26" fmla="*/ 135 w 135"/>
                <a:gd name="T27" fmla="*/ 34 h 81"/>
                <a:gd name="T28" fmla="*/ 133 w 135"/>
                <a:gd name="T29" fmla="*/ 39 h 81"/>
                <a:gd name="T30" fmla="*/ 122 w 135"/>
                <a:gd name="T31" fmla="*/ 44 h 81"/>
                <a:gd name="T32" fmla="*/ 93 w 135"/>
                <a:gd name="T33" fmla="*/ 53 h 81"/>
                <a:gd name="T34" fmla="*/ 44 w 135"/>
                <a:gd name="T35" fmla="*/ 73 h 81"/>
                <a:gd name="T36" fmla="*/ 37 w 135"/>
                <a:gd name="T37" fmla="*/ 75 h 81"/>
                <a:gd name="T38" fmla="*/ 31 w 135"/>
                <a:gd name="T39" fmla="*/ 77 h 81"/>
                <a:gd name="T40" fmla="*/ 20 w 135"/>
                <a:gd name="T41" fmla="*/ 75 h 81"/>
                <a:gd name="T42" fmla="*/ 9 w 135"/>
                <a:gd name="T43" fmla="*/ 58 h 81"/>
                <a:gd name="T44" fmla="*/ 5 w 135"/>
                <a:gd name="T45" fmla="*/ 53 h 81"/>
                <a:gd name="T46" fmla="*/ 2 w 135"/>
                <a:gd name="T47" fmla="*/ 49 h 81"/>
                <a:gd name="T48" fmla="*/ 7 w 135"/>
                <a:gd name="T49" fmla="*/ 39 h 81"/>
                <a:gd name="T50" fmla="*/ 8 w 135"/>
                <a:gd name="T51" fmla="*/ 39 h 81"/>
                <a:gd name="T52" fmla="*/ 19 w 135"/>
                <a:gd name="T53" fmla="*/ 37 h 81"/>
                <a:gd name="T54" fmla="*/ 123 w 135"/>
                <a:gd name="T55" fmla="*/ 33 h 81"/>
                <a:gd name="T56" fmla="*/ 118 w 135"/>
                <a:gd name="T57" fmla="*/ 30 h 81"/>
                <a:gd name="T58" fmla="*/ 105 w 135"/>
                <a:gd name="T59" fmla="*/ 24 h 81"/>
                <a:gd name="T60" fmla="*/ 94 w 135"/>
                <a:gd name="T61" fmla="*/ 19 h 81"/>
                <a:gd name="T62" fmla="*/ 88 w 135"/>
                <a:gd name="T63" fmla="*/ 14 h 81"/>
                <a:gd name="T64" fmla="*/ 72 w 135"/>
                <a:gd name="T65" fmla="*/ 10 h 81"/>
                <a:gd name="T66" fmla="*/ 77 w 135"/>
                <a:gd name="T67" fmla="*/ 27 h 81"/>
                <a:gd name="T68" fmla="*/ 73 w 135"/>
                <a:gd name="T69" fmla="*/ 33 h 81"/>
                <a:gd name="T70" fmla="*/ 70 w 135"/>
                <a:gd name="T71" fmla="*/ 34 h 81"/>
                <a:gd name="T72" fmla="*/ 42 w 135"/>
                <a:gd name="T73" fmla="*/ 42 h 81"/>
                <a:gd name="T74" fmla="*/ 24 w 135"/>
                <a:gd name="T75" fmla="*/ 47 h 81"/>
                <a:gd name="T76" fmla="*/ 17 w 135"/>
                <a:gd name="T77" fmla="*/ 49 h 81"/>
                <a:gd name="T78" fmla="*/ 27 w 135"/>
                <a:gd name="T79" fmla="*/ 66 h 81"/>
                <a:gd name="T80" fmla="*/ 39 w 135"/>
                <a:gd name="T81" fmla="*/ 63 h 81"/>
                <a:gd name="T82" fmla="*/ 87 w 135"/>
                <a:gd name="T83" fmla="*/ 44 h 81"/>
                <a:gd name="T84" fmla="*/ 121 w 135"/>
                <a:gd name="T85" fmla="*/ 34 h 81"/>
                <a:gd name="T86" fmla="*/ 123 w 135"/>
                <a:gd name="T87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" h="81">
                  <a:moveTo>
                    <a:pt x="19" y="37"/>
                  </a:moveTo>
                  <a:cubicBezTo>
                    <a:pt x="26" y="36"/>
                    <a:pt x="33" y="35"/>
                    <a:pt x="39" y="32"/>
                  </a:cubicBezTo>
                  <a:cubicBezTo>
                    <a:pt x="41" y="31"/>
                    <a:pt x="43" y="31"/>
                    <a:pt x="45" y="30"/>
                  </a:cubicBezTo>
                  <a:cubicBezTo>
                    <a:pt x="51" y="28"/>
                    <a:pt x="58" y="26"/>
                    <a:pt x="64" y="24"/>
                  </a:cubicBezTo>
                  <a:cubicBezTo>
                    <a:pt x="65" y="24"/>
                    <a:pt x="66" y="22"/>
                    <a:pt x="65" y="21"/>
                  </a:cubicBezTo>
                  <a:cubicBezTo>
                    <a:pt x="65" y="19"/>
                    <a:pt x="64" y="18"/>
                    <a:pt x="63" y="16"/>
                  </a:cubicBezTo>
                  <a:cubicBezTo>
                    <a:pt x="63" y="14"/>
                    <a:pt x="62" y="12"/>
                    <a:pt x="61" y="9"/>
                  </a:cubicBezTo>
                  <a:cubicBezTo>
                    <a:pt x="60" y="4"/>
                    <a:pt x="64" y="0"/>
                    <a:pt x="69" y="0"/>
                  </a:cubicBezTo>
                  <a:cubicBezTo>
                    <a:pt x="70" y="0"/>
                    <a:pt x="72" y="0"/>
                    <a:pt x="73" y="0"/>
                  </a:cubicBezTo>
                  <a:cubicBezTo>
                    <a:pt x="81" y="2"/>
                    <a:pt x="89" y="4"/>
                    <a:pt x="95" y="9"/>
                  </a:cubicBezTo>
                  <a:cubicBezTo>
                    <a:pt x="100" y="13"/>
                    <a:pt x="106" y="15"/>
                    <a:pt x="112" y="16"/>
                  </a:cubicBezTo>
                  <a:cubicBezTo>
                    <a:pt x="115" y="16"/>
                    <a:pt x="118" y="18"/>
                    <a:pt x="120" y="20"/>
                  </a:cubicBezTo>
                  <a:cubicBezTo>
                    <a:pt x="123" y="23"/>
                    <a:pt x="127" y="25"/>
                    <a:pt x="130" y="27"/>
                  </a:cubicBezTo>
                  <a:cubicBezTo>
                    <a:pt x="133" y="28"/>
                    <a:pt x="135" y="30"/>
                    <a:pt x="135" y="34"/>
                  </a:cubicBezTo>
                  <a:cubicBezTo>
                    <a:pt x="135" y="36"/>
                    <a:pt x="135" y="37"/>
                    <a:pt x="133" y="39"/>
                  </a:cubicBezTo>
                  <a:cubicBezTo>
                    <a:pt x="130" y="41"/>
                    <a:pt x="126" y="44"/>
                    <a:pt x="122" y="44"/>
                  </a:cubicBezTo>
                  <a:cubicBezTo>
                    <a:pt x="112" y="45"/>
                    <a:pt x="102" y="50"/>
                    <a:pt x="93" y="53"/>
                  </a:cubicBezTo>
                  <a:cubicBezTo>
                    <a:pt x="76" y="58"/>
                    <a:pt x="60" y="65"/>
                    <a:pt x="44" y="73"/>
                  </a:cubicBezTo>
                  <a:cubicBezTo>
                    <a:pt x="41" y="74"/>
                    <a:pt x="39" y="74"/>
                    <a:pt x="37" y="75"/>
                  </a:cubicBezTo>
                  <a:cubicBezTo>
                    <a:pt x="35" y="75"/>
                    <a:pt x="33" y="76"/>
                    <a:pt x="31" y="77"/>
                  </a:cubicBezTo>
                  <a:cubicBezTo>
                    <a:pt x="26" y="81"/>
                    <a:pt x="24" y="80"/>
                    <a:pt x="20" y="75"/>
                  </a:cubicBezTo>
                  <a:cubicBezTo>
                    <a:pt x="16" y="70"/>
                    <a:pt x="11" y="65"/>
                    <a:pt x="9" y="58"/>
                  </a:cubicBezTo>
                  <a:cubicBezTo>
                    <a:pt x="8" y="56"/>
                    <a:pt x="6" y="54"/>
                    <a:pt x="5" y="53"/>
                  </a:cubicBezTo>
                  <a:cubicBezTo>
                    <a:pt x="4" y="51"/>
                    <a:pt x="3" y="50"/>
                    <a:pt x="2" y="49"/>
                  </a:cubicBezTo>
                  <a:cubicBezTo>
                    <a:pt x="0" y="44"/>
                    <a:pt x="2" y="40"/>
                    <a:pt x="7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2" y="38"/>
                    <a:pt x="15" y="38"/>
                    <a:pt x="19" y="37"/>
                  </a:cubicBezTo>
                  <a:close/>
                  <a:moveTo>
                    <a:pt x="123" y="33"/>
                  </a:moveTo>
                  <a:cubicBezTo>
                    <a:pt x="121" y="32"/>
                    <a:pt x="119" y="31"/>
                    <a:pt x="118" y="30"/>
                  </a:cubicBezTo>
                  <a:cubicBezTo>
                    <a:pt x="114" y="26"/>
                    <a:pt x="110" y="24"/>
                    <a:pt x="105" y="24"/>
                  </a:cubicBezTo>
                  <a:cubicBezTo>
                    <a:pt x="101" y="23"/>
                    <a:pt x="98" y="21"/>
                    <a:pt x="94" y="19"/>
                  </a:cubicBezTo>
                  <a:cubicBezTo>
                    <a:pt x="92" y="17"/>
                    <a:pt x="90" y="16"/>
                    <a:pt x="88" y="14"/>
                  </a:cubicBezTo>
                  <a:cubicBezTo>
                    <a:pt x="83" y="11"/>
                    <a:pt x="78" y="10"/>
                    <a:pt x="72" y="10"/>
                  </a:cubicBezTo>
                  <a:cubicBezTo>
                    <a:pt x="76" y="16"/>
                    <a:pt x="77" y="21"/>
                    <a:pt x="77" y="27"/>
                  </a:cubicBezTo>
                  <a:cubicBezTo>
                    <a:pt x="77" y="30"/>
                    <a:pt x="76" y="32"/>
                    <a:pt x="73" y="33"/>
                  </a:cubicBezTo>
                  <a:cubicBezTo>
                    <a:pt x="72" y="33"/>
                    <a:pt x="71" y="33"/>
                    <a:pt x="70" y="34"/>
                  </a:cubicBezTo>
                  <a:cubicBezTo>
                    <a:pt x="60" y="36"/>
                    <a:pt x="51" y="39"/>
                    <a:pt x="42" y="42"/>
                  </a:cubicBezTo>
                  <a:cubicBezTo>
                    <a:pt x="36" y="44"/>
                    <a:pt x="30" y="46"/>
                    <a:pt x="24" y="47"/>
                  </a:cubicBezTo>
                  <a:cubicBezTo>
                    <a:pt x="22" y="47"/>
                    <a:pt x="19" y="47"/>
                    <a:pt x="17" y="49"/>
                  </a:cubicBezTo>
                  <a:cubicBezTo>
                    <a:pt x="21" y="60"/>
                    <a:pt x="21" y="60"/>
                    <a:pt x="27" y="66"/>
                  </a:cubicBezTo>
                  <a:cubicBezTo>
                    <a:pt x="31" y="65"/>
                    <a:pt x="35" y="65"/>
                    <a:pt x="39" y="63"/>
                  </a:cubicBezTo>
                  <a:cubicBezTo>
                    <a:pt x="55" y="57"/>
                    <a:pt x="70" y="50"/>
                    <a:pt x="87" y="44"/>
                  </a:cubicBezTo>
                  <a:cubicBezTo>
                    <a:pt x="98" y="41"/>
                    <a:pt x="109" y="36"/>
                    <a:pt x="121" y="34"/>
                  </a:cubicBezTo>
                  <a:cubicBezTo>
                    <a:pt x="121" y="34"/>
                    <a:pt x="121" y="34"/>
                    <a:pt x="12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10579327" y="2515343"/>
            <a:ext cx="1184275" cy="1673225"/>
            <a:chOff x="9085263" y="4167188"/>
            <a:chExt cx="1184275" cy="1673225"/>
          </a:xfrm>
        </p:grpSpPr>
        <p:sp>
          <p:nvSpPr>
            <p:cNvPr id="240" name="Freeform 49"/>
            <p:cNvSpPr/>
            <p:nvPr/>
          </p:nvSpPr>
          <p:spPr bwMode="auto">
            <a:xfrm>
              <a:off x="9505950" y="4386263"/>
              <a:ext cx="433388" cy="1168400"/>
            </a:xfrm>
            <a:custGeom>
              <a:avLst/>
              <a:gdLst>
                <a:gd name="T0" fmla="*/ 31 w 155"/>
                <a:gd name="T1" fmla="*/ 417 h 417"/>
                <a:gd name="T2" fmla="*/ 28 w 155"/>
                <a:gd name="T3" fmla="*/ 415 h 417"/>
                <a:gd name="T4" fmla="*/ 0 w 155"/>
                <a:gd name="T5" fmla="*/ 388 h 417"/>
                <a:gd name="T6" fmla="*/ 0 w 155"/>
                <a:gd name="T7" fmla="*/ 387 h 417"/>
                <a:gd name="T8" fmla="*/ 4 w 155"/>
                <a:gd name="T9" fmla="*/ 380 h 417"/>
                <a:gd name="T10" fmla="*/ 9 w 155"/>
                <a:gd name="T11" fmla="*/ 370 h 417"/>
                <a:gd name="T12" fmla="*/ 18 w 155"/>
                <a:gd name="T13" fmla="*/ 349 h 417"/>
                <a:gd name="T14" fmla="*/ 19 w 155"/>
                <a:gd name="T15" fmla="*/ 347 h 417"/>
                <a:gd name="T16" fmla="*/ 32 w 155"/>
                <a:gd name="T17" fmla="*/ 325 h 417"/>
                <a:gd name="T18" fmla="*/ 66 w 155"/>
                <a:gd name="T19" fmla="*/ 260 h 417"/>
                <a:gd name="T20" fmla="*/ 102 w 155"/>
                <a:gd name="T21" fmla="*/ 169 h 417"/>
                <a:gd name="T22" fmla="*/ 116 w 155"/>
                <a:gd name="T23" fmla="*/ 124 h 417"/>
                <a:gd name="T24" fmla="*/ 123 w 155"/>
                <a:gd name="T25" fmla="*/ 103 h 417"/>
                <a:gd name="T26" fmla="*/ 136 w 155"/>
                <a:gd name="T27" fmla="*/ 63 h 417"/>
                <a:gd name="T28" fmla="*/ 150 w 155"/>
                <a:gd name="T29" fmla="*/ 4 h 417"/>
                <a:gd name="T30" fmla="*/ 151 w 155"/>
                <a:gd name="T31" fmla="*/ 0 h 417"/>
                <a:gd name="T32" fmla="*/ 154 w 155"/>
                <a:gd name="T33" fmla="*/ 18 h 417"/>
                <a:gd name="T34" fmla="*/ 154 w 155"/>
                <a:gd name="T35" fmla="*/ 106 h 417"/>
                <a:gd name="T36" fmla="*/ 146 w 155"/>
                <a:gd name="T37" fmla="*/ 162 h 417"/>
                <a:gd name="T38" fmla="*/ 129 w 155"/>
                <a:gd name="T39" fmla="*/ 217 h 417"/>
                <a:gd name="T40" fmla="*/ 121 w 155"/>
                <a:gd name="T41" fmla="*/ 244 h 417"/>
                <a:gd name="T42" fmla="*/ 115 w 155"/>
                <a:gd name="T43" fmla="*/ 261 h 417"/>
                <a:gd name="T44" fmla="*/ 105 w 155"/>
                <a:gd name="T45" fmla="*/ 290 h 417"/>
                <a:gd name="T46" fmla="*/ 92 w 155"/>
                <a:gd name="T47" fmla="*/ 320 h 417"/>
                <a:gd name="T48" fmla="*/ 71 w 155"/>
                <a:gd name="T49" fmla="*/ 357 h 417"/>
                <a:gd name="T50" fmla="*/ 61 w 155"/>
                <a:gd name="T51" fmla="*/ 377 h 417"/>
                <a:gd name="T52" fmla="*/ 33 w 155"/>
                <a:gd name="T53" fmla="*/ 416 h 417"/>
                <a:gd name="T54" fmla="*/ 31 w 155"/>
                <a:gd name="T55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5" h="417">
                  <a:moveTo>
                    <a:pt x="31" y="417"/>
                  </a:moveTo>
                  <a:cubicBezTo>
                    <a:pt x="30" y="417"/>
                    <a:pt x="29" y="416"/>
                    <a:pt x="28" y="415"/>
                  </a:cubicBezTo>
                  <a:cubicBezTo>
                    <a:pt x="19" y="406"/>
                    <a:pt x="9" y="397"/>
                    <a:pt x="0" y="388"/>
                  </a:cubicBezTo>
                  <a:cubicBezTo>
                    <a:pt x="0" y="388"/>
                    <a:pt x="0" y="388"/>
                    <a:pt x="0" y="387"/>
                  </a:cubicBezTo>
                  <a:cubicBezTo>
                    <a:pt x="1" y="385"/>
                    <a:pt x="3" y="382"/>
                    <a:pt x="4" y="380"/>
                  </a:cubicBezTo>
                  <a:cubicBezTo>
                    <a:pt x="6" y="377"/>
                    <a:pt x="8" y="374"/>
                    <a:pt x="9" y="370"/>
                  </a:cubicBezTo>
                  <a:cubicBezTo>
                    <a:pt x="11" y="363"/>
                    <a:pt x="15" y="356"/>
                    <a:pt x="18" y="349"/>
                  </a:cubicBezTo>
                  <a:cubicBezTo>
                    <a:pt x="18" y="348"/>
                    <a:pt x="18" y="347"/>
                    <a:pt x="19" y="347"/>
                  </a:cubicBezTo>
                  <a:cubicBezTo>
                    <a:pt x="23" y="339"/>
                    <a:pt x="27" y="332"/>
                    <a:pt x="32" y="325"/>
                  </a:cubicBezTo>
                  <a:cubicBezTo>
                    <a:pt x="46" y="305"/>
                    <a:pt x="57" y="283"/>
                    <a:pt x="66" y="260"/>
                  </a:cubicBezTo>
                  <a:cubicBezTo>
                    <a:pt x="79" y="230"/>
                    <a:pt x="90" y="200"/>
                    <a:pt x="102" y="169"/>
                  </a:cubicBezTo>
                  <a:cubicBezTo>
                    <a:pt x="107" y="154"/>
                    <a:pt x="111" y="139"/>
                    <a:pt x="116" y="124"/>
                  </a:cubicBezTo>
                  <a:cubicBezTo>
                    <a:pt x="118" y="117"/>
                    <a:pt x="121" y="110"/>
                    <a:pt x="123" y="103"/>
                  </a:cubicBezTo>
                  <a:cubicBezTo>
                    <a:pt x="128" y="90"/>
                    <a:pt x="132" y="76"/>
                    <a:pt x="136" y="63"/>
                  </a:cubicBezTo>
                  <a:cubicBezTo>
                    <a:pt x="140" y="43"/>
                    <a:pt x="145" y="24"/>
                    <a:pt x="150" y="4"/>
                  </a:cubicBezTo>
                  <a:cubicBezTo>
                    <a:pt x="150" y="3"/>
                    <a:pt x="151" y="2"/>
                    <a:pt x="151" y="0"/>
                  </a:cubicBezTo>
                  <a:cubicBezTo>
                    <a:pt x="154" y="6"/>
                    <a:pt x="154" y="12"/>
                    <a:pt x="154" y="18"/>
                  </a:cubicBezTo>
                  <a:cubicBezTo>
                    <a:pt x="154" y="47"/>
                    <a:pt x="155" y="76"/>
                    <a:pt x="154" y="106"/>
                  </a:cubicBezTo>
                  <a:cubicBezTo>
                    <a:pt x="153" y="125"/>
                    <a:pt x="151" y="144"/>
                    <a:pt x="146" y="162"/>
                  </a:cubicBezTo>
                  <a:cubicBezTo>
                    <a:pt x="142" y="181"/>
                    <a:pt x="135" y="199"/>
                    <a:pt x="129" y="217"/>
                  </a:cubicBezTo>
                  <a:cubicBezTo>
                    <a:pt x="126" y="226"/>
                    <a:pt x="123" y="235"/>
                    <a:pt x="121" y="244"/>
                  </a:cubicBezTo>
                  <a:cubicBezTo>
                    <a:pt x="120" y="250"/>
                    <a:pt x="117" y="256"/>
                    <a:pt x="115" y="261"/>
                  </a:cubicBezTo>
                  <a:cubicBezTo>
                    <a:pt x="112" y="271"/>
                    <a:pt x="108" y="281"/>
                    <a:pt x="105" y="290"/>
                  </a:cubicBezTo>
                  <a:cubicBezTo>
                    <a:pt x="101" y="300"/>
                    <a:pt x="98" y="310"/>
                    <a:pt x="92" y="320"/>
                  </a:cubicBezTo>
                  <a:cubicBezTo>
                    <a:pt x="86" y="333"/>
                    <a:pt x="78" y="345"/>
                    <a:pt x="71" y="357"/>
                  </a:cubicBezTo>
                  <a:cubicBezTo>
                    <a:pt x="68" y="364"/>
                    <a:pt x="65" y="370"/>
                    <a:pt x="61" y="377"/>
                  </a:cubicBezTo>
                  <a:cubicBezTo>
                    <a:pt x="52" y="390"/>
                    <a:pt x="44" y="404"/>
                    <a:pt x="33" y="416"/>
                  </a:cubicBezTo>
                  <a:cubicBezTo>
                    <a:pt x="32" y="417"/>
                    <a:pt x="32" y="417"/>
                    <a:pt x="31" y="417"/>
                  </a:cubicBezTo>
                  <a:close/>
                </a:path>
              </a:pathLst>
            </a:custGeom>
            <a:solidFill>
              <a:srgbClr val="FF6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50"/>
            <p:cNvSpPr/>
            <p:nvPr/>
          </p:nvSpPr>
          <p:spPr bwMode="auto">
            <a:xfrm>
              <a:off x="9290050" y="4476750"/>
              <a:ext cx="582613" cy="895350"/>
            </a:xfrm>
            <a:custGeom>
              <a:avLst/>
              <a:gdLst>
                <a:gd name="T0" fmla="*/ 208 w 208"/>
                <a:gd name="T1" fmla="*/ 0 h 320"/>
                <a:gd name="T2" fmla="*/ 203 w 208"/>
                <a:gd name="T3" fmla="*/ 16 h 320"/>
                <a:gd name="T4" fmla="*/ 186 w 208"/>
                <a:gd name="T5" fmla="*/ 74 h 320"/>
                <a:gd name="T6" fmla="*/ 174 w 208"/>
                <a:gd name="T7" fmla="*/ 111 h 320"/>
                <a:gd name="T8" fmla="*/ 160 w 208"/>
                <a:gd name="T9" fmla="*/ 150 h 320"/>
                <a:gd name="T10" fmla="*/ 134 w 208"/>
                <a:gd name="T11" fmla="*/ 216 h 320"/>
                <a:gd name="T12" fmla="*/ 97 w 208"/>
                <a:gd name="T13" fmla="*/ 289 h 320"/>
                <a:gd name="T14" fmla="*/ 92 w 208"/>
                <a:gd name="T15" fmla="*/ 297 h 320"/>
                <a:gd name="T16" fmla="*/ 62 w 208"/>
                <a:gd name="T17" fmla="*/ 309 h 320"/>
                <a:gd name="T18" fmla="*/ 34 w 208"/>
                <a:gd name="T19" fmla="*/ 320 h 320"/>
                <a:gd name="T20" fmla="*/ 23 w 208"/>
                <a:gd name="T21" fmla="*/ 311 h 320"/>
                <a:gd name="T22" fmla="*/ 12 w 208"/>
                <a:gd name="T23" fmla="*/ 302 h 320"/>
                <a:gd name="T24" fmla="*/ 0 w 208"/>
                <a:gd name="T25" fmla="*/ 291 h 320"/>
                <a:gd name="T26" fmla="*/ 6 w 208"/>
                <a:gd name="T27" fmla="*/ 287 h 320"/>
                <a:gd name="T28" fmla="*/ 67 w 208"/>
                <a:gd name="T29" fmla="*/ 241 h 320"/>
                <a:gd name="T30" fmla="*/ 85 w 208"/>
                <a:gd name="T31" fmla="*/ 219 h 320"/>
                <a:gd name="T32" fmla="*/ 120 w 208"/>
                <a:gd name="T33" fmla="*/ 168 h 320"/>
                <a:gd name="T34" fmla="*/ 124 w 208"/>
                <a:gd name="T35" fmla="*/ 162 h 320"/>
                <a:gd name="T36" fmla="*/ 202 w 208"/>
                <a:gd name="T37" fmla="*/ 8 h 320"/>
                <a:gd name="T38" fmla="*/ 205 w 208"/>
                <a:gd name="T39" fmla="*/ 1 h 320"/>
                <a:gd name="T40" fmla="*/ 208 w 208"/>
                <a:gd name="T4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320">
                  <a:moveTo>
                    <a:pt x="208" y="0"/>
                  </a:moveTo>
                  <a:cubicBezTo>
                    <a:pt x="206" y="5"/>
                    <a:pt x="204" y="10"/>
                    <a:pt x="203" y="16"/>
                  </a:cubicBezTo>
                  <a:cubicBezTo>
                    <a:pt x="199" y="36"/>
                    <a:pt x="193" y="55"/>
                    <a:pt x="186" y="74"/>
                  </a:cubicBezTo>
                  <a:cubicBezTo>
                    <a:pt x="181" y="86"/>
                    <a:pt x="178" y="98"/>
                    <a:pt x="174" y="111"/>
                  </a:cubicBezTo>
                  <a:cubicBezTo>
                    <a:pt x="169" y="124"/>
                    <a:pt x="165" y="137"/>
                    <a:pt x="160" y="150"/>
                  </a:cubicBezTo>
                  <a:cubicBezTo>
                    <a:pt x="152" y="172"/>
                    <a:pt x="143" y="194"/>
                    <a:pt x="134" y="216"/>
                  </a:cubicBezTo>
                  <a:cubicBezTo>
                    <a:pt x="124" y="241"/>
                    <a:pt x="112" y="266"/>
                    <a:pt x="97" y="289"/>
                  </a:cubicBezTo>
                  <a:cubicBezTo>
                    <a:pt x="96" y="291"/>
                    <a:pt x="94" y="294"/>
                    <a:pt x="92" y="297"/>
                  </a:cubicBezTo>
                  <a:cubicBezTo>
                    <a:pt x="82" y="300"/>
                    <a:pt x="72" y="304"/>
                    <a:pt x="62" y="309"/>
                  </a:cubicBezTo>
                  <a:cubicBezTo>
                    <a:pt x="53" y="313"/>
                    <a:pt x="44" y="316"/>
                    <a:pt x="34" y="320"/>
                  </a:cubicBezTo>
                  <a:cubicBezTo>
                    <a:pt x="30" y="318"/>
                    <a:pt x="27" y="314"/>
                    <a:pt x="23" y="311"/>
                  </a:cubicBezTo>
                  <a:cubicBezTo>
                    <a:pt x="19" y="308"/>
                    <a:pt x="16" y="305"/>
                    <a:pt x="12" y="302"/>
                  </a:cubicBezTo>
                  <a:cubicBezTo>
                    <a:pt x="8" y="298"/>
                    <a:pt x="4" y="295"/>
                    <a:pt x="0" y="291"/>
                  </a:cubicBezTo>
                  <a:cubicBezTo>
                    <a:pt x="2" y="289"/>
                    <a:pt x="4" y="288"/>
                    <a:pt x="6" y="287"/>
                  </a:cubicBezTo>
                  <a:cubicBezTo>
                    <a:pt x="30" y="276"/>
                    <a:pt x="49" y="260"/>
                    <a:pt x="67" y="241"/>
                  </a:cubicBezTo>
                  <a:cubicBezTo>
                    <a:pt x="74" y="234"/>
                    <a:pt x="79" y="226"/>
                    <a:pt x="85" y="219"/>
                  </a:cubicBezTo>
                  <a:cubicBezTo>
                    <a:pt x="98" y="203"/>
                    <a:pt x="110" y="186"/>
                    <a:pt x="120" y="168"/>
                  </a:cubicBezTo>
                  <a:cubicBezTo>
                    <a:pt x="121" y="166"/>
                    <a:pt x="122" y="164"/>
                    <a:pt x="124" y="162"/>
                  </a:cubicBezTo>
                  <a:cubicBezTo>
                    <a:pt x="155" y="113"/>
                    <a:pt x="180" y="61"/>
                    <a:pt x="202" y="8"/>
                  </a:cubicBezTo>
                  <a:cubicBezTo>
                    <a:pt x="203" y="6"/>
                    <a:pt x="204" y="3"/>
                    <a:pt x="205" y="1"/>
                  </a:cubicBezTo>
                  <a:cubicBezTo>
                    <a:pt x="205" y="1"/>
                    <a:pt x="207" y="1"/>
                    <a:pt x="208" y="0"/>
                  </a:cubicBezTo>
                  <a:close/>
                </a:path>
              </a:pathLst>
            </a:custGeom>
            <a:solidFill>
              <a:srgbClr val="00F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51"/>
            <p:cNvSpPr>
              <a:spLocks noEditPoints="1"/>
            </p:cNvSpPr>
            <p:nvPr/>
          </p:nvSpPr>
          <p:spPr bwMode="auto">
            <a:xfrm>
              <a:off x="9166225" y="5322888"/>
              <a:ext cx="388938" cy="420688"/>
            </a:xfrm>
            <a:custGeom>
              <a:avLst/>
              <a:gdLst>
                <a:gd name="T0" fmla="*/ 70 w 139"/>
                <a:gd name="T1" fmla="*/ 29 h 150"/>
                <a:gd name="T2" fmla="*/ 73 w 139"/>
                <a:gd name="T3" fmla="*/ 29 h 150"/>
                <a:gd name="T4" fmla="*/ 114 w 139"/>
                <a:gd name="T5" fmla="*/ 16 h 150"/>
                <a:gd name="T6" fmla="*/ 118 w 139"/>
                <a:gd name="T7" fmla="*/ 15 h 150"/>
                <a:gd name="T8" fmla="*/ 123 w 139"/>
                <a:gd name="T9" fmla="*/ 14 h 150"/>
                <a:gd name="T10" fmla="*/ 122 w 139"/>
                <a:gd name="T11" fmla="*/ 19 h 150"/>
                <a:gd name="T12" fmla="*/ 121 w 139"/>
                <a:gd name="T13" fmla="*/ 22 h 150"/>
                <a:gd name="T14" fmla="*/ 109 w 139"/>
                <a:gd name="T15" fmla="*/ 46 h 150"/>
                <a:gd name="T16" fmla="*/ 109 w 139"/>
                <a:gd name="T17" fmla="*/ 57 h 150"/>
                <a:gd name="T18" fmla="*/ 112 w 139"/>
                <a:gd name="T19" fmla="*/ 61 h 150"/>
                <a:gd name="T20" fmla="*/ 119 w 139"/>
                <a:gd name="T21" fmla="*/ 73 h 150"/>
                <a:gd name="T22" fmla="*/ 139 w 139"/>
                <a:gd name="T23" fmla="*/ 93 h 150"/>
                <a:gd name="T24" fmla="*/ 137 w 139"/>
                <a:gd name="T25" fmla="*/ 95 h 150"/>
                <a:gd name="T26" fmla="*/ 111 w 139"/>
                <a:gd name="T27" fmla="*/ 94 h 150"/>
                <a:gd name="T28" fmla="*/ 83 w 139"/>
                <a:gd name="T29" fmla="*/ 91 h 150"/>
                <a:gd name="T30" fmla="*/ 77 w 139"/>
                <a:gd name="T31" fmla="*/ 91 h 150"/>
                <a:gd name="T32" fmla="*/ 72 w 139"/>
                <a:gd name="T33" fmla="*/ 95 h 150"/>
                <a:gd name="T34" fmla="*/ 67 w 139"/>
                <a:gd name="T35" fmla="*/ 108 h 150"/>
                <a:gd name="T36" fmla="*/ 62 w 139"/>
                <a:gd name="T37" fmla="*/ 121 h 150"/>
                <a:gd name="T38" fmla="*/ 53 w 139"/>
                <a:gd name="T39" fmla="*/ 142 h 150"/>
                <a:gd name="T40" fmla="*/ 49 w 139"/>
                <a:gd name="T41" fmla="*/ 150 h 150"/>
                <a:gd name="T42" fmla="*/ 46 w 139"/>
                <a:gd name="T43" fmla="*/ 136 h 150"/>
                <a:gd name="T44" fmla="*/ 44 w 139"/>
                <a:gd name="T45" fmla="*/ 116 h 150"/>
                <a:gd name="T46" fmla="*/ 37 w 139"/>
                <a:gd name="T47" fmla="*/ 91 h 150"/>
                <a:gd name="T48" fmla="*/ 32 w 139"/>
                <a:gd name="T49" fmla="*/ 91 h 150"/>
                <a:gd name="T50" fmla="*/ 13 w 139"/>
                <a:gd name="T51" fmla="*/ 89 h 150"/>
                <a:gd name="T52" fmla="*/ 2 w 139"/>
                <a:gd name="T53" fmla="*/ 88 h 150"/>
                <a:gd name="T54" fmla="*/ 2 w 139"/>
                <a:gd name="T55" fmla="*/ 84 h 150"/>
                <a:gd name="T56" fmla="*/ 13 w 139"/>
                <a:gd name="T57" fmla="*/ 76 h 150"/>
                <a:gd name="T58" fmla="*/ 23 w 139"/>
                <a:gd name="T59" fmla="*/ 65 h 150"/>
                <a:gd name="T60" fmla="*/ 26 w 139"/>
                <a:gd name="T61" fmla="*/ 63 h 150"/>
                <a:gd name="T62" fmla="*/ 33 w 139"/>
                <a:gd name="T63" fmla="*/ 48 h 150"/>
                <a:gd name="T64" fmla="*/ 33 w 139"/>
                <a:gd name="T65" fmla="*/ 11 h 150"/>
                <a:gd name="T66" fmla="*/ 33 w 139"/>
                <a:gd name="T67" fmla="*/ 0 h 150"/>
                <a:gd name="T68" fmla="*/ 52 w 139"/>
                <a:gd name="T69" fmla="*/ 15 h 150"/>
                <a:gd name="T70" fmla="*/ 70 w 139"/>
                <a:gd name="T71" fmla="*/ 29 h 150"/>
                <a:gd name="T72" fmla="*/ 84 w 139"/>
                <a:gd name="T73" fmla="*/ 55 h 150"/>
                <a:gd name="T74" fmla="*/ 78 w 139"/>
                <a:gd name="T75" fmla="*/ 54 h 150"/>
                <a:gd name="T76" fmla="*/ 73 w 139"/>
                <a:gd name="T77" fmla="*/ 66 h 150"/>
                <a:gd name="T78" fmla="*/ 74 w 139"/>
                <a:gd name="T79" fmla="*/ 68 h 150"/>
                <a:gd name="T80" fmla="*/ 77 w 139"/>
                <a:gd name="T81" fmla="*/ 67 h 150"/>
                <a:gd name="T82" fmla="*/ 84 w 139"/>
                <a:gd name="T83" fmla="*/ 55 h 150"/>
                <a:gd name="T84" fmla="*/ 102 w 139"/>
                <a:gd name="T85" fmla="*/ 69 h 150"/>
                <a:gd name="T86" fmla="*/ 102 w 139"/>
                <a:gd name="T87" fmla="*/ 66 h 150"/>
                <a:gd name="T88" fmla="*/ 97 w 139"/>
                <a:gd name="T89" fmla="*/ 62 h 150"/>
                <a:gd name="T90" fmla="*/ 94 w 139"/>
                <a:gd name="T91" fmla="*/ 66 h 150"/>
                <a:gd name="T92" fmla="*/ 95 w 139"/>
                <a:gd name="T93" fmla="*/ 73 h 150"/>
                <a:gd name="T94" fmla="*/ 97 w 139"/>
                <a:gd name="T95" fmla="*/ 75 h 150"/>
                <a:gd name="T96" fmla="*/ 100 w 139"/>
                <a:gd name="T97" fmla="*/ 73 h 150"/>
                <a:gd name="T98" fmla="*/ 102 w 139"/>
                <a:gd name="T99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9" h="150">
                  <a:moveTo>
                    <a:pt x="70" y="29"/>
                  </a:moveTo>
                  <a:cubicBezTo>
                    <a:pt x="71" y="29"/>
                    <a:pt x="72" y="29"/>
                    <a:pt x="73" y="29"/>
                  </a:cubicBezTo>
                  <a:cubicBezTo>
                    <a:pt x="88" y="29"/>
                    <a:pt x="101" y="23"/>
                    <a:pt x="114" y="16"/>
                  </a:cubicBezTo>
                  <a:cubicBezTo>
                    <a:pt x="116" y="16"/>
                    <a:pt x="117" y="15"/>
                    <a:pt x="118" y="15"/>
                  </a:cubicBezTo>
                  <a:cubicBezTo>
                    <a:pt x="120" y="14"/>
                    <a:pt x="121" y="12"/>
                    <a:pt x="123" y="14"/>
                  </a:cubicBezTo>
                  <a:cubicBezTo>
                    <a:pt x="126" y="16"/>
                    <a:pt x="123" y="17"/>
                    <a:pt x="122" y="19"/>
                  </a:cubicBezTo>
                  <a:cubicBezTo>
                    <a:pt x="122" y="20"/>
                    <a:pt x="121" y="21"/>
                    <a:pt x="121" y="22"/>
                  </a:cubicBezTo>
                  <a:cubicBezTo>
                    <a:pt x="119" y="31"/>
                    <a:pt x="115" y="39"/>
                    <a:pt x="109" y="46"/>
                  </a:cubicBezTo>
                  <a:cubicBezTo>
                    <a:pt x="107" y="49"/>
                    <a:pt x="107" y="53"/>
                    <a:pt x="109" y="57"/>
                  </a:cubicBezTo>
                  <a:cubicBezTo>
                    <a:pt x="110" y="58"/>
                    <a:pt x="112" y="60"/>
                    <a:pt x="112" y="61"/>
                  </a:cubicBezTo>
                  <a:cubicBezTo>
                    <a:pt x="112" y="67"/>
                    <a:pt x="116" y="69"/>
                    <a:pt x="119" y="73"/>
                  </a:cubicBezTo>
                  <a:cubicBezTo>
                    <a:pt x="126" y="79"/>
                    <a:pt x="133" y="86"/>
                    <a:pt x="139" y="93"/>
                  </a:cubicBezTo>
                  <a:cubicBezTo>
                    <a:pt x="139" y="95"/>
                    <a:pt x="138" y="95"/>
                    <a:pt x="137" y="95"/>
                  </a:cubicBezTo>
                  <a:cubicBezTo>
                    <a:pt x="128" y="95"/>
                    <a:pt x="119" y="96"/>
                    <a:pt x="111" y="94"/>
                  </a:cubicBezTo>
                  <a:cubicBezTo>
                    <a:pt x="102" y="93"/>
                    <a:pt x="92" y="94"/>
                    <a:pt x="83" y="91"/>
                  </a:cubicBezTo>
                  <a:cubicBezTo>
                    <a:pt x="81" y="90"/>
                    <a:pt x="79" y="90"/>
                    <a:pt x="77" y="91"/>
                  </a:cubicBezTo>
                  <a:cubicBezTo>
                    <a:pt x="74" y="91"/>
                    <a:pt x="72" y="92"/>
                    <a:pt x="72" y="95"/>
                  </a:cubicBezTo>
                  <a:cubicBezTo>
                    <a:pt x="71" y="100"/>
                    <a:pt x="68" y="104"/>
                    <a:pt x="67" y="108"/>
                  </a:cubicBezTo>
                  <a:cubicBezTo>
                    <a:pt x="67" y="113"/>
                    <a:pt x="63" y="116"/>
                    <a:pt x="62" y="121"/>
                  </a:cubicBezTo>
                  <a:cubicBezTo>
                    <a:pt x="59" y="128"/>
                    <a:pt x="56" y="135"/>
                    <a:pt x="53" y="142"/>
                  </a:cubicBezTo>
                  <a:cubicBezTo>
                    <a:pt x="52" y="145"/>
                    <a:pt x="52" y="148"/>
                    <a:pt x="49" y="150"/>
                  </a:cubicBezTo>
                  <a:cubicBezTo>
                    <a:pt x="47" y="145"/>
                    <a:pt x="47" y="141"/>
                    <a:pt x="46" y="136"/>
                  </a:cubicBezTo>
                  <a:cubicBezTo>
                    <a:pt x="46" y="129"/>
                    <a:pt x="45" y="123"/>
                    <a:pt x="44" y="116"/>
                  </a:cubicBezTo>
                  <a:cubicBezTo>
                    <a:pt x="42" y="108"/>
                    <a:pt x="40" y="100"/>
                    <a:pt x="37" y="91"/>
                  </a:cubicBezTo>
                  <a:cubicBezTo>
                    <a:pt x="35" y="91"/>
                    <a:pt x="34" y="91"/>
                    <a:pt x="32" y="91"/>
                  </a:cubicBezTo>
                  <a:cubicBezTo>
                    <a:pt x="26" y="90"/>
                    <a:pt x="20" y="91"/>
                    <a:pt x="13" y="89"/>
                  </a:cubicBezTo>
                  <a:cubicBezTo>
                    <a:pt x="10" y="88"/>
                    <a:pt x="5" y="88"/>
                    <a:pt x="2" y="88"/>
                  </a:cubicBezTo>
                  <a:cubicBezTo>
                    <a:pt x="0" y="86"/>
                    <a:pt x="1" y="85"/>
                    <a:pt x="2" y="84"/>
                  </a:cubicBezTo>
                  <a:cubicBezTo>
                    <a:pt x="6" y="81"/>
                    <a:pt x="9" y="79"/>
                    <a:pt x="13" y="76"/>
                  </a:cubicBezTo>
                  <a:cubicBezTo>
                    <a:pt x="16" y="73"/>
                    <a:pt x="21" y="70"/>
                    <a:pt x="23" y="65"/>
                  </a:cubicBezTo>
                  <a:cubicBezTo>
                    <a:pt x="24" y="64"/>
                    <a:pt x="25" y="63"/>
                    <a:pt x="26" y="63"/>
                  </a:cubicBezTo>
                  <a:cubicBezTo>
                    <a:pt x="31" y="59"/>
                    <a:pt x="32" y="54"/>
                    <a:pt x="33" y="48"/>
                  </a:cubicBezTo>
                  <a:cubicBezTo>
                    <a:pt x="34" y="35"/>
                    <a:pt x="33" y="23"/>
                    <a:pt x="33" y="11"/>
                  </a:cubicBezTo>
                  <a:cubicBezTo>
                    <a:pt x="33" y="8"/>
                    <a:pt x="33" y="5"/>
                    <a:pt x="33" y="0"/>
                  </a:cubicBezTo>
                  <a:cubicBezTo>
                    <a:pt x="41" y="4"/>
                    <a:pt x="46" y="10"/>
                    <a:pt x="52" y="15"/>
                  </a:cubicBezTo>
                  <a:cubicBezTo>
                    <a:pt x="58" y="19"/>
                    <a:pt x="63" y="24"/>
                    <a:pt x="70" y="29"/>
                  </a:cubicBezTo>
                  <a:close/>
                  <a:moveTo>
                    <a:pt x="84" y="55"/>
                  </a:moveTo>
                  <a:cubicBezTo>
                    <a:pt x="81" y="55"/>
                    <a:pt x="79" y="54"/>
                    <a:pt x="78" y="54"/>
                  </a:cubicBezTo>
                  <a:cubicBezTo>
                    <a:pt x="74" y="56"/>
                    <a:pt x="72" y="62"/>
                    <a:pt x="73" y="66"/>
                  </a:cubicBezTo>
                  <a:cubicBezTo>
                    <a:pt x="73" y="67"/>
                    <a:pt x="74" y="68"/>
                    <a:pt x="74" y="68"/>
                  </a:cubicBezTo>
                  <a:cubicBezTo>
                    <a:pt x="75" y="68"/>
                    <a:pt x="76" y="68"/>
                    <a:pt x="77" y="67"/>
                  </a:cubicBezTo>
                  <a:cubicBezTo>
                    <a:pt x="80" y="64"/>
                    <a:pt x="82" y="61"/>
                    <a:pt x="84" y="55"/>
                  </a:cubicBezTo>
                  <a:close/>
                  <a:moveTo>
                    <a:pt x="102" y="69"/>
                  </a:moveTo>
                  <a:cubicBezTo>
                    <a:pt x="102" y="67"/>
                    <a:pt x="102" y="67"/>
                    <a:pt x="102" y="66"/>
                  </a:cubicBezTo>
                  <a:cubicBezTo>
                    <a:pt x="101" y="63"/>
                    <a:pt x="99" y="62"/>
                    <a:pt x="97" y="62"/>
                  </a:cubicBezTo>
                  <a:cubicBezTo>
                    <a:pt x="95" y="62"/>
                    <a:pt x="94" y="64"/>
                    <a:pt x="94" y="66"/>
                  </a:cubicBezTo>
                  <a:cubicBezTo>
                    <a:pt x="93" y="68"/>
                    <a:pt x="94" y="71"/>
                    <a:pt x="95" y="73"/>
                  </a:cubicBezTo>
                  <a:cubicBezTo>
                    <a:pt x="95" y="74"/>
                    <a:pt x="96" y="75"/>
                    <a:pt x="97" y="75"/>
                  </a:cubicBezTo>
                  <a:cubicBezTo>
                    <a:pt x="98" y="75"/>
                    <a:pt x="100" y="74"/>
                    <a:pt x="100" y="73"/>
                  </a:cubicBezTo>
                  <a:cubicBezTo>
                    <a:pt x="101" y="72"/>
                    <a:pt x="102" y="70"/>
                    <a:pt x="102" y="69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52"/>
            <p:cNvSpPr/>
            <p:nvPr/>
          </p:nvSpPr>
          <p:spPr bwMode="auto">
            <a:xfrm>
              <a:off x="9351963" y="5624513"/>
              <a:ext cx="139700" cy="123825"/>
            </a:xfrm>
            <a:custGeom>
              <a:avLst/>
              <a:gdLst>
                <a:gd name="T0" fmla="*/ 18 w 50"/>
                <a:gd name="T1" fmla="*/ 1 h 44"/>
                <a:gd name="T2" fmla="*/ 50 w 50"/>
                <a:gd name="T3" fmla="*/ 2 h 44"/>
                <a:gd name="T4" fmla="*/ 0 w 50"/>
                <a:gd name="T5" fmla="*/ 44 h 44"/>
                <a:gd name="T6" fmla="*/ 18 w 50"/>
                <a:gd name="T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4">
                  <a:moveTo>
                    <a:pt x="18" y="1"/>
                  </a:moveTo>
                  <a:cubicBezTo>
                    <a:pt x="31" y="0"/>
                    <a:pt x="45" y="1"/>
                    <a:pt x="50" y="2"/>
                  </a:cubicBezTo>
                  <a:cubicBezTo>
                    <a:pt x="36" y="19"/>
                    <a:pt x="19" y="33"/>
                    <a:pt x="0" y="44"/>
                  </a:cubicBezTo>
                  <a:cubicBezTo>
                    <a:pt x="0" y="36"/>
                    <a:pt x="7" y="19"/>
                    <a:pt x="18" y="1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53"/>
            <p:cNvSpPr>
              <a:spLocks noEditPoints="1"/>
            </p:cNvSpPr>
            <p:nvPr/>
          </p:nvSpPr>
          <p:spPr bwMode="auto">
            <a:xfrm>
              <a:off x="9085263" y="4167188"/>
              <a:ext cx="890588" cy="1673225"/>
            </a:xfrm>
            <a:custGeom>
              <a:avLst/>
              <a:gdLst>
                <a:gd name="T0" fmla="*/ 113 w 318"/>
                <a:gd name="T1" fmla="*/ 567 h 597"/>
                <a:gd name="T2" fmla="*/ 71 w 318"/>
                <a:gd name="T3" fmla="*/ 594 h 597"/>
                <a:gd name="T4" fmla="*/ 58 w 318"/>
                <a:gd name="T5" fmla="*/ 517 h 597"/>
                <a:gd name="T6" fmla="*/ 6 w 318"/>
                <a:gd name="T7" fmla="*/ 514 h 597"/>
                <a:gd name="T8" fmla="*/ 20 w 318"/>
                <a:gd name="T9" fmla="*/ 488 h 597"/>
                <a:gd name="T10" fmla="*/ 49 w 318"/>
                <a:gd name="T11" fmla="*/ 440 h 597"/>
                <a:gd name="T12" fmla="*/ 59 w 318"/>
                <a:gd name="T13" fmla="*/ 391 h 597"/>
                <a:gd name="T14" fmla="*/ 130 w 318"/>
                <a:gd name="T15" fmla="*/ 343 h 597"/>
                <a:gd name="T16" fmla="*/ 246 w 318"/>
                <a:gd name="T17" fmla="*/ 152 h 597"/>
                <a:gd name="T18" fmla="*/ 293 w 318"/>
                <a:gd name="T19" fmla="*/ 6 h 597"/>
                <a:gd name="T20" fmla="*/ 301 w 318"/>
                <a:gd name="T21" fmla="*/ 2 h 597"/>
                <a:gd name="T22" fmla="*/ 317 w 318"/>
                <a:gd name="T23" fmla="*/ 86 h 597"/>
                <a:gd name="T24" fmla="*/ 310 w 318"/>
                <a:gd name="T25" fmla="*/ 243 h 597"/>
                <a:gd name="T26" fmla="*/ 279 w 318"/>
                <a:gd name="T27" fmla="*/ 344 h 597"/>
                <a:gd name="T28" fmla="*/ 239 w 318"/>
                <a:gd name="T29" fmla="*/ 434 h 597"/>
                <a:gd name="T30" fmla="*/ 188 w 318"/>
                <a:gd name="T31" fmla="*/ 514 h 597"/>
                <a:gd name="T32" fmla="*/ 281 w 318"/>
                <a:gd name="T33" fmla="*/ 110 h 597"/>
                <a:gd name="T34" fmla="*/ 197 w 318"/>
                <a:gd name="T35" fmla="*/ 272 h 597"/>
                <a:gd name="T36" fmla="*/ 140 w 318"/>
                <a:gd name="T37" fmla="*/ 351 h 597"/>
                <a:gd name="T38" fmla="*/ 85 w 318"/>
                <a:gd name="T39" fmla="*/ 412 h 597"/>
                <a:gd name="T40" fmla="*/ 135 w 318"/>
                <a:gd name="T41" fmla="*/ 419 h 597"/>
                <a:gd name="T42" fmla="*/ 207 w 318"/>
                <a:gd name="T43" fmla="*/ 326 h 597"/>
                <a:gd name="T44" fmla="*/ 259 w 318"/>
                <a:gd name="T45" fmla="*/ 184 h 597"/>
                <a:gd name="T46" fmla="*/ 281 w 318"/>
                <a:gd name="T47" fmla="*/ 106 h 597"/>
                <a:gd name="T48" fmla="*/ 183 w 318"/>
                <a:gd name="T49" fmla="*/ 494 h 597"/>
                <a:gd name="T50" fmla="*/ 242 w 318"/>
                <a:gd name="T51" fmla="*/ 398 h 597"/>
                <a:gd name="T52" fmla="*/ 271 w 318"/>
                <a:gd name="T53" fmla="*/ 322 h 597"/>
                <a:gd name="T54" fmla="*/ 304 w 318"/>
                <a:gd name="T55" fmla="*/ 184 h 597"/>
                <a:gd name="T56" fmla="*/ 300 w 318"/>
                <a:gd name="T57" fmla="*/ 82 h 597"/>
                <a:gd name="T58" fmla="*/ 266 w 318"/>
                <a:gd name="T59" fmla="*/ 202 h 597"/>
                <a:gd name="T60" fmla="*/ 182 w 318"/>
                <a:gd name="T61" fmla="*/ 403 h 597"/>
                <a:gd name="T62" fmla="*/ 159 w 318"/>
                <a:gd name="T63" fmla="*/ 448 h 597"/>
                <a:gd name="T64" fmla="*/ 150 w 318"/>
                <a:gd name="T65" fmla="*/ 466 h 597"/>
                <a:gd name="T66" fmla="*/ 99 w 318"/>
                <a:gd name="T67" fmla="*/ 441 h 597"/>
                <a:gd name="T68" fmla="*/ 62 w 318"/>
                <a:gd name="T69" fmla="*/ 423 h 597"/>
                <a:gd name="T70" fmla="*/ 52 w 318"/>
                <a:gd name="T71" fmla="*/ 477 h 597"/>
                <a:gd name="T72" fmla="*/ 31 w 318"/>
                <a:gd name="T73" fmla="*/ 500 h 597"/>
                <a:gd name="T74" fmla="*/ 66 w 318"/>
                <a:gd name="T75" fmla="*/ 503 h 597"/>
                <a:gd name="T76" fmla="*/ 78 w 318"/>
                <a:gd name="T77" fmla="*/ 562 h 597"/>
                <a:gd name="T78" fmla="*/ 96 w 318"/>
                <a:gd name="T79" fmla="*/ 520 h 597"/>
                <a:gd name="T80" fmla="*/ 112 w 318"/>
                <a:gd name="T81" fmla="*/ 503 h 597"/>
                <a:gd name="T82" fmla="*/ 168 w 318"/>
                <a:gd name="T83" fmla="*/ 505 h 597"/>
                <a:gd name="T84" fmla="*/ 138 w 318"/>
                <a:gd name="T85" fmla="*/ 469 h 597"/>
                <a:gd name="T86" fmla="*/ 151 w 318"/>
                <a:gd name="T87" fmla="*/ 431 h 597"/>
                <a:gd name="T88" fmla="*/ 143 w 318"/>
                <a:gd name="T89" fmla="*/ 428 h 597"/>
                <a:gd name="T90" fmla="*/ 113 w 318"/>
                <a:gd name="T91" fmla="*/ 521 h 597"/>
                <a:gd name="T92" fmla="*/ 113 w 318"/>
                <a:gd name="T93" fmla="*/ 521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8" h="597">
                  <a:moveTo>
                    <a:pt x="164" y="521"/>
                  </a:moveTo>
                  <a:cubicBezTo>
                    <a:pt x="155" y="530"/>
                    <a:pt x="149" y="540"/>
                    <a:pt x="140" y="547"/>
                  </a:cubicBezTo>
                  <a:cubicBezTo>
                    <a:pt x="131" y="554"/>
                    <a:pt x="123" y="562"/>
                    <a:pt x="113" y="567"/>
                  </a:cubicBezTo>
                  <a:cubicBezTo>
                    <a:pt x="103" y="572"/>
                    <a:pt x="95" y="581"/>
                    <a:pt x="84" y="585"/>
                  </a:cubicBezTo>
                  <a:cubicBezTo>
                    <a:pt x="84" y="587"/>
                    <a:pt x="83" y="589"/>
                    <a:pt x="83" y="590"/>
                  </a:cubicBezTo>
                  <a:cubicBezTo>
                    <a:pt x="81" y="596"/>
                    <a:pt x="75" y="597"/>
                    <a:pt x="71" y="594"/>
                  </a:cubicBezTo>
                  <a:cubicBezTo>
                    <a:pt x="68" y="591"/>
                    <a:pt x="66" y="588"/>
                    <a:pt x="65" y="583"/>
                  </a:cubicBezTo>
                  <a:cubicBezTo>
                    <a:pt x="64" y="572"/>
                    <a:pt x="63" y="560"/>
                    <a:pt x="62" y="549"/>
                  </a:cubicBezTo>
                  <a:cubicBezTo>
                    <a:pt x="60" y="538"/>
                    <a:pt x="59" y="528"/>
                    <a:pt x="58" y="517"/>
                  </a:cubicBezTo>
                  <a:cubicBezTo>
                    <a:pt x="55" y="514"/>
                    <a:pt x="51" y="515"/>
                    <a:pt x="48" y="515"/>
                  </a:cubicBezTo>
                  <a:cubicBezTo>
                    <a:pt x="36" y="514"/>
                    <a:pt x="25" y="514"/>
                    <a:pt x="13" y="514"/>
                  </a:cubicBezTo>
                  <a:cubicBezTo>
                    <a:pt x="11" y="514"/>
                    <a:pt x="8" y="514"/>
                    <a:pt x="6" y="514"/>
                  </a:cubicBezTo>
                  <a:cubicBezTo>
                    <a:pt x="3" y="514"/>
                    <a:pt x="1" y="511"/>
                    <a:pt x="0" y="508"/>
                  </a:cubicBezTo>
                  <a:cubicBezTo>
                    <a:pt x="0" y="506"/>
                    <a:pt x="1" y="503"/>
                    <a:pt x="3" y="502"/>
                  </a:cubicBezTo>
                  <a:cubicBezTo>
                    <a:pt x="10" y="499"/>
                    <a:pt x="14" y="492"/>
                    <a:pt x="20" y="488"/>
                  </a:cubicBezTo>
                  <a:cubicBezTo>
                    <a:pt x="27" y="482"/>
                    <a:pt x="34" y="476"/>
                    <a:pt x="41" y="471"/>
                  </a:cubicBezTo>
                  <a:cubicBezTo>
                    <a:pt x="44" y="468"/>
                    <a:pt x="47" y="466"/>
                    <a:pt x="50" y="464"/>
                  </a:cubicBezTo>
                  <a:cubicBezTo>
                    <a:pt x="51" y="456"/>
                    <a:pt x="49" y="448"/>
                    <a:pt x="49" y="440"/>
                  </a:cubicBezTo>
                  <a:cubicBezTo>
                    <a:pt x="49" y="432"/>
                    <a:pt x="48" y="424"/>
                    <a:pt x="49" y="416"/>
                  </a:cubicBezTo>
                  <a:cubicBezTo>
                    <a:pt x="49" y="408"/>
                    <a:pt x="48" y="400"/>
                    <a:pt x="49" y="392"/>
                  </a:cubicBezTo>
                  <a:cubicBezTo>
                    <a:pt x="53" y="390"/>
                    <a:pt x="56" y="391"/>
                    <a:pt x="59" y="391"/>
                  </a:cubicBezTo>
                  <a:cubicBezTo>
                    <a:pt x="63" y="391"/>
                    <a:pt x="67" y="390"/>
                    <a:pt x="70" y="388"/>
                  </a:cubicBezTo>
                  <a:cubicBezTo>
                    <a:pt x="72" y="386"/>
                    <a:pt x="75" y="385"/>
                    <a:pt x="77" y="383"/>
                  </a:cubicBezTo>
                  <a:cubicBezTo>
                    <a:pt x="97" y="373"/>
                    <a:pt x="114" y="359"/>
                    <a:pt x="130" y="343"/>
                  </a:cubicBezTo>
                  <a:cubicBezTo>
                    <a:pt x="133" y="339"/>
                    <a:pt x="136" y="335"/>
                    <a:pt x="139" y="331"/>
                  </a:cubicBezTo>
                  <a:cubicBezTo>
                    <a:pt x="157" y="310"/>
                    <a:pt x="172" y="286"/>
                    <a:pt x="187" y="263"/>
                  </a:cubicBezTo>
                  <a:cubicBezTo>
                    <a:pt x="209" y="227"/>
                    <a:pt x="228" y="190"/>
                    <a:pt x="246" y="152"/>
                  </a:cubicBezTo>
                  <a:cubicBezTo>
                    <a:pt x="260" y="122"/>
                    <a:pt x="273" y="91"/>
                    <a:pt x="283" y="59"/>
                  </a:cubicBezTo>
                  <a:cubicBezTo>
                    <a:pt x="286" y="50"/>
                    <a:pt x="287" y="41"/>
                    <a:pt x="289" y="31"/>
                  </a:cubicBezTo>
                  <a:cubicBezTo>
                    <a:pt x="290" y="23"/>
                    <a:pt x="292" y="14"/>
                    <a:pt x="293" y="6"/>
                  </a:cubicBezTo>
                  <a:cubicBezTo>
                    <a:pt x="294" y="5"/>
                    <a:pt x="294" y="3"/>
                    <a:pt x="295" y="2"/>
                  </a:cubicBezTo>
                  <a:cubicBezTo>
                    <a:pt x="295" y="1"/>
                    <a:pt x="297" y="0"/>
                    <a:pt x="298" y="0"/>
                  </a:cubicBezTo>
                  <a:cubicBezTo>
                    <a:pt x="299" y="0"/>
                    <a:pt x="301" y="1"/>
                    <a:pt x="301" y="2"/>
                  </a:cubicBezTo>
                  <a:cubicBezTo>
                    <a:pt x="305" y="13"/>
                    <a:pt x="309" y="24"/>
                    <a:pt x="312" y="35"/>
                  </a:cubicBezTo>
                  <a:cubicBezTo>
                    <a:pt x="314" y="40"/>
                    <a:pt x="314" y="45"/>
                    <a:pt x="314" y="51"/>
                  </a:cubicBezTo>
                  <a:cubicBezTo>
                    <a:pt x="314" y="63"/>
                    <a:pt x="315" y="74"/>
                    <a:pt x="317" y="86"/>
                  </a:cubicBezTo>
                  <a:cubicBezTo>
                    <a:pt x="318" y="89"/>
                    <a:pt x="318" y="92"/>
                    <a:pt x="318" y="95"/>
                  </a:cubicBezTo>
                  <a:cubicBezTo>
                    <a:pt x="318" y="126"/>
                    <a:pt x="318" y="156"/>
                    <a:pt x="317" y="187"/>
                  </a:cubicBezTo>
                  <a:cubicBezTo>
                    <a:pt x="317" y="206"/>
                    <a:pt x="315" y="225"/>
                    <a:pt x="310" y="243"/>
                  </a:cubicBezTo>
                  <a:cubicBezTo>
                    <a:pt x="305" y="263"/>
                    <a:pt x="298" y="282"/>
                    <a:pt x="292" y="301"/>
                  </a:cubicBezTo>
                  <a:cubicBezTo>
                    <a:pt x="289" y="310"/>
                    <a:pt x="287" y="318"/>
                    <a:pt x="285" y="326"/>
                  </a:cubicBezTo>
                  <a:cubicBezTo>
                    <a:pt x="283" y="332"/>
                    <a:pt x="281" y="338"/>
                    <a:pt x="279" y="344"/>
                  </a:cubicBezTo>
                  <a:cubicBezTo>
                    <a:pt x="275" y="354"/>
                    <a:pt x="272" y="363"/>
                    <a:pt x="268" y="373"/>
                  </a:cubicBezTo>
                  <a:cubicBezTo>
                    <a:pt x="264" y="384"/>
                    <a:pt x="261" y="395"/>
                    <a:pt x="255" y="404"/>
                  </a:cubicBezTo>
                  <a:cubicBezTo>
                    <a:pt x="249" y="414"/>
                    <a:pt x="245" y="424"/>
                    <a:pt x="239" y="434"/>
                  </a:cubicBezTo>
                  <a:cubicBezTo>
                    <a:pt x="235" y="440"/>
                    <a:pt x="231" y="445"/>
                    <a:pt x="230" y="452"/>
                  </a:cubicBezTo>
                  <a:cubicBezTo>
                    <a:pt x="218" y="470"/>
                    <a:pt x="208" y="488"/>
                    <a:pt x="194" y="503"/>
                  </a:cubicBezTo>
                  <a:cubicBezTo>
                    <a:pt x="191" y="506"/>
                    <a:pt x="189" y="509"/>
                    <a:pt x="188" y="514"/>
                  </a:cubicBezTo>
                  <a:cubicBezTo>
                    <a:pt x="187" y="518"/>
                    <a:pt x="183" y="520"/>
                    <a:pt x="179" y="520"/>
                  </a:cubicBezTo>
                  <a:cubicBezTo>
                    <a:pt x="174" y="521"/>
                    <a:pt x="169" y="521"/>
                    <a:pt x="164" y="521"/>
                  </a:cubicBezTo>
                  <a:close/>
                  <a:moveTo>
                    <a:pt x="281" y="110"/>
                  </a:moveTo>
                  <a:cubicBezTo>
                    <a:pt x="280" y="111"/>
                    <a:pt x="278" y="111"/>
                    <a:pt x="278" y="111"/>
                  </a:cubicBezTo>
                  <a:cubicBezTo>
                    <a:pt x="277" y="113"/>
                    <a:pt x="276" y="116"/>
                    <a:pt x="275" y="118"/>
                  </a:cubicBezTo>
                  <a:cubicBezTo>
                    <a:pt x="253" y="171"/>
                    <a:pt x="228" y="223"/>
                    <a:pt x="197" y="272"/>
                  </a:cubicBezTo>
                  <a:cubicBezTo>
                    <a:pt x="195" y="274"/>
                    <a:pt x="194" y="276"/>
                    <a:pt x="193" y="278"/>
                  </a:cubicBezTo>
                  <a:cubicBezTo>
                    <a:pt x="183" y="296"/>
                    <a:pt x="171" y="313"/>
                    <a:pt x="158" y="329"/>
                  </a:cubicBezTo>
                  <a:cubicBezTo>
                    <a:pt x="152" y="336"/>
                    <a:pt x="147" y="344"/>
                    <a:pt x="140" y="351"/>
                  </a:cubicBezTo>
                  <a:cubicBezTo>
                    <a:pt x="122" y="370"/>
                    <a:pt x="103" y="386"/>
                    <a:pt x="79" y="397"/>
                  </a:cubicBezTo>
                  <a:cubicBezTo>
                    <a:pt x="77" y="398"/>
                    <a:pt x="75" y="399"/>
                    <a:pt x="73" y="401"/>
                  </a:cubicBezTo>
                  <a:cubicBezTo>
                    <a:pt x="77" y="405"/>
                    <a:pt x="81" y="408"/>
                    <a:pt x="85" y="412"/>
                  </a:cubicBezTo>
                  <a:cubicBezTo>
                    <a:pt x="89" y="415"/>
                    <a:pt x="92" y="418"/>
                    <a:pt x="96" y="421"/>
                  </a:cubicBezTo>
                  <a:cubicBezTo>
                    <a:pt x="100" y="424"/>
                    <a:pt x="103" y="428"/>
                    <a:pt x="107" y="430"/>
                  </a:cubicBezTo>
                  <a:cubicBezTo>
                    <a:pt x="117" y="426"/>
                    <a:pt x="126" y="423"/>
                    <a:pt x="135" y="419"/>
                  </a:cubicBezTo>
                  <a:cubicBezTo>
                    <a:pt x="145" y="414"/>
                    <a:pt x="155" y="410"/>
                    <a:pt x="165" y="407"/>
                  </a:cubicBezTo>
                  <a:cubicBezTo>
                    <a:pt x="167" y="404"/>
                    <a:pt x="169" y="401"/>
                    <a:pt x="170" y="399"/>
                  </a:cubicBezTo>
                  <a:cubicBezTo>
                    <a:pt x="185" y="376"/>
                    <a:pt x="197" y="351"/>
                    <a:pt x="207" y="326"/>
                  </a:cubicBezTo>
                  <a:cubicBezTo>
                    <a:pt x="216" y="304"/>
                    <a:pt x="225" y="282"/>
                    <a:pt x="233" y="260"/>
                  </a:cubicBezTo>
                  <a:cubicBezTo>
                    <a:pt x="238" y="247"/>
                    <a:pt x="242" y="234"/>
                    <a:pt x="247" y="221"/>
                  </a:cubicBezTo>
                  <a:cubicBezTo>
                    <a:pt x="251" y="208"/>
                    <a:pt x="254" y="196"/>
                    <a:pt x="259" y="184"/>
                  </a:cubicBezTo>
                  <a:cubicBezTo>
                    <a:pt x="266" y="165"/>
                    <a:pt x="272" y="146"/>
                    <a:pt x="276" y="126"/>
                  </a:cubicBezTo>
                  <a:cubicBezTo>
                    <a:pt x="277" y="120"/>
                    <a:pt x="279" y="115"/>
                    <a:pt x="280" y="110"/>
                  </a:cubicBezTo>
                  <a:cubicBezTo>
                    <a:pt x="281" y="109"/>
                    <a:pt x="281" y="108"/>
                    <a:pt x="281" y="106"/>
                  </a:cubicBezTo>
                  <a:cubicBezTo>
                    <a:pt x="279" y="108"/>
                    <a:pt x="280" y="109"/>
                    <a:pt x="281" y="110"/>
                  </a:cubicBezTo>
                  <a:close/>
                  <a:moveTo>
                    <a:pt x="181" y="495"/>
                  </a:moveTo>
                  <a:cubicBezTo>
                    <a:pt x="182" y="495"/>
                    <a:pt x="182" y="495"/>
                    <a:pt x="183" y="494"/>
                  </a:cubicBezTo>
                  <a:cubicBezTo>
                    <a:pt x="194" y="482"/>
                    <a:pt x="202" y="468"/>
                    <a:pt x="211" y="455"/>
                  </a:cubicBezTo>
                  <a:cubicBezTo>
                    <a:pt x="215" y="448"/>
                    <a:pt x="218" y="442"/>
                    <a:pt x="221" y="435"/>
                  </a:cubicBezTo>
                  <a:cubicBezTo>
                    <a:pt x="228" y="423"/>
                    <a:pt x="236" y="411"/>
                    <a:pt x="242" y="398"/>
                  </a:cubicBezTo>
                  <a:cubicBezTo>
                    <a:pt x="248" y="388"/>
                    <a:pt x="251" y="378"/>
                    <a:pt x="255" y="368"/>
                  </a:cubicBezTo>
                  <a:cubicBezTo>
                    <a:pt x="258" y="359"/>
                    <a:pt x="262" y="349"/>
                    <a:pt x="265" y="339"/>
                  </a:cubicBezTo>
                  <a:cubicBezTo>
                    <a:pt x="267" y="334"/>
                    <a:pt x="270" y="328"/>
                    <a:pt x="271" y="322"/>
                  </a:cubicBezTo>
                  <a:cubicBezTo>
                    <a:pt x="273" y="313"/>
                    <a:pt x="276" y="304"/>
                    <a:pt x="279" y="295"/>
                  </a:cubicBezTo>
                  <a:cubicBezTo>
                    <a:pt x="285" y="277"/>
                    <a:pt x="292" y="259"/>
                    <a:pt x="296" y="240"/>
                  </a:cubicBezTo>
                  <a:cubicBezTo>
                    <a:pt x="301" y="222"/>
                    <a:pt x="303" y="203"/>
                    <a:pt x="304" y="184"/>
                  </a:cubicBezTo>
                  <a:cubicBezTo>
                    <a:pt x="305" y="154"/>
                    <a:pt x="304" y="125"/>
                    <a:pt x="304" y="96"/>
                  </a:cubicBezTo>
                  <a:cubicBezTo>
                    <a:pt x="304" y="90"/>
                    <a:pt x="304" y="84"/>
                    <a:pt x="301" y="78"/>
                  </a:cubicBezTo>
                  <a:cubicBezTo>
                    <a:pt x="301" y="80"/>
                    <a:pt x="300" y="81"/>
                    <a:pt x="300" y="82"/>
                  </a:cubicBezTo>
                  <a:cubicBezTo>
                    <a:pt x="295" y="102"/>
                    <a:pt x="290" y="121"/>
                    <a:pt x="286" y="141"/>
                  </a:cubicBezTo>
                  <a:cubicBezTo>
                    <a:pt x="282" y="154"/>
                    <a:pt x="278" y="168"/>
                    <a:pt x="273" y="181"/>
                  </a:cubicBezTo>
                  <a:cubicBezTo>
                    <a:pt x="271" y="188"/>
                    <a:pt x="268" y="195"/>
                    <a:pt x="266" y="202"/>
                  </a:cubicBezTo>
                  <a:cubicBezTo>
                    <a:pt x="261" y="217"/>
                    <a:pt x="257" y="232"/>
                    <a:pt x="252" y="247"/>
                  </a:cubicBezTo>
                  <a:cubicBezTo>
                    <a:pt x="240" y="278"/>
                    <a:pt x="229" y="308"/>
                    <a:pt x="216" y="338"/>
                  </a:cubicBezTo>
                  <a:cubicBezTo>
                    <a:pt x="207" y="361"/>
                    <a:pt x="196" y="383"/>
                    <a:pt x="182" y="403"/>
                  </a:cubicBezTo>
                  <a:cubicBezTo>
                    <a:pt x="177" y="410"/>
                    <a:pt x="173" y="417"/>
                    <a:pt x="169" y="425"/>
                  </a:cubicBezTo>
                  <a:cubicBezTo>
                    <a:pt x="168" y="425"/>
                    <a:pt x="168" y="426"/>
                    <a:pt x="168" y="427"/>
                  </a:cubicBezTo>
                  <a:cubicBezTo>
                    <a:pt x="165" y="434"/>
                    <a:pt x="161" y="441"/>
                    <a:pt x="159" y="448"/>
                  </a:cubicBezTo>
                  <a:cubicBezTo>
                    <a:pt x="158" y="452"/>
                    <a:pt x="156" y="455"/>
                    <a:pt x="154" y="458"/>
                  </a:cubicBezTo>
                  <a:cubicBezTo>
                    <a:pt x="153" y="460"/>
                    <a:pt x="151" y="463"/>
                    <a:pt x="150" y="465"/>
                  </a:cubicBezTo>
                  <a:cubicBezTo>
                    <a:pt x="150" y="466"/>
                    <a:pt x="150" y="466"/>
                    <a:pt x="150" y="466"/>
                  </a:cubicBezTo>
                  <a:cubicBezTo>
                    <a:pt x="159" y="475"/>
                    <a:pt x="169" y="484"/>
                    <a:pt x="178" y="493"/>
                  </a:cubicBezTo>
                  <a:cubicBezTo>
                    <a:pt x="179" y="494"/>
                    <a:pt x="180" y="495"/>
                    <a:pt x="181" y="495"/>
                  </a:cubicBezTo>
                  <a:close/>
                  <a:moveTo>
                    <a:pt x="99" y="441"/>
                  </a:moveTo>
                  <a:cubicBezTo>
                    <a:pt x="92" y="436"/>
                    <a:pt x="87" y="431"/>
                    <a:pt x="81" y="427"/>
                  </a:cubicBezTo>
                  <a:cubicBezTo>
                    <a:pt x="75" y="422"/>
                    <a:pt x="70" y="416"/>
                    <a:pt x="62" y="412"/>
                  </a:cubicBezTo>
                  <a:cubicBezTo>
                    <a:pt x="62" y="417"/>
                    <a:pt x="62" y="420"/>
                    <a:pt x="62" y="423"/>
                  </a:cubicBezTo>
                  <a:cubicBezTo>
                    <a:pt x="62" y="435"/>
                    <a:pt x="63" y="447"/>
                    <a:pt x="62" y="460"/>
                  </a:cubicBezTo>
                  <a:cubicBezTo>
                    <a:pt x="61" y="466"/>
                    <a:pt x="60" y="471"/>
                    <a:pt x="55" y="475"/>
                  </a:cubicBezTo>
                  <a:cubicBezTo>
                    <a:pt x="54" y="475"/>
                    <a:pt x="53" y="476"/>
                    <a:pt x="52" y="477"/>
                  </a:cubicBezTo>
                  <a:cubicBezTo>
                    <a:pt x="50" y="482"/>
                    <a:pt x="45" y="485"/>
                    <a:pt x="42" y="488"/>
                  </a:cubicBezTo>
                  <a:cubicBezTo>
                    <a:pt x="38" y="491"/>
                    <a:pt x="35" y="493"/>
                    <a:pt x="31" y="496"/>
                  </a:cubicBezTo>
                  <a:cubicBezTo>
                    <a:pt x="30" y="497"/>
                    <a:pt x="29" y="498"/>
                    <a:pt x="31" y="500"/>
                  </a:cubicBezTo>
                  <a:cubicBezTo>
                    <a:pt x="34" y="500"/>
                    <a:pt x="39" y="500"/>
                    <a:pt x="42" y="501"/>
                  </a:cubicBezTo>
                  <a:cubicBezTo>
                    <a:pt x="49" y="503"/>
                    <a:pt x="55" y="502"/>
                    <a:pt x="61" y="503"/>
                  </a:cubicBezTo>
                  <a:cubicBezTo>
                    <a:pt x="63" y="503"/>
                    <a:pt x="64" y="503"/>
                    <a:pt x="66" y="503"/>
                  </a:cubicBezTo>
                  <a:cubicBezTo>
                    <a:pt x="69" y="512"/>
                    <a:pt x="71" y="520"/>
                    <a:pt x="73" y="528"/>
                  </a:cubicBezTo>
                  <a:cubicBezTo>
                    <a:pt x="74" y="535"/>
                    <a:pt x="75" y="541"/>
                    <a:pt x="75" y="548"/>
                  </a:cubicBezTo>
                  <a:cubicBezTo>
                    <a:pt x="76" y="553"/>
                    <a:pt x="76" y="557"/>
                    <a:pt x="78" y="562"/>
                  </a:cubicBezTo>
                  <a:cubicBezTo>
                    <a:pt x="81" y="560"/>
                    <a:pt x="81" y="557"/>
                    <a:pt x="82" y="554"/>
                  </a:cubicBezTo>
                  <a:cubicBezTo>
                    <a:pt x="85" y="547"/>
                    <a:pt x="88" y="540"/>
                    <a:pt x="91" y="533"/>
                  </a:cubicBezTo>
                  <a:cubicBezTo>
                    <a:pt x="92" y="528"/>
                    <a:pt x="96" y="525"/>
                    <a:pt x="96" y="520"/>
                  </a:cubicBezTo>
                  <a:cubicBezTo>
                    <a:pt x="97" y="516"/>
                    <a:pt x="100" y="512"/>
                    <a:pt x="101" y="507"/>
                  </a:cubicBezTo>
                  <a:cubicBezTo>
                    <a:pt x="101" y="504"/>
                    <a:pt x="103" y="503"/>
                    <a:pt x="106" y="503"/>
                  </a:cubicBezTo>
                  <a:cubicBezTo>
                    <a:pt x="108" y="502"/>
                    <a:pt x="110" y="502"/>
                    <a:pt x="112" y="503"/>
                  </a:cubicBezTo>
                  <a:cubicBezTo>
                    <a:pt x="121" y="506"/>
                    <a:pt x="131" y="505"/>
                    <a:pt x="140" y="506"/>
                  </a:cubicBezTo>
                  <a:cubicBezTo>
                    <a:pt x="148" y="508"/>
                    <a:pt x="157" y="507"/>
                    <a:pt x="166" y="507"/>
                  </a:cubicBezTo>
                  <a:cubicBezTo>
                    <a:pt x="167" y="507"/>
                    <a:pt x="168" y="507"/>
                    <a:pt x="168" y="505"/>
                  </a:cubicBezTo>
                  <a:cubicBezTo>
                    <a:pt x="162" y="498"/>
                    <a:pt x="155" y="491"/>
                    <a:pt x="148" y="485"/>
                  </a:cubicBezTo>
                  <a:cubicBezTo>
                    <a:pt x="145" y="481"/>
                    <a:pt x="141" y="479"/>
                    <a:pt x="141" y="473"/>
                  </a:cubicBezTo>
                  <a:cubicBezTo>
                    <a:pt x="141" y="472"/>
                    <a:pt x="139" y="470"/>
                    <a:pt x="138" y="469"/>
                  </a:cubicBezTo>
                  <a:cubicBezTo>
                    <a:pt x="136" y="465"/>
                    <a:pt x="136" y="461"/>
                    <a:pt x="138" y="458"/>
                  </a:cubicBezTo>
                  <a:cubicBezTo>
                    <a:pt x="144" y="451"/>
                    <a:pt x="148" y="443"/>
                    <a:pt x="150" y="434"/>
                  </a:cubicBezTo>
                  <a:cubicBezTo>
                    <a:pt x="150" y="433"/>
                    <a:pt x="151" y="432"/>
                    <a:pt x="151" y="431"/>
                  </a:cubicBezTo>
                  <a:cubicBezTo>
                    <a:pt x="152" y="429"/>
                    <a:pt x="155" y="428"/>
                    <a:pt x="152" y="426"/>
                  </a:cubicBezTo>
                  <a:cubicBezTo>
                    <a:pt x="150" y="424"/>
                    <a:pt x="149" y="426"/>
                    <a:pt x="147" y="427"/>
                  </a:cubicBezTo>
                  <a:cubicBezTo>
                    <a:pt x="146" y="427"/>
                    <a:pt x="145" y="428"/>
                    <a:pt x="143" y="428"/>
                  </a:cubicBezTo>
                  <a:cubicBezTo>
                    <a:pt x="130" y="435"/>
                    <a:pt x="117" y="441"/>
                    <a:pt x="102" y="441"/>
                  </a:cubicBezTo>
                  <a:cubicBezTo>
                    <a:pt x="101" y="441"/>
                    <a:pt x="100" y="441"/>
                    <a:pt x="99" y="441"/>
                  </a:cubicBezTo>
                  <a:close/>
                  <a:moveTo>
                    <a:pt x="113" y="521"/>
                  </a:moveTo>
                  <a:cubicBezTo>
                    <a:pt x="102" y="539"/>
                    <a:pt x="95" y="556"/>
                    <a:pt x="95" y="564"/>
                  </a:cubicBezTo>
                  <a:cubicBezTo>
                    <a:pt x="114" y="553"/>
                    <a:pt x="131" y="539"/>
                    <a:pt x="145" y="522"/>
                  </a:cubicBezTo>
                  <a:cubicBezTo>
                    <a:pt x="140" y="521"/>
                    <a:pt x="126" y="520"/>
                    <a:pt x="113" y="5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54"/>
            <p:cNvSpPr/>
            <p:nvPr/>
          </p:nvSpPr>
          <p:spPr bwMode="auto">
            <a:xfrm>
              <a:off x="9367838" y="5473700"/>
              <a:ext cx="33338" cy="39688"/>
            </a:xfrm>
            <a:custGeom>
              <a:avLst/>
              <a:gdLst>
                <a:gd name="T0" fmla="*/ 12 w 12"/>
                <a:gd name="T1" fmla="*/ 1 h 14"/>
                <a:gd name="T2" fmla="*/ 5 w 12"/>
                <a:gd name="T3" fmla="*/ 13 h 14"/>
                <a:gd name="T4" fmla="*/ 2 w 12"/>
                <a:gd name="T5" fmla="*/ 14 h 14"/>
                <a:gd name="T6" fmla="*/ 1 w 12"/>
                <a:gd name="T7" fmla="*/ 12 h 14"/>
                <a:gd name="T8" fmla="*/ 6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0" y="7"/>
                    <a:pt x="8" y="10"/>
                    <a:pt x="5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8"/>
                    <a:pt x="2" y="2"/>
                    <a:pt x="6" y="0"/>
                  </a:cubicBezTo>
                  <a:cubicBezTo>
                    <a:pt x="7" y="0"/>
                    <a:pt x="9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55"/>
            <p:cNvSpPr/>
            <p:nvPr/>
          </p:nvSpPr>
          <p:spPr bwMode="auto">
            <a:xfrm>
              <a:off x="9426575" y="5495925"/>
              <a:ext cx="25400" cy="36513"/>
            </a:xfrm>
            <a:custGeom>
              <a:avLst/>
              <a:gdLst>
                <a:gd name="T0" fmla="*/ 9 w 9"/>
                <a:gd name="T1" fmla="*/ 7 h 13"/>
                <a:gd name="T2" fmla="*/ 7 w 9"/>
                <a:gd name="T3" fmla="*/ 11 h 13"/>
                <a:gd name="T4" fmla="*/ 4 w 9"/>
                <a:gd name="T5" fmla="*/ 13 h 13"/>
                <a:gd name="T6" fmla="*/ 2 w 9"/>
                <a:gd name="T7" fmla="*/ 11 h 13"/>
                <a:gd name="T8" fmla="*/ 1 w 9"/>
                <a:gd name="T9" fmla="*/ 4 h 13"/>
                <a:gd name="T10" fmla="*/ 4 w 9"/>
                <a:gd name="T11" fmla="*/ 0 h 13"/>
                <a:gd name="T12" fmla="*/ 9 w 9"/>
                <a:gd name="T13" fmla="*/ 4 h 13"/>
                <a:gd name="T14" fmla="*/ 9 w 9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3">
                  <a:moveTo>
                    <a:pt x="9" y="7"/>
                  </a:moveTo>
                  <a:cubicBezTo>
                    <a:pt x="9" y="8"/>
                    <a:pt x="8" y="10"/>
                    <a:pt x="7" y="11"/>
                  </a:cubicBezTo>
                  <a:cubicBezTo>
                    <a:pt x="7" y="12"/>
                    <a:pt x="5" y="13"/>
                    <a:pt x="4" y="13"/>
                  </a:cubicBezTo>
                  <a:cubicBezTo>
                    <a:pt x="3" y="13"/>
                    <a:pt x="2" y="12"/>
                    <a:pt x="2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6" y="0"/>
                    <a:pt x="8" y="1"/>
                    <a:pt x="9" y="4"/>
                  </a:cubicBezTo>
                  <a:cubicBezTo>
                    <a:pt x="9" y="5"/>
                    <a:pt x="9" y="5"/>
                    <a:pt x="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42"/>
            <p:cNvSpPr/>
            <p:nvPr/>
          </p:nvSpPr>
          <p:spPr bwMode="auto">
            <a:xfrm>
              <a:off x="10009188" y="4195763"/>
              <a:ext cx="163513" cy="809625"/>
            </a:xfrm>
            <a:custGeom>
              <a:avLst/>
              <a:gdLst>
                <a:gd name="T0" fmla="*/ 57 w 58"/>
                <a:gd name="T1" fmla="*/ 74 h 289"/>
                <a:gd name="T2" fmla="*/ 49 w 58"/>
                <a:gd name="T3" fmla="*/ 5 h 289"/>
                <a:gd name="T4" fmla="*/ 41 w 58"/>
                <a:gd name="T5" fmla="*/ 7 h 289"/>
                <a:gd name="T6" fmla="*/ 41 w 58"/>
                <a:gd name="T7" fmla="*/ 74 h 289"/>
                <a:gd name="T8" fmla="*/ 32 w 58"/>
                <a:gd name="T9" fmla="*/ 148 h 289"/>
                <a:gd name="T10" fmla="*/ 2 w 58"/>
                <a:gd name="T11" fmla="*/ 276 h 289"/>
                <a:gd name="T12" fmla="*/ 15 w 58"/>
                <a:gd name="T13" fmla="*/ 282 h 289"/>
                <a:gd name="T14" fmla="*/ 53 w 58"/>
                <a:gd name="T15" fmla="*/ 146 h 289"/>
                <a:gd name="T16" fmla="*/ 57 w 58"/>
                <a:gd name="T17" fmla="*/ 7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89">
                  <a:moveTo>
                    <a:pt x="57" y="74"/>
                  </a:moveTo>
                  <a:cubicBezTo>
                    <a:pt x="56" y="52"/>
                    <a:pt x="57" y="26"/>
                    <a:pt x="49" y="5"/>
                  </a:cubicBezTo>
                  <a:cubicBezTo>
                    <a:pt x="47" y="0"/>
                    <a:pt x="39" y="2"/>
                    <a:pt x="41" y="7"/>
                  </a:cubicBezTo>
                  <a:cubicBezTo>
                    <a:pt x="48" y="27"/>
                    <a:pt x="42" y="53"/>
                    <a:pt x="41" y="74"/>
                  </a:cubicBezTo>
                  <a:cubicBezTo>
                    <a:pt x="40" y="99"/>
                    <a:pt x="37" y="123"/>
                    <a:pt x="32" y="148"/>
                  </a:cubicBezTo>
                  <a:cubicBezTo>
                    <a:pt x="24" y="191"/>
                    <a:pt x="14" y="234"/>
                    <a:pt x="2" y="276"/>
                  </a:cubicBezTo>
                  <a:cubicBezTo>
                    <a:pt x="0" y="284"/>
                    <a:pt x="12" y="289"/>
                    <a:pt x="15" y="282"/>
                  </a:cubicBezTo>
                  <a:cubicBezTo>
                    <a:pt x="34" y="238"/>
                    <a:pt x="46" y="193"/>
                    <a:pt x="53" y="146"/>
                  </a:cubicBezTo>
                  <a:cubicBezTo>
                    <a:pt x="57" y="121"/>
                    <a:pt x="58" y="98"/>
                    <a:pt x="57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43"/>
            <p:cNvSpPr/>
            <p:nvPr/>
          </p:nvSpPr>
          <p:spPr bwMode="auto">
            <a:xfrm>
              <a:off x="10194925" y="4287838"/>
              <a:ext cx="74613" cy="431800"/>
            </a:xfrm>
            <a:custGeom>
              <a:avLst/>
              <a:gdLst>
                <a:gd name="T0" fmla="*/ 23 w 27"/>
                <a:gd name="T1" fmla="*/ 5 h 154"/>
                <a:gd name="T2" fmla="*/ 15 w 27"/>
                <a:gd name="T3" fmla="*/ 5 h 154"/>
                <a:gd name="T4" fmla="*/ 10 w 27"/>
                <a:gd name="T5" fmla="*/ 75 h 154"/>
                <a:gd name="T6" fmla="*/ 1 w 27"/>
                <a:gd name="T7" fmla="*/ 145 h 154"/>
                <a:gd name="T8" fmla="*/ 13 w 27"/>
                <a:gd name="T9" fmla="*/ 147 h 154"/>
                <a:gd name="T10" fmla="*/ 24 w 27"/>
                <a:gd name="T11" fmla="*/ 82 h 154"/>
                <a:gd name="T12" fmla="*/ 23 w 27"/>
                <a:gd name="T1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54">
                  <a:moveTo>
                    <a:pt x="23" y="5"/>
                  </a:moveTo>
                  <a:cubicBezTo>
                    <a:pt x="23" y="0"/>
                    <a:pt x="15" y="0"/>
                    <a:pt x="15" y="5"/>
                  </a:cubicBezTo>
                  <a:cubicBezTo>
                    <a:pt x="13" y="28"/>
                    <a:pt x="13" y="52"/>
                    <a:pt x="10" y="75"/>
                  </a:cubicBezTo>
                  <a:cubicBezTo>
                    <a:pt x="8" y="99"/>
                    <a:pt x="3" y="122"/>
                    <a:pt x="1" y="145"/>
                  </a:cubicBezTo>
                  <a:cubicBezTo>
                    <a:pt x="0" y="152"/>
                    <a:pt x="11" y="154"/>
                    <a:pt x="13" y="147"/>
                  </a:cubicBezTo>
                  <a:cubicBezTo>
                    <a:pt x="17" y="125"/>
                    <a:pt x="22" y="104"/>
                    <a:pt x="24" y="82"/>
                  </a:cubicBezTo>
                  <a:cubicBezTo>
                    <a:pt x="27" y="57"/>
                    <a:pt x="25" y="31"/>
                    <a:pt x="2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5551337" y="540613"/>
            <a:ext cx="1614488" cy="1292225"/>
            <a:chOff x="2979738" y="-3175"/>
            <a:chExt cx="1614488" cy="1292225"/>
          </a:xfrm>
        </p:grpSpPr>
        <p:sp>
          <p:nvSpPr>
            <p:cNvPr id="250" name="Freeform 70"/>
            <p:cNvSpPr>
              <a:spLocks noEditPoints="1"/>
            </p:cNvSpPr>
            <p:nvPr/>
          </p:nvSpPr>
          <p:spPr bwMode="auto">
            <a:xfrm>
              <a:off x="3132138" y="47625"/>
              <a:ext cx="1187450" cy="1193800"/>
            </a:xfrm>
            <a:custGeom>
              <a:avLst/>
              <a:gdLst>
                <a:gd name="T0" fmla="*/ 395 w 424"/>
                <a:gd name="T1" fmla="*/ 289 h 426"/>
                <a:gd name="T2" fmla="*/ 335 w 424"/>
                <a:gd name="T3" fmla="*/ 264 h 426"/>
                <a:gd name="T4" fmla="*/ 300 w 424"/>
                <a:gd name="T5" fmla="*/ 251 h 426"/>
                <a:gd name="T6" fmla="*/ 254 w 424"/>
                <a:gd name="T7" fmla="*/ 242 h 426"/>
                <a:gd name="T8" fmla="*/ 248 w 424"/>
                <a:gd name="T9" fmla="*/ 267 h 426"/>
                <a:gd name="T10" fmla="*/ 263 w 424"/>
                <a:gd name="T11" fmla="*/ 296 h 426"/>
                <a:gd name="T12" fmla="*/ 301 w 424"/>
                <a:gd name="T13" fmla="*/ 348 h 426"/>
                <a:gd name="T14" fmla="*/ 326 w 424"/>
                <a:gd name="T15" fmla="*/ 388 h 426"/>
                <a:gd name="T16" fmla="*/ 288 w 424"/>
                <a:gd name="T17" fmla="*/ 419 h 426"/>
                <a:gd name="T18" fmla="*/ 242 w 424"/>
                <a:gd name="T19" fmla="*/ 426 h 426"/>
                <a:gd name="T20" fmla="*/ 177 w 424"/>
                <a:gd name="T21" fmla="*/ 419 h 426"/>
                <a:gd name="T22" fmla="*/ 137 w 424"/>
                <a:gd name="T23" fmla="*/ 405 h 426"/>
                <a:gd name="T24" fmla="*/ 74 w 424"/>
                <a:gd name="T25" fmla="*/ 372 h 426"/>
                <a:gd name="T26" fmla="*/ 28 w 424"/>
                <a:gd name="T27" fmla="*/ 311 h 426"/>
                <a:gd name="T28" fmla="*/ 18 w 424"/>
                <a:gd name="T29" fmla="*/ 295 h 426"/>
                <a:gd name="T30" fmla="*/ 9 w 424"/>
                <a:gd name="T31" fmla="*/ 249 h 426"/>
                <a:gd name="T32" fmla="*/ 6 w 424"/>
                <a:gd name="T33" fmla="*/ 236 h 426"/>
                <a:gd name="T34" fmla="*/ 35 w 424"/>
                <a:gd name="T35" fmla="*/ 103 h 426"/>
                <a:gd name="T36" fmla="*/ 81 w 424"/>
                <a:gd name="T37" fmla="*/ 54 h 426"/>
                <a:gd name="T38" fmla="*/ 146 w 424"/>
                <a:gd name="T39" fmla="*/ 16 h 426"/>
                <a:gd name="T40" fmla="*/ 232 w 424"/>
                <a:gd name="T41" fmla="*/ 0 h 426"/>
                <a:gd name="T42" fmla="*/ 298 w 424"/>
                <a:gd name="T43" fmla="*/ 13 h 426"/>
                <a:gd name="T44" fmla="*/ 346 w 424"/>
                <a:gd name="T45" fmla="*/ 36 h 426"/>
                <a:gd name="T46" fmla="*/ 373 w 424"/>
                <a:gd name="T47" fmla="*/ 57 h 426"/>
                <a:gd name="T48" fmla="*/ 408 w 424"/>
                <a:gd name="T49" fmla="*/ 110 h 426"/>
                <a:gd name="T50" fmla="*/ 420 w 424"/>
                <a:gd name="T51" fmla="*/ 159 h 426"/>
                <a:gd name="T52" fmla="*/ 419 w 424"/>
                <a:gd name="T53" fmla="*/ 213 h 426"/>
                <a:gd name="T54" fmla="*/ 411 w 424"/>
                <a:gd name="T55" fmla="*/ 259 h 426"/>
                <a:gd name="T56" fmla="*/ 403 w 424"/>
                <a:gd name="T57" fmla="*/ 293 h 426"/>
                <a:gd name="T58" fmla="*/ 294 w 424"/>
                <a:gd name="T59" fmla="*/ 167 h 426"/>
                <a:gd name="T60" fmla="*/ 313 w 424"/>
                <a:gd name="T61" fmla="*/ 181 h 426"/>
                <a:gd name="T62" fmla="*/ 328 w 424"/>
                <a:gd name="T63" fmla="*/ 166 h 426"/>
                <a:gd name="T64" fmla="*/ 305 w 424"/>
                <a:gd name="T65" fmla="*/ 151 h 426"/>
                <a:gd name="T66" fmla="*/ 296 w 424"/>
                <a:gd name="T67" fmla="*/ 160 h 426"/>
                <a:gd name="T68" fmla="*/ 73 w 424"/>
                <a:gd name="T69" fmla="*/ 282 h 426"/>
                <a:gd name="T70" fmla="*/ 77 w 424"/>
                <a:gd name="T71" fmla="*/ 253 h 426"/>
                <a:gd name="T72" fmla="*/ 71 w 424"/>
                <a:gd name="T73" fmla="*/ 252 h 426"/>
                <a:gd name="T74" fmla="*/ 67 w 424"/>
                <a:gd name="T75" fmla="*/ 283 h 426"/>
                <a:gd name="T76" fmla="*/ 72 w 424"/>
                <a:gd name="T77" fmla="*/ 284 h 426"/>
                <a:gd name="T78" fmla="*/ 36 w 424"/>
                <a:gd name="T79" fmla="*/ 172 h 426"/>
                <a:gd name="T80" fmla="*/ 34 w 424"/>
                <a:gd name="T81" fmla="*/ 163 h 426"/>
                <a:gd name="T82" fmla="*/ 29 w 424"/>
                <a:gd name="T83" fmla="*/ 165 h 426"/>
                <a:gd name="T84" fmla="*/ 32 w 424"/>
                <a:gd name="T85" fmla="*/ 187 h 426"/>
                <a:gd name="T86" fmla="*/ 91 w 424"/>
                <a:gd name="T87" fmla="*/ 290 h 426"/>
                <a:gd name="T88" fmla="*/ 82 w 424"/>
                <a:gd name="T89" fmla="*/ 289 h 426"/>
                <a:gd name="T90" fmla="*/ 89 w 424"/>
                <a:gd name="T91" fmla="*/ 30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4" h="426">
                  <a:moveTo>
                    <a:pt x="403" y="293"/>
                  </a:moveTo>
                  <a:cubicBezTo>
                    <a:pt x="400" y="292"/>
                    <a:pt x="397" y="291"/>
                    <a:pt x="395" y="289"/>
                  </a:cubicBezTo>
                  <a:cubicBezTo>
                    <a:pt x="385" y="284"/>
                    <a:pt x="375" y="278"/>
                    <a:pt x="363" y="275"/>
                  </a:cubicBezTo>
                  <a:cubicBezTo>
                    <a:pt x="354" y="272"/>
                    <a:pt x="345" y="268"/>
                    <a:pt x="335" y="264"/>
                  </a:cubicBezTo>
                  <a:cubicBezTo>
                    <a:pt x="324" y="261"/>
                    <a:pt x="313" y="258"/>
                    <a:pt x="303" y="252"/>
                  </a:cubicBezTo>
                  <a:cubicBezTo>
                    <a:pt x="302" y="252"/>
                    <a:pt x="301" y="251"/>
                    <a:pt x="300" y="251"/>
                  </a:cubicBezTo>
                  <a:cubicBezTo>
                    <a:pt x="288" y="248"/>
                    <a:pt x="275" y="245"/>
                    <a:pt x="263" y="242"/>
                  </a:cubicBezTo>
                  <a:cubicBezTo>
                    <a:pt x="260" y="241"/>
                    <a:pt x="257" y="241"/>
                    <a:pt x="254" y="242"/>
                  </a:cubicBezTo>
                  <a:cubicBezTo>
                    <a:pt x="247" y="242"/>
                    <a:pt x="242" y="247"/>
                    <a:pt x="244" y="255"/>
                  </a:cubicBezTo>
                  <a:cubicBezTo>
                    <a:pt x="245" y="259"/>
                    <a:pt x="246" y="263"/>
                    <a:pt x="248" y="267"/>
                  </a:cubicBezTo>
                  <a:cubicBezTo>
                    <a:pt x="250" y="272"/>
                    <a:pt x="253" y="276"/>
                    <a:pt x="255" y="280"/>
                  </a:cubicBezTo>
                  <a:cubicBezTo>
                    <a:pt x="258" y="285"/>
                    <a:pt x="261" y="290"/>
                    <a:pt x="263" y="296"/>
                  </a:cubicBezTo>
                  <a:cubicBezTo>
                    <a:pt x="265" y="299"/>
                    <a:pt x="267" y="302"/>
                    <a:pt x="269" y="305"/>
                  </a:cubicBezTo>
                  <a:cubicBezTo>
                    <a:pt x="280" y="320"/>
                    <a:pt x="290" y="334"/>
                    <a:pt x="301" y="348"/>
                  </a:cubicBezTo>
                  <a:cubicBezTo>
                    <a:pt x="308" y="358"/>
                    <a:pt x="315" y="367"/>
                    <a:pt x="320" y="379"/>
                  </a:cubicBezTo>
                  <a:cubicBezTo>
                    <a:pt x="321" y="382"/>
                    <a:pt x="324" y="385"/>
                    <a:pt x="326" y="388"/>
                  </a:cubicBezTo>
                  <a:cubicBezTo>
                    <a:pt x="324" y="395"/>
                    <a:pt x="319" y="400"/>
                    <a:pt x="313" y="404"/>
                  </a:cubicBezTo>
                  <a:cubicBezTo>
                    <a:pt x="304" y="410"/>
                    <a:pt x="296" y="415"/>
                    <a:pt x="288" y="419"/>
                  </a:cubicBezTo>
                  <a:cubicBezTo>
                    <a:pt x="279" y="424"/>
                    <a:pt x="270" y="426"/>
                    <a:pt x="261" y="426"/>
                  </a:cubicBezTo>
                  <a:cubicBezTo>
                    <a:pt x="254" y="426"/>
                    <a:pt x="248" y="426"/>
                    <a:pt x="242" y="426"/>
                  </a:cubicBezTo>
                  <a:cubicBezTo>
                    <a:pt x="240" y="426"/>
                    <a:pt x="237" y="426"/>
                    <a:pt x="235" y="426"/>
                  </a:cubicBezTo>
                  <a:cubicBezTo>
                    <a:pt x="215" y="424"/>
                    <a:pt x="196" y="421"/>
                    <a:pt x="177" y="419"/>
                  </a:cubicBezTo>
                  <a:cubicBezTo>
                    <a:pt x="171" y="418"/>
                    <a:pt x="166" y="416"/>
                    <a:pt x="160" y="414"/>
                  </a:cubicBezTo>
                  <a:cubicBezTo>
                    <a:pt x="152" y="411"/>
                    <a:pt x="144" y="408"/>
                    <a:pt x="137" y="405"/>
                  </a:cubicBezTo>
                  <a:cubicBezTo>
                    <a:pt x="133" y="403"/>
                    <a:pt x="128" y="401"/>
                    <a:pt x="124" y="399"/>
                  </a:cubicBezTo>
                  <a:cubicBezTo>
                    <a:pt x="108" y="390"/>
                    <a:pt x="91" y="381"/>
                    <a:pt x="74" y="372"/>
                  </a:cubicBezTo>
                  <a:cubicBezTo>
                    <a:pt x="69" y="370"/>
                    <a:pt x="66" y="366"/>
                    <a:pt x="62" y="362"/>
                  </a:cubicBezTo>
                  <a:cubicBezTo>
                    <a:pt x="48" y="347"/>
                    <a:pt x="37" y="330"/>
                    <a:pt x="28" y="311"/>
                  </a:cubicBezTo>
                  <a:cubicBezTo>
                    <a:pt x="27" y="308"/>
                    <a:pt x="24" y="306"/>
                    <a:pt x="22" y="303"/>
                  </a:cubicBezTo>
                  <a:cubicBezTo>
                    <a:pt x="21" y="300"/>
                    <a:pt x="19" y="297"/>
                    <a:pt x="18" y="295"/>
                  </a:cubicBezTo>
                  <a:cubicBezTo>
                    <a:pt x="16" y="288"/>
                    <a:pt x="15" y="282"/>
                    <a:pt x="13" y="276"/>
                  </a:cubicBezTo>
                  <a:cubicBezTo>
                    <a:pt x="10" y="267"/>
                    <a:pt x="10" y="258"/>
                    <a:pt x="9" y="249"/>
                  </a:cubicBezTo>
                  <a:cubicBezTo>
                    <a:pt x="8" y="245"/>
                    <a:pt x="8" y="241"/>
                    <a:pt x="7" y="238"/>
                  </a:cubicBezTo>
                  <a:cubicBezTo>
                    <a:pt x="7" y="237"/>
                    <a:pt x="7" y="236"/>
                    <a:pt x="6" y="236"/>
                  </a:cubicBezTo>
                  <a:cubicBezTo>
                    <a:pt x="3" y="207"/>
                    <a:pt x="0" y="179"/>
                    <a:pt x="12" y="152"/>
                  </a:cubicBezTo>
                  <a:cubicBezTo>
                    <a:pt x="16" y="134"/>
                    <a:pt x="27" y="119"/>
                    <a:pt x="35" y="103"/>
                  </a:cubicBezTo>
                  <a:cubicBezTo>
                    <a:pt x="38" y="97"/>
                    <a:pt x="42" y="92"/>
                    <a:pt x="47" y="87"/>
                  </a:cubicBezTo>
                  <a:cubicBezTo>
                    <a:pt x="58" y="76"/>
                    <a:pt x="70" y="64"/>
                    <a:pt x="81" y="54"/>
                  </a:cubicBezTo>
                  <a:cubicBezTo>
                    <a:pt x="89" y="47"/>
                    <a:pt x="97" y="42"/>
                    <a:pt x="105" y="37"/>
                  </a:cubicBezTo>
                  <a:cubicBezTo>
                    <a:pt x="118" y="29"/>
                    <a:pt x="132" y="22"/>
                    <a:pt x="146" y="16"/>
                  </a:cubicBezTo>
                  <a:cubicBezTo>
                    <a:pt x="161" y="9"/>
                    <a:pt x="178" y="4"/>
                    <a:pt x="195" y="3"/>
                  </a:cubicBezTo>
                  <a:cubicBezTo>
                    <a:pt x="207" y="1"/>
                    <a:pt x="220" y="1"/>
                    <a:pt x="232" y="0"/>
                  </a:cubicBezTo>
                  <a:cubicBezTo>
                    <a:pt x="243" y="0"/>
                    <a:pt x="254" y="2"/>
                    <a:pt x="264" y="4"/>
                  </a:cubicBezTo>
                  <a:cubicBezTo>
                    <a:pt x="275" y="7"/>
                    <a:pt x="287" y="10"/>
                    <a:pt x="298" y="13"/>
                  </a:cubicBezTo>
                  <a:cubicBezTo>
                    <a:pt x="305" y="15"/>
                    <a:pt x="312" y="17"/>
                    <a:pt x="319" y="21"/>
                  </a:cubicBezTo>
                  <a:cubicBezTo>
                    <a:pt x="328" y="26"/>
                    <a:pt x="337" y="30"/>
                    <a:pt x="346" y="36"/>
                  </a:cubicBezTo>
                  <a:cubicBezTo>
                    <a:pt x="350" y="38"/>
                    <a:pt x="354" y="41"/>
                    <a:pt x="357" y="43"/>
                  </a:cubicBezTo>
                  <a:cubicBezTo>
                    <a:pt x="363" y="48"/>
                    <a:pt x="368" y="52"/>
                    <a:pt x="373" y="57"/>
                  </a:cubicBezTo>
                  <a:cubicBezTo>
                    <a:pt x="385" y="65"/>
                    <a:pt x="392" y="77"/>
                    <a:pt x="398" y="89"/>
                  </a:cubicBezTo>
                  <a:cubicBezTo>
                    <a:pt x="401" y="96"/>
                    <a:pt x="405" y="103"/>
                    <a:pt x="408" y="110"/>
                  </a:cubicBezTo>
                  <a:cubicBezTo>
                    <a:pt x="409" y="113"/>
                    <a:pt x="410" y="115"/>
                    <a:pt x="411" y="118"/>
                  </a:cubicBezTo>
                  <a:cubicBezTo>
                    <a:pt x="414" y="132"/>
                    <a:pt x="419" y="145"/>
                    <a:pt x="420" y="159"/>
                  </a:cubicBezTo>
                  <a:cubicBezTo>
                    <a:pt x="421" y="169"/>
                    <a:pt x="421" y="178"/>
                    <a:pt x="423" y="187"/>
                  </a:cubicBezTo>
                  <a:cubicBezTo>
                    <a:pt x="424" y="196"/>
                    <a:pt x="422" y="205"/>
                    <a:pt x="419" y="213"/>
                  </a:cubicBezTo>
                  <a:cubicBezTo>
                    <a:pt x="417" y="218"/>
                    <a:pt x="416" y="224"/>
                    <a:pt x="416" y="230"/>
                  </a:cubicBezTo>
                  <a:cubicBezTo>
                    <a:pt x="415" y="240"/>
                    <a:pt x="414" y="249"/>
                    <a:pt x="411" y="259"/>
                  </a:cubicBezTo>
                  <a:cubicBezTo>
                    <a:pt x="409" y="265"/>
                    <a:pt x="409" y="273"/>
                    <a:pt x="409" y="280"/>
                  </a:cubicBezTo>
                  <a:cubicBezTo>
                    <a:pt x="409" y="285"/>
                    <a:pt x="407" y="289"/>
                    <a:pt x="403" y="293"/>
                  </a:cubicBezTo>
                  <a:close/>
                  <a:moveTo>
                    <a:pt x="296" y="160"/>
                  </a:moveTo>
                  <a:cubicBezTo>
                    <a:pt x="296" y="162"/>
                    <a:pt x="295" y="164"/>
                    <a:pt x="294" y="167"/>
                  </a:cubicBezTo>
                  <a:cubicBezTo>
                    <a:pt x="293" y="170"/>
                    <a:pt x="294" y="173"/>
                    <a:pt x="296" y="175"/>
                  </a:cubicBezTo>
                  <a:cubicBezTo>
                    <a:pt x="300" y="179"/>
                    <a:pt x="306" y="183"/>
                    <a:pt x="313" y="181"/>
                  </a:cubicBezTo>
                  <a:cubicBezTo>
                    <a:pt x="315" y="180"/>
                    <a:pt x="318" y="179"/>
                    <a:pt x="320" y="179"/>
                  </a:cubicBezTo>
                  <a:cubicBezTo>
                    <a:pt x="325" y="176"/>
                    <a:pt x="328" y="172"/>
                    <a:pt x="328" y="166"/>
                  </a:cubicBezTo>
                  <a:cubicBezTo>
                    <a:pt x="328" y="161"/>
                    <a:pt x="326" y="157"/>
                    <a:pt x="321" y="154"/>
                  </a:cubicBezTo>
                  <a:cubicBezTo>
                    <a:pt x="316" y="151"/>
                    <a:pt x="311" y="151"/>
                    <a:pt x="305" y="151"/>
                  </a:cubicBezTo>
                  <a:cubicBezTo>
                    <a:pt x="304" y="151"/>
                    <a:pt x="302" y="153"/>
                    <a:pt x="300" y="154"/>
                  </a:cubicBezTo>
                  <a:cubicBezTo>
                    <a:pt x="299" y="155"/>
                    <a:pt x="298" y="157"/>
                    <a:pt x="296" y="160"/>
                  </a:cubicBezTo>
                  <a:close/>
                  <a:moveTo>
                    <a:pt x="72" y="284"/>
                  </a:moveTo>
                  <a:cubicBezTo>
                    <a:pt x="72" y="283"/>
                    <a:pt x="73" y="283"/>
                    <a:pt x="73" y="282"/>
                  </a:cubicBezTo>
                  <a:cubicBezTo>
                    <a:pt x="73" y="275"/>
                    <a:pt x="75" y="269"/>
                    <a:pt x="77" y="262"/>
                  </a:cubicBezTo>
                  <a:cubicBezTo>
                    <a:pt x="78" y="259"/>
                    <a:pt x="78" y="256"/>
                    <a:pt x="77" y="253"/>
                  </a:cubicBezTo>
                  <a:cubicBezTo>
                    <a:pt x="77" y="252"/>
                    <a:pt x="76" y="250"/>
                    <a:pt x="75" y="250"/>
                  </a:cubicBezTo>
                  <a:cubicBezTo>
                    <a:pt x="73" y="249"/>
                    <a:pt x="71" y="251"/>
                    <a:pt x="71" y="252"/>
                  </a:cubicBezTo>
                  <a:cubicBezTo>
                    <a:pt x="69" y="258"/>
                    <a:pt x="67" y="264"/>
                    <a:pt x="66" y="269"/>
                  </a:cubicBezTo>
                  <a:cubicBezTo>
                    <a:pt x="65" y="274"/>
                    <a:pt x="65" y="279"/>
                    <a:pt x="67" y="283"/>
                  </a:cubicBezTo>
                  <a:cubicBezTo>
                    <a:pt x="67" y="284"/>
                    <a:pt x="69" y="285"/>
                    <a:pt x="69" y="285"/>
                  </a:cubicBezTo>
                  <a:cubicBezTo>
                    <a:pt x="70" y="285"/>
                    <a:pt x="71" y="284"/>
                    <a:pt x="72" y="284"/>
                  </a:cubicBezTo>
                  <a:close/>
                  <a:moveTo>
                    <a:pt x="32" y="187"/>
                  </a:moveTo>
                  <a:cubicBezTo>
                    <a:pt x="33" y="181"/>
                    <a:pt x="35" y="177"/>
                    <a:pt x="36" y="172"/>
                  </a:cubicBezTo>
                  <a:cubicBezTo>
                    <a:pt x="36" y="170"/>
                    <a:pt x="36" y="168"/>
                    <a:pt x="36" y="166"/>
                  </a:cubicBezTo>
                  <a:cubicBezTo>
                    <a:pt x="36" y="165"/>
                    <a:pt x="35" y="164"/>
                    <a:pt x="34" y="163"/>
                  </a:cubicBezTo>
                  <a:cubicBezTo>
                    <a:pt x="33" y="163"/>
                    <a:pt x="31" y="164"/>
                    <a:pt x="30" y="164"/>
                  </a:cubicBezTo>
                  <a:cubicBezTo>
                    <a:pt x="29" y="164"/>
                    <a:pt x="29" y="165"/>
                    <a:pt x="29" y="165"/>
                  </a:cubicBezTo>
                  <a:cubicBezTo>
                    <a:pt x="25" y="172"/>
                    <a:pt x="25" y="179"/>
                    <a:pt x="28" y="185"/>
                  </a:cubicBezTo>
                  <a:cubicBezTo>
                    <a:pt x="28" y="186"/>
                    <a:pt x="31" y="186"/>
                    <a:pt x="32" y="187"/>
                  </a:cubicBezTo>
                  <a:close/>
                  <a:moveTo>
                    <a:pt x="89" y="306"/>
                  </a:moveTo>
                  <a:cubicBezTo>
                    <a:pt x="90" y="300"/>
                    <a:pt x="90" y="295"/>
                    <a:pt x="91" y="290"/>
                  </a:cubicBezTo>
                  <a:cubicBezTo>
                    <a:pt x="91" y="289"/>
                    <a:pt x="89" y="287"/>
                    <a:pt x="87" y="286"/>
                  </a:cubicBezTo>
                  <a:cubicBezTo>
                    <a:pt x="85" y="286"/>
                    <a:pt x="83" y="287"/>
                    <a:pt x="82" y="289"/>
                  </a:cubicBezTo>
                  <a:cubicBezTo>
                    <a:pt x="80" y="293"/>
                    <a:pt x="81" y="301"/>
                    <a:pt x="84" y="305"/>
                  </a:cubicBezTo>
                  <a:cubicBezTo>
                    <a:pt x="85" y="306"/>
                    <a:pt x="87" y="305"/>
                    <a:pt x="89" y="30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71"/>
            <p:cNvSpPr>
              <a:spLocks noEditPoints="1"/>
            </p:cNvSpPr>
            <p:nvPr/>
          </p:nvSpPr>
          <p:spPr bwMode="auto">
            <a:xfrm>
              <a:off x="3100388" y="6350"/>
              <a:ext cx="1260475" cy="1282700"/>
            </a:xfrm>
            <a:custGeom>
              <a:avLst/>
              <a:gdLst>
                <a:gd name="T0" fmla="*/ 277 w 450"/>
                <a:gd name="T1" fmla="*/ 282 h 458"/>
                <a:gd name="T2" fmla="*/ 294 w 450"/>
                <a:gd name="T3" fmla="*/ 313 h 458"/>
                <a:gd name="T4" fmla="*/ 344 w 450"/>
                <a:gd name="T5" fmla="*/ 385 h 458"/>
                <a:gd name="T6" fmla="*/ 356 w 450"/>
                <a:gd name="T7" fmla="*/ 403 h 458"/>
                <a:gd name="T8" fmla="*/ 305 w 450"/>
                <a:gd name="T9" fmla="*/ 451 h 458"/>
                <a:gd name="T10" fmla="*/ 267 w 450"/>
                <a:gd name="T11" fmla="*/ 456 h 458"/>
                <a:gd name="T12" fmla="*/ 239 w 450"/>
                <a:gd name="T13" fmla="*/ 456 h 458"/>
                <a:gd name="T14" fmla="*/ 164 w 450"/>
                <a:gd name="T15" fmla="*/ 443 h 458"/>
                <a:gd name="T16" fmla="*/ 125 w 450"/>
                <a:gd name="T17" fmla="*/ 427 h 458"/>
                <a:gd name="T18" fmla="*/ 61 w 450"/>
                <a:gd name="T19" fmla="*/ 388 h 458"/>
                <a:gd name="T20" fmla="*/ 17 w 450"/>
                <a:gd name="T21" fmla="*/ 322 h 458"/>
                <a:gd name="T22" fmla="*/ 7 w 450"/>
                <a:gd name="T23" fmla="*/ 286 h 458"/>
                <a:gd name="T24" fmla="*/ 1 w 450"/>
                <a:gd name="T25" fmla="*/ 221 h 458"/>
                <a:gd name="T26" fmla="*/ 10 w 450"/>
                <a:gd name="T27" fmla="*/ 160 h 458"/>
                <a:gd name="T28" fmla="*/ 47 w 450"/>
                <a:gd name="T29" fmla="*/ 93 h 458"/>
                <a:gd name="T30" fmla="*/ 111 w 450"/>
                <a:gd name="T31" fmla="*/ 38 h 458"/>
                <a:gd name="T32" fmla="*/ 217 w 450"/>
                <a:gd name="T33" fmla="*/ 2 h 458"/>
                <a:gd name="T34" fmla="*/ 279 w 450"/>
                <a:gd name="T35" fmla="*/ 5 h 458"/>
                <a:gd name="T36" fmla="*/ 340 w 450"/>
                <a:gd name="T37" fmla="*/ 25 h 458"/>
                <a:gd name="T38" fmla="*/ 398 w 450"/>
                <a:gd name="T39" fmla="*/ 63 h 458"/>
                <a:gd name="T40" fmla="*/ 433 w 450"/>
                <a:gd name="T41" fmla="*/ 119 h 458"/>
                <a:gd name="T42" fmla="*/ 446 w 450"/>
                <a:gd name="T43" fmla="*/ 171 h 458"/>
                <a:gd name="T44" fmla="*/ 444 w 450"/>
                <a:gd name="T45" fmla="*/ 234 h 458"/>
                <a:gd name="T46" fmla="*/ 438 w 450"/>
                <a:gd name="T47" fmla="*/ 277 h 458"/>
                <a:gd name="T48" fmla="*/ 425 w 450"/>
                <a:gd name="T49" fmla="*/ 321 h 458"/>
                <a:gd name="T50" fmla="*/ 405 w 450"/>
                <a:gd name="T51" fmla="*/ 321 h 458"/>
                <a:gd name="T52" fmla="*/ 382 w 450"/>
                <a:gd name="T53" fmla="*/ 309 h 458"/>
                <a:gd name="T54" fmla="*/ 315 w 450"/>
                <a:gd name="T55" fmla="*/ 285 h 458"/>
                <a:gd name="T56" fmla="*/ 280 w 450"/>
                <a:gd name="T57" fmla="*/ 274 h 458"/>
                <a:gd name="T58" fmla="*/ 414 w 450"/>
                <a:gd name="T59" fmla="*/ 308 h 458"/>
                <a:gd name="T60" fmla="*/ 422 w 450"/>
                <a:gd name="T61" fmla="*/ 274 h 458"/>
                <a:gd name="T62" fmla="*/ 430 w 450"/>
                <a:gd name="T63" fmla="*/ 228 h 458"/>
                <a:gd name="T64" fmla="*/ 431 w 450"/>
                <a:gd name="T65" fmla="*/ 174 h 458"/>
                <a:gd name="T66" fmla="*/ 419 w 450"/>
                <a:gd name="T67" fmla="*/ 125 h 458"/>
                <a:gd name="T68" fmla="*/ 384 w 450"/>
                <a:gd name="T69" fmla="*/ 72 h 458"/>
                <a:gd name="T70" fmla="*/ 357 w 450"/>
                <a:gd name="T71" fmla="*/ 51 h 458"/>
                <a:gd name="T72" fmla="*/ 309 w 450"/>
                <a:gd name="T73" fmla="*/ 28 h 458"/>
                <a:gd name="T74" fmla="*/ 243 w 450"/>
                <a:gd name="T75" fmla="*/ 15 h 458"/>
                <a:gd name="T76" fmla="*/ 157 w 450"/>
                <a:gd name="T77" fmla="*/ 31 h 458"/>
                <a:gd name="T78" fmla="*/ 92 w 450"/>
                <a:gd name="T79" fmla="*/ 69 h 458"/>
                <a:gd name="T80" fmla="*/ 46 w 450"/>
                <a:gd name="T81" fmla="*/ 118 h 458"/>
                <a:gd name="T82" fmla="*/ 17 w 450"/>
                <a:gd name="T83" fmla="*/ 251 h 458"/>
                <a:gd name="T84" fmla="*/ 20 w 450"/>
                <a:gd name="T85" fmla="*/ 264 h 458"/>
                <a:gd name="T86" fmla="*/ 29 w 450"/>
                <a:gd name="T87" fmla="*/ 310 h 458"/>
                <a:gd name="T88" fmla="*/ 39 w 450"/>
                <a:gd name="T89" fmla="*/ 326 h 458"/>
                <a:gd name="T90" fmla="*/ 85 w 450"/>
                <a:gd name="T91" fmla="*/ 387 h 458"/>
                <a:gd name="T92" fmla="*/ 148 w 450"/>
                <a:gd name="T93" fmla="*/ 420 h 458"/>
                <a:gd name="T94" fmla="*/ 188 w 450"/>
                <a:gd name="T95" fmla="*/ 434 h 458"/>
                <a:gd name="T96" fmla="*/ 253 w 450"/>
                <a:gd name="T97" fmla="*/ 441 h 458"/>
                <a:gd name="T98" fmla="*/ 299 w 450"/>
                <a:gd name="T99" fmla="*/ 434 h 458"/>
                <a:gd name="T100" fmla="*/ 337 w 450"/>
                <a:gd name="T101" fmla="*/ 403 h 458"/>
                <a:gd name="T102" fmla="*/ 312 w 450"/>
                <a:gd name="T103" fmla="*/ 363 h 458"/>
                <a:gd name="T104" fmla="*/ 274 w 450"/>
                <a:gd name="T105" fmla="*/ 311 h 458"/>
                <a:gd name="T106" fmla="*/ 259 w 450"/>
                <a:gd name="T107" fmla="*/ 282 h 458"/>
                <a:gd name="T108" fmla="*/ 265 w 450"/>
                <a:gd name="T109" fmla="*/ 257 h 458"/>
                <a:gd name="T110" fmla="*/ 311 w 450"/>
                <a:gd name="T111" fmla="*/ 266 h 458"/>
                <a:gd name="T112" fmla="*/ 346 w 450"/>
                <a:gd name="T113" fmla="*/ 279 h 458"/>
                <a:gd name="T114" fmla="*/ 406 w 450"/>
                <a:gd name="T115" fmla="*/ 30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458">
                  <a:moveTo>
                    <a:pt x="273" y="273"/>
                  </a:moveTo>
                  <a:cubicBezTo>
                    <a:pt x="273" y="277"/>
                    <a:pt x="275" y="279"/>
                    <a:pt x="277" y="282"/>
                  </a:cubicBezTo>
                  <a:cubicBezTo>
                    <a:pt x="281" y="290"/>
                    <a:pt x="286" y="297"/>
                    <a:pt x="289" y="306"/>
                  </a:cubicBezTo>
                  <a:cubicBezTo>
                    <a:pt x="290" y="308"/>
                    <a:pt x="292" y="311"/>
                    <a:pt x="294" y="313"/>
                  </a:cubicBezTo>
                  <a:cubicBezTo>
                    <a:pt x="304" y="327"/>
                    <a:pt x="315" y="341"/>
                    <a:pt x="325" y="355"/>
                  </a:cubicBezTo>
                  <a:cubicBezTo>
                    <a:pt x="332" y="365"/>
                    <a:pt x="340" y="374"/>
                    <a:pt x="344" y="385"/>
                  </a:cubicBezTo>
                  <a:cubicBezTo>
                    <a:pt x="345" y="387"/>
                    <a:pt x="347" y="389"/>
                    <a:pt x="348" y="391"/>
                  </a:cubicBezTo>
                  <a:cubicBezTo>
                    <a:pt x="351" y="395"/>
                    <a:pt x="353" y="400"/>
                    <a:pt x="356" y="403"/>
                  </a:cubicBezTo>
                  <a:cubicBezTo>
                    <a:pt x="353" y="411"/>
                    <a:pt x="347" y="417"/>
                    <a:pt x="342" y="422"/>
                  </a:cubicBezTo>
                  <a:cubicBezTo>
                    <a:pt x="332" y="434"/>
                    <a:pt x="319" y="443"/>
                    <a:pt x="305" y="451"/>
                  </a:cubicBezTo>
                  <a:cubicBezTo>
                    <a:pt x="304" y="451"/>
                    <a:pt x="303" y="452"/>
                    <a:pt x="302" y="452"/>
                  </a:cubicBezTo>
                  <a:cubicBezTo>
                    <a:pt x="291" y="453"/>
                    <a:pt x="280" y="458"/>
                    <a:pt x="267" y="456"/>
                  </a:cubicBezTo>
                  <a:cubicBezTo>
                    <a:pt x="265" y="456"/>
                    <a:pt x="263" y="456"/>
                    <a:pt x="260" y="456"/>
                  </a:cubicBezTo>
                  <a:cubicBezTo>
                    <a:pt x="253" y="458"/>
                    <a:pt x="246" y="457"/>
                    <a:pt x="239" y="456"/>
                  </a:cubicBezTo>
                  <a:cubicBezTo>
                    <a:pt x="221" y="454"/>
                    <a:pt x="203" y="452"/>
                    <a:pt x="186" y="449"/>
                  </a:cubicBezTo>
                  <a:cubicBezTo>
                    <a:pt x="178" y="448"/>
                    <a:pt x="171" y="445"/>
                    <a:pt x="164" y="443"/>
                  </a:cubicBezTo>
                  <a:cubicBezTo>
                    <a:pt x="156" y="440"/>
                    <a:pt x="148" y="437"/>
                    <a:pt x="140" y="433"/>
                  </a:cubicBezTo>
                  <a:cubicBezTo>
                    <a:pt x="135" y="431"/>
                    <a:pt x="130" y="429"/>
                    <a:pt x="125" y="427"/>
                  </a:cubicBezTo>
                  <a:cubicBezTo>
                    <a:pt x="109" y="418"/>
                    <a:pt x="94" y="410"/>
                    <a:pt x="78" y="401"/>
                  </a:cubicBezTo>
                  <a:cubicBezTo>
                    <a:pt x="71" y="398"/>
                    <a:pt x="66" y="393"/>
                    <a:pt x="61" y="388"/>
                  </a:cubicBezTo>
                  <a:cubicBezTo>
                    <a:pt x="48" y="373"/>
                    <a:pt x="36" y="356"/>
                    <a:pt x="27" y="338"/>
                  </a:cubicBezTo>
                  <a:cubicBezTo>
                    <a:pt x="25" y="332"/>
                    <a:pt x="21" y="327"/>
                    <a:pt x="17" y="322"/>
                  </a:cubicBezTo>
                  <a:cubicBezTo>
                    <a:pt x="14" y="318"/>
                    <a:pt x="12" y="313"/>
                    <a:pt x="11" y="308"/>
                  </a:cubicBezTo>
                  <a:cubicBezTo>
                    <a:pt x="10" y="301"/>
                    <a:pt x="8" y="294"/>
                    <a:pt x="7" y="286"/>
                  </a:cubicBezTo>
                  <a:cubicBezTo>
                    <a:pt x="7" y="285"/>
                    <a:pt x="6" y="284"/>
                    <a:pt x="6" y="282"/>
                  </a:cubicBezTo>
                  <a:cubicBezTo>
                    <a:pt x="6" y="262"/>
                    <a:pt x="2" y="242"/>
                    <a:pt x="1" y="221"/>
                  </a:cubicBezTo>
                  <a:cubicBezTo>
                    <a:pt x="0" y="201"/>
                    <a:pt x="2" y="182"/>
                    <a:pt x="9" y="163"/>
                  </a:cubicBezTo>
                  <a:cubicBezTo>
                    <a:pt x="10" y="162"/>
                    <a:pt x="10" y="161"/>
                    <a:pt x="10" y="160"/>
                  </a:cubicBezTo>
                  <a:cubicBezTo>
                    <a:pt x="15" y="139"/>
                    <a:pt x="27" y="122"/>
                    <a:pt x="38" y="104"/>
                  </a:cubicBezTo>
                  <a:cubicBezTo>
                    <a:pt x="40" y="100"/>
                    <a:pt x="44" y="97"/>
                    <a:pt x="47" y="93"/>
                  </a:cubicBezTo>
                  <a:cubicBezTo>
                    <a:pt x="59" y="81"/>
                    <a:pt x="71" y="69"/>
                    <a:pt x="83" y="57"/>
                  </a:cubicBezTo>
                  <a:cubicBezTo>
                    <a:pt x="92" y="49"/>
                    <a:pt x="101" y="43"/>
                    <a:pt x="111" y="38"/>
                  </a:cubicBezTo>
                  <a:cubicBezTo>
                    <a:pt x="121" y="32"/>
                    <a:pt x="130" y="27"/>
                    <a:pt x="140" y="23"/>
                  </a:cubicBezTo>
                  <a:cubicBezTo>
                    <a:pt x="164" y="11"/>
                    <a:pt x="190" y="4"/>
                    <a:pt x="217" y="2"/>
                  </a:cubicBezTo>
                  <a:cubicBezTo>
                    <a:pt x="224" y="1"/>
                    <a:pt x="231" y="1"/>
                    <a:pt x="239" y="1"/>
                  </a:cubicBezTo>
                  <a:cubicBezTo>
                    <a:pt x="252" y="0"/>
                    <a:pt x="266" y="2"/>
                    <a:pt x="279" y="5"/>
                  </a:cubicBezTo>
                  <a:cubicBezTo>
                    <a:pt x="290" y="8"/>
                    <a:pt x="300" y="11"/>
                    <a:pt x="311" y="13"/>
                  </a:cubicBezTo>
                  <a:cubicBezTo>
                    <a:pt x="321" y="16"/>
                    <a:pt x="331" y="20"/>
                    <a:pt x="340" y="25"/>
                  </a:cubicBezTo>
                  <a:cubicBezTo>
                    <a:pt x="342" y="26"/>
                    <a:pt x="343" y="26"/>
                    <a:pt x="345" y="27"/>
                  </a:cubicBezTo>
                  <a:cubicBezTo>
                    <a:pt x="365" y="36"/>
                    <a:pt x="381" y="50"/>
                    <a:pt x="398" y="63"/>
                  </a:cubicBezTo>
                  <a:cubicBezTo>
                    <a:pt x="409" y="73"/>
                    <a:pt x="416" y="85"/>
                    <a:pt x="423" y="98"/>
                  </a:cubicBezTo>
                  <a:cubicBezTo>
                    <a:pt x="426" y="105"/>
                    <a:pt x="429" y="112"/>
                    <a:pt x="433" y="119"/>
                  </a:cubicBezTo>
                  <a:cubicBezTo>
                    <a:pt x="434" y="122"/>
                    <a:pt x="435" y="124"/>
                    <a:pt x="436" y="127"/>
                  </a:cubicBezTo>
                  <a:cubicBezTo>
                    <a:pt x="440" y="142"/>
                    <a:pt x="444" y="156"/>
                    <a:pt x="446" y="171"/>
                  </a:cubicBezTo>
                  <a:cubicBezTo>
                    <a:pt x="447" y="182"/>
                    <a:pt x="448" y="194"/>
                    <a:pt x="449" y="206"/>
                  </a:cubicBezTo>
                  <a:cubicBezTo>
                    <a:pt x="450" y="216"/>
                    <a:pt x="447" y="225"/>
                    <a:pt x="444" y="234"/>
                  </a:cubicBezTo>
                  <a:cubicBezTo>
                    <a:pt x="443" y="238"/>
                    <a:pt x="442" y="242"/>
                    <a:pt x="442" y="245"/>
                  </a:cubicBezTo>
                  <a:cubicBezTo>
                    <a:pt x="441" y="256"/>
                    <a:pt x="440" y="267"/>
                    <a:pt x="438" y="277"/>
                  </a:cubicBezTo>
                  <a:cubicBezTo>
                    <a:pt x="436" y="284"/>
                    <a:pt x="436" y="291"/>
                    <a:pt x="435" y="298"/>
                  </a:cubicBezTo>
                  <a:cubicBezTo>
                    <a:pt x="435" y="307"/>
                    <a:pt x="430" y="314"/>
                    <a:pt x="425" y="321"/>
                  </a:cubicBezTo>
                  <a:cubicBezTo>
                    <a:pt x="421" y="325"/>
                    <a:pt x="416" y="325"/>
                    <a:pt x="411" y="324"/>
                  </a:cubicBezTo>
                  <a:cubicBezTo>
                    <a:pt x="409" y="323"/>
                    <a:pt x="407" y="322"/>
                    <a:pt x="405" y="321"/>
                  </a:cubicBezTo>
                  <a:cubicBezTo>
                    <a:pt x="399" y="318"/>
                    <a:pt x="394" y="315"/>
                    <a:pt x="388" y="312"/>
                  </a:cubicBezTo>
                  <a:cubicBezTo>
                    <a:pt x="386" y="311"/>
                    <a:pt x="384" y="309"/>
                    <a:pt x="382" y="309"/>
                  </a:cubicBezTo>
                  <a:cubicBezTo>
                    <a:pt x="365" y="303"/>
                    <a:pt x="348" y="297"/>
                    <a:pt x="332" y="291"/>
                  </a:cubicBezTo>
                  <a:cubicBezTo>
                    <a:pt x="326" y="289"/>
                    <a:pt x="321" y="287"/>
                    <a:pt x="315" y="285"/>
                  </a:cubicBezTo>
                  <a:cubicBezTo>
                    <a:pt x="308" y="281"/>
                    <a:pt x="300" y="279"/>
                    <a:pt x="292" y="277"/>
                  </a:cubicBezTo>
                  <a:cubicBezTo>
                    <a:pt x="288" y="277"/>
                    <a:pt x="284" y="275"/>
                    <a:pt x="280" y="274"/>
                  </a:cubicBezTo>
                  <a:cubicBezTo>
                    <a:pt x="278" y="274"/>
                    <a:pt x="276" y="273"/>
                    <a:pt x="273" y="273"/>
                  </a:cubicBezTo>
                  <a:close/>
                  <a:moveTo>
                    <a:pt x="414" y="308"/>
                  </a:moveTo>
                  <a:cubicBezTo>
                    <a:pt x="418" y="304"/>
                    <a:pt x="420" y="300"/>
                    <a:pt x="420" y="295"/>
                  </a:cubicBezTo>
                  <a:cubicBezTo>
                    <a:pt x="420" y="288"/>
                    <a:pt x="420" y="280"/>
                    <a:pt x="422" y="274"/>
                  </a:cubicBezTo>
                  <a:cubicBezTo>
                    <a:pt x="425" y="264"/>
                    <a:pt x="426" y="255"/>
                    <a:pt x="427" y="245"/>
                  </a:cubicBezTo>
                  <a:cubicBezTo>
                    <a:pt x="427" y="239"/>
                    <a:pt x="428" y="233"/>
                    <a:pt x="430" y="228"/>
                  </a:cubicBezTo>
                  <a:cubicBezTo>
                    <a:pt x="433" y="220"/>
                    <a:pt x="435" y="211"/>
                    <a:pt x="434" y="202"/>
                  </a:cubicBezTo>
                  <a:cubicBezTo>
                    <a:pt x="432" y="193"/>
                    <a:pt x="432" y="184"/>
                    <a:pt x="431" y="174"/>
                  </a:cubicBezTo>
                  <a:cubicBezTo>
                    <a:pt x="430" y="160"/>
                    <a:pt x="425" y="147"/>
                    <a:pt x="422" y="133"/>
                  </a:cubicBezTo>
                  <a:cubicBezTo>
                    <a:pt x="421" y="130"/>
                    <a:pt x="420" y="128"/>
                    <a:pt x="419" y="125"/>
                  </a:cubicBezTo>
                  <a:cubicBezTo>
                    <a:pt x="416" y="118"/>
                    <a:pt x="412" y="111"/>
                    <a:pt x="409" y="104"/>
                  </a:cubicBezTo>
                  <a:cubicBezTo>
                    <a:pt x="403" y="92"/>
                    <a:pt x="396" y="80"/>
                    <a:pt x="384" y="72"/>
                  </a:cubicBezTo>
                  <a:cubicBezTo>
                    <a:pt x="379" y="67"/>
                    <a:pt x="374" y="63"/>
                    <a:pt x="368" y="58"/>
                  </a:cubicBezTo>
                  <a:cubicBezTo>
                    <a:pt x="365" y="56"/>
                    <a:pt x="361" y="53"/>
                    <a:pt x="357" y="51"/>
                  </a:cubicBezTo>
                  <a:cubicBezTo>
                    <a:pt x="348" y="45"/>
                    <a:pt x="339" y="41"/>
                    <a:pt x="330" y="36"/>
                  </a:cubicBezTo>
                  <a:cubicBezTo>
                    <a:pt x="323" y="32"/>
                    <a:pt x="316" y="30"/>
                    <a:pt x="309" y="28"/>
                  </a:cubicBezTo>
                  <a:cubicBezTo>
                    <a:pt x="298" y="25"/>
                    <a:pt x="286" y="22"/>
                    <a:pt x="275" y="19"/>
                  </a:cubicBezTo>
                  <a:cubicBezTo>
                    <a:pt x="265" y="17"/>
                    <a:pt x="254" y="15"/>
                    <a:pt x="243" y="15"/>
                  </a:cubicBezTo>
                  <a:cubicBezTo>
                    <a:pt x="231" y="16"/>
                    <a:pt x="218" y="16"/>
                    <a:pt x="206" y="18"/>
                  </a:cubicBezTo>
                  <a:cubicBezTo>
                    <a:pt x="189" y="19"/>
                    <a:pt x="172" y="24"/>
                    <a:pt x="157" y="31"/>
                  </a:cubicBezTo>
                  <a:cubicBezTo>
                    <a:pt x="143" y="37"/>
                    <a:pt x="129" y="44"/>
                    <a:pt x="116" y="52"/>
                  </a:cubicBezTo>
                  <a:cubicBezTo>
                    <a:pt x="108" y="57"/>
                    <a:pt x="100" y="62"/>
                    <a:pt x="92" y="69"/>
                  </a:cubicBezTo>
                  <a:cubicBezTo>
                    <a:pt x="81" y="79"/>
                    <a:pt x="69" y="91"/>
                    <a:pt x="58" y="102"/>
                  </a:cubicBezTo>
                  <a:cubicBezTo>
                    <a:pt x="53" y="107"/>
                    <a:pt x="49" y="112"/>
                    <a:pt x="46" y="118"/>
                  </a:cubicBezTo>
                  <a:cubicBezTo>
                    <a:pt x="38" y="134"/>
                    <a:pt x="27" y="149"/>
                    <a:pt x="23" y="167"/>
                  </a:cubicBezTo>
                  <a:cubicBezTo>
                    <a:pt x="11" y="194"/>
                    <a:pt x="14" y="222"/>
                    <a:pt x="17" y="251"/>
                  </a:cubicBezTo>
                  <a:cubicBezTo>
                    <a:pt x="18" y="251"/>
                    <a:pt x="18" y="252"/>
                    <a:pt x="18" y="253"/>
                  </a:cubicBezTo>
                  <a:cubicBezTo>
                    <a:pt x="19" y="256"/>
                    <a:pt x="19" y="260"/>
                    <a:pt x="20" y="264"/>
                  </a:cubicBezTo>
                  <a:cubicBezTo>
                    <a:pt x="21" y="273"/>
                    <a:pt x="21" y="282"/>
                    <a:pt x="24" y="291"/>
                  </a:cubicBezTo>
                  <a:cubicBezTo>
                    <a:pt x="26" y="297"/>
                    <a:pt x="27" y="303"/>
                    <a:pt x="29" y="310"/>
                  </a:cubicBezTo>
                  <a:cubicBezTo>
                    <a:pt x="30" y="312"/>
                    <a:pt x="32" y="315"/>
                    <a:pt x="33" y="318"/>
                  </a:cubicBezTo>
                  <a:cubicBezTo>
                    <a:pt x="35" y="321"/>
                    <a:pt x="38" y="323"/>
                    <a:pt x="39" y="326"/>
                  </a:cubicBezTo>
                  <a:cubicBezTo>
                    <a:pt x="48" y="345"/>
                    <a:pt x="59" y="362"/>
                    <a:pt x="73" y="377"/>
                  </a:cubicBezTo>
                  <a:cubicBezTo>
                    <a:pt x="77" y="381"/>
                    <a:pt x="80" y="385"/>
                    <a:pt x="85" y="387"/>
                  </a:cubicBezTo>
                  <a:cubicBezTo>
                    <a:pt x="102" y="396"/>
                    <a:pt x="119" y="405"/>
                    <a:pt x="135" y="414"/>
                  </a:cubicBezTo>
                  <a:cubicBezTo>
                    <a:pt x="139" y="416"/>
                    <a:pt x="144" y="418"/>
                    <a:pt x="148" y="420"/>
                  </a:cubicBezTo>
                  <a:cubicBezTo>
                    <a:pt x="155" y="423"/>
                    <a:pt x="163" y="426"/>
                    <a:pt x="171" y="429"/>
                  </a:cubicBezTo>
                  <a:cubicBezTo>
                    <a:pt x="177" y="431"/>
                    <a:pt x="182" y="433"/>
                    <a:pt x="188" y="434"/>
                  </a:cubicBezTo>
                  <a:cubicBezTo>
                    <a:pt x="207" y="436"/>
                    <a:pt x="226" y="439"/>
                    <a:pt x="246" y="441"/>
                  </a:cubicBezTo>
                  <a:cubicBezTo>
                    <a:pt x="248" y="441"/>
                    <a:pt x="251" y="441"/>
                    <a:pt x="253" y="441"/>
                  </a:cubicBezTo>
                  <a:cubicBezTo>
                    <a:pt x="259" y="441"/>
                    <a:pt x="265" y="441"/>
                    <a:pt x="272" y="441"/>
                  </a:cubicBezTo>
                  <a:cubicBezTo>
                    <a:pt x="281" y="441"/>
                    <a:pt x="290" y="439"/>
                    <a:pt x="299" y="434"/>
                  </a:cubicBezTo>
                  <a:cubicBezTo>
                    <a:pt x="307" y="430"/>
                    <a:pt x="315" y="425"/>
                    <a:pt x="324" y="419"/>
                  </a:cubicBezTo>
                  <a:cubicBezTo>
                    <a:pt x="330" y="415"/>
                    <a:pt x="335" y="410"/>
                    <a:pt x="337" y="403"/>
                  </a:cubicBezTo>
                  <a:cubicBezTo>
                    <a:pt x="335" y="400"/>
                    <a:pt x="332" y="397"/>
                    <a:pt x="331" y="394"/>
                  </a:cubicBezTo>
                  <a:cubicBezTo>
                    <a:pt x="326" y="382"/>
                    <a:pt x="319" y="373"/>
                    <a:pt x="312" y="363"/>
                  </a:cubicBezTo>
                  <a:cubicBezTo>
                    <a:pt x="301" y="349"/>
                    <a:pt x="291" y="335"/>
                    <a:pt x="280" y="320"/>
                  </a:cubicBezTo>
                  <a:cubicBezTo>
                    <a:pt x="278" y="317"/>
                    <a:pt x="276" y="314"/>
                    <a:pt x="274" y="311"/>
                  </a:cubicBezTo>
                  <a:cubicBezTo>
                    <a:pt x="272" y="305"/>
                    <a:pt x="269" y="300"/>
                    <a:pt x="266" y="295"/>
                  </a:cubicBezTo>
                  <a:cubicBezTo>
                    <a:pt x="264" y="291"/>
                    <a:pt x="261" y="287"/>
                    <a:pt x="259" y="282"/>
                  </a:cubicBezTo>
                  <a:cubicBezTo>
                    <a:pt x="257" y="278"/>
                    <a:pt x="256" y="274"/>
                    <a:pt x="255" y="270"/>
                  </a:cubicBezTo>
                  <a:cubicBezTo>
                    <a:pt x="253" y="262"/>
                    <a:pt x="258" y="257"/>
                    <a:pt x="265" y="257"/>
                  </a:cubicBezTo>
                  <a:cubicBezTo>
                    <a:pt x="268" y="256"/>
                    <a:pt x="271" y="256"/>
                    <a:pt x="274" y="257"/>
                  </a:cubicBezTo>
                  <a:cubicBezTo>
                    <a:pt x="286" y="260"/>
                    <a:pt x="299" y="263"/>
                    <a:pt x="311" y="266"/>
                  </a:cubicBezTo>
                  <a:cubicBezTo>
                    <a:pt x="312" y="266"/>
                    <a:pt x="313" y="267"/>
                    <a:pt x="314" y="267"/>
                  </a:cubicBezTo>
                  <a:cubicBezTo>
                    <a:pt x="324" y="273"/>
                    <a:pt x="335" y="276"/>
                    <a:pt x="346" y="279"/>
                  </a:cubicBezTo>
                  <a:cubicBezTo>
                    <a:pt x="356" y="283"/>
                    <a:pt x="365" y="287"/>
                    <a:pt x="374" y="290"/>
                  </a:cubicBezTo>
                  <a:cubicBezTo>
                    <a:pt x="386" y="293"/>
                    <a:pt x="396" y="299"/>
                    <a:pt x="406" y="304"/>
                  </a:cubicBezTo>
                  <a:cubicBezTo>
                    <a:pt x="408" y="306"/>
                    <a:pt x="411" y="307"/>
                    <a:pt x="414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72"/>
            <p:cNvSpPr/>
            <p:nvPr/>
          </p:nvSpPr>
          <p:spPr bwMode="auto">
            <a:xfrm>
              <a:off x="3952875" y="471488"/>
              <a:ext cx="96838" cy="88900"/>
            </a:xfrm>
            <a:custGeom>
              <a:avLst/>
              <a:gdLst>
                <a:gd name="T0" fmla="*/ 3 w 35"/>
                <a:gd name="T1" fmla="*/ 9 h 32"/>
                <a:gd name="T2" fmla="*/ 7 w 35"/>
                <a:gd name="T3" fmla="*/ 3 h 32"/>
                <a:gd name="T4" fmla="*/ 12 w 35"/>
                <a:gd name="T5" fmla="*/ 0 h 32"/>
                <a:gd name="T6" fmla="*/ 28 w 35"/>
                <a:gd name="T7" fmla="*/ 3 h 32"/>
                <a:gd name="T8" fmla="*/ 35 w 35"/>
                <a:gd name="T9" fmla="*/ 15 h 32"/>
                <a:gd name="T10" fmla="*/ 27 w 35"/>
                <a:gd name="T11" fmla="*/ 28 h 32"/>
                <a:gd name="T12" fmla="*/ 20 w 35"/>
                <a:gd name="T13" fmla="*/ 30 h 32"/>
                <a:gd name="T14" fmla="*/ 3 w 35"/>
                <a:gd name="T15" fmla="*/ 24 h 32"/>
                <a:gd name="T16" fmla="*/ 1 w 35"/>
                <a:gd name="T17" fmla="*/ 16 h 32"/>
                <a:gd name="T18" fmla="*/ 3 w 35"/>
                <a:gd name="T19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2">
                  <a:moveTo>
                    <a:pt x="3" y="9"/>
                  </a:moveTo>
                  <a:cubicBezTo>
                    <a:pt x="5" y="6"/>
                    <a:pt x="6" y="4"/>
                    <a:pt x="7" y="3"/>
                  </a:cubicBezTo>
                  <a:cubicBezTo>
                    <a:pt x="9" y="2"/>
                    <a:pt x="11" y="0"/>
                    <a:pt x="12" y="0"/>
                  </a:cubicBezTo>
                  <a:cubicBezTo>
                    <a:pt x="18" y="0"/>
                    <a:pt x="23" y="0"/>
                    <a:pt x="28" y="3"/>
                  </a:cubicBezTo>
                  <a:cubicBezTo>
                    <a:pt x="33" y="6"/>
                    <a:pt x="35" y="10"/>
                    <a:pt x="35" y="15"/>
                  </a:cubicBezTo>
                  <a:cubicBezTo>
                    <a:pt x="35" y="21"/>
                    <a:pt x="32" y="25"/>
                    <a:pt x="27" y="28"/>
                  </a:cubicBezTo>
                  <a:cubicBezTo>
                    <a:pt x="25" y="28"/>
                    <a:pt x="22" y="29"/>
                    <a:pt x="20" y="30"/>
                  </a:cubicBezTo>
                  <a:cubicBezTo>
                    <a:pt x="13" y="32"/>
                    <a:pt x="7" y="28"/>
                    <a:pt x="3" y="24"/>
                  </a:cubicBezTo>
                  <a:cubicBezTo>
                    <a:pt x="1" y="22"/>
                    <a:pt x="0" y="19"/>
                    <a:pt x="1" y="16"/>
                  </a:cubicBezTo>
                  <a:cubicBezTo>
                    <a:pt x="2" y="13"/>
                    <a:pt x="3" y="11"/>
                    <a:pt x="3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73"/>
            <p:cNvSpPr/>
            <p:nvPr/>
          </p:nvSpPr>
          <p:spPr bwMode="auto">
            <a:xfrm>
              <a:off x="3313113" y="746125"/>
              <a:ext cx="36513" cy="100013"/>
            </a:xfrm>
            <a:custGeom>
              <a:avLst/>
              <a:gdLst>
                <a:gd name="T0" fmla="*/ 7 w 13"/>
                <a:gd name="T1" fmla="*/ 35 h 36"/>
                <a:gd name="T2" fmla="*/ 4 w 13"/>
                <a:gd name="T3" fmla="*/ 36 h 36"/>
                <a:gd name="T4" fmla="*/ 2 w 13"/>
                <a:gd name="T5" fmla="*/ 34 h 36"/>
                <a:gd name="T6" fmla="*/ 1 w 13"/>
                <a:gd name="T7" fmla="*/ 20 h 36"/>
                <a:gd name="T8" fmla="*/ 6 w 13"/>
                <a:gd name="T9" fmla="*/ 3 h 36"/>
                <a:gd name="T10" fmla="*/ 10 w 13"/>
                <a:gd name="T11" fmla="*/ 1 h 36"/>
                <a:gd name="T12" fmla="*/ 12 w 13"/>
                <a:gd name="T13" fmla="*/ 4 h 36"/>
                <a:gd name="T14" fmla="*/ 12 w 13"/>
                <a:gd name="T15" fmla="*/ 13 h 36"/>
                <a:gd name="T16" fmla="*/ 8 w 13"/>
                <a:gd name="T17" fmla="*/ 33 h 36"/>
                <a:gd name="T18" fmla="*/ 7 w 13"/>
                <a:gd name="T1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6">
                  <a:moveTo>
                    <a:pt x="7" y="35"/>
                  </a:moveTo>
                  <a:cubicBezTo>
                    <a:pt x="6" y="35"/>
                    <a:pt x="5" y="36"/>
                    <a:pt x="4" y="36"/>
                  </a:cubicBezTo>
                  <a:cubicBezTo>
                    <a:pt x="4" y="36"/>
                    <a:pt x="2" y="35"/>
                    <a:pt x="2" y="34"/>
                  </a:cubicBezTo>
                  <a:cubicBezTo>
                    <a:pt x="0" y="30"/>
                    <a:pt x="0" y="25"/>
                    <a:pt x="1" y="20"/>
                  </a:cubicBezTo>
                  <a:cubicBezTo>
                    <a:pt x="2" y="15"/>
                    <a:pt x="4" y="9"/>
                    <a:pt x="6" y="3"/>
                  </a:cubicBezTo>
                  <a:cubicBezTo>
                    <a:pt x="6" y="2"/>
                    <a:pt x="8" y="0"/>
                    <a:pt x="10" y="1"/>
                  </a:cubicBezTo>
                  <a:cubicBezTo>
                    <a:pt x="11" y="1"/>
                    <a:pt x="12" y="3"/>
                    <a:pt x="12" y="4"/>
                  </a:cubicBezTo>
                  <a:cubicBezTo>
                    <a:pt x="13" y="7"/>
                    <a:pt x="13" y="10"/>
                    <a:pt x="12" y="13"/>
                  </a:cubicBezTo>
                  <a:cubicBezTo>
                    <a:pt x="10" y="20"/>
                    <a:pt x="8" y="26"/>
                    <a:pt x="8" y="33"/>
                  </a:cubicBezTo>
                  <a:cubicBezTo>
                    <a:pt x="8" y="34"/>
                    <a:pt x="7" y="34"/>
                    <a:pt x="7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74"/>
            <p:cNvSpPr/>
            <p:nvPr/>
          </p:nvSpPr>
          <p:spPr bwMode="auto">
            <a:xfrm>
              <a:off x="3201988" y="504825"/>
              <a:ext cx="30163" cy="66675"/>
            </a:xfrm>
            <a:custGeom>
              <a:avLst/>
              <a:gdLst>
                <a:gd name="T0" fmla="*/ 7 w 11"/>
                <a:gd name="T1" fmla="*/ 24 h 24"/>
                <a:gd name="T2" fmla="*/ 3 w 11"/>
                <a:gd name="T3" fmla="*/ 22 h 24"/>
                <a:gd name="T4" fmla="*/ 4 w 11"/>
                <a:gd name="T5" fmla="*/ 2 h 24"/>
                <a:gd name="T6" fmla="*/ 5 w 11"/>
                <a:gd name="T7" fmla="*/ 1 h 24"/>
                <a:gd name="T8" fmla="*/ 9 w 11"/>
                <a:gd name="T9" fmla="*/ 0 h 24"/>
                <a:gd name="T10" fmla="*/ 11 w 11"/>
                <a:gd name="T11" fmla="*/ 3 h 24"/>
                <a:gd name="T12" fmla="*/ 11 w 11"/>
                <a:gd name="T13" fmla="*/ 9 h 24"/>
                <a:gd name="T14" fmla="*/ 7 w 11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4">
                  <a:moveTo>
                    <a:pt x="7" y="24"/>
                  </a:moveTo>
                  <a:cubicBezTo>
                    <a:pt x="6" y="23"/>
                    <a:pt x="3" y="23"/>
                    <a:pt x="3" y="22"/>
                  </a:cubicBezTo>
                  <a:cubicBezTo>
                    <a:pt x="0" y="16"/>
                    <a:pt x="0" y="9"/>
                    <a:pt x="4" y="2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6" y="1"/>
                    <a:pt x="8" y="0"/>
                    <a:pt x="9" y="0"/>
                  </a:cubicBezTo>
                  <a:cubicBezTo>
                    <a:pt x="10" y="1"/>
                    <a:pt x="11" y="2"/>
                    <a:pt x="11" y="3"/>
                  </a:cubicBezTo>
                  <a:cubicBezTo>
                    <a:pt x="11" y="5"/>
                    <a:pt x="11" y="7"/>
                    <a:pt x="11" y="9"/>
                  </a:cubicBezTo>
                  <a:cubicBezTo>
                    <a:pt x="10" y="14"/>
                    <a:pt x="8" y="18"/>
                    <a:pt x="7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75"/>
            <p:cNvSpPr/>
            <p:nvPr/>
          </p:nvSpPr>
          <p:spPr bwMode="auto">
            <a:xfrm>
              <a:off x="3355975" y="849313"/>
              <a:ext cx="30163" cy="55563"/>
            </a:xfrm>
            <a:custGeom>
              <a:avLst/>
              <a:gdLst>
                <a:gd name="T0" fmla="*/ 9 w 11"/>
                <a:gd name="T1" fmla="*/ 20 h 20"/>
                <a:gd name="T2" fmla="*/ 4 w 11"/>
                <a:gd name="T3" fmla="*/ 19 h 20"/>
                <a:gd name="T4" fmla="*/ 2 w 11"/>
                <a:gd name="T5" fmla="*/ 3 h 20"/>
                <a:gd name="T6" fmla="*/ 7 w 11"/>
                <a:gd name="T7" fmla="*/ 0 h 20"/>
                <a:gd name="T8" fmla="*/ 11 w 11"/>
                <a:gd name="T9" fmla="*/ 4 h 20"/>
                <a:gd name="T10" fmla="*/ 9 w 11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0">
                  <a:moveTo>
                    <a:pt x="9" y="20"/>
                  </a:moveTo>
                  <a:cubicBezTo>
                    <a:pt x="7" y="19"/>
                    <a:pt x="5" y="20"/>
                    <a:pt x="4" y="19"/>
                  </a:cubicBezTo>
                  <a:cubicBezTo>
                    <a:pt x="1" y="15"/>
                    <a:pt x="0" y="7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1"/>
                    <a:pt x="11" y="3"/>
                    <a:pt x="11" y="4"/>
                  </a:cubicBezTo>
                  <a:cubicBezTo>
                    <a:pt x="10" y="9"/>
                    <a:pt x="10" y="14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82"/>
            <p:cNvSpPr/>
            <p:nvPr/>
          </p:nvSpPr>
          <p:spPr bwMode="auto">
            <a:xfrm>
              <a:off x="2979738" y="-3175"/>
              <a:ext cx="252413" cy="292100"/>
            </a:xfrm>
            <a:custGeom>
              <a:avLst/>
              <a:gdLst>
                <a:gd name="T0" fmla="*/ 85 w 90"/>
                <a:gd name="T1" fmla="*/ 2 h 104"/>
                <a:gd name="T2" fmla="*/ 58 w 90"/>
                <a:gd name="T3" fmla="*/ 16 h 104"/>
                <a:gd name="T4" fmla="*/ 32 w 90"/>
                <a:gd name="T5" fmla="*/ 37 h 104"/>
                <a:gd name="T6" fmla="*/ 2 w 90"/>
                <a:gd name="T7" fmla="*/ 95 h 104"/>
                <a:gd name="T8" fmla="*/ 11 w 90"/>
                <a:gd name="T9" fmla="*/ 99 h 104"/>
                <a:gd name="T10" fmla="*/ 43 w 90"/>
                <a:gd name="T11" fmla="*/ 48 h 104"/>
                <a:gd name="T12" fmla="*/ 89 w 90"/>
                <a:gd name="T13" fmla="*/ 6 h 104"/>
                <a:gd name="T14" fmla="*/ 85 w 90"/>
                <a:gd name="T15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4">
                  <a:moveTo>
                    <a:pt x="85" y="2"/>
                  </a:moveTo>
                  <a:cubicBezTo>
                    <a:pt x="77" y="8"/>
                    <a:pt x="67" y="11"/>
                    <a:pt x="58" y="16"/>
                  </a:cubicBezTo>
                  <a:cubicBezTo>
                    <a:pt x="47" y="21"/>
                    <a:pt x="40" y="28"/>
                    <a:pt x="32" y="37"/>
                  </a:cubicBezTo>
                  <a:cubicBezTo>
                    <a:pt x="17" y="53"/>
                    <a:pt x="7" y="73"/>
                    <a:pt x="2" y="95"/>
                  </a:cubicBezTo>
                  <a:cubicBezTo>
                    <a:pt x="0" y="100"/>
                    <a:pt x="9" y="104"/>
                    <a:pt x="11" y="99"/>
                  </a:cubicBezTo>
                  <a:cubicBezTo>
                    <a:pt x="20" y="81"/>
                    <a:pt x="31" y="64"/>
                    <a:pt x="43" y="48"/>
                  </a:cubicBezTo>
                  <a:cubicBezTo>
                    <a:pt x="57" y="32"/>
                    <a:pt x="75" y="22"/>
                    <a:pt x="89" y="6"/>
                  </a:cubicBezTo>
                  <a:cubicBezTo>
                    <a:pt x="90" y="4"/>
                    <a:pt x="88" y="0"/>
                    <a:pt x="85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83"/>
            <p:cNvSpPr/>
            <p:nvPr/>
          </p:nvSpPr>
          <p:spPr bwMode="auto">
            <a:xfrm>
              <a:off x="3109913" y="42863"/>
              <a:ext cx="169863" cy="184150"/>
            </a:xfrm>
            <a:custGeom>
              <a:avLst/>
              <a:gdLst>
                <a:gd name="T0" fmla="*/ 56 w 61"/>
                <a:gd name="T1" fmla="*/ 1 h 66"/>
                <a:gd name="T2" fmla="*/ 33 w 61"/>
                <a:gd name="T3" fmla="*/ 18 h 66"/>
                <a:gd name="T4" fmla="*/ 3 w 61"/>
                <a:gd name="T5" fmla="*/ 53 h 66"/>
                <a:gd name="T6" fmla="*/ 13 w 61"/>
                <a:gd name="T7" fmla="*/ 61 h 66"/>
                <a:gd name="T8" fmla="*/ 40 w 61"/>
                <a:gd name="T9" fmla="*/ 30 h 66"/>
                <a:gd name="T10" fmla="*/ 59 w 61"/>
                <a:gd name="T11" fmla="*/ 6 h 66"/>
                <a:gd name="T12" fmla="*/ 56 w 61"/>
                <a:gd name="T13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6">
                  <a:moveTo>
                    <a:pt x="56" y="1"/>
                  </a:moveTo>
                  <a:cubicBezTo>
                    <a:pt x="47" y="5"/>
                    <a:pt x="41" y="12"/>
                    <a:pt x="33" y="18"/>
                  </a:cubicBezTo>
                  <a:cubicBezTo>
                    <a:pt x="21" y="29"/>
                    <a:pt x="11" y="39"/>
                    <a:pt x="3" y="53"/>
                  </a:cubicBezTo>
                  <a:cubicBezTo>
                    <a:pt x="0" y="59"/>
                    <a:pt x="9" y="66"/>
                    <a:pt x="13" y="61"/>
                  </a:cubicBezTo>
                  <a:cubicBezTo>
                    <a:pt x="22" y="50"/>
                    <a:pt x="31" y="40"/>
                    <a:pt x="40" y="30"/>
                  </a:cubicBezTo>
                  <a:cubicBezTo>
                    <a:pt x="47" y="23"/>
                    <a:pt x="51" y="12"/>
                    <a:pt x="59" y="6"/>
                  </a:cubicBezTo>
                  <a:cubicBezTo>
                    <a:pt x="61" y="4"/>
                    <a:pt x="59" y="0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84"/>
            <p:cNvSpPr/>
            <p:nvPr/>
          </p:nvSpPr>
          <p:spPr bwMode="auto">
            <a:xfrm>
              <a:off x="4478338" y="354013"/>
              <a:ext cx="33338" cy="168275"/>
            </a:xfrm>
            <a:custGeom>
              <a:avLst/>
              <a:gdLst>
                <a:gd name="T0" fmla="*/ 7 w 12"/>
                <a:gd name="T1" fmla="*/ 4 h 60"/>
                <a:gd name="T2" fmla="*/ 1 w 12"/>
                <a:gd name="T3" fmla="*/ 6 h 60"/>
                <a:gd name="T4" fmla="*/ 5 w 12"/>
                <a:gd name="T5" fmla="*/ 57 h 60"/>
                <a:gd name="T6" fmla="*/ 10 w 12"/>
                <a:gd name="T7" fmla="*/ 57 h 60"/>
                <a:gd name="T8" fmla="*/ 7 w 12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0">
                  <a:moveTo>
                    <a:pt x="7" y="4"/>
                  </a:moveTo>
                  <a:cubicBezTo>
                    <a:pt x="6" y="0"/>
                    <a:pt x="0" y="2"/>
                    <a:pt x="1" y="6"/>
                  </a:cubicBezTo>
                  <a:cubicBezTo>
                    <a:pt x="5" y="23"/>
                    <a:pt x="4" y="40"/>
                    <a:pt x="5" y="57"/>
                  </a:cubicBezTo>
                  <a:cubicBezTo>
                    <a:pt x="5" y="60"/>
                    <a:pt x="10" y="60"/>
                    <a:pt x="10" y="57"/>
                  </a:cubicBezTo>
                  <a:cubicBezTo>
                    <a:pt x="12" y="39"/>
                    <a:pt x="11" y="21"/>
                    <a:pt x="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85"/>
            <p:cNvSpPr/>
            <p:nvPr/>
          </p:nvSpPr>
          <p:spPr bwMode="auto">
            <a:xfrm>
              <a:off x="4532313" y="282575"/>
              <a:ext cx="61913" cy="227013"/>
            </a:xfrm>
            <a:custGeom>
              <a:avLst/>
              <a:gdLst>
                <a:gd name="T0" fmla="*/ 9 w 22"/>
                <a:gd name="T1" fmla="*/ 5 h 81"/>
                <a:gd name="T2" fmla="*/ 1 w 22"/>
                <a:gd name="T3" fmla="*/ 6 h 81"/>
                <a:gd name="T4" fmla="*/ 7 w 22"/>
                <a:gd name="T5" fmla="*/ 75 h 81"/>
                <a:gd name="T6" fmla="*/ 18 w 22"/>
                <a:gd name="T7" fmla="*/ 75 h 81"/>
                <a:gd name="T8" fmla="*/ 9 w 22"/>
                <a:gd name="T9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1">
                  <a:moveTo>
                    <a:pt x="9" y="5"/>
                  </a:moveTo>
                  <a:cubicBezTo>
                    <a:pt x="8" y="0"/>
                    <a:pt x="0" y="1"/>
                    <a:pt x="1" y="6"/>
                  </a:cubicBezTo>
                  <a:cubicBezTo>
                    <a:pt x="3" y="29"/>
                    <a:pt x="4" y="53"/>
                    <a:pt x="7" y="75"/>
                  </a:cubicBezTo>
                  <a:cubicBezTo>
                    <a:pt x="8" y="81"/>
                    <a:pt x="17" y="81"/>
                    <a:pt x="18" y="75"/>
                  </a:cubicBezTo>
                  <a:cubicBezTo>
                    <a:pt x="22" y="51"/>
                    <a:pt x="14" y="29"/>
                    <a:pt x="9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98057" y="39745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项目制作：韦柳娜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罗   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144516" y="4042096"/>
            <a:ext cx="2662530" cy="2072698"/>
            <a:chOff x="4814888" y="2552700"/>
            <a:chExt cx="5102225" cy="3971925"/>
          </a:xfrm>
        </p:grpSpPr>
        <p:sp>
          <p:nvSpPr>
            <p:cNvPr id="9" name="Freeform 110"/>
            <p:cNvSpPr>
              <a:spLocks noEditPoints="1"/>
            </p:cNvSpPr>
            <p:nvPr/>
          </p:nvSpPr>
          <p:spPr bwMode="auto">
            <a:xfrm>
              <a:off x="5170488" y="4154488"/>
              <a:ext cx="2811463" cy="2160588"/>
            </a:xfrm>
            <a:custGeom>
              <a:avLst/>
              <a:gdLst>
                <a:gd name="T0" fmla="*/ 906 w 1004"/>
                <a:gd name="T1" fmla="*/ 374 h 771"/>
                <a:gd name="T2" fmla="*/ 756 w 1004"/>
                <a:gd name="T3" fmla="*/ 411 h 771"/>
                <a:gd name="T4" fmla="*/ 652 w 1004"/>
                <a:gd name="T5" fmla="*/ 555 h 771"/>
                <a:gd name="T6" fmla="*/ 571 w 1004"/>
                <a:gd name="T7" fmla="*/ 770 h 771"/>
                <a:gd name="T8" fmla="*/ 426 w 1004"/>
                <a:gd name="T9" fmla="*/ 562 h 771"/>
                <a:gd name="T10" fmla="*/ 276 w 1004"/>
                <a:gd name="T11" fmla="*/ 476 h 771"/>
                <a:gd name="T12" fmla="*/ 99 w 1004"/>
                <a:gd name="T13" fmla="*/ 478 h 771"/>
                <a:gd name="T14" fmla="*/ 0 w 1004"/>
                <a:gd name="T15" fmla="*/ 278 h 771"/>
                <a:gd name="T16" fmla="*/ 100 w 1004"/>
                <a:gd name="T17" fmla="*/ 181 h 771"/>
                <a:gd name="T18" fmla="*/ 283 w 1004"/>
                <a:gd name="T19" fmla="*/ 169 h 771"/>
                <a:gd name="T20" fmla="*/ 305 w 1004"/>
                <a:gd name="T21" fmla="*/ 98 h 771"/>
                <a:gd name="T22" fmla="*/ 481 w 1004"/>
                <a:gd name="T23" fmla="*/ 8 h 771"/>
                <a:gd name="T24" fmla="*/ 662 w 1004"/>
                <a:gd name="T25" fmla="*/ 93 h 771"/>
                <a:gd name="T26" fmla="*/ 726 w 1004"/>
                <a:gd name="T27" fmla="*/ 72 h 771"/>
                <a:gd name="T28" fmla="*/ 898 w 1004"/>
                <a:gd name="T29" fmla="*/ 74 h 771"/>
                <a:gd name="T30" fmla="*/ 1003 w 1004"/>
                <a:gd name="T31" fmla="*/ 224 h 771"/>
                <a:gd name="T32" fmla="*/ 829 w 1004"/>
                <a:gd name="T33" fmla="*/ 330 h 771"/>
                <a:gd name="T34" fmla="*/ 920 w 1004"/>
                <a:gd name="T35" fmla="*/ 206 h 771"/>
                <a:gd name="T36" fmla="*/ 814 w 1004"/>
                <a:gd name="T37" fmla="*/ 124 h 771"/>
                <a:gd name="T38" fmla="*/ 727 w 1004"/>
                <a:gd name="T39" fmla="*/ 265 h 771"/>
                <a:gd name="T40" fmla="*/ 154 w 1004"/>
                <a:gd name="T41" fmla="*/ 419 h 771"/>
                <a:gd name="T42" fmla="*/ 286 w 1004"/>
                <a:gd name="T43" fmla="*/ 305 h 771"/>
                <a:gd name="T44" fmla="*/ 148 w 1004"/>
                <a:gd name="T45" fmla="*/ 226 h 771"/>
                <a:gd name="T46" fmla="*/ 88 w 1004"/>
                <a:gd name="T47" fmla="*/ 361 h 771"/>
                <a:gd name="T48" fmla="*/ 522 w 1004"/>
                <a:gd name="T49" fmla="*/ 500 h 771"/>
                <a:gd name="T50" fmla="*/ 618 w 1004"/>
                <a:gd name="T51" fmla="*/ 421 h 771"/>
                <a:gd name="T52" fmla="*/ 523 w 1004"/>
                <a:gd name="T53" fmla="*/ 315 h 771"/>
                <a:gd name="T54" fmla="*/ 450 w 1004"/>
                <a:gd name="T55" fmla="*/ 475 h 771"/>
                <a:gd name="T56" fmla="*/ 399 w 1004"/>
                <a:gd name="T57" fmla="*/ 134 h 771"/>
                <a:gd name="T58" fmla="*/ 562 w 1004"/>
                <a:gd name="T59" fmla="*/ 94 h 771"/>
                <a:gd name="T60" fmla="*/ 469 w 1004"/>
                <a:gd name="T61" fmla="*/ 66 h 771"/>
                <a:gd name="T62" fmla="*/ 380 w 1004"/>
                <a:gd name="T63" fmla="*/ 124 h 771"/>
                <a:gd name="T64" fmla="*/ 424 w 1004"/>
                <a:gd name="T65" fmla="*/ 176 h 771"/>
                <a:gd name="T66" fmla="*/ 522 w 1004"/>
                <a:gd name="T67" fmla="*/ 172 h 771"/>
                <a:gd name="T68" fmla="*/ 434 w 1004"/>
                <a:gd name="T69" fmla="*/ 155 h 771"/>
                <a:gd name="T70" fmla="*/ 551 w 1004"/>
                <a:gd name="T71" fmla="*/ 209 h 771"/>
                <a:gd name="T72" fmla="*/ 410 w 1004"/>
                <a:gd name="T73" fmla="*/ 259 h 771"/>
                <a:gd name="T74" fmla="*/ 427 w 1004"/>
                <a:gd name="T75" fmla="*/ 230 h 771"/>
                <a:gd name="T76" fmla="*/ 447 w 1004"/>
                <a:gd name="T77" fmla="*/ 574 h 771"/>
                <a:gd name="T78" fmla="*/ 672 w 1004"/>
                <a:gd name="T79" fmla="*/ 432 h 771"/>
                <a:gd name="T80" fmla="*/ 661 w 1004"/>
                <a:gd name="T81" fmla="*/ 433 h 771"/>
                <a:gd name="T82" fmla="*/ 701 w 1004"/>
                <a:gd name="T83" fmla="*/ 424 h 771"/>
                <a:gd name="T84" fmla="*/ 956 w 1004"/>
                <a:gd name="T85" fmla="*/ 114 h 771"/>
                <a:gd name="T86" fmla="*/ 968 w 1004"/>
                <a:gd name="T87" fmla="*/ 149 h 771"/>
                <a:gd name="T88" fmla="*/ 66 w 1004"/>
                <a:gd name="T89" fmla="*/ 250 h 771"/>
                <a:gd name="T90" fmla="*/ 88 w 1004"/>
                <a:gd name="T91" fmla="*/ 449 h 771"/>
                <a:gd name="T92" fmla="*/ 95 w 1004"/>
                <a:gd name="T93" fmla="*/ 455 h 771"/>
                <a:gd name="T94" fmla="*/ 97 w 1004"/>
                <a:gd name="T95" fmla="*/ 456 h 771"/>
                <a:gd name="T96" fmla="*/ 354 w 1004"/>
                <a:gd name="T97" fmla="*/ 57 h 771"/>
                <a:gd name="T98" fmla="*/ 475 w 1004"/>
                <a:gd name="T99" fmla="*/ 587 h 771"/>
                <a:gd name="T100" fmla="*/ 946 w 1004"/>
                <a:gd name="T101" fmla="*/ 135 h 771"/>
                <a:gd name="T102" fmla="*/ 37 w 1004"/>
                <a:gd name="T103" fmla="*/ 241 h 771"/>
                <a:gd name="T104" fmla="*/ 40 w 1004"/>
                <a:gd name="T105" fmla="*/ 232 h 771"/>
                <a:gd name="T106" fmla="*/ 366 w 1004"/>
                <a:gd name="T107" fmla="*/ 65 h 771"/>
                <a:gd name="T108" fmla="*/ 617 w 1004"/>
                <a:gd name="T109" fmla="*/ 75 h 771"/>
                <a:gd name="T110" fmla="*/ 623 w 1004"/>
                <a:gd name="T111" fmla="*/ 46 h 771"/>
                <a:gd name="T112" fmla="*/ 250 w 1004"/>
                <a:gd name="T113" fmla="*/ 186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4" h="771">
                  <a:moveTo>
                    <a:pt x="1000" y="254"/>
                  </a:moveTo>
                  <a:cubicBezTo>
                    <a:pt x="1000" y="259"/>
                    <a:pt x="1000" y="265"/>
                    <a:pt x="999" y="270"/>
                  </a:cubicBezTo>
                  <a:cubicBezTo>
                    <a:pt x="999" y="276"/>
                    <a:pt x="998" y="281"/>
                    <a:pt x="997" y="286"/>
                  </a:cubicBezTo>
                  <a:cubicBezTo>
                    <a:pt x="993" y="297"/>
                    <a:pt x="989" y="308"/>
                    <a:pt x="985" y="319"/>
                  </a:cubicBezTo>
                  <a:cubicBezTo>
                    <a:pt x="982" y="326"/>
                    <a:pt x="978" y="332"/>
                    <a:pt x="972" y="336"/>
                  </a:cubicBezTo>
                  <a:cubicBezTo>
                    <a:pt x="960" y="345"/>
                    <a:pt x="948" y="353"/>
                    <a:pt x="935" y="361"/>
                  </a:cubicBezTo>
                  <a:cubicBezTo>
                    <a:pt x="926" y="367"/>
                    <a:pt x="916" y="371"/>
                    <a:pt x="906" y="374"/>
                  </a:cubicBezTo>
                  <a:cubicBezTo>
                    <a:pt x="896" y="376"/>
                    <a:pt x="887" y="379"/>
                    <a:pt x="878" y="383"/>
                  </a:cubicBezTo>
                  <a:cubicBezTo>
                    <a:pt x="872" y="385"/>
                    <a:pt x="866" y="386"/>
                    <a:pt x="860" y="387"/>
                  </a:cubicBezTo>
                  <a:cubicBezTo>
                    <a:pt x="853" y="388"/>
                    <a:pt x="847" y="389"/>
                    <a:pt x="840" y="390"/>
                  </a:cubicBezTo>
                  <a:cubicBezTo>
                    <a:pt x="837" y="391"/>
                    <a:pt x="833" y="391"/>
                    <a:pt x="830" y="393"/>
                  </a:cubicBezTo>
                  <a:cubicBezTo>
                    <a:pt x="825" y="395"/>
                    <a:pt x="820" y="396"/>
                    <a:pt x="814" y="397"/>
                  </a:cubicBezTo>
                  <a:cubicBezTo>
                    <a:pt x="803" y="399"/>
                    <a:pt x="792" y="401"/>
                    <a:pt x="780" y="402"/>
                  </a:cubicBezTo>
                  <a:cubicBezTo>
                    <a:pt x="771" y="403"/>
                    <a:pt x="763" y="406"/>
                    <a:pt x="756" y="411"/>
                  </a:cubicBezTo>
                  <a:cubicBezTo>
                    <a:pt x="752" y="413"/>
                    <a:pt x="748" y="415"/>
                    <a:pt x="743" y="416"/>
                  </a:cubicBezTo>
                  <a:cubicBezTo>
                    <a:pt x="736" y="416"/>
                    <a:pt x="730" y="419"/>
                    <a:pt x="724" y="423"/>
                  </a:cubicBezTo>
                  <a:cubicBezTo>
                    <a:pt x="716" y="428"/>
                    <a:pt x="709" y="435"/>
                    <a:pt x="702" y="441"/>
                  </a:cubicBezTo>
                  <a:cubicBezTo>
                    <a:pt x="691" y="449"/>
                    <a:pt x="684" y="460"/>
                    <a:pt x="680" y="473"/>
                  </a:cubicBezTo>
                  <a:cubicBezTo>
                    <a:pt x="675" y="486"/>
                    <a:pt x="670" y="498"/>
                    <a:pt x="665" y="510"/>
                  </a:cubicBezTo>
                  <a:cubicBezTo>
                    <a:pt x="663" y="517"/>
                    <a:pt x="661" y="523"/>
                    <a:pt x="659" y="530"/>
                  </a:cubicBezTo>
                  <a:cubicBezTo>
                    <a:pt x="657" y="539"/>
                    <a:pt x="655" y="547"/>
                    <a:pt x="652" y="555"/>
                  </a:cubicBezTo>
                  <a:cubicBezTo>
                    <a:pt x="648" y="569"/>
                    <a:pt x="645" y="582"/>
                    <a:pt x="643" y="595"/>
                  </a:cubicBezTo>
                  <a:cubicBezTo>
                    <a:pt x="641" y="608"/>
                    <a:pt x="639" y="621"/>
                    <a:pt x="638" y="634"/>
                  </a:cubicBezTo>
                  <a:cubicBezTo>
                    <a:pt x="637" y="657"/>
                    <a:pt x="632" y="678"/>
                    <a:pt x="624" y="699"/>
                  </a:cubicBezTo>
                  <a:cubicBezTo>
                    <a:pt x="621" y="709"/>
                    <a:pt x="618" y="719"/>
                    <a:pt x="616" y="729"/>
                  </a:cubicBezTo>
                  <a:cubicBezTo>
                    <a:pt x="614" y="740"/>
                    <a:pt x="608" y="750"/>
                    <a:pt x="601" y="758"/>
                  </a:cubicBezTo>
                  <a:cubicBezTo>
                    <a:pt x="599" y="760"/>
                    <a:pt x="597" y="762"/>
                    <a:pt x="595" y="763"/>
                  </a:cubicBezTo>
                  <a:cubicBezTo>
                    <a:pt x="587" y="767"/>
                    <a:pt x="579" y="769"/>
                    <a:pt x="571" y="770"/>
                  </a:cubicBezTo>
                  <a:cubicBezTo>
                    <a:pt x="558" y="771"/>
                    <a:pt x="547" y="766"/>
                    <a:pt x="538" y="757"/>
                  </a:cubicBezTo>
                  <a:cubicBezTo>
                    <a:pt x="534" y="753"/>
                    <a:pt x="531" y="749"/>
                    <a:pt x="528" y="744"/>
                  </a:cubicBezTo>
                  <a:cubicBezTo>
                    <a:pt x="521" y="734"/>
                    <a:pt x="514" y="723"/>
                    <a:pt x="508" y="713"/>
                  </a:cubicBezTo>
                  <a:cubicBezTo>
                    <a:pt x="504" y="707"/>
                    <a:pt x="499" y="701"/>
                    <a:pt x="495" y="695"/>
                  </a:cubicBezTo>
                  <a:cubicBezTo>
                    <a:pt x="489" y="685"/>
                    <a:pt x="484" y="675"/>
                    <a:pt x="480" y="664"/>
                  </a:cubicBezTo>
                  <a:cubicBezTo>
                    <a:pt x="469" y="637"/>
                    <a:pt x="457" y="610"/>
                    <a:pt x="441" y="586"/>
                  </a:cubicBezTo>
                  <a:cubicBezTo>
                    <a:pt x="436" y="578"/>
                    <a:pt x="431" y="570"/>
                    <a:pt x="426" y="562"/>
                  </a:cubicBezTo>
                  <a:cubicBezTo>
                    <a:pt x="423" y="556"/>
                    <a:pt x="419" y="551"/>
                    <a:pt x="415" y="546"/>
                  </a:cubicBezTo>
                  <a:cubicBezTo>
                    <a:pt x="405" y="532"/>
                    <a:pt x="394" y="519"/>
                    <a:pt x="384" y="506"/>
                  </a:cubicBezTo>
                  <a:cubicBezTo>
                    <a:pt x="380" y="502"/>
                    <a:pt x="377" y="498"/>
                    <a:pt x="372" y="496"/>
                  </a:cubicBezTo>
                  <a:cubicBezTo>
                    <a:pt x="362" y="492"/>
                    <a:pt x="353" y="487"/>
                    <a:pt x="343" y="483"/>
                  </a:cubicBezTo>
                  <a:cubicBezTo>
                    <a:pt x="335" y="479"/>
                    <a:pt x="325" y="478"/>
                    <a:pt x="316" y="479"/>
                  </a:cubicBezTo>
                  <a:cubicBezTo>
                    <a:pt x="310" y="479"/>
                    <a:pt x="304" y="479"/>
                    <a:pt x="298" y="477"/>
                  </a:cubicBezTo>
                  <a:cubicBezTo>
                    <a:pt x="291" y="475"/>
                    <a:pt x="283" y="475"/>
                    <a:pt x="276" y="476"/>
                  </a:cubicBezTo>
                  <a:cubicBezTo>
                    <a:pt x="265" y="478"/>
                    <a:pt x="254" y="480"/>
                    <a:pt x="243" y="481"/>
                  </a:cubicBezTo>
                  <a:cubicBezTo>
                    <a:pt x="236" y="482"/>
                    <a:pt x="230" y="483"/>
                    <a:pt x="223" y="482"/>
                  </a:cubicBezTo>
                  <a:cubicBezTo>
                    <a:pt x="220" y="481"/>
                    <a:pt x="218" y="482"/>
                    <a:pt x="216" y="482"/>
                  </a:cubicBezTo>
                  <a:cubicBezTo>
                    <a:pt x="212" y="482"/>
                    <a:pt x="209" y="483"/>
                    <a:pt x="205" y="483"/>
                  </a:cubicBezTo>
                  <a:cubicBezTo>
                    <a:pt x="190" y="487"/>
                    <a:pt x="175" y="487"/>
                    <a:pt x="159" y="486"/>
                  </a:cubicBezTo>
                  <a:cubicBezTo>
                    <a:pt x="155" y="485"/>
                    <a:pt x="151" y="485"/>
                    <a:pt x="147" y="485"/>
                  </a:cubicBezTo>
                  <a:cubicBezTo>
                    <a:pt x="130" y="486"/>
                    <a:pt x="114" y="484"/>
                    <a:pt x="99" y="478"/>
                  </a:cubicBezTo>
                  <a:cubicBezTo>
                    <a:pt x="93" y="475"/>
                    <a:pt x="87" y="473"/>
                    <a:pt x="80" y="472"/>
                  </a:cubicBezTo>
                  <a:cubicBezTo>
                    <a:pt x="69" y="468"/>
                    <a:pt x="59" y="463"/>
                    <a:pt x="53" y="453"/>
                  </a:cubicBezTo>
                  <a:cubicBezTo>
                    <a:pt x="46" y="443"/>
                    <a:pt x="38" y="434"/>
                    <a:pt x="32" y="423"/>
                  </a:cubicBezTo>
                  <a:cubicBezTo>
                    <a:pt x="25" y="411"/>
                    <a:pt x="21" y="398"/>
                    <a:pt x="15" y="385"/>
                  </a:cubicBezTo>
                  <a:cubicBezTo>
                    <a:pt x="14" y="377"/>
                    <a:pt x="11" y="370"/>
                    <a:pt x="8" y="363"/>
                  </a:cubicBezTo>
                  <a:cubicBezTo>
                    <a:pt x="2" y="349"/>
                    <a:pt x="0" y="335"/>
                    <a:pt x="0" y="320"/>
                  </a:cubicBezTo>
                  <a:cubicBezTo>
                    <a:pt x="1" y="306"/>
                    <a:pt x="0" y="292"/>
                    <a:pt x="0" y="278"/>
                  </a:cubicBezTo>
                  <a:cubicBezTo>
                    <a:pt x="0" y="270"/>
                    <a:pt x="1" y="262"/>
                    <a:pt x="4" y="255"/>
                  </a:cubicBezTo>
                  <a:cubicBezTo>
                    <a:pt x="7" y="248"/>
                    <a:pt x="9" y="241"/>
                    <a:pt x="11" y="235"/>
                  </a:cubicBezTo>
                  <a:cubicBezTo>
                    <a:pt x="13" y="228"/>
                    <a:pt x="17" y="224"/>
                    <a:pt x="23" y="221"/>
                  </a:cubicBezTo>
                  <a:cubicBezTo>
                    <a:pt x="29" y="217"/>
                    <a:pt x="36" y="213"/>
                    <a:pt x="42" y="209"/>
                  </a:cubicBezTo>
                  <a:cubicBezTo>
                    <a:pt x="49" y="206"/>
                    <a:pt x="56" y="203"/>
                    <a:pt x="62" y="199"/>
                  </a:cubicBezTo>
                  <a:cubicBezTo>
                    <a:pt x="64" y="198"/>
                    <a:pt x="67" y="197"/>
                    <a:pt x="68" y="196"/>
                  </a:cubicBezTo>
                  <a:cubicBezTo>
                    <a:pt x="78" y="190"/>
                    <a:pt x="89" y="186"/>
                    <a:pt x="100" y="181"/>
                  </a:cubicBezTo>
                  <a:cubicBezTo>
                    <a:pt x="118" y="173"/>
                    <a:pt x="136" y="167"/>
                    <a:pt x="155" y="163"/>
                  </a:cubicBezTo>
                  <a:cubicBezTo>
                    <a:pt x="160" y="162"/>
                    <a:pt x="165" y="160"/>
                    <a:pt x="170" y="158"/>
                  </a:cubicBezTo>
                  <a:cubicBezTo>
                    <a:pt x="174" y="156"/>
                    <a:pt x="178" y="155"/>
                    <a:pt x="183" y="154"/>
                  </a:cubicBezTo>
                  <a:cubicBezTo>
                    <a:pt x="190" y="153"/>
                    <a:pt x="198" y="151"/>
                    <a:pt x="205" y="150"/>
                  </a:cubicBezTo>
                  <a:cubicBezTo>
                    <a:pt x="216" y="148"/>
                    <a:pt x="227" y="146"/>
                    <a:pt x="237" y="145"/>
                  </a:cubicBezTo>
                  <a:cubicBezTo>
                    <a:pt x="247" y="145"/>
                    <a:pt x="257" y="148"/>
                    <a:pt x="265" y="154"/>
                  </a:cubicBezTo>
                  <a:cubicBezTo>
                    <a:pt x="271" y="158"/>
                    <a:pt x="277" y="164"/>
                    <a:pt x="283" y="169"/>
                  </a:cubicBezTo>
                  <a:cubicBezTo>
                    <a:pt x="287" y="172"/>
                    <a:pt x="289" y="176"/>
                    <a:pt x="292" y="180"/>
                  </a:cubicBezTo>
                  <a:cubicBezTo>
                    <a:pt x="293" y="182"/>
                    <a:pt x="294" y="184"/>
                    <a:pt x="297" y="184"/>
                  </a:cubicBezTo>
                  <a:cubicBezTo>
                    <a:pt x="299" y="183"/>
                    <a:pt x="302" y="181"/>
                    <a:pt x="301" y="178"/>
                  </a:cubicBezTo>
                  <a:cubicBezTo>
                    <a:pt x="301" y="171"/>
                    <a:pt x="301" y="164"/>
                    <a:pt x="300" y="156"/>
                  </a:cubicBezTo>
                  <a:cubicBezTo>
                    <a:pt x="299" y="149"/>
                    <a:pt x="298" y="142"/>
                    <a:pt x="299" y="135"/>
                  </a:cubicBezTo>
                  <a:cubicBezTo>
                    <a:pt x="300" y="133"/>
                    <a:pt x="299" y="130"/>
                    <a:pt x="300" y="127"/>
                  </a:cubicBezTo>
                  <a:cubicBezTo>
                    <a:pt x="300" y="117"/>
                    <a:pt x="301" y="107"/>
                    <a:pt x="305" y="98"/>
                  </a:cubicBezTo>
                  <a:cubicBezTo>
                    <a:pt x="308" y="92"/>
                    <a:pt x="309" y="85"/>
                    <a:pt x="311" y="79"/>
                  </a:cubicBezTo>
                  <a:cubicBezTo>
                    <a:pt x="313" y="69"/>
                    <a:pt x="318" y="61"/>
                    <a:pt x="326" y="55"/>
                  </a:cubicBezTo>
                  <a:cubicBezTo>
                    <a:pt x="331" y="52"/>
                    <a:pt x="336" y="48"/>
                    <a:pt x="339" y="43"/>
                  </a:cubicBezTo>
                  <a:cubicBezTo>
                    <a:pt x="343" y="37"/>
                    <a:pt x="349" y="34"/>
                    <a:pt x="356" y="33"/>
                  </a:cubicBezTo>
                  <a:cubicBezTo>
                    <a:pt x="363" y="31"/>
                    <a:pt x="371" y="29"/>
                    <a:pt x="378" y="29"/>
                  </a:cubicBezTo>
                  <a:cubicBezTo>
                    <a:pt x="399" y="26"/>
                    <a:pt x="420" y="21"/>
                    <a:pt x="440" y="16"/>
                  </a:cubicBezTo>
                  <a:cubicBezTo>
                    <a:pt x="453" y="12"/>
                    <a:pt x="467" y="10"/>
                    <a:pt x="481" y="8"/>
                  </a:cubicBezTo>
                  <a:cubicBezTo>
                    <a:pt x="507" y="4"/>
                    <a:pt x="533" y="1"/>
                    <a:pt x="559" y="0"/>
                  </a:cubicBezTo>
                  <a:cubicBezTo>
                    <a:pt x="564" y="0"/>
                    <a:pt x="570" y="0"/>
                    <a:pt x="575" y="0"/>
                  </a:cubicBezTo>
                  <a:cubicBezTo>
                    <a:pt x="581" y="0"/>
                    <a:pt x="588" y="1"/>
                    <a:pt x="593" y="5"/>
                  </a:cubicBezTo>
                  <a:cubicBezTo>
                    <a:pt x="598" y="9"/>
                    <a:pt x="604" y="12"/>
                    <a:pt x="610" y="14"/>
                  </a:cubicBezTo>
                  <a:cubicBezTo>
                    <a:pt x="620" y="17"/>
                    <a:pt x="627" y="23"/>
                    <a:pt x="632" y="32"/>
                  </a:cubicBezTo>
                  <a:cubicBezTo>
                    <a:pt x="635" y="38"/>
                    <a:pt x="639" y="44"/>
                    <a:pt x="644" y="50"/>
                  </a:cubicBezTo>
                  <a:cubicBezTo>
                    <a:pt x="653" y="63"/>
                    <a:pt x="657" y="78"/>
                    <a:pt x="662" y="93"/>
                  </a:cubicBezTo>
                  <a:cubicBezTo>
                    <a:pt x="663" y="94"/>
                    <a:pt x="663" y="95"/>
                    <a:pt x="663" y="97"/>
                  </a:cubicBezTo>
                  <a:cubicBezTo>
                    <a:pt x="662" y="106"/>
                    <a:pt x="666" y="114"/>
                    <a:pt x="668" y="122"/>
                  </a:cubicBezTo>
                  <a:cubicBezTo>
                    <a:pt x="668" y="123"/>
                    <a:pt x="668" y="124"/>
                    <a:pt x="668" y="124"/>
                  </a:cubicBezTo>
                  <a:cubicBezTo>
                    <a:pt x="669" y="126"/>
                    <a:pt x="671" y="128"/>
                    <a:pt x="673" y="128"/>
                  </a:cubicBezTo>
                  <a:cubicBezTo>
                    <a:pt x="675" y="128"/>
                    <a:pt x="677" y="127"/>
                    <a:pt x="678" y="124"/>
                  </a:cubicBezTo>
                  <a:cubicBezTo>
                    <a:pt x="681" y="108"/>
                    <a:pt x="691" y="96"/>
                    <a:pt x="702" y="85"/>
                  </a:cubicBezTo>
                  <a:cubicBezTo>
                    <a:pt x="709" y="78"/>
                    <a:pt x="717" y="74"/>
                    <a:pt x="726" y="72"/>
                  </a:cubicBezTo>
                  <a:cubicBezTo>
                    <a:pt x="736" y="71"/>
                    <a:pt x="745" y="69"/>
                    <a:pt x="755" y="70"/>
                  </a:cubicBezTo>
                  <a:cubicBezTo>
                    <a:pt x="759" y="70"/>
                    <a:pt x="764" y="69"/>
                    <a:pt x="768" y="68"/>
                  </a:cubicBezTo>
                  <a:cubicBezTo>
                    <a:pt x="775" y="67"/>
                    <a:pt x="783" y="66"/>
                    <a:pt x="791" y="67"/>
                  </a:cubicBezTo>
                  <a:cubicBezTo>
                    <a:pt x="798" y="68"/>
                    <a:pt x="806" y="67"/>
                    <a:pt x="813" y="67"/>
                  </a:cubicBezTo>
                  <a:cubicBezTo>
                    <a:pt x="818" y="67"/>
                    <a:pt x="823" y="66"/>
                    <a:pt x="827" y="66"/>
                  </a:cubicBezTo>
                  <a:cubicBezTo>
                    <a:pt x="834" y="66"/>
                    <a:pt x="841" y="66"/>
                    <a:pt x="848" y="67"/>
                  </a:cubicBezTo>
                  <a:cubicBezTo>
                    <a:pt x="864" y="69"/>
                    <a:pt x="881" y="71"/>
                    <a:pt x="898" y="74"/>
                  </a:cubicBezTo>
                  <a:cubicBezTo>
                    <a:pt x="905" y="76"/>
                    <a:pt x="911" y="76"/>
                    <a:pt x="918" y="77"/>
                  </a:cubicBezTo>
                  <a:cubicBezTo>
                    <a:pt x="928" y="79"/>
                    <a:pt x="938" y="82"/>
                    <a:pt x="949" y="84"/>
                  </a:cubicBezTo>
                  <a:cubicBezTo>
                    <a:pt x="954" y="86"/>
                    <a:pt x="958" y="88"/>
                    <a:pt x="961" y="93"/>
                  </a:cubicBezTo>
                  <a:cubicBezTo>
                    <a:pt x="967" y="101"/>
                    <a:pt x="974" y="110"/>
                    <a:pt x="980" y="118"/>
                  </a:cubicBezTo>
                  <a:cubicBezTo>
                    <a:pt x="982" y="121"/>
                    <a:pt x="983" y="124"/>
                    <a:pt x="984" y="128"/>
                  </a:cubicBezTo>
                  <a:cubicBezTo>
                    <a:pt x="990" y="145"/>
                    <a:pt x="995" y="163"/>
                    <a:pt x="1000" y="180"/>
                  </a:cubicBezTo>
                  <a:cubicBezTo>
                    <a:pt x="1004" y="195"/>
                    <a:pt x="1004" y="209"/>
                    <a:pt x="1003" y="224"/>
                  </a:cubicBezTo>
                  <a:cubicBezTo>
                    <a:pt x="1002" y="228"/>
                    <a:pt x="1002" y="232"/>
                    <a:pt x="1002" y="235"/>
                  </a:cubicBezTo>
                  <a:cubicBezTo>
                    <a:pt x="1002" y="242"/>
                    <a:pt x="1002" y="248"/>
                    <a:pt x="1001" y="254"/>
                  </a:cubicBezTo>
                  <a:cubicBezTo>
                    <a:pt x="1001" y="254"/>
                    <a:pt x="1001" y="254"/>
                    <a:pt x="1000" y="254"/>
                  </a:cubicBezTo>
                  <a:close/>
                  <a:moveTo>
                    <a:pt x="801" y="326"/>
                  </a:moveTo>
                  <a:cubicBezTo>
                    <a:pt x="801" y="326"/>
                    <a:pt x="801" y="326"/>
                    <a:pt x="801" y="326"/>
                  </a:cubicBezTo>
                  <a:cubicBezTo>
                    <a:pt x="808" y="327"/>
                    <a:pt x="815" y="328"/>
                    <a:pt x="822" y="329"/>
                  </a:cubicBezTo>
                  <a:cubicBezTo>
                    <a:pt x="824" y="330"/>
                    <a:pt x="827" y="330"/>
                    <a:pt x="829" y="330"/>
                  </a:cubicBezTo>
                  <a:cubicBezTo>
                    <a:pt x="842" y="329"/>
                    <a:pt x="855" y="328"/>
                    <a:pt x="867" y="324"/>
                  </a:cubicBezTo>
                  <a:cubicBezTo>
                    <a:pt x="874" y="322"/>
                    <a:pt x="881" y="320"/>
                    <a:pt x="887" y="315"/>
                  </a:cubicBezTo>
                  <a:cubicBezTo>
                    <a:pt x="893" y="310"/>
                    <a:pt x="899" y="306"/>
                    <a:pt x="902" y="299"/>
                  </a:cubicBezTo>
                  <a:cubicBezTo>
                    <a:pt x="902" y="298"/>
                    <a:pt x="903" y="297"/>
                    <a:pt x="903" y="297"/>
                  </a:cubicBezTo>
                  <a:cubicBezTo>
                    <a:pt x="912" y="286"/>
                    <a:pt x="917" y="273"/>
                    <a:pt x="923" y="260"/>
                  </a:cubicBezTo>
                  <a:cubicBezTo>
                    <a:pt x="926" y="254"/>
                    <a:pt x="927" y="247"/>
                    <a:pt x="926" y="239"/>
                  </a:cubicBezTo>
                  <a:cubicBezTo>
                    <a:pt x="924" y="228"/>
                    <a:pt x="922" y="217"/>
                    <a:pt x="920" y="206"/>
                  </a:cubicBezTo>
                  <a:cubicBezTo>
                    <a:pt x="919" y="198"/>
                    <a:pt x="917" y="191"/>
                    <a:pt x="913" y="184"/>
                  </a:cubicBezTo>
                  <a:cubicBezTo>
                    <a:pt x="905" y="169"/>
                    <a:pt x="894" y="155"/>
                    <a:pt x="882" y="142"/>
                  </a:cubicBezTo>
                  <a:cubicBezTo>
                    <a:pt x="880" y="139"/>
                    <a:pt x="877" y="138"/>
                    <a:pt x="874" y="137"/>
                  </a:cubicBezTo>
                  <a:cubicBezTo>
                    <a:pt x="870" y="136"/>
                    <a:pt x="867" y="135"/>
                    <a:pt x="863" y="133"/>
                  </a:cubicBezTo>
                  <a:cubicBezTo>
                    <a:pt x="859" y="132"/>
                    <a:pt x="856" y="130"/>
                    <a:pt x="852" y="130"/>
                  </a:cubicBezTo>
                  <a:cubicBezTo>
                    <a:pt x="844" y="128"/>
                    <a:pt x="836" y="127"/>
                    <a:pt x="828" y="126"/>
                  </a:cubicBezTo>
                  <a:cubicBezTo>
                    <a:pt x="823" y="125"/>
                    <a:pt x="819" y="124"/>
                    <a:pt x="814" y="124"/>
                  </a:cubicBezTo>
                  <a:cubicBezTo>
                    <a:pt x="806" y="125"/>
                    <a:pt x="797" y="126"/>
                    <a:pt x="788" y="127"/>
                  </a:cubicBezTo>
                  <a:cubicBezTo>
                    <a:pt x="780" y="129"/>
                    <a:pt x="774" y="133"/>
                    <a:pt x="767" y="138"/>
                  </a:cubicBezTo>
                  <a:cubicBezTo>
                    <a:pt x="760" y="144"/>
                    <a:pt x="753" y="150"/>
                    <a:pt x="746" y="156"/>
                  </a:cubicBezTo>
                  <a:cubicBezTo>
                    <a:pt x="740" y="161"/>
                    <a:pt x="735" y="167"/>
                    <a:pt x="732" y="174"/>
                  </a:cubicBezTo>
                  <a:cubicBezTo>
                    <a:pt x="728" y="183"/>
                    <a:pt x="724" y="193"/>
                    <a:pt x="722" y="203"/>
                  </a:cubicBezTo>
                  <a:cubicBezTo>
                    <a:pt x="719" y="219"/>
                    <a:pt x="717" y="236"/>
                    <a:pt x="722" y="253"/>
                  </a:cubicBezTo>
                  <a:cubicBezTo>
                    <a:pt x="723" y="257"/>
                    <a:pt x="724" y="261"/>
                    <a:pt x="727" y="265"/>
                  </a:cubicBezTo>
                  <a:cubicBezTo>
                    <a:pt x="732" y="272"/>
                    <a:pt x="737" y="279"/>
                    <a:pt x="742" y="285"/>
                  </a:cubicBezTo>
                  <a:cubicBezTo>
                    <a:pt x="744" y="288"/>
                    <a:pt x="745" y="289"/>
                    <a:pt x="745" y="292"/>
                  </a:cubicBezTo>
                  <a:cubicBezTo>
                    <a:pt x="745" y="298"/>
                    <a:pt x="748" y="301"/>
                    <a:pt x="752" y="304"/>
                  </a:cubicBezTo>
                  <a:cubicBezTo>
                    <a:pt x="755" y="306"/>
                    <a:pt x="757" y="308"/>
                    <a:pt x="760" y="311"/>
                  </a:cubicBezTo>
                  <a:cubicBezTo>
                    <a:pt x="766" y="317"/>
                    <a:pt x="774" y="323"/>
                    <a:pt x="784" y="323"/>
                  </a:cubicBezTo>
                  <a:cubicBezTo>
                    <a:pt x="790" y="324"/>
                    <a:pt x="796" y="325"/>
                    <a:pt x="801" y="326"/>
                  </a:cubicBezTo>
                  <a:close/>
                  <a:moveTo>
                    <a:pt x="154" y="419"/>
                  </a:moveTo>
                  <a:cubicBezTo>
                    <a:pt x="166" y="422"/>
                    <a:pt x="178" y="422"/>
                    <a:pt x="190" y="420"/>
                  </a:cubicBezTo>
                  <a:cubicBezTo>
                    <a:pt x="197" y="419"/>
                    <a:pt x="203" y="418"/>
                    <a:pt x="210" y="417"/>
                  </a:cubicBezTo>
                  <a:cubicBezTo>
                    <a:pt x="215" y="417"/>
                    <a:pt x="220" y="415"/>
                    <a:pt x="224" y="412"/>
                  </a:cubicBezTo>
                  <a:cubicBezTo>
                    <a:pt x="234" y="405"/>
                    <a:pt x="244" y="399"/>
                    <a:pt x="253" y="392"/>
                  </a:cubicBezTo>
                  <a:cubicBezTo>
                    <a:pt x="262" y="386"/>
                    <a:pt x="269" y="377"/>
                    <a:pt x="272" y="367"/>
                  </a:cubicBezTo>
                  <a:cubicBezTo>
                    <a:pt x="276" y="357"/>
                    <a:pt x="279" y="347"/>
                    <a:pt x="284" y="337"/>
                  </a:cubicBezTo>
                  <a:cubicBezTo>
                    <a:pt x="288" y="326"/>
                    <a:pt x="289" y="316"/>
                    <a:pt x="286" y="305"/>
                  </a:cubicBezTo>
                  <a:cubicBezTo>
                    <a:pt x="285" y="302"/>
                    <a:pt x="285" y="299"/>
                    <a:pt x="284" y="297"/>
                  </a:cubicBezTo>
                  <a:cubicBezTo>
                    <a:pt x="280" y="283"/>
                    <a:pt x="275" y="269"/>
                    <a:pt x="265" y="258"/>
                  </a:cubicBezTo>
                  <a:cubicBezTo>
                    <a:pt x="263" y="257"/>
                    <a:pt x="262" y="255"/>
                    <a:pt x="261" y="253"/>
                  </a:cubicBezTo>
                  <a:cubicBezTo>
                    <a:pt x="258" y="245"/>
                    <a:pt x="251" y="240"/>
                    <a:pt x="244" y="235"/>
                  </a:cubicBezTo>
                  <a:cubicBezTo>
                    <a:pt x="231" y="228"/>
                    <a:pt x="218" y="222"/>
                    <a:pt x="204" y="218"/>
                  </a:cubicBezTo>
                  <a:cubicBezTo>
                    <a:pt x="196" y="216"/>
                    <a:pt x="189" y="215"/>
                    <a:pt x="181" y="216"/>
                  </a:cubicBezTo>
                  <a:cubicBezTo>
                    <a:pt x="170" y="217"/>
                    <a:pt x="159" y="221"/>
                    <a:pt x="148" y="226"/>
                  </a:cubicBezTo>
                  <a:cubicBezTo>
                    <a:pt x="142" y="229"/>
                    <a:pt x="136" y="232"/>
                    <a:pt x="130" y="235"/>
                  </a:cubicBezTo>
                  <a:cubicBezTo>
                    <a:pt x="126" y="237"/>
                    <a:pt x="122" y="240"/>
                    <a:pt x="118" y="243"/>
                  </a:cubicBezTo>
                  <a:cubicBezTo>
                    <a:pt x="116" y="245"/>
                    <a:pt x="114" y="248"/>
                    <a:pt x="111" y="249"/>
                  </a:cubicBezTo>
                  <a:cubicBezTo>
                    <a:pt x="106" y="251"/>
                    <a:pt x="103" y="254"/>
                    <a:pt x="101" y="259"/>
                  </a:cubicBezTo>
                  <a:cubicBezTo>
                    <a:pt x="93" y="274"/>
                    <a:pt x="88" y="290"/>
                    <a:pt x="84" y="307"/>
                  </a:cubicBezTo>
                  <a:cubicBezTo>
                    <a:pt x="83" y="314"/>
                    <a:pt x="83" y="322"/>
                    <a:pt x="84" y="330"/>
                  </a:cubicBezTo>
                  <a:cubicBezTo>
                    <a:pt x="85" y="340"/>
                    <a:pt x="87" y="351"/>
                    <a:pt x="88" y="361"/>
                  </a:cubicBezTo>
                  <a:cubicBezTo>
                    <a:pt x="89" y="370"/>
                    <a:pt x="93" y="378"/>
                    <a:pt x="99" y="385"/>
                  </a:cubicBezTo>
                  <a:cubicBezTo>
                    <a:pt x="106" y="392"/>
                    <a:pt x="114" y="400"/>
                    <a:pt x="122" y="407"/>
                  </a:cubicBezTo>
                  <a:cubicBezTo>
                    <a:pt x="129" y="414"/>
                    <a:pt x="139" y="419"/>
                    <a:pt x="149" y="419"/>
                  </a:cubicBezTo>
                  <a:cubicBezTo>
                    <a:pt x="151" y="419"/>
                    <a:pt x="152" y="419"/>
                    <a:pt x="154" y="419"/>
                  </a:cubicBezTo>
                  <a:close/>
                  <a:moveTo>
                    <a:pt x="505" y="497"/>
                  </a:moveTo>
                  <a:cubicBezTo>
                    <a:pt x="505" y="497"/>
                    <a:pt x="505" y="497"/>
                    <a:pt x="505" y="497"/>
                  </a:cubicBezTo>
                  <a:cubicBezTo>
                    <a:pt x="511" y="498"/>
                    <a:pt x="516" y="499"/>
                    <a:pt x="522" y="500"/>
                  </a:cubicBezTo>
                  <a:cubicBezTo>
                    <a:pt x="524" y="500"/>
                    <a:pt x="526" y="499"/>
                    <a:pt x="527" y="499"/>
                  </a:cubicBezTo>
                  <a:cubicBezTo>
                    <a:pt x="542" y="496"/>
                    <a:pt x="557" y="496"/>
                    <a:pt x="571" y="488"/>
                  </a:cubicBezTo>
                  <a:cubicBezTo>
                    <a:pt x="572" y="487"/>
                    <a:pt x="574" y="487"/>
                    <a:pt x="576" y="486"/>
                  </a:cubicBezTo>
                  <a:cubicBezTo>
                    <a:pt x="578" y="485"/>
                    <a:pt x="580" y="485"/>
                    <a:pt x="582" y="484"/>
                  </a:cubicBezTo>
                  <a:cubicBezTo>
                    <a:pt x="590" y="478"/>
                    <a:pt x="598" y="472"/>
                    <a:pt x="604" y="464"/>
                  </a:cubicBezTo>
                  <a:cubicBezTo>
                    <a:pt x="608" y="459"/>
                    <a:pt x="612" y="453"/>
                    <a:pt x="613" y="446"/>
                  </a:cubicBezTo>
                  <a:cubicBezTo>
                    <a:pt x="613" y="437"/>
                    <a:pt x="615" y="429"/>
                    <a:pt x="618" y="421"/>
                  </a:cubicBezTo>
                  <a:cubicBezTo>
                    <a:pt x="620" y="414"/>
                    <a:pt x="621" y="408"/>
                    <a:pt x="620" y="401"/>
                  </a:cubicBezTo>
                  <a:cubicBezTo>
                    <a:pt x="619" y="397"/>
                    <a:pt x="618" y="393"/>
                    <a:pt x="618" y="389"/>
                  </a:cubicBezTo>
                  <a:cubicBezTo>
                    <a:pt x="617" y="379"/>
                    <a:pt x="613" y="370"/>
                    <a:pt x="607" y="361"/>
                  </a:cubicBezTo>
                  <a:cubicBezTo>
                    <a:pt x="601" y="354"/>
                    <a:pt x="596" y="347"/>
                    <a:pt x="591" y="340"/>
                  </a:cubicBezTo>
                  <a:cubicBezTo>
                    <a:pt x="584" y="333"/>
                    <a:pt x="577" y="328"/>
                    <a:pt x="567" y="325"/>
                  </a:cubicBezTo>
                  <a:cubicBezTo>
                    <a:pt x="557" y="322"/>
                    <a:pt x="546" y="319"/>
                    <a:pt x="535" y="316"/>
                  </a:cubicBezTo>
                  <a:cubicBezTo>
                    <a:pt x="531" y="315"/>
                    <a:pt x="527" y="315"/>
                    <a:pt x="523" y="315"/>
                  </a:cubicBezTo>
                  <a:cubicBezTo>
                    <a:pt x="509" y="317"/>
                    <a:pt x="495" y="319"/>
                    <a:pt x="481" y="321"/>
                  </a:cubicBezTo>
                  <a:cubicBezTo>
                    <a:pt x="478" y="321"/>
                    <a:pt x="475" y="323"/>
                    <a:pt x="473" y="324"/>
                  </a:cubicBezTo>
                  <a:cubicBezTo>
                    <a:pt x="448" y="335"/>
                    <a:pt x="429" y="351"/>
                    <a:pt x="415" y="375"/>
                  </a:cubicBezTo>
                  <a:cubicBezTo>
                    <a:pt x="411" y="382"/>
                    <a:pt x="409" y="390"/>
                    <a:pt x="410" y="398"/>
                  </a:cubicBezTo>
                  <a:cubicBezTo>
                    <a:pt x="411" y="407"/>
                    <a:pt x="413" y="415"/>
                    <a:pt x="414" y="424"/>
                  </a:cubicBezTo>
                  <a:cubicBezTo>
                    <a:pt x="415" y="431"/>
                    <a:pt x="417" y="438"/>
                    <a:pt x="422" y="443"/>
                  </a:cubicBezTo>
                  <a:cubicBezTo>
                    <a:pt x="431" y="454"/>
                    <a:pt x="440" y="465"/>
                    <a:pt x="450" y="475"/>
                  </a:cubicBezTo>
                  <a:cubicBezTo>
                    <a:pt x="454" y="481"/>
                    <a:pt x="460" y="484"/>
                    <a:pt x="467" y="486"/>
                  </a:cubicBezTo>
                  <a:cubicBezTo>
                    <a:pt x="470" y="487"/>
                    <a:pt x="473" y="488"/>
                    <a:pt x="477" y="489"/>
                  </a:cubicBezTo>
                  <a:cubicBezTo>
                    <a:pt x="479" y="489"/>
                    <a:pt x="481" y="490"/>
                    <a:pt x="483" y="491"/>
                  </a:cubicBezTo>
                  <a:cubicBezTo>
                    <a:pt x="486" y="494"/>
                    <a:pt x="490" y="495"/>
                    <a:pt x="494" y="495"/>
                  </a:cubicBezTo>
                  <a:cubicBezTo>
                    <a:pt x="497" y="496"/>
                    <a:pt x="501" y="497"/>
                    <a:pt x="505" y="497"/>
                  </a:cubicBezTo>
                  <a:close/>
                  <a:moveTo>
                    <a:pt x="399" y="134"/>
                  </a:moveTo>
                  <a:cubicBezTo>
                    <a:pt x="399" y="134"/>
                    <a:pt x="399" y="134"/>
                    <a:pt x="399" y="134"/>
                  </a:cubicBezTo>
                  <a:cubicBezTo>
                    <a:pt x="404" y="135"/>
                    <a:pt x="409" y="136"/>
                    <a:pt x="414" y="136"/>
                  </a:cubicBezTo>
                  <a:cubicBezTo>
                    <a:pt x="431" y="134"/>
                    <a:pt x="447" y="134"/>
                    <a:pt x="463" y="130"/>
                  </a:cubicBezTo>
                  <a:cubicBezTo>
                    <a:pt x="467" y="129"/>
                    <a:pt x="470" y="129"/>
                    <a:pt x="474" y="129"/>
                  </a:cubicBezTo>
                  <a:cubicBezTo>
                    <a:pt x="479" y="128"/>
                    <a:pt x="484" y="127"/>
                    <a:pt x="488" y="127"/>
                  </a:cubicBezTo>
                  <a:cubicBezTo>
                    <a:pt x="497" y="125"/>
                    <a:pt x="506" y="124"/>
                    <a:pt x="514" y="122"/>
                  </a:cubicBezTo>
                  <a:cubicBezTo>
                    <a:pt x="526" y="120"/>
                    <a:pt x="537" y="117"/>
                    <a:pt x="549" y="114"/>
                  </a:cubicBezTo>
                  <a:cubicBezTo>
                    <a:pt x="559" y="111"/>
                    <a:pt x="562" y="104"/>
                    <a:pt x="562" y="94"/>
                  </a:cubicBezTo>
                  <a:cubicBezTo>
                    <a:pt x="562" y="92"/>
                    <a:pt x="562" y="90"/>
                    <a:pt x="562" y="88"/>
                  </a:cubicBezTo>
                  <a:cubicBezTo>
                    <a:pt x="561" y="82"/>
                    <a:pt x="560" y="77"/>
                    <a:pt x="559" y="71"/>
                  </a:cubicBezTo>
                  <a:cubicBezTo>
                    <a:pt x="558" y="66"/>
                    <a:pt x="557" y="64"/>
                    <a:pt x="552" y="63"/>
                  </a:cubicBezTo>
                  <a:cubicBezTo>
                    <a:pt x="544" y="62"/>
                    <a:pt x="537" y="61"/>
                    <a:pt x="529" y="61"/>
                  </a:cubicBezTo>
                  <a:cubicBezTo>
                    <a:pt x="526" y="61"/>
                    <a:pt x="522" y="62"/>
                    <a:pt x="519" y="61"/>
                  </a:cubicBezTo>
                  <a:cubicBezTo>
                    <a:pt x="511" y="61"/>
                    <a:pt x="504" y="62"/>
                    <a:pt x="496" y="63"/>
                  </a:cubicBezTo>
                  <a:cubicBezTo>
                    <a:pt x="487" y="64"/>
                    <a:pt x="478" y="65"/>
                    <a:pt x="469" y="66"/>
                  </a:cubicBezTo>
                  <a:cubicBezTo>
                    <a:pt x="463" y="67"/>
                    <a:pt x="457" y="68"/>
                    <a:pt x="452" y="69"/>
                  </a:cubicBezTo>
                  <a:cubicBezTo>
                    <a:pt x="431" y="75"/>
                    <a:pt x="411" y="80"/>
                    <a:pt x="391" y="86"/>
                  </a:cubicBezTo>
                  <a:cubicBezTo>
                    <a:pt x="389" y="86"/>
                    <a:pt x="388" y="87"/>
                    <a:pt x="387" y="88"/>
                  </a:cubicBezTo>
                  <a:cubicBezTo>
                    <a:pt x="386" y="89"/>
                    <a:pt x="384" y="90"/>
                    <a:pt x="384" y="91"/>
                  </a:cubicBezTo>
                  <a:cubicBezTo>
                    <a:pt x="385" y="95"/>
                    <a:pt x="383" y="97"/>
                    <a:pt x="382" y="100"/>
                  </a:cubicBezTo>
                  <a:cubicBezTo>
                    <a:pt x="379" y="105"/>
                    <a:pt x="378" y="111"/>
                    <a:pt x="379" y="116"/>
                  </a:cubicBezTo>
                  <a:cubicBezTo>
                    <a:pt x="379" y="119"/>
                    <a:pt x="380" y="121"/>
                    <a:pt x="380" y="124"/>
                  </a:cubicBezTo>
                  <a:cubicBezTo>
                    <a:pt x="381" y="129"/>
                    <a:pt x="382" y="131"/>
                    <a:pt x="388" y="132"/>
                  </a:cubicBezTo>
                  <a:cubicBezTo>
                    <a:pt x="391" y="133"/>
                    <a:pt x="395" y="133"/>
                    <a:pt x="399" y="134"/>
                  </a:cubicBezTo>
                  <a:close/>
                  <a:moveTo>
                    <a:pt x="434" y="155"/>
                  </a:moveTo>
                  <a:cubicBezTo>
                    <a:pt x="433" y="154"/>
                    <a:pt x="432" y="153"/>
                    <a:pt x="431" y="153"/>
                  </a:cubicBezTo>
                  <a:cubicBezTo>
                    <a:pt x="430" y="151"/>
                    <a:pt x="428" y="151"/>
                    <a:pt x="427" y="153"/>
                  </a:cubicBezTo>
                  <a:cubicBezTo>
                    <a:pt x="425" y="157"/>
                    <a:pt x="421" y="161"/>
                    <a:pt x="422" y="166"/>
                  </a:cubicBezTo>
                  <a:cubicBezTo>
                    <a:pt x="422" y="169"/>
                    <a:pt x="423" y="172"/>
                    <a:pt x="424" y="176"/>
                  </a:cubicBezTo>
                  <a:cubicBezTo>
                    <a:pt x="424" y="179"/>
                    <a:pt x="426" y="181"/>
                    <a:pt x="430" y="181"/>
                  </a:cubicBezTo>
                  <a:cubicBezTo>
                    <a:pt x="431" y="181"/>
                    <a:pt x="433" y="181"/>
                    <a:pt x="435" y="181"/>
                  </a:cubicBezTo>
                  <a:cubicBezTo>
                    <a:pt x="438" y="181"/>
                    <a:pt x="440" y="180"/>
                    <a:pt x="442" y="180"/>
                  </a:cubicBezTo>
                  <a:cubicBezTo>
                    <a:pt x="453" y="182"/>
                    <a:pt x="465" y="181"/>
                    <a:pt x="476" y="179"/>
                  </a:cubicBezTo>
                  <a:cubicBezTo>
                    <a:pt x="477" y="179"/>
                    <a:pt x="479" y="179"/>
                    <a:pt x="481" y="179"/>
                  </a:cubicBezTo>
                  <a:cubicBezTo>
                    <a:pt x="494" y="179"/>
                    <a:pt x="507" y="174"/>
                    <a:pt x="521" y="172"/>
                  </a:cubicBezTo>
                  <a:cubicBezTo>
                    <a:pt x="521" y="172"/>
                    <a:pt x="521" y="172"/>
                    <a:pt x="522" y="172"/>
                  </a:cubicBezTo>
                  <a:cubicBezTo>
                    <a:pt x="525" y="171"/>
                    <a:pt x="527" y="169"/>
                    <a:pt x="527" y="166"/>
                  </a:cubicBezTo>
                  <a:cubicBezTo>
                    <a:pt x="528" y="160"/>
                    <a:pt x="529" y="154"/>
                    <a:pt x="530" y="148"/>
                  </a:cubicBezTo>
                  <a:cubicBezTo>
                    <a:pt x="530" y="144"/>
                    <a:pt x="528" y="141"/>
                    <a:pt x="524" y="141"/>
                  </a:cubicBezTo>
                  <a:cubicBezTo>
                    <a:pt x="520" y="140"/>
                    <a:pt x="515" y="140"/>
                    <a:pt x="511" y="140"/>
                  </a:cubicBezTo>
                  <a:cubicBezTo>
                    <a:pt x="503" y="141"/>
                    <a:pt x="494" y="141"/>
                    <a:pt x="486" y="142"/>
                  </a:cubicBezTo>
                  <a:cubicBezTo>
                    <a:pt x="483" y="142"/>
                    <a:pt x="480" y="143"/>
                    <a:pt x="477" y="143"/>
                  </a:cubicBezTo>
                  <a:cubicBezTo>
                    <a:pt x="463" y="147"/>
                    <a:pt x="449" y="151"/>
                    <a:pt x="434" y="155"/>
                  </a:cubicBezTo>
                  <a:close/>
                  <a:moveTo>
                    <a:pt x="534" y="258"/>
                  </a:moveTo>
                  <a:cubicBezTo>
                    <a:pt x="535" y="258"/>
                    <a:pt x="536" y="258"/>
                    <a:pt x="536" y="258"/>
                  </a:cubicBezTo>
                  <a:cubicBezTo>
                    <a:pt x="548" y="261"/>
                    <a:pt x="557" y="256"/>
                    <a:pt x="565" y="248"/>
                  </a:cubicBezTo>
                  <a:cubicBezTo>
                    <a:pt x="567" y="246"/>
                    <a:pt x="569" y="243"/>
                    <a:pt x="570" y="240"/>
                  </a:cubicBezTo>
                  <a:cubicBezTo>
                    <a:pt x="571" y="235"/>
                    <a:pt x="571" y="230"/>
                    <a:pt x="571" y="226"/>
                  </a:cubicBezTo>
                  <a:cubicBezTo>
                    <a:pt x="571" y="224"/>
                    <a:pt x="571" y="222"/>
                    <a:pt x="570" y="220"/>
                  </a:cubicBezTo>
                  <a:cubicBezTo>
                    <a:pt x="565" y="214"/>
                    <a:pt x="559" y="210"/>
                    <a:pt x="551" y="209"/>
                  </a:cubicBezTo>
                  <a:cubicBezTo>
                    <a:pt x="547" y="209"/>
                    <a:pt x="544" y="209"/>
                    <a:pt x="540" y="210"/>
                  </a:cubicBezTo>
                  <a:cubicBezTo>
                    <a:pt x="527" y="210"/>
                    <a:pt x="520" y="217"/>
                    <a:pt x="518" y="231"/>
                  </a:cubicBezTo>
                  <a:cubicBezTo>
                    <a:pt x="518" y="235"/>
                    <a:pt x="519" y="238"/>
                    <a:pt x="519" y="242"/>
                  </a:cubicBezTo>
                  <a:cubicBezTo>
                    <a:pt x="521" y="255"/>
                    <a:pt x="522" y="256"/>
                    <a:pt x="534" y="258"/>
                  </a:cubicBezTo>
                  <a:close/>
                  <a:moveTo>
                    <a:pt x="411" y="250"/>
                  </a:moveTo>
                  <a:cubicBezTo>
                    <a:pt x="411" y="250"/>
                    <a:pt x="411" y="250"/>
                    <a:pt x="411" y="250"/>
                  </a:cubicBezTo>
                  <a:cubicBezTo>
                    <a:pt x="411" y="253"/>
                    <a:pt x="411" y="256"/>
                    <a:pt x="410" y="259"/>
                  </a:cubicBezTo>
                  <a:cubicBezTo>
                    <a:pt x="409" y="264"/>
                    <a:pt x="411" y="267"/>
                    <a:pt x="414" y="271"/>
                  </a:cubicBezTo>
                  <a:cubicBezTo>
                    <a:pt x="416" y="275"/>
                    <a:pt x="420" y="277"/>
                    <a:pt x="425" y="278"/>
                  </a:cubicBezTo>
                  <a:cubicBezTo>
                    <a:pt x="434" y="280"/>
                    <a:pt x="443" y="277"/>
                    <a:pt x="451" y="273"/>
                  </a:cubicBezTo>
                  <a:cubicBezTo>
                    <a:pt x="456" y="270"/>
                    <a:pt x="459" y="265"/>
                    <a:pt x="459" y="259"/>
                  </a:cubicBezTo>
                  <a:cubicBezTo>
                    <a:pt x="460" y="254"/>
                    <a:pt x="459" y="250"/>
                    <a:pt x="458" y="246"/>
                  </a:cubicBezTo>
                  <a:cubicBezTo>
                    <a:pt x="457" y="238"/>
                    <a:pt x="452" y="234"/>
                    <a:pt x="444" y="233"/>
                  </a:cubicBezTo>
                  <a:cubicBezTo>
                    <a:pt x="439" y="232"/>
                    <a:pt x="433" y="231"/>
                    <a:pt x="427" y="230"/>
                  </a:cubicBezTo>
                  <a:cubicBezTo>
                    <a:pt x="420" y="229"/>
                    <a:pt x="416" y="232"/>
                    <a:pt x="414" y="239"/>
                  </a:cubicBezTo>
                  <a:cubicBezTo>
                    <a:pt x="413" y="243"/>
                    <a:pt x="412" y="247"/>
                    <a:pt x="411" y="250"/>
                  </a:cubicBezTo>
                  <a:close/>
                  <a:moveTo>
                    <a:pt x="477" y="613"/>
                  </a:moveTo>
                  <a:cubicBezTo>
                    <a:pt x="480" y="611"/>
                    <a:pt x="478" y="608"/>
                    <a:pt x="477" y="606"/>
                  </a:cubicBezTo>
                  <a:cubicBezTo>
                    <a:pt x="471" y="592"/>
                    <a:pt x="463" y="580"/>
                    <a:pt x="454" y="569"/>
                  </a:cubicBezTo>
                  <a:cubicBezTo>
                    <a:pt x="451" y="565"/>
                    <a:pt x="447" y="564"/>
                    <a:pt x="446" y="566"/>
                  </a:cubicBezTo>
                  <a:cubicBezTo>
                    <a:pt x="444" y="569"/>
                    <a:pt x="445" y="571"/>
                    <a:pt x="447" y="574"/>
                  </a:cubicBezTo>
                  <a:cubicBezTo>
                    <a:pt x="455" y="585"/>
                    <a:pt x="463" y="596"/>
                    <a:pt x="470" y="608"/>
                  </a:cubicBezTo>
                  <a:cubicBezTo>
                    <a:pt x="471" y="611"/>
                    <a:pt x="474" y="613"/>
                    <a:pt x="477" y="613"/>
                  </a:cubicBezTo>
                  <a:close/>
                  <a:moveTo>
                    <a:pt x="661" y="433"/>
                  </a:moveTo>
                  <a:cubicBezTo>
                    <a:pt x="661" y="436"/>
                    <a:pt x="661" y="437"/>
                    <a:pt x="661" y="438"/>
                  </a:cubicBezTo>
                  <a:cubicBezTo>
                    <a:pt x="661" y="440"/>
                    <a:pt x="662" y="442"/>
                    <a:pt x="664" y="442"/>
                  </a:cubicBezTo>
                  <a:cubicBezTo>
                    <a:pt x="665" y="442"/>
                    <a:pt x="666" y="441"/>
                    <a:pt x="667" y="440"/>
                  </a:cubicBezTo>
                  <a:cubicBezTo>
                    <a:pt x="669" y="437"/>
                    <a:pt x="670" y="434"/>
                    <a:pt x="672" y="432"/>
                  </a:cubicBezTo>
                  <a:cubicBezTo>
                    <a:pt x="676" y="426"/>
                    <a:pt x="680" y="421"/>
                    <a:pt x="684" y="415"/>
                  </a:cubicBezTo>
                  <a:cubicBezTo>
                    <a:pt x="686" y="412"/>
                    <a:pt x="687" y="409"/>
                    <a:pt x="689" y="406"/>
                  </a:cubicBezTo>
                  <a:cubicBezTo>
                    <a:pt x="690" y="404"/>
                    <a:pt x="689" y="402"/>
                    <a:pt x="689" y="400"/>
                  </a:cubicBezTo>
                  <a:cubicBezTo>
                    <a:pt x="689" y="398"/>
                    <a:pt x="687" y="398"/>
                    <a:pt x="685" y="399"/>
                  </a:cubicBezTo>
                  <a:cubicBezTo>
                    <a:pt x="684" y="399"/>
                    <a:pt x="683" y="400"/>
                    <a:pt x="682" y="401"/>
                  </a:cubicBezTo>
                  <a:cubicBezTo>
                    <a:pt x="677" y="409"/>
                    <a:pt x="671" y="417"/>
                    <a:pt x="665" y="425"/>
                  </a:cubicBezTo>
                  <a:cubicBezTo>
                    <a:pt x="663" y="428"/>
                    <a:pt x="662" y="431"/>
                    <a:pt x="661" y="433"/>
                  </a:cubicBezTo>
                  <a:close/>
                  <a:moveTo>
                    <a:pt x="678" y="443"/>
                  </a:moveTo>
                  <a:cubicBezTo>
                    <a:pt x="678" y="443"/>
                    <a:pt x="678" y="443"/>
                    <a:pt x="678" y="443"/>
                  </a:cubicBezTo>
                  <a:cubicBezTo>
                    <a:pt x="678" y="444"/>
                    <a:pt x="678" y="446"/>
                    <a:pt x="678" y="447"/>
                  </a:cubicBezTo>
                  <a:cubicBezTo>
                    <a:pt x="678" y="448"/>
                    <a:pt x="679" y="449"/>
                    <a:pt x="680" y="450"/>
                  </a:cubicBezTo>
                  <a:cubicBezTo>
                    <a:pt x="680" y="450"/>
                    <a:pt x="682" y="449"/>
                    <a:pt x="682" y="448"/>
                  </a:cubicBezTo>
                  <a:cubicBezTo>
                    <a:pt x="683" y="445"/>
                    <a:pt x="685" y="442"/>
                    <a:pt x="688" y="439"/>
                  </a:cubicBezTo>
                  <a:cubicBezTo>
                    <a:pt x="692" y="433"/>
                    <a:pt x="696" y="428"/>
                    <a:pt x="701" y="424"/>
                  </a:cubicBezTo>
                  <a:cubicBezTo>
                    <a:pt x="703" y="422"/>
                    <a:pt x="705" y="419"/>
                    <a:pt x="704" y="415"/>
                  </a:cubicBezTo>
                  <a:cubicBezTo>
                    <a:pt x="704" y="414"/>
                    <a:pt x="702" y="412"/>
                    <a:pt x="700" y="413"/>
                  </a:cubicBezTo>
                  <a:cubicBezTo>
                    <a:pt x="694" y="417"/>
                    <a:pt x="687" y="420"/>
                    <a:pt x="684" y="428"/>
                  </a:cubicBezTo>
                  <a:cubicBezTo>
                    <a:pt x="681" y="432"/>
                    <a:pt x="680" y="438"/>
                    <a:pt x="678" y="443"/>
                  </a:cubicBezTo>
                  <a:close/>
                  <a:moveTo>
                    <a:pt x="968" y="149"/>
                  </a:moveTo>
                  <a:cubicBezTo>
                    <a:pt x="969" y="147"/>
                    <a:pt x="969" y="145"/>
                    <a:pt x="969" y="144"/>
                  </a:cubicBezTo>
                  <a:cubicBezTo>
                    <a:pt x="969" y="132"/>
                    <a:pt x="965" y="122"/>
                    <a:pt x="956" y="114"/>
                  </a:cubicBezTo>
                  <a:cubicBezTo>
                    <a:pt x="955" y="113"/>
                    <a:pt x="954" y="112"/>
                    <a:pt x="952" y="112"/>
                  </a:cubicBezTo>
                  <a:cubicBezTo>
                    <a:pt x="951" y="111"/>
                    <a:pt x="949" y="112"/>
                    <a:pt x="948" y="113"/>
                  </a:cubicBezTo>
                  <a:cubicBezTo>
                    <a:pt x="947" y="113"/>
                    <a:pt x="947" y="116"/>
                    <a:pt x="947" y="117"/>
                  </a:cubicBezTo>
                  <a:cubicBezTo>
                    <a:pt x="948" y="119"/>
                    <a:pt x="950" y="121"/>
                    <a:pt x="951" y="122"/>
                  </a:cubicBezTo>
                  <a:cubicBezTo>
                    <a:pt x="952" y="124"/>
                    <a:pt x="954" y="126"/>
                    <a:pt x="955" y="129"/>
                  </a:cubicBezTo>
                  <a:cubicBezTo>
                    <a:pt x="959" y="135"/>
                    <a:pt x="962" y="141"/>
                    <a:pt x="965" y="147"/>
                  </a:cubicBezTo>
                  <a:cubicBezTo>
                    <a:pt x="966" y="148"/>
                    <a:pt x="967" y="148"/>
                    <a:pt x="968" y="149"/>
                  </a:cubicBezTo>
                  <a:close/>
                  <a:moveTo>
                    <a:pt x="105" y="215"/>
                  </a:moveTo>
                  <a:cubicBezTo>
                    <a:pt x="102" y="215"/>
                    <a:pt x="100" y="215"/>
                    <a:pt x="99" y="215"/>
                  </a:cubicBezTo>
                  <a:cubicBezTo>
                    <a:pt x="95" y="217"/>
                    <a:pt x="90" y="220"/>
                    <a:pt x="86" y="222"/>
                  </a:cubicBezTo>
                  <a:cubicBezTo>
                    <a:pt x="76" y="227"/>
                    <a:pt x="69" y="234"/>
                    <a:pt x="63" y="242"/>
                  </a:cubicBezTo>
                  <a:cubicBezTo>
                    <a:pt x="62" y="243"/>
                    <a:pt x="61" y="245"/>
                    <a:pt x="61" y="247"/>
                  </a:cubicBezTo>
                  <a:cubicBezTo>
                    <a:pt x="61" y="248"/>
                    <a:pt x="62" y="250"/>
                    <a:pt x="62" y="250"/>
                  </a:cubicBezTo>
                  <a:cubicBezTo>
                    <a:pt x="63" y="251"/>
                    <a:pt x="65" y="250"/>
                    <a:pt x="66" y="250"/>
                  </a:cubicBezTo>
                  <a:cubicBezTo>
                    <a:pt x="71" y="245"/>
                    <a:pt x="75" y="239"/>
                    <a:pt x="80" y="234"/>
                  </a:cubicBezTo>
                  <a:cubicBezTo>
                    <a:pt x="86" y="228"/>
                    <a:pt x="92" y="223"/>
                    <a:pt x="99" y="219"/>
                  </a:cubicBezTo>
                  <a:cubicBezTo>
                    <a:pt x="101" y="218"/>
                    <a:pt x="102" y="217"/>
                    <a:pt x="105" y="215"/>
                  </a:cubicBezTo>
                  <a:close/>
                  <a:moveTo>
                    <a:pt x="73" y="428"/>
                  </a:moveTo>
                  <a:cubicBezTo>
                    <a:pt x="70" y="431"/>
                    <a:pt x="69" y="433"/>
                    <a:pt x="70" y="435"/>
                  </a:cubicBezTo>
                  <a:cubicBezTo>
                    <a:pt x="71" y="436"/>
                    <a:pt x="72" y="438"/>
                    <a:pt x="73" y="439"/>
                  </a:cubicBezTo>
                  <a:cubicBezTo>
                    <a:pt x="78" y="442"/>
                    <a:pt x="83" y="446"/>
                    <a:pt x="88" y="449"/>
                  </a:cubicBezTo>
                  <a:cubicBezTo>
                    <a:pt x="91" y="450"/>
                    <a:pt x="94" y="451"/>
                    <a:pt x="96" y="452"/>
                  </a:cubicBezTo>
                  <a:cubicBezTo>
                    <a:pt x="99" y="453"/>
                    <a:pt x="101" y="452"/>
                    <a:pt x="101" y="451"/>
                  </a:cubicBezTo>
                  <a:cubicBezTo>
                    <a:pt x="102" y="449"/>
                    <a:pt x="101" y="448"/>
                    <a:pt x="100" y="447"/>
                  </a:cubicBezTo>
                  <a:cubicBezTo>
                    <a:pt x="98" y="445"/>
                    <a:pt x="96" y="444"/>
                    <a:pt x="94" y="442"/>
                  </a:cubicBezTo>
                  <a:cubicBezTo>
                    <a:pt x="87" y="438"/>
                    <a:pt x="80" y="433"/>
                    <a:pt x="73" y="428"/>
                  </a:cubicBezTo>
                  <a:close/>
                  <a:moveTo>
                    <a:pt x="97" y="456"/>
                  </a:moveTo>
                  <a:cubicBezTo>
                    <a:pt x="96" y="455"/>
                    <a:pt x="96" y="455"/>
                    <a:pt x="95" y="455"/>
                  </a:cubicBezTo>
                  <a:cubicBezTo>
                    <a:pt x="86" y="451"/>
                    <a:pt x="76" y="448"/>
                    <a:pt x="68" y="441"/>
                  </a:cubicBezTo>
                  <a:cubicBezTo>
                    <a:pt x="68" y="440"/>
                    <a:pt x="67" y="440"/>
                    <a:pt x="67" y="440"/>
                  </a:cubicBezTo>
                  <a:cubicBezTo>
                    <a:pt x="65" y="439"/>
                    <a:pt x="63" y="439"/>
                    <a:pt x="62" y="441"/>
                  </a:cubicBezTo>
                  <a:cubicBezTo>
                    <a:pt x="60" y="442"/>
                    <a:pt x="60" y="445"/>
                    <a:pt x="61" y="446"/>
                  </a:cubicBezTo>
                  <a:cubicBezTo>
                    <a:pt x="66" y="451"/>
                    <a:pt x="71" y="456"/>
                    <a:pt x="78" y="457"/>
                  </a:cubicBezTo>
                  <a:cubicBezTo>
                    <a:pt x="83" y="458"/>
                    <a:pt x="88" y="457"/>
                    <a:pt x="93" y="457"/>
                  </a:cubicBezTo>
                  <a:cubicBezTo>
                    <a:pt x="94" y="457"/>
                    <a:pt x="95" y="457"/>
                    <a:pt x="97" y="456"/>
                  </a:cubicBezTo>
                  <a:close/>
                  <a:moveTo>
                    <a:pt x="340" y="83"/>
                  </a:moveTo>
                  <a:cubicBezTo>
                    <a:pt x="342" y="81"/>
                    <a:pt x="343" y="81"/>
                    <a:pt x="343" y="80"/>
                  </a:cubicBezTo>
                  <a:cubicBezTo>
                    <a:pt x="346" y="74"/>
                    <a:pt x="351" y="71"/>
                    <a:pt x="356" y="67"/>
                  </a:cubicBezTo>
                  <a:cubicBezTo>
                    <a:pt x="357" y="66"/>
                    <a:pt x="359" y="66"/>
                    <a:pt x="360" y="65"/>
                  </a:cubicBezTo>
                  <a:cubicBezTo>
                    <a:pt x="362" y="64"/>
                    <a:pt x="363" y="62"/>
                    <a:pt x="362" y="60"/>
                  </a:cubicBezTo>
                  <a:cubicBezTo>
                    <a:pt x="362" y="58"/>
                    <a:pt x="360" y="56"/>
                    <a:pt x="357" y="57"/>
                  </a:cubicBezTo>
                  <a:cubicBezTo>
                    <a:pt x="356" y="57"/>
                    <a:pt x="355" y="57"/>
                    <a:pt x="354" y="57"/>
                  </a:cubicBezTo>
                  <a:cubicBezTo>
                    <a:pt x="349" y="60"/>
                    <a:pt x="344" y="63"/>
                    <a:pt x="341" y="68"/>
                  </a:cubicBezTo>
                  <a:cubicBezTo>
                    <a:pt x="337" y="72"/>
                    <a:pt x="337" y="77"/>
                    <a:pt x="340" y="83"/>
                  </a:cubicBezTo>
                  <a:close/>
                  <a:moveTo>
                    <a:pt x="495" y="615"/>
                  </a:moveTo>
                  <a:cubicBezTo>
                    <a:pt x="491" y="606"/>
                    <a:pt x="488" y="598"/>
                    <a:pt x="484" y="590"/>
                  </a:cubicBezTo>
                  <a:cubicBezTo>
                    <a:pt x="484" y="588"/>
                    <a:pt x="483" y="586"/>
                    <a:pt x="481" y="584"/>
                  </a:cubicBezTo>
                  <a:cubicBezTo>
                    <a:pt x="480" y="583"/>
                    <a:pt x="478" y="583"/>
                    <a:pt x="477" y="583"/>
                  </a:cubicBezTo>
                  <a:cubicBezTo>
                    <a:pt x="475" y="583"/>
                    <a:pt x="475" y="585"/>
                    <a:pt x="475" y="587"/>
                  </a:cubicBezTo>
                  <a:cubicBezTo>
                    <a:pt x="478" y="598"/>
                    <a:pt x="483" y="608"/>
                    <a:pt x="492" y="615"/>
                  </a:cubicBezTo>
                  <a:cubicBezTo>
                    <a:pt x="493" y="616"/>
                    <a:pt x="494" y="615"/>
                    <a:pt x="495" y="615"/>
                  </a:cubicBezTo>
                  <a:close/>
                  <a:moveTo>
                    <a:pt x="930" y="103"/>
                  </a:moveTo>
                  <a:cubicBezTo>
                    <a:pt x="926" y="106"/>
                    <a:pt x="927" y="109"/>
                    <a:pt x="929" y="112"/>
                  </a:cubicBezTo>
                  <a:cubicBezTo>
                    <a:pt x="933" y="117"/>
                    <a:pt x="936" y="122"/>
                    <a:pt x="941" y="126"/>
                  </a:cubicBezTo>
                  <a:cubicBezTo>
                    <a:pt x="943" y="128"/>
                    <a:pt x="944" y="130"/>
                    <a:pt x="944" y="133"/>
                  </a:cubicBezTo>
                  <a:cubicBezTo>
                    <a:pt x="944" y="133"/>
                    <a:pt x="945" y="134"/>
                    <a:pt x="946" y="135"/>
                  </a:cubicBezTo>
                  <a:cubicBezTo>
                    <a:pt x="948" y="133"/>
                    <a:pt x="948" y="130"/>
                    <a:pt x="948" y="128"/>
                  </a:cubicBezTo>
                  <a:cubicBezTo>
                    <a:pt x="947" y="125"/>
                    <a:pt x="947" y="122"/>
                    <a:pt x="945" y="120"/>
                  </a:cubicBezTo>
                  <a:cubicBezTo>
                    <a:pt x="942" y="115"/>
                    <a:pt x="939" y="111"/>
                    <a:pt x="935" y="106"/>
                  </a:cubicBezTo>
                  <a:cubicBezTo>
                    <a:pt x="934" y="105"/>
                    <a:pt x="932" y="104"/>
                    <a:pt x="930" y="103"/>
                  </a:cubicBezTo>
                  <a:close/>
                  <a:moveTo>
                    <a:pt x="30" y="241"/>
                  </a:moveTo>
                  <a:cubicBezTo>
                    <a:pt x="30" y="242"/>
                    <a:pt x="31" y="242"/>
                    <a:pt x="31" y="243"/>
                  </a:cubicBezTo>
                  <a:cubicBezTo>
                    <a:pt x="33" y="242"/>
                    <a:pt x="35" y="242"/>
                    <a:pt x="37" y="241"/>
                  </a:cubicBezTo>
                  <a:cubicBezTo>
                    <a:pt x="40" y="240"/>
                    <a:pt x="42" y="238"/>
                    <a:pt x="45" y="237"/>
                  </a:cubicBezTo>
                  <a:cubicBezTo>
                    <a:pt x="53" y="234"/>
                    <a:pt x="57" y="227"/>
                    <a:pt x="63" y="222"/>
                  </a:cubicBezTo>
                  <a:cubicBezTo>
                    <a:pt x="63" y="221"/>
                    <a:pt x="63" y="221"/>
                    <a:pt x="63" y="220"/>
                  </a:cubicBezTo>
                  <a:cubicBezTo>
                    <a:pt x="63" y="219"/>
                    <a:pt x="63" y="219"/>
                    <a:pt x="62" y="218"/>
                  </a:cubicBezTo>
                  <a:cubicBezTo>
                    <a:pt x="62" y="218"/>
                    <a:pt x="61" y="217"/>
                    <a:pt x="61" y="218"/>
                  </a:cubicBezTo>
                  <a:cubicBezTo>
                    <a:pt x="59" y="219"/>
                    <a:pt x="57" y="220"/>
                    <a:pt x="55" y="221"/>
                  </a:cubicBezTo>
                  <a:cubicBezTo>
                    <a:pt x="51" y="226"/>
                    <a:pt x="46" y="229"/>
                    <a:pt x="40" y="232"/>
                  </a:cubicBezTo>
                  <a:cubicBezTo>
                    <a:pt x="37" y="233"/>
                    <a:pt x="35" y="235"/>
                    <a:pt x="33" y="237"/>
                  </a:cubicBezTo>
                  <a:cubicBezTo>
                    <a:pt x="31" y="238"/>
                    <a:pt x="31" y="240"/>
                    <a:pt x="30" y="241"/>
                  </a:cubicBezTo>
                  <a:close/>
                  <a:moveTo>
                    <a:pt x="352" y="90"/>
                  </a:moveTo>
                  <a:cubicBezTo>
                    <a:pt x="359" y="84"/>
                    <a:pt x="362" y="76"/>
                    <a:pt x="368" y="71"/>
                  </a:cubicBezTo>
                  <a:cubicBezTo>
                    <a:pt x="369" y="70"/>
                    <a:pt x="370" y="69"/>
                    <a:pt x="371" y="67"/>
                  </a:cubicBezTo>
                  <a:cubicBezTo>
                    <a:pt x="371" y="67"/>
                    <a:pt x="371" y="66"/>
                    <a:pt x="371" y="65"/>
                  </a:cubicBezTo>
                  <a:cubicBezTo>
                    <a:pt x="369" y="65"/>
                    <a:pt x="368" y="64"/>
                    <a:pt x="366" y="65"/>
                  </a:cubicBezTo>
                  <a:cubicBezTo>
                    <a:pt x="359" y="67"/>
                    <a:pt x="351" y="78"/>
                    <a:pt x="351" y="86"/>
                  </a:cubicBezTo>
                  <a:cubicBezTo>
                    <a:pt x="351" y="87"/>
                    <a:pt x="352" y="88"/>
                    <a:pt x="352" y="90"/>
                  </a:cubicBezTo>
                  <a:close/>
                  <a:moveTo>
                    <a:pt x="592" y="47"/>
                  </a:moveTo>
                  <a:cubicBezTo>
                    <a:pt x="598" y="49"/>
                    <a:pt x="601" y="52"/>
                    <a:pt x="604" y="57"/>
                  </a:cubicBezTo>
                  <a:cubicBezTo>
                    <a:pt x="606" y="61"/>
                    <a:pt x="608" y="65"/>
                    <a:pt x="611" y="68"/>
                  </a:cubicBezTo>
                  <a:cubicBezTo>
                    <a:pt x="612" y="70"/>
                    <a:pt x="613" y="72"/>
                    <a:pt x="614" y="74"/>
                  </a:cubicBezTo>
                  <a:cubicBezTo>
                    <a:pt x="615" y="75"/>
                    <a:pt x="616" y="75"/>
                    <a:pt x="617" y="75"/>
                  </a:cubicBezTo>
                  <a:cubicBezTo>
                    <a:pt x="618" y="74"/>
                    <a:pt x="618" y="73"/>
                    <a:pt x="618" y="72"/>
                  </a:cubicBezTo>
                  <a:cubicBezTo>
                    <a:pt x="616" y="67"/>
                    <a:pt x="614" y="63"/>
                    <a:pt x="611" y="58"/>
                  </a:cubicBezTo>
                  <a:cubicBezTo>
                    <a:pt x="609" y="55"/>
                    <a:pt x="606" y="51"/>
                    <a:pt x="604" y="48"/>
                  </a:cubicBezTo>
                  <a:cubicBezTo>
                    <a:pt x="601" y="46"/>
                    <a:pt x="598" y="44"/>
                    <a:pt x="592" y="47"/>
                  </a:cubicBezTo>
                  <a:close/>
                  <a:moveTo>
                    <a:pt x="627" y="68"/>
                  </a:moveTo>
                  <a:cubicBezTo>
                    <a:pt x="630" y="65"/>
                    <a:pt x="629" y="62"/>
                    <a:pt x="629" y="60"/>
                  </a:cubicBezTo>
                  <a:cubicBezTo>
                    <a:pt x="630" y="54"/>
                    <a:pt x="627" y="50"/>
                    <a:pt x="623" y="46"/>
                  </a:cubicBezTo>
                  <a:cubicBezTo>
                    <a:pt x="621" y="44"/>
                    <a:pt x="620" y="44"/>
                    <a:pt x="616" y="47"/>
                  </a:cubicBezTo>
                  <a:cubicBezTo>
                    <a:pt x="622" y="53"/>
                    <a:pt x="627" y="59"/>
                    <a:pt x="627" y="68"/>
                  </a:cubicBezTo>
                  <a:close/>
                  <a:moveTo>
                    <a:pt x="250" y="186"/>
                  </a:moveTo>
                  <a:cubicBezTo>
                    <a:pt x="250" y="193"/>
                    <a:pt x="250" y="193"/>
                    <a:pt x="252" y="195"/>
                  </a:cubicBezTo>
                  <a:cubicBezTo>
                    <a:pt x="255" y="198"/>
                    <a:pt x="258" y="201"/>
                    <a:pt x="263" y="203"/>
                  </a:cubicBezTo>
                  <a:cubicBezTo>
                    <a:pt x="265" y="203"/>
                    <a:pt x="267" y="203"/>
                    <a:pt x="269" y="201"/>
                  </a:cubicBezTo>
                  <a:cubicBezTo>
                    <a:pt x="263" y="196"/>
                    <a:pt x="257" y="192"/>
                    <a:pt x="250" y="186"/>
                  </a:cubicBezTo>
                  <a:close/>
                  <a:moveTo>
                    <a:pt x="271" y="191"/>
                  </a:moveTo>
                  <a:cubicBezTo>
                    <a:pt x="271" y="190"/>
                    <a:pt x="270" y="189"/>
                    <a:pt x="269" y="188"/>
                  </a:cubicBezTo>
                  <a:cubicBezTo>
                    <a:pt x="264" y="183"/>
                    <a:pt x="259" y="179"/>
                    <a:pt x="253" y="174"/>
                  </a:cubicBezTo>
                  <a:cubicBezTo>
                    <a:pt x="253" y="173"/>
                    <a:pt x="252" y="173"/>
                    <a:pt x="251" y="173"/>
                  </a:cubicBezTo>
                  <a:cubicBezTo>
                    <a:pt x="250" y="173"/>
                    <a:pt x="249" y="174"/>
                    <a:pt x="249" y="174"/>
                  </a:cubicBezTo>
                  <a:cubicBezTo>
                    <a:pt x="252" y="181"/>
                    <a:pt x="265" y="191"/>
                    <a:pt x="271" y="191"/>
                  </a:cubicBezTo>
                  <a:close/>
                </a:path>
              </a:pathLst>
            </a:custGeom>
            <a:solidFill>
              <a:srgbClr val="FFF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11"/>
            <p:cNvSpPr>
              <a:spLocks noEditPoints="1"/>
            </p:cNvSpPr>
            <p:nvPr/>
          </p:nvSpPr>
          <p:spPr bwMode="auto">
            <a:xfrm>
              <a:off x="5192713" y="5370513"/>
              <a:ext cx="563563" cy="952500"/>
            </a:xfrm>
            <a:custGeom>
              <a:avLst/>
              <a:gdLst>
                <a:gd name="T0" fmla="*/ 3 w 201"/>
                <a:gd name="T1" fmla="*/ 0 h 340"/>
                <a:gd name="T2" fmla="*/ 11 w 201"/>
                <a:gd name="T3" fmla="*/ 11 h 340"/>
                <a:gd name="T4" fmla="*/ 20 w 201"/>
                <a:gd name="T5" fmla="*/ 27 h 340"/>
                <a:gd name="T6" fmla="*/ 29 w 201"/>
                <a:gd name="T7" fmla="*/ 34 h 340"/>
                <a:gd name="T8" fmla="*/ 35 w 201"/>
                <a:gd name="T9" fmla="*/ 39 h 340"/>
                <a:gd name="T10" fmla="*/ 53 w 201"/>
                <a:gd name="T11" fmla="*/ 54 h 340"/>
                <a:gd name="T12" fmla="*/ 108 w 201"/>
                <a:gd name="T13" fmla="*/ 73 h 340"/>
                <a:gd name="T14" fmla="*/ 144 w 201"/>
                <a:gd name="T15" fmla="*/ 78 h 340"/>
                <a:gd name="T16" fmla="*/ 170 w 201"/>
                <a:gd name="T17" fmla="*/ 84 h 340"/>
                <a:gd name="T18" fmla="*/ 180 w 201"/>
                <a:gd name="T19" fmla="*/ 89 h 340"/>
                <a:gd name="T20" fmla="*/ 196 w 201"/>
                <a:gd name="T21" fmla="*/ 124 h 340"/>
                <a:gd name="T22" fmla="*/ 200 w 201"/>
                <a:gd name="T23" fmla="*/ 152 h 340"/>
                <a:gd name="T24" fmla="*/ 199 w 201"/>
                <a:gd name="T25" fmla="*/ 168 h 340"/>
                <a:gd name="T26" fmla="*/ 181 w 201"/>
                <a:gd name="T27" fmla="*/ 217 h 340"/>
                <a:gd name="T28" fmla="*/ 179 w 201"/>
                <a:gd name="T29" fmla="*/ 222 h 340"/>
                <a:gd name="T30" fmla="*/ 166 w 201"/>
                <a:gd name="T31" fmla="*/ 247 h 340"/>
                <a:gd name="T32" fmla="*/ 143 w 201"/>
                <a:gd name="T33" fmla="*/ 304 h 340"/>
                <a:gd name="T34" fmla="*/ 137 w 201"/>
                <a:gd name="T35" fmla="*/ 313 h 340"/>
                <a:gd name="T36" fmla="*/ 126 w 201"/>
                <a:gd name="T37" fmla="*/ 327 h 340"/>
                <a:gd name="T38" fmla="*/ 101 w 201"/>
                <a:gd name="T39" fmla="*/ 339 h 340"/>
                <a:gd name="T40" fmla="*/ 87 w 201"/>
                <a:gd name="T41" fmla="*/ 339 h 340"/>
                <a:gd name="T42" fmla="*/ 71 w 201"/>
                <a:gd name="T43" fmla="*/ 334 h 340"/>
                <a:gd name="T44" fmla="*/ 67 w 201"/>
                <a:gd name="T45" fmla="*/ 331 h 340"/>
                <a:gd name="T46" fmla="*/ 41 w 201"/>
                <a:gd name="T47" fmla="*/ 296 h 340"/>
                <a:gd name="T48" fmla="*/ 26 w 201"/>
                <a:gd name="T49" fmla="*/ 254 h 340"/>
                <a:gd name="T50" fmla="*/ 4 w 201"/>
                <a:gd name="T51" fmla="*/ 158 h 340"/>
                <a:gd name="T52" fmla="*/ 1 w 201"/>
                <a:gd name="T53" fmla="*/ 80 h 340"/>
                <a:gd name="T54" fmla="*/ 2 w 201"/>
                <a:gd name="T55" fmla="*/ 6 h 340"/>
                <a:gd name="T56" fmla="*/ 3 w 201"/>
                <a:gd name="T57" fmla="*/ 0 h 340"/>
                <a:gd name="T58" fmla="*/ 76 w 201"/>
                <a:gd name="T59" fmla="*/ 164 h 340"/>
                <a:gd name="T60" fmla="*/ 99 w 201"/>
                <a:gd name="T61" fmla="*/ 164 h 340"/>
                <a:gd name="T62" fmla="*/ 102 w 201"/>
                <a:gd name="T63" fmla="*/ 161 h 340"/>
                <a:gd name="T64" fmla="*/ 100 w 201"/>
                <a:gd name="T65" fmla="*/ 158 h 340"/>
                <a:gd name="T66" fmla="*/ 89 w 201"/>
                <a:gd name="T67" fmla="*/ 153 h 340"/>
                <a:gd name="T68" fmla="*/ 59 w 201"/>
                <a:gd name="T69" fmla="*/ 146 h 340"/>
                <a:gd name="T70" fmla="*/ 34 w 201"/>
                <a:gd name="T71" fmla="*/ 131 h 340"/>
                <a:gd name="T72" fmla="*/ 25 w 201"/>
                <a:gd name="T73" fmla="*/ 133 h 340"/>
                <a:gd name="T74" fmla="*/ 29 w 201"/>
                <a:gd name="T75" fmla="*/ 146 h 340"/>
                <a:gd name="T76" fmla="*/ 48 w 201"/>
                <a:gd name="T77" fmla="*/ 156 h 340"/>
                <a:gd name="T78" fmla="*/ 68 w 201"/>
                <a:gd name="T79" fmla="*/ 162 h 340"/>
                <a:gd name="T80" fmla="*/ 76 w 201"/>
                <a:gd name="T81" fmla="*/ 164 h 340"/>
                <a:gd name="T82" fmla="*/ 75 w 201"/>
                <a:gd name="T83" fmla="*/ 220 h 340"/>
                <a:gd name="T84" fmla="*/ 88 w 201"/>
                <a:gd name="T85" fmla="*/ 222 h 340"/>
                <a:gd name="T86" fmla="*/ 98 w 201"/>
                <a:gd name="T87" fmla="*/ 221 h 340"/>
                <a:gd name="T88" fmla="*/ 101 w 201"/>
                <a:gd name="T89" fmla="*/ 218 h 340"/>
                <a:gd name="T90" fmla="*/ 99 w 201"/>
                <a:gd name="T91" fmla="*/ 215 h 340"/>
                <a:gd name="T92" fmla="*/ 89 w 201"/>
                <a:gd name="T93" fmla="*/ 210 h 340"/>
                <a:gd name="T94" fmla="*/ 74 w 201"/>
                <a:gd name="T95" fmla="*/ 208 h 340"/>
                <a:gd name="T96" fmla="*/ 57 w 201"/>
                <a:gd name="T97" fmla="*/ 203 h 340"/>
                <a:gd name="T98" fmla="*/ 37 w 201"/>
                <a:gd name="T99" fmla="*/ 193 h 340"/>
                <a:gd name="T100" fmla="*/ 32 w 201"/>
                <a:gd name="T101" fmla="*/ 192 h 340"/>
                <a:gd name="T102" fmla="*/ 28 w 201"/>
                <a:gd name="T103" fmla="*/ 195 h 340"/>
                <a:gd name="T104" fmla="*/ 34 w 201"/>
                <a:gd name="T105" fmla="*/ 205 h 340"/>
                <a:gd name="T106" fmla="*/ 47 w 201"/>
                <a:gd name="T107" fmla="*/ 211 h 340"/>
                <a:gd name="T108" fmla="*/ 75 w 201"/>
                <a:gd name="T109" fmla="*/ 22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" h="340">
                  <a:moveTo>
                    <a:pt x="3" y="0"/>
                  </a:moveTo>
                  <a:cubicBezTo>
                    <a:pt x="7" y="4"/>
                    <a:pt x="8" y="8"/>
                    <a:pt x="11" y="11"/>
                  </a:cubicBezTo>
                  <a:cubicBezTo>
                    <a:pt x="14" y="16"/>
                    <a:pt x="17" y="21"/>
                    <a:pt x="20" y="27"/>
                  </a:cubicBezTo>
                  <a:cubicBezTo>
                    <a:pt x="22" y="30"/>
                    <a:pt x="25" y="33"/>
                    <a:pt x="29" y="34"/>
                  </a:cubicBezTo>
                  <a:cubicBezTo>
                    <a:pt x="31" y="35"/>
                    <a:pt x="33" y="37"/>
                    <a:pt x="35" y="39"/>
                  </a:cubicBezTo>
                  <a:cubicBezTo>
                    <a:pt x="40" y="45"/>
                    <a:pt x="46" y="50"/>
                    <a:pt x="53" y="54"/>
                  </a:cubicBezTo>
                  <a:cubicBezTo>
                    <a:pt x="71" y="63"/>
                    <a:pt x="89" y="70"/>
                    <a:pt x="108" y="73"/>
                  </a:cubicBezTo>
                  <a:cubicBezTo>
                    <a:pt x="120" y="75"/>
                    <a:pt x="132" y="76"/>
                    <a:pt x="144" y="78"/>
                  </a:cubicBezTo>
                  <a:cubicBezTo>
                    <a:pt x="153" y="80"/>
                    <a:pt x="161" y="82"/>
                    <a:pt x="170" y="84"/>
                  </a:cubicBezTo>
                  <a:cubicBezTo>
                    <a:pt x="174" y="84"/>
                    <a:pt x="177" y="86"/>
                    <a:pt x="180" y="89"/>
                  </a:cubicBezTo>
                  <a:cubicBezTo>
                    <a:pt x="188" y="100"/>
                    <a:pt x="195" y="111"/>
                    <a:pt x="196" y="124"/>
                  </a:cubicBezTo>
                  <a:cubicBezTo>
                    <a:pt x="197" y="134"/>
                    <a:pt x="199" y="143"/>
                    <a:pt x="200" y="152"/>
                  </a:cubicBezTo>
                  <a:cubicBezTo>
                    <a:pt x="201" y="158"/>
                    <a:pt x="200" y="163"/>
                    <a:pt x="199" y="168"/>
                  </a:cubicBezTo>
                  <a:cubicBezTo>
                    <a:pt x="195" y="185"/>
                    <a:pt x="188" y="201"/>
                    <a:pt x="181" y="217"/>
                  </a:cubicBezTo>
                  <a:cubicBezTo>
                    <a:pt x="181" y="219"/>
                    <a:pt x="180" y="220"/>
                    <a:pt x="179" y="222"/>
                  </a:cubicBezTo>
                  <a:cubicBezTo>
                    <a:pt x="173" y="229"/>
                    <a:pt x="169" y="238"/>
                    <a:pt x="166" y="247"/>
                  </a:cubicBezTo>
                  <a:cubicBezTo>
                    <a:pt x="158" y="266"/>
                    <a:pt x="150" y="285"/>
                    <a:pt x="143" y="304"/>
                  </a:cubicBezTo>
                  <a:cubicBezTo>
                    <a:pt x="141" y="307"/>
                    <a:pt x="140" y="310"/>
                    <a:pt x="137" y="313"/>
                  </a:cubicBezTo>
                  <a:cubicBezTo>
                    <a:pt x="133" y="317"/>
                    <a:pt x="130" y="322"/>
                    <a:pt x="126" y="327"/>
                  </a:cubicBezTo>
                  <a:cubicBezTo>
                    <a:pt x="120" y="335"/>
                    <a:pt x="112" y="339"/>
                    <a:pt x="101" y="339"/>
                  </a:cubicBezTo>
                  <a:cubicBezTo>
                    <a:pt x="97" y="339"/>
                    <a:pt x="92" y="339"/>
                    <a:pt x="87" y="339"/>
                  </a:cubicBezTo>
                  <a:cubicBezTo>
                    <a:pt x="81" y="340"/>
                    <a:pt x="76" y="338"/>
                    <a:pt x="71" y="334"/>
                  </a:cubicBezTo>
                  <a:cubicBezTo>
                    <a:pt x="70" y="333"/>
                    <a:pt x="69" y="332"/>
                    <a:pt x="67" y="331"/>
                  </a:cubicBezTo>
                  <a:cubicBezTo>
                    <a:pt x="54" y="323"/>
                    <a:pt x="46" y="311"/>
                    <a:pt x="41" y="296"/>
                  </a:cubicBezTo>
                  <a:cubicBezTo>
                    <a:pt x="37" y="282"/>
                    <a:pt x="32" y="268"/>
                    <a:pt x="26" y="254"/>
                  </a:cubicBezTo>
                  <a:cubicBezTo>
                    <a:pt x="14" y="223"/>
                    <a:pt x="7" y="191"/>
                    <a:pt x="4" y="158"/>
                  </a:cubicBezTo>
                  <a:cubicBezTo>
                    <a:pt x="1" y="132"/>
                    <a:pt x="0" y="106"/>
                    <a:pt x="1" y="80"/>
                  </a:cubicBezTo>
                  <a:cubicBezTo>
                    <a:pt x="1" y="55"/>
                    <a:pt x="2" y="31"/>
                    <a:pt x="2" y="6"/>
                  </a:cubicBezTo>
                  <a:cubicBezTo>
                    <a:pt x="2" y="5"/>
                    <a:pt x="3" y="3"/>
                    <a:pt x="3" y="0"/>
                  </a:cubicBezTo>
                  <a:close/>
                  <a:moveTo>
                    <a:pt x="76" y="164"/>
                  </a:moveTo>
                  <a:cubicBezTo>
                    <a:pt x="85" y="165"/>
                    <a:pt x="92" y="166"/>
                    <a:pt x="99" y="164"/>
                  </a:cubicBezTo>
                  <a:cubicBezTo>
                    <a:pt x="101" y="164"/>
                    <a:pt x="102" y="163"/>
                    <a:pt x="102" y="161"/>
                  </a:cubicBezTo>
                  <a:cubicBezTo>
                    <a:pt x="102" y="160"/>
                    <a:pt x="101" y="159"/>
                    <a:pt x="100" y="158"/>
                  </a:cubicBezTo>
                  <a:cubicBezTo>
                    <a:pt x="97" y="156"/>
                    <a:pt x="93" y="154"/>
                    <a:pt x="89" y="153"/>
                  </a:cubicBezTo>
                  <a:cubicBezTo>
                    <a:pt x="79" y="151"/>
                    <a:pt x="69" y="149"/>
                    <a:pt x="59" y="146"/>
                  </a:cubicBezTo>
                  <a:cubicBezTo>
                    <a:pt x="49" y="143"/>
                    <a:pt x="40" y="140"/>
                    <a:pt x="34" y="131"/>
                  </a:cubicBezTo>
                  <a:cubicBezTo>
                    <a:pt x="32" y="128"/>
                    <a:pt x="27" y="129"/>
                    <a:pt x="25" y="133"/>
                  </a:cubicBezTo>
                  <a:cubicBezTo>
                    <a:pt x="24" y="138"/>
                    <a:pt x="25" y="143"/>
                    <a:pt x="29" y="146"/>
                  </a:cubicBezTo>
                  <a:cubicBezTo>
                    <a:pt x="35" y="150"/>
                    <a:pt x="41" y="154"/>
                    <a:pt x="48" y="156"/>
                  </a:cubicBezTo>
                  <a:cubicBezTo>
                    <a:pt x="54" y="159"/>
                    <a:pt x="61" y="160"/>
                    <a:pt x="68" y="162"/>
                  </a:cubicBezTo>
                  <a:cubicBezTo>
                    <a:pt x="71" y="163"/>
                    <a:pt x="74" y="164"/>
                    <a:pt x="76" y="164"/>
                  </a:cubicBezTo>
                  <a:close/>
                  <a:moveTo>
                    <a:pt x="75" y="220"/>
                  </a:moveTo>
                  <a:cubicBezTo>
                    <a:pt x="79" y="221"/>
                    <a:pt x="84" y="222"/>
                    <a:pt x="88" y="222"/>
                  </a:cubicBezTo>
                  <a:cubicBezTo>
                    <a:pt x="91" y="222"/>
                    <a:pt x="95" y="222"/>
                    <a:pt x="98" y="221"/>
                  </a:cubicBezTo>
                  <a:cubicBezTo>
                    <a:pt x="100" y="221"/>
                    <a:pt x="101" y="219"/>
                    <a:pt x="101" y="218"/>
                  </a:cubicBezTo>
                  <a:cubicBezTo>
                    <a:pt x="101" y="217"/>
                    <a:pt x="100" y="215"/>
                    <a:pt x="99" y="215"/>
                  </a:cubicBezTo>
                  <a:cubicBezTo>
                    <a:pt x="96" y="213"/>
                    <a:pt x="92" y="211"/>
                    <a:pt x="89" y="210"/>
                  </a:cubicBezTo>
                  <a:cubicBezTo>
                    <a:pt x="84" y="209"/>
                    <a:pt x="79" y="209"/>
                    <a:pt x="74" y="208"/>
                  </a:cubicBezTo>
                  <a:cubicBezTo>
                    <a:pt x="68" y="207"/>
                    <a:pt x="62" y="205"/>
                    <a:pt x="57" y="203"/>
                  </a:cubicBezTo>
                  <a:cubicBezTo>
                    <a:pt x="50" y="199"/>
                    <a:pt x="44" y="196"/>
                    <a:pt x="37" y="193"/>
                  </a:cubicBezTo>
                  <a:cubicBezTo>
                    <a:pt x="36" y="193"/>
                    <a:pt x="34" y="192"/>
                    <a:pt x="32" y="192"/>
                  </a:cubicBezTo>
                  <a:cubicBezTo>
                    <a:pt x="30" y="191"/>
                    <a:pt x="28" y="193"/>
                    <a:pt x="28" y="195"/>
                  </a:cubicBezTo>
                  <a:cubicBezTo>
                    <a:pt x="28" y="200"/>
                    <a:pt x="30" y="203"/>
                    <a:pt x="34" y="205"/>
                  </a:cubicBezTo>
                  <a:cubicBezTo>
                    <a:pt x="38" y="207"/>
                    <a:pt x="43" y="209"/>
                    <a:pt x="47" y="211"/>
                  </a:cubicBezTo>
                  <a:cubicBezTo>
                    <a:pt x="56" y="216"/>
                    <a:pt x="65" y="220"/>
                    <a:pt x="75" y="220"/>
                  </a:cubicBezTo>
                  <a:close/>
                </a:path>
              </a:pathLst>
            </a:custGeom>
            <a:solidFill>
              <a:srgbClr val="FFA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2"/>
            <p:cNvSpPr>
              <a:spLocks noEditPoints="1"/>
            </p:cNvSpPr>
            <p:nvPr/>
          </p:nvSpPr>
          <p:spPr bwMode="auto">
            <a:xfrm>
              <a:off x="7607300" y="4957763"/>
              <a:ext cx="571500" cy="992188"/>
            </a:xfrm>
            <a:custGeom>
              <a:avLst/>
              <a:gdLst>
                <a:gd name="T0" fmla="*/ 154 w 204"/>
                <a:gd name="T1" fmla="*/ 8 h 354"/>
                <a:gd name="T2" fmla="*/ 188 w 204"/>
                <a:gd name="T3" fmla="*/ 117 h 354"/>
                <a:gd name="T4" fmla="*/ 202 w 204"/>
                <a:gd name="T5" fmla="*/ 246 h 354"/>
                <a:gd name="T6" fmla="*/ 194 w 204"/>
                <a:gd name="T7" fmla="*/ 319 h 354"/>
                <a:gd name="T8" fmla="*/ 170 w 204"/>
                <a:gd name="T9" fmla="*/ 346 h 354"/>
                <a:gd name="T10" fmla="*/ 124 w 204"/>
                <a:gd name="T11" fmla="*/ 344 h 354"/>
                <a:gd name="T12" fmla="*/ 106 w 204"/>
                <a:gd name="T13" fmla="*/ 331 h 354"/>
                <a:gd name="T14" fmla="*/ 59 w 204"/>
                <a:gd name="T15" fmla="*/ 273 h 354"/>
                <a:gd name="T16" fmla="*/ 22 w 204"/>
                <a:gd name="T17" fmla="*/ 232 h 354"/>
                <a:gd name="T18" fmla="*/ 6 w 204"/>
                <a:gd name="T19" fmla="*/ 201 h 354"/>
                <a:gd name="T20" fmla="*/ 6 w 204"/>
                <a:gd name="T21" fmla="*/ 138 h 354"/>
                <a:gd name="T22" fmla="*/ 63 w 204"/>
                <a:gd name="T23" fmla="*/ 102 h 354"/>
                <a:gd name="T24" fmla="*/ 129 w 204"/>
                <a:gd name="T25" fmla="*/ 49 h 354"/>
                <a:gd name="T26" fmla="*/ 143 w 204"/>
                <a:gd name="T27" fmla="*/ 25 h 354"/>
                <a:gd name="T28" fmla="*/ 179 w 204"/>
                <a:gd name="T29" fmla="*/ 176 h 354"/>
                <a:gd name="T30" fmla="*/ 164 w 204"/>
                <a:gd name="T31" fmla="*/ 203 h 354"/>
                <a:gd name="T32" fmla="*/ 136 w 204"/>
                <a:gd name="T33" fmla="*/ 225 h 354"/>
                <a:gd name="T34" fmla="*/ 111 w 204"/>
                <a:gd name="T35" fmla="*/ 236 h 354"/>
                <a:gd name="T36" fmla="*/ 110 w 204"/>
                <a:gd name="T37" fmla="*/ 246 h 354"/>
                <a:gd name="T38" fmla="*/ 128 w 204"/>
                <a:gd name="T39" fmla="*/ 241 h 354"/>
                <a:gd name="T40" fmla="*/ 175 w 204"/>
                <a:gd name="T41" fmla="*/ 209 h 354"/>
                <a:gd name="T42" fmla="*/ 179 w 204"/>
                <a:gd name="T43" fmla="*/ 176 h 354"/>
                <a:gd name="T44" fmla="*/ 116 w 204"/>
                <a:gd name="T45" fmla="*/ 164 h 354"/>
                <a:gd name="T46" fmla="*/ 159 w 204"/>
                <a:gd name="T47" fmla="*/ 122 h 354"/>
                <a:gd name="T48" fmla="*/ 149 w 204"/>
                <a:gd name="T49" fmla="*/ 116 h 354"/>
                <a:gd name="T50" fmla="*/ 114 w 204"/>
                <a:gd name="T51" fmla="*/ 151 h 354"/>
                <a:gd name="T52" fmla="*/ 97 w 204"/>
                <a:gd name="T53" fmla="*/ 165 h 354"/>
                <a:gd name="T54" fmla="*/ 161 w 204"/>
                <a:gd name="T55" fmla="*/ 324 h 354"/>
                <a:gd name="T56" fmla="*/ 176 w 204"/>
                <a:gd name="T57" fmla="*/ 298 h 354"/>
                <a:gd name="T58" fmla="*/ 154 w 204"/>
                <a:gd name="T59" fmla="*/ 320 h 354"/>
                <a:gd name="T60" fmla="*/ 156 w 204"/>
                <a:gd name="T61" fmla="*/ 326 h 354"/>
                <a:gd name="T62" fmla="*/ 141 w 204"/>
                <a:gd name="T63" fmla="*/ 30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4" h="354">
                  <a:moveTo>
                    <a:pt x="149" y="0"/>
                  </a:moveTo>
                  <a:cubicBezTo>
                    <a:pt x="153" y="2"/>
                    <a:pt x="153" y="5"/>
                    <a:pt x="154" y="8"/>
                  </a:cubicBezTo>
                  <a:cubicBezTo>
                    <a:pt x="163" y="34"/>
                    <a:pt x="171" y="60"/>
                    <a:pt x="179" y="86"/>
                  </a:cubicBezTo>
                  <a:cubicBezTo>
                    <a:pt x="182" y="96"/>
                    <a:pt x="185" y="107"/>
                    <a:pt x="188" y="117"/>
                  </a:cubicBezTo>
                  <a:cubicBezTo>
                    <a:pt x="196" y="144"/>
                    <a:pt x="199" y="172"/>
                    <a:pt x="202" y="200"/>
                  </a:cubicBezTo>
                  <a:cubicBezTo>
                    <a:pt x="204" y="215"/>
                    <a:pt x="203" y="231"/>
                    <a:pt x="202" y="246"/>
                  </a:cubicBezTo>
                  <a:cubicBezTo>
                    <a:pt x="200" y="264"/>
                    <a:pt x="199" y="281"/>
                    <a:pt x="199" y="298"/>
                  </a:cubicBezTo>
                  <a:cubicBezTo>
                    <a:pt x="199" y="306"/>
                    <a:pt x="197" y="312"/>
                    <a:pt x="194" y="319"/>
                  </a:cubicBezTo>
                  <a:cubicBezTo>
                    <a:pt x="190" y="327"/>
                    <a:pt x="185" y="335"/>
                    <a:pt x="179" y="341"/>
                  </a:cubicBezTo>
                  <a:cubicBezTo>
                    <a:pt x="177" y="344"/>
                    <a:pt x="173" y="345"/>
                    <a:pt x="170" y="346"/>
                  </a:cubicBezTo>
                  <a:cubicBezTo>
                    <a:pt x="164" y="349"/>
                    <a:pt x="158" y="350"/>
                    <a:pt x="152" y="352"/>
                  </a:cubicBezTo>
                  <a:cubicBezTo>
                    <a:pt x="141" y="354"/>
                    <a:pt x="132" y="352"/>
                    <a:pt x="124" y="344"/>
                  </a:cubicBezTo>
                  <a:cubicBezTo>
                    <a:pt x="121" y="342"/>
                    <a:pt x="119" y="340"/>
                    <a:pt x="116" y="339"/>
                  </a:cubicBezTo>
                  <a:cubicBezTo>
                    <a:pt x="112" y="337"/>
                    <a:pt x="109" y="334"/>
                    <a:pt x="106" y="331"/>
                  </a:cubicBezTo>
                  <a:cubicBezTo>
                    <a:pt x="102" y="327"/>
                    <a:pt x="99" y="323"/>
                    <a:pt x="96" y="319"/>
                  </a:cubicBezTo>
                  <a:cubicBezTo>
                    <a:pt x="84" y="304"/>
                    <a:pt x="71" y="289"/>
                    <a:pt x="59" y="273"/>
                  </a:cubicBezTo>
                  <a:cubicBezTo>
                    <a:pt x="57" y="271"/>
                    <a:pt x="55" y="269"/>
                    <a:pt x="53" y="267"/>
                  </a:cubicBezTo>
                  <a:cubicBezTo>
                    <a:pt x="41" y="257"/>
                    <a:pt x="31" y="245"/>
                    <a:pt x="22" y="232"/>
                  </a:cubicBezTo>
                  <a:cubicBezTo>
                    <a:pt x="19" y="227"/>
                    <a:pt x="15" y="222"/>
                    <a:pt x="12" y="217"/>
                  </a:cubicBezTo>
                  <a:cubicBezTo>
                    <a:pt x="8" y="212"/>
                    <a:pt x="7" y="207"/>
                    <a:pt x="6" y="201"/>
                  </a:cubicBezTo>
                  <a:cubicBezTo>
                    <a:pt x="4" y="190"/>
                    <a:pt x="3" y="179"/>
                    <a:pt x="1" y="168"/>
                  </a:cubicBezTo>
                  <a:cubicBezTo>
                    <a:pt x="0" y="158"/>
                    <a:pt x="3" y="148"/>
                    <a:pt x="6" y="138"/>
                  </a:cubicBezTo>
                  <a:cubicBezTo>
                    <a:pt x="8" y="132"/>
                    <a:pt x="11" y="128"/>
                    <a:pt x="17" y="125"/>
                  </a:cubicBezTo>
                  <a:cubicBezTo>
                    <a:pt x="32" y="118"/>
                    <a:pt x="47" y="110"/>
                    <a:pt x="63" y="102"/>
                  </a:cubicBezTo>
                  <a:cubicBezTo>
                    <a:pt x="82" y="93"/>
                    <a:pt x="100" y="81"/>
                    <a:pt x="116" y="66"/>
                  </a:cubicBezTo>
                  <a:cubicBezTo>
                    <a:pt x="121" y="61"/>
                    <a:pt x="125" y="56"/>
                    <a:pt x="129" y="49"/>
                  </a:cubicBezTo>
                  <a:cubicBezTo>
                    <a:pt x="131" y="45"/>
                    <a:pt x="134" y="40"/>
                    <a:pt x="138" y="36"/>
                  </a:cubicBezTo>
                  <a:cubicBezTo>
                    <a:pt x="141" y="34"/>
                    <a:pt x="142" y="29"/>
                    <a:pt x="143" y="25"/>
                  </a:cubicBezTo>
                  <a:cubicBezTo>
                    <a:pt x="145" y="17"/>
                    <a:pt x="147" y="9"/>
                    <a:pt x="149" y="0"/>
                  </a:cubicBezTo>
                  <a:close/>
                  <a:moveTo>
                    <a:pt x="179" y="176"/>
                  </a:moveTo>
                  <a:cubicBezTo>
                    <a:pt x="174" y="179"/>
                    <a:pt x="172" y="183"/>
                    <a:pt x="172" y="188"/>
                  </a:cubicBezTo>
                  <a:cubicBezTo>
                    <a:pt x="171" y="194"/>
                    <a:pt x="168" y="199"/>
                    <a:pt x="164" y="203"/>
                  </a:cubicBezTo>
                  <a:cubicBezTo>
                    <a:pt x="159" y="208"/>
                    <a:pt x="155" y="212"/>
                    <a:pt x="149" y="216"/>
                  </a:cubicBezTo>
                  <a:cubicBezTo>
                    <a:pt x="145" y="219"/>
                    <a:pt x="140" y="222"/>
                    <a:pt x="136" y="225"/>
                  </a:cubicBezTo>
                  <a:cubicBezTo>
                    <a:pt x="132" y="228"/>
                    <a:pt x="128" y="231"/>
                    <a:pt x="123" y="232"/>
                  </a:cubicBezTo>
                  <a:cubicBezTo>
                    <a:pt x="119" y="233"/>
                    <a:pt x="115" y="236"/>
                    <a:pt x="111" y="236"/>
                  </a:cubicBezTo>
                  <a:cubicBezTo>
                    <a:pt x="109" y="237"/>
                    <a:pt x="107" y="239"/>
                    <a:pt x="107" y="241"/>
                  </a:cubicBezTo>
                  <a:cubicBezTo>
                    <a:pt x="107" y="243"/>
                    <a:pt x="108" y="245"/>
                    <a:pt x="110" y="246"/>
                  </a:cubicBezTo>
                  <a:cubicBezTo>
                    <a:pt x="114" y="248"/>
                    <a:pt x="117" y="247"/>
                    <a:pt x="121" y="246"/>
                  </a:cubicBezTo>
                  <a:cubicBezTo>
                    <a:pt x="123" y="244"/>
                    <a:pt x="125" y="242"/>
                    <a:pt x="128" y="241"/>
                  </a:cubicBezTo>
                  <a:cubicBezTo>
                    <a:pt x="137" y="239"/>
                    <a:pt x="145" y="233"/>
                    <a:pt x="153" y="228"/>
                  </a:cubicBezTo>
                  <a:cubicBezTo>
                    <a:pt x="162" y="224"/>
                    <a:pt x="169" y="217"/>
                    <a:pt x="175" y="209"/>
                  </a:cubicBezTo>
                  <a:cubicBezTo>
                    <a:pt x="181" y="203"/>
                    <a:pt x="183" y="195"/>
                    <a:pt x="183" y="187"/>
                  </a:cubicBezTo>
                  <a:cubicBezTo>
                    <a:pt x="184" y="183"/>
                    <a:pt x="183" y="179"/>
                    <a:pt x="179" y="176"/>
                  </a:cubicBezTo>
                  <a:close/>
                  <a:moveTo>
                    <a:pt x="97" y="165"/>
                  </a:moveTo>
                  <a:cubicBezTo>
                    <a:pt x="105" y="168"/>
                    <a:pt x="111" y="168"/>
                    <a:pt x="116" y="164"/>
                  </a:cubicBezTo>
                  <a:cubicBezTo>
                    <a:pt x="132" y="155"/>
                    <a:pt x="146" y="144"/>
                    <a:pt x="157" y="129"/>
                  </a:cubicBezTo>
                  <a:cubicBezTo>
                    <a:pt x="158" y="127"/>
                    <a:pt x="159" y="125"/>
                    <a:pt x="159" y="122"/>
                  </a:cubicBezTo>
                  <a:cubicBezTo>
                    <a:pt x="160" y="120"/>
                    <a:pt x="159" y="117"/>
                    <a:pt x="158" y="115"/>
                  </a:cubicBezTo>
                  <a:cubicBezTo>
                    <a:pt x="155" y="112"/>
                    <a:pt x="150" y="113"/>
                    <a:pt x="149" y="116"/>
                  </a:cubicBezTo>
                  <a:cubicBezTo>
                    <a:pt x="148" y="121"/>
                    <a:pt x="145" y="124"/>
                    <a:pt x="142" y="127"/>
                  </a:cubicBezTo>
                  <a:cubicBezTo>
                    <a:pt x="134" y="137"/>
                    <a:pt x="124" y="144"/>
                    <a:pt x="114" y="151"/>
                  </a:cubicBezTo>
                  <a:cubicBezTo>
                    <a:pt x="109" y="154"/>
                    <a:pt x="104" y="158"/>
                    <a:pt x="100" y="161"/>
                  </a:cubicBezTo>
                  <a:cubicBezTo>
                    <a:pt x="98" y="162"/>
                    <a:pt x="98" y="164"/>
                    <a:pt x="97" y="165"/>
                  </a:cubicBezTo>
                  <a:close/>
                  <a:moveTo>
                    <a:pt x="156" y="326"/>
                  </a:moveTo>
                  <a:cubicBezTo>
                    <a:pt x="158" y="325"/>
                    <a:pt x="160" y="324"/>
                    <a:pt x="161" y="324"/>
                  </a:cubicBezTo>
                  <a:cubicBezTo>
                    <a:pt x="167" y="319"/>
                    <a:pt x="171" y="312"/>
                    <a:pt x="175" y="305"/>
                  </a:cubicBezTo>
                  <a:cubicBezTo>
                    <a:pt x="178" y="302"/>
                    <a:pt x="178" y="299"/>
                    <a:pt x="176" y="298"/>
                  </a:cubicBezTo>
                  <a:cubicBezTo>
                    <a:pt x="174" y="296"/>
                    <a:pt x="171" y="297"/>
                    <a:pt x="169" y="300"/>
                  </a:cubicBezTo>
                  <a:cubicBezTo>
                    <a:pt x="164" y="306"/>
                    <a:pt x="159" y="313"/>
                    <a:pt x="154" y="320"/>
                  </a:cubicBezTo>
                  <a:cubicBezTo>
                    <a:pt x="154" y="320"/>
                    <a:pt x="154" y="321"/>
                    <a:pt x="154" y="321"/>
                  </a:cubicBezTo>
                  <a:cubicBezTo>
                    <a:pt x="154" y="322"/>
                    <a:pt x="155" y="324"/>
                    <a:pt x="156" y="326"/>
                  </a:cubicBezTo>
                  <a:close/>
                  <a:moveTo>
                    <a:pt x="155" y="291"/>
                  </a:moveTo>
                  <a:cubicBezTo>
                    <a:pt x="150" y="294"/>
                    <a:pt x="143" y="298"/>
                    <a:pt x="141" y="307"/>
                  </a:cubicBezTo>
                  <a:cubicBezTo>
                    <a:pt x="148" y="302"/>
                    <a:pt x="154" y="299"/>
                    <a:pt x="155" y="291"/>
                  </a:cubicBezTo>
                  <a:close/>
                </a:path>
              </a:pathLst>
            </a:custGeom>
            <a:solidFill>
              <a:srgbClr val="FFA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5438775" y="5246688"/>
              <a:ext cx="2381250" cy="1247775"/>
            </a:xfrm>
            <a:custGeom>
              <a:avLst/>
              <a:gdLst>
                <a:gd name="T0" fmla="*/ 67 w 850"/>
                <a:gd name="T1" fmla="*/ 108 h 445"/>
                <a:gd name="T2" fmla="*/ 146 w 850"/>
                <a:gd name="T3" fmla="*/ 103 h 445"/>
                <a:gd name="T4" fmla="*/ 217 w 850"/>
                <a:gd name="T5" fmla="*/ 100 h 445"/>
                <a:gd name="T6" fmla="*/ 262 w 850"/>
                <a:gd name="T7" fmla="*/ 114 h 445"/>
                <a:gd name="T8" fmla="*/ 307 w 850"/>
                <a:gd name="T9" fmla="*/ 167 h 445"/>
                <a:gd name="T10" fmla="*/ 363 w 850"/>
                <a:gd name="T11" fmla="*/ 261 h 445"/>
                <a:gd name="T12" fmla="*/ 417 w 850"/>
                <a:gd name="T13" fmla="*/ 367 h 445"/>
                <a:gd name="T14" fmla="*/ 464 w 850"/>
                <a:gd name="T15" fmla="*/ 393 h 445"/>
                <a:gd name="T16" fmla="*/ 539 w 850"/>
                <a:gd name="T17" fmla="*/ 342 h 445"/>
                <a:gd name="T18" fmla="*/ 578 w 850"/>
                <a:gd name="T19" fmla="*/ 150 h 445"/>
                <a:gd name="T20" fmla="*/ 597 w 850"/>
                <a:gd name="T21" fmla="*/ 90 h 445"/>
                <a:gd name="T22" fmla="*/ 643 w 850"/>
                <a:gd name="T23" fmla="*/ 39 h 445"/>
                <a:gd name="T24" fmla="*/ 722 w 850"/>
                <a:gd name="T25" fmla="*/ 19 h 445"/>
                <a:gd name="T26" fmla="*/ 794 w 850"/>
                <a:gd name="T27" fmla="*/ 2 h 445"/>
                <a:gd name="T28" fmla="*/ 779 w 850"/>
                <a:gd name="T29" fmla="*/ 14 h 445"/>
                <a:gd name="T30" fmla="*/ 763 w 850"/>
                <a:gd name="T31" fmla="*/ 46 h 445"/>
                <a:gd name="T32" fmla="*/ 774 w 850"/>
                <a:gd name="T33" fmla="*/ 118 h 445"/>
                <a:gd name="T34" fmla="*/ 826 w 850"/>
                <a:gd name="T35" fmla="*/ 180 h 445"/>
                <a:gd name="T36" fmla="*/ 848 w 850"/>
                <a:gd name="T37" fmla="*/ 211 h 445"/>
                <a:gd name="T38" fmla="*/ 789 w 850"/>
                <a:gd name="T39" fmla="*/ 152 h 445"/>
                <a:gd name="T40" fmla="*/ 724 w 850"/>
                <a:gd name="T41" fmla="*/ 84 h 445"/>
                <a:gd name="T42" fmla="*/ 706 w 850"/>
                <a:gd name="T43" fmla="*/ 63 h 445"/>
                <a:gd name="T44" fmla="*/ 729 w 850"/>
                <a:gd name="T45" fmla="*/ 45 h 445"/>
                <a:gd name="T46" fmla="*/ 678 w 850"/>
                <a:gd name="T47" fmla="*/ 67 h 445"/>
                <a:gd name="T48" fmla="*/ 620 w 850"/>
                <a:gd name="T49" fmla="*/ 130 h 445"/>
                <a:gd name="T50" fmla="*/ 593 w 850"/>
                <a:gd name="T51" fmla="*/ 173 h 445"/>
                <a:gd name="T52" fmla="*/ 562 w 850"/>
                <a:gd name="T53" fmla="*/ 280 h 445"/>
                <a:gd name="T54" fmla="*/ 548 w 850"/>
                <a:gd name="T55" fmla="*/ 354 h 445"/>
                <a:gd name="T56" fmla="*/ 497 w 850"/>
                <a:gd name="T57" fmla="*/ 442 h 445"/>
                <a:gd name="T58" fmla="*/ 425 w 850"/>
                <a:gd name="T59" fmla="*/ 409 h 445"/>
                <a:gd name="T60" fmla="*/ 360 w 850"/>
                <a:gd name="T61" fmla="*/ 283 h 445"/>
                <a:gd name="T62" fmla="*/ 316 w 850"/>
                <a:gd name="T63" fmla="*/ 220 h 445"/>
                <a:gd name="T64" fmla="*/ 284 w 850"/>
                <a:gd name="T65" fmla="*/ 191 h 445"/>
                <a:gd name="T66" fmla="*/ 249 w 850"/>
                <a:gd name="T67" fmla="*/ 165 h 445"/>
                <a:gd name="T68" fmla="*/ 158 w 850"/>
                <a:gd name="T69" fmla="*/ 129 h 445"/>
                <a:gd name="T70" fmla="*/ 148 w 850"/>
                <a:gd name="T71" fmla="*/ 135 h 445"/>
                <a:gd name="T72" fmla="*/ 173 w 850"/>
                <a:gd name="T73" fmla="*/ 150 h 445"/>
                <a:gd name="T74" fmla="*/ 137 w 850"/>
                <a:gd name="T75" fmla="*/ 217 h 445"/>
                <a:gd name="T76" fmla="*/ 88 w 850"/>
                <a:gd name="T77" fmla="*/ 309 h 445"/>
                <a:gd name="T78" fmla="*/ 32 w 850"/>
                <a:gd name="T79" fmla="*/ 406 h 445"/>
                <a:gd name="T80" fmla="*/ 21 w 850"/>
                <a:gd name="T81" fmla="*/ 391 h 445"/>
                <a:gd name="T82" fmla="*/ 55 w 850"/>
                <a:gd name="T83" fmla="*/ 369 h 445"/>
                <a:gd name="T84" fmla="*/ 91 w 850"/>
                <a:gd name="T85" fmla="*/ 289 h 445"/>
                <a:gd name="T86" fmla="*/ 124 w 850"/>
                <a:gd name="T87" fmla="*/ 214 h 445"/>
                <a:gd name="T88" fmla="*/ 113 w 850"/>
                <a:gd name="T89" fmla="*/ 14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0" h="445">
                  <a:moveTo>
                    <a:pt x="101" y="118"/>
                  </a:moveTo>
                  <a:cubicBezTo>
                    <a:pt x="88" y="115"/>
                    <a:pt x="76" y="114"/>
                    <a:pt x="63" y="109"/>
                  </a:cubicBezTo>
                  <a:cubicBezTo>
                    <a:pt x="65" y="109"/>
                    <a:pt x="66" y="108"/>
                    <a:pt x="67" y="108"/>
                  </a:cubicBezTo>
                  <a:cubicBezTo>
                    <a:pt x="82" y="109"/>
                    <a:pt x="97" y="107"/>
                    <a:pt x="112" y="104"/>
                  </a:cubicBezTo>
                  <a:cubicBezTo>
                    <a:pt x="118" y="103"/>
                    <a:pt x="124" y="103"/>
                    <a:pt x="130" y="104"/>
                  </a:cubicBezTo>
                  <a:cubicBezTo>
                    <a:pt x="135" y="105"/>
                    <a:pt x="141" y="104"/>
                    <a:pt x="146" y="103"/>
                  </a:cubicBezTo>
                  <a:cubicBezTo>
                    <a:pt x="158" y="102"/>
                    <a:pt x="169" y="100"/>
                    <a:pt x="180" y="98"/>
                  </a:cubicBezTo>
                  <a:cubicBezTo>
                    <a:pt x="188" y="97"/>
                    <a:pt x="195" y="97"/>
                    <a:pt x="202" y="99"/>
                  </a:cubicBezTo>
                  <a:cubicBezTo>
                    <a:pt x="207" y="100"/>
                    <a:pt x="212" y="101"/>
                    <a:pt x="217" y="100"/>
                  </a:cubicBezTo>
                  <a:cubicBezTo>
                    <a:pt x="220" y="100"/>
                    <a:pt x="223" y="100"/>
                    <a:pt x="226" y="101"/>
                  </a:cubicBezTo>
                  <a:cubicBezTo>
                    <a:pt x="234" y="102"/>
                    <a:pt x="242" y="104"/>
                    <a:pt x="249" y="106"/>
                  </a:cubicBezTo>
                  <a:cubicBezTo>
                    <a:pt x="254" y="108"/>
                    <a:pt x="258" y="111"/>
                    <a:pt x="262" y="114"/>
                  </a:cubicBezTo>
                  <a:cubicBezTo>
                    <a:pt x="267" y="118"/>
                    <a:pt x="272" y="123"/>
                    <a:pt x="277" y="128"/>
                  </a:cubicBezTo>
                  <a:cubicBezTo>
                    <a:pt x="281" y="131"/>
                    <a:pt x="284" y="134"/>
                    <a:pt x="287" y="139"/>
                  </a:cubicBezTo>
                  <a:cubicBezTo>
                    <a:pt x="293" y="149"/>
                    <a:pt x="300" y="158"/>
                    <a:pt x="307" y="167"/>
                  </a:cubicBezTo>
                  <a:cubicBezTo>
                    <a:pt x="310" y="170"/>
                    <a:pt x="312" y="174"/>
                    <a:pt x="314" y="178"/>
                  </a:cubicBezTo>
                  <a:cubicBezTo>
                    <a:pt x="317" y="183"/>
                    <a:pt x="320" y="188"/>
                    <a:pt x="323" y="193"/>
                  </a:cubicBezTo>
                  <a:cubicBezTo>
                    <a:pt x="338" y="214"/>
                    <a:pt x="351" y="238"/>
                    <a:pt x="363" y="261"/>
                  </a:cubicBezTo>
                  <a:cubicBezTo>
                    <a:pt x="375" y="284"/>
                    <a:pt x="388" y="308"/>
                    <a:pt x="400" y="331"/>
                  </a:cubicBezTo>
                  <a:cubicBezTo>
                    <a:pt x="403" y="336"/>
                    <a:pt x="405" y="342"/>
                    <a:pt x="408" y="347"/>
                  </a:cubicBezTo>
                  <a:cubicBezTo>
                    <a:pt x="411" y="354"/>
                    <a:pt x="414" y="361"/>
                    <a:pt x="417" y="367"/>
                  </a:cubicBezTo>
                  <a:cubicBezTo>
                    <a:pt x="420" y="374"/>
                    <a:pt x="425" y="379"/>
                    <a:pt x="431" y="382"/>
                  </a:cubicBezTo>
                  <a:cubicBezTo>
                    <a:pt x="441" y="387"/>
                    <a:pt x="451" y="390"/>
                    <a:pt x="462" y="393"/>
                  </a:cubicBezTo>
                  <a:cubicBezTo>
                    <a:pt x="463" y="393"/>
                    <a:pt x="463" y="393"/>
                    <a:pt x="464" y="393"/>
                  </a:cubicBezTo>
                  <a:cubicBezTo>
                    <a:pt x="482" y="392"/>
                    <a:pt x="499" y="391"/>
                    <a:pt x="514" y="379"/>
                  </a:cubicBezTo>
                  <a:cubicBezTo>
                    <a:pt x="518" y="376"/>
                    <a:pt x="523" y="372"/>
                    <a:pt x="527" y="369"/>
                  </a:cubicBezTo>
                  <a:cubicBezTo>
                    <a:pt x="535" y="362"/>
                    <a:pt x="539" y="353"/>
                    <a:pt x="539" y="342"/>
                  </a:cubicBezTo>
                  <a:cubicBezTo>
                    <a:pt x="539" y="321"/>
                    <a:pt x="544" y="301"/>
                    <a:pt x="548" y="281"/>
                  </a:cubicBezTo>
                  <a:cubicBezTo>
                    <a:pt x="552" y="260"/>
                    <a:pt x="556" y="240"/>
                    <a:pt x="561" y="219"/>
                  </a:cubicBezTo>
                  <a:cubicBezTo>
                    <a:pt x="565" y="196"/>
                    <a:pt x="571" y="172"/>
                    <a:pt x="578" y="150"/>
                  </a:cubicBezTo>
                  <a:cubicBezTo>
                    <a:pt x="579" y="149"/>
                    <a:pt x="579" y="148"/>
                    <a:pt x="579" y="147"/>
                  </a:cubicBezTo>
                  <a:cubicBezTo>
                    <a:pt x="580" y="132"/>
                    <a:pt x="587" y="120"/>
                    <a:pt x="592" y="106"/>
                  </a:cubicBezTo>
                  <a:cubicBezTo>
                    <a:pt x="594" y="101"/>
                    <a:pt x="596" y="96"/>
                    <a:pt x="597" y="90"/>
                  </a:cubicBezTo>
                  <a:cubicBezTo>
                    <a:pt x="598" y="86"/>
                    <a:pt x="599" y="82"/>
                    <a:pt x="601" y="78"/>
                  </a:cubicBezTo>
                  <a:cubicBezTo>
                    <a:pt x="604" y="73"/>
                    <a:pt x="609" y="67"/>
                    <a:pt x="613" y="62"/>
                  </a:cubicBezTo>
                  <a:cubicBezTo>
                    <a:pt x="617" y="57"/>
                    <a:pt x="637" y="42"/>
                    <a:pt x="643" y="39"/>
                  </a:cubicBezTo>
                  <a:cubicBezTo>
                    <a:pt x="654" y="36"/>
                    <a:pt x="664" y="32"/>
                    <a:pt x="674" y="27"/>
                  </a:cubicBezTo>
                  <a:cubicBezTo>
                    <a:pt x="678" y="25"/>
                    <a:pt x="683" y="24"/>
                    <a:pt x="688" y="24"/>
                  </a:cubicBezTo>
                  <a:cubicBezTo>
                    <a:pt x="699" y="22"/>
                    <a:pt x="710" y="20"/>
                    <a:pt x="722" y="19"/>
                  </a:cubicBezTo>
                  <a:cubicBezTo>
                    <a:pt x="727" y="18"/>
                    <a:pt x="732" y="16"/>
                    <a:pt x="737" y="14"/>
                  </a:cubicBezTo>
                  <a:cubicBezTo>
                    <a:pt x="742" y="13"/>
                    <a:pt x="747" y="11"/>
                    <a:pt x="752" y="10"/>
                  </a:cubicBezTo>
                  <a:cubicBezTo>
                    <a:pt x="766" y="8"/>
                    <a:pt x="780" y="6"/>
                    <a:pt x="794" y="2"/>
                  </a:cubicBezTo>
                  <a:cubicBezTo>
                    <a:pt x="795" y="1"/>
                    <a:pt x="797" y="1"/>
                    <a:pt x="801" y="0"/>
                  </a:cubicBezTo>
                  <a:cubicBezTo>
                    <a:pt x="797" y="5"/>
                    <a:pt x="793" y="6"/>
                    <a:pt x="790" y="8"/>
                  </a:cubicBezTo>
                  <a:cubicBezTo>
                    <a:pt x="786" y="10"/>
                    <a:pt x="783" y="12"/>
                    <a:pt x="779" y="14"/>
                  </a:cubicBezTo>
                  <a:cubicBezTo>
                    <a:pt x="775" y="15"/>
                    <a:pt x="772" y="17"/>
                    <a:pt x="768" y="19"/>
                  </a:cubicBezTo>
                  <a:cubicBezTo>
                    <a:pt x="766" y="25"/>
                    <a:pt x="766" y="31"/>
                    <a:pt x="766" y="36"/>
                  </a:cubicBezTo>
                  <a:cubicBezTo>
                    <a:pt x="765" y="40"/>
                    <a:pt x="765" y="43"/>
                    <a:pt x="763" y="46"/>
                  </a:cubicBezTo>
                  <a:cubicBezTo>
                    <a:pt x="761" y="51"/>
                    <a:pt x="761" y="57"/>
                    <a:pt x="761" y="62"/>
                  </a:cubicBezTo>
                  <a:cubicBezTo>
                    <a:pt x="763" y="76"/>
                    <a:pt x="766" y="89"/>
                    <a:pt x="768" y="103"/>
                  </a:cubicBezTo>
                  <a:cubicBezTo>
                    <a:pt x="768" y="108"/>
                    <a:pt x="770" y="113"/>
                    <a:pt x="774" y="118"/>
                  </a:cubicBezTo>
                  <a:cubicBezTo>
                    <a:pt x="777" y="123"/>
                    <a:pt x="780" y="128"/>
                    <a:pt x="784" y="134"/>
                  </a:cubicBezTo>
                  <a:cubicBezTo>
                    <a:pt x="787" y="139"/>
                    <a:pt x="791" y="143"/>
                    <a:pt x="795" y="148"/>
                  </a:cubicBezTo>
                  <a:cubicBezTo>
                    <a:pt x="805" y="159"/>
                    <a:pt x="816" y="169"/>
                    <a:pt x="826" y="180"/>
                  </a:cubicBezTo>
                  <a:cubicBezTo>
                    <a:pt x="828" y="183"/>
                    <a:pt x="831" y="186"/>
                    <a:pt x="833" y="189"/>
                  </a:cubicBezTo>
                  <a:cubicBezTo>
                    <a:pt x="837" y="195"/>
                    <a:pt x="841" y="201"/>
                    <a:pt x="847" y="206"/>
                  </a:cubicBezTo>
                  <a:cubicBezTo>
                    <a:pt x="848" y="207"/>
                    <a:pt x="850" y="208"/>
                    <a:pt x="848" y="211"/>
                  </a:cubicBezTo>
                  <a:cubicBezTo>
                    <a:pt x="846" y="210"/>
                    <a:pt x="844" y="208"/>
                    <a:pt x="842" y="207"/>
                  </a:cubicBezTo>
                  <a:cubicBezTo>
                    <a:pt x="838" y="203"/>
                    <a:pt x="834" y="199"/>
                    <a:pt x="831" y="194"/>
                  </a:cubicBezTo>
                  <a:cubicBezTo>
                    <a:pt x="818" y="179"/>
                    <a:pt x="805" y="164"/>
                    <a:pt x="789" y="152"/>
                  </a:cubicBezTo>
                  <a:cubicBezTo>
                    <a:pt x="788" y="150"/>
                    <a:pt x="786" y="149"/>
                    <a:pt x="785" y="148"/>
                  </a:cubicBezTo>
                  <a:cubicBezTo>
                    <a:pt x="771" y="133"/>
                    <a:pt x="757" y="119"/>
                    <a:pt x="744" y="105"/>
                  </a:cubicBezTo>
                  <a:cubicBezTo>
                    <a:pt x="737" y="98"/>
                    <a:pt x="731" y="91"/>
                    <a:pt x="724" y="84"/>
                  </a:cubicBezTo>
                  <a:cubicBezTo>
                    <a:pt x="719" y="78"/>
                    <a:pt x="713" y="73"/>
                    <a:pt x="706" y="70"/>
                  </a:cubicBezTo>
                  <a:cubicBezTo>
                    <a:pt x="704" y="69"/>
                    <a:pt x="703" y="68"/>
                    <a:pt x="701" y="66"/>
                  </a:cubicBezTo>
                  <a:cubicBezTo>
                    <a:pt x="703" y="65"/>
                    <a:pt x="705" y="63"/>
                    <a:pt x="706" y="63"/>
                  </a:cubicBezTo>
                  <a:cubicBezTo>
                    <a:pt x="712" y="59"/>
                    <a:pt x="718" y="56"/>
                    <a:pt x="724" y="52"/>
                  </a:cubicBezTo>
                  <a:cubicBezTo>
                    <a:pt x="726" y="51"/>
                    <a:pt x="728" y="50"/>
                    <a:pt x="729" y="49"/>
                  </a:cubicBezTo>
                  <a:cubicBezTo>
                    <a:pt x="729" y="48"/>
                    <a:pt x="730" y="46"/>
                    <a:pt x="729" y="45"/>
                  </a:cubicBezTo>
                  <a:cubicBezTo>
                    <a:pt x="729" y="44"/>
                    <a:pt x="727" y="44"/>
                    <a:pt x="726" y="44"/>
                  </a:cubicBezTo>
                  <a:cubicBezTo>
                    <a:pt x="724" y="44"/>
                    <a:pt x="721" y="45"/>
                    <a:pt x="719" y="46"/>
                  </a:cubicBezTo>
                  <a:cubicBezTo>
                    <a:pt x="705" y="53"/>
                    <a:pt x="691" y="60"/>
                    <a:pt x="678" y="67"/>
                  </a:cubicBezTo>
                  <a:cubicBezTo>
                    <a:pt x="672" y="70"/>
                    <a:pt x="668" y="75"/>
                    <a:pt x="664" y="79"/>
                  </a:cubicBezTo>
                  <a:cubicBezTo>
                    <a:pt x="660" y="85"/>
                    <a:pt x="655" y="90"/>
                    <a:pt x="651" y="95"/>
                  </a:cubicBezTo>
                  <a:cubicBezTo>
                    <a:pt x="640" y="106"/>
                    <a:pt x="629" y="118"/>
                    <a:pt x="620" y="130"/>
                  </a:cubicBezTo>
                  <a:cubicBezTo>
                    <a:pt x="618" y="132"/>
                    <a:pt x="616" y="134"/>
                    <a:pt x="614" y="136"/>
                  </a:cubicBezTo>
                  <a:cubicBezTo>
                    <a:pt x="613" y="137"/>
                    <a:pt x="612" y="138"/>
                    <a:pt x="611" y="139"/>
                  </a:cubicBezTo>
                  <a:cubicBezTo>
                    <a:pt x="605" y="151"/>
                    <a:pt x="597" y="161"/>
                    <a:pt x="593" y="173"/>
                  </a:cubicBezTo>
                  <a:cubicBezTo>
                    <a:pt x="591" y="181"/>
                    <a:pt x="587" y="188"/>
                    <a:pt x="584" y="195"/>
                  </a:cubicBezTo>
                  <a:cubicBezTo>
                    <a:pt x="579" y="204"/>
                    <a:pt x="576" y="214"/>
                    <a:pt x="574" y="224"/>
                  </a:cubicBezTo>
                  <a:cubicBezTo>
                    <a:pt x="570" y="243"/>
                    <a:pt x="566" y="261"/>
                    <a:pt x="562" y="280"/>
                  </a:cubicBezTo>
                  <a:cubicBezTo>
                    <a:pt x="560" y="288"/>
                    <a:pt x="559" y="295"/>
                    <a:pt x="558" y="302"/>
                  </a:cubicBezTo>
                  <a:cubicBezTo>
                    <a:pt x="556" y="315"/>
                    <a:pt x="554" y="328"/>
                    <a:pt x="551" y="340"/>
                  </a:cubicBezTo>
                  <a:cubicBezTo>
                    <a:pt x="549" y="344"/>
                    <a:pt x="549" y="349"/>
                    <a:pt x="548" y="354"/>
                  </a:cubicBezTo>
                  <a:cubicBezTo>
                    <a:pt x="546" y="364"/>
                    <a:pt x="545" y="374"/>
                    <a:pt x="543" y="384"/>
                  </a:cubicBezTo>
                  <a:cubicBezTo>
                    <a:pt x="541" y="400"/>
                    <a:pt x="533" y="413"/>
                    <a:pt x="522" y="424"/>
                  </a:cubicBezTo>
                  <a:cubicBezTo>
                    <a:pt x="515" y="431"/>
                    <a:pt x="506" y="437"/>
                    <a:pt x="497" y="442"/>
                  </a:cubicBezTo>
                  <a:cubicBezTo>
                    <a:pt x="492" y="445"/>
                    <a:pt x="486" y="445"/>
                    <a:pt x="481" y="444"/>
                  </a:cubicBezTo>
                  <a:cubicBezTo>
                    <a:pt x="466" y="441"/>
                    <a:pt x="453" y="435"/>
                    <a:pt x="441" y="427"/>
                  </a:cubicBezTo>
                  <a:cubicBezTo>
                    <a:pt x="434" y="422"/>
                    <a:pt x="429" y="416"/>
                    <a:pt x="425" y="409"/>
                  </a:cubicBezTo>
                  <a:cubicBezTo>
                    <a:pt x="421" y="403"/>
                    <a:pt x="418" y="396"/>
                    <a:pt x="414" y="389"/>
                  </a:cubicBezTo>
                  <a:cubicBezTo>
                    <a:pt x="412" y="384"/>
                    <a:pt x="409" y="379"/>
                    <a:pt x="407" y="373"/>
                  </a:cubicBezTo>
                  <a:cubicBezTo>
                    <a:pt x="391" y="343"/>
                    <a:pt x="375" y="313"/>
                    <a:pt x="360" y="283"/>
                  </a:cubicBezTo>
                  <a:cubicBezTo>
                    <a:pt x="356" y="278"/>
                    <a:pt x="353" y="272"/>
                    <a:pt x="351" y="266"/>
                  </a:cubicBezTo>
                  <a:cubicBezTo>
                    <a:pt x="345" y="253"/>
                    <a:pt x="337" y="242"/>
                    <a:pt x="328" y="232"/>
                  </a:cubicBezTo>
                  <a:cubicBezTo>
                    <a:pt x="324" y="228"/>
                    <a:pt x="320" y="224"/>
                    <a:pt x="316" y="220"/>
                  </a:cubicBezTo>
                  <a:cubicBezTo>
                    <a:pt x="314" y="217"/>
                    <a:pt x="312" y="214"/>
                    <a:pt x="310" y="211"/>
                  </a:cubicBezTo>
                  <a:cubicBezTo>
                    <a:pt x="304" y="203"/>
                    <a:pt x="297" y="196"/>
                    <a:pt x="287" y="192"/>
                  </a:cubicBezTo>
                  <a:cubicBezTo>
                    <a:pt x="286" y="192"/>
                    <a:pt x="285" y="191"/>
                    <a:pt x="284" y="191"/>
                  </a:cubicBezTo>
                  <a:cubicBezTo>
                    <a:pt x="280" y="187"/>
                    <a:pt x="276" y="183"/>
                    <a:pt x="271" y="183"/>
                  </a:cubicBezTo>
                  <a:cubicBezTo>
                    <a:pt x="269" y="183"/>
                    <a:pt x="267" y="180"/>
                    <a:pt x="266" y="178"/>
                  </a:cubicBezTo>
                  <a:cubicBezTo>
                    <a:pt x="262" y="172"/>
                    <a:pt x="256" y="168"/>
                    <a:pt x="249" y="165"/>
                  </a:cubicBezTo>
                  <a:cubicBezTo>
                    <a:pt x="239" y="161"/>
                    <a:pt x="231" y="155"/>
                    <a:pt x="223" y="149"/>
                  </a:cubicBezTo>
                  <a:cubicBezTo>
                    <a:pt x="213" y="141"/>
                    <a:pt x="202" y="136"/>
                    <a:pt x="189" y="135"/>
                  </a:cubicBezTo>
                  <a:cubicBezTo>
                    <a:pt x="179" y="134"/>
                    <a:pt x="169" y="131"/>
                    <a:pt x="158" y="129"/>
                  </a:cubicBezTo>
                  <a:cubicBezTo>
                    <a:pt x="155" y="129"/>
                    <a:pt x="152" y="128"/>
                    <a:pt x="150" y="128"/>
                  </a:cubicBezTo>
                  <a:cubicBezTo>
                    <a:pt x="147" y="128"/>
                    <a:pt x="145" y="130"/>
                    <a:pt x="145" y="132"/>
                  </a:cubicBezTo>
                  <a:cubicBezTo>
                    <a:pt x="146" y="133"/>
                    <a:pt x="147" y="135"/>
                    <a:pt x="148" y="135"/>
                  </a:cubicBezTo>
                  <a:cubicBezTo>
                    <a:pt x="151" y="136"/>
                    <a:pt x="154" y="137"/>
                    <a:pt x="156" y="138"/>
                  </a:cubicBezTo>
                  <a:cubicBezTo>
                    <a:pt x="163" y="139"/>
                    <a:pt x="170" y="141"/>
                    <a:pt x="177" y="143"/>
                  </a:cubicBezTo>
                  <a:cubicBezTo>
                    <a:pt x="177" y="146"/>
                    <a:pt x="175" y="148"/>
                    <a:pt x="173" y="150"/>
                  </a:cubicBezTo>
                  <a:cubicBezTo>
                    <a:pt x="169" y="154"/>
                    <a:pt x="166" y="158"/>
                    <a:pt x="163" y="164"/>
                  </a:cubicBezTo>
                  <a:cubicBezTo>
                    <a:pt x="155" y="178"/>
                    <a:pt x="147" y="194"/>
                    <a:pt x="141" y="209"/>
                  </a:cubicBezTo>
                  <a:cubicBezTo>
                    <a:pt x="140" y="212"/>
                    <a:pt x="139" y="215"/>
                    <a:pt x="137" y="217"/>
                  </a:cubicBezTo>
                  <a:cubicBezTo>
                    <a:pt x="132" y="223"/>
                    <a:pt x="129" y="230"/>
                    <a:pt x="126" y="237"/>
                  </a:cubicBezTo>
                  <a:cubicBezTo>
                    <a:pt x="124" y="241"/>
                    <a:pt x="121" y="246"/>
                    <a:pt x="118" y="250"/>
                  </a:cubicBezTo>
                  <a:cubicBezTo>
                    <a:pt x="106" y="269"/>
                    <a:pt x="98" y="289"/>
                    <a:pt x="88" y="309"/>
                  </a:cubicBezTo>
                  <a:cubicBezTo>
                    <a:pt x="80" y="325"/>
                    <a:pt x="76" y="341"/>
                    <a:pt x="71" y="357"/>
                  </a:cubicBezTo>
                  <a:cubicBezTo>
                    <a:pt x="68" y="364"/>
                    <a:pt x="67" y="372"/>
                    <a:pt x="65" y="380"/>
                  </a:cubicBezTo>
                  <a:cubicBezTo>
                    <a:pt x="61" y="396"/>
                    <a:pt x="49" y="406"/>
                    <a:pt x="32" y="406"/>
                  </a:cubicBezTo>
                  <a:cubicBezTo>
                    <a:pt x="23" y="406"/>
                    <a:pt x="15" y="405"/>
                    <a:pt x="7" y="402"/>
                  </a:cubicBezTo>
                  <a:cubicBezTo>
                    <a:pt x="4" y="402"/>
                    <a:pt x="2" y="401"/>
                    <a:pt x="0" y="398"/>
                  </a:cubicBezTo>
                  <a:cubicBezTo>
                    <a:pt x="8" y="397"/>
                    <a:pt x="14" y="394"/>
                    <a:pt x="21" y="391"/>
                  </a:cubicBezTo>
                  <a:cubicBezTo>
                    <a:pt x="23" y="390"/>
                    <a:pt x="27" y="390"/>
                    <a:pt x="30" y="389"/>
                  </a:cubicBezTo>
                  <a:cubicBezTo>
                    <a:pt x="39" y="388"/>
                    <a:pt x="46" y="383"/>
                    <a:pt x="50" y="375"/>
                  </a:cubicBezTo>
                  <a:cubicBezTo>
                    <a:pt x="51" y="373"/>
                    <a:pt x="53" y="371"/>
                    <a:pt x="55" y="369"/>
                  </a:cubicBezTo>
                  <a:cubicBezTo>
                    <a:pt x="59" y="364"/>
                    <a:pt x="63" y="359"/>
                    <a:pt x="65" y="353"/>
                  </a:cubicBezTo>
                  <a:cubicBezTo>
                    <a:pt x="72" y="337"/>
                    <a:pt x="78" y="322"/>
                    <a:pt x="84" y="307"/>
                  </a:cubicBezTo>
                  <a:cubicBezTo>
                    <a:pt x="86" y="301"/>
                    <a:pt x="88" y="295"/>
                    <a:pt x="91" y="289"/>
                  </a:cubicBezTo>
                  <a:cubicBezTo>
                    <a:pt x="92" y="285"/>
                    <a:pt x="94" y="281"/>
                    <a:pt x="96" y="278"/>
                  </a:cubicBezTo>
                  <a:cubicBezTo>
                    <a:pt x="105" y="264"/>
                    <a:pt x="112" y="249"/>
                    <a:pt x="118" y="234"/>
                  </a:cubicBezTo>
                  <a:cubicBezTo>
                    <a:pt x="120" y="228"/>
                    <a:pt x="122" y="221"/>
                    <a:pt x="124" y="214"/>
                  </a:cubicBezTo>
                  <a:cubicBezTo>
                    <a:pt x="125" y="208"/>
                    <a:pt x="126" y="202"/>
                    <a:pt x="125" y="195"/>
                  </a:cubicBezTo>
                  <a:cubicBezTo>
                    <a:pt x="123" y="183"/>
                    <a:pt x="121" y="170"/>
                    <a:pt x="119" y="157"/>
                  </a:cubicBezTo>
                  <a:cubicBezTo>
                    <a:pt x="119" y="152"/>
                    <a:pt x="117" y="147"/>
                    <a:pt x="113" y="142"/>
                  </a:cubicBezTo>
                  <a:cubicBezTo>
                    <a:pt x="110" y="138"/>
                    <a:pt x="108" y="133"/>
                    <a:pt x="106" y="129"/>
                  </a:cubicBezTo>
                  <a:cubicBezTo>
                    <a:pt x="104" y="125"/>
                    <a:pt x="102" y="122"/>
                    <a:pt x="101" y="118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7821613" y="5849938"/>
              <a:ext cx="269875" cy="176213"/>
            </a:xfrm>
            <a:custGeom>
              <a:avLst/>
              <a:gdLst>
                <a:gd name="T0" fmla="*/ 0 w 96"/>
                <a:gd name="T1" fmla="*/ 0 h 63"/>
                <a:gd name="T2" fmla="*/ 3 w 96"/>
                <a:gd name="T3" fmla="*/ 0 h 63"/>
                <a:gd name="T4" fmla="*/ 9 w 96"/>
                <a:gd name="T5" fmla="*/ 7 h 63"/>
                <a:gd name="T6" fmla="*/ 24 w 96"/>
                <a:gd name="T7" fmla="*/ 25 h 63"/>
                <a:gd name="T8" fmla="*/ 43 w 96"/>
                <a:gd name="T9" fmla="*/ 39 h 63"/>
                <a:gd name="T10" fmla="*/ 63 w 96"/>
                <a:gd name="T11" fmla="*/ 44 h 63"/>
                <a:gd name="T12" fmla="*/ 81 w 96"/>
                <a:gd name="T13" fmla="*/ 44 h 63"/>
                <a:gd name="T14" fmla="*/ 95 w 96"/>
                <a:gd name="T15" fmla="*/ 43 h 63"/>
                <a:gd name="T16" fmla="*/ 94 w 96"/>
                <a:gd name="T17" fmla="*/ 46 h 63"/>
                <a:gd name="T18" fmla="*/ 67 w 96"/>
                <a:gd name="T19" fmla="*/ 60 h 63"/>
                <a:gd name="T20" fmla="*/ 44 w 96"/>
                <a:gd name="T21" fmla="*/ 61 h 63"/>
                <a:gd name="T22" fmla="*/ 32 w 96"/>
                <a:gd name="T23" fmla="*/ 52 h 63"/>
                <a:gd name="T24" fmla="*/ 0 w 96"/>
                <a:gd name="T25" fmla="*/ 2 h 63"/>
                <a:gd name="T26" fmla="*/ 0 w 96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3">
                  <a:moveTo>
                    <a:pt x="0" y="0"/>
                  </a:moveTo>
                  <a:cubicBezTo>
                    <a:pt x="1" y="0"/>
                    <a:pt x="3" y="0"/>
                    <a:pt x="3" y="0"/>
                  </a:cubicBezTo>
                  <a:cubicBezTo>
                    <a:pt x="5" y="3"/>
                    <a:pt x="7" y="5"/>
                    <a:pt x="9" y="7"/>
                  </a:cubicBezTo>
                  <a:cubicBezTo>
                    <a:pt x="13" y="14"/>
                    <a:pt x="18" y="20"/>
                    <a:pt x="24" y="25"/>
                  </a:cubicBezTo>
                  <a:cubicBezTo>
                    <a:pt x="30" y="30"/>
                    <a:pt x="36" y="34"/>
                    <a:pt x="43" y="39"/>
                  </a:cubicBezTo>
                  <a:cubicBezTo>
                    <a:pt x="49" y="44"/>
                    <a:pt x="56" y="45"/>
                    <a:pt x="63" y="44"/>
                  </a:cubicBezTo>
                  <a:cubicBezTo>
                    <a:pt x="69" y="43"/>
                    <a:pt x="75" y="43"/>
                    <a:pt x="81" y="44"/>
                  </a:cubicBezTo>
                  <a:cubicBezTo>
                    <a:pt x="86" y="45"/>
                    <a:pt x="90" y="44"/>
                    <a:pt x="95" y="43"/>
                  </a:cubicBezTo>
                  <a:cubicBezTo>
                    <a:pt x="96" y="45"/>
                    <a:pt x="95" y="46"/>
                    <a:pt x="94" y="46"/>
                  </a:cubicBezTo>
                  <a:cubicBezTo>
                    <a:pt x="86" y="53"/>
                    <a:pt x="77" y="58"/>
                    <a:pt x="67" y="60"/>
                  </a:cubicBezTo>
                  <a:cubicBezTo>
                    <a:pt x="60" y="62"/>
                    <a:pt x="52" y="63"/>
                    <a:pt x="44" y="61"/>
                  </a:cubicBezTo>
                  <a:cubicBezTo>
                    <a:pt x="39" y="59"/>
                    <a:pt x="35" y="56"/>
                    <a:pt x="32" y="52"/>
                  </a:cubicBezTo>
                  <a:cubicBezTo>
                    <a:pt x="21" y="35"/>
                    <a:pt x="11" y="19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6315075" y="4103688"/>
              <a:ext cx="263525" cy="63500"/>
            </a:xfrm>
            <a:custGeom>
              <a:avLst/>
              <a:gdLst>
                <a:gd name="T0" fmla="*/ 94 w 94"/>
                <a:gd name="T1" fmla="*/ 6 h 23"/>
                <a:gd name="T2" fmla="*/ 89 w 94"/>
                <a:gd name="T3" fmla="*/ 7 h 23"/>
                <a:gd name="T4" fmla="*/ 46 w 94"/>
                <a:gd name="T5" fmla="*/ 17 h 23"/>
                <a:gd name="T6" fmla="*/ 15 w 94"/>
                <a:gd name="T7" fmla="*/ 22 h 23"/>
                <a:gd name="T8" fmla="*/ 7 w 94"/>
                <a:gd name="T9" fmla="*/ 23 h 23"/>
                <a:gd name="T10" fmla="*/ 2 w 94"/>
                <a:gd name="T11" fmla="*/ 15 h 23"/>
                <a:gd name="T12" fmla="*/ 14 w 94"/>
                <a:gd name="T13" fmla="*/ 5 h 23"/>
                <a:gd name="T14" fmla="*/ 39 w 94"/>
                <a:gd name="T15" fmla="*/ 2 h 23"/>
                <a:gd name="T16" fmla="*/ 64 w 94"/>
                <a:gd name="T17" fmla="*/ 0 h 23"/>
                <a:gd name="T18" fmla="*/ 69 w 94"/>
                <a:gd name="T19" fmla="*/ 0 h 23"/>
                <a:gd name="T20" fmla="*/ 93 w 94"/>
                <a:gd name="T21" fmla="*/ 4 h 23"/>
                <a:gd name="T22" fmla="*/ 94 w 94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23">
                  <a:moveTo>
                    <a:pt x="94" y="6"/>
                  </a:moveTo>
                  <a:cubicBezTo>
                    <a:pt x="92" y="6"/>
                    <a:pt x="91" y="7"/>
                    <a:pt x="89" y="7"/>
                  </a:cubicBezTo>
                  <a:cubicBezTo>
                    <a:pt x="75" y="11"/>
                    <a:pt x="61" y="15"/>
                    <a:pt x="46" y="17"/>
                  </a:cubicBezTo>
                  <a:cubicBezTo>
                    <a:pt x="35" y="18"/>
                    <a:pt x="25" y="20"/>
                    <a:pt x="15" y="22"/>
                  </a:cubicBezTo>
                  <a:cubicBezTo>
                    <a:pt x="12" y="22"/>
                    <a:pt x="10" y="23"/>
                    <a:pt x="7" y="23"/>
                  </a:cubicBezTo>
                  <a:cubicBezTo>
                    <a:pt x="3" y="23"/>
                    <a:pt x="0" y="18"/>
                    <a:pt x="2" y="15"/>
                  </a:cubicBezTo>
                  <a:cubicBezTo>
                    <a:pt x="5" y="10"/>
                    <a:pt x="8" y="5"/>
                    <a:pt x="14" y="5"/>
                  </a:cubicBezTo>
                  <a:cubicBezTo>
                    <a:pt x="23" y="3"/>
                    <a:pt x="31" y="3"/>
                    <a:pt x="39" y="2"/>
                  </a:cubicBezTo>
                  <a:cubicBezTo>
                    <a:pt x="48" y="1"/>
                    <a:pt x="56" y="1"/>
                    <a:pt x="64" y="0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7" y="1"/>
                    <a:pt x="85" y="2"/>
                    <a:pt x="93" y="4"/>
                  </a:cubicBezTo>
                  <a:cubicBezTo>
                    <a:pt x="94" y="4"/>
                    <a:pt x="94" y="5"/>
                    <a:pt x="94" y="6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7038975" y="4335463"/>
              <a:ext cx="77788" cy="73025"/>
            </a:xfrm>
            <a:custGeom>
              <a:avLst/>
              <a:gdLst>
                <a:gd name="T0" fmla="*/ 13 w 28"/>
                <a:gd name="T1" fmla="*/ 26 h 26"/>
                <a:gd name="T2" fmla="*/ 0 w 28"/>
                <a:gd name="T3" fmla="*/ 3 h 26"/>
                <a:gd name="T4" fmla="*/ 7 w 28"/>
                <a:gd name="T5" fmla="*/ 1 h 26"/>
                <a:gd name="T6" fmla="*/ 28 w 28"/>
                <a:gd name="T7" fmla="*/ 7 h 26"/>
                <a:gd name="T8" fmla="*/ 13 w 28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13" y="26"/>
                  </a:moveTo>
                  <a:cubicBezTo>
                    <a:pt x="3" y="21"/>
                    <a:pt x="2" y="12"/>
                    <a:pt x="0" y="3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14" y="2"/>
                    <a:pt x="21" y="4"/>
                    <a:pt x="28" y="7"/>
                  </a:cubicBezTo>
                  <a:cubicBezTo>
                    <a:pt x="24" y="14"/>
                    <a:pt x="18" y="19"/>
                    <a:pt x="13" y="26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5900738" y="4498975"/>
              <a:ext cx="79375" cy="73025"/>
            </a:xfrm>
            <a:custGeom>
              <a:avLst/>
              <a:gdLst>
                <a:gd name="T0" fmla="*/ 25 w 28"/>
                <a:gd name="T1" fmla="*/ 0 h 26"/>
                <a:gd name="T2" fmla="*/ 24 w 28"/>
                <a:gd name="T3" fmla="*/ 19 h 26"/>
                <a:gd name="T4" fmla="*/ 20 w 28"/>
                <a:gd name="T5" fmla="*/ 26 h 26"/>
                <a:gd name="T6" fmla="*/ 13 w 28"/>
                <a:gd name="T7" fmla="*/ 22 h 26"/>
                <a:gd name="T8" fmla="*/ 0 w 28"/>
                <a:gd name="T9" fmla="*/ 13 h 26"/>
                <a:gd name="T10" fmla="*/ 25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25" y="0"/>
                  </a:moveTo>
                  <a:cubicBezTo>
                    <a:pt x="28" y="7"/>
                    <a:pt x="25" y="13"/>
                    <a:pt x="24" y="19"/>
                  </a:cubicBezTo>
                  <a:cubicBezTo>
                    <a:pt x="24" y="22"/>
                    <a:pt x="23" y="25"/>
                    <a:pt x="20" y="26"/>
                  </a:cubicBezTo>
                  <a:cubicBezTo>
                    <a:pt x="18" y="25"/>
                    <a:pt x="16" y="24"/>
                    <a:pt x="13" y="22"/>
                  </a:cubicBezTo>
                  <a:cubicBezTo>
                    <a:pt x="9" y="19"/>
                    <a:pt x="4" y="16"/>
                    <a:pt x="0" y="13"/>
                  </a:cubicBezTo>
                  <a:cubicBezTo>
                    <a:pt x="10" y="4"/>
                    <a:pt x="16" y="1"/>
                    <a:pt x="25" y="0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6376988" y="4064000"/>
              <a:ext cx="17463" cy="14288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1 h 5"/>
                <a:gd name="T4" fmla="*/ 4 w 6"/>
                <a:gd name="T5" fmla="*/ 3 h 5"/>
                <a:gd name="T6" fmla="*/ 0 w 6"/>
                <a:gd name="T7" fmla="*/ 4 h 5"/>
                <a:gd name="T8" fmla="*/ 0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1" y="1"/>
                    <a:pt x="3" y="0"/>
                    <a:pt x="6" y="1"/>
                  </a:cubicBezTo>
                  <a:cubicBezTo>
                    <a:pt x="6" y="2"/>
                    <a:pt x="5" y="3"/>
                    <a:pt x="4" y="3"/>
                  </a:cubicBezTo>
                  <a:cubicBezTo>
                    <a:pt x="3" y="4"/>
                    <a:pt x="1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6362700" y="4070350"/>
              <a:ext cx="14288" cy="7938"/>
            </a:xfrm>
            <a:custGeom>
              <a:avLst/>
              <a:gdLst>
                <a:gd name="T0" fmla="*/ 5 w 5"/>
                <a:gd name="T1" fmla="*/ 2 h 3"/>
                <a:gd name="T2" fmla="*/ 0 w 5"/>
                <a:gd name="T3" fmla="*/ 2 h 3"/>
                <a:gd name="T4" fmla="*/ 2 w 5"/>
                <a:gd name="T5" fmla="*/ 1 h 3"/>
                <a:gd name="T6" fmla="*/ 5 w 5"/>
                <a:gd name="T7" fmla="*/ 3 h 3"/>
                <a:gd name="T8" fmla="*/ 5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3" y="2"/>
                    <a:pt x="2" y="2"/>
                    <a:pt x="0" y="2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A9D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0"/>
            <p:cNvSpPr>
              <a:spLocks noEditPoints="1"/>
            </p:cNvSpPr>
            <p:nvPr/>
          </p:nvSpPr>
          <p:spPr bwMode="auto">
            <a:xfrm>
              <a:off x="7215188" y="4524375"/>
              <a:ext cx="488950" cy="520700"/>
            </a:xfrm>
            <a:custGeom>
              <a:avLst/>
              <a:gdLst>
                <a:gd name="T0" fmla="*/ 115 w 175"/>
                <a:gd name="T1" fmla="*/ 72 h 186"/>
                <a:gd name="T2" fmla="*/ 123 w 175"/>
                <a:gd name="T3" fmla="*/ 121 h 186"/>
                <a:gd name="T4" fmla="*/ 148 w 175"/>
                <a:gd name="T5" fmla="*/ 122 h 186"/>
                <a:gd name="T6" fmla="*/ 173 w 175"/>
                <a:gd name="T7" fmla="*/ 109 h 186"/>
                <a:gd name="T8" fmla="*/ 165 w 175"/>
                <a:gd name="T9" fmla="*/ 148 h 186"/>
                <a:gd name="T10" fmla="*/ 145 w 175"/>
                <a:gd name="T11" fmla="*/ 174 h 186"/>
                <a:gd name="T12" fmla="*/ 110 w 175"/>
                <a:gd name="T13" fmla="*/ 183 h 186"/>
                <a:gd name="T14" fmla="*/ 62 w 175"/>
                <a:gd name="T15" fmla="*/ 180 h 186"/>
                <a:gd name="T16" fmla="*/ 29 w 175"/>
                <a:gd name="T17" fmla="*/ 161 h 186"/>
                <a:gd name="T18" fmla="*/ 8 w 175"/>
                <a:gd name="T19" fmla="*/ 128 h 186"/>
                <a:gd name="T20" fmla="*/ 3 w 175"/>
                <a:gd name="T21" fmla="*/ 77 h 186"/>
                <a:gd name="T22" fmla="*/ 9 w 175"/>
                <a:gd name="T23" fmla="*/ 55 h 186"/>
                <a:gd name="T24" fmla="*/ 43 w 175"/>
                <a:gd name="T25" fmla="*/ 16 h 186"/>
                <a:gd name="T26" fmla="*/ 101 w 175"/>
                <a:gd name="T27" fmla="*/ 7 h 186"/>
                <a:gd name="T28" fmla="*/ 142 w 175"/>
                <a:gd name="T29" fmla="*/ 21 h 186"/>
                <a:gd name="T30" fmla="*/ 168 w 175"/>
                <a:gd name="T31" fmla="*/ 73 h 186"/>
                <a:gd name="T32" fmla="*/ 143 w 175"/>
                <a:gd name="T33" fmla="*/ 65 h 186"/>
                <a:gd name="T34" fmla="*/ 74 w 175"/>
                <a:gd name="T35" fmla="*/ 163 h 186"/>
                <a:gd name="T36" fmla="*/ 93 w 175"/>
                <a:gd name="T37" fmla="*/ 170 h 186"/>
                <a:gd name="T38" fmla="*/ 122 w 175"/>
                <a:gd name="T39" fmla="*/ 170 h 186"/>
                <a:gd name="T40" fmla="*/ 136 w 175"/>
                <a:gd name="T41" fmla="*/ 145 h 186"/>
                <a:gd name="T42" fmla="*/ 128 w 175"/>
                <a:gd name="T43" fmla="*/ 133 h 186"/>
                <a:gd name="T44" fmla="*/ 102 w 175"/>
                <a:gd name="T45" fmla="*/ 113 h 186"/>
                <a:gd name="T46" fmla="*/ 79 w 175"/>
                <a:gd name="T47" fmla="*/ 112 h 186"/>
                <a:gd name="T48" fmla="*/ 63 w 175"/>
                <a:gd name="T49" fmla="*/ 82 h 186"/>
                <a:gd name="T50" fmla="*/ 14 w 175"/>
                <a:gd name="T51" fmla="*/ 84 h 186"/>
                <a:gd name="T52" fmla="*/ 49 w 175"/>
                <a:gd name="T53" fmla="*/ 133 h 186"/>
                <a:gd name="T54" fmla="*/ 68 w 175"/>
                <a:gd name="T55" fmla="*/ 147 h 186"/>
                <a:gd name="T56" fmla="*/ 116 w 175"/>
                <a:gd name="T57" fmla="*/ 62 h 186"/>
                <a:gd name="T58" fmla="*/ 92 w 175"/>
                <a:gd name="T59" fmla="*/ 15 h 186"/>
                <a:gd name="T60" fmla="*/ 53 w 175"/>
                <a:gd name="T61" fmla="*/ 31 h 186"/>
                <a:gd name="T62" fmla="*/ 54 w 175"/>
                <a:gd name="T63" fmla="*/ 63 h 186"/>
                <a:gd name="T64" fmla="*/ 94 w 175"/>
                <a:gd name="T65" fmla="*/ 84 h 186"/>
                <a:gd name="T66" fmla="*/ 116 w 175"/>
                <a:gd name="T67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186">
                  <a:moveTo>
                    <a:pt x="129" y="62"/>
                  </a:moveTo>
                  <a:cubicBezTo>
                    <a:pt x="124" y="66"/>
                    <a:pt x="119" y="69"/>
                    <a:pt x="115" y="72"/>
                  </a:cubicBezTo>
                  <a:cubicBezTo>
                    <a:pt x="103" y="83"/>
                    <a:pt x="103" y="102"/>
                    <a:pt x="114" y="114"/>
                  </a:cubicBezTo>
                  <a:cubicBezTo>
                    <a:pt x="117" y="117"/>
                    <a:pt x="120" y="119"/>
                    <a:pt x="123" y="121"/>
                  </a:cubicBezTo>
                  <a:cubicBezTo>
                    <a:pt x="126" y="123"/>
                    <a:pt x="130" y="124"/>
                    <a:pt x="135" y="124"/>
                  </a:cubicBezTo>
                  <a:cubicBezTo>
                    <a:pt x="139" y="123"/>
                    <a:pt x="144" y="122"/>
                    <a:pt x="148" y="122"/>
                  </a:cubicBezTo>
                  <a:cubicBezTo>
                    <a:pt x="155" y="120"/>
                    <a:pt x="160" y="118"/>
                    <a:pt x="166" y="114"/>
                  </a:cubicBezTo>
                  <a:cubicBezTo>
                    <a:pt x="168" y="112"/>
                    <a:pt x="170" y="110"/>
                    <a:pt x="173" y="109"/>
                  </a:cubicBezTo>
                  <a:cubicBezTo>
                    <a:pt x="175" y="110"/>
                    <a:pt x="175" y="112"/>
                    <a:pt x="175" y="113"/>
                  </a:cubicBezTo>
                  <a:cubicBezTo>
                    <a:pt x="172" y="125"/>
                    <a:pt x="170" y="137"/>
                    <a:pt x="165" y="148"/>
                  </a:cubicBezTo>
                  <a:cubicBezTo>
                    <a:pt x="163" y="152"/>
                    <a:pt x="162" y="156"/>
                    <a:pt x="160" y="160"/>
                  </a:cubicBezTo>
                  <a:cubicBezTo>
                    <a:pt x="156" y="167"/>
                    <a:pt x="151" y="171"/>
                    <a:pt x="145" y="174"/>
                  </a:cubicBezTo>
                  <a:cubicBezTo>
                    <a:pt x="134" y="179"/>
                    <a:pt x="123" y="183"/>
                    <a:pt x="111" y="183"/>
                  </a:cubicBezTo>
                  <a:cubicBezTo>
                    <a:pt x="111" y="183"/>
                    <a:pt x="110" y="183"/>
                    <a:pt x="110" y="183"/>
                  </a:cubicBezTo>
                  <a:cubicBezTo>
                    <a:pt x="99" y="186"/>
                    <a:pt x="88" y="183"/>
                    <a:pt x="77" y="182"/>
                  </a:cubicBezTo>
                  <a:cubicBezTo>
                    <a:pt x="72" y="181"/>
                    <a:pt x="67" y="180"/>
                    <a:pt x="62" y="180"/>
                  </a:cubicBezTo>
                  <a:cubicBezTo>
                    <a:pt x="52" y="178"/>
                    <a:pt x="44" y="175"/>
                    <a:pt x="37" y="167"/>
                  </a:cubicBezTo>
                  <a:cubicBezTo>
                    <a:pt x="35" y="165"/>
                    <a:pt x="32" y="163"/>
                    <a:pt x="29" y="161"/>
                  </a:cubicBezTo>
                  <a:cubicBezTo>
                    <a:pt x="29" y="157"/>
                    <a:pt x="28" y="154"/>
                    <a:pt x="25" y="151"/>
                  </a:cubicBezTo>
                  <a:cubicBezTo>
                    <a:pt x="19" y="143"/>
                    <a:pt x="14" y="135"/>
                    <a:pt x="8" y="128"/>
                  </a:cubicBezTo>
                  <a:cubicBezTo>
                    <a:pt x="5" y="124"/>
                    <a:pt x="3" y="119"/>
                    <a:pt x="3" y="114"/>
                  </a:cubicBezTo>
                  <a:cubicBezTo>
                    <a:pt x="0" y="101"/>
                    <a:pt x="1" y="89"/>
                    <a:pt x="3" y="77"/>
                  </a:cubicBezTo>
                  <a:cubicBezTo>
                    <a:pt x="3" y="75"/>
                    <a:pt x="4" y="73"/>
                    <a:pt x="4" y="71"/>
                  </a:cubicBezTo>
                  <a:cubicBezTo>
                    <a:pt x="6" y="66"/>
                    <a:pt x="8" y="61"/>
                    <a:pt x="9" y="55"/>
                  </a:cubicBezTo>
                  <a:cubicBezTo>
                    <a:pt x="12" y="45"/>
                    <a:pt x="17" y="36"/>
                    <a:pt x="26" y="30"/>
                  </a:cubicBezTo>
                  <a:cubicBezTo>
                    <a:pt x="32" y="26"/>
                    <a:pt x="37" y="21"/>
                    <a:pt x="43" y="16"/>
                  </a:cubicBezTo>
                  <a:cubicBezTo>
                    <a:pt x="46" y="14"/>
                    <a:pt x="49" y="11"/>
                    <a:pt x="52" y="9"/>
                  </a:cubicBezTo>
                  <a:cubicBezTo>
                    <a:pt x="68" y="2"/>
                    <a:pt x="84" y="0"/>
                    <a:pt x="101" y="7"/>
                  </a:cubicBezTo>
                  <a:cubicBezTo>
                    <a:pt x="105" y="8"/>
                    <a:pt x="111" y="9"/>
                    <a:pt x="116" y="10"/>
                  </a:cubicBezTo>
                  <a:cubicBezTo>
                    <a:pt x="126" y="10"/>
                    <a:pt x="135" y="15"/>
                    <a:pt x="142" y="21"/>
                  </a:cubicBezTo>
                  <a:cubicBezTo>
                    <a:pt x="152" y="28"/>
                    <a:pt x="160" y="38"/>
                    <a:pt x="165" y="50"/>
                  </a:cubicBezTo>
                  <a:cubicBezTo>
                    <a:pt x="168" y="57"/>
                    <a:pt x="169" y="65"/>
                    <a:pt x="168" y="73"/>
                  </a:cubicBezTo>
                  <a:cubicBezTo>
                    <a:pt x="166" y="74"/>
                    <a:pt x="165" y="72"/>
                    <a:pt x="164" y="71"/>
                  </a:cubicBezTo>
                  <a:cubicBezTo>
                    <a:pt x="158" y="66"/>
                    <a:pt x="151" y="64"/>
                    <a:pt x="143" y="65"/>
                  </a:cubicBezTo>
                  <a:cubicBezTo>
                    <a:pt x="137" y="66"/>
                    <a:pt x="137" y="66"/>
                    <a:pt x="129" y="62"/>
                  </a:cubicBezTo>
                  <a:close/>
                  <a:moveTo>
                    <a:pt x="74" y="163"/>
                  </a:moveTo>
                  <a:cubicBezTo>
                    <a:pt x="77" y="164"/>
                    <a:pt x="80" y="165"/>
                    <a:pt x="83" y="166"/>
                  </a:cubicBezTo>
                  <a:cubicBezTo>
                    <a:pt x="86" y="167"/>
                    <a:pt x="89" y="169"/>
                    <a:pt x="93" y="170"/>
                  </a:cubicBezTo>
                  <a:cubicBezTo>
                    <a:pt x="97" y="171"/>
                    <a:pt x="101" y="171"/>
                    <a:pt x="105" y="172"/>
                  </a:cubicBezTo>
                  <a:cubicBezTo>
                    <a:pt x="111" y="173"/>
                    <a:pt x="116" y="172"/>
                    <a:pt x="122" y="170"/>
                  </a:cubicBezTo>
                  <a:cubicBezTo>
                    <a:pt x="124" y="169"/>
                    <a:pt x="127" y="167"/>
                    <a:pt x="129" y="165"/>
                  </a:cubicBezTo>
                  <a:cubicBezTo>
                    <a:pt x="132" y="159"/>
                    <a:pt x="136" y="153"/>
                    <a:pt x="136" y="145"/>
                  </a:cubicBezTo>
                  <a:cubicBezTo>
                    <a:pt x="136" y="140"/>
                    <a:pt x="136" y="135"/>
                    <a:pt x="129" y="134"/>
                  </a:cubicBezTo>
                  <a:cubicBezTo>
                    <a:pt x="129" y="134"/>
                    <a:pt x="128" y="133"/>
                    <a:pt x="128" y="133"/>
                  </a:cubicBezTo>
                  <a:cubicBezTo>
                    <a:pt x="123" y="127"/>
                    <a:pt x="116" y="124"/>
                    <a:pt x="110" y="119"/>
                  </a:cubicBezTo>
                  <a:cubicBezTo>
                    <a:pt x="107" y="117"/>
                    <a:pt x="104" y="116"/>
                    <a:pt x="102" y="113"/>
                  </a:cubicBezTo>
                  <a:cubicBezTo>
                    <a:pt x="98" y="108"/>
                    <a:pt x="93" y="108"/>
                    <a:pt x="88" y="110"/>
                  </a:cubicBezTo>
                  <a:cubicBezTo>
                    <a:pt x="85" y="110"/>
                    <a:pt x="82" y="111"/>
                    <a:pt x="79" y="112"/>
                  </a:cubicBezTo>
                  <a:cubicBezTo>
                    <a:pt x="79" y="111"/>
                    <a:pt x="78" y="110"/>
                    <a:pt x="78" y="109"/>
                  </a:cubicBezTo>
                  <a:cubicBezTo>
                    <a:pt x="77" y="98"/>
                    <a:pt x="70" y="90"/>
                    <a:pt x="63" y="82"/>
                  </a:cubicBezTo>
                  <a:cubicBezTo>
                    <a:pt x="55" y="73"/>
                    <a:pt x="44" y="70"/>
                    <a:pt x="32" y="73"/>
                  </a:cubicBezTo>
                  <a:cubicBezTo>
                    <a:pt x="25" y="75"/>
                    <a:pt x="19" y="79"/>
                    <a:pt x="14" y="84"/>
                  </a:cubicBezTo>
                  <a:cubicBezTo>
                    <a:pt x="5" y="94"/>
                    <a:pt x="4" y="107"/>
                    <a:pt x="12" y="118"/>
                  </a:cubicBezTo>
                  <a:cubicBezTo>
                    <a:pt x="21" y="131"/>
                    <a:pt x="33" y="137"/>
                    <a:pt x="49" y="133"/>
                  </a:cubicBezTo>
                  <a:cubicBezTo>
                    <a:pt x="54" y="132"/>
                    <a:pt x="60" y="131"/>
                    <a:pt x="65" y="132"/>
                  </a:cubicBezTo>
                  <a:cubicBezTo>
                    <a:pt x="68" y="137"/>
                    <a:pt x="66" y="142"/>
                    <a:pt x="68" y="147"/>
                  </a:cubicBezTo>
                  <a:cubicBezTo>
                    <a:pt x="69" y="153"/>
                    <a:pt x="71" y="158"/>
                    <a:pt x="74" y="163"/>
                  </a:cubicBezTo>
                  <a:close/>
                  <a:moveTo>
                    <a:pt x="116" y="62"/>
                  </a:moveTo>
                  <a:cubicBezTo>
                    <a:pt x="117" y="52"/>
                    <a:pt x="115" y="43"/>
                    <a:pt x="112" y="35"/>
                  </a:cubicBezTo>
                  <a:cubicBezTo>
                    <a:pt x="108" y="25"/>
                    <a:pt x="101" y="19"/>
                    <a:pt x="92" y="15"/>
                  </a:cubicBezTo>
                  <a:cubicBezTo>
                    <a:pt x="89" y="14"/>
                    <a:pt x="86" y="13"/>
                    <a:pt x="83" y="13"/>
                  </a:cubicBezTo>
                  <a:cubicBezTo>
                    <a:pt x="66" y="13"/>
                    <a:pt x="61" y="16"/>
                    <a:pt x="53" y="31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47" y="44"/>
                    <a:pt x="47" y="54"/>
                    <a:pt x="54" y="63"/>
                  </a:cubicBezTo>
                  <a:cubicBezTo>
                    <a:pt x="59" y="71"/>
                    <a:pt x="66" y="77"/>
                    <a:pt x="73" y="82"/>
                  </a:cubicBezTo>
                  <a:cubicBezTo>
                    <a:pt x="80" y="86"/>
                    <a:pt x="87" y="87"/>
                    <a:pt x="94" y="84"/>
                  </a:cubicBezTo>
                  <a:cubicBezTo>
                    <a:pt x="99" y="82"/>
                    <a:pt x="103" y="79"/>
                    <a:pt x="106" y="77"/>
                  </a:cubicBezTo>
                  <a:cubicBezTo>
                    <a:pt x="112" y="73"/>
                    <a:pt x="115" y="68"/>
                    <a:pt x="116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7542213" y="4733925"/>
              <a:ext cx="131763" cy="103188"/>
            </a:xfrm>
            <a:custGeom>
              <a:avLst/>
              <a:gdLst>
                <a:gd name="T0" fmla="*/ 1 w 47"/>
                <a:gd name="T1" fmla="*/ 14 h 37"/>
                <a:gd name="T2" fmla="*/ 15 w 47"/>
                <a:gd name="T3" fmla="*/ 1 h 37"/>
                <a:gd name="T4" fmla="*/ 27 w 47"/>
                <a:gd name="T5" fmla="*/ 0 h 37"/>
                <a:gd name="T6" fmla="*/ 41 w 47"/>
                <a:gd name="T7" fmla="*/ 8 h 37"/>
                <a:gd name="T8" fmla="*/ 46 w 47"/>
                <a:gd name="T9" fmla="*/ 17 h 37"/>
                <a:gd name="T10" fmla="*/ 42 w 47"/>
                <a:gd name="T11" fmla="*/ 29 h 37"/>
                <a:gd name="T12" fmla="*/ 15 w 47"/>
                <a:gd name="T13" fmla="*/ 36 h 37"/>
                <a:gd name="T14" fmla="*/ 4 w 47"/>
                <a:gd name="T15" fmla="*/ 29 h 37"/>
                <a:gd name="T16" fmla="*/ 1 w 47"/>
                <a:gd name="T17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7">
                  <a:moveTo>
                    <a:pt x="1" y="14"/>
                  </a:moveTo>
                  <a:cubicBezTo>
                    <a:pt x="2" y="6"/>
                    <a:pt x="7" y="2"/>
                    <a:pt x="15" y="1"/>
                  </a:cubicBezTo>
                  <a:cubicBezTo>
                    <a:pt x="19" y="0"/>
                    <a:pt x="23" y="1"/>
                    <a:pt x="27" y="0"/>
                  </a:cubicBezTo>
                  <a:cubicBezTo>
                    <a:pt x="33" y="0"/>
                    <a:pt x="38" y="3"/>
                    <a:pt x="41" y="8"/>
                  </a:cubicBezTo>
                  <a:cubicBezTo>
                    <a:pt x="43" y="11"/>
                    <a:pt x="45" y="14"/>
                    <a:pt x="46" y="17"/>
                  </a:cubicBezTo>
                  <a:cubicBezTo>
                    <a:pt x="47" y="22"/>
                    <a:pt x="46" y="26"/>
                    <a:pt x="42" y="29"/>
                  </a:cubicBezTo>
                  <a:cubicBezTo>
                    <a:pt x="34" y="35"/>
                    <a:pt x="25" y="37"/>
                    <a:pt x="15" y="36"/>
                  </a:cubicBezTo>
                  <a:cubicBezTo>
                    <a:pt x="10" y="36"/>
                    <a:pt x="7" y="33"/>
                    <a:pt x="4" y="29"/>
                  </a:cubicBezTo>
                  <a:cubicBezTo>
                    <a:pt x="1" y="25"/>
                    <a:pt x="0" y="20"/>
                    <a:pt x="1" y="14"/>
                  </a:cubicBezTo>
                  <a:close/>
                </a:path>
              </a:pathLst>
            </a:custGeom>
            <a:solidFill>
              <a:srgbClr val="00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2"/>
            <p:cNvSpPr>
              <a:spLocks noEditPoints="1"/>
            </p:cNvSpPr>
            <p:nvPr/>
          </p:nvSpPr>
          <p:spPr bwMode="auto">
            <a:xfrm>
              <a:off x="5448300" y="4784725"/>
              <a:ext cx="495300" cy="509588"/>
            </a:xfrm>
            <a:custGeom>
              <a:avLst/>
              <a:gdLst>
                <a:gd name="T0" fmla="*/ 97 w 177"/>
                <a:gd name="T1" fmla="*/ 2 h 182"/>
                <a:gd name="T2" fmla="*/ 107 w 177"/>
                <a:gd name="T3" fmla="*/ 5 h 182"/>
                <a:gd name="T4" fmla="*/ 135 w 177"/>
                <a:gd name="T5" fmla="*/ 17 h 182"/>
                <a:gd name="T6" fmla="*/ 152 w 177"/>
                <a:gd name="T7" fmla="*/ 33 h 182"/>
                <a:gd name="T8" fmla="*/ 156 w 177"/>
                <a:gd name="T9" fmla="*/ 38 h 182"/>
                <a:gd name="T10" fmla="*/ 170 w 177"/>
                <a:gd name="T11" fmla="*/ 63 h 182"/>
                <a:gd name="T12" fmla="*/ 177 w 177"/>
                <a:gd name="T13" fmla="*/ 93 h 182"/>
                <a:gd name="T14" fmla="*/ 176 w 177"/>
                <a:gd name="T15" fmla="*/ 101 h 182"/>
                <a:gd name="T16" fmla="*/ 165 w 177"/>
                <a:gd name="T17" fmla="*/ 129 h 182"/>
                <a:gd name="T18" fmla="*/ 146 w 177"/>
                <a:gd name="T19" fmla="*/ 157 h 182"/>
                <a:gd name="T20" fmla="*/ 109 w 177"/>
                <a:gd name="T21" fmla="*/ 175 h 182"/>
                <a:gd name="T22" fmla="*/ 73 w 177"/>
                <a:gd name="T23" fmla="*/ 180 h 182"/>
                <a:gd name="T24" fmla="*/ 32 w 177"/>
                <a:gd name="T25" fmla="*/ 169 h 182"/>
                <a:gd name="T26" fmla="*/ 28 w 177"/>
                <a:gd name="T27" fmla="*/ 165 h 182"/>
                <a:gd name="T28" fmla="*/ 11 w 177"/>
                <a:gd name="T29" fmla="*/ 135 h 182"/>
                <a:gd name="T30" fmla="*/ 8 w 177"/>
                <a:gd name="T31" fmla="*/ 123 h 182"/>
                <a:gd name="T32" fmla="*/ 4 w 177"/>
                <a:gd name="T33" fmla="*/ 95 h 182"/>
                <a:gd name="T34" fmla="*/ 3 w 177"/>
                <a:gd name="T35" fmla="*/ 87 h 182"/>
                <a:gd name="T36" fmla="*/ 22 w 177"/>
                <a:gd name="T37" fmla="*/ 32 h 182"/>
                <a:gd name="T38" fmla="*/ 36 w 177"/>
                <a:gd name="T39" fmla="*/ 22 h 182"/>
                <a:gd name="T40" fmla="*/ 53 w 177"/>
                <a:gd name="T41" fmla="*/ 13 h 182"/>
                <a:gd name="T42" fmla="*/ 97 w 177"/>
                <a:gd name="T43" fmla="*/ 2 h 182"/>
                <a:gd name="T44" fmla="*/ 50 w 177"/>
                <a:gd name="T45" fmla="*/ 33 h 182"/>
                <a:gd name="T46" fmla="*/ 54 w 177"/>
                <a:gd name="T47" fmla="*/ 50 h 182"/>
                <a:gd name="T48" fmla="*/ 54 w 177"/>
                <a:gd name="T49" fmla="*/ 69 h 182"/>
                <a:gd name="T50" fmla="*/ 39 w 177"/>
                <a:gd name="T51" fmla="*/ 72 h 182"/>
                <a:gd name="T52" fmla="*/ 31 w 177"/>
                <a:gd name="T53" fmla="*/ 73 h 182"/>
                <a:gd name="T54" fmla="*/ 20 w 177"/>
                <a:gd name="T55" fmla="*/ 88 h 182"/>
                <a:gd name="T56" fmla="*/ 26 w 177"/>
                <a:gd name="T57" fmla="*/ 121 h 182"/>
                <a:gd name="T58" fmla="*/ 45 w 177"/>
                <a:gd name="T59" fmla="*/ 132 h 182"/>
                <a:gd name="T60" fmla="*/ 58 w 177"/>
                <a:gd name="T61" fmla="*/ 131 h 182"/>
                <a:gd name="T62" fmla="*/ 65 w 177"/>
                <a:gd name="T63" fmla="*/ 138 h 182"/>
                <a:gd name="T64" fmla="*/ 69 w 177"/>
                <a:gd name="T65" fmla="*/ 155 h 182"/>
                <a:gd name="T66" fmla="*/ 89 w 177"/>
                <a:gd name="T67" fmla="*/ 169 h 182"/>
                <a:gd name="T68" fmla="*/ 112 w 177"/>
                <a:gd name="T69" fmla="*/ 163 h 182"/>
                <a:gd name="T70" fmla="*/ 124 w 177"/>
                <a:gd name="T71" fmla="*/ 143 h 182"/>
                <a:gd name="T72" fmla="*/ 122 w 177"/>
                <a:gd name="T73" fmla="*/ 131 h 182"/>
                <a:gd name="T74" fmla="*/ 134 w 177"/>
                <a:gd name="T75" fmla="*/ 115 h 182"/>
                <a:gd name="T76" fmla="*/ 143 w 177"/>
                <a:gd name="T77" fmla="*/ 113 h 182"/>
                <a:gd name="T78" fmla="*/ 150 w 177"/>
                <a:gd name="T79" fmla="*/ 112 h 182"/>
                <a:gd name="T80" fmla="*/ 160 w 177"/>
                <a:gd name="T81" fmla="*/ 101 h 182"/>
                <a:gd name="T82" fmla="*/ 160 w 177"/>
                <a:gd name="T83" fmla="*/ 97 h 182"/>
                <a:gd name="T84" fmla="*/ 156 w 177"/>
                <a:gd name="T85" fmla="*/ 71 h 182"/>
                <a:gd name="T86" fmla="*/ 139 w 177"/>
                <a:gd name="T87" fmla="*/ 60 h 182"/>
                <a:gd name="T88" fmla="*/ 129 w 177"/>
                <a:gd name="T89" fmla="*/ 61 h 182"/>
                <a:gd name="T90" fmla="*/ 119 w 177"/>
                <a:gd name="T91" fmla="*/ 53 h 182"/>
                <a:gd name="T92" fmla="*/ 118 w 177"/>
                <a:gd name="T93" fmla="*/ 46 h 182"/>
                <a:gd name="T94" fmla="*/ 114 w 177"/>
                <a:gd name="T95" fmla="*/ 32 h 182"/>
                <a:gd name="T96" fmla="*/ 98 w 177"/>
                <a:gd name="T97" fmla="*/ 20 h 182"/>
                <a:gd name="T98" fmla="*/ 92 w 177"/>
                <a:gd name="T99" fmla="*/ 21 h 182"/>
                <a:gd name="T100" fmla="*/ 84 w 177"/>
                <a:gd name="T101" fmla="*/ 21 h 182"/>
                <a:gd name="T102" fmla="*/ 65 w 177"/>
                <a:gd name="T103" fmla="*/ 22 h 182"/>
                <a:gd name="T104" fmla="*/ 50 w 177"/>
                <a:gd name="T105" fmla="*/ 3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7" h="182">
                  <a:moveTo>
                    <a:pt x="97" y="2"/>
                  </a:moveTo>
                  <a:cubicBezTo>
                    <a:pt x="100" y="3"/>
                    <a:pt x="103" y="4"/>
                    <a:pt x="107" y="5"/>
                  </a:cubicBezTo>
                  <a:cubicBezTo>
                    <a:pt x="116" y="9"/>
                    <a:pt x="126" y="13"/>
                    <a:pt x="135" y="17"/>
                  </a:cubicBezTo>
                  <a:cubicBezTo>
                    <a:pt x="142" y="21"/>
                    <a:pt x="149" y="26"/>
                    <a:pt x="152" y="33"/>
                  </a:cubicBezTo>
                  <a:cubicBezTo>
                    <a:pt x="153" y="35"/>
                    <a:pt x="154" y="37"/>
                    <a:pt x="156" y="38"/>
                  </a:cubicBezTo>
                  <a:cubicBezTo>
                    <a:pt x="162" y="46"/>
                    <a:pt x="166" y="54"/>
                    <a:pt x="170" y="63"/>
                  </a:cubicBezTo>
                  <a:cubicBezTo>
                    <a:pt x="174" y="72"/>
                    <a:pt x="176" y="83"/>
                    <a:pt x="177" y="93"/>
                  </a:cubicBezTo>
                  <a:cubicBezTo>
                    <a:pt x="177" y="96"/>
                    <a:pt x="176" y="98"/>
                    <a:pt x="176" y="101"/>
                  </a:cubicBezTo>
                  <a:cubicBezTo>
                    <a:pt x="172" y="110"/>
                    <a:pt x="169" y="120"/>
                    <a:pt x="165" y="129"/>
                  </a:cubicBezTo>
                  <a:cubicBezTo>
                    <a:pt x="161" y="140"/>
                    <a:pt x="155" y="149"/>
                    <a:pt x="146" y="157"/>
                  </a:cubicBezTo>
                  <a:cubicBezTo>
                    <a:pt x="135" y="167"/>
                    <a:pt x="123" y="172"/>
                    <a:pt x="109" y="175"/>
                  </a:cubicBezTo>
                  <a:cubicBezTo>
                    <a:pt x="97" y="177"/>
                    <a:pt x="85" y="179"/>
                    <a:pt x="73" y="180"/>
                  </a:cubicBezTo>
                  <a:cubicBezTo>
                    <a:pt x="63" y="182"/>
                    <a:pt x="40" y="175"/>
                    <a:pt x="32" y="169"/>
                  </a:cubicBezTo>
                  <a:cubicBezTo>
                    <a:pt x="31" y="168"/>
                    <a:pt x="29" y="166"/>
                    <a:pt x="28" y="165"/>
                  </a:cubicBezTo>
                  <a:cubicBezTo>
                    <a:pt x="21" y="156"/>
                    <a:pt x="15" y="146"/>
                    <a:pt x="11" y="135"/>
                  </a:cubicBezTo>
                  <a:cubicBezTo>
                    <a:pt x="10" y="131"/>
                    <a:pt x="9" y="127"/>
                    <a:pt x="8" y="123"/>
                  </a:cubicBezTo>
                  <a:cubicBezTo>
                    <a:pt x="7" y="114"/>
                    <a:pt x="5" y="104"/>
                    <a:pt x="4" y="95"/>
                  </a:cubicBezTo>
                  <a:cubicBezTo>
                    <a:pt x="4" y="92"/>
                    <a:pt x="4" y="90"/>
                    <a:pt x="3" y="87"/>
                  </a:cubicBezTo>
                  <a:cubicBezTo>
                    <a:pt x="0" y="66"/>
                    <a:pt x="8" y="48"/>
                    <a:pt x="22" y="32"/>
                  </a:cubicBezTo>
                  <a:cubicBezTo>
                    <a:pt x="26" y="27"/>
                    <a:pt x="31" y="24"/>
                    <a:pt x="36" y="22"/>
                  </a:cubicBezTo>
                  <a:cubicBezTo>
                    <a:pt x="43" y="20"/>
                    <a:pt x="48" y="16"/>
                    <a:pt x="53" y="13"/>
                  </a:cubicBezTo>
                  <a:cubicBezTo>
                    <a:pt x="66" y="4"/>
                    <a:pt x="80" y="0"/>
                    <a:pt x="97" y="2"/>
                  </a:cubicBezTo>
                  <a:close/>
                  <a:moveTo>
                    <a:pt x="50" y="33"/>
                  </a:moveTo>
                  <a:cubicBezTo>
                    <a:pt x="51" y="38"/>
                    <a:pt x="53" y="44"/>
                    <a:pt x="54" y="50"/>
                  </a:cubicBezTo>
                  <a:cubicBezTo>
                    <a:pt x="56" y="56"/>
                    <a:pt x="55" y="62"/>
                    <a:pt x="54" y="69"/>
                  </a:cubicBezTo>
                  <a:cubicBezTo>
                    <a:pt x="49" y="70"/>
                    <a:pt x="44" y="71"/>
                    <a:pt x="39" y="72"/>
                  </a:cubicBezTo>
                  <a:cubicBezTo>
                    <a:pt x="36" y="72"/>
                    <a:pt x="33" y="73"/>
                    <a:pt x="31" y="73"/>
                  </a:cubicBezTo>
                  <a:cubicBezTo>
                    <a:pt x="23" y="76"/>
                    <a:pt x="19" y="80"/>
                    <a:pt x="20" y="88"/>
                  </a:cubicBezTo>
                  <a:cubicBezTo>
                    <a:pt x="20" y="99"/>
                    <a:pt x="21" y="111"/>
                    <a:pt x="26" y="121"/>
                  </a:cubicBezTo>
                  <a:cubicBezTo>
                    <a:pt x="32" y="134"/>
                    <a:pt x="36" y="133"/>
                    <a:pt x="45" y="132"/>
                  </a:cubicBezTo>
                  <a:cubicBezTo>
                    <a:pt x="49" y="131"/>
                    <a:pt x="53" y="131"/>
                    <a:pt x="58" y="131"/>
                  </a:cubicBezTo>
                  <a:cubicBezTo>
                    <a:pt x="62" y="131"/>
                    <a:pt x="64" y="133"/>
                    <a:pt x="65" y="138"/>
                  </a:cubicBezTo>
                  <a:cubicBezTo>
                    <a:pt x="66" y="144"/>
                    <a:pt x="67" y="150"/>
                    <a:pt x="69" y="155"/>
                  </a:cubicBezTo>
                  <a:cubicBezTo>
                    <a:pt x="71" y="166"/>
                    <a:pt x="78" y="171"/>
                    <a:pt x="89" y="169"/>
                  </a:cubicBezTo>
                  <a:cubicBezTo>
                    <a:pt x="97" y="168"/>
                    <a:pt x="105" y="166"/>
                    <a:pt x="112" y="163"/>
                  </a:cubicBezTo>
                  <a:cubicBezTo>
                    <a:pt x="121" y="160"/>
                    <a:pt x="125" y="152"/>
                    <a:pt x="124" y="143"/>
                  </a:cubicBezTo>
                  <a:cubicBezTo>
                    <a:pt x="123" y="139"/>
                    <a:pt x="122" y="135"/>
                    <a:pt x="122" y="131"/>
                  </a:cubicBezTo>
                  <a:cubicBezTo>
                    <a:pt x="120" y="119"/>
                    <a:pt x="122" y="117"/>
                    <a:pt x="134" y="115"/>
                  </a:cubicBezTo>
                  <a:cubicBezTo>
                    <a:pt x="137" y="114"/>
                    <a:pt x="140" y="114"/>
                    <a:pt x="143" y="113"/>
                  </a:cubicBezTo>
                  <a:cubicBezTo>
                    <a:pt x="145" y="113"/>
                    <a:pt x="148" y="113"/>
                    <a:pt x="150" y="112"/>
                  </a:cubicBezTo>
                  <a:cubicBezTo>
                    <a:pt x="157" y="110"/>
                    <a:pt x="159" y="108"/>
                    <a:pt x="160" y="101"/>
                  </a:cubicBezTo>
                  <a:cubicBezTo>
                    <a:pt x="160" y="100"/>
                    <a:pt x="160" y="99"/>
                    <a:pt x="160" y="97"/>
                  </a:cubicBezTo>
                  <a:cubicBezTo>
                    <a:pt x="159" y="89"/>
                    <a:pt x="158" y="80"/>
                    <a:pt x="156" y="71"/>
                  </a:cubicBezTo>
                  <a:cubicBezTo>
                    <a:pt x="154" y="63"/>
                    <a:pt x="148" y="59"/>
                    <a:pt x="139" y="60"/>
                  </a:cubicBezTo>
                  <a:cubicBezTo>
                    <a:pt x="136" y="60"/>
                    <a:pt x="133" y="61"/>
                    <a:pt x="129" y="61"/>
                  </a:cubicBezTo>
                  <a:cubicBezTo>
                    <a:pt x="124" y="61"/>
                    <a:pt x="121" y="59"/>
                    <a:pt x="119" y="53"/>
                  </a:cubicBezTo>
                  <a:cubicBezTo>
                    <a:pt x="119" y="51"/>
                    <a:pt x="118" y="48"/>
                    <a:pt x="118" y="46"/>
                  </a:cubicBezTo>
                  <a:cubicBezTo>
                    <a:pt x="117" y="41"/>
                    <a:pt x="116" y="36"/>
                    <a:pt x="114" y="32"/>
                  </a:cubicBezTo>
                  <a:cubicBezTo>
                    <a:pt x="111" y="23"/>
                    <a:pt x="108" y="20"/>
                    <a:pt x="98" y="20"/>
                  </a:cubicBezTo>
                  <a:cubicBezTo>
                    <a:pt x="96" y="20"/>
                    <a:pt x="94" y="21"/>
                    <a:pt x="92" y="21"/>
                  </a:cubicBezTo>
                  <a:cubicBezTo>
                    <a:pt x="90" y="21"/>
                    <a:pt x="87" y="21"/>
                    <a:pt x="84" y="21"/>
                  </a:cubicBezTo>
                  <a:cubicBezTo>
                    <a:pt x="77" y="20"/>
                    <a:pt x="71" y="20"/>
                    <a:pt x="65" y="22"/>
                  </a:cubicBezTo>
                  <a:cubicBezTo>
                    <a:pt x="58" y="23"/>
                    <a:pt x="53" y="26"/>
                    <a:pt x="5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3"/>
            <p:cNvSpPr>
              <a:spLocks noEditPoints="1"/>
            </p:cNvSpPr>
            <p:nvPr/>
          </p:nvSpPr>
          <p:spPr bwMode="auto">
            <a:xfrm>
              <a:off x="6357938" y="5064125"/>
              <a:ext cx="506413" cy="452438"/>
            </a:xfrm>
            <a:custGeom>
              <a:avLst/>
              <a:gdLst>
                <a:gd name="T0" fmla="*/ 169 w 181"/>
                <a:gd name="T1" fmla="*/ 119 h 161"/>
                <a:gd name="T2" fmla="*/ 163 w 181"/>
                <a:gd name="T3" fmla="*/ 136 h 161"/>
                <a:gd name="T4" fmla="*/ 144 w 181"/>
                <a:gd name="T5" fmla="*/ 150 h 161"/>
                <a:gd name="T6" fmla="*/ 139 w 181"/>
                <a:gd name="T7" fmla="*/ 152 h 161"/>
                <a:gd name="T8" fmla="*/ 94 w 181"/>
                <a:gd name="T9" fmla="*/ 159 h 161"/>
                <a:gd name="T10" fmla="*/ 73 w 181"/>
                <a:gd name="T11" fmla="*/ 157 h 161"/>
                <a:gd name="T12" fmla="*/ 61 w 181"/>
                <a:gd name="T13" fmla="*/ 152 h 161"/>
                <a:gd name="T14" fmla="*/ 49 w 181"/>
                <a:gd name="T15" fmla="*/ 148 h 161"/>
                <a:gd name="T16" fmla="*/ 37 w 181"/>
                <a:gd name="T17" fmla="*/ 140 h 161"/>
                <a:gd name="T18" fmla="*/ 11 w 181"/>
                <a:gd name="T19" fmla="*/ 111 h 161"/>
                <a:gd name="T20" fmla="*/ 4 w 181"/>
                <a:gd name="T21" fmla="*/ 96 h 161"/>
                <a:gd name="T22" fmla="*/ 1 w 181"/>
                <a:gd name="T23" fmla="*/ 74 h 161"/>
                <a:gd name="T24" fmla="*/ 5 w 181"/>
                <a:gd name="T25" fmla="*/ 54 h 161"/>
                <a:gd name="T26" fmla="*/ 34 w 181"/>
                <a:gd name="T27" fmla="*/ 22 h 161"/>
                <a:gd name="T28" fmla="*/ 39 w 181"/>
                <a:gd name="T29" fmla="*/ 17 h 161"/>
                <a:gd name="T30" fmla="*/ 52 w 181"/>
                <a:gd name="T31" fmla="*/ 8 h 161"/>
                <a:gd name="T32" fmla="*/ 96 w 181"/>
                <a:gd name="T33" fmla="*/ 1 h 161"/>
                <a:gd name="T34" fmla="*/ 115 w 181"/>
                <a:gd name="T35" fmla="*/ 4 h 161"/>
                <a:gd name="T36" fmla="*/ 122 w 181"/>
                <a:gd name="T37" fmla="*/ 6 h 161"/>
                <a:gd name="T38" fmla="*/ 144 w 181"/>
                <a:gd name="T39" fmla="*/ 20 h 161"/>
                <a:gd name="T40" fmla="*/ 154 w 181"/>
                <a:gd name="T41" fmla="*/ 31 h 161"/>
                <a:gd name="T42" fmla="*/ 168 w 181"/>
                <a:gd name="T43" fmla="*/ 48 h 161"/>
                <a:gd name="T44" fmla="*/ 169 w 181"/>
                <a:gd name="T45" fmla="*/ 50 h 161"/>
                <a:gd name="T46" fmla="*/ 179 w 181"/>
                <a:gd name="T47" fmla="*/ 96 h 161"/>
                <a:gd name="T48" fmla="*/ 177 w 181"/>
                <a:gd name="T49" fmla="*/ 108 h 161"/>
                <a:gd name="T50" fmla="*/ 169 w 181"/>
                <a:gd name="T51" fmla="*/ 119 h 161"/>
                <a:gd name="T52" fmla="*/ 79 w 181"/>
                <a:gd name="T53" fmla="*/ 145 h 161"/>
                <a:gd name="T54" fmla="*/ 90 w 181"/>
                <a:gd name="T55" fmla="*/ 147 h 161"/>
                <a:gd name="T56" fmla="*/ 101 w 181"/>
                <a:gd name="T57" fmla="*/ 147 h 161"/>
                <a:gd name="T58" fmla="*/ 141 w 181"/>
                <a:gd name="T59" fmla="*/ 130 h 161"/>
                <a:gd name="T60" fmla="*/ 145 w 181"/>
                <a:gd name="T61" fmla="*/ 127 h 161"/>
                <a:gd name="T62" fmla="*/ 160 w 181"/>
                <a:gd name="T63" fmla="*/ 110 h 161"/>
                <a:gd name="T64" fmla="*/ 164 w 181"/>
                <a:gd name="T65" fmla="*/ 100 h 161"/>
                <a:gd name="T66" fmla="*/ 165 w 181"/>
                <a:gd name="T67" fmla="*/ 72 h 161"/>
                <a:gd name="T68" fmla="*/ 164 w 181"/>
                <a:gd name="T69" fmla="*/ 63 h 161"/>
                <a:gd name="T70" fmla="*/ 144 w 181"/>
                <a:gd name="T71" fmla="*/ 36 h 161"/>
                <a:gd name="T72" fmla="*/ 140 w 181"/>
                <a:gd name="T73" fmla="*/ 33 h 161"/>
                <a:gd name="T74" fmla="*/ 104 w 181"/>
                <a:gd name="T75" fmla="*/ 23 h 161"/>
                <a:gd name="T76" fmla="*/ 78 w 181"/>
                <a:gd name="T77" fmla="*/ 25 h 161"/>
                <a:gd name="T78" fmla="*/ 51 w 181"/>
                <a:gd name="T79" fmla="*/ 34 h 161"/>
                <a:gd name="T80" fmla="*/ 28 w 181"/>
                <a:gd name="T81" fmla="*/ 51 h 161"/>
                <a:gd name="T82" fmla="*/ 21 w 181"/>
                <a:gd name="T83" fmla="*/ 64 h 161"/>
                <a:gd name="T84" fmla="*/ 20 w 181"/>
                <a:gd name="T85" fmla="*/ 93 h 161"/>
                <a:gd name="T86" fmla="*/ 26 w 181"/>
                <a:gd name="T87" fmla="*/ 112 h 161"/>
                <a:gd name="T88" fmla="*/ 38 w 181"/>
                <a:gd name="T89" fmla="*/ 126 h 161"/>
                <a:gd name="T90" fmla="*/ 79 w 181"/>
                <a:gd name="T91" fmla="*/ 14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" h="161">
                  <a:moveTo>
                    <a:pt x="169" y="119"/>
                  </a:moveTo>
                  <a:cubicBezTo>
                    <a:pt x="170" y="126"/>
                    <a:pt x="167" y="131"/>
                    <a:pt x="163" y="136"/>
                  </a:cubicBezTo>
                  <a:cubicBezTo>
                    <a:pt x="158" y="142"/>
                    <a:pt x="152" y="148"/>
                    <a:pt x="144" y="150"/>
                  </a:cubicBezTo>
                  <a:cubicBezTo>
                    <a:pt x="142" y="151"/>
                    <a:pt x="141" y="151"/>
                    <a:pt x="139" y="152"/>
                  </a:cubicBezTo>
                  <a:cubicBezTo>
                    <a:pt x="125" y="159"/>
                    <a:pt x="109" y="161"/>
                    <a:pt x="94" y="159"/>
                  </a:cubicBezTo>
                  <a:cubicBezTo>
                    <a:pt x="87" y="159"/>
                    <a:pt x="80" y="158"/>
                    <a:pt x="73" y="157"/>
                  </a:cubicBezTo>
                  <a:cubicBezTo>
                    <a:pt x="69" y="156"/>
                    <a:pt x="65" y="155"/>
                    <a:pt x="61" y="152"/>
                  </a:cubicBezTo>
                  <a:cubicBezTo>
                    <a:pt x="58" y="149"/>
                    <a:pt x="53" y="149"/>
                    <a:pt x="49" y="148"/>
                  </a:cubicBezTo>
                  <a:cubicBezTo>
                    <a:pt x="44" y="147"/>
                    <a:pt x="40" y="144"/>
                    <a:pt x="37" y="140"/>
                  </a:cubicBezTo>
                  <a:cubicBezTo>
                    <a:pt x="28" y="131"/>
                    <a:pt x="19" y="121"/>
                    <a:pt x="11" y="111"/>
                  </a:cubicBezTo>
                  <a:cubicBezTo>
                    <a:pt x="7" y="107"/>
                    <a:pt x="5" y="102"/>
                    <a:pt x="4" y="96"/>
                  </a:cubicBezTo>
                  <a:cubicBezTo>
                    <a:pt x="3" y="89"/>
                    <a:pt x="2" y="82"/>
                    <a:pt x="1" y="74"/>
                  </a:cubicBezTo>
                  <a:cubicBezTo>
                    <a:pt x="0" y="67"/>
                    <a:pt x="1" y="60"/>
                    <a:pt x="5" y="54"/>
                  </a:cubicBezTo>
                  <a:cubicBezTo>
                    <a:pt x="13" y="42"/>
                    <a:pt x="22" y="30"/>
                    <a:pt x="34" y="22"/>
                  </a:cubicBezTo>
                  <a:cubicBezTo>
                    <a:pt x="35" y="20"/>
                    <a:pt x="37" y="19"/>
                    <a:pt x="39" y="17"/>
                  </a:cubicBezTo>
                  <a:cubicBezTo>
                    <a:pt x="42" y="12"/>
                    <a:pt x="47" y="10"/>
                    <a:pt x="52" y="8"/>
                  </a:cubicBezTo>
                  <a:cubicBezTo>
                    <a:pt x="67" y="4"/>
                    <a:pt x="82" y="2"/>
                    <a:pt x="96" y="1"/>
                  </a:cubicBezTo>
                  <a:cubicBezTo>
                    <a:pt x="103" y="0"/>
                    <a:pt x="109" y="1"/>
                    <a:pt x="115" y="4"/>
                  </a:cubicBezTo>
                  <a:cubicBezTo>
                    <a:pt x="117" y="5"/>
                    <a:pt x="120" y="6"/>
                    <a:pt x="122" y="6"/>
                  </a:cubicBezTo>
                  <a:cubicBezTo>
                    <a:pt x="131" y="8"/>
                    <a:pt x="138" y="13"/>
                    <a:pt x="144" y="20"/>
                  </a:cubicBezTo>
                  <a:cubicBezTo>
                    <a:pt x="147" y="24"/>
                    <a:pt x="150" y="27"/>
                    <a:pt x="154" y="31"/>
                  </a:cubicBezTo>
                  <a:cubicBezTo>
                    <a:pt x="159" y="36"/>
                    <a:pt x="165" y="41"/>
                    <a:pt x="168" y="48"/>
                  </a:cubicBezTo>
                  <a:cubicBezTo>
                    <a:pt x="168" y="48"/>
                    <a:pt x="169" y="49"/>
                    <a:pt x="169" y="50"/>
                  </a:cubicBezTo>
                  <a:cubicBezTo>
                    <a:pt x="180" y="63"/>
                    <a:pt x="181" y="79"/>
                    <a:pt x="179" y="96"/>
                  </a:cubicBezTo>
                  <a:cubicBezTo>
                    <a:pt x="179" y="100"/>
                    <a:pt x="178" y="104"/>
                    <a:pt x="177" y="108"/>
                  </a:cubicBezTo>
                  <a:cubicBezTo>
                    <a:pt x="176" y="113"/>
                    <a:pt x="175" y="114"/>
                    <a:pt x="169" y="119"/>
                  </a:cubicBezTo>
                  <a:close/>
                  <a:moveTo>
                    <a:pt x="79" y="145"/>
                  </a:moveTo>
                  <a:cubicBezTo>
                    <a:pt x="81" y="146"/>
                    <a:pt x="85" y="147"/>
                    <a:pt x="90" y="147"/>
                  </a:cubicBezTo>
                  <a:cubicBezTo>
                    <a:pt x="94" y="147"/>
                    <a:pt x="97" y="147"/>
                    <a:pt x="101" y="147"/>
                  </a:cubicBezTo>
                  <a:cubicBezTo>
                    <a:pt x="116" y="145"/>
                    <a:pt x="130" y="140"/>
                    <a:pt x="141" y="130"/>
                  </a:cubicBezTo>
                  <a:cubicBezTo>
                    <a:pt x="142" y="129"/>
                    <a:pt x="144" y="128"/>
                    <a:pt x="145" y="127"/>
                  </a:cubicBezTo>
                  <a:cubicBezTo>
                    <a:pt x="150" y="121"/>
                    <a:pt x="155" y="116"/>
                    <a:pt x="160" y="110"/>
                  </a:cubicBezTo>
                  <a:cubicBezTo>
                    <a:pt x="162" y="107"/>
                    <a:pt x="163" y="104"/>
                    <a:pt x="164" y="100"/>
                  </a:cubicBezTo>
                  <a:cubicBezTo>
                    <a:pt x="165" y="91"/>
                    <a:pt x="167" y="82"/>
                    <a:pt x="165" y="72"/>
                  </a:cubicBezTo>
                  <a:cubicBezTo>
                    <a:pt x="164" y="69"/>
                    <a:pt x="165" y="66"/>
                    <a:pt x="164" y="63"/>
                  </a:cubicBezTo>
                  <a:cubicBezTo>
                    <a:pt x="159" y="52"/>
                    <a:pt x="155" y="42"/>
                    <a:pt x="144" y="36"/>
                  </a:cubicBezTo>
                  <a:cubicBezTo>
                    <a:pt x="142" y="35"/>
                    <a:pt x="141" y="34"/>
                    <a:pt x="140" y="33"/>
                  </a:cubicBezTo>
                  <a:cubicBezTo>
                    <a:pt x="130" y="24"/>
                    <a:pt x="117" y="22"/>
                    <a:pt x="104" y="23"/>
                  </a:cubicBezTo>
                  <a:cubicBezTo>
                    <a:pt x="96" y="23"/>
                    <a:pt x="87" y="24"/>
                    <a:pt x="78" y="25"/>
                  </a:cubicBezTo>
                  <a:cubicBezTo>
                    <a:pt x="68" y="26"/>
                    <a:pt x="59" y="29"/>
                    <a:pt x="51" y="34"/>
                  </a:cubicBezTo>
                  <a:cubicBezTo>
                    <a:pt x="43" y="39"/>
                    <a:pt x="35" y="44"/>
                    <a:pt x="28" y="51"/>
                  </a:cubicBezTo>
                  <a:cubicBezTo>
                    <a:pt x="25" y="55"/>
                    <a:pt x="22" y="59"/>
                    <a:pt x="21" y="64"/>
                  </a:cubicBezTo>
                  <a:cubicBezTo>
                    <a:pt x="20" y="74"/>
                    <a:pt x="18" y="83"/>
                    <a:pt x="20" y="93"/>
                  </a:cubicBezTo>
                  <a:cubicBezTo>
                    <a:pt x="21" y="100"/>
                    <a:pt x="22" y="106"/>
                    <a:pt x="26" y="112"/>
                  </a:cubicBezTo>
                  <a:cubicBezTo>
                    <a:pt x="30" y="117"/>
                    <a:pt x="33" y="122"/>
                    <a:pt x="38" y="126"/>
                  </a:cubicBezTo>
                  <a:cubicBezTo>
                    <a:pt x="57" y="142"/>
                    <a:pt x="52" y="142"/>
                    <a:pt x="79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6265863" y="4360863"/>
              <a:ext cx="441325" cy="134938"/>
            </a:xfrm>
            <a:custGeom>
              <a:avLst/>
              <a:gdLst>
                <a:gd name="T0" fmla="*/ 4 w 158"/>
                <a:gd name="T1" fmla="*/ 45 h 48"/>
                <a:gd name="T2" fmla="*/ 1 w 158"/>
                <a:gd name="T3" fmla="*/ 26 h 48"/>
                <a:gd name="T4" fmla="*/ 3 w 158"/>
                <a:gd name="T5" fmla="*/ 24 h 48"/>
                <a:gd name="T6" fmla="*/ 44 w 158"/>
                <a:gd name="T7" fmla="*/ 13 h 48"/>
                <a:gd name="T8" fmla="*/ 112 w 158"/>
                <a:gd name="T9" fmla="*/ 1 h 48"/>
                <a:gd name="T10" fmla="*/ 116 w 158"/>
                <a:gd name="T11" fmla="*/ 0 h 48"/>
                <a:gd name="T12" fmla="*/ 143 w 158"/>
                <a:gd name="T13" fmla="*/ 0 h 48"/>
                <a:gd name="T14" fmla="*/ 154 w 158"/>
                <a:gd name="T15" fmla="*/ 2 h 48"/>
                <a:gd name="T16" fmla="*/ 158 w 158"/>
                <a:gd name="T17" fmla="*/ 24 h 48"/>
                <a:gd name="T18" fmla="*/ 148 w 158"/>
                <a:gd name="T19" fmla="*/ 29 h 48"/>
                <a:gd name="T20" fmla="*/ 80 w 158"/>
                <a:gd name="T21" fmla="*/ 41 h 48"/>
                <a:gd name="T22" fmla="*/ 75 w 158"/>
                <a:gd name="T23" fmla="*/ 41 h 48"/>
                <a:gd name="T24" fmla="*/ 28 w 158"/>
                <a:gd name="T25" fmla="*/ 47 h 48"/>
                <a:gd name="T26" fmla="*/ 4 w 158"/>
                <a:gd name="T27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48">
                  <a:moveTo>
                    <a:pt x="4" y="45"/>
                  </a:moveTo>
                  <a:cubicBezTo>
                    <a:pt x="0" y="38"/>
                    <a:pt x="4" y="31"/>
                    <a:pt x="1" y="26"/>
                  </a:cubicBezTo>
                  <a:cubicBezTo>
                    <a:pt x="2" y="25"/>
                    <a:pt x="2" y="24"/>
                    <a:pt x="3" y="24"/>
                  </a:cubicBezTo>
                  <a:cubicBezTo>
                    <a:pt x="16" y="20"/>
                    <a:pt x="30" y="17"/>
                    <a:pt x="44" y="13"/>
                  </a:cubicBezTo>
                  <a:cubicBezTo>
                    <a:pt x="66" y="6"/>
                    <a:pt x="89" y="4"/>
                    <a:pt x="112" y="1"/>
                  </a:cubicBezTo>
                  <a:cubicBezTo>
                    <a:pt x="113" y="0"/>
                    <a:pt x="115" y="0"/>
                    <a:pt x="116" y="0"/>
                  </a:cubicBezTo>
                  <a:cubicBezTo>
                    <a:pt x="125" y="0"/>
                    <a:pt x="134" y="0"/>
                    <a:pt x="143" y="0"/>
                  </a:cubicBezTo>
                  <a:cubicBezTo>
                    <a:pt x="147" y="0"/>
                    <a:pt x="150" y="1"/>
                    <a:pt x="154" y="2"/>
                  </a:cubicBezTo>
                  <a:cubicBezTo>
                    <a:pt x="157" y="9"/>
                    <a:pt x="158" y="17"/>
                    <a:pt x="158" y="24"/>
                  </a:cubicBezTo>
                  <a:cubicBezTo>
                    <a:pt x="154" y="27"/>
                    <a:pt x="151" y="28"/>
                    <a:pt x="148" y="29"/>
                  </a:cubicBezTo>
                  <a:cubicBezTo>
                    <a:pt x="125" y="34"/>
                    <a:pt x="103" y="38"/>
                    <a:pt x="80" y="41"/>
                  </a:cubicBezTo>
                  <a:cubicBezTo>
                    <a:pt x="78" y="41"/>
                    <a:pt x="76" y="41"/>
                    <a:pt x="75" y="41"/>
                  </a:cubicBezTo>
                  <a:cubicBezTo>
                    <a:pt x="59" y="45"/>
                    <a:pt x="44" y="46"/>
                    <a:pt x="28" y="47"/>
                  </a:cubicBezTo>
                  <a:cubicBezTo>
                    <a:pt x="20" y="48"/>
                    <a:pt x="12" y="47"/>
                    <a:pt x="4" y="45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6391275" y="4576763"/>
              <a:ext cx="230188" cy="50800"/>
            </a:xfrm>
            <a:custGeom>
              <a:avLst/>
              <a:gdLst>
                <a:gd name="T0" fmla="*/ 0 w 82"/>
                <a:gd name="T1" fmla="*/ 13 h 18"/>
                <a:gd name="T2" fmla="*/ 23 w 82"/>
                <a:gd name="T3" fmla="*/ 9 h 18"/>
                <a:gd name="T4" fmla="*/ 28 w 82"/>
                <a:gd name="T5" fmla="*/ 7 h 18"/>
                <a:gd name="T6" fmla="*/ 80 w 82"/>
                <a:gd name="T7" fmla="*/ 0 h 18"/>
                <a:gd name="T8" fmla="*/ 79 w 82"/>
                <a:gd name="T9" fmla="*/ 10 h 18"/>
                <a:gd name="T10" fmla="*/ 70 w 82"/>
                <a:gd name="T11" fmla="*/ 11 h 18"/>
                <a:gd name="T12" fmla="*/ 56 w 82"/>
                <a:gd name="T13" fmla="*/ 14 h 18"/>
                <a:gd name="T14" fmla="*/ 51 w 82"/>
                <a:gd name="T15" fmla="*/ 15 h 18"/>
                <a:gd name="T16" fmla="*/ 22 w 82"/>
                <a:gd name="T17" fmla="*/ 18 h 18"/>
                <a:gd name="T18" fmla="*/ 0 w 82"/>
                <a:gd name="T19" fmla="*/ 15 h 18"/>
                <a:gd name="T20" fmla="*/ 0 w 82"/>
                <a:gd name="T2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18">
                  <a:moveTo>
                    <a:pt x="0" y="13"/>
                  </a:moveTo>
                  <a:cubicBezTo>
                    <a:pt x="8" y="11"/>
                    <a:pt x="15" y="10"/>
                    <a:pt x="23" y="9"/>
                  </a:cubicBezTo>
                  <a:cubicBezTo>
                    <a:pt x="25" y="8"/>
                    <a:pt x="27" y="8"/>
                    <a:pt x="28" y="7"/>
                  </a:cubicBezTo>
                  <a:cubicBezTo>
                    <a:pt x="45" y="1"/>
                    <a:pt x="63" y="2"/>
                    <a:pt x="80" y="0"/>
                  </a:cubicBezTo>
                  <a:cubicBezTo>
                    <a:pt x="82" y="3"/>
                    <a:pt x="81" y="6"/>
                    <a:pt x="79" y="10"/>
                  </a:cubicBezTo>
                  <a:cubicBezTo>
                    <a:pt x="76" y="10"/>
                    <a:pt x="73" y="11"/>
                    <a:pt x="70" y="11"/>
                  </a:cubicBezTo>
                  <a:cubicBezTo>
                    <a:pt x="65" y="12"/>
                    <a:pt x="60" y="13"/>
                    <a:pt x="56" y="14"/>
                  </a:cubicBezTo>
                  <a:cubicBezTo>
                    <a:pt x="54" y="15"/>
                    <a:pt x="53" y="15"/>
                    <a:pt x="51" y="15"/>
                  </a:cubicBezTo>
                  <a:cubicBezTo>
                    <a:pt x="41" y="15"/>
                    <a:pt x="32" y="17"/>
                    <a:pt x="22" y="18"/>
                  </a:cubicBezTo>
                  <a:cubicBezTo>
                    <a:pt x="15" y="18"/>
                    <a:pt x="7" y="17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00F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6651625" y="4773613"/>
              <a:ext cx="84138" cy="69850"/>
            </a:xfrm>
            <a:custGeom>
              <a:avLst/>
              <a:gdLst>
                <a:gd name="T0" fmla="*/ 4 w 30"/>
                <a:gd name="T1" fmla="*/ 23 h 25"/>
                <a:gd name="T2" fmla="*/ 5 w 30"/>
                <a:gd name="T3" fmla="*/ 4 h 25"/>
                <a:gd name="T4" fmla="*/ 16 w 30"/>
                <a:gd name="T5" fmla="*/ 1 h 25"/>
                <a:gd name="T6" fmla="*/ 26 w 30"/>
                <a:gd name="T7" fmla="*/ 1 h 25"/>
                <a:gd name="T8" fmla="*/ 30 w 30"/>
                <a:gd name="T9" fmla="*/ 6 h 25"/>
                <a:gd name="T10" fmla="*/ 28 w 30"/>
                <a:gd name="T11" fmla="*/ 16 h 25"/>
                <a:gd name="T12" fmla="*/ 25 w 30"/>
                <a:gd name="T13" fmla="*/ 20 h 25"/>
                <a:gd name="T14" fmla="*/ 4 w 30"/>
                <a:gd name="T1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5">
                  <a:moveTo>
                    <a:pt x="4" y="23"/>
                  </a:moveTo>
                  <a:cubicBezTo>
                    <a:pt x="4" y="16"/>
                    <a:pt x="0" y="10"/>
                    <a:pt x="5" y="4"/>
                  </a:cubicBezTo>
                  <a:cubicBezTo>
                    <a:pt x="8" y="3"/>
                    <a:pt x="12" y="1"/>
                    <a:pt x="16" y="1"/>
                  </a:cubicBezTo>
                  <a:cubicBezTo>
                    <a:pt x="19" y="0"/>
                    <a:pt x="23" y="0"/>
                    <a:pt x="26" y="1"/>
                  </a:cubicBezTo>
                  <a:cubicBezTo>
                    <a:pt x="28" y="1"/>
                    <a:pt x="30" y="4"/>
                    <a:pt x="30" y="6"/>
                  </a:cubicBezTo>
                  <a:cubicBezTo>
                    <a:pt x="30" y="9"/>
                    <a:pt x="29" y="13"/>
                    <a:pt x="28" y="16"/>
                  </a:cubicBezTo>
                  <a:cubicBezTo>
                    <a:pt x="28" y="17"/>
                    <a:pt x="26" y="19"/>
                    <a:pt x="25" y="20"/>
                  </a:cubicBezTo>
                  <a:cubicBezTo>
                    <a:pt x="19" y="25"/>
                    <a:pt x="14" y="25"/>
                    <a:pt x="4" y="23"/>
                  </a:cubicBez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6354763" y="4826000"/>
              <a:ext cx="73025" cy="73025"/>
            </a:xfrm>
            <a:custGeom>
              <a:avLst/>
              <a:gdLst>
                <a:gd name="T0" fmla="*/ 3 w 26"/>
                <a:gd name="T1" fmla="*/ 0 h 26"/>
                <a:gd name="T2" fmla="*/ 19 w 26"/>
                <a:gd name="T3" fmla="*/ 3 h 26"/>
                <a:gd name="T4" fmla="*/ 24 w 26"/>
                <a:gd name="T5" fmla="*/ 8 h 26"/>
                <a:gd name="T6" fmla="*/ 14 w 26"/>
                <a:gd name="T7" fmla="*/ 25 h 26"/>
                <a:gd name="T8" fmla="*/ 4 w 26"/>
                <a:gd name="T9" fmla="*/ 25 h 26"/>
                <a:gd name="T10" fmla="*/ 0 w 26"/>
                <a:gd name="T11" fmla="*/ 20 h 26"/>
                <a:gd name="T12" fmla="*/ 3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3" y="0"/>
                  </a:moveTo>
                  <a:cubicBezTo>
                    <a:pt x="9" y="1"/>
                    <a:pt x="14" y="2"/>
                    <a:pt x="19" y="3"/>
                  </a:cubicBezTo>
                  <a:cubicBezTo>
                    <a:pt x="21" y="3"/>
                    <a:pt x="23" y="5"/>
                    <a:pt x="24" y="8"/>
                  </a:cubicBezTo>
                  <a:cubicBezTo>
                    <a:pt x="26" y="19"/>
                    <a:pt x="24" y="22"/>
                    <a:pt x="14" y="25"/>
                  </a:cubicBezTo>
                  <a:cubicBezTo>
                    <a:pt x="10" y="26"/>
                    <a:pt x="7" y="26"/>
                    <a:pt x="4" y="25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1" y="13"/>
                    <a:pt x="1" y="7"/>
                    <a:pt x="3" y="0"/>
                  </a:cubicBez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7267575" y="4752975"/>
              <a:ext cx="128588" cy="117475"/>
            </a:xfrm>
            <a:custGeom>
              <a:avLst/>
              <a:gdLst>
                <a:gd name="T0" fmla="*/ 8 w 46"/>
                <a:gd name="T1" fmla="*/ 3 h 42"/>
                <a:gd name="T2" fmla="*/ 17 w 46"/>
                <a:gd name="T3" fmla="*/ 1 h 42"/>
                <a:gd name="T4" fmla="*/ 36 w 46"/>
                <a:gd name="T5" fmla="*/ 9 h 42"/>
                <a:gd name="T6" fmla="*/ 45 w 46"/>
                <a:gd name="T7" fmla="*/ 23 h 42"/>
                <a:gd name="T8" fmla="*/ 40 w 46"/>
                <a:gd name="T9" fmla="*/ 35 h 42"/>
                <a:gd name="T10" fmla="*/ 5 w 46"/>
                <a:gd name="T11" fmla="*/ 30 h 42"/>
                <a:gd name="T12" fmla="*/ 2 w 46"/>
                <a:gd name="T13" fmla="*/ 15 h 42"/>
                <a:gd name="T14" fmla="*/ 8 w 46"/>
                <a:gd name="T1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2">
                  <a:moveTo>
                    <a:pt x="8" y="3"/>
                  </a:moveTo>
                  <a:cubicBezTo>
                    <a:pt x="12" y="2"/>
                    <a:pt x="14" y="1"/>
                    <a:pt x="17" y="1"/>
                  </a:cubicBezTo>
                  <a:cubicBezTo>
                    <a:pt x="25" y="0"/>
                    <a:pt x="31" y="3"/>
                    <a:pt x="36" y="9"/>
                  </a:cubicBezTo>
                  <a:cubicBezTo>
                    <a:pt x="40" y="13"/>
                    <a:pt x="43" y="17"/>
                    <a:pt x="45" y="23"/>
                  </a:cubicBezTo>
                  <a:cubicBezTo>
                    <a:pt x="46" y="28"/>
                    <a:pt x="45" y="32"/>
                    <a:pt x="40" y="35"/>
                  </a:cubicBezTo>
                  <a:cubicBezTo>
                    <a:pt x="30" y="42"/>
                    <a:pt x="13" y="40"/>
                    <a:pt x="5" y="30"/>
                  </a:cubicBezTo>
                  <a:cubicBezTo>
                    <a:pt x="1" y="26"/>
                    <a:pt x="0" y="21"/>
                    <a:pt x="2" y="15"/>
                  </a:cubicBezTo>
                  <a:cubicBezTo>
                    <a:pt x="4" y="11"/>
                    <a:pt x="6" y="7"/>
                    <a:pt x="8" y="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7432675" y="4868863"/>
              <a:ext cx="127000" cy="106363"/>
            </a:xfrm>
            <a:custGeom>
              <a:avLst/>
              <a:gdLst>
                <a:gd name="T0" fmla="*/ 23 w 45"/>
                <a:gd name="T1" fmla="*/ 36 h 38"/>
                <a:gd name="T2" fmla="*/ 7 w 45"/>
                <a:gd name="T3" fmla="*/ 29 h 38"/>
                <a:gd name="T4" fmla="*/ 0 w 45"/>
                <a:gd name="T5" fmla="*/ 12 h 38"/>
                <a:gd name="T6" fmla="*/ 9 w 45"/>
                <a:gd name="T7" fmla="*/ 2 h 38"/>
                <a:gd name="T8" fmla="*/ 27 w 45"/>
                <a:gd name="T9" fmla="*/ 4 h 38"/>
                <a:gd name="T10" fmla="*/ 41 w 45"/>
                <a:gd name="T11" fmla="*/ 15 h 38"/>
                <a:gd name="T12" fmla="*/ 43 w 45"/>
                <a:gd name="T13" fmla="*/ 29 h 38"/>
                <a:gd name="T14" fmla="*/ 30 w 45"/>
                <a:gd name="T15" fmla="*/ 37 h 38"/>
                <a:gd name="T16" fmla="*/ 23 w 45"/>
                <a:gd name="T17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8">
                  <a:moveTo>
                    <a:pt x="23" y="36"/>
                  </a:moveTo>
                  <a:cubicBezTo>
                    <a:pt x="17" y="37"/>
                    <a:pt x="11" y="34"/>
                    <a:pt x="7" y="29"/>
                  </a:cubicBezTo>
                  <a:cubicBezTo>
                    <a:pt x="2" y="25"/>
                    <a:pt x="0" y="19"/>
                    <a:pt x="0" y="12"/>
                  </a:cubicBezTo>
                  <a:cubicBezTo>
                    <a:pt x="1" y="6"/>
                    <a:pt x="4" y="3"/>
                    <a:pt x="9" y="2"/>
                  </a:cubicBezTo>
                  <a:cubicBezTo>
                    <a:pt x="16" y="0"/>
                    <a:pt x="22" y="1"/>
                    <a:pt x="27" y="4"/>
                  </a:cubicBezTo>
                  <a:cubicBezTo>
                    <a:pt x="32" y="8"/>
                    <a:pt x="36" y="11"/>
                    <a:pt x="41" y="15"/>
                  </a:cubicBezTo>
                  <a:cubicBezTo>
                    <a:pt x="45" y="19"/>
                    <a:pt x="45" y="24"/>
                    <a:pt x="43" y="29"/>
                  </a:cubicBezTo>
                  <a:cubicBezTo>
                    <a:pt x="40" y="34"/>
                    <a:pt x="36" y="38"/>
                    <a:pt x="30" y="37"/>
                  </a:cubicBezTo>
                  <a:cubicBezTo>
                    <a:pt x="28" y="37"/>
                    <a:pt x="26" y="37"/>
                    <a:pt x="23" y="36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7385050" y="4584700"/>
              <a:ext cx="117475" cy="142875"/>
            </a:xfrm>
            <a:custGeom>
              <a:avLst/>
              <a:gdLst>
                <a:gd name="T0" fmla="*/ 1 w 42"/>
                <a:gd name="T1" fmla="*/ 19 h 51"/>
                <a:gd name="T2" fmla="*/ 9 w 42"/>
                <a:gd name="T3" fmla="*/ 7 h 51"/>
                <a:gd name="T4" fmla="*/ 36 w 42"/>
                <a:gd name="T5" fmla="*/ 11 h 51"/>
                <a:gd name="T6" fmla="*/ 42 w 42"/>
                <a:gd name="T7" fmla="*/ 36 h 51"/>
                <a:gd name="T8" fmla="*/ 37 w 42"/>
                <a:gd name="T9" fmla="*/ 44 h 51"/>
                <a:gd name="T10" fmla="*/ 33 w 42"/>
                <a:gd name="T11" fmla="*/ 47 h 51"/>
                <a:gd name="T12" fmla="*/ 15 w 42"/>
                <a:gd name="T13" fmla="*/ 45 h 51"/>
                <a:gd name="T14" fmla="*/ 5 w 42"/>
                <a:gd name="T15" fmla="*/ 35 h 51"/>
                <a:gd name="T16" fmla="*/ 1 w 42"/>
                <a:gd name="T17" fmla="*/ 1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1">
                  <a:moveTo>
                    <a:pt x="1" y="19"/>
                  </a:moveTo>
                  <a:cubicBezTo>
                    <a:pt x="2" y="15"/>
                    <a:pt x="5" y="11"/>
                    <a:pt x="9" y="7"/>
                  </a:cubicBezTo>
                  <a:cubicBezTo>
                    <a:pt x="17" y="0"/>
                    <a:pt x="30" y="1"/>
                    <a:pt x="36" y="11"/>
                  </a:cubicBezTo>
                  <a:cubicBezTo>
                    <a:pt x="41" y="18"/>
                    <a:pt x="42" y="27"/>
                    <a:pt x="42" y="36"/>
                  </a:cubicBezTo>
                  <a:cubicBezTo>
                    <a:pt x="42" y="39"/>
                    <a:pt x="40" y="42"/>
                    <a:pt x="37" y="44"/>
                  </a:cubicBezTo>
                  <a:cubicBezTo>
                    <a:pt x="36" y="45"/>
                    <a:pt x="35" y="46"/>
                    <a:pt x="33" y="47"/>
                  </a:cubicBezTo>
                  <a:cubicBezTo>
                    <a:pt x="25" y="51"/>
                    <a:pt x="22" y="51"/>
                    <a:pt x="15" y="45"/>
                  </a:cubicBezTo>
                  <a:cubicBezTo>
                    <a:pt x="11" y="42"/>
                    <a:pt x="8" y="39"/>
                    <a:pt x="5" y="35"/>
                  </a:cubicBezTo>
                  <a:cubicBezTo>
                    <a:pt x="1" y="30"/>
                    <a:pt x="0" y="26"/>
                    <a:pt x="1" y="1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31"/>
            <p:cNvSpPr>
              <a:spLocks noEditPoints="1"/>
            </p:cNvSpPr>
            <p:nvPr/>
          </p:nvSpPr>
          <p:spPr bwMode="auto">
            <a:xfrm>
              <a:off x="5529263" y="4865688"/>
              <a:ext cx="338138" cy="363538"/>
            </a:xfrm>
            <a:custGeom>
              <a:avLst/>
              <a:gdLst>
                <a:gd name="T0" fmla="*/ 35 w 121"/>
                <a:gd name="T1" fmla="*/ 5 h 130"/>
                <a:gd name="T2" fmla="*/ 56 w 121"/>
                <a:gd name="T3" fmla="*/ 0 h 130"/>
                <a:gd name="T4" fmla="*/ 68 w 121"/>
                <a:gd name="T5" fmla="*/ 1 h 130"/>
                <a:gd name="T6" fmla="*/ 75 w 121"/>
                <a:gd name="T7" fmla="*/ 6 h 130"/>
                <a:gd name="T8" fmla="*/ 77 w 121"/>
                <a:gd name="T9" fmla="*/ 16 h 130"/>
                <a:gd name="T10" fmla="*/ 80 w 121"/>
                <a:gd name="T11" fmla="*/ 33 h 130"/>
                <a:gd name="T12" fmla="*/ 83 w 121"/>
                <a:gd name="T13" fmla="*/ 44 h 130"/>
                <a:gd name="T14" fmla="*/ 111 w 121"/>
                <a:gd name="T15" fmla="*/ 40 h 130"/>
                <a:gd name="T16" fmla="*/ 118 w 121"/>
                <a:gd name="T17" fmla="*/ 46 h 130"/>
                <a:gd name="T18" fmla="*/ 120 w 121"/>
                <a:gd name="T19" fmla="*/ 61 h 130"/>
                <a:gd name="T20" fmla="*/ 111 w 121"/>
                <a:gd name="T21" fmla="*/ 76 h 130"/>
                <a:gd name="T22" fmla="*/ 94 w 121"/>
                <a:gd name="T23" fmla="*/ 79 h 130"/>
                <a:gd name="T24" fmla="*/ 87 w 121"/>
                <a:gd name="T25" fmla="*/ 79 h 130"/>
                <a:gd name="T26" fmla="*/ 81 w 121"/>
                <a:gd name="T27" fmla="*/ 85 h 130"/>
                <a:gd name="T28" fmla="*/ 84 w 121"/>
                <a:gd name="T29" fmla="*/ 109 h 130"/>
                <a:gd name="T30" fmla="*/ 72 w 121"/>
                <a:gd name="T31" fmla="*/ 127 h 130"/>
                <a:gd name="T32" fmla="*/ 59 w 121"/>
                <a:gd name="T33" fmla="*/ 130 h 130"/>
                <a:gd name="T34" fmla="*/ 49 w 121"/>
                <a:gd name="T35" fmla="*/ 123 h 130"/>
                <a:gd name="T36" fmla="*/ 44 w 121"/>
                <a:gd name="T37" fmla="*/ 103 h 130"/>
                <a:gd name="T38" fmla="*/ 44 w 121"/>
                <a:gd name="T39" fmla="*/ 97 h 130"/>
                <a:gd name="T40" fmla="*/ 39 w 121"/>
                <a:gd name="T41" fmla="*/ 89 h 130"/>
                <a:gd name="T42" fmla="*/ 22 w 121"/>
                <a:gd name="T43" fmla="*/ 92 h 130"/>
                <a:gd name="T44" fmla="*/ 4 w 121"/>
                <a:gd name="T45" fmla="*/ 81 h 130"/>
                <a:gd name="T46" fmla="*/ 1 w 121"/>
                <a:gd name="T47" fmla="*/ 67 h 130"/>
                <a:gd name="T48" fmla="*/ 14 w 121"/>
                <a:gd name="T49" fmla="*/ 53 h 130"/>
                <a:gd name="T50" fmla="*/ 26 w 121"/>
                <a:gd name="T51" fmla="*/ 52 h 130"/>
                <a:gd name="T52" fmla="*/ 39 w 121"/>
                <a:gd name="T53" fmla="*/ 37 h 130"/>
                <a:gd name="T54" fmla="*/ 36 w 121"/>
                <a:gd name="T55" fmla="*/ 24 h 130"/>
                <a:gd name="T56" fmla="*/ 35 w 121"/>
                <a:gd name="T57" fmla="*/ 5 h 130"/>
                <a:gd name="T58" fmla="*/ 50 w 121"/>
                <a:gd name="T59" fmla="*/ 51 h 130"/>
                <a:gd name="T60" fmla="*/ 56 w 121"/>
                <a:gd name="T61" fmla="*/ 55 h 130"/>
                <a:gd name="T62" fmla="*/ 69 w 121"/>
                <a:gd name="T63" fmla="*/ 64 h 130"/>
                <a:gd name="T64" fmla="*/ 71 w 121"/>
                <a:gd name="T65" fmla="*/ 77 h 130"/>
                <a:gd name="T66" fmla="*/ 71 w 121"/>
                <a:gd name="T67" fmla="*/ 77 h 130"/>
                <a:gd name="T68" fmla="*/ 72 w 121"/>
                <a:gd name="T69" fmla="*/ 81 h 130"/>
                <a:gd name="T70" fmla="*/ 76 w 121"/>
                <a:gd name="T71" fmla="*/ 81 h 130"/>
                <a:gd name="T72" fmla="*/ 81 w 121"/>
                <a:gd name="T73" fmla="*/ 65 h 130"/>
                <a:gd name="T74" fmla="*/ 62 w 121"/>
                <a:gd name="T75" fmla="*/ 48 h 130"/>
                <a:gd name="T76" fmla="*/ 50 w 121"/>
                <a:gd name="T77" fmla="*/ 51 h 130"/>
                <a:gd name="T78" fmla="*/ 43 w 121"/>
                <a:gd name="T79" fmla="*/ 69 h 130"/>
                <a:gd name="T80" fmla="*/ 42 w 121"/>
                <a:gd name="T81" fmla="*/ 70 h 130"/>
                <a:gd name="T82" fmla="*/ 41 w 121"/>
                <a:gd name="T83" fmla="*/ 81 h 130"/>
                <a:gd name="T84" fmla="*/ 51 w 121"/>
                <a:gd name="T85" fmla="*/ 88 h 130"/>
                <a:gd name="T86" fmla="*/ 53 w 121"/>
                <a:gd name="T87" fmla="*/ 85 h 130"/>
                <a:gd name="T88" fmla="*/ 45 w 121"/>
                <a:gd name="T89" fmla="*/ 70 h 130"/>
                <a:gd name="T90" fmla="*/ 43 w 121"/>
                <a:gd name="T91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30">
                  <a:moveTo>
                    <a:pt x="35" y="5"/>
                  </a:moveTo>
                  <a:cubicBezTo>
                    <a:pt x="42" y="1"/>
                    <a:pt x="49" y="0"/>
                    <a:pt x="56" y="0"/>
                  </a:cubicBezTo>
                  <a:cubicBezTo>
                    <a:pt x="60" y="0"/>
                    <a:pt x="64" y="1"/>
                    <a:pt x="68" y="1"/>
                  </a:cubicBezTo>
                  <a:cubicBezTo>
                    <a:pt x="72" y="1"/>
                    <a:pt x="74" y="3"/>
                    <a:pt x="75" y="6"/>
                  </a:cubicBezTo>
                  <a:cubicBezTo>
                    <a:pt x="76" y="9"/>
                    <a:pt x="77" y="12"/>
                    <a:pt x="77" y="16"/>
                  </a:cubicBezTo>
                  <a:cubicBezTo>
                    <a:pt x="78" y="21"/>
                    <a:pt x="79" y="27"/>
                    <a:pt x="80" y="33"/>
                  </a:cubicBezTo>
                  <a:cubicBezTo>
                    <a:pt x="80" y="37"/>
                    <a:pt x="80" y="40"/>
                    <a:pt x="83" y="44"/>
                  </a:cubicBezTo>
                  <a:cubicBezTo>
                    <a:pt x="92" y="38"/>
                    <a:pt x="101" y="39"/>
                    <a:pt x="111" y="40"/>
                  </a:cubicBezTo>
                  <a:cubicBezTo>
                    <a:pt x="115" y="40"/>
                    <a:pt x="117" y="42"/>
                    <a:pt x="118" y="46"/>
                  </a:cubicBezTo>
                  <a:cubicBezTo>
                    <a:pt x="119" y="51"/>
                    <a:pt x="120" y="56"/>
                    <a:pt x="120" y="61"/>
                  </a:cubicBezTo>
                  <a:cubicBezTo>
                    <a:pt x="121" y="68"/>
                    <a:pt x="117" y="73"/>
                    <a:pt x="111" y="76"/>
                  </a:cubicBezTo>
                  <a:cubicBezTo>
                    <a:pt x="106" y="78"/>
                    <a:pt x="100" y="80"/>
                    <a:pt x="94" y="79"/>
                  </a:cubicBezTo>
                  <a:cubicBezTo>
                    <a:pt x="92" y="79"/>
                    <a:pt x="90" y="79"/>
                    <a:pt x="87" y="79"/>
                  </a:cubicBezTo>
                  <a:cubicBezTo>
                    <a:pt x="85" y="81"/>
                    <a:pt x="83" y="83"/>
                    <a:pt x="81" y="85"/>
                  </a:cubicBezTo>
                  <a:cubicBezTo>
                    <a:pt x="82" y="93"/>
                    <a:pt x="83" y="101"/>
                    <a:pt x="84" y="109"/>
                  </a:cubicBezTo>
                  <a:cubicBezTo>
                    <a:pt x="86" y="123"/>
                    <a:pt x="85" y="123"/>
                    <a:pt x="72" y="127"/>
                  </a:cubicBezTo>
                  <a:cubicBezTo>
                    <a:pt x="68" y="128"/>
                    <a:pt x="63" y="129"/>
                    <a:pt x="59" y="130"/>
                  </a:cubicBezTo>
                  <a:cubicBezTo>
                    <a:pt x="53" y="130"/>
                    <a:pt x="51" y="129"/>
                    <a:pt x="49" y="123"/>
                  </a:cubicBezTo>
                  <a:cubicBezTo>
                    <a:pt x="47" y="116"/>
                    <a:pt x="45" y="110"/>
                    <a:pt x="44" y="103"/>
                  </a:cubicBezTo>
                  <a:cubicBezTo>
                    <a:pt x="43" y="101"/>
                    <a:pt x="44" y="99"/>
                    <a:pt x="44" y="97"/>
                  </a:cubicBezTo>
                  <a:cubicBezTo>
                    <a:pt x="44" y="94"/>
                    <a:pt x="44" y="94"/>
                    <a:pt x="39" y="89"/>
                  </a:cubicBezTo>
                  <a:cubicBezTo>
                    <a:pt x="34" y="90"/>
                    <a:pt x="27" y="91"/>
                    <a:pt x="22" y="92"/>
                  </a:cubicBezTo>
                  <a:cubicBezTo>
                    <a:pt x="8" y="95"/>
                    <a:pt x="6" y="90"/>
                    <a:pt x="4" y="81"/>
                  </a:cubicBezTo>
                  <a:cubicBezTo>
                    <a:pt x="3" y="76"/>
                    <a:pt x="2" y="72"/>
                    <a:pt x="1" y="67"/>
                  </a:cubicBezTo>
                  <a:cubicBezTo>
                    <a:pt x="0" y="57"/>
                    <a:pt x="3" y="54"/>
                    <a:pt x="14" y="53"/>
                  </a:cubicBezTo>
                  <a:cubicBezTo>
                    <a:pt x="18" y="53"/>
                    <a:pt x="22" y="53"/>
                    <a:pt x="26" y="52"/>
                  </a:cubicBezTo>
                  <a:cubicBezTo>
                    <a:pt x="35" y="51"/>
                    <a:pt x="40" y="46"/>
                    <a:pt x="39" y="37"/>
                  </a:cubicBezTo>
                  <a:cubicBezTo>
                    <a:pt x="38" y="32"/>
                    <a:pt x="37" y="28"/>
                    <a:pt x="36" y="24"/>
                  </a:cubicBezTo>
                  <a:cubicBezTo>
                    <a:pt x="35" y="17"/>
                    <a:pt x="33" y="11"/>
                    <a:pt x="35" y="5"/>
                  </a:cubicBezTo>
                  <a:close/>
                  <a:moveTo>
                    <a:pt x="50" y="51"/>
                  </a:moveTo>
                  <a:cubicBezTo>
                    <a:pt x="51" y="55"/>
                    <a:pt x="53" y="55"/>
                    <a:pt x="56" y="55"/>
                  </a:cubicBezTo>
                  <a:cubicBezTo>
                    <a:pt x="62" y="55"/>
                    <a:pt x="66" y="59"/>
                    <a:pt x="69" y="64"/>
                  </a:cubicBezTo>
                  <a:cubicBezTo>
                    <a:pt x="72" y="68"/>
                    <a:pt x="72" y="72"/>
                    <a:pt x="71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0" y="79"/>
                    <a:pt x="70" y="81"/>
                    <a:pt x="72" y="81"/>
                  </a:cubicBezTo>
                  <a:cubicBezTo>
                    <a:pt x="73" y="82"/>
                    <a:pt x="75" y="82"/>
                    <a:pt x="76" y="81"/>
                  </a:cubicBezTo>
                  <a:cubicBezTo>
                    <a:pt x="81" y="78"/>
                    <a:pt x="84" y="70"/>
                    <a:pt x="81" y="65"/>
                  </a:cubicBezTo>
                  <a:cubicBezTo>
                    <a:pt x="77" y="56"/>
                    <a:pt x="71" y="50"/>
                    <a:pt x="62" y="48"/>
                  </a:cubicBezTo>
                  <a:cubicBezTo>
                    <a:pt x="57" y="47"/>
                    <a:pt x="53" y="47"/>
                    <a:pt x="50" y="51"/>
                  </a:cubicBezTo>
                  <a:close/>
                  <a:moveTo>
                    <a:pt x="43" y="69"/>
                  </a:moveTo>
                  <a:cubicBezTo>
                    <a:pt x="43" y="69"/>
                    <a:pt x="42" y="69"/>
                    <a:pt x="42" y="70"/>
                  </a:cubicBezTo>
                  <a:cubicBezTo>
                    <a:pt x="38" y="73"/>
                    <a:pt x="39" y="78"/>
                    <a:pt x="41" y="81"/>
                  </a:cubicBezTo>
                  <a:cubicBezTo>
                    <a:pt x="43" y="85"/>
                    <a:pt x="47" y="88"/>
                    <a:pt x="51" y="88"/>
                  </a:cubicBezTo>
                  <a:cubicBezTo>
                    <a:pt x="52" y="88"/>
                    <a:pt x="54" y="86"/>
                    <a:pt x="53" y="85"/>
                  </a:cubicBezTo>
                  <a:cubicBezTo>
                    <a:pt x="50" y="80"/>
                    <a:pt x="47" y="75"/>
                    <a:pt x="45" y="70"/>
                  </a:cubicBezTo>
                  <a:cubicBezTo>
                    <a:pt x="44" y="70"/>
                    <a:pt x="43" y="69"/>
                    <a:pt x="43" y="69"/>
                  </a:cubicBezTo>
                  <a:close/>
                </a:path>
              </a:pathLst>
            </a:custGeom>
            <a:solidFill>
              <a:srgbClr val="00B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2"/>
            <p:cNvSpPr>
              <a:spLocks noEditPoints="1"/>
            </p:cNvSpPr>
            <p:nvPr/>
          </p:nvSpPr>
          <p:spPr bwMode="auto">
            <a:xfrm>
              <a:off x="6442075" y="5154613"/>
              <a:ext cx="352425" cy="293688"/>
            </a:xfrm>
            <a:custGeom>
              <a:avLst/>
              <a:gdLst>
                <a:gd name="T0" fmla="*/ 49 w 126"/>
                <a:gd name="T1" fmla="*/ 102 h 105"/>
                <a:gd name="T2" fmla="*/ 48 w 126"/>
                <a:gd name="T3" fmla="*/ 102 h 105"/>
                <a:gd name="T4" fmla="*/ 6 w 126"/>
                <a:gd name="T5" fmla="*/ 75 h 105"/>
                <a:gd name="T6" fmla="*/ 0 w 126"/>
                <a:gd name="T7" fmla="*/ 47 h 105"/>
                <a:gd name="T8" fmla="*/ 0 w 126"/>
                <a:gd name="T9" fmla="*/ 44 h 105"/>
                <a:gd name="T10" fmla="*/ 13 w 126"/>
                <a:gd name="T11" fmla="*/ 19 h 105"/>
                <a:gd name="T12" fmla="*/ 52 w 126"/>
                <a:gd name="T13" fmla="*/ 2 h 105"/>
                <a:gd name="T14" fmla="*/ 74 w 126"/>
                <a:gd name="T15" fmla="*/ 0 h 105"/>
                <a:gd name="T16" fmla="*/ 82 w 126"/>
                <a:gd name="T17" fmla="*/ 0 h 105"/>
                <a:gd name="T18" fmla="*/ 106 w 126"/>
                <a:gd name="T19" fmla="*/ 10 h 105"/>
                <a:gd name="T20" fmla="*/ 107 w 126"/>
                <a:gd name="T21" fmla="*/ 11 h 105"/>
                <a:gd name="T22" fmla="*/ 123 w 126"/>
                <a:gd name="T23" fmla="*/ 29 h 105"/>
                <a:gd name="T24" fmla="*/ 125 w 126"/>
                <a:gd name="T25" fmla="*/ 39 h 105"/>
                <a:gd name="T26" fmla="*/ 124 w 126"/>
                <a:gd name="T27" fmla="*/ 64 h 105"/>
                <a:gd name="T28" fmla="*/ 120 w 126"/>
                <a:gd name="T29" fmla="*/ 74 h 105"/>
                <a:gd name="T30" fmla="*/ 68 w 126"/>
                <a:gd name="T31" fmla="*/ 104 h 105"/>
                <a:gd name="T32" fmla="*/ 61 w 126"/>
                <a:gd name="T33" fmla="*/ 104 h 105"/>
                <a:gd name="T34" fmla="*/ 49 w 126"/>
                <a:gd name="T35" fmla="*/ 102 h 105"/>
                <a:gd name="T36" fmla="*/ 49 w 126"/>
                <a:gd name="T37" fmla="*/ 102 h 105"/>
                <a:gd name="T38" fmla="*/ 67 w 126"/>
                <a:gd name="T39" fmla="*/ 28 h 105"/>
                <a:gd name="T40" fmla="*/ 63 w 126"/>
                <a:gd name="T41" fmla="*/ 17 h 105"/>
                <a:gd name="T42" fmla="*/ 54 w 126"/>
                <a:gd name="T43" fmla="*/ 13 h 105"/>
                <a:gd name="T44" fmla="*/ 48 w 126"/>
                <a:gd name="T45" fmla="*/ 19 h 105"/>
                <a:gd name="T46" fmla="*/ 55 w 126"/>
                <a:gd name="T47" fmla="*/ 37 h 105"/>
                <a:gd name="T48" fmla="*/ 60 w 126"/>
                <a:gd name="T49" fmla="*/ 40 h 105"/>
                <a:gd name="T50" fmla="*/ 65 w 126"/>
                <a:gd name="T51" fmla="*/ 36 h 105"/>
                <a:gd name="T52" fmla="*/ 67 w 126"/>
                <a:gd name="T53" fmla="*/ 28 h 105"/>
                <a:gd name="T54" fmla="*/ 26 w 126"/>
                <a:gd name="T55" fmla="*/ 64 h 105"/>
                <a:gd name="T56" fmla="*/ 46 w 126"/>
                <a:gd name="T57" fmla="*/ 55 h 105"/>
                <a:gd name="T58" fmla="*/ 46 w 126"/>
                <a:gd name="T59" fmla="*/ 51 h 105"/>
                <a:gd name="T60" fmla="*/ 39 w 126"/>
                <a:gd name="T61" fmla="*/ 48 h 105"/>
                <a:gd name="T62" fmla="*/ 24 w 126"/>
                <a:gd name="T63" fmla="*/ 52 h 105"/>
                <a:gd name="T64" fmla="*/ 20 w 126"/>
                <a:gd name="T65" fmla="*/ 58 h 105"/>
                <a:gd name="T66" fmla="*/ 24 w 126"/>
                <a:gd name="T67" fmla="*/ 63 h 105"/>
                <a:gd name="T68" fmla="*/ 26 w 126"/>
                <a:gd name="T69" fmla="*/ 64 h 105"/>
                <a:gd name="T70" fmla="*/ 106 w 126"/>
                <a:gd name="T71" fmla="*/ 56 h 105"/>
                <a:gd name="T72" fmla="*/ 114 w 126"/>
                <a:gd name="T73" fmla="*/ 57 h 105"/>
                <a:gd name="T74" fmla="*/ 120 w 126"/>
                <a:gd name="T75" fmla="*/ 52 h 105"/>
                <a:gd name="T76" fmla="*/ 116 w 126"/>
                <a:gd name="T77" fmla="*/ 45 h 105"/>
                <a:gd name="T78" fmla="*/ 101 w 126"/>
                <a:gd name="T79" fmla="*/ 43 h 105"/>
                <a:gd name="T80" fmla="*/ 96 w 126"/>
                <a:gd name="T81" fmla="*/ 48 h 105"/>
                <a:gd name="T82" fmla="*/ 100 w 126"/>
                <a:gd name="T83" fmla="*/ 54 h 105"/>
                <a:gd name="T84" fmla="*/ 106 w 126"/>
                <a:gd name="T85" fmla="*/ 56 h 105"/>
                <a:gd name="T86" fmla="*/ 82 w 126"/>
                <a:gd name="T87" fmla="*/ 83 h 105"/>
                <a:gd name="T88" fmla="*/ 79 w 126"/>
                <a:gd name="T89" fmla="*/ 75 h 105"/>
                <a:gd name="T90" fmla="*/ 72 w 126"/>
                <a:gd name="T91" fmla="*/ 72 h 105"/>
                <a:gd name="T92" fmla="*/ 67 w 126"/>
                <a:gd name="T93" fmla="*/ 78 h 105"/>
                <a:gd name="T94" fmla="*/ 72 w 126"/>
                <a:gd name="T95" fmla="*/ 88 h 105"/>
                <a:gd name="T96" fmla="*/ 82 w 126"/>
                <a:gd name="T97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105">
                  <a:moveTo>
                    <a:pt x="49" y="102"/>
                  </a:moveTo>
                  <a:cubicBezTo>
                    <a:pt x="49" y="102"/>
                    <a:pt x="49" y="102"/>
                    <a:pt x="48" y="102"/>
                  </a:cubicBezTo>
                  <a:cubicBezTo>
                    <a:pt x="29" y="102"/>
                    <a:pt x="17" y="89"/>
                    <a:pt x="6" y="75"/>
                  </a:cubicBezTo>
                  <a:cubicBezTo>
                    <a:pt x="0" y="67"/>
                    <a:pt x="0" y="57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  <a:cubicBezTo>
                    <a:pt x="0" y="35"/>
                    <a:pt x="8" y="26"/>
                    <a:pt x="13" y="19"/>
                  </a:cubicBezTo>
                  <a:cubicBezTo>
                    <a:pt x="24" y="8"/>
                    <a:pt x="37" y="4"/>
                    <a:pt x="52" y="2"/>
                  </a:cubicBezTo>
                  <a:cubicBezTo>
                    <a:pt x="59" y="2"/>
                    <a:pt x="67" y="1"/>
                    <a:pt x="74" y="0"/>
                  </a:cubicBezTo>
                  <a:cubicBezTo>
                    <a:pt x="77" y="0"/>
                    <a:pt x="79" y="0"/>
                    <a:pt x="82" y="0"/>
                  </a:cubicBezTo>
                  <a:cubicBezTo>
                    <a:pt x="91" y="1"/>
                    <a:pt x="99" y="3"/>
                    <a:pt x="106" y="10"/>
                  </a:cubicBezTo>
                  <a:cubicBezTo>
                    <a:pt x="106" y="10"/>
                    <a:pt x="107" y="11"/>
                    <a:pt x="107" y="11"/>
                  </a:cubicBezTo>
                  <a:cubicBezTo>
                    <a:pt x="115" y="15"/>
                    <a:pt x="119" y="22"/>
                    <a:pt x="123" y="29"/>
                  </a:cubicBezTo>
                  <a:cubicBezTo>
                    <a:pt x="124" y="32"/>
                    <a:pt x="125" y="35"/>
                    <a:pt x="125" y="39"/>
                  </a:cubicBezTo>
                  <a:cubicBezTo>
                    <a:pt x="126" y="47"/>
                    <a:pt x="126" y="56"/>
                    <a:pt x="124" y="64"/>
                  </a:cubicBezTo>
                  <a:cubicBezTo>
                    <a:pt x="123" y="68"/>
                    <a:pt x="122" y="71"/>
                    <a:pt x="120" y="74"/>
                  </a:cubicBezTo>
                  <a:cubicBezTo>
                    <a:pt x="107" y="91"/>
                    <a:pt x="90" y="102"/>
                    <a:pt x="68" y="104"/>
                  </a:cubicBezTo>
                  <a:cubicBezTo>
                    <a:pt x="65" y="105"/>
                    <a:pt x="63" y="104"/>
                    <a:pt x="61" y="104"/>
                  </a:cubicBezTo>
                  <a:cubicBezTo>
                    <a:pt x="57" y="104"/>
                    <a:pt x="53" y="103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lose/>
                  <a:moveTo>
                    <a:pt x="67" y="28"/>
                  </a:moveTo>
                  <a:cubicBezTo>
                    <a:pt x="68" y="24"/>
                    <a:pt x="67" y="19"/>
                    <a:pt x="63" y="17"/>
                  </a:cubicBezTo>
                  <a:cubicBezTo>
                    <a:pt x="60" y="16"/>
                    <a:pt x="57" y="14"/>
                    <a:pt x="54" y="13"/>
                  </a:cubicBezTo>
                  <a:cubicBezTo>
                    <a:pt x="50" y="12"/>
                    <a:pt x="46" y="16"/>
                    <a:pt x="48" y="19"/>
                  </a:cubicBezTo>
                  <a:cubicBezTo>
                    <a:pt x="50" y="25"/>
                    <a:pt x="53" y="31"/>
                    <a:pt x="55" y="37"/>
                  </a:cubicBezTo>
                  <a:cubicBezTo>
                    <a:pt x="56" y="38"/>
                    <a:pt x="58" y="40"/>
                    <a:pt x="60" y="40"/>
                  </a:cubicBezTo>
                  <a:cubicBezTo>
                    <a:pt x="62" y="40"/>
                    <a:pt x="64" y="38"/>
                    <a:pt x="65" y="36"/>
                  </a:cubicBezTo>
                  <a:cubicBezTo>
                    <a:pt x="66" y="33"/>
                    <a:pt x="66" y="31"/>
                    <a:pt x="67" y="28"/>
                  </a:cubicBezTo>
                  <a:close/>
                  <a:moveTo>
                    <a:pt x="26" y="64"/>
                  </a:moveTo>
                  <a:cubicBezTo>
                    <a:pt x="34" y="65"/>
                    <a:pt x="43" y="61"/>
                    <a:pt x="46" y="55"/>
                  </a:cubicBezTo>
                  <a:cubicBezTo>
                    <a:pt x="46" y="54"/>
                    <a:pt x="46" y="52"/>
                    <a:pt x="46" y="51"/>
                  </a:cubicBezTo>
                  <a:cubicBezTo>
                    <a:pt x="44" y="49"/>
                    <a:pt x="42" y="47"/>
                    <a:pt x="39" y="48"/>
                  </a:cubicBezTo>
                  <a:cubicBezTo>
                    <a:pt x="34" y="49"/>
                    <a:pt x="29" y="50"/>
                    <a:pt x="24" y="52"/>
                  </a:cubicBezTo>
                  <a:cubicBezTo>
                    <a:pt x="22" y="52"/>
                    <a:pt x="20" y="55"/>
                    <a:pt x="20" y="58"/>
                  </a:cubicBezTo>
                  <a:cubicBezTo>
                    <a:pt x="20" y="60"/>
                    <a:pt x="22" y="62"/>
                    <a:pt x="24" y="63"/>
                  </a:cubicBezTo>
                  <a:cubicBezTo>
                    <a:pt x="25" y="63"/>
                    <a:pt x="26" y="64"/>
                    <a:pt x="26" y="64"/>
                  </a:cubicBezTo>
                  <a:close/>
                  <a:moveTo>
                    <a:pt x="106" y="56"/>
                  </a:moveTo>
                  <a:cubicBezTo>
                    <a:pt x="109" y="56"/>
                    <a:pt x="111" y="57"/>
                    <a:pt x="114" y="57"/>
                  </a:cubicBezTo>
                  <a:cubicBezTo>
                    <a:pt x="117" y="57"/>
                    <a:pt x="120" y="54"/>
                    <a:pt x="120" y="52"/>
                  </a:cubicBezTo>
                  <a:cubicBezTo>
                    <a:pt x="120" y="49"/>
                    <a:pt x="119" y="46"/>
                    <a:pt x="116" y="45"/>
                  </a:cubicBezTo>
                  <a:cubicBezTo>
                    <a:pt x="111" y="44"/>
                    <a:pt x="106" y="43"/>
                    <a:pt x="101" y="43"/>
                  </a:cubicBezTo>
                  <a:cubicBezTo>
                    <a:pt x="99" y="43"/>
                    <a:pt x="96" y="45"/>
                    <a:pt x="96" y="48"/>
                  </a:cubicBezTo>
                  <a:cubicBezTo>
                    <a:pt x="95" y="50"/>
                    <a:pt x="97" y="53"/>
                    <a:pt x="100" y="54"/>
                  </a:cubicBezTo>
                  <a:cubicBezTo>
                    <a:pt x="102" y="55"/>
                    <a:pt x="104" y="56"/>
                    <a:pt x="106" y="56"/>
                  </a:cubicBezTo>
                  <a:close/>
                  <a:moveTo>
                    <a:pt x="82" y="83"/>
                  </a:moveTo>
                  <a:cubicBezTo>
                    <a:pt x="82" y="80"/>
                    <a:pt x="80" y="78"/>
                    <a:pt x="79" y="75"/>
                  </a:cubicBezTo>
                  <a:cubicBezTo>
                    <a:pt x="77" y="73"/>
                    <a:pt x="74" y="72"/>
                    <a:pt x="72" y="72"/>
                  </a:cubicBezTo>
                  <a:cubicBezTo>
                    <a:pt x="69" y="73"/>
                    <a:pt x="67" y="75"/>
                    <a:pt x="67" y="78"/>
                  </a:cubicBezTo>
                  <a:cubicBezTo>
                    <a:pt x="67" y="82"/>
                    <a:pt x="69" y="85"/>
                    <a:pt x="72" y="88"/>
                  </a:cubicBezTo>
                  <a:cubicBezTo>
                    <a:pt x="76" y="91"/>
                    <a:pt x="81" y="89"/>
                    <a:pt x="82" y="83"/>
                  </a:cubicBezTo>
                  <a:close/>
                </a:path>
              </a:pathLst>
            </a:custGeom>
            <a:solidFill>
              <a:srgbClr val="27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33"/>
            <p:cNvSpPr>
              <a:spLocks noEditPoints="1"/>
            </p:cNvSpPr>
            <p:nvPr/>
          </p:nvSpPr>
          <p:spPr bwMode="auto">
            <a:xfrm>
              <a:off x="5122863" y="2552700"/>
              <a:ext cx="4794250" cy="3971925"/>
            </a:xfrm>
            <a:custGeom>
              <a:avLst/>
              <a:gdLst>
                <a:gd name="T0" fmla="*/ 661 w 1712"/>
                <a:gd name="T1" fmla="*/ 132 h 1417"/>
                <a:gd name="T2" fmla="*/ 630 w 1712"/>
                <a:gd name="T3" fmla="*/ 201 h 1417"/>
                <a:gd name="T4" fmla="*/ 693 w 1712"/>
                <a:gd name="T5" fmla="*/ 240 h 1417"/>
                <a:gd name="T6" fmla="*/ 911 w 1712"/>
                <a:gd name="T7" fmla="*/ 216 h 1417"/>
                <a:gd name="T8" fmla="*/ 1039 w 1712"/>
                <a:gd name="T9" fmla="*/ 296 h 1417"/>
                <a:gd name="T10" fmla="*/ 1060 w 1712"/>
                <a:gd name="T11" fmla="*/ 348 h 1417"/>
                <a:gd name="T12" fmla="*/ 1364 w 1712"/>
                <a:gd name="T13" fmla="*/ 312 h 1417"/>
                <a:gd name="T14" fmla="*/ 1588 w 1712"/>
                <a:gd name="T15" fmla="*/ 424 h 1417"/>
                <a:gd name="T16" fmla="*/ 1685 w 1712"/>
                <a:gd name="T17" fmla="*/ 505 h 1417"/>
                <a:gd name="T18" fmla="*/ 1392 w 1712"/>
                <a:gd name="T19" fmla="*/ 386 h 1417"/>
                <a:gd name="T20" fmla="*/ 1177 w 1712"/>
                <a:gd name="T21" fmla="*/ 418 h 1417"/>
                <a:gd name="T22" fmla="*/ 952 w 1712"/>
                <a:gd name="T23" fmla="*/ 335 h 1417"/>
                <a:gd name="T24" fmla="*/ 858 w 1712"/>
                <a:gd name="T25" fmla="*/ 281 h 1417"/>
                <a:gd name="T26" fmla="*/ 765 w 1712"/>
                <a:gd name="T27" fmla="*/ 248 h 1417"/>
                <a:gd name="T28" fmla="*/ 677 w 1712"/>
                <a:gd name="T29" fmla="*/ 274 h 1417"/>
                <a:gd name="T30" fmla="*/ 519 w 1712"/>
                <a:gd name="T31" fmla="*/ 151 h 1417"/>
                <a:gd name="T32" fmla="*/ 384 w 1712"/>
                <a:gd name="T33" fmla="*/ 270 h 1417"/>
                <a:gd name="T34" fmla="*/ 289 w 1712"/>
                <a:gd name="T35" fmla="*/ 228 h 1417"/>
                <a:gd name="T36" fmla="*/ 304 w 1712"/>
                <a:gd name="T37" fmla="*/ 177 h 1417"/>
                <a:gd name="T38" fmla="*/ 308 w 1712"/>
                <a:gd name="T39" fmla="*/ 39 h 1417"/>
                <a:gd name="T40" fmla="*/ 59 w 1712"/>
                <a:gd name="T41" fmla="*/ 221 h 1417"/>
                <a:gd name="T42" fmla="*/ 230 w 1712"/>
                <a:gd name="T43" fmla="*/ 434 h 1417"/>
                <a:gd name="T44" fmla="*/ 542 w 1712"/>
                <a:gd name="T45" fmla="*/ 555 h 1417"/>
                <a:gd name="T46" fmla="*/ 817 w 1712"/>
                <a:gd name="T47" fmla="*/ 623 h 1417"/>
                <a:gd name="T48" fmla="*/ 1105 w 1712"/>
                <a:gd name="T49" fmla="*/ 1104 h 1417"/>
                <a:gd name="T50" fmla="*/ 805 w 1712"/>
                <a:gd name="T51" fmla="*/ 1051 h 1417"/>
                <a:gd name="T52" fmla="*/ 624 w 1712"/>
                <a:gd name="T53" fmla="*/ 1409 h 1417"/>
                <a:gd name="T54" fmla="*/ 303 w 1712"/>
                <a:gd name="T55" fmla="*/ 1131 h 1417"/>
                <a:gd name="T56" fmla="*/ 24 w 1712"/>
                <a:gd name="T57" fmla="*/ 1228 h 1417"/>
                <a:gd name="T58" fmla="*/ 160 w 1712"/>
                <a:gd name="T59" fmla="*/ 721 h 1417"/>
                <a:gd name="T60" fmla="*/ 459 w 1712"/>
                <a:gd name="T61" fmla="*/ 526 h 1417"/>
                <a:gd name="T62" fmla="*/ 51 w 1712"/>
                <a:gd name="T63" fmla="*/ 423 h 1417"/>
                <a:gd name="T64" fmla="*/ 184 w 1712"/>
                <a:gd name="T65" fmla="*/ 74 h 1417"/>
                <a:gd name="T66" fmla="*/ 411 w 1712"/>
                <a:gd name="T67" fmla="*/ 39 h 1417"/>
                <a:gd name="T68" fmla="*/ 379 w 1712"/>
                <a:gd name="T69" fmla="*/ 125 h 1417"/>
                <a:gd name="T70" fmla="*/ 443 w 1712"/>
                <a:gd name="T71" fmla="*/ 543 h 1417"/>
                <a:gd name="T72" fmla="*/ 830 w 1712"/>
                <a:gd name="T73" fmla="*/ 638 h 1417"/>
                <a:gd name="T74" fmla="*/ 610 w 1712"/>
                <a:gd name="T75" fmla="*/ 576 h 1417"/>
                <a:gd name="T76" fmla="*/ 314 w 1712"/>
                <a:gd name="T77" fmla="*/ 755 h 1417"/>
                <a:gd name="T78" fmla="*/ 21 w 1712"/>
                <a:gd name="T79" fmla="*/ 826 h 1417"/>
                <a:gd name="T80" fmla="*/ 293 w 1712"/>
                <a:gd name="T81" fmla="*/ 1047 h 1417"/>
                <a:gd name="T82" fmla="*/ 612 w 1712"/>
                <a:gd name="T83" fmla="*/ 1334 h 1417"/>
                <a:gd name="T84" fmla="*/ 831 w 1712"/>
                <a:gd name="T85" fmla="*/ 968 h 1417"/>
                <a:gd name="T86" fmla="*/ 29 w 1712"/>
                <a:gd name="T87" fmla="*/ 1163 h 1417"/>
                <a:gd name="T88" fmla="*/ 221 w 1712"/>
                <a:gd name="T89" fmla="*/ 1129 h 1417"/>
                <a:gd name="T90" fmla="*/ 1003 w 1712"/>
                <a:gd name="T91" fmla="*/ 924 h 1417"/>
                <a:gd name="T92" fmla="*/ 1057 w 1712"/>
                <a:gd name="T93" fmla="*/ 1204 h 1417"/>
                <a:gd name="T94" fmla="*/ 237 w 1712"/>
                <a:gd name="T95" fmla="*/ 1175 h 1417"/>
                <a:gd name="T96" fmla="*/ 201 w 1712"/>
                <a:gd name="T97" fmla="*/ 1270 h 1417"/>
                <a:gd name="T98" fmla="*/ 362 w 1712"/>
                <a:gd name="T99" fmla="*/ 1126 h 1417"/>
                <a:gd name="T100" fmla="*/ 610 w 1712"/>
                <a:gd name="T101" fmla="*/ 1403 h 1417"/>
                <a:gd name="T102" fmla="*/ 791 w 1712"/>
                <a:gd name="T103" fmla="*/ 1028 h 1417"/>
                <a:gd name="T104" fmla="*/ 961 w 1712"/>
                <a:gd name="T105" fmla="*/ 1172 h 1417"/>
                <a:gd name="T106" fmla="*/ 907 w 1712"/>
                <a:gd name="T107" fmla="*/ 963 h 1417"/>
                <a:gd name="T108" fmla="*/ 652 w 1712"/>
                <a:gd name="T109" fmla="*/ 1303 h 1417"/>
                <a:gd name="T110" fmla="*/ 375 w 1712"/>
                <a:gd name="T111" fmla="*/ 1075 h 1417"/>
                <a:gd name="T112" fmla="*/ 334 w 1712"/>
                <a:gd name="T113" fmla="*/ 230 h 1417"/>
                <a:gd name="T114" fmla="*/ 1065 w 1712"/>
                <a:gd name="T115" fmla="*/ 326 h 1417"/>
                <a:gd name="T116" fmla="*/ 996 w 1712"/>
                <a:gd name="T117" fmla="*/ 1228 h 1417"/>
                <a:gd name="T118" fmla="*/ 490 w 1712"/>
                <a:gd name="T119" fmla="*/ 553 h 1417"/>
                <a:gd name="T120" fmla="*/ 278 w 1712"/>
                <a:gd name="T121" fmla="*/ 707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2" h="1417">
                  <a:moveTo>
                    <a:pt x="423" y="165"/>
                  </a:moveTo>
                  <a:cubicBezTo>
                    <a:pt x="426" y="164"/>
                    <a:pt x="428" y="163"/>
                    <a:pt x="430" y="162"/>
                  </a:cubicBezTo>
                  <a:cubicBezTo>
                    <a:pt x="436" y="159"/>
                    <a:pt x="443" y="156"/>
                    <a:pt x="449" y="153"/>
                  </a:cubicBezTo>
                  <a:cubicBezTo>
                    <a:pt x="461" y="148"/>
                    <a:pt x="473" y="142"/>
                    <a:pt x="485" y="137"/>
                  </a:cubicBezTo>
                  <a:cubicBezTo>
                    <a:pt x="495" y="132"/>
                    <a:pt x="505" y="127"/>
                    <a:pt x="516" y="122"/>
                  </a:cubicBezTo>
                  <a:cubicBezTo>
                    <a:pt x="518" y="122"/>
                    <a:pt x="520" y="121"/>
                    <a:pt x="521" y="120"/>
                  </a:cubicBezTo>
                  <a:cubicBezTo>
                    <a:pt x="535" y="113"/>
                    <a:pt x="551" y="108"/>
                    <a:pt x="566" y="102"/>
                  </a:cubicBezTo>
                  <a:cubicBezTo>
                    <a:pt x="568" y="101"/>
                    <a:pt x="571" y="100"/>
                    <a:pt x="573" y="100"/>
                  </a:cubicBezTo>
                  <a:cubicBezTo>
                    <a:pt x="586" y="98"/>
                    <a:pt x="598" y="96"/>
                    <a:pt x="611" y="94"/>
                  </a:cubicBezTo>
                  <a:cubicBezTo>
                    <a:pt x="614" y="94"/>
                    <a:pt x="617" y="94"/>
                    <a:pt x="620" y="94"/>
                  </a:cubicBezTo>
                  <a:cubicBezTo>
                    <a:pt x="633" y="96"/>
                    <a:pt x="645" y="98"/>
                    <a:pt x="658" y="100"/>
                  </a:cubicBezTo>
                  <a:cubicBezTo>
                    <a:pt x="668" y="101"/>
                    <a:pt x="673" y="106"/>
                    <a:pt x="676" y="115"/>
                  </a:cubicBezTo>
                  <a:cubicBezTo>
                    <a:pt x="677" y="118"/>
                    <a:pt x="679" y="121"/>
                    <a:pt x="680" y="124"/>
                  </a:cubicBezTo>
                  <a:cubicBezTo>
                    <a:pt x="682" y="130"/>
                    <a:pt x="678" y="136"/>
                    <a:pt x="672" y="135"/>
                  </a:cubicBezTo>
                  <a:cubicBezTo>
                    <a:pt x="668" y="135"/>
                    <a:pt x="664" y="134"/>
                    <a:pt x="661" y="132"/>
                  </a:cubicBezTo>
                  <a:cubicBezTo>
                    <a:pt x="654" y="127"/>
                    <a:pt x="646" y="127"/>
                    <a:pt x="638" y="128"/>
                  </a:cubicBezTo>
                  <a:cubicBezTo>
                    <a:pt x="631" y="129"/>
                    <a:pt x="623" y="129"/>
                    <a:pt x="615" y="132"/>
                  </a:cubicBezTo>
                  <a:cubicBezTo>
                    <a:pt x="614" y="133"/>
                    <a:pt x="613" y="133"/>
                    <a:pt x="611" y="132"/>
                  </a:cubicBezTo>
                  <a:cubicBezTo>
                    <a:pt x="605" y="131"/>
                    <a:pt x="600" y="133"/>
                    <a:pt x="594" y="135"/>
                  </a:cubicBezTo>
                  <a:cubicBezTo>
                    <a:pt x="588" y="138"/>
                    <a:pt x="580" y="140"/>
                    <a:pt x="574" y="143"/>
                  </a:cubicBezTo>
                  <a:cubicBezTo>
                    <a:pt x="560" y="151"/>
                    <a:pt x="549" y="160"/>
                    <a:pt x="537" y="169"/>
                  </a:cubicBezTo>
                  <a:cubicBezTo>
                    <a:pt x="532" y="175"/>
                    <a:pt x="527" y="181"/>
                    <a:pt x="524" y="187"/>
                  </a:cubicBezTo>
                  <a:cubicBezTo>
                    <a:pt x="521" y="192"/>
                    <a:pt x="519" y="198"/>
                    <a:pt x="518" y="204"/>
                  </a:cubicBezTo>
                  <a:cubicBezTo>
                    <a:pt x="518" y="207"/>
                    <a:pt x="518" y="210"/>
                    <a:pt x="520" y="213"/>
                  </a:cubicBezTo>
                  <a:cubicBezTo>
                    <a:pt x="525" y="220"/>
                    <a:pt x="531" y="226"/>
                    <a:pt x="538" y="232"/>
                  </a:cubicBezTo>
                  <a:cubicBezTo>
                    <a:pt x="549" y="240"/>
                    <a:pt x="561" y="239"/>
                    <a:pt x="573" y="241"/>
                  </a:cubicBezTo>
                  <a:cubicBezTo>
                    <a:pt x="575" y="242"/>
                    <a:pt x="577" y="240"/>
                    <a:pt x="579" y="240"/>
                  </a:cubicBezTo>
                  <a:cubicBezTo>
                    <a:pt x="591" y="236"/>
                    <a:pt x="600" y="229"/>
                    <a:pt x="609" y="222"/>
                  </a:cubicBezTo>
                  <a:cubicBezTo>
                    <a:pt x="612" y="220"/>
                    <a:pt x="615" y="217"/>
                    <a:pt x="618" y="215"/>
                  </a:cubicBezTo>
                  <a:cubicBezTo>
                    <a:pt x="623" y="211"/>
                    <a:pt x="627" y="207"/>
                    <a:pt x="630" y="201"/>
                  </a:cubicBezTo>
                  <a:cubicBezTo>
                    <a:pt x="633" y="194"/>
                    <a:pt x="637" y="188"/>
                    <a:pt x="643" y="182"/>
                  </a:cubicBezTo>
                  <a:cubicBezTo>
                    <a:pt x="646" y="178"/>
                    <a:pt x="649" y="174"/>
                    <a:pt x="651" y="170"/>
                  </a:cubicBezTo>
                  <a:cubicBezTo>
                    <a:pt x="656" y="160"/>
                    <a:pt x="663" y="153"/>
                    <a:pt x="672" y="147"/>
                  </a:cubicBezTo>
                  <a:cubicBezTo>
                    <a:pt x="676" y="143"/>
                    <a:pt x="681" y="143"/>
                    <a:pt x="684" y="146"/>
                  </a:cubicBezTo>
                  <a:cubicBezTo>
                    <a:pt x="688" y="150"/>
                    <a:pt x="688" y="154"/>
                    <a:pt x="684" y="160"/>
                  </a:cubicBezTo>
                  <a:cubicBezTo>
                    <a:pt x="683" y="161"/>
                    <a:pt x="682" y="162"/>
                    <a:pt x="681" y="163"/>
                  </a:cubicBezTo>
                  <a:cubicBezTo>
                    <a:pt x="681" y="166"/>
                    <a:pt x="681" y="168"/>
                    <a:pt x="681" y="170"/>
                  </a:cubicBezTo>
                  <a:cubicBezTo>
                    <a:pt x="680" y="174"/>
                    <a:pt x="679" y="178"/>
                    <a:pt x="677" y="181"/>
                  </a:cubicBezTo>
                  <a:cubicBezTo>
                    <a:pt x="672" y="187"/>
                    <a:pt x="668" y="192"/>
                    <a:pt x="663" y="197"/>
                  </a:cubicBezTo>
                  <a:cubicBezTo>
                    <a:pt x="657" y="204"/>
                    <a:pt x="652" y="212"/>
                    <a:pt x="649" y="221"/>
                  </a:cubicBezTo>
                  <a:cubicBezTo>
                    <a:pt x="646" y="229"/>
                    <a:pt x="643" y="236"/>
                    <a:pt x="643" y="245"/>
                  </a:cubicBezTo>
                  <a:cubicBezTo>
                    <a:pt x="646" y="251"/>
                    <a:pt x="652" y="254"/>
                    <a:pt x="658" y="255"/>
                  </a:cubicBezTo>
                  <a:cubicBezTo>
                    <a:pt x="661" y="255"/>
                    <a:pt x="664" y="256"/>
                    <a:pt x="667" y="256"/>
                  </a:cubicBezTo>
                  <a:cubicBezTo>
                    <a:pt x="673" y="256"/>
                    <a:pt x="679" y="255"/>
                    <a:pt x="684" y="250"/>
                  </a:cubicBezTo>
                  <a:cubicBezTo>
                    <a:pt x="687" y="246"/>
                    <a:pt x="690" y="243"/>
                    <a:pt x="693" y="240"/>
                  </a:cubicBezTo>
                  <a:cubicBezTo>
                    <a:pt x="703" y="228"/>
                    <a:pt x="712" y="215"/>
                    <a:pt x="721" y="203"/>
                  </a:cubicBezTo>
                  <a:cubicBezTo>
                    <a:pt x="725" y="199"/>
                    <a:pt x="729" y="194"/>
                    <a:pt x="732" y="190"/>
                  </a:cubicBezTo>
                  <a:cubicBezTo>
                    <a:pt x="734" y="187"/>
                    <a:pt x="736" y="186"/>
                    <a:pt x="737" y="183"/>
                  </a:cubicBezTo>
                  <a:cubicBezTo>
                    <a:pt x="739" y="178"/>
                    <a:pt x="743" y="174"/>
                    <a:pt x="747" y="170"/>
                  </a:cubicBezTo>
                  <a:cubicBezTo>
                    <a:pt x="749" y="168"/>
                    <a:pt x="752" y="166"/>
                    <a:pt x="754" y="163"/>
                  </a:cubicBezTo>
                  <a:cubicBezTo>
                    <a:pt x="758" y="157"/>
                    <a:pt x="765" y="153"/>
                    <a:pt x="772" y="150"/>
                  </a:cubicBezTo>
                  <a:cubicBezTo>
                    <a:pt x="778" y="148"/>
                    <a:pt x="783" y="146"/>
                    <a:pt x="788" y="145"/>
                  </a:cubicBezTo>
                  <a:cubicBezTo>
                    <a:pt x="799" y="143"/>
                    <a:pt x="811" y="148"/>
                    <a:pt x="817" y="157"/>
                  </a:cubicBezTo>
                  <a:cubicBezTo>
                    <a:pt x="819" y="160"/>
                    <a:pt x="820" y="163"/>
                    <a:pt x="819" y="166"/>
                  </a:cubicBezTo>
                  <a:cubicBezTo>
                    <a:pt x="818" y="174"/>
                    <a:pt x="817" y="181"/>
                    <a:pt x="816" y="188"/>
                  </a:cubicBezTo>
                  <a:cubicBezTo>
                    <a:pt x="815" y="191"/>
                    <a:pt x="815" y="194"/>
                    <a:pt x="814" y="197"/>
                  </a:cubicBezTo>
                  <a:cubicBezTo>
                    <a:pt x="818" y="198"/>
                    <a:pt x="820" y="196"/>
                    <a:pt x="822" y="195"/>
                  </a:cubicBezTo>
                  <a:cubicBezTo>
                    <a:pt x="826" y="193"/>
                    <a:pt x="830" y="191"/>
                    <a:pt x="833" y="189"/>
                  </a:cubicBezTo>
                  <a:cubicBezTo>
                    <a:pt x="850" y="182"/>
                    <a:pt x="868" y="182"/>
                    <a:pt x="885" y="186"/>
                  </a:cubicBezTo>
                  <a:cubicBezTo>
                    <a:pt x="896" y="188"/>
                    <a:pt x="911" y="203"/>
                    <a:pt x="911" y="216"/>
                  </a:cubicBezTo>
                  <a:cubicBezTo>
                    <a:pt x="911" y="218"/>
                    <a:pt x="911" y="220"/>
                    <a:pt x="911" y="223"/>
                  </a:cubicBezTo>
                  <a:cubicBezTo>
                    <a:pt x="916" y="224"/>
                    <a:pt x="919" y="223"/>
                    <a:pt x="923" y="222"/>
                  </a:cubicBezTo>
                  <a:cubicBezTo>
                    <a:pt x="928" y="220"/>
                    <a:pt x="934" y="219"/>
                    <a:pt x="939" y="220"/>
                  </a:cubicBezTo>
                  <a:cubicBezTo>
                    <a:pt x="941" y="220"/>
                    <a:pt x="943" y="221"/>
                    <a:pt x="945" y="220"/>
                  </a:cubicBezTo>
                  <a:cubicBezTo>
                    <a:pt x="958" y="219"/>
                    <a:pt x="971" y="221"/>
                    <a:pt x="983" y="226"/>
                  </a:cubicBezTo>
                  <a:cubicBezTo>
                    <a:pt x="984" y="227"/>
                    <a:pt x="986" y="227"/>
                    <a:pt x="987" y="228"/>
                  </a:cubicBezTo>
                  <a:cubicBezTo>
                    <a:pt x="998" y="232"/>
                    <a:pt x="1004" y="240"/>
                    <a:pt x="1003" y="252"/>
                  </a:cubicBezTo>
                  <a:cubicBezTo>
                    <a:pt x="1003" y="268"/>
                    <a:pt x="999" y="277"/>
                    <a:pt x="988" y="289"/>
                  </a:cubicBezTo>
                  <a:cubicBezTo>
                    <a:pt x="986" y="292"/>
                    <a:pt x="984" y="295"/>
                    <a:pt x="982" y="299"/>
                  </a:cubicBezTo>
                  <a:cubicBezTo>
                    <a:pt x="977" y="314"/>
                    <a:pt x="977" y="314"/>
                    <a:pt x="976" y="325"/>
                  </a:cubicBezTo>
                  <a:cubicBezTo>
                    <a:pt x="981" y="334"/>
                    <a:pt x="990" y="334"/>
                    <a:pt x="998" y="333"/>
                  </a:cubicBezTo>
                  <a:cubicBezTo>
                    <a:pt x="1003" y="333"/>
                    <a:pt x="1009" y="332"/>
                    <a:pt x="1014" y="332"/>
                  </a:cubicBezTo>
                  <a:cubicBezTo>
                    <a:pt x="1021" y="333"/>
                    <a:pt x="1026" y="330"/>
                    <a:pt x="1032" y="326"/>
                  </a:cubicBezTo>
                  <a:cubicBezTo>
                    <a:pt x="1034" y="322"/>
                    <a:pt x="1034" y="318"/>
                    <a:pt x="1034" y="313"/>
                  </a:cubicBezTo>
                  <a:cubicBezTo>
                    <a:pt x="1035" y="307"/>
                    <a:pt x="1036" y="302"/>
                    <a:pt x="1039" y="296"/>
                  </a:cubicBezTo>
                  <a:cubicBezTo>
                    <a:pt x="1040" y="296"/>
                    <a:pt x="1041" y="295"/>
                    <a:pt x="1041" y="294"/>
                  </a:cubicBezTo>
                  <a:cubicBezTo>
                    <a:pt x="1043" y="282"/>
                    <a:pt x="1050" y="274"/>
                    <a:pt x="1057" y="265"/>
                  </a:cubicBezTo>
                  <a:cubicBezTo>
                    <a:pt x="1058" y="264"/>
                    <a:pt x="1059" y="262"/>
                    <a:pt x="1061" y="261"/>
                  </a:cubicBezTo>
                  <a:cubicBezTo>
                    <a:pt x="1067" y="258"/>
                    <a:pt x="1072" y="253"/>
                    <a:pt x="1077" y="248"/>
                  </a:cubicBezTo>
                  <a:cubicBezTo>
                    <a:pt x="1078" y="247"/>
                    <a:pt x="1079" y="247"/>
                    <a:pt x="1080" y="246"/>
                  </a:cubicBezTo>
                  <a:cubicBezTo>
                    <a:pt x="1093" y="239"/>
                    <a:pt x="1107" y="232"/>
                    <a:pt x="1122" y="230"/>
                  </a:cubicBezTo>
                  <a:cubicBezTo>
                    <a:pt x="1129" y="229"/>
                    <a:pt x="1135" y="230"/>
                    <a:pt x="1142" y="232"/>
                  </a:cubicBezTo>
                  <a:cubicBezTo>
                    <a:pt x="1146" y="234"/>
                    <a:pt x="1150" y="236"/>
                    <a:pt x="1153" y="238"/>
                  </a:cubicBezTo>
                  <a:cubicBezTo>
                    <a:pt x="1159" y="240"/>
                    <a:pt x="1162" y="244"/>
                    <a:pt x="1166" y="248"/>
                  </a:cubicBezTo>
                  <a:cubicBezTo>
                    <a:pt x="1172" y="255"/>
                    <a:pt x="1174" y="263"/>
                    <a:pt x="1171" y="272"/>
                  </a:cubicBezTo>
                  <a:cubicBezTo>
                    <a:pt x="1171" y="273"/>
                    <a:pt x="1170" y="275"/>
                    <a:pt x="1169" y="276"/>
                  </a:cubicBezTo>
                  <a:cubicBezTo>
                    <a:pt x="1161" y="287"/>
                    <a:pt x="1154" y="298"/>
                    <a:pt x="1144" y="307"/>
                  </a:cubicBezTo>
                  <a:cubicBezTo>
                    <a:pt x="1139" y="311"/>
                    <a:pt x="1134" y="314"/>
                    <a:pt x="1128" y="317"/>
                  </a:cubicBezTo>
                  <a:cubicBezTo>
                    <a:pt x="1120" y="321"/>
                    <a:pt x="1111" y="325"/>
                    <a:pt x="1103" y="329"/>
                  </a:cubicBezTo>
                  <a:cubicBezTo>
                    <a:pt x="1088" y="334"/>
                    <a:pt x="1074" y="342"/>
                    <a:pt x="1060" y="348"/>
                  </a:cubicBezTo>
                  <a:cubicBezTo>
                    <a:pt x="1059" y="348"/>
                    <a:pt x="1059" y="348"/>
                    <a:pt x="1059" y="348"/>
                  </a:cubicBezTo>
                  <a:cubicBezTo>
                    <a:pt x="1057" y="353"/>
                    <a:pt x="1060" y="356"/>
                    <a:pt x="1062" y="360"/>
                  </a:cubicBezTo>
                  <a:cubicBezTo>
                    <a:pt x="1068" y="371"/>
                    <a:pt x="1077" y="379"/>
                    <a:pt x="1088" y="385"/>
                  </a:cubicBezTo>
                  <a:cubicBezTo>
                    <a:pt x="1092" y="387"/>
                    <a:pt x="1096" y="388"/>
                    <a:pt x="1100" y="389"/>
                  </a:cubicBezTo>
                  <a:cubicBezTo>
                    <a:pt x="1120" y="392"/>
                    <a:pt x="1141" y="395"/>
                    <a:pt x="1162" y="398"/>
                  </a:cubicBezTo>
                  <a:cubicBezTo>
                    <a:pt x="1168" y="399"/>
                    <a:pt x="1173" y="398"/>
                    <a:pt x="1179" y="398"/>
                  </a:cubicBezTo>
                  <a:cubicBezTo>
                    <a:pt x="1195" y="395"/>
                    <a:pt x="1212" y="392"/>
                    <a:pt x="1228" y="389"/>
                  </a:cubicBezTo>
                  <a:cubicBezTo>
                    <a:pt x="1231" y="389"/>
                    <a:pt x="1234" y="388"/>
                    <a:pt x="1237" y="387"/>
                  </a:cubicBezTo>
                  <a:cubicBezTo>
                    <a:pt x="1251" y="381"/>
                    <a:pt x="1265" y="376"/>
                    <a:pt x="1279" y="369"/>
                  </a:cubicBezTo>
                  <a:cubicBezTo>
                    <a:pt x="1289" y="365"/>
                    <a:pt x="1298" y="359"/>
                    <a:pt x="1305" y="350"/>
                  </a:cubicBezTo>
                  <a:cubicBezTo>
                    <a:pt x="1307" y="347"/>
                    <a:pt x="1310" y="345"/>
                    <a:pt x="1313" y="342"/>
                  </a:cubicBezTo>
                  <a:cubicBezTo>
                    <a:pt x="1317" y="338"/>
                    <a:pt x="1321" y="334"/>
                    <a:pt x="1325" y="330"/>
                  </a:cubicBezTo>
                  <a:cubicBezTo>
                    <a:pt x="1329" y="325"/>
                    <a:pt x="1333" y="322"/>
                    <a:pt x="1339" y="320"/>
                  </a:cubicBezTo>
                  <a:cubicBezTo>
                    <a:pt x="1344" y="319"/>
                    <a:pt x="1350" y="316"/>
                    <a:pt x="1355" y="314"/>
                  </a:cubicBezTo>
                  <a:cubicBezTo>
                    <a:pt x="1358" y="312"/>
                    <a:pt x="1361" y="312"/>
                    <a:pt x="1364" y="312"/>
                  </a:cubicBezTo>
                  <a:cubicBezTo>
                    <a:pt x="1374" y="314"/>
                    <a:pt x="1384" y="315"/>
                    <a:pt x="1394" y="317"/>
                  </a:cubicBezTo>
                  <a:cubicBezTo>
                    <a:pt x="1399" y="318"/>
                    <a:pt x="1403" y="320"/>
                    <a:pt x="1408" y="323"/>
                  </a:cubicBezTo>
                  <a:cubicBezTo>
                    <a:pt x="1415" y="328"/>
                    <a:pt x="1422" y="334"/>
                    <a:pt x="1427" y="341"/>
                  </a:cubicBezTo>
                  <a:cubicBezTo>
                    <a:pt x="1434" y="352"/>
                    <a:pt x="1437" y="363"/>
                    <a:pt x="1437" y="375"/>
                  </a:cubicBezTo>
                  <a:cubicBezTo>
                    <a:pt x="1437" y="381"/>
                    <a:pt x="1436" y="386"/>
                    <a:pt x="1435" y="393"/>
                  </a:cubicBezTo>
                  <a:cubicBezTo>
                    <a:pt x="1438" y="395"/>
                    <a:pt x="1441" y="398"/>
                    <a:pt x="1444" y="400"/>
                  </a:cubicBezTo>
                  <a:cubicBezTo>
                    <a:pt x="1449" y="405"/>
                    <a:pt x="1453" y="410"/>
                    <a:pt x="1456" y="416"/>
                  </a:cubicBezTo>
                  <a:cubicBezTo>
                    <a:pt x="1459" y="423"/>
                    <a:pt x="1463" y="430"/>
                    <a:pt x="1466" y="438"/>
                  </a:cubicBezTo>
                  <a:cubicBezTo>
                    <a:pt x="1469" y="445"/>
                    <a:pt x="1473" y="449"/>
                    <a:pt x="1480" y="452"/>
                  </a:cubicBezTo>
                  <a:cubicBezTo>
                    <a:pt x="1485" y="453"/>
                    <a:pt x="1490" y="455"/>
                    <a:pt x="1495" y="456"/>
                  </a:cubicBezTo>
                  <a:cubicBezTo>
                    <a:pt x="1507" y="458"/>
                    <a:pt x="1519" y="460"/>
                    <a:pt x="1532" y="461"/>
                  </a:cubicBezTo>
                  <a:cubicBezTo>
                    <a:pt x="1541" y="462"/>
                    <a:pt x="1551" y="460"/>
                    <a:pt x="1561" y="458"/>
                  </a:cubicBezTo>
                  <a:cubicBezTo>
                    <a:pt x="1562" y="455"/>
                    <a:pt x="1562" y="453"/>
                    <a:pt x="1563" y="450"/>
                  </a:cubicBezTo>
                  <a:cubicBezTo>
                    <a:pt x="1565" y="444"/>
                    <a:pt x="1567" y="439"/>
                    <a:pt x="1570" y="434"/>
                  </a:cubicBezTo>
                  <a:cubicBezTo>
                    <a:pt x="1573" y="426"/>
                    <a:pt x="1580" y="423"/>
                    <a:pt x="1588" y="424"/>
                  </a:cubicBezTo>
                  <a:cubicBezTo>
                    <a:pt x="1595" y="425"/>
                    <a:pt x="1601" y="428"/>
                    <a:pt x="1606" y="433"/>
                  </a:cubicBezTo>
                  <a:cubicBezTo>
                    <a:pt x="1612" y="440"/>
                    <a:pt x="1612" y="446"/>
                    <a:pt x="1607" y="454"/>
                  </a:cubicBezTo>
                  <a:cubicBezTo>
                    <a:pt x="1604" y="458"/>
                    <a:pt x="1599" y="462"/>
                    <a:pt x="1594" y="465"/>
                  </a:cubicBezTo>
                  <a:cubicBezTo>
                    <a:pt x="1590" y="468"/>
                    <a:pt x="1585" y="470"/>
                    <a:pt x="1580" y="473"/>
                  </a:cubicBezTo>
                  <a:cubicBezTo>
                    <a:pt x="1583" y="482"/>
                    <a:pt x="1588" y="489"/>
                    <a:pt x="1596" y="494"/>
                  </a:cubicBezTo>
                  <a:cubicBezTo>
                    <a:pt x="1613" y="503"/>
                    <a:pt x="1630" y="506"/>
                    <a:pt x="1649" y="501"/>
                  </a:cubicBezTo>
                  <a:cubicBezTo>
                    <a:pt x="1654" y="500"/>
                    <a:pt x="1659" y="497"/>
                    <a:pt x="1665" y="496"/>
                  </a:cubicBezTo>
                  <a:cubicBezTo>
                    <a:pt x="1670" y="493"/>
                    <a:pt x="1675" y="491"/>
                    <a:pt x="1681" y="489"/>
                  </a:cubicBezTo>
                  <a:cubicBezTo>
                    <a:pt x="1689" y="487"/>
                    <a:pt x="1696" y="483"/>
                    <a:pt x="1702" y="477"/>
                  </a:cubicBezTo>
                  <a:cubicBezTo>
                    <a:pt x="1703" y="476"/>
                    <a:pt x="1704" y="475"/>
                    <a:pt x="1706" y="474"/>
                  </a:cubicBezTo>
                  <a:cubicBezTo>
                    <a:pt x="1708" y="473"/>
                    <a:pt x="1710" y="473"/>
                    <a:pt x="1711" y="475"/>
                  </a:cubicBezTo>
                  <a:cubicBezTo>
                    <a:pt x="1711" y="477"/>
                    <a:pt x="1712" y="478"/>
                    <a:pt x="1711" y="480"/>
                  </a:cubicBezTo>
                  <a:cubicBezTo>
                    <a:pt x="1711" y="481"/>
                    <a:pt x="1709" y="482"/>
                    <a:pt x="1708" y="484"/>
                  </a:cubicBezTo>
                  <a:cubicBezTo>
                    <a:pt x="1703" y="489"/>
                    <a:pt x="1698" y="494"/>
                    <a:pt x="1693" y="499"/>
                  </a:cubicBezTo>
                  <a:cubicBezTo>
                    <a:pt x="1691" y="501"/>
                    <a:pt x="1688" y="504"/>
                    <a:pt x="1685" y="505"/>
                  </a:cubicBezTo>
                  <a:cubicBezTo>
                    <a:pt x="1676" y="509"/>
                    <a:pt x="1668" y="513"/>
                    <a:pt x="1659" y="516"/>
                  </a:cubicBezTo>
                  <a:cubicBezTo>
                    <a:pt x="1636" y="524"/>
                    <a:pt x="1612" y="521"/>
                    <a:pt x="1590" y="510"/>
                  </a:cubicBezTo>
                  <a:cubicBezTo>
                    <a:pt x="1579" y="505"/>
                    <a:pt x="1571" y="496"/>
                    <a:pt x="1566" y="485"/>
                  </a:cubicBezTo>
                  <a:cubicBezTo>
                    <a:pt x="1565" y="483"/>
                    <a:pt x="1564" y="480"/>
                    <a:pt x="1562" y="477"/>
                  </a:cubicBezTo>
                  <a:cubicBezTo>
                    <a:pt x="1560" y="477"/>
                    <a:pt x="1557" y="477"/>
                    <a:pt x="1554" y="477"/>
                  </a:cubicBezTo>
                  <a:cubicBezTo>
                    <a:pt x="1542" y="479"/>
                    <a:pt x="1530" y="478"/>
                    <a:pt x="1518" y="477"/>
                  </a:cubicBezTo>
                  <a:cubicBezTo>
                    <a:pt x="1510" y="476"/>
                    <a:pt x="1501" y="474"/>
                    <a:pt x="1493" y="473"/>
                  </a:cubicBezTo>
                  <a:cubicBezTo>
                    <a:pt x="1486" y="472"/>
                    <a:pt x="1479" y="470"/>
                    <a:pt x="1472" y="467"/>
                  </a:cubicBezTo>
                  <a:cubicBezTo>
                    <a:pt x="1462" y="463"/>
                    <a:pt x="1454" y="455"/>
                    <a:pt x="1450" y="445"/>
                  </a:cubicBezTo>
                  <a:cubicBezTo>
                    <a:pt x="1447" y="438"/>
                    <a:pt x="1444" y="431"/>
                    <a:pt x="1441" y="423"/>
                  </a:cubicBezTo>
                  <a:cubicBezTo>
                    <a:pt x="1438" y="417"/>
                    <a:pt x="1433" y="413"/>
                    <a:pt x="1427" y="409"/>
                  </a:cubicBezTo>
                  <a:cubicBezTo>
                    <a:pt x="1425" y="411"/>
                    <a:pt x="1423" y="412"/>
                    <a:pt x="1421" y="414"/>
                  </a:cubicBezTo>
                  <a:cubicBezTo>
                    <a:pt x="1411" y="422"/>
                    <a:pt x="1399" y="423"/>
                    <a:pt x="1387" y="420"/>
                  </a:cubicBezTo>
                  <a:cubicBezTo>
                    <a:pt x="1382" y="418"/>
                    <a:pt x="1379" y="415"/>
                    <a:pt x="1379" y="410"/>
                  </a:cubicBezTo>
                  <a:cubicBezTo>
                    <a:pt x="1377" y="399"/>
                    <a:pt x="1382" y="390"/>
                    <a:pt x="1392" y="386"/>
                  </a:cubicBezTo>
                  <a:cubicBezTo>
                    <a:pt x="1398" y="383"/>
                    <a:pt x="1404" y="382"/>
                    <a:pt x="1411" y="383"/>
                  </a:cubicBezTo>
                  <a:cubicBezTo>
                    <a:pt x="1413" y="384"/>
                    <a:pt x="1415" y="383"/>
                    <a:pt x="1418" y="384"/>
                  </a:cubicBezTo>
                  <a:cubicBezTo>
                    <a:pt x="1421" y="373"/>
                    <a:pt x="1420" y="364"/>
                    <a:pt x="1415" y="355"/>
                  </a:cubicBezTo>
                  <a:cubicBezTo>
                    <a:pt x="1411" y="346"/>
                    <a:pt x="1404" y="340"/>
                    <a:pt x="1395" y="335"/>
                  </a:cubicBezTo>
                  <a:cubicBezTo>
                    <a:pt x="1391" y="333"/>
                    <a:pt x="1387" y="332"/>
                    <a:pt x="1382" y="333"/>
                  </a:cubicBezTo>
                  <a:cubicBezTo>
                    <a:pt x="1379" y="333"/>
                    <a:pt x="1376" y="334"/>
                    <a:pt x="1373" y="333"/>
                  </a:cubicBezTo>
                  <a:cubicBezTo>
                    <a:pt x="1364" y="333"/>
                    <a:pt x="1356" y="334"/>
                    <a:pt x="1348" y="336"/>
                  </a:cubicBezTo>
                  <a:cubicBezTo>
                    <a:pt x="1343" y="338"/>
                    <a:pt x="1339" y="340"/>
                    <a:pt x="1336" y="344"/>
                  </a:cubicBezTo>
                  <a:cubicBezTo>
                    <a:pt x="1335" y="345"/>
                    <a:pt x="1333" y="347"/>
                    <a:pt x="1331" y="349"/>
                  </a:cubicBezTo>
                  <a:cubicBezTo>
                    <a:pt x="1323" y="359"/>
                    <a:pt x="1313" y="368"/>
                    <a:pt x="1304" y="376"/>
                  </a:cubicBezTo>
                  <a:cubicBezTo>
                    <a:pt x="1292" y="385"/>
                    <a:pt x="1281" y="392"/>
                    <a:pt x="1267" y="397"/>
                  </a:cubicBezTo>
                  <a:cubicBezTo>
                    <a:pt x="1252" y="402"/>
                    <a:pt x="1238" y="405"/>
                    <a:pt x="1223" y="408"/>
                  </a:cubicBezTo>
                  <a:cubicBezTo>
                    <a:pt x="1221" y="408"/>
                    <a:pt x="1220" y="409"/>
                    <a:pt x="1218" y="410"/>
                  </a:cubicBezTo>
                  <a:cubicBezTo>
                    <a:pt x="1216" y="410"/>
                    <a:pt x="1215" y="411"/>
                    <a:pt x="1213" y="412"/>
                  </a:cubicBezTo>
                  <a:cubicBezTo>
                    <a:pt x="1201" y="414"/>
                    <a:pt x="1189" y="416"/>
                    <a:pt x="1177" y="418"/>
                  </a:cubicBezTo>
                  <a:cubicBezTo>
                    <a:pt x="1173" y="418"/>
                    <a:pt x="1170" y="419"/>
                    <a:pt x="1166" y="420"/>
                  </a:cubicBezTo>
                  <a:cubicBezTo>
                    <a:pt x="1162" y="421"/>
                    <a:pt x="1157" y="421"/>
                    <a:pt x="1153" y="421"/>
                  </a:cubicBezTo>
                  <a:cubicBezTo>
                    <a:pt x="1140" y="419"/>
                    <a:pt x="1128" y="417"/>
                    <a:pt x="1115" y="415"/>
                  </a:cubicBezTo>
                  <a:cubicBezTo>
                    <a:pt x="1111" y="414"/>
                    <a:pt x="1107" y="413"/>
                    <a:pt x="1104" y="411"/>
                  </a:cubicBezTo>
                  <a:cubicBezTo>
                    <a:pt x="1099" y="409"/>
                    <a:pt x="1094" y="407"/>
                    <a:pt x="1089" y="404"/>
                  </a:cubicBezTo>
                  <a:cubicBezTo>
                    <a:pt x="1081" y="400"/>
                    <a:pt x="1073" y="396"/>
                    <a:pt x="1065" y="391"/>
                  </a:cubicBezTo>
                  <a:cubicBezTo>
                    <a:pt x="1054" y="385"/>
                    <a:pt x="1046" y="376"/>
                    <a:pt x="1044" y="363"/>
                  </a:cubicBezTo>
                  <a:cubicBezTo>
                    <a:pt x="1043" y="360"/>
                    <a:pt x="1042" y="357"/>
                    <a:pt x="1041" y="354"/>
                  </a:cubicBezTo>
                  <a:cubicBezTo>
                    <a:pt x="1038" y="354"/>
                    <a:pt x="1036" y="354"/>
                    <a:pt x="1034" y="355"/>
                  </a:cubicBezTo>
                  <a:cubicBezTo>
                    <a:pt x="1026" y="358"/>
                    <a:pt x="1018" y="360"/>
                    <a:pt x="1010" y="360"/>
                  </a:cubicBezTo>
                  <a:cubicBezTo>
                    <a:pt x="1009" y="360"/>
                    <a:pt x="1009" y="360"/>
                    <a:pt x="1008" y="360"/>
                  </a:cubicBezTo>
                  <a:cubicBezTo>
                    <a:pt x="1003" y="362"/>
                    <a:pt x="998" y="362"/>
                    <a:pt x="992" y="359"/>
                  </a:cubicBezTo>
                  <a:cubicBezTo>
                    <a:pt x="990" y="357"/>
                    <a:pt x="986" y="357"/>
                    <a:pt x="983" y="356"/>
                  </a:cubicBezTo>
                  <a:cubicBezTo>
                    <a:pt x="980" y="356"/>
                    <a:pt x="977" y="355"/>
                    <a:pt x="973" y="354"/>
                  </a:cubicBezTo>
                  <a:cubicBezTo>
                    <a:pt x="963" y="351"/>
                    <a:pt x="958" y="343"/>
                    <a:pt x="952" y="335"/>
                  </a:cubicBezTo>
                  <a:cubicBezTo>
                    <a:pt x="951" y="334"/>
                    <a:pt x="951" y="331"/>
                    <a:pt x="951" y="329"/>
                  </a:cubicBezTo>
                  <a:cubicBezTo>
                    <a:pt x="954" y="313"/>
                    <a:pt x="957" y="297"/>
                    <a:pt x="966" y="282"/>
                  </a:cubicBezTo>
                  <a:cubicBezTo>
                    <a:pt x="971" y="274"/>
                    <a:pt x="976" y="266"/>
                    <a:pt x="981" y="258"/>
                  </a:cubicBezTo>
                  <a:cubicBezTo>
                    <a:pt x="984" y="254"/>
                    <a:pt x="985" y="250"/>
                    <a:pt x="983" y="245"/>
                  </a:cubicBezTo>
                  <a:cubicBezTo>
                    <a:pt x="976" y="242"/>
                    <a:pt x="968" y="241"/>
                    <a:pt x="960" y="242"/>
                  </a:cubicBezTo>
                  <a:cubicBezTo>
                    <a:pt x="955" y="242"/>
                    <a:pt x="949" y="242"/>
                    <a:pt x="944" y="246"/>
                  </a:cubicBezTo>
                  <a:cubicBezTo>
                    <a:pt x="943" y="247"/>
                    <a:pt x="942" y="247"/>
                    <a:pt x="941" y="247"/>
                  </a:cubicBezTo>
                  <a:cubicBezTo>
                    <a:pt x="933" y="248"/>
                    <a:pt x="926" y="252"/>
                    <a:pt x="919" y="257"/>
                  </a:cubicBezTo>
                  <a:cubicBezTo>
                    <a:pt x="913" y="261"/>
                    <a:pt x="906" y="265"/>
                    <a:pt x="900" y="269"/>
                  </a:cubicBezTo>
                  <a:cubicBezTo>
                    <a:pt x="898" y="270"/>
                    <a:pt x="896" y="271"/>
                    <a:pt x="895" y="273"/>
                  </a:cubicBezTo>
                  <a:cubicBezTo>
                    <a:pt x="886" y="284"/>
                    <a:pt x="877" y="295"/>
                    <a:pt x="870" y="307"/>
                  </a:cubicBezTo>
                  <a:cubicBezTo>
                    <a:pt x="868" y="310"/>
                    <a:pt x="867" y="313"/>
                    <a:pt x="866" y="316"/>
                  </a:cubicBezTo>
                  <a:cubicBezTo>
                    <a:pt x="864" y="320"/>
                    <a:pt x="861" y="321"/>
                    <a:pt x="858" y="321"/>
                  </a:cubicBezTo>
                  <a:cubicBezTo>
                    <a:pt x="854" y="321"/>
                    <a:pt x="850" y="317"/>
                    <a:pt x="851" y="313"/>
                  </a:cubicBezTo>
                  <a:cubicBezTo>
                    <a:pt x="852" y="302"/>
                    <a:pt x="852" y="291"/>
                    <a:pt x="858" y="281"/>
                  </a:cubicBezTo>
                  <a:cubicBezTo>
                    <a:pt x="866" y="267"/>
                    <a:pt x="876" y="256"/>
                    <a:pt x="885" y="243"/>
                  </a:cubicBezTo>
                  <a:cubicBezTo>
                    <a:pt x="887" y="240"/>
                    <a:pt x="889" y="237"/>
                    <a:pt x="890" y="233"/>
                  </a:cubicBezTo>
                  <a:cubicBezTo>
                    <a:pt x="890" y="232"/>
                    <a:pt x="890" y="230"/>
                    <a:pt x="890" y="229"/>
                  </a:cubicBezTo>
                  <a:cubicBezTo>
                    <a:pt x="889" y="221"/>
                    <a:pt x="880" y="211"/>
                    <a:pt x="871" y="210"/>
                  </a:cubicBezTo>
                  <a:cubicBezTo>
                    <a:pt x="869" y="209"/>
                    <a:pt x="867" y="209"/>
                    <a:pt x="865" y="209"/>
                  </a:cubicBezTo>
                  <a:cubicBezTo>
                    <a:pt x="859" y="207"/>
                    <a:pt x="852" y="207"/>
                    <a:pt x="847" y="210"/>
                  </a:cubicBezTo>
                  <a:cubicBezTo>
                    <a:pt x="845" y="210"/>
                    <a:pt x="844" y="211"/>
                    <a:pt x="843" y="211"/>
                  </a:cubicBezTo>
                  <a:cubicBezTo>
                    <a:pt x="833" y="212"/>
                    <a:pt x="825" y="217"/>
                    <a:pt x="818" y="223"/>
                  </a:cubicBezTo>
                  <a:cubicBezTo>
                    <a:pt x="809" y="229"/>
                    <a:pt x="801" y="236"/>
                    <a:pt x="793" y="242"/>
                  </a:cubicBezTo>
                  <a:cubicBezTo>
                    <a:pt x="791" y="244"/>
                    <a:pt x="790" y="246"/>
                    <a:pt x="789" y="247"/>
                  </a:cubicBezTo>
                  <a:cubicBezTo>
                    <a:pt x="782" y="257"/>
                    <a:pt x="775" y="267"/>
                    <a:pt x="770" y="277"/>
                  </a:cubicBezTo>
                  <a:cubicBezTo>
                    <a:pt x="769" y="279"/>
                    <a:pt x="768" y="282"/>
                    <a:pt x="767" y="284"/>
                  </a:cubicBezTo>
                  <a:cubicBezTo>
                    <a:pt x="764" y="290"/>
                    <a:pt x="757" y="291"/>
                    <a:pt x="753" y="286"/>
                  </a:cubicBezTo>
                  <a:cubicBezTo>
                    <a:pt x="748" y="280"/>
                    <a:pt x="747" y="273"/>
                    <a:pt x="752" y="266"/>
                  </a:cubicBezTo>
                  <a:cubicBezTo>
                    <a:pt x="756" y="259"/>
                    <a:pt x="761" y="253"/>
                    <a:pt x="765" y="248"/>
                  </a:cubicBezTo>
                  <a:cubicBezTo>
                    <a:pt x="768" y="243"/>
                    <a:pt x="771" y="239"/>
                    <a:pt x="773" y="233"/>
                  </a:cubicBezTo>
                  <a:cubicBezTo>
                    <a:pt x="775" y="229"/>
                    <a:pt x="778" y="226"/>
                    <a:pt x="781" y="222"/>
                  </a:cubicBezTo>
                  <a:cubicBezTo>
                    <a:pt x="784" y="218"/>
                    <a:pt x="787" y="215"/>
                    <a:pt x="790" y="211"/>
                  </a:cubicBezTo>
                  <a:cubicBezTo>
                    <a:pt x="793" y="207"/>
                    <a:pt x="796" y="201"/>
                    <a:pt x="797" y="195"/>
                  </a:cubicBezTo>
                  <a:cubicBezTo>
                    <a:pt x="799" y="188"/>
                    <a:pt x="800" y="182"/>
                    <a:pt x="801" y="175"/>
                  </a:cubicBezTo>
                  <a:cubicBezTo>
                    <a:pt x="801" y="174"/>
                    <a:pt x="800" y="172"/>
                    <a:pt x="800" y="170"/>
                  </a:cubicBezTo>
                  <a:cubicBezTo>
                    <a:pt x="796" y="167"/>
                    <a:pt x="791" y="167"/>
                    <a:pt x="786" y="167"/>
                  </a:cubicBezTo>
                  <a:cubicBezTo>
                    <a:pt x="784" y="167"/>
                    <a:pt x="782" y="168"/>
                    <a:pt x="781" y="169"/>
                  </a:cubicBezTo>
                  <a:cubicBezTo>
                    <a:pt x="775" y="173"/>
                    <a:pt x="770" y="177"/>
                    <a:pt x="765" y="182"/>
                  </a:cubicBezTo>
                  <a:cubicBezTo>
                    <a:pt x="756" y="189"/>
                    <a:pt x="749" y="198"/>
                    <a:pt x="743" y="207"/>
                  </a:cubicBezTo>
                  <a:cubicBezTo>
                    <a:pt x="742" y="209"/>
                    <a:pt x="741" y="211"/>
                    <a:pt x="739" y="212"/>
                  </a:cubicBezTo>
                  <a:cubicBezTo>
                    <a:pt x="733" y="218"/>
                    <a:pt x="729" y="226"/>
                    <a:pt x="725" y="233"/>
                  </a:cubicBezTo>
                  <a:cubicBezTo>
                    <a:pt x="723" y="237"/>
                    <a:pt x="721" y="240"/>
                    <a:pt x="718" y="243"/>
                  </a:cubicBezTo>
                  <a:cubicBezTo>
                    <a:pt x="711" y="248"/>
                    <a:pt x="706" y="255"/>
                    <a:pt x="699" y="261"/>
                  </a:cubicBezTo>
                  <a:cubicBezTo>
                    <a:pt x="692" y="266"/>
                    <a:pt x="684" y="270"/>
                    <a:pt x="677" y="274"/>
                  </a:cubicBezTo>
                  <a:cubicBezTo>
                    <a:pt x="675" y="276"/>
                    <a:pt x="672" y="276"/>
                    <a:pt x="669" y="276"/>
                  </a:cubicBezTo>
                  <a:cubicBezTo>
                    <a:pt x="662" y="275"/>
                    <a:pt x="654" y="274"/>
                    <a:pt x="647" y="273"/>
                  </a:cubicBezTo>
                  <a:cubicBezTo>
                    <a:pt x="643" y="272"/>
                    <a:pt x="639" y="270"/>
                    <a:pt x="636" y="266"/>
                  </a:cubicBezTo>
                  <a:cubicBezTo>
                    <a:pt x="634" y="263"/>
                    <a:pt x="631" y="260"/>
                    <a:pt x="628" y="258"/>
                  </a:cubicBezTo>
                  <a:cubicBezTo>
                    <a:pt x="625" y="255"/>
                    <a:pt x="623" y="252"/>
                    <a:pt x="622" y="248"/>
                  </a:cubicBezTo>
                  <a:cubicBezTo>
                    <a:pt x="622" y="244"/>
                    <a:pt x="621" y="241"/>
                    <a:pt x="620" y="237"/>
                  </a:cubicBezTo>
                  <a:cubicBezTo>
                    <a:pt x="614" y="240"/>
                    <a:pt x="609" y="244"/>
                    <a:pt x="603" y="247"/>
                  </a:cubicBezTo>
                  <a:cubicBezTo>
                    <a:pt x="585" y="258"/>
                    <a:pt x="565" y="264"/>
                    <a:pt x="543" y="260"/>
                  </a:cubicBezTo>
                  <a:cubicBezTo>
                    <a:pt x="534" y="258"/>
                    <a:pt x="525" y="256"/>
                    <a:pt x="519" y="249"/>
                  </a:cubicBezTo>
                  <a:cubicBezTo>
                    <a:pt x="518" y="249"/>
                    <a:pt x="518" y="248"/>
                    <a:pt x="517" y="248"/>
                  </a:cubicBezTo>
                  <a:cubicBezTo>
                    <a:pt x="509" y="245"/>
                    <a:pt x="505" y="238"/>
                    <a:pt x="502" y="231"/>
                  </a:cubicBezTo>
                  <a:cubicBezTo>
                    <a:pt x="501" y="228"/>
                    <a:pt x="500" y="225"/>
                    <a:pt x="498" y="222"/>
                  </a:cubicBezTo>
                  <a:cubicBezTo>
                    <a:pt x="493" y="210"/>
                    <a:pt x="494" y="199"/>
                    <a:pt x="500" y="188"/>
                  </a:cubicBezTo>
                  <a:cubicBezTo>
                    <a:pt x="502" y="185"/>
                    <a:pt x="504" y="181"/>
                    <a:pt x="505" y="177"/>
                  </a:cubicBezTo>
                  <a:cubicBezTo>
                    <a:pt x="508" y="168"/>
                    <a:pt x="513" y="159"/>
                    <a:pt x="519" y="151"/>
                  </a:cubicBezTo>
                  <a:cubicBezTo>
                    <a:pt x="519" y="150"/>
                    <a:pt x="519" y="150"/>
                    <a:pt x="519" y="149"/>
                  </a:cubicBezTo>
                  <a:cubicBezTo>
                    <a:pt x="519" y="149"/>
                    <a:pt x="519" y="148"/>
                    <a:pt x="519" y="148"/>
                  </a:cubicBezTo>
                  <a:cubicBezTo>
                    <a:pt x="515" y="148"/>
                    <a:pt x="511" y="149"/>
                    <a:pt x="507" y="151"/>
                  </a:cubicBezTo>
                  <a:cubicBezTo>
                    <a:pt x="501" y="154"/>
                    <a:pt x="494" y="157"/>
                    <a:pt x="487" y="158"/>
                  </a:cubicBezTo>
                  <a:cubicBezTo>
                    <a:pt x="485" y="158"/>
                    <a:pt x="483" y="159"/>
                    <a:pt x="482" y="160"/>
                  </a:cubicBezTo>
                  <a:cubicBezTo>
                    <a:pt x="477" y="164"/>
                    <a:pt x="471" y="165"/>
                    <a:pt x="466" y="167"/>
                  </a:cubicBezTo>
                  <a:cubicBezTo>
                    <a:pt x="463" y="168"/>
                    <a:pt x="460" y="169"/>
                    <a:pt x="458" y="171"/>
                  </a:cubicBezTo>
                  <a:cubicBezTo>
                    <a:pt x="451" y="174"/>
                    <a:pt x="446" y="177"/>
                    <a:pt x="439" y="180"/>
                  </a:cubicBezTo>
                  <a:cubicBezTo>
                    <a:pt x="437" y="181"/>
                    <a:pt x="435" y="182"/>
                    <a:pt x="432" y="183"/>
                  </a:cubicBezTo>
                  <a:cubicBezTo>
                    <a:pt x="427" y="184"/>
                    <a:pt x="422" y="186"/>
                    <a:pt x="417" y="189"/>
                  </a:cubicBezTo>
                  <a:cubicBezTo>
                    <a:pt x="413" y="191"/>
                    <a:pt x="411" y="195"/>
                    <a:pt x="410" y="199"/>
                  </a:cubicBezTo>
                  <a:cubicBezTo>
                    <a:pt x="408" y="206"/>
                    <a:pt x="406" y="213"/>
                    <a:pt x="404" y="220"/>
                  </a:cubicBezTo>
                  <a:cubicBezTo>
                    <a:pt x="402" y="229"/>
                    <a:pt x="398" y="237"/>
                    <a:pt x="393" y="245"/>
                  </a:cubicBezTo>
                  <a:cubicBezTo>
                    <a:pt x="391" y="248"/>
                    <a:pt x="390" y="251"/>
                    <a:pt x="390" y="255"/>
                  </a:cubicBezTo>
                  <a:cubicBezTo>
                    <a:pt x="391" y="261"/>
                    <a:pt x="388" y="266"/>
                    <a:pt x="384" y="270"/>
                  </a:cubicBezTo>
                  <a:cubicBezTo>
                    <a:pt x="378" y="274"/>
                    <a:pt x="373" y="280"/>
                    <a:pt x="369" y="286"/>
                  </a:cubicBezTo>
                  <a:cubicBezTo>
                    <a:pt x="367" y="288"/>
                    <a:pt x="365" y="291"/>
                    <a:pt x="362" y="293"/>
                  </a:cubicBezTo>
                  <a:cubicBezTo>
                    <a:pt x="355" y="297"/>
                    <a:pt x="349" y="305"/>
                    <a:pt x="341" y="309"/>
                  </a:cubicBezTo>
                  <a:cubicBezTo>
                    <a:pt x="340" y="309"/>
                    <a:pt x="339" y="310"/>
                    <a:pt x="339" y="310"/>
                  </a:cubicBezTo>
                  <a:cubicBezTo>
                    <a:pt x="336" y="316"/>
                    <a:pt x="331" y="317"/>
                    <a:pt x="325" y="318"/>
                  </a:cubicBezTo>
                  <a:cubicBezTo>
                    <a:pt x="320" y="319"/>
                    <a:pt x="315" y="321"/>
                    <a:pt x="311" y="323"/>
                  </a:cubicBezTo>
                  <a:cubicBezTo>
                    <a:pt x="305" y="326"/>
                    <a:pt x="298" y="327"/>
                    <a:pt x="292" y="327"/>
                  </a:cubicBezTo>
                  <a:cubicBezTo>
                    <a:pt x="284" y="328"/>
                    <a:pt x="276" y="326"/>
                    <a:pt x="268" y="324"/>
                  </a:cubicBezTo>
                  <a:cubicBezTo>
                    <a:pt x="267" y="324"/>
                    <a:pt x="265" y="323"/>
                    <a:pt x="264" y="323"/>
                  </a:cubicBezTo>
                  <a:cubicBezTo>
                    <a:pt x="261" y="319"/>
                    <a:pt x="257" y="317"/>
                    <a:pt x="254" y="314"/>
                  </a:cubicBezTo>
                  <a:cubicBezTo>
                    <a:pt x="248" y="309"/>
                    <a:pt x="242" y="304"/>
                    <a:pt x="241" y="295"/>
                  </a:cubicBezTo>
                  <a:cubicBezTo>
                    <a:pt x="240" y="284"/>
                    <a:pt x="242" y="274"/>
                    <a:pt x="250" y="265"/>
                  </a:cubicBezTo>
                  <a:cubicBezTo>
                    <a:pt x="257" y="257"/>
                    <a:pt x="264" y="249"/>
                    <a:pt x="270" y="241"/>
                  </a:cubicBezTo>
                  <a:cubicBezTo>
                    <a:pt x="273" y="236"/>
                    <a:pt x="277" y="232"/>
                    <a:pt x="283" y="231"/>
                  </a:cubicBezTo>
                  <a:cubicBezTo>
                    <a:pt x="285" y="230"/>
                    <a:pt x="287" y="230"/>
                    <a:pt x="289" y="228"/>
                  </a:cubicBezTo>
                  <a:cubicBezTo>
                    <a:pt x="297" y="221"/>
                    <a:pt x="308" y="218"/>
                    <a:pt x="317" y="214"/>
                  </a:cubicBezTo>
                  <a:cubicBezTo>
                    <a:pt x="323" y="212"/>
                    <a:pt x="329" y="210"/>
                    <a:pt x="335" y="207"/>
                  </a:cubicBezTo>
                  <a:cubicBezTo>
                    <a:pt x="338" y="206"/>
                    <a:pt x="340" y="205"/>
                    <a:pt x="343" y="203"/>
                  </a:cubicBezTo>
                  <a:cubicBezTo>
                    <a:pt x="348" y="201"/>
                    <a:pt x="353" y="197"/>
                    <a:pt x="359" y="195"/>
                  </a:cubicBezTo>
                  <a:cubicBezTo>
                    <a:pt x="363" y="194"/>
                    <a:pt x="366" y="192"/>
                    <a:pt x="370" y="189"/>
                  </a:cubicBezTo>
                  <a:cubicBezTo>
                    <a:pt x="374" y="187"/>
                    <a:pt x="378" y="184"/>
                    <a:pt x="383" y="182"/>
                  </a:cubicBezTo>
                  <a:cubicBezTo>
                    <a:pt x="388" y="180"/>
                    <a:pt x="391" y="177"/>
                    <a:pt x="393" y="172"/>
                  </a:cubicBezTo>
                  <a:cubicBezTo>
                    <a:pt x="397" y="162"/>
                    <a:pt x="402" y="154"/>
                    <a:pt x="405" y="144"/>
                  </a:cubicBezTo>
                  <a:cubicBezTo>
                    <a:pt x="405" y="142"/>
                    <a:pt x="406" y="141"/>
                    <a:pt x="406" y="138"/>
                  </a:cubicBezTo>
                  <a:cubicBezTo>
                    <a:pt x="402" y="139"/>
                    <a:pt x="399" y="142"/>
                    <a:pt x="396" y="144"/>
                  </a:cubicBezTo>
                  <a:cubicBezTo>
                    <a:pt x="389" y="150"/>
                    <a:pt x="383" y="156"/>
                    <a:pt x="377" y="162"/>
                  </a:cubicBezTo>
                  <a:cubicBezTo>
                    <a:pt x="375" y="163"/>
                    <a:pt x="374" y="165"/>
                    <a:pt x="372" y="166"/>
                  </a:cubicBezTo>
                  <a:cubicBezTo>
                    <a:pt x="363" y="169"/>
                    <a:pt x="355" y="175"/>
                    <a:pt x="345" y="177"/>
                  </a:cubicBezTo>
                  <a:cubicBezTo>
                    <a:pt x="343" y="177"/>
                    <a:pt x="341" y="178"/>
                    <a:pt x="340" y="178"/>
                  </a:cubicBezTo>
                  <a:cubicBezTo>
                    <a:pt x="328" y="176"/>
                    <a:pt x="316" y="179"/>
                    <a:pt x="304" y="177"/>
                  </a:cubicBezTo>
                  <a:cubicBezTo>
                    <a:pt x="298" y="175"/>
                    <a:pt x="292" y="174"/>
                    <a:pt x="287" y="171"/>
                  </a:cubicBezTo>
                  <a:cubicBezTo>
                    <a:pt x="279" y="166"/>
                    <a:pt x="266" y="150"/>
                    <a:pt x="263" y="142"/>
                  </a:cubicBezTo>
                  <a:cubicBezTo>
                    <a:pt x="259" y="134"/>
                    <a:pt x="259" y="126"/>
                    <a:pt x="261" y="117"/>
                  </a:cubicBezTo>
                  <a:cubicBezTo>
                    <a:pt x="263" y="109"/>
                    <a:pt x="266" y="101"/>
                    <a:pt x="269" y="94"/>
                  </a:cubicBezTo>
                  <a:cubicBezTo>
                    <a:pt x="272" y="85"/>
                    <a:pt x="277" y="78"/>
                    <a:pt x="285" y="72"/>
                  </a:cubicBezTo>
                  <a:cubicBezTo>
                    <a:pt x="296" y="63"/>
                    <a:pt x="308" y="54"/>
                    <a:pt x="321" y="45"/>
                  </a:cubicBezTo>
                  <a:cubicBezTo>
                    <a:pt x="325" y="43"/>
                    <a:pt x="330" y="41"/>
                    <a:pt x="334" y="39"/>
                  </a:cubicBezTo>
                  <a:cubicBezTo>
                    <a:pt x="348" y="34"/>
                    <a:pt x="362" y="29"/>
                    <a:pt x="376" y="25"/>
                  </a:cubicBezTo>
                  <a:cubicBezTo>
                    <a:pt x="388" y="21"/>
                    <a:pt x="400" y="20"/>
                    <a:pt x="413" y="22"/>
                  </a:cubicBezTo>
                  <a:cubicBezTo>
                    <a:pt x="417" y="23"/>
                    <a:pt x="421" y="24"/>
                    <a:pt x="426" y="24"/>
                  </a:cubicBezTo>
                  <a:cubicBezTo>
                    <a:pt x="424" y="21"/>
                    <a:pt x="422" y="20"/>
                    <a:pt x="420" y="20"/>
                  </a:cubicBezTo>
                  <a:cubicBezTo>
                    <a:pt x="408" y="17"/>
                    <a:pt x="396" y="16"/>
                    <a:pt x="384" y="17"/>
                  </a:cubicBezTo>
                  <a:cubicBezTo>
                    <a:pt x="372" y="19"/>
                    <a:pt x="360" y="21"/>
                    <a:pt x="349" y="26"/>
                  </a:cubicBezTo>
                  <a:cubicBezTo>
                    <a:pt x="346" y="27"/>
                    <a:pt x="344" y="28"/>
                    <a:pt x="341" y="28"/>
                  </a:cubicBezTo>
                  <a:cubicBezTo>
                    <a:pt x="330" y="31"/>
                    <a:pt x="319" y="35"/>
                    <a:pt x="308" y="39"/>
                  </a:cubicBezTo>
                  <a:cubicBezTo>
                    <a:pt x="299" y="43"/>
                    <a:pt x="291" y="46"/>
                    <a:pt x="283" y="51"/>
                  </a:cubicBezTo>
                  <a:cubicBezTo>
                    <a:pt x="278" y="55"/>
                    <a:pt x="272" y="57"/>
                    <a:pt x="265" y="57"/>
                  </a:cubicBezTo>
                  <a:cubicBezTo>
                    <a:pt x="256" y="58"/>
                    <a:pt x="247" y="61"/>
                    <a:pt x="238" y="65"/>
                  </a:cubicBezTo>
                  <a:cubicBezTo>
                    <a:pt x="236" y="65"/>
                    <a:pt x="234" y="66"/>
                    <a:pt x="232" y="68"/>
                  </a:cubicBezTo>
                  <a:cubicBezTo>
                    <a:pt x="224" y="73"/>
                    <a:pt x="215" y="76"/>
                    <a:pt x="206" y="80"/>
                  </a:cubicBezTo>
                  <a:cubicBezTo>
                    <a:pt x="198" y="82"/>
                    <a:pt x="191" y="86"/>
                    <a:pt x="184" y="92"/>
                  </a:cubicBezTo>
                  <a:cubicBezTo>
                    <a:pt x="180" y="95"/>
                    <a:pt x="175" y="99"/>
                    <a:pt x="170" y="102"/>
                  </a:cubicBezTo>
                  <a:cubicBezTo>
                    <a:pt x="166" y="105"/>
                    <a:pt x="162" y="108"/>
                    <a:pt x="159" y="113"/>
                  </a:cubicBezTo>
                  <a:cubicBezTo>
                    <a:pt x="158" y="114"/>
                    <a:pt x="157" y="115"/>
                    <a:pt x="156" y="116"/>
                  </a:cubicBezTo>
                  <a:cubicBezTo>
                    <a:pt x="148" y="123"/>
                    <a:pt x="140" y="129"/>
                    <a:pt x="132" y="135"/>
                  </a:cubicBezTo>
                  <a:cubicBezTo>
                    <a:pt x="128" y="139"/>
                    <a:pt x="123" y="142"/>
                    <a:pt x="120" y="146"/>
                  </a:cubicBezTo>
                  <a:cubicBezTo>
                    <a:pt x="107" y="161"/>
                    <a:pt x="94" y="175"/>
                    <a:pt x="82" y="190"/>
                  </a:cubicBezTo>
                  <a:cubicBezTo>
                    <a:pt x="79" y="193"/>
                    <a:pt x="76" y="196"/>
                    <a:pt x="74" y="200"/>
                  </a:cubicBezTo>
                  <a:cubicBezTo>
                    <a:pt x="72" y="202"/>
                    <a:pt x="70" y="204"/>
                    <a:pt x="69" y="206"/>
                  </a:cubicBezTo>
                  <a:cubicBezTo>
                    <a:pt x="66" y="211"/>
                    <a:pt x="62" y="216"/>
                    <a:pt x="59" y="221"/>
                  </a:cubicBezTo>
                  <a:cubicBezTo>
                    <a:pt x="58" y="222"/>
                    <a:pt x="58" y="223"/>
                    <a:pt x="57" y="224"/>
                  </a:cubicBezTo>
                  <a:cubicBezTo>
                    <a:pt x="50" y="239"/>
                    <a:pt x="43" y="254"/>
                    <a:pt x="39" y="270"/>
                  </a:cubicBezTo>
                  <a:cubicBezTo>
                    <a:pt x="38" y="276"/>
                    <a:pt x="36" y="281"/>
                    <a:pt x="35" y="287"/>
                  </a:cubicBezTo>
                  <a:cubicBezTo>
                    <a:pt x="34" y="291"/>
                    <a:pt x="32" y="295"/>
                    <a:pt x="31" y="299"/>
                  </a:cubicBezTo>
                  <a:cubicBezTo>
                    <a:pt x="30" y="306"/>
                    <a:pt x="29" y="312"/>
                    <a:pt x="28" y="319"/>
                  </a:cubicBezTo>
                  <a:cubicBezTo>
                    <a:pt x="27" y="325"/>
                    <a:pt x="27" y="332"/>
                    <a:pt x="27" y="338"/>
                  </a:cubicBezTo>
                  <a:cubicBezTo>
                    <a:pt x="27" y="340"/>
                    <a:pt x="28" y="342"/>
                    <a:pt x="28" y="344"/>
                  </a:cubicBezTo>
                  <a:cubicBezTo>
                    <a:pt x="26" y="352"/>
                    <a:pt x="27" y="360"/>
                    <a:pt x="28" y="368"/>
                  </a:cubicBezTo>
                  <a:cubicBezTo>
                    <a:pt x="29" y="379"/>
                    <a:pt x="33" y="388"/>
                    <a:pt x="41" y="395"/>
                  </a:cubicBezTo>
                  <a:cubicBezTo>
                    <a:pt x="47" y="400"/>
                    <a:pt x="53" y="404"/>
                    <a:pt x="60" y="409"/>
                  </a:cubicBezTo>
                  <a:cubicBezTo>
                    <a:pt x="61" y="410"/>
                    <a:pt x="63" y="410"/>
                    <a:pt x="65" y="411"/>
                  </a:cubicBezTo>
                  <a:cubicBezTo>
                    <a:pt x="74" y="414"/>
                    <a:pt x="83" y="417"/>
                    <a:pt x="92" y="419"/>
                  </a:cubicBezTo>
                  <a:cubicBezTo>
                    <a:pt x="113" y="422"/>
                    <a:pt x="133" y="425"/>
                    <a:pt x="153" y="428"/>
                  </a:cubicBezTo>
                  <a:cubicBezTo>
                    <a:pt x="175" y="430"/>
                    <a:pt x="198" y="432"/>
                    <a:pt x="220" y="433"/>
                  </a:cubicBezTo>
                  <a:cubicBezTo>
                    <a:pt x="224" y="433"/>
                    <a:pt x="227" y="433"/>
                    <a:pt x="230" y="434"/>
                  </a:cubicBezTo>
                  <a:cubicBezTo>
                    <a:pt x="246" y="436"/>
                    <a:pt x="261" y="435"/>
                    <a:pt x="277" y="436"/>
                  </a:cubicBezTo>
                  <a:cubicBezTo>
                    <a:pt x="277" y="436"/>
                    <a:pt x="278" y="436"/>
                    <a:pt x="278" y="436"/>
                  </a:cubicBezTo>
                  <a:cubicBezTo>
                    <a:pt x="295" y="437"/>
                    <a:pt x="311" y="435"/>
                    <a:pt x="327" y="432"/>
                  </a:cubicBezTo>
                  <a:cubicBezTo>
                    <a:pt x="331" y="431"/>
                    <a:pt x="335" y="431"/>
                    <a:pt x="338" y="430"/>
                  </a:cubicBezTo>
                  <a:cubicBezTo>
                    <a:pt x="348" y="429"/>
                    <a:pt x="358" y="428"/>
                    <a:pt x="368" y="426"/>
                  </a:cubicBezTo>
                  <a:cubicBezTo>
                    <a:pt x="388" y="422"/>
                    <a:pt x="408" y="425"/>
                    <a:pt x="426" y="435"/>
                  </a:cubicBezTo>
                  <a:cubicBezTo>
                    <a:pt x="435" y="440"/>
                    <a:pt x="443" y="447"/>
                    <a:pt x="450" y="456"/>
                  </a:cubicBezTo>
                  <a:cubicBezTo>
                    <a:pt x="459" y="467"/>
                    <a:pt x="466" y="479"/>
                    <a:pt x="471" y="493"/>
                  </a:cubicBezTo>
                  <a:cubicBezTo>
                    <a:pt x="471" y="494"/>
                    <a:pt x="472" y="496"/>
                    <a:pt x="473" y="497"/>
                  </a:cubicBezTo>
                  <a:cubicBezTo>
                    <a:pt x="477" y="505"/>
                    <a:pt x="478" y="512"/>
                    <a:pt x="476" y="520"/>
                  </a:cubicBezTo>
                  <a:cubicBezTo>
                    <a:pt x="476" y="522"/>
                    <a:pt x="476" y="524"/>
                    <a:pt x="476" y="526"/>
                  </a:cubicBezTo>
                  <a:cubicBezTo>
                    <a:pt x="489" y="523"/>
                    <a:pt x="501" y="528"/>
                    <a:pt x="514" y="529"/>
                  </a:cubicBezTo>
                  <a:cubicBezTo>
                    <a:pt x="515" y="529"/>
                    <a:pt x="516" y="529"/>
                    <a:pt x="516" y="529"/>
                  </a:cubicBezTo>
                  <a:cubicBezTo>
                    <a:pt x="520" y="533"/>
                    <a:pt x="526" y="534"/>
                    <a:pt x="530" y="537"/>
                  </a:cubicBezTo>
                  <a:cubicBezTo>
                    <a:pt x="538" y="540"/>
                    <a:pt x="543" y="546"/>
                    <a:pt x="542" y="555"/>
                  </a:cubicBezTo>
                  <a:cubicBezTo>
                    <a:pt x="542" y="555"/>
                    <a:pt x="543" y="556"/>
                    <a:pt x="543" y="557"/>
                  </a:cubicBezTo>
                  <a:cubicBezTo>
                    <a:pt x="544" y="558"/>
                    <a:pt x="546" y="558"/>
                    <a:pt x="547" y="558"/>
                  </a:cubicBezTo>
                  <a:cubicBezTo>
                    <a:pt x="555" y="558"/>
                    <a:pt x="562" y="558"/>
                    <a:pt x="570" y="558"/>
                  </a:cubicBezTo>
                  <a:cubicBezTo>
                    <a:pt x="574" y="558"/>
                    <a:pt x="579" y="557"/>
                    <a:pt x="583" y="555"/>
                  </a:cubicBezTo>
                  <a:cubicBezTo>
                    <a:pt x="588" y="552"/>
                    <a:pt x="594" y="552"/>
                    <a:pt x="599" y="554"/>
                  </a:cubicBezTo>
                  <a:cubicBezTo>
                    <a:pt x="609" y="557"/>
                    <a:pt x="618" y="560"/>
                    <a:pt x="628" y="563"/>
                  </a:cubicBezTo>
                  <a:cubicBezTo>
                    <a:pt x="634" y="565"/>
                    <a:pt x="639" y="568"/>
                    <a:pt x="644" y="571"/>
                  </a:cubicBezTo>
                  <a:cubicBezTo>
                    <a:pt x="653" y="576"/>
                    <a:pt x="660" y="582"/>
                    <a:pt x="666" y="589"/>
                  </a:cubicBezTo>
                  <a:cubicBezTo>
                    <a:pt x="673" y="598"/>
                    <a:pt x="679" y="606"/>
                    <a:pt x="686" y="614"/>
                  </a:cubicBezTo>
                  <a:cubicBezTo>
                    <a:pt x="691" y="621"/>
                    <a:pt x="698" y="625"/>
                    <a:pt x="708" y="624"/>
                  </a:cubicBezTo>
                  <a:cubicBezTo>
                    <a:pt x="709" y="624"/>
                    <a:pt x="711" y="624"/>
                    <a:pt x="713" y="625"/>
                  </a:cubicBezTo>
                  <a:cubicBezTo>
                    <a:pt x="733" y="628"/>
                    <a:pt x="753" y="625"/>
                    <a:pt x="773" y="625"/>
                  </a:cubicBezTo>
                  <a:cubicBezTo>
                    <a:pt x="778" y="625"/>
                    <a:pt x="783" y="624"/>
                    <a:pt x="788" y="623"/>
                  </a:cubicBezTo>
                  <a:cubicBezTo>
                    <a:pt x="794" y="622"/>
                    <a:pt x="800" y="622"/>
                    <a:pt x="807" y="623"/>
                  </a:cubicBezTo>
                  <a:cubicBezTo>
                    <a:pt x="810" y="623"/>
                    <a:pt x="814" y="623"/>
                    <a:pt x="817" y="623"/>
                  </a:cubicBezTo>
                  <a:cubicBezTo>
                    <a:pt x="825" y="622"/>
                    <a:pt x="834" y="622"/>
                    <a:pt x="843" y="622"/>
                  </a:cubicBezTo>
                  <a:cubicBezTo>
                    <a:pt x="860" y="624"/>
                    <a:pt x="878" y="625"/>
                    <a:pt x="895" y="627"/>
                  </a:cubicBezTo>
                  <a:cubicBezTo>
                    <a:pt x="911" y="629"/>
                    <a:pt x="928" y="632"/>
                    <a:pt x="945" y="635"/>
                  </a:cubicBezTo>
                  <a:cubicBezTo>
                    <a:pt x="951" y="636"/>
                    <a:pt x="956" y="638"/>
                    <a:pt x="962" y="638"/>
                  </a:cubicBezTo>
                  <a:cubicBezTo>
                    <a:pt x="965" y="637"/>
                    <a:pt x="969" y="638"/>
                    <a:pt x="972" y="640"/>
                  </a:cubicBezTo>
                  <a:cubicBezTo>
                    <a:pt x="977" y="642"/>
                    <a:pt x="982" y="644"/>
                    <a:pt x="988" y="647"/>
                  </a:cubicBezTo>
                  <a:cubicBezTo>
                    <a:pt x="989" y="648"/>
                    <a:pt x="991" y="650"/>
                    <a:pt x="992" y="652"/>
                  </a:cubicBezTo>
                  <a:cubicBezTo>
                    <a:pt x="997" y="659"/>
                    <a:pt x="1003" y="667"/>
                    <a:pt x="1007" y="675"/>
                  </a:cubicBezTo>
                  <a:cubicBezTo>
                    <a:pt x="1022" y="704"/>
                    <a:pt x="1030" y="735"/>
                    <a:pt x="1035" y="767"/>
                  </a:cubicBezTo>
                  <a:cubicBezTo>
                    <a:pt x="1036" y="775"/>
                    <a:pt x="1036" y="784"/>
                    <a:pt x="1036" y="792"/>
                  </a:cubicBezTo>
                  <a:cubicBezTo>
                    <a:pt x="1036" y="805"/>
                    <a:pt x="1038" y="816"/>
                    <a:pt x="1043" y="827"/>
                  </a:cubicBezTo>
                  <a:cubicBezTo>
                    <a:pt x="1055" y="857"/>
                    <a:pt x="1064" y="888"/>
                    <a:pt x="1074" y="919"/>
                  </a:cubicBezTo>
                  <a:cubicBezTo>
                    <a:pt x="1081" y="942"/>
                    <a:pt x="1089" y="965"/>
                    <a:pt x="1094" y="988"/>
                  </a:cubicBezTo>
                  <a:cubicBezTo>
                    <a:pt x="1100" y="1015"/>
                    <a:pt x="1104" y="1042"/>
                    <a:pt x="1105" y="1070"/>
                  </a:cubicBezTo>
                  <a:cubicBezTo>
                    <a:pt x="1105" y="1081"/>
                    <a:pt x="1105" y="1092"/>
                    <a:pt x="1105" y="1104"/>
                  </a:cubicBezTo>
                  <a:cubicBezTo>
                    <a:pt x="1104" y="1119"/>
                    <a:pt x="1103" y="1134"/>
                    <a:pt x="1102" y="1149"/>
                  </a:cubicBezTo>
                  <a:cubicBezTo>
                    <a:pt x="1101" y="1165"/>
                    <a:pt x="1097" y="1181"/>
                    <a:pt x="1094" y="1197"/>
                  </a:cubicBezTo>
                  <a:cubicBezTo>
                    <a:pt x="1094" y="1199"/>
                    <a:pt x="1092" y="1202"/>
                    <a:pt x="1091" y="1204"/>
                  </a:cubicBezTo>
                  <a:cubicBezTo>
                    <a:pt x="1086" y="1212"/>
                    <a:pt x="1081" y="1219"/>
                    <a:pt x="1075" y="1226"/>
                  </a:cubicBezTo>
                  <a:cubicBezTo>
                    <a:pt x="1070" y="1233"/>
                    <a:pt x="1064" y="1238"/>
                    <a:pt x="1057" y="1242"/>
                  </a:cubicBezTo>
                  <a:cubicBezTo>
                    <a:pt x="1044" y="1249"/>
                    <a:pt x="1031" y="1253"/>
                    <a:pt x="1017" y="1254"/>
                  </a:cubicBezTo>
                  <a:cubicBezTo>
                    <a:pt x="1006" y="1255"/>
                    <a:pt x="998" y="1253"/>
                    <a:pt x="991" y="1245"/>
                  </a:cubicBezTo>
                  <a:cubicBezTo>
                    <a:pt x="987" y="1240"/>
                    <a:pt x="982" y="1235"/>
                    <a:pt x="979" y="1230"/>
                  </a:cubicBezTo>
                  <a:cubicBezTo>
                    <a:pt x="972" y="1220"/>
                    <a:pt x="965" y="1209"/>
                    <a:pt x="958" y="1198"/>
                  </a:cubicBezTo>
                  <a:cubicBezTo>
                    <a:pt x="956" y="1195"/>
                    <a:pt x="953" y="1192"/>
                    <a:pt x="950" y="1189"/>
                  </a:cubicBezTo>
                  <a:cubicBezTo>
                    <a:pt x="945" y="1184"/>
                    <a:pt x="940" y="1178"/>
                    <a:pt x="936" y="1173"/>
                  </a:cubicBezTo>
                  <a:cubicBezTo>
                    <a:pt x="925" y="1159"/>
                    <a:pt x="913" y="1145"/>
                    <a:pt x="900" y="1133"/>
                  </a:cubicBezTo>
                  <a:cubicBezTo>
                    <a:pt x="877" y="1112"/>
                    <a:pt x="854" y="1091"/>
                    <a:pt x="831" y="1070"/>
                  </a:cubicBezTo>
                  <a:cubicBezTo>
                    <a:pt x="829" y="1068"/>
                    <a:pt x="827" y="1066"/>
                    <a:pt x="825" y="1065"/>
                  </a:cubicBezTo>
                  <a:cubicBezTo>
                    <a:pt x="817" y="1062"/>
                    <a:pt x="811" y="1057"/>
                    <a:pt x="805" y="1051"/>
                  </a:cubicBezTo>
                  <a:cubicBezTo>
                    <a:pt x="799" y="1051"/>
                    <a:pt x="795" y="1053"/>
                    <a:pt x="792" y="1056"/>
                  </a:cubicBezTo>
                  <a:cubicBezTo>
                    <a:pt x="782" y="1065"/>
                    <a:pt x="773" y="1075"/>
                    <a:pt x="764" y="1084"/>
                  </a:cubicBezTo>
                  <a:cubicBezTo>
                    <a:pt x="759" y="1089"/>
                    <a:pt x="755" y="1094"/>
                    <a:pt x="749" y="1097"/>
                  </a:cubicBezTo>
                  <a:cubicBezTo>
                    <a:pt x="745" y="1099"/>
                    <a:pt x="742" y="1102"/>
                    <a:pt x="741" y="1106"/>
                  </a:cubicBezTo>
                  <a:cubicBezTo>
                    <a:pt x="741" y="1109"/>
                    <a:pt x="739" y="1111"/>
                    <a:pt x="735" y="1112"/>
                  </a:cubicBezTo>
                  <a:cubicBezTo>
                    <a:pt x="735" y="1112"/>
                    <a:pt x="734" y="1113"/>
                    <a:pt x="733" y="1113"/>
                  </a:cubicBezTo>
                  <a:cubicBezTo>
                    <a:pt x="728" y="1120"/>
                    <a:pt x="722" y="1126"/>
                    <a:pt x="719" y="1134"/>
                  </a:cubicBezTo>
                  <a:cubicBezTo>
                    <a:pt x="717" y="1140"/>
                    <a:pt x="715" y="1145"/>
                    <a:pt x="713" y="1150"/>
                  </a:cubicBezTo>
                  <a:cubicBezTo>
                    <a:pt x="705" y="1165"/>
                    <a:pt x="699" y="1181"/>
                    <a:pt x="696" y="1199"/>
                  </a:cubicBezTo>
                  <a:cubicBezTo>
                    <a:pt x="694" y="1212"/>
                    <a:pt x="691" y="1225"/>
                    <a:pt x="688" y="1239"/>
                  </a:cubicBezTo>
                  <a:cubicBezTo>
                    <a:pt x="687" y="1246"/>
                    <a:pt x="686" y="1252"/>
                    <a:pt x="685" y="1259"/>
                  </a:cubicBezTo>
                  <a:cubicBezTo>
                    <a:pt x="683" y="1272"/>
                    <a:pt x="681" y="1284"/>
                    <a:pt x="678" y="1297"/>
                  </a:cubicBezTo>
                  <a:cubicBezTo>
                    <a:pt x="676" y="1310"/>
                    <a:pt x="673" y="1324"/>
                    <a:pt x="671" y="1338"/>
                  </a:cubicBezTo>
                  <a:cubicBezTo>
                    <a:pt x="669" y="1351"/>
                    <a:pt x="666" y="1363"/>
                    <a:pt x="660" y="1374"/>
                  </a:cubicBezTo>
                  <a:cubicBezTo>
                    <a:pt x="651" y="1389"/>
                    <a:pt x="639" y="1400"/>
                    <a:pt x="624" y="1409"/>
                  </a:cubicBezTo>
                  <a:cubicBezTo>
                    <a:pt x="622" y="1410"/>
                    <a:pt x="619" y="1411"/>
                    <a:pt x="617" y="1413"/>
                  </a:cubicBezTo>
                  <a:cubicBezTo>
                    <a:pt x="609" y="1416"/>
                    <a:pt x="600" y="1417"/>
                    <a:pt x="592" y="1416"/>
                  </a:cubicBezTo>
                  <a:cubicBezTo>
                    <a:pt x="562" y="1412"/>
                    <a:pt x="539" y="1398"/>
                    <a:pt x="524" y="1372"/>
                  </a:cubicBezTo>
                  <a:cubicBezTo>
                    <a:pt x="522" y="1367"/>
                    <a:pt x="519" y="1362"/>
                    <a:pt x="517" y="1358"/>
                  </a:cubicBezTo>
                  <a:cubicBezTo>
                    <a:pt x="509" y="1343"/>
                    <a:pt x="501" y="1327"/>
                    <a:pt x="493" y="1312"/>
                  </a:cubicBezTo>
                  <a:cubicBezTo>
                    <a:pt x="492" y="1310"/>
                    <a:pt x="490" y="1307"/>
                    <a:pt x="489" y="1305"/>
                  </a:cubicBezTo>
                  <a:cubicBezTo>
                    <a:pt x="477" y="1281"/>
                    <a:pt x="465" y="1257"/>
                    <a:pt x="453" y="1233"/>
                  </a:cubicBezTo>
                  <a:cubicBezTo>
                    <a:pt x="445" y="1218"/>
                    <a:pt x="435" y="1204"/>
                    <a:pt x="423" y="1191"/>
                  </a:cubicBezTo>
                  <a:cubicBezTo>
                    <a:pt x="420" y="1188"/>
                    <a:pt x="417" y="1185"/>
                    <a:pt x="415" y="1182"/>
                  </a:cubicBezTo>
                  <a:cubicBezTo>
                    <a:pt x="406" y="1169"/>
                    <a:pt x="393" y="1162"/>
                    <a:pt x="380" y="1155"/>
                  </a:cubicBezTo>
                  <a:cubicBezTo>
                    <a:pt x="378" y="1154"/>
                    <a:pt x="377" y="1153"/>
                    <a:pt x="375" y="1153"/>
                  </a:cubicBezTo>
                  <a:cubicBezTo>
                    <a:pt x="368" y="1152"/>
                    <a:pt x="363" y="1149"/>
                    <a:pt x="357" y="1145"/>
                  </a:cubicBezTo>
                  <a:cubicBezTo>
                    <a:pt x="346" y="1138"/>
                    <a:pt x="335" y="1133"/>
                    <a:pt x="324" y="1127"/>
                  </a:cubicBezTo>
                  <a:cubicBezTo>
                    <a:pt x="319" y="1124"/>
                    <a:pt x="313" y="1122"/>
                    <a:pt x="307" y="1124"/>
                  </a:cubicBezTo>
                  <a:cubicBezTo>
                    <a:pt x="306" y="1126"/>
                    <a:pt x="305" y="1129"/>
                    <a:pt x="303" y="1131"/>
                  </a:cubicBezTo>
                  <a:cubicBezTo>
                    <a:pt x="301" y="1134"/>
                    <a:pt x="299" y="1137"/>
                    <a:pt x="296" y="1140"/>
                  </a:cubicBezTo>
                  <a:cubicBezTo>
                    <a:pt x="291" y="1144"/>
                    <a:pt x="288" y="1150"/>
                    <a:pt x="284" y="1155"/>
                  </a:cubicBezTo>
                  <a:cubicBezTo>
                    <a:pt x="269" y="1181"/>
                    <a:pt x="254" y="1207"/>
                    <a:pt x="238" y="1233"/>
                  </a:cubicBezTo>
                  <a:cubicBezTo>
                    <a:pt x="229" y="1249"/>
                    <a:pt x="222" y="1266"/>
                    <a:pt x="215" y="1283"/>
                  </a:cubicBezTo>
                  <a:cubicBezTo>
                    <a:pt x="213" y="1288"/>
                    <a:pt x="210" y="1292"/>
                    <a:pt x="208" y="1297"/>
                  </a:cubicBezTo>
                  <a:cubicBezTo>
                    <a:pt x="204" y="1306"/>
                    <a:pt x="201" y="1315"/>
                    <a:pt x="198" y="1325"/>
                  </a:cubicBezTo>
                  <a:cubicBezTo>
                    <a:pt x="196" y="1334"/>
                    <a:pt x="193" y="1344"/>
                    <a:pt x="190" y="1353"/>
                  </a:cubicBezTo>
                  <a:cubicBezTo>
                    <a:pt x="188" y="1358"/>
                    <a:pt x="185" y="1363"/>
                    <a:pt x="182" y="1368"/>
                  </a:cubicBezTo>
                  <a:cubicBezTo>
                    <a:pt x="179" y="1374"/>
                    <a:pt x="174" y="1377"/>
                    <a:pt x="167" y="1379"/>
                  </a:cubicBezTo>
                  <a:cubicBezTo>
                    <a:pt x="149" y="1384"/>
                    <a:pt x="130" y="1384"/>
                    <a:pt x="112" y="1377"/>
                  </a:cubicBezTo>
                  <a:cubicBezTo>
                    <a:pt x="109" y="1376"/>
                    <a:pt x="107" y="1375"/>
                    <a:pt x="105" y="1374"/>
                  </a:cubicBezTo>
                  <a:cubicBezTo>
                    <a:pt x="95" y="1367"/>
                    <a:pt x="86" y="1360"/>
                    <a:pt x="77" y="1353"/>
                  </a:cubicBezTo>
                  <a:cubicBezTo>
                    <a:pt x="73" y="1350"/>
                    <a:pt x="71" y="1346"/>
                    <a:pt x="69" y="1343"/>
                  </a:cubicBezTo>
                  <a:cubicBezTo>
                    <a:pt x="60" y="1327"/>
                    <a:pt x="53" y="1310"/>
                    <a:pt x="47" y="1293"/>
                  </a:cubicBezTo>
                  <a:cubicBezTo>
                    <a:pt x="39" y="1271"/>
                    <a:pt x="32" y="1250"/>
                    <a:pt x="24" y="1228"/>
                  </a:cubicBezTo>
                  <a:cubicBezTo>
                    <a:pt x="24" y="1226"/>
                    <a:pt x="23" y="1224"/>
                    <a:pt x="23" y="1221"/>
                  </a:cubicBezTo>
                  <a:cubicBezTo>
                    <a:pt x="15" y="1186"/>
                    <a:pt x="11" y="1151"/>
                    <a:pt x="11" y="1115"/>
                  </a:cubicBezTo>
                  <a:cubicBezTo>
                    <a:pt x="10" y="1080"/>
                    <a:pt x="11" y="1045"/>
                    <a:pt x="13" y="1010"/>
                  </a:cubicBezTo>
                  <a:cubicBezTo>
                    <a:pt x="13" y="996"/>
                    <a:pt x="15" y="983"/>
                    <a:pt x="16" y="969"/>
                  </a:cubicBezTo>
                  <a:cubicBezTo>
                    <a:pt x="16" y="964"/>
                    <a:pt x="16" y="958"/>
                    <a:pt x="14" y="953"/>
                  </a:cubicBezTo>
                  <a:cubicBezTo>
                    <a:pt x="14" y="950"/>
                    <a:pt x="13" y="947"/>
                    <a:pt x="12" y="944"/>
                  </a:cubicBezTo>
                  <a:cubicBezTo>
                    <a:pt x="3" y="919"/>
                    <a:pt x="0" y="892"/>
                    <a:pt x="1" y="865"/>
                  </a:cubicBezTo>
                  <a:cubicBezTo>
                    <a:pt x="2" y="852"/>
                    <a:pt x="3" y="838"/>
                    <a:pt x="4" y="824"/>
                  </a:cubicBezTo>
                  <a:cubicBezTo>
                    <a:pt x="5" y="814"/>
                    <a:pt x="9" y="804"/>
                    <a:pt x="13" y="793"/>
                  </a:cubicBezTo>
                  <a:cubicBezTo>
                    <a:pt x="14" y="792"/>
                    <a:pt x="15" y="791"/>
                    <a:pt x="16" y="790"/>
                  </a:cubicBezTo>
                  <a:cubicBezTo>
                    <a:pt x="19" y="786"/>
                    <a:pt x="23" y="783"/>
                    <a:pt x="27" y="780"/>
                  </a:cubicBezTo>
                  <a:cubicBezTo>
                    <a:pt x="29" y="777"/>
                    <a:pt x="32" y="776"/>
                    <a:pt x="35" y="775"/>
                  </a:cubicBezTo>
                  <a:cubicBezTo>
                    <a:pt x="38" y="774"/>
                    <a:pt x="42" y="772"/>
                    <a:pt x="45" y="771"/>
                  </a:cubicBezTo>
                  <a:cubicBezTo>
                    <a:pt x="79" y="753"/>
                    <a:pt x="114" y="736"/>
                    <a:pt x="151" y="724"/>
                  </a:cubicBezTo>
                  <a:cubicBezTo>
                    <a:pt x="154" y="723"/>
                    <a:pt x="157" y="722"/>
                    <a:pt x="160" y="721"/>
                  </a:cubicBezTo>
                  <a:cubicBezTo>
                    <a:pt x="170" y="718"/>
                    <a:pt x="179" y="717"/>
                    <a:pt x="187" y="713"/>
                  </a:cubicBezTo>
                  <a:cubicBezTo>
                    <a:pt x="190" y="711"/>
                    <a:pt x="194" y="711"/>
                    <a:pt x="197" y="711"/>
                  </a:cubicBezTo>
                  <a:cubicBezTo>
                    <a:pt x="225" y="705"/>
                    <a:pt x="251" y="697"/>
                    <a:pt x="278" y="688"/>
                  </a:cubicBezTo>
                  <a:cubicBezTo>
                    <a:pt x="286" y="685"/>
                    <a:pt x="292" y="679"/>
                    <a:pt x="295" y="671"/>
                  </a:cubicBezTo>
                  <a:cubicBezTo>
                    <a:pt x="298" y="661"/>
                    <a:pt x="303" y="651"/>
                    <a:pt x="307" y="642"/>
                  </a:cubicBezTo>
                  <a:cubicBezTo>
                    <a:pt x="313" y="627"/>
                    <a:pt x="324" y="616"/>
                    <a:pt x="335" y="605"/>
                  </a:cubicBezTo>
                  <a:cubicBezTo>
                    <a:pt x="336" y="604"/>
                    <a:pt x="338" y="603"/>
                    <a:pt x="340" y="602"/>
                  </a:cubicBezTo>
                  <a:cubicBezTo>
                    <a:pt x="351" y="598"/>
                    <a:pt x="361" y="594"/>
                    <a:pt x="371" y="590"/>
                  </a:cubicBezTo>
                  <a:cubicBezTo>
                    <a:pt x="376" y="589"/>
                    <a:pt x="380" y="588"/>
                    <a:pt x="385" y="588"/>
                  </a:cubicBezTo>
                  <a:cubicBezTo>
                    <a:pt x="396" y="586"/>
                    <a:pt x="405" y="582"/>
                    <a:pt x="414" y="576"/>
                  </a:cubicBezTo>
                  <a:cubicBezTo>
                    <a:pt x="414" y="568"/>
                    <a:pt x="412" y="559"/>
                    <a:pt x="417" y="551"/>
                  </a:cubicBezTo>
                  <a:cubicBezTo>
                    <a:pt x="420" y="550"/>
                    <a:pt x="423" y="550"/>
                    <a:pt x="427" y="549"/>
                  </a:cubicBezTo>
                  <a:cubicBezTo>
                    <a:pt x="428" y="545"/>
                    <a:pt x="428" y="542"/>
                    <a:pt x="429" y="538"/>
                  </a:cubicBezTo>
                  <a:cubicBezTo>
                    <a:pt x="431" y="531"/>
                    <a:pt x="435" y="529"/>
                    <a:pt x="442" y="528"/>
                  </a:cubicBezTo>
                  <a:cubicBezTo>
                    <a:pt x="447" y="527"/>
                    <a:pt x="453" y="527"/>
                    <a:pt x="459" y="526"/>
                  </a:cubicBezTo>
                  <a:cubicBezTo>
                    <a:pt x="461" y="519"/>
                    <a:pt x="463" y="512"/>
                    <a:pt x="459" y="504"/>
                  </a:cubicBezTo>
                  <a:cubicBezTo>
                    <a:pt x="456" y="499"/>
                    <a:pt x="454" y="494"/>
                    <a:pt x="452" y="488"/>
                  </a:cubicBezTo>
                  <a:cubicBezTo>
                    <a:pt x="446" y="475"/>
                    <a:pt x="437" y="464"/>
                    <a:pt x="426" y="455"/>
                  </a:cubicBezTo>
                  <a:cubicBezTo>
                    <a:pt x="419" y="449"/>
                    <a:pt x="412" y="446"/>
                    <a:pt x="404" y="444"/>
                  </a:cubicBezTo>
                  <a:cubicBezTo>
                    <a:pt x="392" y="441"/>
                    <a:pt x="381" y="440"/>
                    <a:pt x="368" y="443"/>
                  </a:cubicBezTo>
                  <a:cubicBezTo>
                    <a:pt x="360" y="445"/>
                    <a:pt x="351" y="446"/>
                    <a:pt x="342" y="447"/>
                  </a:cubicBezTo>
                  <a:cubicBezTo>
                    <a:pt x="334" y="448"/>
                    <a:pt x="325" y="449"/>
                    <a:pt x="316" y="451"/>
                  </a:cubicBezTo>
                  <a:cubicBezTo>
                    <a:pt x="308" y="453"/>
                    <a:pt x="299" y="453"/>
                    <a:pt x="290" y="453"/>
                  </a:cubicBezTo>
                  <a:cubicBezTo>
                    <a:pt x="280" y="452"/>
                    <a:pt x="271" y="453"/>
                    <a:pt x="261" y="452"/>
                  </a:cubicBezTo>
                  <a:cubicBezTo>
                    <a:pt x="252" y="452"/>
                    <a:pt x="243" y="451"/>
                    <a:pt x="234" y="451"/>
                  </a:cubicBezTo>
                  <a:cubicBezTo>
                    <a:pt x="209" y="449"/>
                    <a:pt x="185" y="448"/>
                    <a:pt x="160" y="446"/>
                  </a:cubicBezTo>
                  <a:cubicBezTo>
                    <a:pt x="152" y="445"/>
                    <a:pt x="143" y="444"/>
                    <a:pt x="134" y="442"/>
                  </a:cubicBezTo>
                  <a:cubicBezTo>
                    <a:pt x="122" y="441"/>
                    <a:pt x="110" y="438"/>
                    <a:pt x="97" y="437"/>
                  </a:cubicBezTo>
                  <a:cubicBezTo>
                    <a:pt x="84" y="435"/>
                    <a:pt x="71" y="431"/>
                    <a:pt x="58" y="427"/>
                  </a:cubicBezTo>
                  <a:cubicBezTo>
                    <a:pt x="55" y="426"/>
                    <a:pt x="53" y="425"/>
                    <a:pt x="51" y="423"/>
                  </a:cubicBezTo>
                  <a:cubicBezTo>
                    <a:pt x="44" y="418"/>
                    <a:pt x="36" y="413"/>
                    <a:pt x="30" y="407"/>
                  </a:cubicBezTo>
                  <a:cubicBezTo>
                    <a:pt x="26" y="404"/>
                    <a:pt x="23" y="400"/>
                    <a:pt x="20" y="396"/>
                  </a:cubicBezTo>
                  <a:cubicBezTo>
                    <a:pt x="15" y="387"/>
                    <a:pt x="10" y="377"/>
                    <a:pt x="11" y="366"/>
                  </a:cubicBezTo>
                  <a:cubicBezTo>
                    <a:pt x="9" y="358"/>
                    <a:pt x="11" y="350"/>
                    <a:pt x="10" y="343"/>
                  </a:cubicBezTo>
                  <a:cubicBezTo>
                    <a:pt x="10" y="327"/>
                    <a:pt x="13" y="312"/>
                    <a:pt x="15" y="296"/>
                  </a:cubicBezTo>
                  <a:cubicBezTo>
                    <a:pt x="16" y="290"/>
                    <a:pt x="18" y="285"/>
                    <a:pt x="20" y="279"/>
                  </a:cubicBezTo>
                  <a:cubicBezTo>
                    <a:pt x="21" y="275"/>
                    <a:pt x="23" y="270"/>
                    <a:pt x="24" y="265"/>
                  </a:cubicBezTo>
                  <a:cubicBezTo>
                    <a:pt x="27" y="248"/>
                    <a:pt x="34" y="232"/>
                    <a:pt x="42" y="217"/>
                  </a:cubicBezTo>
                  <a:cubicBezTo>
                    <a:pt x="43" y="215"/>
                    <a:pt x="44" y="213"/>
                    <a:pt x="46" y="211"/>
                  </a:cubicBezTo>
                  <a:cubicBezTo>
                    <a:pt x="47" y="209"/>
                    <a:pt x="49" y="208"/>
                    <a:pt x="50" y="206"/>
                  </a:cubicBezTo>
                  <a:cubicBezTo>
                    <a:pt x="58" y="190"/>
                    <a:pt x="71" y="177"/>
                    <a:pt x="82" y="164"/>
                  </a:cubicBezTo>
                  <a:cubicBezTo>
                    <a:pt x="90" y="154"/>
                    <a:pt x="98" y="145"/>
                    <a:pt x="106" y="136"/>
                  </a:cubicBezTo>
                  <a:cubicBezTo>
                    <a:pt x="111" y="130"/>
                    <a:pt x="117" y="125"/>
                    <a:pt x="124" y="121"/>
                  </a:cubicBezTo>
                  <a:cubicBezTo>
                    <a:pt x="132" y="115"/>
                    <a:pt x="139" y="109"/>
                    <a:pt x="146" y="102"/>
                  </a:cubicBezTo>
                  <a:cubicBezTo>
                    <a:pt x="158" y="91"/>
                    <a:pt x="171" y="82"/>
                    <a:pt x="184" y="74"/>
                  </a:cubicBezTo>
                  <a:cubicBezTo>
                    <a:pt x="190" y="69"/>
                    <a:pt x="198" y="67"/>
                    <a:pt x="205" y="64"/>
                  </a:cubicBezTo>
                  <a:cubicBezTo>
                    <a:pt x="210" y="62"/>
                    <a:pt x="215" y="60"/>
                    <a:pt x="219" y="58"/>
                  </a:cubicBezTo>
                  <a:cubicBezTo>
                    <a:pt x="229" y="51"/>
                    <a:pt x="240" y="46"/>
                    <a:pt x="251" y="44"/>
                  </a:cubicBezTo>
                  <a:cubicBezTo>
                    <a:pt x="265" y="41"/>
                    <a:pt x="278" y="35"/>
                    <a:pt x="291" y="29"/>
                  </a:cubicBezTo>
                  <a:cubicBezTo>
                    <a:pt x="304" y="23"/>
                    <a:pt x="318" y="17"/>
                    <a:pt x="333" y="14"/>
                  </a:cubicBezTo>
                  <a:cubicBezTo>
                    <a:pt x="339" y="13"/>
                    <a:pt x="346" y="10"/>
                    <a:pt x="352" y="7"/>
                  </a:cubicBezTo>
                  <a:cubicBezTo>
                    <a:pt x="355" y="7"/>
                    <a:pt x="357" y="5"/>
                    <a:pt x="360" y="5"/>
                  </a:cubicBezTo>
                  <a:cubicBezTo>
                    <a:pt x="372" y="3"/>
                    <a:pt x="383" y="0"/>
                    <a:pt x="395" y="1"/>
                  </a:cubicBezTo>
                  <a:cubicBezTo>
                    <a:pt x="410" y="2"/>
                    <a:pt x="424" y="3"/>
                    <a:pt x="437" y="10"/>
                  </a:cubicBezTo>
                  <a:cubicBezTo>
                    <a:pt x="440" y="12"/>
                    <a:pt x="443" y="13"/>
                    <a:pt x="445" y="15"/>
                  </a:cubicBezTo>
                  <a:cubicBezTo>
                    <a:pt x="450" y="19"/>
                    <a:pt x="455" y="23"/>
                    <a:pt x="459" y="27"/>
                  </a:cubicBezTo>
                  <a:cubicBezTo>
                    <a:pt x="463" y="30"/>
                    <a:pt x="464" y="34"/>
                    <a:pt x="463" y="39"/>
                  </a:cubicBezTo>
                  <a:cubicBezTo>
                    <a:pt x="462" y="42"/>
                    <a:pt x="459" y="45"/>
                    <a:pt x="455" y="45"/>
                  </a:cubicBezTo>
                  <a:cubicBezTo>
                    <a:pt x="452" y="45"/>
                    <a:pt x="450" y="44"/>
                    <a:pt x="447" y="44"/>
                  </a:cubicBezTo>
                  <a:cubicBezTo>
                    <a:pt x="435" y="42"/>
                    <a:pt x="423" y="41"/>
                    <a:pt x="411" y="39"/>
                  </a:cubicBezTo>
                  <a:cubicBezTo>
                    <a:pt x="401" y="37"/>
                    <a:pt x="390" y="37"/>
                    <a:pt x="380" y="41"/>
                  </a:cubicBezTo>
                  <a:cubicBezTo>
                    <a:pt x="364" y="46"/>
                    <a:pt x="348" y="52"/>
                    <a:pt x="332" y="58"/>
                  </a:cubicBezTo>
                  <a:cubicBezTo>
                    <a:pt x="323" y="62"/>
                    <a:pt x="314" y="68"/>
                    <a:pt x="308" y="76"/>
                  </a:cubicBezTo>
                  <a:cubicBezTo>
                    <a:pt x="304" y="80"/>
                    <a:pt x="301" y="83"/>
                    <a:pt x="298" y="87"/>
                  </a:cubicBezTo>
                  <a:cubicBezTo>
                    <a:pt x="295" y="89"/>
                    <a:pt x="294" y="92"/>
                    <a:pt x="294" y="95"/>
                  </a:cubicBezTo>
                  <a:cubicBezTo>
                    <a:pt x="293" y="99"/>
                    <a:pt x="293" y="103"/>
                    <a:pt x="292" y="106"/>
                  </a:cubicBezTo>
                  <a:cubicBezTo>
                    <a:pt x="290" y="113"/>
                    <a:pt x="291" y="121"/>
                    <a:pt x="293" y="128"/>
                  </a:cubicBezTo>
                  <a:cubicBezTo>
                    <a:pt x="294" y="134"/>
                    <a:pt x="297" y="140"/>
                    <a:pt x="300" y="146"/>
                  </a:cubicBezTo>
                  <a:cubicBezTo>
                    <a:pt x="301" y="148"/>
                    <a:pt x="303" y="149"/>
                    <a:pt x="305" y="150"/>
                  </a:cubicBezTo>
                  <a:cubicBezTo>
                    <a:pt x="311" y="153"/>
                    <a:pt x="316" y="154"/>
                    <a:pt x="322" y="157"/>
                  </a:cubicBezTo>
                  <a:cubicBezTo>
                    <a:pt x="324" y="157"/>
                    <a:pt x="326" y="158"/>
                    <a:pt x="328" y="159"/>
                  </a:cubicBezTo>
                  <a:cubicBezTo>
                    <a:pt x="338" y="157"/>
                    <a:pt x="347" y="151"/>
                    <a:pt x="355" y="146"/>
                  </a:cubicBezTo>
                  <a:cubicBezTo>
                    <a:pt x="359" y="143"/>
                    <a:pt x="363" y="140"/>
                    <a:pt x="367" y="136"/>
                  </a:cubicBezTo>
                  <a:cubicBezTo>
                    <a:pt x="370" y="135"/>
                    <a:pt x="372" y="133"/>
                    <a:pt x="374" y="130"/>
                  </a:cubicBezTo>
                  <a:cubicBezTo>
                    <a:pt x="376" y="129"/>
                    <a:pt x="377" y="126"/>
                    <a:pt x="379" y="125"/>
                  </a:cubicBezTo>
                  <a:cubicBezTo>
                    <a:pt x="384" y="120"/>
                    <a:pt x="389" y="115"/>
                    <a:pt x="392" y="109"/>
                  </a:cubicBezTo>
                  <a:cubicBezTo>
                    <a:pt x="392" y="107"/>
                    <a:pt x="394" y="105"/>
                    <a:pt x="395" y="104"/>
                  </a:cubicBezTo>
                  <a:cubicBezTo>
                    <a:pt x="403" y="94"/>
                    <a:pt x="410" y="84"/>
                    <a:pt x="415" y="72"/>
                  </a:cubicBezTo>
                  <a:cubicBezTo>
                    <a:pt x="418" y="67"/>
                    <a:pt x="421" y="65"/>
                    <a:pt x="426" y="65"/>
                  </a:cubicBezTo>
                  <a:cubicBezTo>
                    <a:pt x="431" y="66"/>
                    <a:pt x="434" y="69"/>
                    <a:pt x="434" y="74"/>
                  </a:cubicBezTo>
                  <a:cubicBezTo>
                    <a:pt x="434" y="76"/>
                    <a:pt x="433" y="79"/>
                    <a:pt x="433" y="82"/>
                  </a:cubicBezTo>
                  <a:cubicBezTo>
                    <a:pt x="430" y="102"/>
                    <a:pt x="427" y="122"/>
                    <a:pt x="424" y="141"/>
                  </a:cubicBezTo>
                  <a:cubicBezTo>
                    <a:pt x="423" y="145"/>
                    <a:pt x="423" y="149"/>
                    <a:pt x="424" y="153"/>
                  </a:cubicBezTo>
                  <a:cubicBezTo>
                    <a:pt x="425" y="156"/>
                    <a:pt x="423" y="160"/>
                    <a:pt x="423" y="165"/>
                  </a:cubicBezTo>
                  <a:close/>
                  <a:moveTo>
                    <a:pt x="448" y="543"/>
                  </a:moveTo>
                  <a:cubicBezTo>
                    <a:pt x="449" y="543"/>
                    <a:pt x="451" y="543"/>
                    <a:pt x="452" y="542"/>
                  </a:cubicBezTo>
                  <a:cubicBezTo>
                    <a:pt x="453" y="542"/>
                    <a:pt x="454" y="541"/>
                    <a:pt x="454" y="540"/>
                  </a:cubicBezTo>
                  <a:cubicBezTo>
                    <a:pt x="451" y="539"/>
                    <a:pt x="449" y="540"/>
                    <a:pt x="448" y="543"/>
                  </a:cubicBezTo>
                  <a:cubicBezTo>
                    <a:pt x="447" y="543"/>
                    <a:pt x="446" y="542"/>
                    <a:pt x="445" y="542"/>
                  </a:cubicBezTo>
                  <a:cubicBezTo>
                    <a:pt x="444" y="542"/>
                    <a:pt x="443" y="541"/>
                    <a:pt x="443" y="543"/>
                  </a:cubicBezTo>
                  <a:cubicBezTo>
                    <a:pt x="445" y="543"/>
                    <a:pt x="446" y="543"/>
                    <a:pt x="448" y="543"/>
                  </a:cubicBezTo>
                  <a:close/>
                  <a:moveTo>
                    <a:pt x="1017" y="825"/>
                  </a:moveTo>
                  <a:cubicBezTo>
                    <a:pt x="1018" y="825"/>
                    <a:pt x="1018" y="825"/>
                    <a:pt x="1018" y="825"/>
                  </a:cubicBezTo>
                  <a:cubicBezTo>
                    <a:pt x="1019" y="819"/>
                    <a:pt x="1019" y="813"/>
                    <a:pt x="1019" y="806"/>
                  </a:cubicBezTo>
                  <a:cubicBezTo>
                    <a:pt x="1019" y="803"/>
                    <a:pt x="1019" y="799"/>
                    <a:pt x="1020" y="795"/>
                  </a:cubicBezTo>
                  <a:cubicBezTo>
                    <a:pt x="1021" y="780"/>
                    <a:pt x="1021" y="766"/>
                    <a:pt x="1017" y="751"/>
                  </a:cubicBezTo>
                  <a:cubicBezTo>
                    <a:pt x="1012" y="734"/>
                    <a:pt x="1007" y="716"/>
                    <a:pt x="1001" y="699"/>
                  </a:cubicBezTo>
                  <a:cubicBezTo>
                    <a:pt x="1000" y="695"/>
                    <a:pt x="999" y="692"/>
                    <a:pt x="997" y="689"/>
                  </a:cubicBezTo>
                  <a:cubicBezTo>
                    <a:pt x="991" y="681"/>
                    <a:pt x="984" y="672"/>
                    <a:pt x="978" y="664"/>
                  </a:cubicBezTo>
                  <a:cubicBezTo>
                    <a:pt x="975" y="659"/>
                    <a:pt x="971" y="657"/>
                    <a:pt x="966" y="655"/>
                  </a:cubicBezTo>
                  <a:cubicBezTo>
                    <a:pt x="955" y="653"/>
                    <a:pt x="945" y="650"/>
                    <a:pt x="935" y="648"/>
                  </a:cubicBezTo>
                  <a:cubicBezTo>
                    <a:pt x="928" y="647"/>
                    <a:pt x="922" y="647"/>
                    <a:pt x="915" y="645"/>
                  </a:cubicBezTo>
                  <a:cubicBezTo>
                    <a:pt x="898" y="642"/>
                    <a:pt x="881" y="640"/>
                    <a:pt x="865" y="638"/>
                  </a:cubicBezTo>
                  <a:cubicBezTo>
                    <a:pt x="858" y="637"/>
                    <a:pt x="851" y="637"/>
                    <a:pt x="844" y="637"/>
                  </a:cubicBezTo>
                  <a:cubicBezTo>
                    <a:pt x="840" y="637"/>
                    <a:pt x="835" y="638"/>
                    <a:pt x="830" y="638"/>
                  </a:cubicBezTo>
                  <a:cubicBezTo>
                    <a:pt x="823" y="638"/>
                    <a:pt x="815" y="639"/>
                    <a:pt x="808" y="638"/>
                  </a:cubicBezTo>
                  <a:cubicBezTo>
                    <a:pt x="800" y="637"/>
                    <a:pt x="792" y="638"/>
                    <a:pt x="785" y="639"/>
                  </a:cubicBezTo>
                  <a:cubicBezTo>
                    <a:pt x="781" y="640"/>
                    <a:pt x="776" y="641"/>
                    <a:pt x="772" y="641"/>
                  </a:cubicBezTo>
                  <a:cubicBezTo>
                    <a:pt x="762" y="640"/>
                    <a:pt x="753" y="642"/>
                    <a:pt x="743" y="643"/>
                  </a:cubicBezTo>
                  <a:cubicBezTo>
                    <a:pt x="734" y="645"/>
                    <a:pt x="726" y="649"/>
                    <a:pt x="719" y="656"/>
                  </a:cubicBezTo>
                  <a:cubicBezTo>
                    <a:pt x="708" y="667"/>
                    <a:pt x="698" y="679"/>
                    <a:pt x="695" y="695"/>
                  </a:cubicBezTo>
                  <a:cubicBezTo>
                    <a:pt x="694" y="698"/>
                    <a:pt x="692" y="699"/>
                    <a:pt x="690" y="699"/>
                  </a:cubicBezTo>
                  <a:cubicBezTo>
                    <a:pt x="688" y="699"/>
                    <a:pt x="686" y="697"/>
                    <a:pt x="685" y="695"/>
                  </a:cubicBezTo>
                  <a:cubicBezTo>
                    <a:pt x="685" y="695"/>
                    <a:pt x="685" y="694"/>
                    <a:pt x="685" y="693"/>
                  </a:cubicBezTo>
                  <a:cubicBezTo>
                    <a:pt x="683" y="685"/>
                    <a:pt x="679" y="677"/>
                    <a:pt x="680" y="668"/>
                  </a:cubicBezTo>
                  <a:cubicBezTo>
                    <a:pt x="680" y="666"/>
                    <a:pt x="680" y="665"/>
                    <a:pt x="679" y="664"/>
                  </a:cubicBezTo>
                  <a:cubicBezTo>
                    <a:pt x="674" y="649"/>
                    <a:pt x="670" y="634"/>
                    <a:pt x="661" y="621"/>
                  </a:cubicBezTo>
                  <a:cubicBezTo>
                    <a:pt x="656" y="615"/>
                    <a:pt x="652" y="609"/>
                    <a:pt x="649" y="603"/>
                  </a:cubicBezTo>
                  <a:cubicBezTo>
                    <a:pt x="644" y="594"/>
                    <a:pt x="637" y="588"/>
                    <a:pt x="627" y="585"/>
                  </a:cubicBezTo>
                  <a:cubicBezTo>
                    <a:pt x="621" y="583"/>
                    <a:pt x="615" y="580"/>
                    <a:pt x="610" y="576"/>
                  </a:cubicBezTo>
                  <a:cubicBezTo>
                    <a:pt x="605" y="572"/>
                    <a:pt x="598" y="571"/>
                    <a:pt x="592" y="571"/>
                  </a:cubicBezTo>
                  <a:cubicBezTo>
                    <a:pt x="587" y="571"/>
                    <a:pt x="581" y="571"/>
                    <a:pt x="576" y="571"/>
                  </a:cubicBezTo>
                  <a:cubicBezTo>
                    <a:pt x="550" y="572"/>
                    <a:pt x="524" y="575"/>
                    <a:pt x="498" y="579"/>
                  </a:cubicBezTo>
                  <a:cubicBezTo>
                    <a:pt x="484" y="581"/>
                    <a:pt x="470" y="583"/>
                    <a:pt x="457" y="587"/>
                  </a:cubicBezTo>
                  <a:cubicBezTo>
                    <a:pt x="437" y="592"/>
                    <a:pt x="416" y="597"/>
                    <a:pt x="395" y="600"/>
                  </a:cubicBezTo>
                  <a:cubicBezTo>
                    <a:pt x="388" y="600"/>
                    <a:pt x="380" y="602"/>
                    <a:pt x="373" y="604"/>
                  </a:cubicBezTo>
                  <a:cubicBezTo>
                    <a:pt x="366" y="605"/>
                    <a:pt x="360" y="608"/>
                    <a:pt x="356" y="614"/>
                  </a:cubicBezTo>
                  <a:cubicBezTo>
                    <a:pt x="353" y="619"/>
                    <a:pt x="348" y="623"/>
                    <a:pt x="343" y="626"/>
                  </a:cubicBezTo>
                  <a:cubicBezTo>
                    <a:pt x="335" y="632"/>
                    <a:pt x="330" y="640"/>
                    <a:pt x="328" y="650"/>
                  </a:cubicBezTo>
                  <a:cubicBezTo>
                    <a:pt x="326" y="656"/>
                    <a:pt x="325" y="663"/>
                    <a:pt x="322" y="669"/>
                  </a:cubicBezTo>
                  <a:cubicBezTo>
                    <a:pt x="318" y="678"/>
                    <a:pt x="317" y="688"/>
                    <a:pt x="317" y="698"/>
                  </a:cubicBezTo>
                  <a:cubicBezTo>
                    <a:pt x="316" y="701"/>
                    <a:pt x="317" y="704"/>
                    <a:pt x="316" y="706"/>
                  </a:cubicBezTo>
                  <a:cubicBezTo>
                    <a:pt x="315" y="713"/>
                    <a:pt x="316" y="720"/>
                    <a:pt x="317" y="727"/>
                  </a:cubicBezTo>
                  <a:cubicBezTo>
                    <a:pt x="318" y="735"/>
                    <a:pt x="318" y="742"/>
                    <a:pt x="318" y="749"/>
                  </a:cubicBezTo>
                  <a:cubicBezTo>
                    <a:pt x="319" y="752"/>
                    <a:pt x="316" y="754"/>
                    <a:pt x="314" y="755"/>
                  </a:cubicBezTo>
                  <a:cubicBezTo>
                    <a:pt x="311" y="755"/>
                    <a:pt x="310" y="753"/>
                    <a:pt x="309" y="751"/>
                  </a:cubicBezTo>
                  <a:cubicBezTo>
                    <a:pt x="306" y="747"/>
                    <a:pt x="304" y="743"/>
                    <a:pt x="300" y="740"/>
                  </a:cubicBezTo>
                  <a:cubicBezTo>
                    <a:pt x="294" y="735"/>
                    <a:pt x="288" y="729"/>
                    <a:pt x="282" y="725"/>
                  </a:cubicBezTo>
                  <a:cubicBezTo>
                    <a:pt x="274" y="719"/>
                    <a:pt x="264" y="716"/>
                    <a:pt x="254" y="716"/>
                  </a:cubicBezTo>
                  <a:cubicBezTo>
                    <a:pt x="244" y="717"/>
                    <a:pt x="233" y="719"/>
                    <a:pt x="222" y="721"/>
                  </a:cubicBezTo>
                  <a:cubicBezTo>
                    <a:pt x="215" y="722"/>
                    <a:pt x="207" y="724"/>
                    <a:pt x="200" y="725"/>
                  </a:cubicBezTo>
                  <a:cubicBezTo>
                    <a:pt x="195" y="726"/>
                    <a:pt x="191" y="727"/>
                    <a:pt x="187" y="729"/>
                  </a:cubicBezTo>
                  <a:cubicBezTo>
                    <a:pt x="182" y="731"/>
                    <a:pt x="177" y="733"/>
                    <a:pt x="172" y="734"/>
                  </a:cubicBezTo>
                  <a:cubicBezTo>
                    <a:pt x="153" y="738"/>
                    <a:pt x="135" y="744"/>
                    <a:pt x="117" y="752"/>
                  </a:cubicBezTo>
                  <a:cubicBezTo>
                    <a:pt x="106" y="757"/>
                    <a:pt x="95" y="761"/>
                    <a:pt x="85" y="767"/>
                  </a:cubicBezTo>
                  <a:cubicBezTo>
                    <a:pt x="84" y="768"/>
                    <a:pt x="81" y="769"/>
                    <a:pt x="79" y="770"/>
                  </a:cubicBezTo>
                  <a:cubicBezTo>
                    <a:pt x="73" y="774"/>
                    <a:pt x="66" y="777"/>
                    <a:pt x="59" y="780"/>
                  </a:cubicBezTo>
                  <a:cubicBezTo>
                    <a:pt x="53" y="784"/>
                    <a:pt x="46" y="788"/>
                    <a:pt x="40" y="792"/>
                  </a:cubicBezTo>
                  <a:cubicBezTo>
                    <a:pt x="34" y="795"/>
                    <a:pt x="30" y="799"/>
                    <a:pt x="28" y="806"/>
                  </a:cubicBezTo>
                  <a:cubicBezTo>
                    <a:pt x="26" y="812"/>
                    <a:pt x="24" y="819"/>
                    <a:pt x="21" y="826"/>
                  </a:cubicBezTo>
                  <a:cubicBezTo>
                    <a:pt x="18" y="833"/>
                    <a:pt x="17" y="841"/>
                    <a:pt x="17" y="849"/>
                  </a:cubicBezTo>
                  <a:cubicBezTo>
                    <a:pt x="17" y="863"/>
                    <a:pt x="18" y="877"/>
                    <a:pt x="17" y="891"/>
                  </a:cubicBezTo>
                  <a:cubicBezTo>
                    <a:pt x="17" y="906"/>
                    <a:pt x="19" y="920"/>
                    <a:pt x="25" y="934"/>
                  </a:cubicBezTo>
                  <a:cubicBezTo>
                    <a:pt x="28" y="941"/>
                    <a:pt x="31" y="948"/>
                    <a:pt x="32" y="956"/>
                  </a:cubicBezTo>
                  <a:cubicBezTo>
                    <a:pt x="38" y="969"/>
                    <a:pt x="42" y="982"/>
                    <a:pt x="49" y="994"/>
                  </a:cubicBezTo>
                  <a:cubicBezTo>
                    <a:pt x="55" y="1005"/>
                    <a:pt x="63" y="1014"/>
                    <a:pt x="70" y="1024"/>
                  </a:cubicBezTo>
                  <a:cubicBezTo>
                    <a:pt x="76" y="1034"/>
                    <a:pt x="86" y="1039"/>
                    <a:pt x="97" y="1043"/>
                  </a:cubicBezTo>
                  <a:cubicBezTo>
                    <a:pt x="104" y="1044"/>
                    <a:pt x="110" y="1046"/>
                    <a:pt x="116" y="1049"/>
                  </a:cubicBezTo>
                  <a:cubicBezTo>
                    <a:pt x="131" y="1055"/>
                    <a:pt x="147" y="1057"/>
                    <a:pt x="164" y="1056"/>
                  </a:cubicBezTo>
                  <a:cubicBezTo>
                    <a:pt x="168" y="1056"/>
                    <a:pt x="172" y="1056"/>
                    <a:pt x="176" y="1057"/>
                  </a:cubicBezTo>
                  <a:cubicBezTo>
                    <a:pt x="192" y="1058"/>
                    <a:pt x="207" y="1058"/>
                    <a:pt x="222" y="1054"/>
                  </a:cubicBezTo>
                  <a:cubicBezTo>
                    <a:pt x="226" y="1054"/>
                    <a:pt x="229" y="1053"/>
                    <a:pt x="233" y="1053"/>
                  </a:cubicBezTo>
                  <a:cubicBezTo>
                    <a:pt x="235" y="1053"/>
                    <a:pt x="237" y="1052"/>
                    <a:pt x="240" y="1053"/>
                  </a:cubicBezTo>
                  <a:cubicBezTo>
                    <a:pt x="247" y="1054"/>
                    <a:pt x="253" y="1053"/>
                    <a:pt x="260" y="1052"/>
                  </a:cubicBezTo>
                  <a:cubicBezTo>
                    <a:pt x="271" y="1051"/>
                    <a:pt x="282" y="1049"/>
                    <a:pt x="293" y="1047"/>
                  </a:cubicBezTo>
                  <a:cubicBezTo>
                    <a:pt x="300" y="1046"/>
                    <a:pt x="308" y="1046"/>
                    <a:pt x="315" y="1048"/>
                  </a:cubicBezTo>
                  <a:cubicBezTo>
                    <a:pt x="321" y="1050"/>
                    <a:pt x="327" y="1050"/>
                    <a:pt x="333" y="1050"/>
                  </a:cubicBezTo>
                  <a:cubicBezTo>
                    <a:pt x="342" y="1049"/>
                    <a:pt x="352" y="1050"/>
                    <a:pt x="360" y="1054"/>
                  </a:cubicBezTo>
                  <a:cubicBezTo>
                    <a:pt x="370" y="1058"/>
                    <a:pt x="379" y="1063"/>
                    <a:pt x="389" y="1067"/>
                  </a:cubicBezTo>
                  <a:cubicBezTo>
                    <a:pt x="394" y="1069"/>
                    <a:pt x="397" y="1073"/>
                    <a:pt x="401" y="1077"/>
                  </a:cubicBezTo>
                  <a:cubicBezTo>
                    <a:pt x="411" y="1090"/>
                    <a:pt x="422" y="1103"/>
                    <a:pt x="432" y="1117"/>
                  </a:cubicBezTo>
                  <a:cubicBezTo>
                    <a:pt x="436" y="1122"/>
                    <a:pt x="440" y="1127"/>
                    <a:pt x="443" y="1133"/>
                  </a:cubicBezTo>
                  <a:cubicBezTo>
                    <a:pt x="448" y="1141"/>
                    <a:pt x="453" y="1149"/>
                    <a:pt x="458" y="1157"/>
                  </a:cubicBezTo>
                  <a:cubicBezTo>
                    <a:pt x="474" y="1181"/>
                    <a:pt x="486" y="1208"/>
                    <a:pt x="497" y="1235"/>
                  </a:cubicBezTo>
                  <a:cubicBezTo>
                    <a:pt x="501" y="1246"/>
                    <a:pt x="506" y="1256"/>
                    <a:pt x="512" y="1266"/>
                  </a:cubicBezTo>
                  <a:cubicBezTo>
                    <a:pt x="516" y="1272"/>
                    <a:pt x="521" y="1278"/>
                    <a:pt x="525" y="1284"/>
                  </a:cubicBezTo>
                  <a:cubicBezTo>
                    <a:pt x="531" y="1294"/>
                    <a:pt x="538" y="1305"/>
                    <a:pt x="545" y="1315"/>
                  </a:cubicBezTo>
                  <a:cubicBezTo>
                    <a:pt x="548" y="1320"/>
                    <a:pt x="551" y="1324"/>
                    <a:pt x="555" y="1328"/>
                  </a:cubicBezTo>
                  <a:cubicBezTo>
                    <a:pt x="564" y="1337"/>
                    <a:pt x="575" y="1342"/>
                    <a:pt x="588" y="1341"/>
                  </a:cubicBezTo>
                  <a:cubicBezTo>
                    <a:pt x="596" y="1340"/>
                    <a:pt x="604" y="1338"/>
                    <a:pt x="612" y="1334"/>
                  </a:cubicBezTo>
                  <a:cubicBezTo>
                    <a:pt x="614" y="1333"/>
                    <a:pt x="616" y="1331"/>
                    <a:pt x="618" y="1329"/>
                  </a:cubicBezTo>
                  <a:cubicBezTo>
                    <a:pt x="625" y="1321"/>
                    <a:pt x="631" y="1311"/>
                    <a:pt x="633" y="1300"/>
                  </a:cubicBezTo>
                  <a:cubicBezTo>
                    <a:pt x="635" y="1290"/>
                    <a:pt x="638" y="1280"/>
                    <a:pt x="641" y="1270"/>
                  </a:cubicBezTo>
                  <a:cubicBezTo>
                    <a:pt x="649" y="1249"/>
                    <a:pt x="654" y="1228"/>
                    <a:pt x="655" y="1205"/>
                  </a:cubicBezTo>
                  <a:cubicBezTo>
                    <a:pt x="656" y="1192"/>
                    <a:pt x="658" y="1179"/>
                    <a:pt x="660" y="1166"/>
                  </a:cubicBezTo>
                  <a:cubicBezTo>
                    <a:pt x="662" y="1153"/>
                    <a:pt x="665" y="1140"/>
                    <a:pt x="669" y="1126"/>
                  </a:cubicBezTo>
                  <a:cubicBezTo>
                    <a:pt x="672" y="1118"/>
                    <a:pt x="674" y="1110"/>
                    <a:pt x="676" y="1101"/>
                  </a:cubicBezTo>
                  <a:cubicBezTo>
                    <a:pt x="678" y="1094"/>
                    <a:pt x="680" y="1088"/>
                    <a:pt x="682" y="1081"/>
                  </a:cubicBezTo>
                  <a:cubicBezTo>
                    <a:pt x="687" y="1069"/>
                    <a:pt x="692" y="1057"/>
                    <a:pt x="697" y="1044"/>
                  </a:cubicBezTo>
                  <a:cubicBezTo>
                    <a:pt x="701" y="1031"/>
                    <a:pt x="708" y="1020"/>
                    <a:pt x="719" y="1012"/>
                  </a:cubicBezTo>
                  <a:cubicBezTo>
                    <a:pt x="726" y="1006"/>
                    <a:pt x="733" y="999"/>
                    <a:pt x="741" y="994"/>
                  </a:cubicBezTo>
                  <a:cubicBezTo>
                    <a:pt x="747" y="990"/>
                    <a:pt x="753" y="987"/>
                    <a:pt x="760" y="987"/>
                  </a:cubicBezTo>
                  <a:cubicBezTo>
                    <a:pt x="765" y="986"/>
                    <a:pt x="769" y="984"/>
                    <a:pt x="773" y="982"/>
                  </a:cubicBezTo>
                  <a:cubicBezTo>
                    <a:pt x="780" y="977"/>
                    <a:pt x="788" y="974"/>
                    <a:pt x="797" y="973"/>
                  </a:cubicBezTo>
                  <a:cubicBezTo>
                    <a:pt x="809" y="972"/>
                    <a:pt x="820" y="970"/>
                    <a:pt x="831" y="968"/>
                  </a:cubicBezTo>
                  <a:cubicBezTo>
                    <a:pt x="837" y="967"/>
                    <a:pt x="842" y="966"/>
                    <a:pt x="847" y="964"/>
                  </a:cubicBezTo>
                  <a:cubicBezTo>
                    <a:pt x="850" y="962"/>
                    <a:pt x="854" y="962"/>
                    <a:pt x="857" y="961"/>
                  </a:cubicBezTo>
                  <a:cubicBezTo>
                    <a:pt x="864" y="960"/>
                    <a:pt x="870" y="959"/>
                    <a:pt x="877" y="958"/>
                  </a:cubicBezTo>
                  <a:cubicBezTo>
                    <a:pt x="883" y="957"/>
                    <a:pt x="889" y="956"/>
                    <a:pt x="895" y="954"/>
                  </a:cubicBezTo>
                  <a:cubicBezTo>
                    <a:pt x="904" y="950"/>
                    <a:pt x="913" y="947"/>
                    <a:pt x="923" y="945"/>
                  </a:cubicBezTo>
                  <a:cubicBezTo>
                    <a:pt x="933" y="942"/>
                    <a:pt x="943" y="938"/>
                    <a:pt x="952" y="932"/>
                  </a:cubicBezTo>
                  <a:cubicBezTo>
                    <a:pt x="965" y="924"/>
                    <a:pt x="977" y="916"/>
                    <a:pt x="989" y="907"/>
                  </a:cubicBezTo>
                  <a:cubicBezTo>
                    <a:pt x="995" y="903"/>
                    <a:pt x="999" y="897"/>
                    <a:pt x="1002" y="890"/>
                  </a:cubicBezTo>
                  <a:cubicBezTo>
                    <a:pt x="1006" y="879"/>
                    <a:pt x="1010" y="868"/>
                    <a:pt x="1014" y="857"/>
                  </a:cubicBezTo>
                  <a:cubicBezTo>
                    <a:pt x="1015" y="852"/>
                    <a:pt x="1016" y="847"/>
                    <a:pt x="1016" y="841"/>
                  </a:cubicBezTo>
                  <a:cubicBezTo>
                    <a:pt x="1017" y="836"/>
                    <a:pt x="1017" y="830"/>
                    <a:pt x="1017" y="825"/>
                  </a:cubicBezTo>
                  <a:close/>
                  <a:moveTo>
                    <a:pt x="28" y="1005"/>
                  </a:moveTo>
                  <a:cubicBezTo>
                    <a:pt x="28" y="1008"/>
                    <a:pt x="27" y="1010"/>
                    <a:pt x="27" y="1011"/>
                  </a:cubicBezTo>
                  <a:cubicBezTo>
                    <a:pt x="27" y="1036"/>
                    <a:pt x="26" y="1060"/>
                    <a:pt x="26" y="1085"/>
                  </a:cubicBezTo>
                  <a:cubicBezTo>
                    <a:pt x="25" y="1111"/>
                    <a:pt x="26" y="1137"/>
                    <a:pt x="29" y="1163"/>
                  </a:cubicBezTo>
                  <a:cubicBezTo>
                    <a:pt x="32" y="1196"/>
                    <a:pt x="39" y="1228"/>
                    <a:pt x="51" y="1259"/>
                  </a:cubicBezTo>
                  <a:cubicBezTo>
                    <a:pt x="57" y="1273"/>
                    <a:pt x="62" y="1287"/>
                    <a:pt x="66" y="1301"/>
                  </a:cubicBezTo>
                  <a:cubicBezTo>
                    <a:pt x="71" y="1316"/>
                    <a:pt x="79" y="1328"/>
                    <a:pt x="92" y="1336"/>
                  </a:cubicBezTo>
                  <a:cubicBezTo>
                    <a:pt x="94" y="1337"/>
                    <a:pt x="95" y="1338"/>
                    <a:pt x="96" y="1339"/>
                  </a:cubicBezTo>
                  <a:cubicBezTo>
                    <a:pt x="101" y="1343"/>
                    <a:pt x="106" y="1345"/>
                    <a:pt x="112" y="1344"/>
                  </a:cubicBezTo>
                  <a:cubicBezTo>
                    <a:pt x="117" y="1344"/>
                    <a:pt x="122" y="1344"/>
                    <a:pt x="126" y="1344"/>
                  </a:cubicBezTo>
                  <a:cubicBezTo>
                    <a:pt x="137" y="1344"/>
                    <a:pt x="145" y="1340"/>
                    <a:pt x="151" y="1332"/>
                  </a:cubicBezTo>
                  <a:cubicBezTo>
                    <a:pt x="155" y="1327"/>
                    <a:pt x="158" y="1322"/>
                    <a:pt x="162" y="1318"/>
                  </a:cubicBezTo>
                  <a:cubicBezTo>
                    <a:pt x="165" y="1315"/>
                    <a:pt x="166" y="1312"/>
                    <a:pt x="168" y="1309"/>
                  </a:cubicBezTo>
                  <a:cubicBezTo>
                    <a:pt x="175" y="1290"/>
                    <a:pt x="183" y="1271"/>
                    <a:pt x="191" y="1252"/>
                  </a:cubicBezTo>
                  <a:cubicBezTo>
                    <a:pt x="194" y="1243"/>
                    <a:pt x="198" y="1234"/>
                    <a:pt x="204" y="1227"/>
                  </a:cubicBezTo>
                  <a:cubicBezTo>
                    <a:pt x="205" y="1225"/>
                    <a:pt x="206" y="1224"/>
                    <a:pt x="206" y="1222"/>
                  </a:cubicBezTo>
                  <a:cubicBezTo>
                    <a:pt x="213" y="1206"/>
                    <a:pt x="220" y="1190"/>
                    <a:pt x="224" y="1173"/>
                  </a:cubicBezTo>
                  <a:cubicBezTo>
                    <a:pt x="225" y="1168"/>
                    <a:pt x="226" y="1163"/>
                    <a:pt x="225" y="1157"/>
                  </a:cubicBezTo>
                  <a:cubicBezTo>
                    <a:pt x="224" y="1148"/>
                    <a:pt x="222" y="1139"/>
                    <a:pt x="221" y="1129"/>
                  </a:cubicBezTo>
                  <a:cubicBezTo>
                    <a:pt x="220" y="1116"/>
                    <a:pt x="213" y="1105"/>
                    <a:pt x="205" y="1094"/>
                  </a:cubicBezTo>
                  <a:cubicBezTo>
                    <a:pt x="202" y="1091"/>
                    <a:pt x="199" y="1089"/>
                    <a:pt x="195" y="1089"/>
                  </a:cubicBezTo>
                  <a:cubicBezTo>
                    <a:pt x="186" y="1087"/>
                    <a:pt x="178" y="1085"/>
                    <a:pt x="169" y="1083"/>
                  </a:cubicBezTo>
                  <a:cubicBezTo>
                    <a:pt x="157" y="1081"/>
                    <a:pt x="145" y="1080"/>
                    <a:pt x="133" y="1078"/>
                  </a:cubicBezTo>
                  <a:cubicBezTo>
                    <a:pt x="114" y="1075"/>
                    <a:pt x="96" y="1068"/>
                    <a:pt x="78" y="1059"/>
                  </a:cubicBezTo>
                  <a:cubicBezTo>
                    <a:pt x="71" y="1055"/>
                    <a:pt x="65" y="1050"/>
                    <a:pt x="60" y="1044"/>
                  </a:cubicBezTo>
                  <a:cubicBezTo>
                    <a:pt x="58" y="1042"/>
                    <a:pt x="56" y="1040"/>
                    <a:pt x="54" y="1039"/>
                  </a:cubicBezTo>
                  <a:cubicBezTo>
                    <a:pt x="50" y="1038"/>
                    <a:pt x="47" y="1035"/>
                    <a:pt x="45" y="1032"/>
                  </a:cubicBezTo>
                  <a:cubicBezTo>
                    <a:pt x="42" y="1026"/>
                    <a:pt x="39" y="1021"/>
                    <a:pt x="36" y="1016"/>
                  </a:cubicBezTo>
                  <a:cubicBezTo>
                    <a:pt x="33" y="1013"/>
                    <a:pt x="32" y="1009"/>
                    <a:pt x="28" y="1005"/>
                  </a:cubicBezTo>
                  <a:close/>
                  <a:moveTo>
                    <a:pt x="1036" y="858"/>
                  </a:moveTo>
                  <a:cubicBezTo>
                    <a:pt x="1034" y="867"/>
                    <a:pt x="1032" y="875"/>
                    <a:pt x="1030" y="883"/>
                  </a:cubicBezTo>
                  <a:cubicBezTo>
                    <a:pt x="1029" y="887"/>
                    <a:pt x="1028" y="892"/>
                    <a:pt x="1025" y="894"/>
                  </a:cubicBezTo>
                  <a:cubicBezTo>
                    <a:pt x="1021" y="898"/>
                    <a:pt x="1018" y="903"/>
                    <a:pt x="1016" y="907"/>
                  </a:cubicBezTo>
                  <a:cubicBezTo>
                    <a:pt x="1012" y="914"/>
                    <a:pt x="1008" y="919"/>
                    <a:pt x="1003" y="924"/>
                  </a:cubicBezTo>
                  <a:cubicBezTo>
                    <a:pt x="987" y="939"/>
                    <a:pt x="969" y="951"/>
                    <a:pt x="950" y="960"/>
                  </a:cubicBezTo>
                  <a:cubicBezTo>
                    <a:pt x="934" y="968"/>
                    <a:pt x="919" y="976"/>
                    <a:pt x="904" y="983"/>
                  </a:cubicBezTo>
                  <a:cubicBezTo>
                    <a:pt x="898" y="986"/>
                    <a:pt x="895" y="990"/>
                    <a:pt x="893" y="996"/>
                  </a:cubicBezTo>
                  <a:cubicBezTo>
                    <a:pt x="890" y="1006"/>
                    <a:pt x="887" y="1016"/>
                    <a:pt x="888" y="1026"/>
                  </a:cubicBezTo>
                  <a:cubicBezTo>
                    <a:pt x="890" y="1037"/>
                    <a:pt x="891" y="1048"/>
                    <a:pt x="893" y="1059"/>
                  </a:cubicBezTo>
                  <a:cubicBezTo>
                    <a:pt x="894" y="1065"/>
                    <a:pt x="895" y="1070"/>
                    <a:pt x="899" y="1075"/>
                  </a:cubicBezTo>
                  <a:cubicBezTo>
                    <a:pt x="902" y="1080"/>
                    <a:pt x="906" y="1085"/>
                    <a:pt x="909" y="1090"/>
                  </a:cubicBezTo>
                  <a:cubicBezTo>
                    <a:pt x="918" y="1103"/>
                    <a:pt x="928" y="1115"/>
                    <a:pt x="940" y="1125"/>
                  </a:cubicBezTo>
                  <a:cubicBezTo>
                    <a:pt x="942" y="1127"/>
                    <a:pt x="944" y="1129"/>
                    <a:pt x="946" y="1131"/>
                  </a:cubicBezTo>
                  <a:cubicBezTo>
                    <a:pt x="958" y="1147"/>
                    <a:pt x="971" y="1162"/>
                    <a:pt x="983" y="1177"/>
                  </a:cubicBezTo>
                  <a:cubicBezTo>
                    <a:pt x="986" y="1181"/>
                    <a:pt x="989" y="1185"/>
                    <a:pt x="993" y="1189"/>
                  </a:cubicBezTo>
                  <a:cubicBezTo>
                    <a:pt x="996" y="1192"/>
                    <a:pt x="999" y="1195"/>
                    <a:pt x="1003" y="1197"/>
                  </a:cubicBezTo>
                  <a:cubicBezTo>
                    <a:pt x="1006" y="1198"/>
                    <a:pt x="1008" y="1200"/>
                    <a:pt x="1011" y="1202"/>
                  </a:cubicBezTo>
                  <a:cubicBezTo>
                    <a:pt x="1019" y="1210"/>
                    <a:pt x="1028" y="1212"/>
                    <a:pt x="1039" y="1210"/>
                  </a:cubicBezTo>
                  <a:cubicBezTo>
                    <a:pt x="1045" y="1208"/>
                    <a:pt x="1051" y="1207"/>
                    <a:pt x="1057" y="1204"/>
                  </a:cubicBezTo>
                  <a:cubicBezTo>
                    <a:pt x="1060" y="1203"/>
                    <a:pt x="1064" y="1202"/>
                    <a:pt x="1066" y="1199"/>
                  </a:cubicBezTo>
                  <a:cubicBezTo>
                    <a:pt x="1072" y="1193"/>
                    <a:pt x="1077" y="1185"/>
                    <a:pt x="1081" y="1177"/>
                  </a:cubicBezTo>
                  <a:cubicBezTo>
                    <a:pt x="1084" y="1170"/>
                    <a:pt x="1086" y="1164"/>
                    <a:pt x="1086" y="1156"/>
                  </a:cubicBezTo>
                  <a:cubicBezTo>
                    <a:pt x="1086" y="1139"/>
                    <a:pt x="1087" y="1122"/>
                    <a:pt x="1089" y="1104"/>
                  </a:cubicBezTo>
                  <a:cubicBezTo>
                    <a:pt x="1090" y="1089"/>
                    <a:pt x="1091" y="1073"/>
                    <a:pt x="1089" y="1058"/>
                  </a:cubicBezTo>
                  <a:cubicBezTo>
                    <a:pt x="1086" y="1030"/>
                    <a:pt x="1083" y="1002"/>
                    <a:pt x="1075" y="975"/>
                  </a:cubicBezTo>
                  <a:cubicBezTo>
                    <a:pt x="1072" y="965"/>
                    <a:pt x="1069" y="954"/>
                    <a:pt x="1066" y="944"/>
                  </a:cubicBezTo>
                  <a:cubicBezTo>
                    <a:pt x="1058" y="918"/>
                    <a:pt x="1050" y="892"/>
                    <a:pt x="1041" y="866"/>
                  </a:cubicBezTo>
                  <a:cubicBezTo>
                    <a:pt x="1040" y="863"/>
                    <a:pt x="1040" y="860"/>
                    <a:pt x="1036" y="858"/>
                  </a:cubicBezTo>
                  <a:close/>
                  <a:moveTo>
                    <a:pt x="214" y="1079"/>
                  </a:moveTo>
                  <a:cubicBezTo>
                    <a:pt x="215" y="1083"/>
                    <a:pt x="217" y="1086"/>
                    <a:pt x="219" y="1090"/>
                  </a:cubicBezTo>
                  <a:cubicBezTo>
                    <a:pt x="221" y="1094"/>
                    <a:pt x="223" y="1099"/>
                    <a:pt x="226" y="1103"/>
                  </a:cubicBezTo>
                  <a:cubicBezTo>
                    <a:pt x="230" y="1108"/>
                    <a:pt x="232" y="1113"/>
                    <a:pt x="232" y="1118"/>
                  </a:cubicBezTo>
                  <a:cubicBezTo>
                    <a:pt x="234" y="1131"/>
                    <a:pt x="236" y="1144"/>
                    <a:pt x="238" y="1156"/>
                  </a:cubicBezTo>
                  <a:cubicBezTo>
                    <a:pt x="239" y="1163"/>
                    <a:pt x="238" y="1169"/>
                    <a:pt x="237" y="1175"/>
                  </a:cubicBezTo>
                  <a:cubicBezTo>
                    <a:pt x="235" y="1182"/>
                    <a:pt x="233" y="1189"/>
                    <a:pt x="231" y="1195"/>
                  </a:cubicBezTo>
                  <a:cubicBezTo>
                    <a:pt x="225" y="1210"/>
                    <a:pt x="218" y="1225"/>
                    <a:pt x="209" y="1239"/>
                  </a:cubicBezTo>
                  <a:cubicBezTo>
                    <a:pt x="207" y="1242"/>
                    <a:pt x="205" y="1246"/>
                    <a:pt x="204" y="1250"/>
                  </a:cubicBezTo>
                  <a:cubicBezTo>
                    <a:pt x="201" y="1256"/>
                    <a:pt x="199" y="1262"/>
                    <a:pt x="197" y="1268"/>
                  </a:cubicBezTo>
                  <a:cubicBezTo>
                    <a:pt x="191" y="1283"/>
                    <a:pt x="185" y="1298"/>
                    <a:pt x="178" y="1314"/>
                  </a:cubicBezTo>
                  <a:cubicBezTo>
                    <a:pt x="176" y="1320"/>
                    <a:pt x="172" y="1325"/>
                    <a:pt x="168" y="1330"/>
                  </a:cubicBezTo>
                  <a:cubicBezTo>
                    <a:pt x="166" y="1332"/>
                    <a:pt x="164" y="1334"/>
                    <a:pt x="163" y="1336"/>
                  </a:cubicBezTo>
                  <a:cubicBezTo>
                    <a:pt x="159" y="1344"/>
                    <a:pt x="152" y="1349"/>
                    <a:pt x="143" y="1350"/>
                  </a:cubicBezTo>
                  <a:cubicBezTo>
                    <a:pt x="140" y="1351"/>
                    <a:pt x="136" y="1351"/>
                    <a:pt x="134" y="1352"/>
                  </a:cubicBezTo>
                  <a:cubicBezTo>
                    <a:pt x="127" y="1355"/>
                    <a:pt x="121" y="1358"/>
                    <a:pt x="113" y="1359"/>
                  </a:cubicBezTo>
                  <a:cubicBezTo>
                    <a:pt x="115" y="1362"/>
                    <a:pt x="117" y="1363"/>
                    <a:pt x="120" y="1363"/>
                  </a:cubicBezTo>
                  <a:cubicBezTo>
                    <a:pt x="128" y="1366"/>
                    <a:pt x="136" y="1367"/>
                    <a:pt x="145" y="1367"/>
                  </a:cubicBezTo>
                  <a:cubicBezTo>
                    <a:pt x="162" y="1367"/>
                    <a:pt x="174" y="1357"/>
                    <a:pt x="178" y="1341"/>
                  </a:cubicBezTo>
                  <a:cubicBezTo>
                    <a:pt x="180" y="1333"/>
                    <a:pt x="181" y="1325"/>
                    <a:pt x="184" y="1318"/>
                  </a:cubicBezTo>
                  <a:cubicBezTo>
                    <a:pt x="189" y="1302"/>
                    <a:pt x="193" y="1286"/>
                    <a:pt x="201" y="1270"/>
                  </a:cubicBezTo>
                  <a:cubicBezTo>
                    <a:pt x="211" y="1250"/>
                    <a:pt x="219" y="1230"/>
                    <a:pt x="231" y="1211"/>
                  </a:cubicBezTo>
                  <a:cubicBezTo>
                    <a:pt x="234" y="1207"/>
                    <a:pt x="237" y="1202"/>
                    <a:pt x="239" y="1198"/>
                  </a:cubicBezTo>
                  <a:cubicBezTo>
                    <a:pt x="242" y="1191"/>
                    <a:pt x="245" y="1184"/>
                    <a:pt x="250" y="1178"/>
                  </a:cubicBezTo>
                  <a:cubicBezTo>
                    <a:pt x="252" y="1176"/>
                    <a:pt x="253" y="1173"/>
                    <a:pt x="254" y="1170"/>
                  </a:cubicBezTo>
                  <a:cubicBezTo>
                    <a:pt x="260" y="1155"/>
                    <a:pt x="268" y="1139"/>
                    <a:pt x="276" y="1125"/>
                  </a:cubicBezTo>
                  <a:cubicBezTo>
                    <a:pt x="279" y="1119"/>
                    <a:pt x="282" y="1115"/>
                    <a:pt x="286" y="1111"/>
                  </a:cubicBezTo>
                  <a:cubicBezTo>
                    <a:pt x="288" y="1109"/>
                    <a:pt x="290" y="1107"/>
                    <a:pt x="290" y="1104"/>
                  </a:cubicBezTo>
                  <a:cubicBezTo>
                    <a:pt x="283" y="1102"/>
                    <a:pt x="276" y="1100"/>
                    <a:pt x="269" y="1099"/>
                  </a:cubicBezTo>
                  <a:cubicBezTo>
                    <a:pt x="267" y="1098"/>
                    <a:pt x="264" y="1097"/>
                    <a:pt x="261" y="1096"/>
                  </a:cubicBezTo>
                  <a:cubicBezTo>
                    <a:pt x="260" y="1096"/>
                    <a:pt x="259" y="1094"/>
                    <a:pt x="258" y="1093"/>
                  </a:cubicBezTo>
                  <a:cubicBezTo>
                    <a:pt x="258" y="1091"/>
                    <a:pt x="260" y="1089"/>
                    <a:pt x="263" y="1089"/>
                  </a:cubicBezTo>
                  <a:cubicBezTo>
                    <a:pt x="265" y="1089"/>
                    <a:pt x="268" y="1090"/>
                    <a:pt x="271" y="1090"/>
                  </a:cubicBezTo>
                  <a:cubicBezTo>
                    <a:pt x="282" y="1092"/>
                    <a:pt x="292" y="1095"/>
                    <a:pt x="302" y="1096"/>
                  </a:cubicBezTo>
                  <a:cubicBezTo>
                    <a:pt x="315" y="1097"/>
                    <a:pt x="326" y="1102"/>
                    <a:pt x="336" y="1110"/>
                  </a:cubicBezTo>
                  <a:cubicBezTo>
                    <a:pt x="344" y="1116"/>
                    <a:pt x="352" y="1122"/>
                    <a:pt x="362" y="1126"/>
                  </a:cubicBezTo>
                  <a:cubicBezTo>
                    <a:pt x="369" y="1129"/>
                    <a:pt x="375" y="1133"/>
                    <a:pt x="379" y="1139"/>
                  </a:cubicBezTo>
                  <a:cubicBezTo>
                    <a:pt x="380" y="1141"/>
                    <a:pt x="382" y="1144"/>
                    <a:pt x="384" y="1144"/>
                  </a:cubicBezTo>
                  <a:cubicBezTo>
                    <a:pt x="389" y="1144"/>
                    <a:pt x="393" y="1148"/>
                    <a:pt x="397" y="1152"/>
                  </a:cubicBezTo>
                  <a:cubicBezTo>
                    <a:pt x="398" y="1152"/>
                    <a:pt x="399" y="1153"/>
                    <a:pt x="400" y="1153"/>
                  </a:cubicBezTo>
                  <a:cubicBezTo>
                    <a:pt x="410" y="1157"/>
                    <a:pt x="417" y="1164"/>
                    <a:pt x="423" y="1172"/>
                  </a:cubicBezTo>
                  <a:cubicBezTo>
                    <a:pt x="425" y="1175"/>
                    <a:pt x="427" y="1178"/>
                    <a:pt x="429" y="1181"/>
                  </a:cubicBezTo>
                  <a:cubicBezTo>
                    <a:pt x="433" y="1185"/>
                    <a:pt x="437" y="1189"/>
                    <a:pt x="441" y="1193"/>
                  </a:cubicBezTo>
                  <a:cubicBezTo>
                    <a:pt x="450" y="1203"/>
                    <a:pt x="458" y="1214"/>
                    <a:pt x="464" y="1227"/>
                  </a:cubicBezTo>
                  <a:cubicBezTo>
                    <a:pt x="466" y="1233"/>
                    <a:pt x="469" y="1239"/>
                    <a:pt x="473" y="1244"/>
                  </a:cubicBezTo>
                  <a:cubicBezTo>
                    <a:pt x="488" y="1274"/>
                    <a:pt x="504" y="1304"/>
                    <a:pt x="520" y="1334"/>
                  </a:cubicBezTo>
                  <a:cubicBezTo>
                    <a:pt x="522" y="1340"/>
                    <a:pt x="525" y="1345"/>
                    <a:pt x="527" y="1350"/>
                  </a:cubicBezTo>
                  <a:cubicBezTo>
                    <a:pt x="531" y="1357"/>
                    <a:pt x="534" y="1364"/>
                    <a:pt x="538" y="1370"/>
                  </a:cubicBezTo>
                  <a:cubicBezTo>
                    <a:pt x="542" y="1377"/>
                    <a:pt x="547" y="1383"/>
                    <a:pt x="554" y="1388"/>
                  </a:cubicBezTo>
                  <a:cubicBezTo>
                    <a:pt x="566" y="1396"/>
                    <a:pt x="579" y="1402"/>
                    <a:pt x="594" y="1405"/>
                  </a:cubicBezTo>
                  <a:cubicBezTo>
                    <a:pt x="599" y="1406"/>
                    <a:pt x="605" y="1406"/>
                    <a:pt x="610" y="1403"/>
                  </a:cubicBezTo>
                  <a:cubicBezTo>
                    <a:pt x="619" y="1398"/>
                    <a:pt x="628" y="1392"/>
                    <a:pt x="635" y="1385"/>
                  </a:cubicBezTo>
                  <a:cubicBezTo>
                    <a:pt x="646" y="1374"/>
                    <a:pt x="654" y="1361"/>
                    <a:pt x="656" y="1345"/>
                  </a:cubicBezTo>
                  <a:cubicBezTo>
                    <a:pt x="658" y="1335"/>
                    <a:pt x="659" y="1325"/>
                    <a:pt x="661" y="1315"/>
                  </a:cubicBezTo>
                  <a:cubicBezTo>
                    <a:pt x="662" y="1310"/>
                    <a:pt x="662" y="1305"/>
                    <a:pt x="664" y="1301"/>
                  </a:cubicBezTo>
                  <a:cubicBezTo>
                    <a:pt x="667" y="1289"/>
                    <a:pt x="669" y="1276"/>
                    <a:pt x="671" y="1263"/>
                  </a:cubicBezTo>
                  <a:cubicBezTo>
                    <a:pt x="672" y="1256"/>
                    <a:pt x="673" y="1249"/>
                    <a:pt x="675" y="1241"/>
                  </a:cubicBezTo>
                  <a:cubicBezTo>
                    <a:pt x="679" y="1222"/>
                    <a:pt x="683" y="1204"/>
                    <a:pt x="687" y="1185"/>
                  </a:cubicBezTo>
                  <a:cubicBezTo>
                    <a:pt x="689" y="1175"/>
                    <a:pt x="692" y="1165"/>
                    <a:pt x="697" y="1156"/>
                  </a:cubicBezTo>
                  <a:cubicBezTo>
                    <a:pt x="700" y="1149"/>
                    <a:pt x="704" y="1142"/>
                    <a:pt x="706" y="1134"/>
                  </a:cubicBezTo>
                  <a:cubicBezTo>
                    <a:pt x="710" y="1122"/>
                    <a:pt x="718" y="1112"/>
                    <a:pt x="724" y="1100"/>
                  </a:cubicBezTo>
                  <a:cubicBezTo>
                    <a:pt x="725" y="1099"/>
                    <a:pt x="726" y="1098"/>
                    <a:pt x="727" y="1097"/>
                  </a:cubicBezTo>
                  <a:cubicBezTo>
                    <a:pt x="729" y="1095"/>
                    <a:pt x="731" y="1093"/>
                    <a:pt x="733" y="1091"/>
                  </a:cubicBezTo>
                  <a:cubicBezTo>
                    <a:pt x="742" y="1079"/>
                    <a:pt x="753" y="1067"/>
                    <a:pt x="764" y="1056"/>
                  </a:cubicBezTo>
                  <a:cubicBezTo>
                    <a:pt x="768" y="1051"/>
                    <a:pt x="773" y="1046"/>
                    <a:pt x="777" y="1040"/>
                  </a:cubicBezTo>
                  <a:cubicBezTo>
                    <a:pt x="781" y="1036"/>
                    <a:pt x="785" y="1031"/>
                    <a:pt x="791" y="1028"/>
                  </a:cubicBezTo>
                  <a:cubicBezTo>
                    <a:pt x="804" y="1021"/>
                    <a:pt x="818" y="1014"/>
                    <a:pt x="832" y="1007"/>
                  </a:cubicBezTo>
                  <a:cubicBezTo>
                    <a:pt x="834" y="1006"/>
                    <a:pt x="837" y="1005"/>
                    <a:pt x="839" y="1005"/>
                  </a:cubicBezTo>
                  <a:cubicBezTo>
                    <a:pt x="840" y="1005"/>
                    <a:pt x="842" y="1005"/>
                    <a:pt x="842" y="1006"/>
                  </a:cubicBezTo>
                  <a:cubicBezTo>
                    <a:pt x="843" y="1007"/>
                    <a:pt x="842" y="1009"/>
                    <a:pt x="842" y="1010"/>
                  </a:cubicBezTo>
                  <a:cubicBezTo>
                    <a:pt x="841" y="1011"/>
                    <a:pt x="839" y="1012"/>
                    <a:pt x="837" y="1013"/>
                  </a:cubicBezTo>
                  <a:cubicBezTo>
                    <a:pt x="831" y="1017"/>
                    <a:pt x="825" y="1020"/>
                    <a:pt x="819" y="1024"/>
                  </a:cubicBezTo>
                  <a:cubicBezTo>
                    <a:pt x="818" y="1024"/>
                    <a:pt x="816" y="1026"/>
                    <a:pt x="814" y="1027"/>
                  </a:cubicBezTo>
                  <a:cubicBezTo>
                    <a:pt x="816" y="1029"/>
                    <a:pt x="817" y="1030"/>
                    <a:pt x="819" y="1031"/>
                  </a:cubicBezTo>
                  <a:cubicBezTo>
                    <a:pt x="826" y="1034"/>
                    <a:pt x="832" y="1039"/>
                    <a:pt x="837" y="1045"/>
                  </a:cubicBezTo>
                  <a:cubicBezTo>
                    <a:pt x="844" y="1052"/>
                    <a:pt x="850" y="1059"/>
                    <a:pt x="857" y="1066"/>
                  </a:cubicBezTo>
                  <a:cubicBezTo>
                    <a:pt x="870" y="1080"/>
                    <a:pt x="884" y="1094"/>
                    <a:pt x="898" y="1109"/>
                  </a:cubicBezTo>
                  <a:cubicBezTo>
                    <a:pt x="899" y="1110"/>
                    <a:pt x="901" y="1111"/>
                    <a:pt x="902" y="1113"/>
                  </a:cubicBezTo>
                  <a:cubicBezTo>
                    <a:pt x="918" y="1125"/>
                    <a:pt x="931" y="1140"/>
                    <a:pt x="944" y="1155"/>
                  </a:cubicBezTo>
                  <a:cubicBezTo>
                    <a:pt x="947" y="1160"/>
                    <a:pt x="951" y="1164"/>
                    <a:pt x="955" y="1168"/>
                  </a:cubicBezTo>
                  <a:cubicBezTo>
                    <a:pt x="957" y="1169"/>
                    <a:pt x="959" y="1171"/>
                    <a:pt x="961" y="1172"/>
                  </a:cubicBezTo>
                  <a:cubicBezTo>
                    <a:pt x="963" y="1169"/>
                    <a:pt x="961" y="1168"/>
                    <a:pt x="960" y="1167"/>
                  </a:cubicBezTo>
                  <a:cubicBezTo>
                    <a:pt x="954" y="1162"/>
                    <a:pt x="950" y="1156"/>
                    <a:pt x="946" y="1150"/>
                  </a:cubicBezTo>
                  <a:cubicBezTo>
                    <a:pt x="944" y="1147"/>
                    <a:pt x="941" y="1144"/>
                    <a:pt x="939" y="1141"/>
                  </a:cubicBezTo>
                  <a:cubicBezTo>
                    <a:pt x="929" y="1130"/>
                    <a:pt x="918" y="1120"/>
                    <a:pt x="908" y="1109"/>
                  </a:cubicBezTo>
                  <a:cubicBezTo>
                    <a:pt x="904" y="1104"/>
                    <a:pt x="900" y="1100"/>
                    <a:pt x="897" y="1095"/>
                  </a:cubicBezTo>
                  <a:cubicBezTo>
                    <a:pt x="893" y="1089"/>
                    <a:pt x="890" y="1084"/>
                    <a:pt x="887" y="1079"/>
                  </a:cubicBezTo>
                  <a:cubicBezTo>
                    <a:pt x="883" y="1074"/>
                    <a:pt x="881" y="1069"/>
                    <a:pt x="881" y="1064"/>
                  </a:cubicBezTo>
                  <a:cubicBezTo>
                    <a:pt x="879" y="1050"/>
                    <a:pt x="876" y="1037"/>
                    <a:pt x="874" y="1023"/>
                  </a:cubicBezTo>
                  <a:cubicBezTo>
                    <a:pt x="874" y="1018"/>
                    <a:pt x="874" y="1012"/>
                    <a:pt x="876" y="1007"/>
                  </a:cubicBezTo>
                  <a:cubicBezTo>
                    <a:pt x="878" y="1004"/>
                    <a:pt x="878" y="1001"/>
                    <a:pt x="879" y="997"/>
                  </a:cubicBezTo>
                  <a:cubicBezTo>
                    <a:pt x="879" y="992"/>
                    <a:pt x="879" y="986"/>
                    <a:pt x="881" y="980"/>
                  </a:cubicBezTo>
                  <a:cubicBezTo>
                    <a:pt x="885" y="978"/>
                    <a:pt x="888" y="976"/>
                    <a:pt x="892" y="975"/>
                  </a:cubicBezTo>
                  <a:cubicBezTo>
                    <a:pt x="896" y="973"/>
                    <a:pt x="899" y="971"/>
                    <a:pt x="903" y="969"/>
                  </a:cubicBezTo>
                  <a:cubicBezTo>
                    <a:pt x="906" y="967"/>
                    <a:pt x="910" y="966"/>
                    <a:pt x="914" y="961"/>
                  </a:cubicBezTo>
                  <a:cubicBezTo>
                    <a:pt x="910" y="962"/>
                    <a:pt x="908" y="962"/>
                    <a:pt x="907" y="963"/>
                  </a:cubicBezTo>
                  <a:cubicBezTo>
                    <a:pt x="893" y="967"/>
                    <a:pt x="879" y="969"/>
                    <a:pt x="865" y="971"/>
                  </a:cubicBezTo>
                  <a:cubicBezTo>
                    <a:pt x="860" y="972"/>
                    <a:pt x="855" y="974"/>
                    <a:pt x="850" y="975"/>
                  </a:cubicBezTo>
                  <a:cubicBezTo>
                    <a:pt x="845" y="977"/>
                    <a:pt x="840" y="979"/>
                    <a:pt x="835" y="980"/>
                  </a:cubicBezTo>
                  <a:cubicBezTo>
                    <a:pt x="823" y="981"/>
                    <a:pt x="812" y="983"/>
                    <a:pt x="801" y="985"/>
                  </a:cubicBezTo>
                  <a:cubicBezTo>
                    <a:pt x="796" y="985"/>
                    <a:pt x="791" y="986"/>
                    <a:pt x="787" y="988"/>
                  </a:cubicBezTo>
                  <a:cubicBezTo>
                    <a:pt x="777" y="993"/>
                    <a:pt x="767" y="997"/>
                    <a:pt x="756" y="1000"/>
                  </a:cubicBezTo>
                  <a:cubicBezTo>
                    <a:pt x="750" y="1003"/>
                    <a:pt x="730" y="1018"/>
                    <a:pt x="726" y="1023"/>
                  </a:cubicBezTo>
                  <a:cubicBezTo>
                    <a:pt x="722" y="1028"/>
                    <a:pt x="717" y="1034"/>
                    <a:pt x="714" y="1039"/>
                  </a:cubicBezTo>
                  <a:cubicBezTo>
                    <a:pt x="712" y="1043"/>
                    <a:pt x="711" y="1047"/>
                    <a:pt x="710" y="1051"/>
                  </a:cubicBezTo>
                  <a:cubicBezTo>
                    <a:pt x="709" y="1057"/>
                    <a:pt x="707" y="1062"/>
                    <a:pt x="705" y="1067"/>
                  </a:cubicBezTo>
                  <a:cubicBezTo>
                    <a:pt x="700" y="1081"/>
                    <a:pt x="693" y="1093"/>
                    <a:pt x="692" y="1108"/>
                  </a:cubicBezTo>
                  <a:cubicBezTo>
                    <a:pt x="692" y="1109"/>
                    <a:pt x="692" y="1110"/>
                    <a:pt x="691" y="1111"/>
                  </a:cubicBezTo>
                  <a:cubicBezTo>
                    <a:pt x="684" y="1133"/>
                    <a:pt x="678" y="1157"/>
                    <a:pt x="674" y="1180"/>
                  </a:cubicBezTo>
                  <a:cubicBezTo>
                    <a:pt x="669" y="1201"/>
                    <a:pt x="665" y="1221"/>
                    <a:pt x="661" y="1242"/>
                  </a:cubicBezTo>
                  <a:cubicBezTo>
                    <a:pt x="657" y="1262"/>
                    <a:pt x="652" y="1282"/>
                    <a:pt x="652" y="1303"/>
                  </a:cubicBezTo>
                  <a:cubicBezTo>
                    <a:pt x="652" y="1314"/>
                    <a:pt x="648" y="1323"/>
                    <a:pt x="640" y="1330"/>
                  </a:cubicBezTo>
                  <a:cubicBezTo>
                    <a:pt x="636" y="1333"/>
                    <a:pt x="631" y="1337"/>
                    <a:pt x="627" y="1340"/>
                  </a:cubicBezTo>
                  <a:cubicBezTo>
                    <a:pt x="612" y="1352"/>
                    <a:pt x="595" y="1353"/>
                    <a:pt x="577" y="1354"/>
                  </a:cubicBezTo>
                  <a:cubicBezTo>
                    <a:pt x="576" y="1354"/>
                    <a:pt x="576" y="1354"/>
                    <a:pt x="575" y="1354"/>
                  </a:cubicBezTo>
                  <a:cubicBezTo>
                    <a:pt x="564" y="1351"/>
                    <a:pt x="554" y="1348"/>
                    <a:pt x="544" y="1343"/>
                  </a:cubicBezTo>
                  <a:cubicBezTo>
                    <a:pt x="538" y="1340"/>
                    <a:pt x="533" y="1335"/>
                    <a:pt x="530" y="1328"/>
                  </a:cubicBezTo>
                  <a:cubicBezTo>
                    <a:pt x="527" y="1322"/>
                    <a:pt x="524" y="1315"/>
                    <a:pt x="521" y="1308"/>
                  </a:cubicBezTo>
                  <a:cubicBezTo>
                    <a:pt x="518" y="1303"/>
                    <a:pt x="516" y="1297"/>
                    <a:pt x="513" y="1292"/>
                  </a:cubicBezTo>
                  <a:cubicBezTo>
                    <a:pt x="501" y="1269"/>
                    <a:pt x="488" y="1245"/>
                    <a:pt x="476" y="1222"/>
                  </a:cubicBezTo>
                  <a:cubicBezTo>
                    <a:pt x="464" y="1199"/>
                    <a:pt x="451" y="1175"/>
                    <a:pt x="436" y="1154"/>
                  </a:cubicBezTo>
                  <a:cubicBezTo>
                    <a:pt x="433" y="1149"/>
                    <a:pt x="430" y="1144"/>
                    <a:pt x="427" y="1139"/>
                  </a:cubicBezTo>
                  <a:cubicBezTo>
                    <a:pt x="425" y="1135"/>
                    <a:pt x="423" y="1131"/>
                    <a:pt x="420" y="1128"/>
                  </a:cubicBezTo>
                  <a:cubicBezTo>
                    <a:pt x="413" y="1119"/>
                    <a:pt x="406" y="1110"/>
                    <a:pt x="400" y="1100"/>
                  </a:cubicBezTo>
                  <a:cubicBezTo>
                    <a:pt x="397" y="1095"/>
                    <a:pt x="394" y="1092"/>
                    <a:pt x="390" y="1089"/>
                  </a:cubicBezTo>
                  <a:cubicBezTo>
                    <a:pt x="385" y="1084"/>
                    <a:pt x="380" y="1079"/>
                    <a:pt x="375" y="1075"/>
                  </a:cubicBezTo>
                  <a:cubicBezTo>
                    <a:pt x="371" y="1072"/>
                    <a:pt x="367" y="1069"/>
                    <a:pt x="362" y="1067"/>
                  </a:cubicBezTo>
                  <a:cubicBezTo>
                    <a:pt x="355" y="1065"/>
                    <a:pt x="347" y="1063"/>
                    <a:pt x="339" y="1062"/>
                  </a:cubicBezTo>
                  <a:cubicBezTo>
                    <a:pt x="336" y="1061"/>
                    <a:pt x="333" y="1061"/>
                    <a:pt x="330" y="1061"/>
                  </a:cubicBezTo>
                  <a:cubicBezTo>
                    <a:pt x="325" y="1062"/>
                    <a:pt x="320" y="1061"/>
                    <a:pt x="315" y="1060"/>
                  </a:cubicBezTo>
                  <a:cubicBezTo>
                    <a:pt x="308" y="1058"/>
                    <a:pt x="301" y="1058"/>
                    <a:pt x="293" y="1059"/>
                  </a:cubicBezTo>
                  <a:cubicBezTo>
                    <a:pt x="282" y="1061"/>
                    <a:pt x="271" y="1063"/>
                    <a:pt x="259" y="1064"/>
                  </a:cubicBezTo>
                  <a:cubicBezTo>
                    <a:pt x="254" y="1065"/>
                    <a:pt x="248" y="1066"/>
                    <a:pt x="243" y="1065"/>
                  </a:cubicBezTo>
                  <a:cubicBezTo>
                    <a:pt x="237" y="1064"/>
                    <a:pt x="231" y="1064"/>
                    <a:pt x="225" y="1065"/>
                  </a:cubicBezTo>
                  <a:cubicBezTo>
                    <a:pt x="210" y="1068"/>
                    <a:pt x="195" y="1070"/>
                    <a:pt x="180" y="1069"/>
                  </a:cubicBezTo>
                  <a:cubicBezTo>
                    <a:pt x="179" y="1069"/>
                    <a:pt x="178" y="1070"/>
                    <a:pt x="176" y="1070"/>
                  </a:cubicBezTo>
                  <a:cubicBezTo>
                    <a:pt x="189" y="1075"/>
                    <a:pt x="201" y="1076"/>
                    <a:pt x="214" y="1079"/>
                  </a:cubicBezTo>
                  <a:close/>
                  <a:moveTo>
                    <a:pt x="377" y="208"/>
                  </a:moveTo>
                  <a:cubicBezTo>
                    <a:pt x="375" y="208"/>
                    <a:pt x="374" y="208"/>
                    <a:pt x="373" y="209"/>
                  </a:cubicBezTo>
                  <a:cubicBezTo>
                    <a:pt x="368" y="212"/>
                    <a:pt x="363" y="214"/>
                    <a:pt x="359" y="217"/>
                  </a:cubicBezTo>
                  <a:cubicBezTo>
                    <a:pt x="351" y="223"/>
                    <a:pt x="343" y="227"/>
                    <a:pt x="334" y="230"/>
                  </a:cubicBezTo>
                  <a:cubicBezTo>
                    <a:pt x="323" y="234"/>
                    <a:pt x="313" y="239"/>
                    <a:pt x="304" y="246"/>
                  </a:cubicBezTo>
                  <a:cubicBezTo>
                    <a:pt x="297" y="252"/>
                    <a:pt x="289" y="257"/>
                    <a:pt x="282" y="262"/>
                  </a:cubicBezTo>
                  <a:cubicBezTo>
                    <a:pt x="277" y="266"/>
                    <a:pt x="273" y="270"/>
                    <a:pt x="269" y="274"/>
                  </a:cubicBezTo>
                  <a:cubicBezTo>
                    <a:pt x="265" y="279"/>
                    <a:pt x="264" y="284"/>
                    <a:pt x="264" y="289"/>
                  </a:cubicBezTo>
                  <a:cubicBezTo>
                    <a:pt x="268" y="293"/>
                    <a:pt x="273" y="296"/>
                    <a:pt x="278" y="297"/>
                  </a:cubicBezTo>
                  <a:cubicBezTo>
                    <a:pt x="286" y="298"/>
                    <a:pt x="293" y="299"/>
                    <a:pt x="301" y="298"/>
                  </a:cubicBezTo>
                  <a:cubicBezTo>
                    <a:pt x="313" y="298"/>
                    <a:pt x="324" y="294"/>
                    <a:pt x="334" y="288"/>
                  </a:cubicBezTo>
                  <a:cubicBezTo>
                    <a:pt x="339" y="284"/>
                    <a:pt x="344" y="281"/>
                    <a:pt x="347" y="275"/>
                  </a:cubicBezTo>
                  <a:cubicBezTo>
                    <a:pt x="349" y="271"/>
                    <a:pt x="351" y="267"/>
                    <a:pt x="355" y="264"/>
                  </a:cubicBezTo>
                  <a:cubicBezTo>
                    <a:pt x="356" y="262"/>
                    <a:pt x="358" y="259"/>
                    <a:pt x="358" y="257"/>
                  </a:cubicBezTo>
                  <a:cubicBezTo>
                    <a:pt x="358" y="253"/>
                    <a:pt x="359" y="249"/>
                    <a:pt x="361" y="245"/>
                  </a:cubicBezTo>
                  <a:cubicBezTo>
                    <a:pt x="365" y="238"/>
                    <a:pt x="368" y="230"/>
                    <a:pt x="372" y="223"/>
                  </a:cubicBezTo>
                  <a:cubicBezTo>
                    <a:pt x="374" y="218"/>
                    <a:pt x="376" y="214"/>
                    <a:pt x="377" y="208"/>
                  </a:cubicBezTo>
                  <a:close/>
                  <a:moveTo>
                    <a:pt x="1056" y="328"/>
                  </a:moveTo>
                  <a:cubicBezTo>
                    <a:pt x="1060" y="327"/>
                    <a:pt x="1062" y="327"/>
                    <a:pt x="1065" y="326"/>
                  </a:cubicBezTo>
                  <a:cubicBezTo>
                    <a:pt x="1071" y="324"/>
                    <a:pt x="1077" y="322"/>
                    <a:pt x="1083" y="319"/>
                  </a:cubicBezTo>
                  <a:cubicBezTo>
                    <a:pt x="1087" y="317"/>
                    <a:pt x="1091" y="315"/>
                    <a:pt x="1095" y="313"/>
                  </a:cubicBezTo>
                  <a:cubicBezTo>
                    <a:pt x="1105" y="308"/>
                    <a:pt x="1115" y="302"/>
                    <a:pt x="1124" y="297"/>
                  </a:cubicBezTo>
                  <a:cubicBezTo>
                    <a:pt x="1132" y="292"/>
                    <a:pt x="1138" y="286"/>
                    <a:pt x="1144" y="280"/>
                  </a:cubicBezTo>
                  <a:cubicBezTo>
                    <a:pt x="1146" y="278"/>
                    <a:pt x="1147" y="275"/>
                    <a:pt x="1148" y="273"/>
                  </a:cubicBezTo>
                  <a:cubicBezTo>
                    <a:pt x="1149" y="269"/>
                    <a:pt x="1149" y="264"/>
                    <a:pt x="1150" y="259"/>
                  </a:cubicBezTo>
                  <a:cubicBezTo>
                    <a:pt x="1150" y="257"/>
                    <a:pt x="1150" y="254"/>
                    <a:pt x="1147" y="253"/>
                  </a:cubicBezTo>
                  <a:cubicBezTo>
                    <a:pt x="1136" y="250"/>
                    <a:pt x="1125" y="246"/>
                    <a:pt x="1114" y="249"/>
                  </a:cubicBezTo>
                  <a:cubicBezTo>
                    <a:pt x="1102" y="253"/>
                    <a:pt x="1091" y="260"/>
                    <a:pt x="1081" y="269"/>
                  </a:cubicBezTo>
                  <a:cubicBezTo>
                    <a:pt x="1072" y="276"/>
                    <a:pt x="1065" y="286"/>
                    <a:pt x="1062" y="298"/>
                  </a:cubicBezTo>
                  <a:cubicBezTo>
                    <a:pt x="1062" y="300"/>
                    <a:pt x="1061" y="301"/>
                    <a:pt x="1061" y="303"/>
                  </a:cubicBezTo>
                  <a:cubicBezTo>
                    <a:pt x="1058" y="311"/>
                    <a:pt x="1057" y="319"/>
                    <a:pt x="1056" y="328"/>
                  </a:cubicBezTo>
                  <a:close/>
                  <a:moveTo>
                    <a:pt x="964" y="1176"/>
                  </a:moveTo>
                  <a:cubicBezTo>
                    <a:pt x="964" y="1177"/>
                    <a:pt x="964" y="1178"/>
                    <a:pt x="964" y="1178"/>
                  </a:cubicBezTo>
                  <a:cubicBezTo>
                    <a:pt x="975" y="1195"/>
                    <a:pt x="985" y="1211"/>
                    <a:pt x="996" y="1228"/>
                  </a:cubicBezTo>
                  <a:cubicBezTo>
                    <a:pt x="999" y="1232"/>
                    <a:pt x="1003" y="1235"/>
                    <a:pt x="1008" y="1237"/>
                  </a:cubicBezTo>
                  <a:cubicBezTo>
                    <a:pt x="1016" y="1239"/>
                    <a:pt x="1024" y="1238"/>
                    <a:pt x="1031" y="1236"/>
                  </a:cubicBezTo>
                  <a:cubicBezTo>
                    <a:pt x="1041" y="1234"/>
                    <a:pt x="1050" y="1229"/>
                    <a:pt x="1058" y="1222"/>
                  </a:cubicBezTo>
                  <a:cubicBezTo>
                    <a:pt x="1059" y="1222"/>
                    <a:pt x="1060" y="1221"/>
                    <a:pt x="1059" y="1219"/>
                  </a:cubicBezTo>
                  <a:cubicBezTo>
                    <a:pt x="1054" y="1220"/>
                    <a:pt x="1050" y="1221"/>
                    <a:pt x="1045" y="1220"/>
                  </a:cubicBezTo>
                  <a:cubicBezTo>
                    <a:pt x="1039" y="1219"/>
                    <a:pt x="1033" y="1219"/>
                    <a:pt x="1027" y="1220"/>
                  </a:cubicBezTo>
                  <a:cubicBezTo>
                    <a:pt x="1020" y="1221"/>
                    <a:pt x="1013" y="1220"/>
                    <a:pt x="1007" y="1215"/>
                  </a:cubicBezTo>
                  <a:cubicBezTo>
                    <a:pt x="1000" y="1210"/>
                    <a:pt x="994" y="1206"/>
                    <a:pt x="988" y="1201"/>
                  </a:cubicBezTo>
                  <a:cubicBezTo>
                    <a:pt x="982" y="1196"/>
                    <a:pt x="977" y="1190"/>
                    <a:pt x="973" y="1183"/>
                  </a:cubicBezTo>
                  <a:cubicBezTo>
                    <a:pt x="971" y="1181"/>
                    <a:pt x="969" y="1179"/>
                    <a:pt x="967" y="1176"/>
                  </a:cubicBezTo>
                  <a:cubicBezTo>
                    <a:pt x="967" y="1176"/>
                    <a:pt x="965" y="1176"/>
                    <a:pt x="964" y="1176"/>
                  </a:cubicBezTo>
                  <a:close/>
                  <a:moveTo>
                    <a:pt x="520" y="559"/>
                  </a:moveTo>
                  <a:cubicBezTo>
                    <a:pt x="520" y="558"/>
                    <a:pt x="520" y="557"/>
                    <a:pt x="519" y="557"/>
                  </a:cubicBezTo>
                  <a:cubicBezTo>
                    <a:pt x="511" y="555"/>
                    <a:pt x="503" y="554"/>
                    <a:pt x="495" y="553"/>
                  </a:cubicBezTo>
                  <a:cubicBezTo>
                    <a:pt x="494" y="553"/>
                    <a:pt x="492" y="553"/>
                    <a:pt x="490" y="553"/>
                  </a:cubicBezTo>
                  <a:cubicBezTo>
                    <a:pt x="482" y="554"/>
                    <a:pt x="474" y="554"/>
                    <a:pt x="465" y="555"/>
                  </a:cubicBezTo>
                  <a:cubicBezTo>
                    <a:pt x="457" y="556"/>
                    <a:pt x="449" y="556"/>
                    <a:pt x="440" y="558"/>
                  </a:cubicBezTo>
                  <a:cubicBezTo>
                    <a:pt x="434" y="558"/>
                    <a:pt x="431" y="563"/>
                    <a:pt x="428" y="568"/>
                  </a:cubicBezTo>
                  <a:cubicBezTo>
                    <a:pt x="426" y="571"/>
                    <a:pt x="429" y="576"/>
                    <a:pt x="433" y="576"/>
                  </a:cubicBezTo>
                  <a:cubicBezTo>
                    <a:pt x="436" y="576"/>
                    <a:pt x="438" y="575"/>
                    <a:pt x="441" y="575"/>
                  </a:cubicBezTo>
                  <a:cubicBezTo>
                    <a:pt x="451" y="573"/>
                    <a:pt x="461" y="571"/>
                    <a:pt x="472" y="570"/>
                  </a:cubicBezTo>
                  <a:cubicBezTo>
                    <a:pt x="487" y="568"/>
                    <a:pt x="501" y="564"/>
                    <a:pt x="515" y="560"/>
                  </a:cubicBezTo>
                  <a:cubicBezTo>
                    <a:pt x="517" y="560"/>
                    <a:pt x="518" y="559"/>
                    <a:pt x="520" y="559"/>
                  </a:cubicBezTo>
                  <a:close/>
                  <a:moveTo>
                    <a:pt x="697" y="662"/>
                  </a:moveTo>
                  <a:cubicBezTo>
                    <a:pt x="702" y="655"/>
                    <a:pt x="708" y="650"/>
                    <a:pt x="712" y="643"/>
                  </a:cubicBezTo>
                  <a:cubicBezTo>
                    <a:pt x="705" y="640"/>
                    <a:pt x="698" y="638"/>
                    <a:pt x="691" y="637"/>
                  </a:cubicBezTo>
                  <a:cubicBezTo>
                    <a:pt x="689" y="636"/>
                    <a:pt x="686" y="636"/>
                    <a:pt x="684" y="639"/>
                  </a:cubicBezTo>
                  <a:cubicBezTo>
                    <a:pt x="686" y="648"/>
                    <a:pt x="687" y="657"/>
                    <a:pt x="697" y="662"/>
                  </a:cubicBezTo>
                  <a:close/>
                  <a:moveTo>
                    <a:pt x="303" y="694"/>
                  </a:moveTo>
                  <a:cubicBezTo>
                    <a:pt x="294" y="695"/>
                    <a:pt x="288" y="698"/>
                    <a:pt x="278" y="707"/>
                  </a:cubicBezTo>
                  <a:cubicBezTo>
                    <a:pt x="282" y="710"/>
                    <a:pt x="287" y="713"/>
                    <a:pt x="291" y="716"/>
                  </a:cubicBezTo>
                  <a:cubicBezTo>
                    <a:pt x="294" y="718"/>
                    <a:pt x="296" y="719"/>
                    <a:pt x="298" y="720"/>
                  </a:cubicBezTo>
                  <a:cubicBezTo>
                    <a:pt x="301" y="719"/>
                    <a:pt x="302" y="716"/>
                    <a:pt x="302" y="713"/>
                  </a:cubicBezTo>
                  <a:cubicBezTo>
                    <a:pt x="303" y="707"/>
                    <a:pt x="306" y="701"/>
                    <a:pt x="303" y="694"/>
                  </a:cubicBezTo>
                  <a:close/>
                  <a:moveTo>
                    <a:pt x="1593" y="444"/>
                  </a:moveTo>
                  <a:cubicBezTo>
                    <a:pt x="1590" y="442"/>
                    <a:pt x="1588" y="442"/>
                    <a:pt x="1585" y="441"/>
                  </a:cubicBezTo>
                  <a:cubicBezTo>
                    <a:pt x="1583" y="444"/>
                    <a:pt x="1581" y="447"/>
                    <a:pt x="1581" y="451"/>
                  </a:cubicBezTo>
                  <a:cubicBezTo>
                    <a:pt x="1586" y="451"/>
                    <a:pt x="1589" y="448"/>
                    <a:pt x="1593" y="444"/>
                  </a:cubicBezTo>
                  <a:close/>
                  <a:moveTo>
                    <a:pt x="1408" y="401"/>
                  </a:moveTo>
                  <a:cubicBezTo>
                    <a:pt x="1404" y="399"/>
                    <a:pt x="1401" y="401"/>
                    <a:pt x="1397" y="404"/>
                  </a:cubicBezTo>
                  <a:cubicBezTo>
                    <a:pt x="1402" y="405"/>
                    <a:pt x="1405" y="404"/>
                    <a:pt x="1408" y="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4"/>
            <p:cNvSpPr>
              <a:spLocks noEditPoints="1"/>
            </p:cNvSpPr>
            <p:nvPr/>
          </p:nvSpPr>
          <p:spPr bwMode="auto">
            <a:xfrm>
              <a:off x="7178675" y="4500563"/>
              <a:ext cx="587375" cy="577850"/>
            </a:xfrm>
            <a:custGeom>
              <a:avLst/>
              <a:gdLst>
                <a:gd name="T0" fmla="*/ 67 w 210"/>
                <a:gd name="T1" fmla="*/ 199 h 206"/>
                <a:gd name="T2" fmla="*/ 35 w 210"/>
                <a:gd name="T3" fmla="*/ 180 h 206"/>
                <a:gd name="T4" fmla="*/ 25 w 210"/>
                <a:gd name="T5" fmla="*/ 161 h 206"/>
                <a:gd name="T6" fmla="*/ 5 w 210"/>
                <a:gd name="T7" fmla="*/ 129 h 206"/>
                <a:gd name="T8" fmla="*/ 15 w 210"/>
                <a:gd name="T9" fmla="*/ 50 h 206"/>
                <a:gd name="T10" fmla="*/ 50 w 210"/>
                <a:gd name="T11" fmla="*/ 14 h 206"/>
                <a:gd name="T12" fmla="*/ 97 w 210"/>
                <a:gd name="T13" fmla="*/ 0 h 206"/>
                <a:gd name="T14" fmla="*/ 135 w 210"/>
                <a:gd name="T15" fmla="*/ 6 h 206"/>
                <a:gd name="T16" fmla="*/ 157 w 210"/>
                <a:gd name="T17" fmla="*/ 13 h 206"/>
                <a:gd name="T18" fmla="*/ 196 w 210"/>
                <a:gd name="T19" fmla="*/ 60 h 206"/>
                <a:gd name="T20" fmla="*/ 209 w 210"/>
                <a:gd name="T21" fmla="*/ 115 h 206"/>
                <a:gd name="T22" fmla="*/ 186 w 210"/>
                <a:gd name="T23" fmla="*/ 173 h 206"/>
                <a:gd name="T24" fmla="*/ 170 w 210"/>
                <a:gd name="T25" fmla="*/ 191 h 206"/>
                <a:gd name="T26" fmla="*/ 112 w 210"/>
                <a:gd name="T27" fmla="*/ 206 h 206"/>
                <a:gd name="T28" fmla="*/ 84 w 210"/>
                <a:gd name="T29" fmla="*/ 202 h 206"/>
                <a:gd name="T30" fmla="*/ 142 w 210"/>
                <a:gd name="T31" fmla="*/ 70 h 206"/>
                <a:gd name="T32" fmla="*/ 177 w 210"/>
                <a:gd name="T33" fmla="*/ 79 h 206"/>
                <a:gd name="T34" fmla="*/ 178 w 210"/>
                <a:gd name="T35" fmla="*/ 58 h 206"/>
                <a:gd name="T36" fmla="*/ 129 w 210"/>
                <a:gd name="T37" fmla="*/ 18 h 206"/>
                <a:gd name="T38" fmla="*/ 65 w 210"/>
                <a:gd name="T39" fmla="*/ 17 h 206"/>
                <a:gd name="T40" fmla="*/ 39 w 210"/>
                <a:gd name="T41" fmla="*/ 38 h 206"/>
                <a:gd name="T42" fmla="*/ 17 w 210"/>
                <a:gd name="T43" fmla="*/ 79 h 206"/>
                <a:gd name="T44" fmla="*/ 16 w 210"/>
                <a:gd name="T45" fmla="*/ 122 h 206"/>
                <a:gd name="T46" fmla="*/ 38 w 210"/>
                <a:gd name="T47" fmla="*/ 159 h 206"/>
                <a:gd name="T48" fmla="*/ 50 w 210"/>
                <a:gd name="T49" fmla="*/ 175 h 206"/>
                <a:gd name="T50" fmla="*/ 90 w 210"/>
                <a:gd name="T51" fmla="*/ 190 h 206"/>
                <a:gd name="T52" fmla="*/ 124 w 210"/>
                <a:gd name="T53" fmla="*/ 191 h 206"/>
                <a:gd name="T54" fmla="*/ 173 w 210"/>
                <a:gd name="T55" fmla="*/ 168 h 206"/>
                <a:gd name="T56" fmla="*/ 188 w 210"/>
                <a:gd name="T57" fmla="*/ 121 h 206"/>
                <a:gd name="T58" fmla="*/ 179 w 210"/>
                <a:gd name="T59" fmla="*/ 122 h 206"/>
                <a:gd name="T60" fmla="*/ 148 w 210"/>
                <a:gd name="T61" fmla="*/ 132 h 206"/>
                <a:gd name="T62" fmla="*/ 127 w 210"/>
                <a:gd name="T63" fmla="*/ 122 h 206"/>
                <a:gd name="T64" fmla="*/ 142 w 210"/>
                <a:gd name="T65" fmla="*/ 70 h 206"/>
                <a:gd name="T66" fmla="*/ 134 w 210"/>
                <a:gd name="T67" fmla="*/ 112 h 206"/>
                <a:gd name="T68" fmla="*/ 172 w 210"/>
                <a:gd name="T69" fmla="*/ 112 h 206"/>
                <a:gd name="T70" fmla="*/ 171 w 210"/>
                <a:gd name="T71" fmla="*/ 91 h 206"/>
                <a:gd name="T72" fmla="*/ 145 w 210"/>
                <a:gd name="T73" fmla="*/ 8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206">
                  <a:moveTo>
                    <a:pt x="84" y="202"/>
                  </a:moveTo>
                  <a:cubicBezTo>
                    <a:pt x="79" y="201"/>
                    <a:pt x="73" y="200"/>
                    <a:pt x="67" y="199"/>
                  </a:cubicBezTo>
                  <a:cubicBezTo>
                    <a:pt x="57" y="199"/>
                    <a:pt x="49" y="193"/>
                    <a:pt x="43" y="187"/>
                  </a:cubicBezTo>
                  <a:cubicBezTo>
                    <a:pt x="40" y="184"/>
                    <a:pt x="38" y="182"/>
                    <a:pt x="35" y="180"/>
                  </a:cubicBezTo>
                  <a:cubicBezTo>
                    <a:pt x="31" y="177"/>
                    <a:pt x="28" y="174"/>
                    <a:pt x="28" y="168"/>
                  </a:cubicBezTo>
                  <a:cubicBezTo>
                    <a:pt x="28" y="165"/>
                    <a:pt x="27" y="164"/>
                    <a:pt x="25" y="161"/>
                  </a:cubicBezTo>
                  <a:cubicBezTo>
                    <a:pt x="20" y="155"/>
                    <a:pt x="15" y="148"/>
                    <a:pt x="10" y="141"/>
                  </a:cubicBezTo>
                  <a:cubicBezTo>
                    <a:pt x="7" y="137"/>
                    <a:pt x="6" y="133"/>
                    <a:pt x="5" y="129"/>
                  </a:cubicBezTo>
                  <a:cubicBezTo>
                    <a:pt x="0" y="112"/>
                    <a:pt x="2" y="95"/>
                    <a:pt x="5" y="79"/>
                  </a:cubicBezTo>
                  <a:cubicBezTo>
                    <a:pt x="7" y="69"/>
                    <a:pt x="11" y="59"/>
                    <a:pt x="15" y="50"/>
                  </a:cubicBezTo>
                  <a:cubicBezTo>
                    <a:pt x="18" y="43"/>
                    <a:pt x="23" y="37"/>
                    <a:pt x="29" y="32"/>
                  </a:cubicBezTo>
                  <a:cubicBezTo>
                    <a:pt x="36" y="26"/>
                    <a:pt x="43" y="20"/>
                    <a:pt x="50" y="14"/>
                  </a:cubicBezTo>
                  <a:cubicBezTo>
                    <a:pt x="57" y="9"/>
                    <a:pt x="63" y="5"/>
                    <a:pt x="71" y="3"/>
                  </a:cubicBezTo>
                  <a:cubicBezTo>
                    <a:pt x="80" y="2"/>
                    <a:pt x="89" y="1"/>
                    <a:pt x="97" y="0"/>
                  </a:cubicBezTo>
                  <a:cubicBezTo>
                    <a:pt x="102" y="0"/>
                    <a:pt x="106" y="1"/>
                    <a:pt x="111" y="2"/>
                  </a:cubicBezTo>
                  <a:cubicBezTo>
                    <a:pt x="119" y="3"/>
                    <a:pt x="127" y="4"/>
                    <a:pt x="135" y="6"/>
                  </a:cubicBezTo>
                  <a:cubicBezTo>
                    <a:pt x="139" y="6"/>
                    <a:pt x="142" y="8"/>
                    <a:pt x="146" y="9"/>
                  </a:cubicBezTo>
                  <a:cubicBezTo>
                    <a:pt x="150" y="11"/>
                    <a:pt x="153" y="12"/>
                    <a:pt x="157" y="13"/>
                  </a:cubicBezTo>
                  <a:cubicBezTo>
                    <a:pt x="160" y="14"/>
                    <a:pt x="163" y="15"/>
                    <a:pt x="165" y="18"/>
                  </a:cubicBezTo>
                  <a:cubicBezTo>
                    <a:pt x="177" y="31"/>
                    <a:pt x="188" y="45"/>
                    <a:pt x="196" y="60"/>
                  </a:cubicBezTo>
                  <a:cubicBezTo>
                    <a:pt x="200" y="67"/>
                    <a:pt x="202" y="74"/>
                    <a:pt x="203" y="82"/>
                  </a:cubicBezTo>
                  <a:cubicBezTo>
                    <a:pt x="205" y="93"/>
                    <a:pt x="207" y="104"/>
                    <a:pt x="209" y="115"/>
                  </a:cubicBezTo>
                  <a:cubicBezTo>
                    <a:pt x="210" y="123"/>
                    <a:pt x="209" y="130"/>
                    <a:pt x="206" y="136"/>
                  </a:cubicBezTo>
                  <a:cubicBezTo>
                    <a:pt x="200" y="149"/>
                    <a:pt x="195" y="162"/>
                    <a:pt x="186" y="173"/>
                  </a:cubicBezTo>
                  <a:cubicBezTo>
                    <a:pt x="186" y="173"/>
                    <a:pt x="185" y="174"/>
                    <a:pt x="185" y="175"/>
                  </a:cubicBezTo>
                  <a:cubicBezTo>
                    <a:pt x="182" y="182"/>
                    <a:pt x="176" y="186"/>
                    <a:pt x="170" y="191"/>
                  </a:cubicBezTo>
                  <a:cubicBezTo>
                    <a:pt x="164" y="196"/>
                    <a:pt x="157" y="198"/>
                    <a:pt x="150" y="200"/>
                  </a:cubicBezTo>
                  <a:cubicBezTo>
                    <a:pt x="138" y="204"/>
                    <a:pt x="125" y="205"/>
                    <a:pt x="112" y="206"/>
                  </a:cubicBezTo>
                  <a:cubicBezTo>
                    <a:pt x="110" y="206"/>
                    <a:pt x="107" y="206"/>
                    <a:pt x="105" y="205"/>
                  </a:cubicBezTo>
                  <a:cubicBezTo>
                    <a:pt x="98" y="204"/>
                    <a:pt x="91" y="203"/>
                    <a:pt x="84" y="202"/>
                  </a:cubicBezTo>
                  <a:cubicBezTo>
                    <a:pt x="84" y="202"/>
                    <a:pt x="84" y="202"/>
                    <a:pt x="84" y="202"/>
                  </a:cubicBezTo>
                  <a:close/>
                  <a:moveTo>
                    <a:pt x="142" y="70"/>
                  </a:moveTo>
                  <a:cubicBezTo>
                    <a:pt x="150" y="74"/>
                    <a:pt x="150" y="74"/>
                    <a:pt x="156" y="73"/>
                  </a:cubicBezTo>
                  <a:cubicBezTo>
                    <a:pt x="164" y="72"/>
                    <a:pt x="171" y="74"/>
                    <a:pt x="177" y="79"/>
                  </a:cubicBezTo>
                  <a:cubicBezTo>
                    <a:pt x="178" y="80"/>
                    <a:pt x="179" y="82"/>
                    <a:pt x="181" y="81"/>
                  </a:cubicBezTo>
                  <a:cubicBezTo>
                    <a:pt x="182" y="73"/>
                    <a:pt x="181" y="65"/>
                    <a:pt x="178" y="58"/>
                  </a:cubicBezTo>
                  <a:cubicBezTo>
                    <a:pt x="173" y="46"/>
                    <a:pt x="165" y="36"/>
                    <a:pt x="155" y="29"/>
                  </a:cubicBezTo>
                  <a:cubicBezTo>
                    <a:pt x="148" y="23"/>
                    <a:pt x="139" y="18"/>
                    <a:pt x="129" y="18"/>
                  </a:cubicBezTo>
                  <a:cubicBezTo>
                    <a:pt x="124" y="17"/>
                    <a:pt x="118" y="16"/>
                    <a:pt x="114" y="15"/>
                  </a:cubicBezTo>
                  <a:cubicBezTo>
                    <a:pt x="97" y="8"/>
                    <a:pt x="81" y="10"/>
                    <a:pt x="65" y="17"/>
                  </a:cubicBezTo>
                  <a:cubicBezTo>
                    <a:pt x="62" y="19"/>
                    <a:pt x="59" y="22"/>
                    <a:pt x="56" y="24"/>
                  </a:cubicBezTo>
                  <a:cubicBezTo>
                    <a:pt x="50" y="29"/>
                    <a:pt x="45" y="34"/>
                    <a:pt x="39" y="38"/>
                  </a:cubicBezTo>
                  <a:cubicBezTo>
                    <a:pt x="30" y="44"/>
                    <a:pt x="25" y="53"/>
                    <a:pt x="22" y="63"/>
                  </a:cubicBezTo>
                  <a:cubicBezTo>
                    <a:pt x="21" y="69"/>
                    <a:pt x="19" y="74"/>
                    <a:pt x="17" y="79"/>
                  </a:cubicBezTo>
                  <a:cubicBezTo>
                    <a:pt x="17" y="81"/>
                    <a:pt x="16" y="83"/>
                    <a:pt x="16" y="85"/>
                  </a:cubicBezTo>
                  <a:cubicBezTo>
                    <a:pt x="14" y="97"/>
                    <a:pt x="13" y="109"/>
                    <a:pt x="16" y="122"/>
                  </a:cubicBezTo>
                  <a:cubicBezTo>
                    <a:pt x="16" y="127"/>
                    <a:pt x="18" y="132"/>
                    <a:pt x="21" y="136"/>
                  </a:cubicBezTo>
                  <a:cubicBezTo>
                    <a:pt x="27" y="143"/>
                    <a:pt x="32" y="151"/>
                    <a:pt x="38" y="159"/>
                  </a:cubicBezTo>
                  <a:cubicBezTo>
                    <a:pt x="41" y="162"/>
                    <a:pt x="42" y="165"/>
                    <a:pt x="42" y="169"/>
                  </a:cubicBezTo>
                  <a:cubicBezTo>
                    <a:pt x="45" y="171"/>
                    <a:pt x="48" y="173"/>
                    <a:pt x="50" y="175"/>
                  </a:cubicBezTo>
                  <a:cubicBezTo>
                    <a:pt x="57" y="183"/>
                    <a:pt x="65" y="186"/>
                    <a:pt x="75" y="188"/>
                  </a:cubicBezTo>
                  <a:cubicBezTo>
                    <a:pt x="80" y="188"/>
                    <a:pt x="85" y="189"/>
                    <a:pt x="90" y="190"/>
                  </a:cubicBezTo>
                  <a:cubicBezTo>
                    <a:pt x="101" y="191"/>
                    <a:pt x="112" y="194"/>
                    <a:pt x="123" y="191"/>
                  </a:cubicBezTo>
                  <a:cubicBezTo>
                    <a:pt x="123" y="191"/>
                    <a:pt x="124" y="191"/>
                    <a:pt x="124" y="191"/>
                  </a:cubicBezTo>
                  <a:cubicBezTo>
                    <a:pt x="136" y="191"/>
                    <a:pt x="147" y="187"/>
                    <a:pt x="158" y="182"/>
                  </a:cubicBezTo>
                  <a:cubicBezTo>
                    <a:pt x="164" y="179"/>
                    <a:pt x="169" y="175"/>
                    <a:pt x="173" y="168"/>
                  </a:cubicBezTo>
                  <a:cubicBezTo>
                    <a:pt x="175" y="164"/>
                    <a:pt x="176" y="160"/>
                    <a:pt x="178" y="156"/>
                  </a:cubicBezTo>
                  <a:cubicBezTo>
                    <a:pt x="183" y="145"/>
                    <a:pt x="185" y="133"/>
                    <a:pt x="188" y="121"/>
                  </a:cubicBezTo>
                  <a:cubicBezTo>
                    <a:pt x="188" y="120"/>
                    <a:pt x="188" y="118"/>
                    <a:pt x="186" y="117"/>
                  </a:cubicBezTo>
                  <a:cubicBezTo>
                    <a:pt x="183" y="118"/>
                    <a:pt x="181" y="120"/>
                    <a:pt x="179" y="122"/>
                  </a:cubicBezTo>
                  <a:cubicBezTo>
                    <a:pt x="173" y="126"/>
                    <a:pt x="168" y="128"/>
                    <a:pt x="161" y="130"/>
                  </a:cubicBezTo>
                  <a:cubicBezTo>
                    <a:pt x="157" y="130"/>
                    <a:pt x="152" y="131"/>
                    <a:pt x="148" y="132"/>
                  </a:cubicBezTo>
                  <a:cubicBezTo>
                    <a:pt x="143" y="132"/>
                    <a:pt x="139" y="131"/>
                    <a:pt x="136" y="129"/>
                  </a:cubicBezTo>
                  <a:cubicBezTo>
                    <a:pt x="133" y="127"/>
                    <a:pt x="130" y="125"/>
                    <a:pt x="127" y="122"/>
                  </a:cubicBezTo>
                  <a:cubicBezTo>
                    <a:pt x="116" y="110"/>
                    <a:pt x="116" y="91"/>
                    <a:pt x="128" y="80"/>
                  </a:cubicBezTo>
                  <a:cubicBezTo>
                    <a:pt x="132" y="77"/>
                    <a:pt x="137" y="74"/>
                    <a:pt x="142" y="70"/>
                  </a:cubicBezTo>
                  <a:close/>
                  <a:moveTo>
                    <a:pt x="131" y="97"/>
                  </a:moveTo>
                  <a:cubicBezTo>
                    <a:pt x="130" y="103"/>
                    <a:pt x="131" y="108"/>
                    <a:pt x="134" y="112"/>
                  </a:cubicBezTo>
                  <a:cubicBezTo>
                    <a:pt x="137" y="116"/>
                    <a:pt x="140" y="119"/>
                    <a:pt x="145" y="119"/>
                  </a:cubicBezTo>
                  <a:cubicBezTo>
                    <a:pt x="155" y="120"/>
                    <a:pt x="164" y="118"/>
                    <a:pt x="172" y="112"/>
                  </a:cubicBezTo>
                  <a:cubicBezTo>
                    <a:pt x="176" y="109"/>
                    <a:pt x="177" y="105"/>
                    <a:pt x="176" y="100"/>
                  </a:cubicBezTo>
                  <a:cubicBezTo>
                    <a:pt x="175" y="97"/>
                    <a:pt x="173" y="94"/>
                    <a:pt x="171" y="91"/>
                  </a:cubicBezTo>
                  <a:cubicBezTo>
                    <a:pt x="168" y="86"/>
                    <a:pt x="163" y="83"/>
                    <a:pt x="157" y="83"/>
                  </a:cubicBezTo>
                  <a:cubicBezTo>
                    <a:pt x="153" y="84"/>
                    <a:pt x="149" y="83"/>
                    <a:pt x="145" y="84"/>
                  </a:cubicBezTo>
                  <a:cubicBezTo>
                    <a:pt x="137" y="85"/>
                    <a:pt x="132" y="89"/>
                    <a:pt x="131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5"/>
            <p:cNvSpPr>
              <a:spLocks noEditPoints="1"/>
            </p:cNvSpPr>
            <p:nvPr/>
          </p:nvSpPr>
          <p:spPr bwMode="auto">
            <a:xfrm>
              <a:off x="5402263" y="4756150"/>
              <a:ext cx="577850" cy="581025"/>
            </a:xfrm>
            <a:custGeom>
              <a:avLst/>
              <a:gdLst>
                <a:gd name="T0" fmla="*/ 71 w 206"/>
                <a:gd name="T1" fmla="*/ 204 h 207"/>
                <a:gd name="T2" fmla="*/ 66 w 206"/>
                <a:gd name="T3" fmla="*/ 204 h 207"/>
                <a:gd name="T4" fmla="*/ 39 w 206"/>
                <a:gd name="T5" fmla="*/ 192 h 207"/>
                <a:gd name="T6" fmla="*/ 16 w 206"/>
                <a:gd name="T7" fmla="*/ 170 h 207"/>
                <a:gd name="T8" fmla="*/ 5 w 206"/>
                <a:gd name="T9" fmla="*/ 146 h 207"/>
                <a:gd name="T10" fmla="*/ 1 w 206"/>
                <a:gd name="T11" fmla="*/ 115 h 207"/>
                <a:gd name="T12" fmla="*/ 1 w 206"/>
                <a:gd name="T13" fmla="*/ 92 h 207"/>
                <a:gd name="T14" fmla="*/ 18 w 206"/>
                <a:gd name="T15" fmla="*/ 44 h 207"/>
                <a:gd name="T16" fmla="*/ 28 w 206"/>
                <a:gd name="T17" fmla="*/ 34 h 207"/>
                <a:gd name="T18" fmla="*/ 35 w 206"/>
                <a:gd name="T19" fmla="*/ 28 h 207"/>
                <a:gd name="T20" fmla="*/ 47 w 206"/>
                <a:gd name="T21" fmla="*/ 20 h 207"/>
                <a:gd name="T22" fmla="*/ 65 w 206"/>
                <a:gd name="T23" fmla="*/ 11 h 207"/>
                <a:gd name="T24" fmla="*/ 98 w 206"/>
                <a:gd name="T25" fmla="*/ 1 h 207"/>
                <a:gd name="T26" fmla="*/ 121 w 206"/>
                <a:gd name="T27" fmla="*/ 3 h 207"/>
                <a:gd name="T28" fmla="*/ 161 w 206"/>
                <a:gd name="T29" fmla="*/ 20 h 207"/>
                <a:gd name="T30" fmla="*/ 178 w 206"/>
                <a:gd name="T31" fmla="*/ 38 h 207"/>
                <a:gd name="T32" fmla="*/ 182 w 206"/>
                <a:gd name="T33" fmla="*/ 43 h 207"/>
                <a:gd name="T34" fmla="*/ 201 w 206"/>
                <a:gd name="T35" fmla="*/ 82 h 207"/>
                <a:gd name="T36" fmla="*/ 203 w 206"/>
                <a:gd name="T37" fmla="*/ 90 h 207"/>
                <a:gd name="T38" fmla="*/ 201 w 206"/>
                <a:gd name="T39" fmla="*/ 122 h 207"/>
                <a:gd name="T40" fmla="*/ 189 w 206"/>
                <a:gd name="T41" fmla="*/ 152 h 207"/>
                <a:gd name="T42" fmla="*/ 170 w 206"/>
                <a:gd name="T43" fmla="*/ 177 h 207"/>
                <a:gd name="T44" fmla="*/ 141 w 206"/>
                <a:gd name="T45" fmla="*/ 197 h 207"/>
                <a:gd name="T46" fmla="*/ 127 w 206"/>
                <a:gd name="T47" fmla="*/ 202 h 207"/>
                <a:gd name="T48" fmla="*/ 107 w 206"/>
                <a:gd name="T49" fmla="*/ 205 h 207"/>
                <a:gd name="T50" fmla="*/ 71 w 206"/>
                <a:gd name="T51" fmla="*/ 204 h 207"/>
                <a:gd name="T52" fmla="*/ 113 w 206"/>
                <a:gd name="T53" fmla="*/ 12 h 207"/>
                <a:gd name="T54" fmla="*/ 69 w 206"/>
                <a:gd name="T55" fmla="*/ 23 h 207"/>
                <a:gd name="T56" fmla="*/ 52 w 206"/>
                <a:gd name="T57" fmla="*/ 32 h 207"/>
                <a:gd name="T58" fmla="*/ 38 w 206"/>
                <a:gd name="T59" fmla="*/ 42 h 207"/>
                <a:gd name="T60" fmla="*/ 19 w 206"/>
                <a:gd name="T61" fmla="*/ 97 h 207"/>
                <a:gd name="T62" fmla="*/ 20 w 206"/>
                <a:gd name="T63" fmla="*/ 105 h 207"/>
                <a:gd name="T64" fmla="*/ 24 w 206"/>
                <a:gd name="T65" fmla="*/ 133 h 207"/>
                <a:gd name="T66" fmla="*/ 27 w 206"/>
                <a:gd name="T67" fmla="*/ 145 h 207"/>
                <a:gd name="T68" fmla="*/ 44 w 206"/>
                <a:gd name="T69" fmla="*/ 175 h 207"/>
                <a:gd name="T70" fmla="*/ 48 w 206"/>
                <a:gd name="T71" fmla="*/ 179 h 207"/>
                <a:gd name="T72" fmla="*/ 89 w 206"/>
                <a:gd name="T73" fmla="*/ 190 h 207"/>
                <a:gd name="T74" fmla="*/ 125 w 206"/>
                <a:gd name="T75" fmla="*/ 185 h 207"/>
                <a:gd name="T76" fmla="*/ 162 w 206"/>
                <a:gd name="T77" fmla="*/ 167 h 207"/>
                <a:gd name="T78" fmla="*/ 181 w 206"/>
                <a:gd name="T79" fmla="*/ 139 h 207"/>
                <a:gd name="T80" fmla="*/ 192 w 206"/>
                <a:gd name="T81" fmla="*/ 111 h 207"/>
                <a:gd name="T82" fmla="*/ 193 w 206"/>
                <a:gd name="T83" fmla="*/ 103 h 207"/>
                <a:gd name="T84" fmla="*/ 186 w 206"/>
                <a:gd name="T85" fmla="*/ 73 h 207"/>
                <a:gd name="T86" fmla="*/ 172 w 206"/>
                <a:gd name="T87" fmla="*/ 48 h 207"/>
                <a:gd name="T88" fmla="*/ 168 w 206"/>
                <a:gd name="T89" fmla="*/ 43 h 207"/>
                <a:gd name="T90" fmla="*/ 151 w 206"/>
                <a:gd name="T91" fmla="*/ 27 h 207"/>
                <a:gd name="T92" fmla="*/ 123 w 206"/>
                <a:gd name="T93" fmla="*/ 15 h 207"/>
                <a:gd name="T94" fmla="*/ 113 w 206"/>
                <a:gd name="T95" fmla="*/ 1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207">
                  <a:moveTo>
                    <a:pt x="71" y="204"/>
                  </a:moveTo>
                  <a:cubicBezTo>
                    <a:pt x="69" y="204"/>
                    <a:pt x="68" y="204"/>
                    <a:pt x="66" y="204"/>
                  </a:cubicBezTo>
                  <a:cubicBezTo>
                    <a:pt x="56" y="204"/>
                    <a:pt x="46" y="199"/>
                    <a:pt x="39" y="192"/>
                  </a:cubicBezTo>
                  <a:cubicBezTo>
                    <a:pt x="31" y="185"/>
                    <a:pt x="23" y="177"/>
                    <a:pt x="16" y="170"/>
                  </a:cubicBezTo>
                  <a:cubicBezTo>
                    <a:pt x="10" y="163"/>
                    <a:pt x="6" y="155"/>
                    <a:pt x="5" y="146"/>
                  </a:cubicBezTo>
                  <a:cubicBezTo>
                    <a:pt x="4" y="136"/>
                    <a:pt x="2" y="125"/>
                    <a:pt x="1" y="115"/>
                  </a:cubicBezTo>
                  <a:cubicBezTo>
                    <a:pt x="0" y="107"/>
                    <a:pt x="0" y="99"/>
                    <a:pt x="1" y="92"/>
                  </a:cubicBezTo>
                  <a:cubicBezTo>
                    <a:pt x="5" y="75"/>
                    <a:pt x="10" y="59"/>
                    <a:pt x="18" y="44"/>
                  </a:cubicBezTo>
                  <a:cubicBezTo>
                    <a:pt x="20" y="39"/>
                    <a:pt x="23" y="36"/>
                    <a:pt x="28" y="34"/>
                  </a:cubicBezTo>
                  <a:cubicBezTo>
                    <a:pt x="31" y="33"/>
                    <a:pt x="33" y="30"/>
                    <a:pt x="35" y="28"/>
                  </a:cubicBezTo>
                  <a:cubicBezTo>
                    <a:pt x="39" y="25"/>
                    <a:pt x="43" y="22"/>
                    <a:pt x="47" y="20"/>
                  </a:cubicBezTo>
                  <a:cubicBezTo>
                    <a:pt x="53" y="17"/>
                    <a:pt x="59" y="14"/>
                    <a:pt x="65" y="11"/>
                  </a:cubicBezTo>
                  <a:cubicBezTo>
                    <a:pt x="76" y="6"/>
                    <a:pt x="87" y="2"/>
                    <a:pt x="98" y="1"/>
                  </a:cubicBezTo>
                  <a:cubicBezTo>
                    <a:pt x="106" y="0"/>
                    <a:pt x="113" y="1"/>
                    <a:pt x="121" y="3"/>
                  </a:cubicBezTo>
                  <a:cubicBezTo>
                    <a:pt x="135" y="7"/>
                    <a:pt x="148" y="13"/>
                    <a:pt x="161" y="20"/>
                  </a:cubicBezTo>
                  <a:cubicBezTo>
                    <a:pt x="168" y="25"/>
                    <a:pt x="175" y="30"/>
                    <a:pt x="178" y="38"/>
                  </a:cubicBezTo>
                  <a:cubicBezTo>
                    <a:pt x="179" y="40"/>
                    <a:pt x="180" y="42"/>
                    <a:pt x="182" y="43"/>
                  </a:cubicBezTo>
                  <a:cubicBezTo>
                    <a:pt x="192" y="54"/>
                    <a:pt x="197" y="68"/>
                    <a:pt x="201" y="82"/>
                  </a:cubicBezTo>
                  <a:cubicBezTo>
                    <a:pt x="202" y="84"/>
                    <a:pt x="202" y="87"/>
                    <a:pt x="203" y="90"/>
                  </a:cubicBezTo>
                  <a:cubicBezTo>
                    <a:pt x="206" y="101"/>
                    <a:pt x="205" y="111"/>
                    <a:pt x="201" y="122"/>
                  </a:cubicBezTo>
                  <a:cubicBezTo>
                    <a:pt x="196" y="132"/>
                    <a:pt x="193" y="142"/>
                    <a:pt x="189" y="152"/>
                  </a:cubicBezTo>
                  <a:cubicBezTo>
                    <a:pt x="186" y="162"/>
                    <a:pt x="179" y="171"/>
                    <a:pt x="170" y="177"/>
                  </a:cubicBezTo>
                  <a:cubicBezTo>
                    <a:pt x="161" y="184"/>
                    <a:pt x="151" y="190"/>
                    <a:pt x="141" y="197"/>
                  </a:cubicBezTo>
                  <a:cubicBezTo>
                    <a:pt x="137" y="200"/>
                    <a:pt x="132" y="202"/>
                    <a:pt x="127" y="202"/>
                  </a:cubicBezTo>
                  <a:cubicBezTo>
                    <a:pt x="120" y="203"/>
                    <a:pt x="114" y="204"/>
                    <a:pt x="107" y="205"/>
                  </a:cubicBezTo>
                  <a:cubicBezTo>
                    <a:pt x="95" y="207"/>
                    <a:pt x="83" y="207"/>
                    <a:pt x="71" y="204"/>
                  </a:cubicBezTo>
                  <a:close/>
                  <a:moveTo>
                    <a:pt x="113" y="12"/>
                  </a:moveTo>
                  <a:cubicBezTo>
                    <a:pt x="96" y="10"/>
                    <a:pt x="82" y="14"/>
                    <a:pt x="69" y="23"/>
                  </a:cubicBezTo>
                  <a:cubicBezTo>
                    <a:pt x="64" y="26"/>
                    <a:pt x="59" y="30"/>
                    <a:pt x="52" y="32"/>
                  </a:cubicBezTo>
                  <a:cubicBezTo>
                    <a:pt x="47" y="34"/>
                    <a:pt x="42" y="37"/>
                    <a:pt x="38" y="42"/>
                  </a:cubicBezTo>
                  <a:cubicBezTo>
                    <a:pt x="24" y="58"/>
                    <a:pt x="16" y="76"/>
                    <a:pt x="19" y="97"/>
                  </a:cubicBezTo>
                  <a:cubicBezTo>
                    <a:pt x="20" y="100"/>
                    <a:pt x="20" y="102"/>
                    <a:pt x="20" y="105"/>
                  </a:cubicBezTo>
                  <a:cubicBezTo>
                    <a:pt x="21" y="114"/>
                    <a:pt x="23" y="124"/>
                    <a:pt x="24" y="133"/>
                  </a:cubicBezTo>
                  <a:cubicBezTo>
                    <a:pt x="25" y="137"/>
                    <a:pt x="26" y="141"/>
                    <a:pt x="27" y="145"/>
                  </a:cubicBezTo>
                  <a:cubicBezTo>
                    <a:pt x="31" y="156"/>
                    <a:pt x="37" y="166"/>
                    <a:pt x="44" y="175"/>
                  </a:cubicBezTo>
                  <a:cubicBezTo>
                    <a:pt x="45" y="176"/>
                    <a:pt x="47" y="178"/>
                    <a:pt x="48" y="179"/>
                  </a:cubicBezTo>
                  <a:cubicBezTo>
                    <a:pt x="56" y="185"/>
                    <a:pt x="79" y="192"/>
                    <a:pt x="89" y="190"/>
                  </a:cubicBezTo>
                  <a:cubicBezTo>
                    <a:pt x="101" y="189"/>
                    <a:pt x="113" y="187"/>
                    <a:pt x="125" y="185"/>
                  </a:cubicBezTo>
                  <a:cubicBezTo>
                    <a:pt x="139" y="182"/>
                    <a:pt x="151" y="177"/>
                    <a:pt x="162" y="167"/>
                  </a:cubicBezTo>
                  <a:cubicBezTo>
                    <a:pt x="171" y="159"/>
                    <a:pt x="177" y="150"/>
                    <a:pt x="181" y="139"/>
                  </a:cubicBezTo>
                  <a:cubicBezTo>
                    <a:pt x="185" y="130"/>
                    <a:pt x="188" y="120"/>
                    <a:pt x="192" y="111"/>
                  </a:cubicBezTo>
                  <a:cubicBezTo>
                    <a:pt x="192" y="108"/>
                    <a:pt x="193" y="106"/>
                    <a:pt x="193" y="103"/>
                  </a:cubicBezTo>
                  <a:cubicBezTo>
                    <a:pt x="192" y="93"/>
                    <a:pt x="190" y="82"/>
                    <a:pt x="186" y="73"/>
                  </a:cubicBezTo>
                  <a:cubicBezTo>
                    <a:pt x="182" y="64"/>
                    <a:pt x="178" y="56"/>
                    <a:pt x="172" y="48"/>
                  </a:cubicBezTo>
                  <a:cubicBezTo>
                    <a:pt x="170" y="47"/>
                    <a:pt x="169" y="45"/>
                    <a:pt x="168" y="43"/>
                  </a:cubicBezTo>
                  <a:cubicBezTo>
                    <a:pt x="165" y="36"/>
                    <a:pt x="158" y="31"/>
                    <a:pt x="151" y="27"/>
                  </a:cubicBezTo>
                  <a:cubicBezTo>
                    <a:pt x="142" y="23"/>
                    <a:pt x="132" y="19"/>
                    <a:pt x="123" y="15"/>
                  </a:cubicBezTo>
                  <a:cubicBezTo>
                    <a:pt x="119" y="14"/>
                    <a:pt x="116" y="13"/>
                    <a:pt x="11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6"/>
            <p:cNvSpPr>
              <a:spLocks noEditPoints="1"/>
            </p:cNvSpPr>
            <p:nvPr/>
          </p:nvSpPr>
          <p:spPr bwMode="auto">
            <a:xfrm>
              <a:off x="6315075" y="5037138"/>
              <a:ext cx="593725" cy="517525"/>
            </a:xfrm>
            <a:custGeom>
              <a:avLst/>
              <a:gdLst>
                <a:gd name="T0" fmla="*/ 96 w 212"/>
                <a:gd name="T1" fmla="*/ 182 h 185"/>
                <a:gd name="T2" fmla="*/ 85 w 212"/>
                <a:gd name="T3" fmla="*/ 180 h 185"/>
                <a:gd name="T4" fmla="*/ 74 w 212"/>
                <a:gd name="T5" fmla="*/ 176 h 185"/>
                <a:gd name="T6" fmla="*/ 68 w 212"/>
                <a:gd name="T7" fmla="*/ 174 h 185"/>
                <a:gd name="T8" fmla="*/ 58 w 212"/>
                <a:gd name="T9" fmla="*/ 171 h 185"/>
                <a:gd name="T10" fmla="*/ 41 w 212"/>
                <a:gd name="T11" fmla="*/ 160 h 185"/>
                <a:gd name="T12" fmla="*/ 13 w 212"/>
                <a:gd name="T13" fmla="*/ 128 h 185"/>
                <a:gd name="T14" fmla="*/ 5 w 212"/>
                <a:gd name="T15" fmla="*/ 109 h 185"/>
                <a:gd name="T16" fmla="*/ 1 w 212"/>
                <a:gd name="T17" fmla="*/ 83 h 185"/>
                <a:gd name="T18" fmla="*/ 6 w 212"/>
                <a:gd name="T19" fmla="*/ 60 h 185"/>
                <a:gd name="T20" fmla="*/ 64 w 212"/>
                <a:gd name="T21" fmla="*/ 9 h 185"/>
                <a:gd name="T22" fmla="*/ 72 w 212"/>
                <a:gd name="T23" fmla="*/ 6 h 185"/>
                <a:gd name="T24" fmla="*/ 114 w 212"/>
                <a:gd name="T25" fmla="*/ 0 h 185"/>
                <a:gd name="T26" fmla="*/ 126 w 212"/>
                <a:gd name="T27" fmla="*/ 1 h 185"/>
                <a:gd name="T28" fmla="*/ 158 w 212"/>
                <a:gd name="T29" fmla="*/ 10 h 185"/>
                <a:gd name="T30" fmla="*/ 182 w 212"/>
                <a:gd name="T31" fmla="*/ 25 h 185"/>
                <a:gd name="T32" fmla="*/ 198 w 212"/>
                <a:gd name="T33" fmla="*/ 46 h 185"/>
                <a:gd name="T34" fmla="*/ 209 w 212"/>
                <a:gd name="T35" fmla="*/ 74 h 185"/>
                <a:gd name="T36" fmla="*/ 211 w 212"/>
                <a:gd name="T37" fmla="*/ 86 h 185"/>
                <a:gd name="T38" fmla="*/ 209 w 212"/>
                <a:gd name="T39" fmla="*/ 106 h 185"/>
                <a:gd name="T40" fmla="*/ 204 w 212"/>
                <a:gd name="T41" fmla="*/ 131 h 185"/>
                <a:gd name="T42" fmla="*/ 195 w 212"/>
                <a:gd name="T43" fmla="*/ 149 h 185"/>
                <a:gd name="T44" fmla="*/ 173 w 212"/>
                <a:gd name="T45" fmla="*/ 169 h 185"/>
                <a:gd name="T46" fmla="*/ 167 w 212"/>
                <a:gd name="T47" fmla="*/ 171 h 185"/>
                <a:gd name="T48" fmla="*/ 162 w 212"/>
                <a:gd name="T49" fmla="*/ 173 h 185"/>
                <a:gd name="T50" fmla="*/ 118 w 212"/>
                <a:gd name="T51" fmla="*/ 184 h 185"/>
                <a:gd name="T52" fmla="*/ 113 w 212"/>
                <a:gd name="T53" fmla="*/ 185 h 185"/>
                <a:gd name="T54" fmla="*/ 96 w 212"/>
                <a:gd name="T55" fmla="*/ 182 h 185"/>
                <a:gd name="T56" fmla="*/ 96 w 212"/>
                <a:gd name="T57" fmla="*/ 182 h 185"/>
                <a:gd name="T58" fmla="*/ 184 w 212"/>
                <a:gd name="T59" fmla="*/ 129 h 185"/>
                <a:gd name="T60" fmla="*/ 192 w 212"/>
                <a:gd name="T61" fmla="*/ 118 h 185"/>
                <a:gd name="T62" fmla="*/ 194 w 212"/>
                <a:gd name="T63" fmla="*/ 106 h 185"/>
                <a:gd name="T64" fmla="*/ 184 w 212"/>
                <a:gd name="T65" fmla="*/ 60 h 185"/>
                <a:gd name="T66" fmla="*/ 183 w 212"/>
                <a:gd name="T67" fmla="*/ 58 h 185"/>
                <a:gd name="T68" fmla="*/ 169 w 212"/>
                <a:gd name="T69" fmla="*/ 41 h 185"/>
                <a:gd name="T70" fmla="*/ 159 w 212"/>
                <a:gd name="T71" fmla="*/ 30 h 185"/>
                <a:gd name="T72" fmla="*/ 137 w 212"/>
                <a:gd name="T73" fmla="*/ 16 h 185"/>
                <a:gd name="T74" fmla="*/ 130 w 212"/>
                <a:gd name="T75" fmla="*/ 14 h 185"/>
                <a:gd name="T76" fmla="*/ 111 w 212"/>
                <a:gd name="T77" fmla="*/ 11 h 185"/>
                <a:gd name="T78" fmla="*/ 67 w 212"/>
                <a:gd name="T79" fmla="*/ 18 h 185"/>
                <a:gd name="T80" fmla="*/ 54 w 212"/>
                <a:gd name="T81" fmla="*/ 27 h 185"/>
                <a:gd name="T82" fmla="*/ 49 w 212"/>
                <a:gd name="T83" fmla="*/ 32 h 185"/>
                <a:gd name="T84" fmla="*/ 20 w 212"/>
                <a:gd name="T85" fmla="*/ 64 h 185"/>
                <a:gd name="T86" fmla="*/ 16 w 212"/>
                <a:gd name="T87" fmla="*/ 84 h 185"/>
                <a:gd name="T88" fmla="*/ 19 w 212"/>
                <a:gd name="T89" fmla="*/ 106 h 185"/>
                <a:gd name="T90" fmla="*/ 26 w 212"/>
                <a:gd name="T91" fmla="*/ 121 h 185"/>
                <a:gd name="T92" fmla="*/ 52 w 212"/>
                <a:gd name="T93" fmla="*/ 150 h 185"/>
                <a:gd name="T94" fmla="*/ 64 w 212"/>
                <a:gd name="T95" fmla="*/ 158 h 185"/>
                <a:gd name="T96" fmla="*/ 76 w 212"/>
                <a:gd name="T97" fmla="*/ 162 h 185"/>
                <a:gd name="T98" fmla="*/ 88 w 212"/>
                <a:gd name="T99" fmla="*/ 167 h 185"/>
                <a:gd name="T100" fmla="*/ 109 w 212"/>
                <a:gd name="T101" fmla="*/ 169 h 185"/>
                <a:gd name="T102" fmla="*/ 154 w 212"/>
                <a:gd name="T103" fmla="*/ 162 h 185"/>
                <a:gd name="T104" fmla="*/ 159 w 212"/>
                <a:gd name="T105" fmla="*/ 160 h 185"/>
                <a:gd name="T106" fmla="*/ 178 w 212"/>
                <a:gd name="T107" fmla="*/ 146 h 185"/>
                <a:gd name="T108" fmla="*/ 184 w 212"/>
                <a:gd name="T109" fmla="*/ 12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2" h="185">
                  <a:moveTo>
                    <a:pt x="96" y="182"/>
                  </a:moveTo>
                  <a:cubicBezTo>
                    <a:pt x="92" y="182"/>
                    <a:pt x="88" y="181"/>
                    <a:pt x="85" y="180"/>
                  </a:cubicBezTo>
                  <a:cubicBezTo>
                    <a:pt x="81" y="180"/>
                    <a:pt x="77" y="179"/>
                    <a:pt x="74" y="176"/>
                  </a:cubicBezTo>
                  <a:cubicBezTo>
                    <a:pt x="72" y="175"/>
                    <a:pt x="70" y="174"/>
                    <a:pt x="68" y="174"/>
                  </a:cubicBezTo>
                  <a:cubicBezTo>
                    <a:pt x="64" y="173"/>
                    <a:pt x="61" y="172"/>
                    <a:pt x="58" y="171"/>
                  </a:cubicBezTo>
                  <a:cubicBezTo>
                    <a:pt x="51" y="169"/>
                    <a:pt x="45" y="166"/>
                    <a:pt x="41" y="160"/>
                  </a:cubicBezTo>
                  <a:cubicBezTo>
                    <a:pt x="31" y="150"/>
                    <a:pt x="22" y="139"/>
                    <a:pt x="13" y="128"/>
                  </a:cubicBezTo>
                  <a:cubicBezTo>
                    <a:pt x="8" y="123"/>
                    <a:pt x="6" y="116"/>
                    <a:pt x="5" y="109"/>
                  </a:cubicBezTo>
                  <a:cubicBezTo>
                    <a:pt x="4" y="100"/>
                    <a:pt x="2" y="92"/>
                    <a:pt x="1" y="83"/>
                  </a:cubicBezTo>
                  <a:cubicBezTo>
                    <a:pt x="0" y="75"/>
                    <a:pt x="2" y="67"/>
                    <a:pt x="6" y="60"/>
                  </a:cubicBezTo>
                  <a:cubicBezTo>
                    <a:pt x="20" y="36"/>
                    <a:pt x="39" y="20"/>
                    <a:pt x="64" y="9"/>
                  </a:cubicBezTo>
                  <a:cubicBezTo>
                    <a:pt x="66" y="8"/>
                    <a:pt x="69" y="6"/>
                    <a:pt x="72" y="6"/>
                  </a:cubicBezTo>
                  <a:cubicBezTo>
                    <a:pt x="86" y="4"/>
                    <a:pt x="100" y="2"/>
                    <a:pt x="114" y="0"/>
                  </a:cubicBezTo>
                  <a:cubicBezTo>
                    <a:pt x="118" y="0"/>
                    <a:pt x="122" y="0"/>
                    <a:pt x="126" y="1"/>
                  </a:cubicBezTo>
                  <a:cubicBezTo>
                    <a:pt x="137" y="4"/>
                    <a:pt x="148" y="7"/>
                    <a:pt x="158" y="10"/>
                  </a:cubicBezTo>
                  <a:cubicBezTo>
                    <a:pt x="168" y="13"/>
                    <a:pt x="175" y="18"/>
                    <a:pt x="182" y="25"/>
                  </a:cubicBezTo>
                  <a:cubicBezTo>
                    <a:pt x="187" y="32"/>
                    <a:pt x="192" y="39"/>
                    <a:pt x="198" y="46"/>
                  </a:cubicBezTo>
                  <a:cubicBezTo>
                    <a:pt x="204" y="55"/>
                    <a:pt x="208" y="64"/>
                    <a:pt x="209" y="74"/>
                  </a:cubicBezTo>
                  <a:cubicBezTo>
                    <a:pt x="209" y="78"/>
                    <a:pt x="210" y="82"/>
                    <a:pt x="211" y="86"/>
                  </a:cubicBezTo>
                  <a:cubicBezTo>
                    <a:pt x="212" y="93"/>
                    <a:pt x="211" y="99"/>
                    <a:pt x="209" y="106"/>
                  </a:cubicBezTo>
                  <a:cubicBezTo>
                    <a:pt x="206" y="114"/>
                    <a:pt x="204" y="122"/>
                    <a:pt x="204" y="131"/>
                  </a:cubicBezTo>
                  <a:cubicBezTo>
                    <a:pt x="203" y="138"/>
                    <a:pt x="199" y="144"/>
                    <a:pt x="195" y="149"/>
                  </a:cubicBezTo>
                  <a:cubicBezTo>
                    <a:pt x="189" y="157"/>
                    <a:pt x="181" y="163"/>
                    <a:pt x="173" y="169"/>
                  </a:cubicBezTo>
                  <a:cubicBezTo>
                    <a:pt x="171" y="170"/>
                    <a:pt x="169" y="170"/>
                    <a:pt x="167" y="171"/>
                  </a:cubicBezTo>
                  <a:cubicBezTo>
                    <a:pt x="165" y="172"/>
                    <a:pt x="163" y="172"/>
                    <a:pt x="162" y="173"/>
                  </a:cubicBezTo>
                  <a:cubicBezTo>
                    <a:pt x="148" y="181"/>
                    <a:pt x="133" y="181"/>
                    <a:pt x="118" y="184"/>
                  </a:cubicBezTo>
                  <a:cubicBezTo>
                    <a:pt x="117" y="184"/>
                    <a:pt x="115" y="185"/>
                    <a:pt x="113" y="185"/>
                  </a:cubicBezTo>
                  <a:cubicBezTo>
                    <a:pt x="107" y="184"/>
                    <a:pt x="102" y="183"/>
                    <a:pt x="96" y="182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184" y="129"/>
                  </a:moveTo>
                  <a:cubicBezTo>
                    <a:pt x="190" y="124"/>
                    <a:pt x="191" y="123"/>
                    <a:pt x="192" y="118"/>
                  </a:cubicBezTo>
                  <a:cubicBezTo>
                    <a:pt x="193" y="114"/>
                    <a:pt x="194" y="110"/>
                    <a:pt x="194" y="106"/>
                  </a:cubicBezTo>
                  <a:cubicBezTo>
                    <a:pt x="196" y="89"/>
                    <a:pt x="195" y="73"/>
                    <a:pt x="184" y="60"/>
                  </a:cubicBezTo>
                  <a:cubicBezTo>
                    <a:pt x="184" y="59"/>
                    <a:pt x="183" y="58"/>
                    <a:pt x="183" y="58"/>
                  </a:cubicBezTo>
                  <a:cubicBezTo>
                    <a:pt x="180" y="51"/>
                    <a:pt x="174" y="46"/>
                    <a:pt x="169" y="41"/>
                  </a:cubicBezTo>
                  <a:cubicBezTo>
                    <a:pt x="165" y="37"/>
                    <a:pt x="162" y="34"/>
                    <a:pt x="159" y="30"/>
                  </a:cubicBezTo>
                  <a:cubicBezTo>
                    <a:pt x="153" y="23"/>
                    <a:pt x="146" y="18"/>
                    <a:pt x="137" y="16"/>
                  </a:cubicBezTo>
                  <a:cubicBezTo>
                    <a:pt x="135" y="16"/>
                    <a:pt x="132" y="15"/>
                    <a:pt x="130" y="14"/>
                  </a:cubicBezTo>
                  <a:cubicBezTo>
                    <a:pt x="124" y="11"/>
                    <a:pt x="118" y="10"/>
                    <a:pt x="111" y="11"/>
                  </a:cubicBezTo>
                  <a:cubicBezTo>
                    <a:pt x="97" y="12"/>
                    <a:pt x="82" y="14"/>
                    <a:pt x="67" y="18"/>
                  </a:cubicBezTo>
                  <a:cubicBezTo>
                    <a:pt x="62" y="20"/>
                    <a:pt x="57" y="22"/>
                    <a:pt x="54" y="27"/>
                  </a:cubicBezTo>
                  <a:cubicBezTo>
                    <a:pt x="52" y="29"/>
                    <a:pt x="50" y="30"/>
                    <a:pt x="49" y="32"/>
                  </a:cubicBezTo>
                  <a:cubicBezTo>
                    <a:pt x="37" y="40"/>
                    <a:pt x="28" y="52"/>
                    <a:pt x="20" y="64"/>
                  </a:cubicBezTo>
                  <a:cubicBezTo>
                    <a:pt x="16" y="70"/>
                    <a:pt x="15" y="77"/>
                    <a:pt x="16" y="84"/>
                  </a:cubicBezTo>
                  <a:cubicBezTo>
                    <a:pt x="17" y="92"/>
                    <a:pt x="18" y="99"/>
                    <a:pt x="19" y="106"/>
                  </a:cubicBezTo>
                  <a:cubicBezTo>
                    <a:pt x="20" y="112"/>
                    <a:pt x="22" y="117"/>
                    <a:pt x="26" y="121"/>
                  </a:cubicBezTo>
                  <a:cubicBezTo>
                    <a:pt x="34" y="131"/>
                    <a:pt x="43" y="141"/>
                    <a:pt x="52" y="150"/>
                  </a:cubicBezTo>
                  <a:cubicBezTo>
                    <a:pt x="55" y="154"/>
                    <a:pt x="59" y="157"/>
                    <a:pt x="64" y="158"/>
                  </a:cubicBezTo>
                  <a:cubicBezTo>
                    <a:pt x="68" y="159"/>
                    <a:pt x="73" y="159"/>
                    <a:pt x="76" y="162"/>
                  </a:cubicBezTo>
                  <a:cubicBezTo>
                    <a:pt x="80" y="165"/>
                    <a:pt x="84" y="166"/>
                    <a:pt x="88" y="167"/>
                  </a:cubicBezTo>
                  <a:cubicBezTo>
                    <a:pt x="95" y="168"/>
                    <a:pt x="102" y="169"/>
                    <a:pt x="109" y="169"/>
                  </a:cubicBezTo>
                  <a:cubicBezTo>
                    <a:pt x="124" y="171"/>
                    <a:pt x="140" y="169"/>
                    <a:pt x="154" y="162"/>
                  </a:cubicBezTo>
                  <a:cubicBezTo>
                    <a:pt x="156" y="161"/>
                    <a:pt x="157" y="161"/>
                    <a:pt x="159" y="160"/>
                  </a:cubicBezTo>
                  <a:cubicBezTo>
                    <a:pt x="167" y="158"/>
                    <a:pt x="173" y="152"/>
                    <a:pt x="178" y="146"/>
                  </a:cubicBezTo>
                  <a:cubicBezTo>
                    <a:pt x="182" y="141"/>
                    <a:pt x="185" y="136"/>
                    <a:pt x="184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7"/>
            <p:cNvSpPr>
              <a:spLocks noEditPoints="1"/>
            </p:cNvSpPr>
            <p:nvPr/>
          </p:nvSpPr>
          <p:spPr bwMode="auto">
            <a:xfrm>
              <a:off x="6229350" y="4324350"/>
              <a:ext cx="514350" cy="211138"/>
            </a:xfrm>
            <a:custGeom>
              <a:avLst/>
              <a:gdLst>
                <a:gd name="T0" fmla="*/ 21 w 184"/>
                <a:gd name="T1" fmla="*/ 73 h 75"/>
                <a:gd name="T2" fmla="*/ 10 w 184"/>
                <a:gd name="T3" fmla="*/ 71 h 75"/>
                <a:gd name="T4" fmla="*/ 2 w 184"/>
                <a:gd name="T5" fmla="*/ 63 h 75"/>
                <a:gd name="T6" fmla="*/ 1 w 184"/>
                <a:gd name="T7" fmla="*/ 55 h 75"/>
                <a:gd name="T8" fmla="*/ 4 w 184"/>
                <a:gd name="T9" fmla="*/ 39 h 75"/>
                <a:gd name="T10" fmla="*/ 6 w 184"/>
                <a:gd name="T11" fmla="*/ 30 h 75"/>
                <a:gd name="T12" fmla="*/ 9 w 184"/>
                <a:gd name="T13" fmla="*/ 27 h 75"/>
                <a:gd name="T14" fmla="*/ 13 w 184"/>
                <a:gd name="T15" fmla="*/ 25 h 75"/>
                <a:gd name="T16" fmla="*/ 74 w 184"/>
                <a:gd name="T17" fmla="*/ 8 h 75"/>
                <a:gd name="T18" fmla="*/ 91 w 184"/>
                <a:gd name="T19" fmla="*/ 5 h 75"/>
                <a:gd name="T20" fmla="*/ 118 w 184"/>
                <a:gd name="T21" fmla="*/ 2 h 75"/>
                <a:gd name="T22" fmla="*/ 141 w 184"/>
                <a:gd name="T23" fmla="*/ 0 h 75"/>
                <a:gd name="T24" fmla="*/ 151 w 184"/>
                <a:gd name="T25" fmla="*/ 0 h 75"/>
                <a:gd name="T26" fmla="*/ 174 w 184"/>
                <a:gd name="T27" fmla="*/ 2 h 75"/>
                <a:gd name="T28" fmla="*/ 181 w 184"/>
                <a:gd name="T29" fmla="*/ 10 h 75"/>
                <a:gd name="T30" fmla="*/ 184 w 184"/>
                <a:gd name="T31" fmla="*/ 27 h 75"/>
                <a:gd name="T32" fmla="*/ 184 w 184"/>
                <a:gd name="T33" fmla="*/ 33 h 75"/>
                <a:gd name="T34" fmla="*/ 171 w 184"/>
                <a:gd name="T35" fmla="*/ 53 h 75"/>
                <a:gd name="T36" fmla="*/ 136 w 184"/>
                <a:gd name="T37" fmla="*/ 61 h 75"/>
                <a:gd name="T38" fmla="*/ 110 w 184"/>
                <a:gd name="T39" fmla="*/ 66 h 75"/>
                <a:gd name="T40" fmla="*/ 96 w 184"/>
                <a:gd name="T41" fmla="*/ 68 h 75"/>
                <a:gd name="T42" fmla="*/ 85 w 184"/>
                <a:gd name="T43" fmla="*/ 69 h 75"/>
                <a:gd name="T44" fmla="*/ 36 w 184"/>
                <a:gd name="T45" fmla="*/ 75 h 75"/>
                <a:gd name="T46" fmla="*/ 21 w 184"/>
                <a:gd name="T47" fmla="*/ 73 h 75"/>
                <a:gd name="T48" fmla="*/ 21 w 184"/>
                <a:gd name="T49" fmla="*/ 73 h 75"/>
                <a:gd name="T50" fmla="*/ 17 w 184"/>
                <a:gd name="T51" fmla="*/ 58 h 75"/>
                <a:gd name="T52" fmla="*/ 41 w 184"/>
                <a:gd name="T53" fmla="*/ 60 h 75"/>
                <a:gd name="T54" fmla="*/ 88 w 184"/>
                <a:gd name="T55" fmla="*/ 54 h 75"/>
                <a:gd name="T56" fmla="*/ 93 w 184"/>
                <a:gd name="T57" fmla="*/ 54 h 75"/>
                <a:gd name="T58" fmla="*/ 161 w 184"/>
                <a:gd name="T59" fmla="*/ 42 h 75"/>
                <a:gd name="T60" fmla="*/ 171 w 184"/>
                <a:gd name="T61" fmla="*/ 37 h 75"/>
                <a:gd name="T62" fmla="*/ 167 w 184"/>
                <a:gd name="T63" fmla="*/ 15 h 75"/>
                <a:gd name="T64" fmla="*/ 156 w 184"/>
                <a:gd name="T65" fmla="*/ 13 h 75"/>
                <a:gd name="T66" fmla="*/ 129 w 184"/>
                <a:gd name="T67" fmla="*/ 13 h 75"/>
                <a:gd name="T68" fmla="*/ 125 w 184"/>
                <a:gd name="T69" fmla="*/ 14 h 75"/>
                <a:gd name="T70" fmla="*/ 57 w 184"/>
                <a:gd name="T71" fmla="*/ 26 h 75"/>
                <a:gd name="T72" fmla="*/ 16 w 184"/>
                <a:gd name="T73" fmla="*/ 37 h 75"/>
                <a:gd name="T74" fmla="*/ 14 w 184"/>
                <a:gd name="T75" fmla="*/ 39 h 75"/>
                <a:gd name="T76" fmla="*/ 17 w 184"/>
                <a:gd name="T77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" h="75">
                  <a:moveTo>
                    <a:pt x="21" y="73"/>
                  </a:moveTo>
                  <a:cubicBezTo>
                    <a:pt x="17" y="72"/>
                    <a:pt x="13" y="72"/>
                    <a:pt x="10" y="71"/>
                  </a:cubicBezTo>
                  <a:cubicBezTo>
                    <a:pt x="4" y="70"/>
                    <a:pt x="3" y="68"/>
                    <a:pt x="2" y="63"/>
                  </a:cubicBezTo>
                  <a:cubicBezTo>
                    <a:pt x="2" y="60"/>
                    <a:pt x="1" y="58"/>
                    <a:pt x="1" y="55"/>
                  </a:cubicBezTo>
                  <a:cubicBezTo>
                    <a:pt x="0" y="50"/>
                    <a:pt x="1" y="44"/>
                    <a:pt x="4" y="39"/>
                  </a:cubicBezTo>
                  <a:cubicBezTo>
                    <a:pt x="5" y="36"/>
                    <a:pt x="7" y="34"/>
                    <a:pt x="6" y="30"/>
                  </a:cubicBezTo>
                  <a:cubicBezTo>
                    <a:pt x="6" y="29"/>
                    <a:pt x="8" y="28"/>
                    <a:pt x="9" y="27"/>
                  </a:cubicBezTo>
                  <a:cubicBezTo>
                    <a:pt x="10" y="26"/>
                    <a:pt x="11" y="25"/>
                    <a:pt x="13" y="25"/>
                  </a:cubicBezTo>
                  <a:cubicBezTo>
                    <a:pt x="33" y="19"/>
                    <a:pt x="53" y="14"/>
                    <a:pt x="74" y="8"/>
                  </a:cubicBezTo>
                  <a:cubicBezTo>
                    <a:pt x="79" y="7"/>
                    <a:pt x="85" y="6"/>
                    <a:pt x="91" y="5"/>
                  </a:cubicBezTo>
                  <a:cubicBezTo>
                    <a:pt x="100" y="4"/>
                    <a:pt x="109" y="3"/>
                    <a:pt x="118" y="2"/>
                  </a:cubicBezTo>
                  <a:cubicBezTo>
                    <a:pt x="126" y="1"/>
                    <a:pt x="133" y="0"/>
                    <a:pt x="141" y="0"/>
                  </a:cubicBezTo>
                  <a:cubicBezTo>
                    <a:pt x="144" y="1"/>
                    <a:pt x="148" y="0"/>
                    <a:pt x="151" y="0"/>
                  </a:cubicBezTo>
                  <a:cubicBezTo>
                    <a:pt x="159" y="0"/>
                    <a:pt x="166" y="1"/>
                    <a:pt x="174" y="2"/>
                  </a:cubicBezTo>
                  <a:cubicBezTo>
                    <a:pt x="179" y="3"/>
                    <a:pt x="180" y="5"/>
                    <a:pt x="181" y="10"/>
                  </a:cubicBezTo>
                  <a:cubicBezTo>
                    <a:pt x="182" y="16"/>
                    <a:pt x="183" y="21"/>
                    <a:pt x="184" y="27"/>
                  </a:cubicBezTo>
                  <a:cubicBezTo>
                    <a:pt x="184" y="29"/>
                    <a:pt x="184" y="31"/>
                    <a:pt x="184" y="33"/>
                  </a:cubicBezTo>
                  <a:cubicBezTo>
                    <a:pt x="184" y="43"/>
                    <a:pt x="181" y="50"/>
                    <a:pt x="171" y="53"/>
                  </a:cubicBezTo>
                  <a:cubicBezTo>
                    <a:pt x="159" y="56"/>
                    <a:pt x="148" y="59"/>
                    <a:pt x="136" y="61"/>
                  </a:cubicBezTo>
                  <a:cubicBezTo>
                    <a:pt x="128" y="63"/>
                    <a:pt x="119" y="64"/>
                    <a:pt x="110" y="66"/>
                  </a:cubicBezTo>
                  <a:cubicBezTo>
                    <a:pt x="106" y="66"/>
                    <a:pt x="101" y="67"/>
                    <a:pt x="96" y="68"/>
                  </a:cubicBezTo>
                  <a:cubicBezTo>
                    <a:pt x="92" y="68"/>
                    <a:pt x="89" y="68"/>
                    <a:pt x="85" y="69"/>
                  </a:cubicBezTo>
                  <a:cubicBezTo>
                    <a:pt x="69" y="73"/>
                    <a:pt x="53" y="73"/>
                    <a:pt x="36" y="75"/>
                  </a:cubicBezTo>
                  <a:cubicBezTo>
                    <a:pt x="31" y="75"/>
                    <a:pt x="26" y="74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17" y="58"/>
                  </a:moveTo>
                  <a:cubicBezTo>
                    <a:pt x="25" y="60"/>
                    <a:pt x="33" y="61"/>
                    <a:pt x="41" y="60"/>
                  </a:cubicBezTo>
                  <a:cubicBezTo>
                    <a:pt x="57" y="59"/>
                    <a:pt x="72" y="58"/>
                    <a:pt x="88" y="54"/>
                  </a:cubicBezTo>
                  <a:cubicBezTo>
                    <a:pt x="89" y="54"/>
                    <a:pt x="91" y="54"/>
                    <a:pt x="93" y="54"/>
                  </a:cubicBezTo>
                  <a:cubicBezTo>
                    <a:pt x="116" y="51"/>
                    <a:pt x="138" y="47"/>
                    <a:pt x="161" y="42"/>
                  </a:cubicBezTo>
                  <a:cubicBezTo>
                    <a:pt x="164" y="41"/>
                    <a:pt x="167" y="40"/>
                    <a:pt x="171" y="37"/>
                  </a:cubicBezTo>
                  <a:cubicBezTo>
                    <a:pt x="171" y="30"/>
                    <a:pt x="170" y="22"/>
                    <a:pt x="167" y="15"/>
                  </a:cubicBezTo>
                  <a:cubicBezTo>
                    <a:pt x="163" y="14"/>
                    <a:pt x="160" y="13"/>
                    <a:pt x="156" y="13"/>
                  </a:cubicBezTo>
                  <a:cubicBezTo>
                    <a:pt x="147" y="13"/>
                    <a:pt x="138" y="13"/>
                    <a:pt x="129" y="13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02" y="17"/>
                    <a:pt x="79" y="19"/>
                    <a:pt x="57" y="26"/>
                  </a:cubicBezTo>
                  <a:cubicBezTo>
                    <a:pt x="43" y="30"/>
                    <a:pt x="29" y="33"/>
                    <a:pt x="16" y="37"/>
                  </a:cubicBezTo>
                  <a:cubicBezTo>
                    <a:pt x="15" y="37"/>
                    <a:pt x="15" y="38"/>
                    <a:pt x="14" y="39"/>
                  </a:cubicBezTo>
                  <a:cubicBezTo>
                    <a:pt x="17" y="44"/>
                    <a:pt x="13" y="51"/>
                    <a:pt x="1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8"/>
            <p:cNvSpPr>
              <a:spLocks noEditPoints="1"/>
            </p:cNvSpPr>
            <p:nvPr/>
          </p:nvSpPr>
          <p:spPr bwMode="auto">
            <a:xfrm>
              <a:off x="6350000" y="4546600"/>
              <a:ext cx="304800" cy="117475"/>
            </a:xfrm>
            <a:custGeom>
              <a:avLst/>
              <a:gdLst>
                <a:gd name="T0" fmla="*/ 13 w 109"/>
                <a:gd name="T1" fmla="*/ 15 h 42"/>
                <a:gd name="T2" fmla="*/ 56 w 109"/>
                <a:gd name="T3" fmla="*/ 3 h 42"/>
                <a:gd name="T4" fmla="*/ 65 w 109"/>
                <a:gd name="T5" fmla="*/ 2 h 42"/>
                <a:gd name="T6" fmla="*/ 90 w 109"/>
                <a:gd name="T7" fmla="*/ 0 h 42"/>
                <a:gd name="T8" fmla="*/ 103 w 109"/>
                <a:gd name="T9" fmla="*/ 1 h 42"/>
                <a:gd name="T10" fmla="*/ 109 w 109"/>
                <a:gd name="T11" fmla="*/ 8 h 42"/>
                <a:gd name="T12" fmla="*/ 106 w 109"/>
                <a:gd name="T13" fmla="*/ 26 h 42"/>
                <a:gd name="T14" fmla="*/ 101 w 109"/>
                <a:gd name="T15" fmla="*/ 32 h 42"/>
                <a:gd name="T16" fmla="*/ 100 w 109"/>
                <a:gd name="T17" fmla="*/ 32 h 42"/>
                <a:gd name="T18" fmla="*/ 60 w 109"/>
                <a:gd name="T19" fmla="*/ 39 h 42"/>
                <a:gd name="T20" fmla="*/ 55 w 109"/>
                <a:gd name="T21" fmla="*/ 39 h 42"/>
                <a:gd name="T22" fmla="*/ 21 w 109"/>
                <a:gd name="T23" fmla="*/ 40 h 42"/>
                <a:gd name="T24" fmla="*/ 14 w 109"/>
                <a:gd name="T25" fmla="*/ 41 h 42"/>
                <a:gd name="T26" fmla="*/ 9 w 109"/>
                <a:gd name="T27" fmla="*/ 41 h 42"/>
                <a:gd name="T28" fmla="*/ 3 w 109"/>
                <a:gd name="T29" fmla="*/ 36 h 42"/>
                <a:gd name="T30" fmla="*/ 1 w 109"/>
                <a:gd name="T31" fmla="*/ 26 h 42"/>
                <a:gd name="T32" fmla="*/ 6 w 109"/>
                <a:gd name="T33" fmla="*/ 13 h 42"/>
                <a:gd name="T34" fmla="*/ 10 w 109"/>
                <a:gd name="T35" fmla="*/ 13 h 42"/>
                <a:gd name="T36" fmla="*/ 13 w 109"/>
                <a:gd name="T37" fmla="*/ 15 h 42"/>
                <a:gd name="T38" fmla="*/ 15 w 109"/>
                <a:gd name="T39" fmla="*/ 24 h 42"/>
                <a:gd name="T40" fmla="*/ 15 w 109"/>
                <a:gd name="T41" fmla="*/ 26 h 42"/>
                <a:gd name="T42" fmla="*/ 37 w 109"/>
                <a:gd name="T43" fmla="*/ 29 h 42"/>
                <a:gd name="T44" fmla="*/ 66 w 109"/>
                <a:gd name="T45" fmla="*/ 26 h 42"/>
                <a:gd name="T46" fmla="*/ 71 w 109"/>
                <a:gd name="T47" fmla="*/ 25 h 42"/>
                <a:gd name="T48" fmla="*/ 85 w 109"/>
                <a:gd name="T49" fmla="*/ 22 h 42"/>
                <a:gd name="T50" fmla="*/ 94 w 109"/>
                <a:gd name="T51" fmla="*/ 21 h 42"/>
                <a:gd name="T52" fmla="*/ 95 w 109"/>
                <a:gd name="T53" fmla="*/ 11 h 42"/>
                <a:gd name="T54" fmla="*/ 43 w 109"/>
                <a:gd name="T55" fmla="*/ 18 h 42"/>
                <a:gd name="T56" fmla="*/ 38 w 109"/>
                <a:gd name="T57" fmla="*/ 20 h 42"/>
                <a:gd name="T58" fmla="*/ 15 w 109"/>
                <a:gd name="T59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9" h="42">
                  <a:moveTo>
                    <a:pt x="13" y="15"/>
                  </a:moveTo>
                  <a:cubicBezTo>
                    <a:pt x="28" y="11"/>
                    <a:pt x="42" y="7"/>
                    <a:pt x="56" y="3"/>
                  </a:cubicBezTo>
                  <a:cubicBezTo>
                    <a:pt x="59" y="3"/>
                    <a:pt x="62" y="2"/>
                    <a:pt x="65" y="2"/>
                  </a:cubicBezTo>
                  <a:cubicBezTo>
                    <a:pt x="73" y="1"/>
                    <a:pt x="82" y="1"/>
                    <a:pt x="90" y="0"/>
                  </a:cubicBezTo>
                  <a:cubicBezTo>
                    <a:pt x="94" y="0"/>
                    <a:pt x="99" y="0"/>
                    <a:pt x="103" y="1"/>
                  </a:cubicBezTo>
                  <a:cubicBezTo>
                    <a:pt x="107" y="1"/>
                    <a:pt x="109" y="4"/>
                    <a:pt x="109" y="8"/>
                  </a:cubicBezTo>
                  <a:cubicBezTo>
                    <a:pt x="108" y="14"/>
                    <a:pt x="107" y="20"/>
                    <a:pt x="106" y="26"/>
                  </a:cubicBezTo>
                  <a:cubicBezTo>
                    <a:pt x="106" y="29"/>
                    <a:pt x="104" y="31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86" y="34"/>
                    <a:pt x="73" y="39"/>
                    <a:pt x="60" y="39"/>
                  </a:cubicBezTo>
                  <a:cubicBezTo>
                    <a:pt x="58" y="39"/>
                    <a:pt x="56" y="39"/>
                    <a:pt x="55" y="39"/>
                  </a:cubicBezTo>
                  <a:cubicBezTo>
                    <a:pt x="44" y="41"/>
                    <a:pt x="32" y="42"/>
                    <a:pt x="21" y="40"/>
                  </a:cubicBezTo>
                  <a:cubicBezTo>
                    <a:pt x="19" y="40"/>
                    <a:pt x="17" y="41"/>
                    <a:pt x="14" y="41"/>
                  </a:cubicBezTo>
                  <a:cubicBezTo>
                    <a:pt x="12" y="41"/>
                    <a:pt x="10" y="41"/>
                    <a:pt x="9" y="41"/>
                  </a:cubicBezTo>
                  <a:cubicBezTo>
                    <a:pt x="5" y="41"/>
                    <a:pt x="3" y="39"/>
                    <a:pt x="3" y="36"/>
                  </a:cubicBezTo>
                  <a:cubicBezTo>
                    <a:pt x="2" y="32"/>
                    <a:pt x="1" y="29"/>
                    <a:pt x="1" y="26"/>
                  </a:cubicBezTo>
                  <a:cubicBezTo>
                    <a:pt x="0" y="21"/>
                    <a:pt x="4" y="17"/>
                    <a:pt x="6" y="13"/>
                  </a:cubicBezTo>
                  <a:cubicBezTo>
                    <a:pt x="7" y="11"/>
                    <a:pt x="9" y="11"/>
                    <a:pt x="10" y="13"/>
                  </a:cubicBezTo>
                  <a:cubicBezTo>
                    <a:pt x="11" y="13"/>
                    <a:pt x="12" y="14"/>
                    <a:pt x="13" y="15"/>
                  </a:cubicBezTo>
                  <a:close/>
                  <a:moveTo>
                    <a:pt x="15" y="24"/>
                  </a:moveTo>
                  <a:cubicBezTo>
                    <a:pt x="15" y="25"/>
                    <a:pt x="15" y="25"/>
                    <a:pt x="15" y="26"/>
                  </a:cubicBezTo>
                  <a:cubicBezTo>
                    <a:pt x="22" y="28"/>
                    <a:pt x="30" y="29"/>
                    <a:pt x="37" y="29"/>
                  </a:cubicBezTo>
                  <a:cubicBezTo>
                    <a:pt x="47" y="28"/>
                    <a:pt x="56" y="26"/>
                    <a:pt x="66" y="26"/>
                  </a:cubicBezTo>
                  <a:cubicBezTo>
                    <a:pt x="68" y="26"/>
                    <a:pt x="69" y="26"/>
                    <a:pt x="71" y="25"/>
                  </a:cubicBezTo>
                  <a:cubicBezTo>
                    <a:pt x="75" y="24"/>
                    <a:pt x="80" y="23"/>
                    <a:pt x="85" y="22"/>
                  </a:cubicBezTo>
                  <a:cubicBezTo>
                    <a:pt x="88" y="22"/>
                    <a:pt x="91" y="21"/>
                    <a:pt x="94" y="21"/>
                  </a:cubicBezTo>
                  <a:cubicBezTo>
                    <a:pt x="96" y="17"/>
                    <a:pt x="97" y="14"/>
                    <a:pt x="95" y="11"/>
                  </a:cubicBezTo>
                  <a:cubicBezTo>
                    <a:pt x="78" y="13"/>
                    <a:pt x="60" y="12"/>
                    <a:pt x="43" y="18"/>
                  </a:cubicBezTo>
                  <a:cubicBezTo>
                    <a:pt x="42" y="19"/>
                    <a:pt x="40" y="19"/>
                    <a:pt x="38" y="20"/>
                  </a:cubicBezTo>
                  <a:cubicBezTo>
                    <a:pt x="30" y="21"/>
                    <a:pt x="23" y="22"/>
                    <a:pt x="1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9"/>
            <p:cNvSpPr>
              <a:spLocks noEditPoints="1"/>
            </p:cNvSpPr>
            <p:nvPr/>
          </p:nvSpPr>
          <p:spPr bwMode="auto">
            <a:xfrm>
              <a:off x="6621463" y="4740275"/>
              <a:ext cx="147638" cy="144463"/>
            </a:xfrm>
            <a:custGeom>
              <a:avLst/>
              <a:gdLst>
                <a:gd name="T0" fmla="*/ 16 w 53"/>
                <a:gd name="T1" fmla="*/ 49 h 52"/>
                <a:gd name="T2" fmla="*/ 1 w 53"/>
                <a:gd name="T3" fmla="*/ 33 h 52"/>
                <a:gd name="T4" fmla="*/ 0 w 53"/>
                <a:gd name="T5" fmla="*/ 22 h 52"/>
                <a:gd name="T6" fmla="*/ 22 w 53"/>
                <a:gd name="T7" fmla="*/ 1 h 52"/>
                <a:gd name="T8" fmla="*/ 33 w 53"/>
                <a:gd name="T9" fmla="*/ 0 h 52"/>
                <a:gd name="T10" fmla="*/ 52 w 53"/>
                <a:gd name="T11" fmla="*/ 11 h 52"/>
                <a:gd name="T12" fmla="*/ 53 w 53"/>
                <a:gd name="T13" fmla="*/ 17 h 52"/>
                <a:gd name="T14" fmla="*/ 52 w 53"/>
                <a:gd name="T15" fmla="*/ 31 h 52"/>
                <a:gd name="T16" fmla="*/ 47 w 53"/>
                <a:gd name="T17" fmla="*/ 39 h 52"/>
                <a:gd name="T18" fmla="*/ 18 w 53"/>
                <a:gd name="T19" fmla="*/ 49 h 52"/>
                <a:gd name="T20" fmla="*/ 16 w 53"/>
                <a:gd name="T21" fmla="*/ 49 h 52"/>
                <a:gd name="T22" fmla="*/ 15 w 53"/>
                <a:gd name="T23" fmla="*/ 35 h 52"/>
                <a:gd name="T24" fmla="*/ 36 w 53"/>
                <a:gd name="T25" fmla="*/ 32 h 52"/>
                <a:gd name="T26" fmla="*/ 39 w 53"/>
                <a:gd name="T27" fmla="*/ 28 h 52"/>
                <a:gd name="T28" fmla="*/ 41 w 53"/>
                <a:gd name="T29" fmla="*/ 18 h 52"/>
                <a:gd name="T30" fmla="*/ 37 w 53"/>
                <a:gd name="T31" fmla="*/ 13 h 52"/>
                <a:gd name="T32" fmla="*/ 27 w 53"/>
                <a:gd name="T33" fmla="*/ 13 h 52"/>
                <a:gd name="T34" fmla="*/ 16 w 53"/>
                <a:gd name="T35" fmla="*/ 16 h 52"/>
                <a:gd name="T36" fmla="*/ 15 w 53"/>
                <a:gd name="T3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2">
                  <a:moveTo>
                    <a:pt x="16" y="49"/>
                  </a:moveTo>
                  <a:cubicBezTo>
                    <a:pt x="4" y="47"/>
                    <a:pt x="3" y="46"/>
                    <a:pt x="1" y="33"/>
                  </a:cubicBezTo>
                  <a:cubicBezTo>
                    <a:pt x="1" y="29"/>
                    <a:pt x="0" y="26"/>
                    <a:pt x="0" y="22"/>
                  </a:cubicBezTo>
                  <a:cubicBezTo>
                    <a:pt x="2" y="8"/>
                    <a:pt x="9" y="1"/>
                    <a:pt x="22" y="1"/>
                  </a:cubicBezTo>
                  <a:cubicBezTo>
                    <a:pt x="26" y="0"/>
                    <a:pt x="29" y="0"/>
                    <a:pt x="33" y="0"/>
                  </a:cubicBezTo>
                  <a:cubicBezTo>
                    <a:pt x="41" y="1"/>
                    <a:pt x="47" y="5"/>
                    <a:pt x="52" y="11"/>
                  </a:cubicBezTo>
                  <a:cubicBezTo>
                    <a:pt x="53" y="13"/>
                    <a:pt x="53" y="15"/>
                    <a:pt x="53" y="17"/>
                  </a:cubicBezTo>
                  <a:cubicBezTo>
                    <a:pt x="53" y="21"/>
                    <a:pt x="53" y="26"/>
                    <a:pt x="52" y="31"/>
                  </a:cubicBezTo>
                  <a:cubicBezTo>
                    <a:pt x="51" y="34"/>
                    <a:pt x="49" y="37"/>
                    <a:pt x="47" y="39"/>
                  </a:cubicBezTo>
                  <a:cubicBezTo>
                    <a:pt x="39" y="47"/>
                    <a:pt x="30" y="52"/>
                    <a:pt x="18" y="49"/>
                  </a:cubicBezTo>
                  <a:cubicBezTo>
                    <a:pt x="18" y="49"/>
                    <a:pt x="17" y="49"/>
                    <a:pt x="16" y="49"/>
                  </a:cubicBezTo>
                  <a:close/>
                  <a:moveTo>
                    <a:pt x="15" y="35"/>
                  </a:moveTo>
                  <a:cubicBezTo>
                    <a:pt x="25" y="37"/>
                    <a:pt x="30" y="37"/>
                    <a:pt x="36" y="32"/>
                  </a:cubicBezTo>
                  <a:cubicBezTo>
                    <a:pt x="37" y="31"/>
                    <a:pt x="39" y="29"/>
                    <a:pt x="39" y="28"/>
                  </a:cubicBezTo>
                  <a:cubicBezTo>
                    <a:pt x="40" y="25"/>
                    <a:pt x="41" y="21"/>
                    <a:pt x="41" y="18"/>
                  </a:cubicBezTo>
                  <a:cubicBezTo>
                    <a:pt x="41" y="16"/>
                    <a:pt x="39" y="13"/>
                    <a:pt x="37" y="13"/>
                  </a:cubicBezTo>
                  <a:cubicBezTo>
                    <a:pt x="34" y="12"/>
                    <a:pt x="30" y="12"/>
                    <a:pt x="27" y="13"/>
                  </a:cubicBezTo>
                  <a:cubicBezTo>
                    <a:pt x="23" y="13"/>
                    <a:pt x="19" y="15"/>
                    <a:pt x="16" y="16"/>
                  </a:cubicBezTo>
                  <a:cubicBezTo>
                    <a:pt x="11" y="22"/>
                    <a:pt x="15" y="28"/>
                    <a:pt x="1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0"/>
            <p:cNvSpPr>
              <a:spLocks noEditPoints="1"/>
            </p:cNvSpPr>
            <p:nvPr/>
          </p:nvSpPr>
          <p:spPr bwMode="auto">
            <a:xfrm>
              <a:off x="6315075" y="4795838"/>
              <a:ext cx="142875" cy="142875"/>
            </a:xfrm>
            <a:custGeom>
              <a:avLst/>
              <a:gdLst>
                <a:gd name="T0" fmla="*/ 2 w 51"/>
                <a:gd name="T1" fmla="*/ 21 h 51"/>
                <a:gd name="T2" fmla="*/ 5 w 51"/>
                <a:gd name="T3" fmla="*/ 10 h 51"/>
                <a:gd name="T4" fmla="*/ 18 w 51"/>
                <a:gd name="T5" fmla="*/ 1 h 51"/>
                <a:gd name="T6" fmla="*/ 35 w 51"/>
                <a:gd name="T7" fmla="*/ 4 h 51"/>
                <a:gd name="T8" fmla="*/ 49 w 51"/>
                <a:gd name="T9" fmla="*/ 17 h 51"/>
                <a:gd name="T10" fmla="*/ 50 w 51"/>
                <a:gd name="T11" fmla="*/ 30 h 51"/>
                <a:gd name="T12" fmla="*/ 42 w 51"/>
                <a:gd name="T13" fmla="*/ 44 h 51"/>
                <a:gd name="T14" fmla="*/ 16 w 51"/>
                <a:gd name="T15" fmla="*/ 49 h 51"/>
                <a:gd name="T16" fmla="*/ 5 w 51"/>
                <a:gd name="T17" fmla="*/ 42 h 51"/>
                <a:gd name="T18" fmla="*/ 1 w 51"/>
                <a:gd name="T19" fmla="*/ 30 h 51"/>
                <a:gd name="T20" fmla="*/ 2 w 51"/>
                <a:gd name="T21" fmla="*/ 21 h 51"/>
                <a:gd name="T22" fmla="*/ 2 w 51"/>
                <a:gd name="T23" fmla="*/ 21 h 51"/>
                <a:gd name="T24" fmla="*/ 17 w 51"/>
                <a:gd name="T25" fmla="*/ 11 h 51"/>
                <a:gd name="T26" fmla="*/ 14 w 51"/>
                <a:gd name="T27" fmla="*/ 31 h 51"/>
                <a:gd name="T28" fmla="*/ 18 w 51"/>
                <a:gd name="T29" fmla="*/ 36 h 51"/>
                <a:gd name="T30" fmla="*/ 28 w 51"/>
                <a:gd name="T31" fmla="*/ 36 h 51"/>
                <a:gd name="T32" fmla="*/ 38 w 51"/>
                <a:gd name="T33" fmla="*/ 19 h 51"/>
                <a:gd name="T34" fmla="*/ 33 w 51"/>
                <a:gd name="T35" fmla="*/ 14 h 51"/>
                <a:gd name="T36" fmla="*/ 17 w 51"/>
                <a:gd name="T3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1">
                  <a:moveTo>
                    <a:pt x="2" y="21"/>
                  </a:moveTo>
                  <a:cubicBezTo>
                    <a:pt x="3" y="18"/>
                    <a:pt x="4" y="14"/>
                    <a:pt x="5" y="10"/>
                  </a:cubicBezTo>
                  <a:cubicBezTo>
                    <a:pt x="7" y="3"/>
                    <a:pt x="11" y="0"/>
                    <a:pt x="18" y="1"/>
                  </a:cubicBezTo>
                  <a:cubicBezTo>
                    <a:pt x="24" y="2"/>
                    <a:pt x="30" y="3"/>
                    <a:pt x="35" y="4"/>
                  </a:cubicBezTo>
                  <a:cubicBezTo>
                    <a:pt x="43" y="5"/>
                    <a:pt x="48" y="9"/>
                    <a:pt x="49" y="17"/>
                  </a:cubicBezTo>
                  <a:cubicBezTo>
                    <a:pt x="50" y="21"/>
                    <a:pt x="51" y="25"/>
                    <a:pt x="50" y="30"/>
                  </a:cubicBezTo>
                  <a:cubicBezTo>
                    <a:pt x="50" y="36"/>
                    <a:pt x="47" y="41"/>
                    <a:pt x="42" y="44"/>
                  </a:cubicBezTo>
                  <a:cubicBezTo>
                    <a:pt x="34" y="48"/>
                    <a:pt x="25" y="51"/>
                    <a:pt x="16" y="49"/>
                  </a:cubicBezTo>
                  <a:cubicBezTo>
                    <a:pt x="11" y="48"/>
                    <a:pt x="7" y="46"/>
                    <a:pt x="5" y="42"/>
                  </a:cubicBezTo>
                  <a:cubicBezTo>
                    <a:pt x="2" y="38"/>
                    <a:pt x="0" y="35"/>
                    <a:pt x="1" y="30"/>
                  </a:cubicBezTo>
                  <a:cubicBezTo>
                    <a:pt x="2" y="27"/>
                    <a:pt x="2" y="24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  <a:moveTo>
                    <a:pt x="17" y="11"/>
                  </a:moveTo>
                  <a:cubicBezTo>
                    <a:pt x="15" y="18"/>
                    <a:pt x="15" y="24"/>
                    <a:pt x="14" y="31"/>
                  </a:cubicBezTo>
                  <a:cubicBezTo>
                    <a:pt x="14" y="34"/>
                    <a:pt x="15" y="36"/>
                    <a:pt x="18" y="36"/>
                  </a:cubicBezTo>
                  <a:cubicBezTo>
                    <a:pt x="21" y="37"/>
                    <a:pt x="24" y="37"/>
                    <a:pt x="28" y="36"/>
                  </a:cubicBezTo>
                  <a:cubicBezTo>
                    <a:pt x="38" y="33"/>
                    <a:pt x="40" y="30"/>
                    <a:pt x="38" y="19"/>
                  </a:cubicBezTo>
                  <a:cubicBezTo>
                    <a:pt x="37" y="16"/>
                    <a:pt x="35" y="14"/>
                    <a:pt x="33" y="14"/>
                  </a:cubicBezTo>
                  <a:cubicBezTo>
                    <a:pt x="28" y="13"/>
                    <a:pt x="23" y="12"/>
                    <a:pt x="17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6413500" y="5734050"/>
              <a:ext cx="101600" cy="138113"/>
            </a:xfrm>
            <a:custGeom>
              <a:avLst/>
              <a:gdLst>
                <a:gd name="T0" fmla="*/ 33 w 36"/>
                <a:gd name="T1" fmla="*/ 49 h 49"/>
                <a:gd name="T2" fmla="*/ 26 w 36"/>
                <a:gd name="T3" fmla="*/ 44 h 49"/>
                <a:gd name="T4" fmla="*/ 3 w 36"/>
                <a:gd name="T5" fmla="*/ 10 h 49"/>
                <a:gd name="T6" fmla="*/ 2 w 36"/>
                <a:gd name="T7" fmla="*/ 2 h 49"/>
                <a:gd name="T8" fmla="*/ 10 w 36"/>
                <a:gd name="T9" fmla="*/ 5 h 49"/>
                <a:gd name="T10" fmla="*/ 33 w 36"/>
                <a:gd name="T11" fmla="*/ 42 h 49"/>
                <a:gd name="T12" fmla="*/ 33 w 36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9">
                  <a:moveTo>
                    <a:pt x="33" y="49"/>
                  </a:moveTo>
                  <a:cubicBezTo>
                    <a:pt x="30" y="49"/>
                    <a:pt x="27" y="47"/>
                    <a:pt x="26" y="44"/>
                  </a:cubicBezTo>
                  <a:cubicBezTo>
                    <a:pt x="19" y="32"/>
                    <a:pt x="11" y="21"/>
                    <a:pt x="3" y="10"/>
                  </a:cubicBezTo>
                  <a:cubicBezTo>
                    <a:pt x="1" y="7"/>
                    <a:pt x="0" y="5"/>
                    <a:pt x="2" y="2"/>
                  </a:cubicBezTo>
                  <a:cubicBezTo>
                    <a:pt x="3" y="0"/>
                    <a:pt x="7" y="1"/>
                    <a:pt x="10" y="5"/>
                  </a:cubicBezTo>
                  <a:cubicBezTo>
                    <a:pt x="19" y="16"/>
                    <a:pt x="27" y="28"/>
                    <a:pt x="33" y="42"/>
                  </a:cubicBezTo>
                  <a:cubicBezTo>
                    <a:pt x="34" y="44"/>
                    <a:pt x="36" y="47"/>
                    <a:pt x="33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7021513" y="5268913"/>
              <a:ext cx="80963" cy="123825"/>
            </a:xfrm>
            <a:custGeom>
              <a:avLst/>
              <a:gdLst>
                <a:gd name="T0" fmla="*/ 0 w 29"/>
                <a:gd name="T1" fmla="*/ 35 h 44"/>
                <a:gd name="T2" fmla="*/ 4 w 29"/>
                <a:gd name="T3" fmla="*/ 27 h 44"/>
                <a:gd name="T4" fmla="*/ 21 w 29"/>
                <a:gd name="T5" fmla="*/ 3 h 44"/>
                <a:gd name="T6" fmla="*/ 24 w 29"/>
                <a:gd name="T7" fmla="*/ 1 h 44"/>
                <a:gd name="T8" fmla="*/ 28 w 29"/>
                <a:gd name="T9" fmla="*/ 2 h 44"/>
                <a:gd name="T10" fmla="*/ 28 w 29"/>
                <a:gd name="T11" fmla="*/ 8 h 44"/>
                <a:gd name="T12" fmla="*/ 23 w 29"/>
                <a:gd name="T13" fmla="*/ 17 h 44"/>
                <a:gd name="T14" fmla="*/ 11 w 29"/>
                <a:gd name="T15" fmla="*/ 34 h 44"/>
                <a:gd name="T16" fmla="*/ 6 w 29"/>
                <a:gd name="T17" fmla="*/ 42 h 44"/>
                <a:gd name="T18" fmla="*/ 3 w 29"/>
                <a:gd name="T19" fmla="*/ 44 h 44"/>
                <a:gd name="T20" fmla="*/ 0 w 29"/>
                <a:gd name="T21" fmla="*/ 40 h 44"/>
                <a:gd name="T22" fmla="*/ 0 w 29"/>
                <a:gd name="T23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4">
                  <a:moveTo>
                    <a:pt x="0" y="35"/>
                  </a:moveTo>
                  <a:cubicBezTo>
                    <a:pt x="1" y="33"/>
                    <a:pt x="2" y="30"/>
                    <a:pt x="4" y="27"/>
                  </a:cubicBezTo>
                  <a:cubicBezTo>
                    <a:pt x="10" y="19"/>
                    <a:pt x="16" y="11"/>
                    <a:pt x="21" y="3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6" y="0"/>
                    <a:pt x="28" y="0"/>
                    <a:pt x="28" y="2"/>
                  </a:cubicBezTo>
                  <a:cubicBezTo>
                    <a:pt x="28" y="4"/>
                    <a:pt x="29" y="6"/>
                    <a:pt x="28" y="8"/>
                  </a:cubicBezTo>
                  <a:cubicBezTo>
                    <a:pt x="26" y="11"/>
                    <a:pt x="25" y="14"/>
                    <a:pt x="23" y="17"/>
                  </a:cubicBezTo>
                  <a:cubicBezTo>
                    <a:pt x="19" y="23"/>
                    <a:pt x="15" y="28"/>
                    <a:pt x="11" y="34"/>
                  </a:cubicBezTo>
                  <a:cubicBezTo>
                    <a:pt x="9" y="36"/>
                    <a:pt x="8" y="39"/>
                    <a:pt x="6" y="42"/>
                  </a:cubicBezTo>
                  <a:cubicBezTo>
                    <a:pt x="5" y="43"/>
                    <a:pt x="4" y="44"/>
                    <a:pt x="3" y="44"/>
                  </a:cubicBezTo>
                  <a:cubicBezTo>
                    <a:pt x="1" y="44"/>
                    <a:pt x="0" y="42"/>
                    <a:pt x="0" y="40"/>
                  </a:cubicBezTo>
                  <a:cubicBezTo>
                    <a:pt x="0" y="39"/>
                    <a:pt x="0" y="38"/>
                    <a:pt x="0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7069138" y="5308600"/>
              <a:ext cx="76200" cy="106363"/>
            </a:xfrm>
            <a:custGeom>
              <a:avLst/>
              <a:gdLst>
                <a:gd name="T0" fmla="*/ 0 w 27"/>
                <a:gd name="T1" fmla="*/ 31 h 38"/>
                <a:gd name="T2" fmla="*/ 6 w 27"/>
                <a:gd name="T3" fmla="*/ 16 h 38"/>
                <a:gd name="T4" fmla="*/ 22 w 27"/>
                <a:gd name="T5" fmla="*/ 1 h 38"/>
                <a:gd name="T6" fmla="*/ 26 w 27"/>
                <a:gd name="T7" fmla="*/ 3 h 38"/>
                <a:gd name="T8" fmla="*/ 23 w 27"/>
                <a:gd name="T9" fmla="*/ 12 h 38"/>
                <a:gd name="T10" fmla="*/ 10 w 27"/>
                <a:gd name="T11" fmla="*/ 27 h 38"/>
                <a:gd name="T12" fmla="*/ 4 w 27"/>
                <a:gd name="T13" fmla="*/ 36 h 38"/>
                <a:gd name="T14" fmla="*/ 2 w 27"/>
                <a:gd name="T15" fmla="*/ 38 h 38"/>
                <a:gd name="T16" fmla="*/ 0 w 27"/>
                <a:gd name="T17" fmla="*/ 35 h 38"/>
                <a:gd name="T18" fmla="*/ 0 w 27"/>
                <a:gd name="T19" fmla="*/ 31 h 38"/>
                <a:gd name="T20" fmla="*/ 0 w 27"/>
                <a:gd name="T21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8">
                  <a:moveTo>
                    <a:pt x="0" y="31"/>
                  </a:moveTo>
                  <a:cubicBezTo>
                    <a:pt x="2" y="26"/>
                    <a:pt x="3" y="20"/>
                    <a:pt x="6" y="16"/>
                  </a:cubicBezTo>
                  <a:cubicBezTo>
                    <a:pt x="9" y="8"/>
                    <a:pt x="16" y="5"/>
                    <a:pt x="22" y="1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7" y="7"/>
                    <a:pt x="25" y="10"/>
                    <a:pt x="23" y="12"/>
                  </a:cubicBezTo>
                  <a:cubicBezTo>
                    <a:pt x="18" y="16"/>
                    <a:pt x="14" y="21"/>
                    <a:pt x="10" y="27"/>
                  </a:cubicBezTo>
                  <a:cubicBezTo>
                    <a:pt x="7" y="30"/>
                    <a:pt x="5" y="33"/>
                    <a:pt x="4" y="36"/>
                  </a:cubicBezTo>
                  <a:cubicBezTo>
                    <a:pt x="4" y="37"/>
                    <a:pt x="2" y="38"/>
                    <a:pt x="2" y="38"/>
                  </a:cubicBezTo>
                  <a:cubicBezTo>
                    <a:pt x="1" y="37"/>
                    <a:pt x="0" y="36"/>
                    <a:pt x="0" y="35"/>
                  </a:cubicBezTo>
                  <a:cubicBezTo>
                    <a:pt x="0" y="34"/>
                    <a:pt x="0" y="32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7821613" y="4464050"/>
              <a:ext cx="61913" cy="107950"/>
            </a:xfrm>
            <a:custGeom>
              <a:avLst/>
              <a:gdLst>
                <a:gd name="T0" fmla="*/ 21 w 22"/>
                <a:gd name="T1" fmla="*/ 38 h 38"/>
                <a:gd name="T2" fmla="*/ 18 w 22"/>
                <a:gd name="T3" fmla="*/ 36 h 38"/>
                <a:gd name="T4" fmla="*/ 8 w 22"/>
                <a:gd name="T5" fmla="*/ 18 h 38"/>
                <a:gd name="T6" fmla="*/ 4 w 22"/>
                <a:gd name="T7" fmla="*/ 11 h 38"/>
                <a:gd name="T8" fmla="*/ 0 w 22"/>
                <a:gd name="T9" fmla="*/ 6 h 38"/>
                <a:gd name="T10" fmla="*/ 1 w 22"/>
                <a:gd name="T11" fmla="*/ 2 h 38"/>
                <a:gd name="T12" fmla="*/ 5 w 22"/>
                <a:gd name="T13" fmla="*/ 1 h 38"/>
                <a:gd name="T14" fmla="*/ 9 w 22"/>
                <a:gd name="T15" fmla="*/ 3 h 38"/>
                <a:gd name="T16" fmla="*/ 22 w 22"/>
                <a:gd name="T17" fmla="*/ 33 h 38"/>
                <a:gd name="T18" fmla="*/ 21 w 22"/>
                <a:gd name="T1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8">
                  <a:moveTo>
                    <a:pt x="21" y="38"/>
                  </a:moveTo>
                  <a:cubicBezTo>
                    <a:pt x="20" y="37"/>
                    <a:pt x="19" y="37"/>
                    <a:pt x="18" y="36"/>
                  </a:cubicBezTo>
                  <a:cubicBezTo>
                    <a:pt x="15" y="30"/>
                    <a:pt x="12" y="24"/>
                    <a:pt x="8" y="18"/>
                  </a:cubicBezTo>
                  <a:cubicBezTo>
                    <a:pt x="7" y="15"/>
                    <a:pt x="5" y="13"/>
                    <a:pt x="4" y="11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5"/>
                    <a:pt x="0" y="2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7" y="1"/>
                    <a:pt x="8" y="2"/>
                    <a:pt x="9" y="3"/>
                  </a:cubicBezTo>
                  <a:cubicBezTo>
                    <a:pt x="18" y="11"/>
                    <a:pt x="22" y="21"/>
                    <a:pt x="22" y="33"/>
                  </a:cubicBezTo>
                  <a:cubicBezTo>
                    <a:pt x="22" y="34"/>
                    <a:pt x="22" y="36"/>
                    <a:pt x="21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5341938" y="4756150"/>
              <a:ext cx="122238" cy="101600"/>
            </a:xfrm>
            <a:custGeom>
              <a:avLst/>
              <a:gdLst>
                <a:gd name="T0" fmla="*/ 44 w 44"/>
                <a:gd name="T1" fmla="*/ 0 h 36"/>
                <a:gd name="T2" fmla="*/ 38 w 44"/>
                <a:gd name="T3" fmla="*/ 4 h 36"/>
                <a:gd name="T4" fmla="*/ 19 w 44"/>
                <a:gd name="T5" fmla="*/ 19 h 36"/>
                <a:gd name="T6" fmla="*/ 5 w 44"/>
                <a:gd name="T7" fmla="*/ 35 h 36"/>
                <a:gd name="T8" fmla="*/ 1 w 44"/>
                <a:gd name="T9" fmla="*/ 35 h 36"/>
                <a:gd name="T10" fmla="*/ 0 w 44"/>
                <a:gd name="T11" fmla="*/ 32 h 36"/>
                <a:gd name="T12" fmla="*/ 2 w 44"/>
                <a:gd name="T13" fmla="*/ 27 h 36"/>
                <a:gd name="T14" fmla="*/ 25 w 44"/>
                <a:gd name="T15" fmla="*/ 7 h 36"/>
                <a:gd name="T16" fmla="*/ 38 w 44"/>
                <a:gd name="T17" fmla="*/ 0 h 36"/>
                <a:gd name="T18" fmla="*/ 44 w 44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6">
                  <a:moveTo>
                    <a:pt x="44" y="0"/>
                  </a:moveTo>
                  <a:cubicBezTo>
                    <a:pt x="41" y="2"/>
                    <a:pt x="40" y="3"/>
                    <a:pt x="38" y="4"/>
                  </a:cubicBezTo>
                  <a:cubicBezTo>
                    <a:pt x="31" y="8"/>
                    <a:pt x="25" y="13"/>
                    <a:pt x="19" y="19"/>
                  </a:cubicBezTo>
                  <a:cubicBezTo>
                    <a:pt x="14" y="24"/>
                    <a:pt x="10" y="30"/>
                    <a:pt x="5" y="35"/>
                  </a:cubicBezTo>
                  <a:cubicBezTo>
                    <a:pt x="4" y="35"/>
                    <a:pt x="2" y="36"/>
                    <a:pt x="1" y="35"/>
                  </a:cubicBezTo>
                  <a:cubicBezTo>
                    <a:pt x="1" y="35"/>
                    <a:pt x="0" y="33"/>
                    <a:pt x="0" y="32"/>
                  </a:cubicBezTo>
                  <a:cubicBezTo>
                    <a:pt x="0" y="30"/>
                    <a:pt x="1" y="28"/>
                    <a:pt x="2" y="27"/>
                  </a:cubicBezTo>
                  <a:cubicBezTo>
                    <a:pt x="8" y="19"/>
                    <a:pt x="15" y="12"/>
                    <a:pt x="25" y="7"/>
                  </a:cubicBezTo>
                  <a:cubicBezTo>
                    <a:pt x="29" y="5"/>
                    <a:pt x="34" y="2"/>
                    <a:pt x="38" y="0"/>
                  </a:cubicBezTo>
                  <a:cubicBezTo>
                    <a:pt x="39" y="0"/>
                    <a:pt x="41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5364163" y="5353050"/>
              <a:ext cx="92075" cy="69850"/>
            </a:xfrm>
            <a:custGeom>
              <a:avLst/>
              <a:gdLst>
                <a:gd name="T0" fmla="*/ 4 w 33"/>
                <a:gd name="T1" fmla="*/ 0 h 25"/>
                <a:gd name="T2" fmla="*/ 25 w 33"/>
                <a:gd name="T3" fmla="*/ 14 h 25"/>
                <a:gd name="T4" fmla="*/ 31 w 33"/>
                <a:gd name="T5" fmla="*/ 19 h 25"/>
                <a:gd name="T6" fmla="*/ 32 w 33"/>
                <a:gd name="T7" fmla="*/ 23 h 25"/>
                <a:gd name="T8" fmla="*/ 27 w 33"/>
                <a:gd name="T9" fmla="*/ 24 h 25"/>
                <a:gd name="T10" fmla="*/ 19 w 33"/>
                <a:gd name="T11" fmla="*/ 21 h 25"/>
                <a:gd name="T12" fmla="*/ 4 w 33"/>
                <a:gd name="T13" fmla="*/ 11 h 25"/>
                <a:gd name="T14" fmla="*/ 1 w 33"/>
                <a:gd name="T15" fmla="*/ 7 h 25"/>
                <a:gd name="T16" fmla="*/ 4 w 3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4" y="0"/>
                  </a:moveTo>
                  <a:cubicBezTo>
                    <a:pt x="11" y="5"/>
                    <a:pt x="18" y="10"/>
                    <a:pt x="25" y="14"/>
                  </a:cubicBezTo>
                  <a:cubicBezTo>
                    <a:pt x="27" y="16"/>
                    <a:pt x="29" y="17"/>
                    <a:pt x="31" y="19"/>
                  </a:cubicBezTo>
                  <a:cubicBezTo>
                    <a:pt x="32" y="20"/>
                    <a:pt x="33" y="21"/>
                    <a:pt x="32" y="23"/>
                  </a:cubicBezTo>
                  <a:cubicBezTo>
                    <a:pt x="32" y="24"/>
                    <a:pt x="30" y="25"/>
                    <a:pt x="27" y="24"/>
                  </a:cubicBezTo>
                  <a:cubicBezTo>
                    <a:pt x="25" y="23"/>
                    <a:pt x="22" y="22"/>
                    <a:pt x="19" y="21"/>
                  </a:cubicBezTo>
                  <a:cubicBezTo>
                    <a:pt x="14" y="18"/>
                    <a:pt x="9" y="14"/>
                    <a:pt x="4" y="11"/>
                  </a:cubicBezTo>
                  <a:cubicBezTo>
                    <a:pt x="3" y="10"/>
                    <a:pt x="2" y="8"/>
                    <a:pt x="1" y="7"/>
                  </a:cubicBezTo>
                  <a:cubicBezTo>
                    <a:pt x="0" y="5"/>
                    <a:pt x="1" y="3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5338763" y="5384800"/>
              <a:ext cx="103188" cy="52388"/>
            </a:xfrm>
            <a:custGeom>
              <a:avLst/>
              <a:gdLst>
                <a:gd name="T0" fmla="*/ 37 w 37"/>
                <a:gd name="T1" fmla="*/ 17 h 19"/>
                <a:gd name="T2" fmla="*/ 33 w 37"/>
                <a:gd name="T3" fmla="*/ 18 h 19"/>
                <a:gd name="T4" fmla="*/ 18 w 37"/>
                <a:gd name="T5" fmla="*/ 18 h 19"/>
                <a:gd name="T6" fmla="*/ 1 w 37"/>
                <a:gd name="T7" fmla="*/ 7 h 19"/>
                <a:gd name="T8" fmla="*/ 2 w 37"/>
                <a:gd name="T9" fmla="*/ 2 h 19"/>
                <a:gd name="T10" fmla="*/ 7 w 37"/>
                <a:gd name="T11" fmla="*/ 1 h 19"/>
                <a:gd name="T12" fmla="*/ 8 w 37"/>
                <a:gd name="T13" fmla="*/ 2 h 19"/>
                <a:gd name="T14" fmla="*/ 35 w 37"/>
                <a:gd name="T15" fmla="*/ 16 h 19"/>
                <a:gd name="T16" fmla="*/ 37 w 37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9">
                  <a:moveTo>
                    <a:pt x="37" y="17"/>
                  </a:moveTo>
                  <a:cubicBezTo>
                    <a:pt x="35" y="18"/>
                    <a:pt x="34" y="18"/>
                    <a:pt x="33" y="18"/>
                  </a:cubicBezTo>
                  <a:cubicBezTo>
                    <a:pt x="28" y="18"/>
                    <a:pt x="23" y="19"/>
                    <a:pt x="18" y="18"/>
                  </a:cubicBezTo>
                  <a:cubicBezTo>
                    <a:pt x="11" y="17"/>
                    <a:pt x="6" y="12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16" y="9"/>
                    <a:pt x="26" y="12"/>
                    <a:pt x="35" y="16"/>
                  </a:cubicBezTo>
                  <a:cubicBezTo>
                    <a:pt x="36" y="16"/>
                    <a:pt x="36" y="16"/>
                    <a:pt x="37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113463" y="4310063"/>
              <a:ext cx="73025" cy="76200"/>
            </a:xfrm>
            <a:custGeom>
              <a:avLst/>
              <a:gdLst>
                <a:gd name="T0" fmla="*/ 3 w 26"/>
                <a:gd name="T1" fmla="*/ 27 h 27"/>
                <a:gd name="T2" fmla="*/ 4 w 26"/>
                <a:gd name="T3" fmla="*/ 12 h 27"/>
                <a:gd name="T4" fmla="*/ 17 w 26"/>
                <a:gd name="T5" fmla="*/ 1 h 27"/>
                <a:gd name="T6" fmla="*/ 20 w 26"/>
                <a:gd name="T7" fmla="*/ 1 h 27"/>
                <a:gd name="T8" fmla="*/ 25 w 26"/>
                <a:gd name="T9" fmla="*/ 4 h 27"/>
                <a:gd name="T10" fmla="*/ 23 w 26"/>
                <a:gd name="T11" fmla="*/ 9 h 27"/>
                <a:gd name="T12" fmla="*/ 19 w 26"/>
                <a:gd name="T13" fmla="*/ 11 h 27"/>
                <a:gd name="T14" fmla="*/ 6 w 26"/>
                <a:gd name="T15" fmla="*/ 24 h 27"/>
                <a:gd name="T16" fmla="*/ 3 w 2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7">
                  <a:moveTo>
                    <a:pt x="3" y="27"/>
                  </a:moveTo>
                  <a:cubicBezTo>
                    <a:pt x="0" y="21"/>
                    <a:pt x="0" y="16"/>
                    <a:pt x="4" y="12"/>
                  </a:cubicBezTo>
                  <a:cubicBezTo>
                    <a:pt x="7" y="7"/>
                    <a:pt x="12" y="4"/>
                    <a:pt x="17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6" y="6"/>
                    <a:pt x="25" y="8"/>
                    <a:pt x="23" y="9"/>
                  </a:cubicBezTo>
                  <a:cubicBezTo>
                    <a:pt x="22" y="10"/>
                    <a:pt x="20" y="10"/>
                    <a:pt x="19" y="11"/>
                  </a:cubicBezTo>
                  <a:cubicBezTo>
                    <a:pt x="14" y="15"/>
                    <a:pt x="9" y="18"/>
                    <a:pt x="6" y="24"/>
                  </a:cubicBezTo>
                  <a:cubicBezTo>
                    <a:pt x="6" y="25"/>
                    <a:pt x="5" y="25"/>
                    <a:pt x="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500813" y="5788025"/>
              <a:ext cx="55563" cy="92075"/>
            </a:xfrm>
            <a:custGeom>
              <a:avLst/>
              <a:gdLst>
                <a:gd name="T0" fmla="*/ 20 w 20"/>
                <a:gd name="T1" fmla="*/ 32 h 33"/>
                <a:gd name="T2" fmla="*/ 17 w 20"/>
                <a:gd name="T3" fmla="*/ 32 h 33"/>
                <a:gd name="T4" fmla="*/ 0 w 20"/>
                <a:gd name="T5" fmla="*/ 4 h 33"/>
                <a:gd name="T6" fmla="*/ 2 w 20"/>
                <a:gd name="T7" fmla="*/ 0 h 33"/>
                <a:gd name="T8" fmla="*/ 6 w 20"/>
                <a:gd name="T9" fmla="*/ 1 h 33"/>
                <a:gd name="T10" fmla="*/ 9 w 20"/>
                <a:gd name="T11" fmla="*/ 7 h 33"/>
                <a:gd name="T12" fmla="*/ 20 w 20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3">
                  <a:moveTo>
                    <a:pt x="20" y="32"/>
                  </a:moveTo>
                  <a:cubicBezTo>
                    <a:pt x="19" y="32"/>
                    <a:pt x="18" y="33"/>
                    <a:pt x="17" y="32"/>
                  </a:cubicBezTo>
                  <a:cubicBezTo>
                    <a:pt x="8" y="25"/>
                    <a:pt x="3" y="15"/>
                    <a:pt x="0" y="4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9" y="5"/>
                    <a:pt x="9" y="7"/>
                  </a:cubicBezTo>
                  <a:cubicBezTo>
                    <a:pt x="13" y="15"/>
                    <a:pt x="16" y="23"/>
                    <a:pt x="20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7762875" y="4441825"/>
              <a:ext cx="61913" cy="90488"/>
            </a:xfrm>
            <a:custGeom>
              <a:avLst/>
              <a:gdLst>
                <a:gd name="T0" fmla="*/ 4 w 22"/>
                <a:gd name="T1" fmla="*/ 0 h 32"/>
                <a:gd name="T2" fmla="*/ 9 w 22"/>
                <a:gd name="T3" fmla="*/ 3 h 32"/>
                <a:gd name="T4" fmla="*/ 19 w 22"/>
                <a:gd name="T5" fmla="*/ 17 h 32"/>
                <a:gd name="T6" fmla="*/ 22 w 22"/>
                <a:gd name="T7" fmla="*/ 25 h 32"/>
                <a:gd name="T8" fmla="*/ 20 w 22"/>
                <a:gd name="T9" fmla="*/ 32 h 32"/>
                <a:gd name="T10" fmla="*/ 18 w 22"/>
                <a:gd name="T11" fmla="*/ 30 h 32"/>
                <a:gd name="T12" fmla="*/ 15 w 22"/>
                <a:gd name="T13" fmla="*/ 23 h 32"/>
                <a:gd name="T14" fmla="*/ 3 w 22"/>
                <a:gd name="T15" fmla="*/ 9 h 32"/>
                <a:gd name="T16" fmla="*/ 4 w 2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2">
                  <a:moveTo>
                    <a:pt x="4" y="0"/>
                  </a:moveTo>
                  <a:cubicBezTo>
                    <a:pt x="6" y="1"/>
                    <a:pt x="8" y="2"/>
                    <a:pt x="9" y="3"/>
                  </a:cubicBezTo>
                  <a:cubicBezTo>
                    <a:pt x="13" y="8"/>
                    <a:pt x="16" y="12"/>
                    <a:pt x="19" y="17"/>
                  </a:cubicBezTo>
                  <a:cubicBezTo>
                    <a:pt x="21" y="19"/>
                    <a:pt x="21" y="22"/>
                    <a:pt x="22" y="25"/>
                  </a:cubicBezTo>
                  <a:cubicBezTo>
                    <a:pt x="22" y="27"/>
                    <a:pt x="22" y="30"/>
                    <a:pt x="20" y="32"/>
                  </a:cubicBezTo>
                  <a:cubicBezTo>
                    <a:pt x="19" y="31"/>
                    <a:pt x="18" y="30"/>
                    <a:pt x="18" y="30"/>
                  </a:cubicBezTo>
                  <a:cubicBezTo>
                    <a:pt x="18" y="27"/>
                    <a:pt x="17" y="25"/>
                    <a:pt x="15" y="23"/>
                  </a:cubicBezTo>
                  <a:cubicBezTo>
                    <a:pt x="10" y="19"/>
                    <a:pt x="7" y="14"/>
                    <a:pt x="3" y="9"/>
                  </a:cubicBezTo>
                  <a:cubicBezTo>
                    <a:pt x="1" y="6"/>
                    <a:pt x="0" y="3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5254625" y="4762500"/>
              <a:ext cx="92075" cy="73025"/>
            </a:xfrm>
            <a:custGeom>
              <a:avLst/>
              <a:gdLst>
                <a:gd name="T0" fmla="*/ 0 w 33"/>
                <a:gd name="T1" fmla="*/ 24 h 26"/>
                <a:gd name="T2" fmla="*/ 3 w 33"/>
                <a:gd name="T3" fmla="*/ 20 h 26"/>
                <a:gd name="T4" fmla="*/ 10 w 33"/>
                <a:gd name="T5" fmla="*/ 15 h 26"/>
                <a:gd name="T6" fmla="*/ 25 w 33"/>
                <a:gd name="T7" fmla="*/ 4 h 26"/>
                <a:gd name="T8" fmla="*/ 31 w 33"/>
                <a:gd name="T9" fmla="*/ 1 h 26"/>
                <a:gd name="T10" fmla="*/ 32 w 33"/>
                <a:gd name="T11" fmla="*/ 1 h 26"/>
                <a:gd name="T12" fmla="*/ 33 w 33"/>
                <a:gd name="T13" fmla="*/ 3 h 26"/>
                <a:gd name="T14" fmla="*/ 33 w 33"/>
                <a:gd name="T15" fmla="*/ 5 h 26"/>
                <a:gd name="T16" fmla="*/ 15 w 33"/>
                <a:gd name="T17" fmla="*/ 20 h 26"/>
                <a:gd name="T18" fmla="*/ 7 w 33"/>
                <a:gd name="T19" fmla="*/ 24 h 26"/>
                <a:gd name="T20" fmla="*/ 1 w 33"/>
                <a:gd name="T21" fmla="*/ 26 h 26"/>
                <a:gd name="T22" fmla="*/ 0 w 33"/>
                <a:gd name="T2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6">
                  <a:moveTo>
                    <a:pt x="0" y="24"/>
                  </a:moveTo>
                  <a:cubicBezTo>
                    <a:pt x="1" y="23"/>
                    <a:pt x="1" y="21"/>
                    <a:pt x="3" y="20"/>
                  </a:cubicBezTo>
                  <a:cubicBezTo>
                    <a:pt x="5" y="18"/>
                    <a:pt x="7" y="16"/>
                    <a:pt x="10" y="15"/>
                  </a:cubicBezTo>
                  <a:cubicBezTo>
                    <a:pt x="16" y="12"/>
                    <a:pt x="21" y="9"/>
                    <a:pt x="25" y="4"/>
                  </a:cubicBezTo>
                  <a:cubicBezTo>
                    <a:pt x="27" y="3"/>
                    <a:pt x="29" y="2"/>
                    <a:pt x="31" y="1"/>
                  </a:cubicBezTo>
                  <a:cubicBezTo>
                    <a:pt x="31" y="0"/>
                    <a:pt x="32" y="1"/>
                    <a:pt x="32" y="1"/>
                  </a:cubicBezTo>
                  <a:cubicBezTo>
                    <a:pt x="33" y="2"/>
                    <a:pt x="33" y="2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27" y="10"/>
                    <a:pt x="23" y="17"/>
                    <a:pt x="15" y="20"/>
                  </a:cubicBezTo>
                  <a:cubicBezTo>
                    <a:pt x="12" y="21"/>
                    <a:pt x="10" y="23"/>
                    <a:pt x="7" y="24"/>
                  </a:cubicBezTo>
                  <a:cubicBezTo>
                    <a:pt x="5" y="25"/>
                    <a:pt x="3" y="25"/>
                    <a:pt x="1" y="26"/>
                  </a:cubicBezTo>
                  <a:cubicBezTo>
                    <a:pt x="1" y="25"/>
                    <a:pt x="0" y="25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6153150" y="4333875"/>
              <a:ext cx="55563" cy="71438"/>
            </a:xfrm>
            <a:custGeom>
              <a:avLst/>
              <a:gdLst>
                <a:gd name="T0" fmla="*/ 1 w 20"/>
                <a:gd name="T1" fmla="*/ 26 h 26"/>
                <a:gd name="T2" fmla="*/ 0 w 20"/>
                <a:gd name="T3" fmla="*/ 22 h 26"/>
                <a:gd name="T4" fmla="*/ 15 w 20"/>
                <a:gd name="T5" fmla="*/ 1 h 26"/>
                <a:gd name="T6" fmla="*/ 20 w 20"/>
                <a:gd name="T7" fmla="*/ 1 h 26"/>
                <a:gd name="T8" fmla="*/ 20 w 20"/>
                <a:gd name="T9" fmla="*/ 3 h 26"/>
                <a:gd name="T10" fmla="*/ 17 w 20"/>
                <a:gd name="T11" fmla="*/ 7 h 26"/>
                <a:gd name="T12" fmla="*/ 1 w 2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6">
                  <a:moveTo>
                    <a:pt x="1" y="26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4"/>
                    <a:pt x="8" y="3"/>
                    <a:pt x="15" y="1"/>
                  </a:cubicBezTo>
                  <a:cubicBezTo>
                    <a:pt x="17" y="0"/>
                    <a:pt x="18" y="1"/>
                    <a:pt x="20" y="1"/>
                  </a:cubicBezTo>
                  <a:cubicBezTo>
                    <a:pt x="20" y="2"/>
                    <a:pt x="20" y="3"/>
                    <a:pt x="20" y="3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1" y="12"/>
                    <a:pt x="8" y="20"/>
                    <a:pt x="1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6827838" y="4276725"/>
              <a:ext cx="73025" cy="87313"/>
            </a:xfrm>
            <a:custGeom>
              <a:avLst/>
              <a:gdLst>
                <a:gd name="T0" fmla="*/ 0 w 26"/>
                <a:gd name="T1" fmla="*/ 3 h 31"/>
                <a:gd name="T2" fmla="*/ 12 w 26"/>
                <a:gd name="T3" fmla="*/ 4 h 31"/>
                <a:gd name="T4" fmla="*/ 19 w 26"/>
                <a:gd name="T5" fmla="*/ 14 h 31"/>
                <a:gd name="T6" fmla="*/ 26 w 26"/>
                <a:gd name="T7" fmla="*/ 28 h 31"/>
                <a:gd name="T8" fmla="*/ 25 w 26"/>
                <a:gd name="T9" fmla="*/ 31 h 31"/>
                <a:gd name="T10" fmla="*/ 22 w 26"/>
                <a:gd name="T11" fmla="*/ 30 h 31"/>
                <a:gd name="T12" fmla="*/ 19 w 26"/>
                <a:gd name="T13" fmla="*/ 24 h 31"/>
                <a:gd name="T14" fmla="*/ 12 w 26"/>
                <a:gd name="T15" fmla="*/ 13 h 31"/>
                <a:gd name="T16" fmla="*/ 0 w 26"/>
                <a:gd name="T1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1">
                  <a:moveTo>
                    <a:pt x="0" y="3"/>
                  </a:moveTo>
                  <a:cubicBezTo>
                    <a:pt x="6" y="0"/>
                    <a:pt x="9" y="2"/>
                    <a:pt x="12" y="4"/>
                  </a:cubicBezTo>
                  <a:cubicBezTo>
                    <a:pt x="14" y="7"/>
                    <a:pt x="17" y="11"/>
                    <a:pt x="19" y="14"/>
                  </a:cubicBezTo>
                  <a:cubicBezTo>
                    <a:pt x="22" y="19"/>
                    <a:pt x="24" y="23"/>
                    <a:pt x="26" y="28"/>
                  </a:cubicBezTo>
                  <a:cubicBezTo>
                    <a:pt x="26" y="29"/>
                    <a:pt x="26" y="30"/>
                    <a:pt x="25" y="31"/>
                  </a:cubicBezTo>
                  <a:cubicBezTo>
                    <a:pt x="24" y="31"/>
                    <a:pt x="23" y="31"/>
                    <a:pt x="22" y="30"/>
                  </a:cubicBezTo>
                  <a:cubicBezTo>
                    <a:pt x="21" y="28"/>
                    <a:pt x="20" y="26"/>
                    <a:pt x="19" y="24"/>
                  </a:cubicBezTo>
                  <a:cubicBezTo>
                    <a:pt x="16" y="21"/>
                    <a:pt x="14" y="17"/>
                    <a:pt x="12" y="13"/>
                  </a:cubicBezTo>
                  <a:cubicBezTo>
                    <a:pt x="9" y="8"/>
                    <a:pt x="6" y="5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6896100" y="4276725"/>
              <a:ext cx="38100" cy="68263"/>
            </a:xfrm>
            <a:custGeom>
              <a:avLst/>
              <a:gdLst>
                <a:gd name="T0" fmla="*/ 11 w 14"/>
                <a:gd name="T1" fmla="*/ 24 h 24"/>
                <a:gd name="T2" fmla="*/ 0 w 14"/>
                <a:gd name="T3" fmla="*/ 3 h 24"/>
                <a:gd name="T4" fmla="*/ 7 w 14"/>
                <a:gd name="T5" fmla="*/ 2 h 24"/>
                <a:gd name="T6" fmla="*/ 13 w 14"/>
                <a:gd name="T7" fmla="*/ 16 h 24"/>
                <a:gd name="T8" fmla="*/ 11 w 1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1" y="24"/>
                  </a:moveTo>
                  <a:cubicBezTo>
                    <a:pt x="11" y="15"/>
                    <a:pt x="6" y="9"/>
                    <a:pt x="0" y="3"/>
                  </a:cubicBezTo>
                  <a:cubicBezTo>
                    <a:pt x="4" y="0"/>
                    <a:pt x="5" y="0"/>
                    <a:pt x="7" y="2"/>
                  </a:cubicBezTo>
                  <a:cubicBezTo>
                    <a:pt x="11" y="6"/>
                    <a:pt x="14" y="10"/>
                    <a:pt x="13" y="16"/>
                  </a:cubicBezTo>
                  <a:cubicBezTo>
                    <a:pt x="13" y="18"/>
                    <a:pt x="14" y="21"/>
                    <a:pt x="11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5870575" y="4675188"/>
              <a:ext cx="52388" cy="47625"/>
            </a:xfrm>
            <a:custGeom>
              <a:avLst/>
              <a:gdLst>
                <a:gd name="T0" fmla="*/ 0 w 19"/>
                <a:gd name="T1" fmla="*/ 0 h 17"/>
                <a:gd name="T2" fmla="*/ 19 w 19"/>
                <a:gd name="T3" fmla="*/ 15 h 17"/>
                <a:gd name="T4" fmla="*/ 13 w 19"/>
                <a:gd name="T5" fmla="*/ 17 h 17"/>
                <a:gd name="T6" fmla="*/ 2 w 19"/>
                <a:gd name="T7" fmla="*/ 9 h 17"/>
                <a:gd name="T8" fmla="*/ 0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cubicBezTo>
                    <a:pt x="7" y="6"/>
                    <a:pt x="13" y="10"/>
                    <a:pt x="19" y="15"/>
                  </a:cubicBezTo>
                  <a:cubicBezTo>
                    <a:pt x="17" y="17"/>
                    <a:pt x="15" y="17"/>
                    <a:pt x="13" y="17"/>
                  </a:cubicBezTo>
                  <a:cubicBezTo>
                    <a:pt x="8" y="15"/>
                    <a:pt x="5" y="12"/>
                    <a:pt x="2" y="9"/>
                  </a:cubicBezTo>
                  <a:cubicBezTo>
                    <a:pt x="0" y="7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5867400" y="4638675"/>
              <a:ext cx="61913" cy="50800"/>
            </a:xfrm>
            <a:custGeom>
              <a:avLst/>
              <a:gdLst>
                <a:gd name="T0" fmla="*/ 22 w 22"/>
                <a:gd name="T1" fmla="*/ 18 h 18"/>
                <a:gd name="T2" fmla="*/ 0 w 22"/>
                <a:gd name="T3" fmla="*/ 1 h 18"/>
                <a:gd name="T4" fmla="*/ 2 w 22"/>
                <a:gd name="T5" fmla="*/ 0 h 18"/>
                <a:gd name="T6" fmla="*/ 4 w 22"/>
                <a:gd name="T7" fmla="*/ 1 h 18"/>
                <a:gd name="T8" fmla="*/ 20 w 22"/>
                <a:gd name="T9" fmla="*/ 15 h 18"/>
                <a:gd name="T10" fmla="*/ 22 w 2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cubicBezTo>
                    <a:pt x="16" y="18"/>
                    <a:pt x="3" y="8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6"/>
                    <a:pt x="15" y="10"/>
                    <a:pt x="20" y="15"/>
                  </a:cubicBezTo>
                  <a:cubicBezTo>
                    <a:pt x="21" y="16"/>
                    <a:pt x="22" y="17"/>
                    <a:pt x="2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5259388" y="5729288"/>
              <a:ext cx="219075" cy="106363"/>
            </a:xfrm>
            <a:custGeom>
              <a:avLst/>
              <a:gdLst>
                <a:gd name="T0" fmla="*/ 52 w 78"/>
                <a:gd name="T1" fmla="*/ 36 h 38"/>
                <a:gd name="T2" fmla="*/ 44 w 78"/>
                <a:gd name="T3" fmla="*/ 34 h 38"/>
                <a:gd name="T4" fmla="*/ 24 w 78"/>
                <a:gd name="T5" fmla="*/ 28 h 38"/>
                <a:gd name="T6" fmla="*/ 5 w 78"/>
                <a:gd name="T7" fmla="*/ 18 h 38"/>
                <a:gd name="T8" fmla="*/ 1 w 78"/>
                <a:gd name="T9" fmla="*/ 5 h 38"/>
                <a:gd name="T10" fmla="*/ 10 w 78"/>
                <a:gd name="T11" fmla="*/ 3 h 38"/>
                <a:gd name="T12" fmla="*/ 35 w 78"/>
                <a:gd name="T13" fmla="*/ 18 h 38"/>
                <a:gd name="T14" fmla="*/ 65 w 78"/>
                <a:gd name="T15" fmla="*/ 25 h 38"/>
                <a:gd name="T16" fmla="*/ 76 w 78"/>
                <a:gd name="T17" fmla="*/ 30 h 38"/>
                <a:gd name="T18" fmla="*/ 78 w 78"/>
                <a:gd name="T19" fmla="*/ 33 h 38"/>
                <a:gd name="T20" fmla="*/ 75 w 78"/>
                <a:gd name="T21" fmla="*/ 36 h 38"/>
                <a:gd name="T22" fmla="*/ 52 w 78"/>
                <a:gd name="T23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8">
                  <a:moveTo>
                    <a:pt x="52" y="36"/>
                  </a:moveTo>
                  <a:cubicBezTo>
                    <a:pt x="50" y="36"/>
                    <a:pt x="47" y="35"/>
                    <a:pt x="44" y="34"/>
                  </a:cubicBezTo>
                  <a:cubicBezTo>
                    <a:pt x="37" y="32"/>
                    <a:pt x="30" y="31"/>
                    <a:pt x="24" y="28"/>
                  </a:cubicBezTo>
                  <a:cubicBezTo>
                    <a:pt x="17" y="26"/>
                    <a:pt x="11" y="22"/>
                    <a:pt x="5" y="18"/>
                  </a:cubicBezTo>
                  <a:cubicBezTo>
                    <a:pt x="1" y="15"/>
                    <a:pt x="0" y="10"/>
                    <a:pt x="1" y="5"/>
                  </a:cubicBezTo>
                  <a:cubicBezTo>
                    <a:pt x="3" y="1"/>
                    <a:pt x="8" y="0"/>
                    <a:pt x="10" y="3"/>
                  </a:cubicBezTo>
                  <a:cubicBezTo>
                    <a:pt x="16" y="12"/>
                    <a:pt x="25" y="15"/>
                    <a:pt x="35" y="18"/>
                  </a:cubicBezTo>
                  <a:cubicBezTo>
                    <a:pt x="45" y="21"/>
                    <a:pt x="55" y="23"/>
                    <a:pt x="65" y="25"/>
                  </a:cubicBezTo>
                  <a:cubicBezTo>
                    <a:pt x="69" y="26"/>
                    <a:pt x="73" y="28"/>
                    <a:pt x="76" y="30"/>
                  </a:cubicBezTo>
                  <a:cubicBezTo>
                    <a:pt x="77" y="31"/>
                    <a:pt x="78" y="32"/>
                    <a:pt x="78" y="33"/>
                  </a:cubicBezTo>
                  <a:cubicBezTo>
                    <a:pt x="78" y="35"/>
                    <a:pt x="77" y="36"/>
                    <a:pt x="75" y="36"/>
                  </a:cubicBezTo>
                  <a:cubicBezTo>
                    <a:pt x="68" y="38"/>
                    <a:pt x="61" y="37"/>
                    <a:pt x="52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5270500" y="5905500"/>
              <a:ext cx="204788" cy="87313"/>
            </a:xfrm>
            <a:custGeom>
              <a:avLst/>
              <a:gdLst>
                <a:gd name="T0" fmla="*/ 47 w 73"/>
                <a:gd name="T1" fmla="*/ 29 h 31"/>
                <a:gd name="T2" fmla="*/ 19 w 73"/>
                <a:gd name="T3" fmla="*/ 20 h 31"/>
                <a:gd name="T4" fmla="*/ 6 w 73"/>
                <a:gd name="T5" fmla="*/ 14 h 31"/>
                <a:gd name="T6" fmla="*/ 0 w 73"/>
                <a:gd name="T7" fmla="*/ 4 h 31"/>
                <a:gd name="T8" fmla="*/ 4 w 73"/>
                <a:gd name="T9" fmla="*/ 1 h 31"/>
                <a:gd name="T10" fmla="*/ 9 w 73"/>
                <a:gd name="T11" fmla="*/ 2 h 31"/>
                <a:gd name="T12" fmla="*/ 29 w 73"/>
                <a:gd name="T13" fmla="*/ 12 h 31"/>
                <a:gd name="T14" fmla="*/ 46 w 73"/>
                <a:gd name="T15" fmla="*/ 17 h 31"/>
                <a:gd name="T16" fmla="*/ 61 w 73"/>
                <a:gd name="T17" fmla="*/ 19 h 31"/>
                <a:gd name="T18" fmla="*/ 71 w 73"/>
                <a:gd name="T19" fmla="*/ 24 h 31"/>
                <a:gd name="T20" fmla="*/ 73 w 73"/>
                <a:gd name="T21" fmla="*/ 27 h 31"/>
                <a:gd name="T22" fmla="*/ 70 w 73"/>
                <a:gd name="T23" fmla="*/ 30 h 31"/>
                <a:gd name="T24" fmla="*/ 60 w 73"/>
                <a:gd name="T25" fmla="*/ 31 h 31"/>
                <a:gd name="T26" fmla="*/ 47 w 73"/>
                <a:gd name="T2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31">
                  <a:moveTo>
                    <a:pt x="47" y="29"/>
                  </a:moveTo>
                  <a:cubicBezTo>
                    <a:pt x="37" y="29"/>
                    <a:pt x="28" y="25"/>
                    <a:pt x="19" y="20"/>
                  </a:cubicBezTo>
                  <a:cubicBezTo>
                    <a:pt x="15" y="18"/>
                    <a:pt x="10" y="16"/>
                    <a:pt x="6" y="14"/>
                  </a:cubicBezTo>
                  <a:cubicBezTo>
                    <a:pt x="2" y="12"/>
                    <a:pt x="0" y="9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6" y="1"/>
                    <a:pt x="8" y="2"/>
                    <a:pt x="9" y="2"/>
                  </a:cubicBezTo>
                  <a:cubicBezTo>
                    <a:pt x="16" y="5"/>
                    <a:pt x="22" y="8"/>
                    <a:pt x="29" y="12"/>
                  </a:cubicBezTo>
                  <a:cubicBezTo>
                    <a:pt x="34" y="14"/>
                    <a:pt x="40" y="16"/>
                    <a:pt x="46" y="17"/>
                  </a:cubicBezTo>
                  <a:cubicBezTo>
                    <a:pt x="51" y="18"/>
                    <a:pt x="56" y="18"/>
                    <a:pt x="61" y="19"/>
                  </a:cubicBezTo>
                  <a:cubicBezTo>
                    <a:pt x="64" y="20"/>
                    <a:pt x="68" y="22"/>
                    <a:pt x="71" y="24"/>
                  </a:cubicBezTo>
                  <a:cubicBezTo>
                    <a:pt x="72" y="24"/>
                    <a:pt x="73" y="26"/>
                    <a:pt x="73" y="27"/>
                  </a:cubicBezTo>
                  <a:cubicBezTo>
                    <a:pt x="73" y="28"/>
                    <a:pt x="72" y="30"/>
                    <a:pt x="70" y="30"/>
                  </a:cubicBezTo>
                  <a:cubicBezTo>
                    <a:pt x="67" y="31"/>
                    <a:pt x="63" y="31"/>
                    <a:pt x="60" y="31"/>
                  </a:cubicBezTo>
                  <a:cubicBezTo>
                    <a:pt x="56" y="31"/>
                    <a:pt x="51" y="30"/>
                    <a:pt x="4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7905750" y="5451475"/>
              <a:ext cx="215900" cy="201613"/>
            </a:xfrm>
            <a:custGeom>
              <a:avLst/>
              <a:gdLst>
                <a:gd name="T0" fmla="*/ 72 w 77"/>
                <a:gd name="T1" fmla="*/ 0 h 72"/>
                <a:gd name="T2" fmla="*/ 76 w 77"/>
                <a:gd name="T3" fmla="*/ 11 h 72"/>
                <a:gd name="T4" fmla="*/ 68 w 77"/>
                <a:gd name="T5" fmla="*/ 33 h 72"/>
                <a:gd name="T6" fmla="*/ 46 w 77"/>
                <a:gd name="T7" fmla="*/ 52 h 72"/>
                <a:gd name="T8" fmla="*/ 21 w 77"/>
                <a:gd name="T9" fmla="*/ 65 h 72"/>
                <a:gd name="T10" fmla="*/ 14 w 77"/>
                <a:gd name="T11" fmla="*/ 70 h 72"/>
                <a:gd name="T12" fmla="*/ 3 w 77"/>
                <a:gd name="T13" fmla="*/ 70 h 72"/>
                <a:gd name="T14" fmla="*/ 0 w 77"/>
                <a:gd name="T15" fmla="*/ 65 h 72"/>
                <a:gd name="T16" fmla="*/ 4 w 77"/>
                <a:gd name="T17" fmla="*/ 60 h 72"/>
                <a:gd name="T18" fmla="*/ 16 w 77"/>
                <a:gd name="T19" fmla="*/ 56 h 72"/>
                <a:gd name="T20" fmla="*/ 29 w 77"/>
                <a:gd name="T21" fmla="*/ 49 h 72"/>
                <a:gd name="T22" fmla="*/ 42 w 77"/>
                <a:gd name="T23" fmla="*/ 40 h 72"/>
                <a:gd name="T24" fmla="*/ 57 w 77"/>
                <a:gd name="T25" fmla="*/ 27 h 72"/>
                <a:gd name="T26" fmla="*/ 65 w 77"/>
                <a:gd name="T27" fmla="*/ 12 h 72"/>
                <a:gd name="T28" fmla="*/ 72 w 77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72">
                  <a:moveTo>
                    <a:pt x="72" y="0"/>
                  </a:moveTo>
                  <a:cubicBezTo>
                    <a:pt x="76" y="3"/>
                    <a:pt x="77" y="7"/>
                    <a:pt x="76" y="11"/>
                  </a:cubicBezTo>
                  <a:cubicBezTo>
                    <a:pt x="76" y="19"/>
                    <a:pt x="74" y="27"/>
                    <a:pt x="68" y="33"/>
                  </a:cubicBezTo>
                  <a:cubicBezTo>
                    <a:pt x="62" y="41"/>
                    <a:pt x="55" y="48"/>
                    <a:pt x="46" y="52"/>
                  </a:cubicBezTo>
                  <a:cubicBezTo>
                    <a:pt x="38" y="57"/>
                    <a:pt x="30" y="63"/>
                    <a:pt x="21" y="65"/>
                  </a:cubicBezTo>
                  <a:cubicBezTo>
                    <a:pt x="18" y="66"/>
                    <a:pt x="16" y="68"/>
                    <a:pt x="14" y="70"/>
                  </a:cubicBezTo>
                  <a:cubicBezTo>
                    <a:pt x="10" y="71"/>
                    <a:pt x="7" y="72"/>
                    <a:pt x="3" y="70"/>
                  </a:cubicBezTo>
                  <a:cubicBezTo>
                    <a:pt x="1" y="69"/>
                    <a:pt x="0" y="67"/>
                    <a:pt x="0" y="65"/>
                  </a:cubicBezTo>
                  <a:cubicBezTo>
                    <a:pt x="0" y="63"/>
                    <a:pt x="2" y="61"/>
                    <a:pt x="4" y="60"/>
                  </a:cubicBezTo>
                  <a:cubicBezTo>
                    <a:pt x="8" y="60"/>
                    <a:pt x="12" y="57"/>
                    <a:pt x="16" y="56"/>
                  </a:cubicBezTo>
                  <a:cubicBezTo>
                    <a:pt x="21" y="55"/>
                    <a:pt x="25" y="52"/>
                    <a:pt x="29" y="49"/>
                  </a:cubicBezTo>
                  <a:cubicBezTo>
                    <a:pt x="33" y="46"/>
                    <a:pt x="38" y="43"/>
                    <a:pt x="42" y="40"/>
                  </a:cubicBezTo>
                  <a:cubicBezTo>
                    <a:pt x="48" y="36"/>
                    <a:pt x="52" y="32"/>
                    <a:pt x="57" y="27"/>
                  </a:cubicBezTo>
                  <a:cubicBezTo>
                    <a:pt x="61" y="23"/>
                    <a:pt x="64" y="18"/>
                    <a:pt x="65" y="12"/>
                  </a:cubicBezTo>
                  <a:cubicBezTo>
                    <a:pt x="65" y="7"/>
                    <a:pt x="67" y="3"/>
                    <a:pt x="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7878763" y="5272088"/>
              <a:ext cx="176213" cy="157163"/>
            </a:xfrm>
            <a:custGeom>
              <a:avLst/>
              <a:gdLst>
                <a:gd name="T0" fmla="*/ 0 w 63"/>
                <a:gd name="T1" fmla="*/ 53 h 56"/>
                <a:gd name="T2" fmla="*/ 3 w 63"/>
                <a:gd name="T3" fmla="*/ 49 h 56"/>
                <a:gd name="T4" fmla="*/ 17 w 63"/>
                <a:gd name="T5" fmla="*/ 39 h 56"/>
                <a:gd name="T6" fmla="*/ 45 w 63"/>
                <a:gd name="T7" fmla="*/ 15 h 56"/>
                <a:gd name="T8" fmla="*/ 52 w 63"/>
                <a:gd name="T9" fmla="*/ 4 h 56"/>
                <a:gd name="T10" fmla="*/ 61 w 63"/>
                <a:gd name="T11" fmla="*/ 3 h 56"/>
                <a:gd name="T12" fmla="*/ 62 w 63"/>
                <a:gd name="T13" fmla="*/ 10 h 56"/>
                <a:gd name="T14" fmla="*/ 60 w 63"/>
                <a:gd name="T15" fmla="*/ 17 h 56"/>
                <a:gd name="T16" fmla="*/ 19 w 63"/>
                <a:gd name="T17" fmla="*/ 52 h 56"/>
                <a:gd name="T18" fmla="*/ 0 w 63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56">
                  <a:moveTo>
                    <a:pt x="0" y="53"/>
                  </a:moveTo>
                  <a:cubicBezTo>
                    <a:pt x="1" y="52"/>
                    <a:pt x="1" y="50"/>
                    <a:pt x="3" y="49"/>
                  </a:cubicBezTo>
                  <a:cubicBezTo>
                    <a:pt x="7" y="46"/>
                    <a:pt x="12" y="42"/>
                    <a:pt x="17" y="39"/>
                  </a:cubicBezTo>
                  <a:cubicBezTo>
                    <a:pt x="27" y="32"/>
                    <a:pt x="37" y="25"/>
                    <a:pt x="45" y="15"/>
                  </a:cubicBezTo>
                  <a:cubicBezTo>
                    <a:pt x="48" y="12"/>
                    <a:pt x="51" y="9"/>
                    <a:pt x="52" y="4"/>
                  </a:cubicBezTo>
                  <a:cubicBezTo>
                    <a:pt x="53" y="1"/>
                    <a:pt x="58" y="0"/>
                    <a:pt x="61" y="3"/>
                  </a:cubicBezTo>
                  <a:cubicBezTo>
                    <a:pt x="62" y="5"/>
                    <a:pt x="63" y="8"/>
                    <a:pt x="62" y="10"/>
                  </a:cubicBezTo>
                  <a:cubicBezTo>
                    <a:pt x="62" y="13"/>
                    <a:pt x="61" y="15"/>
                    <a:pt x="60" y="17"/>
                  </a:cubicBezTo>
                  <a:cubicBezTo>
                    <a:pt x="49" y="32"/>
                    <a:pt x="35" y="43"/>
                    <a:pt x="19" y="52"/>
                  </a:cubicBezTo>
                  <a:cubicBezTo>
                    <a:pt x="14" y="56"/>
                    <a:pt x="8" y="56"/>
                    <a:pt x="0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8037513" y="5788025"/>
              <a:ext cx="68263" cy="84138"/>
            </a:xfrm>
            <a:custGeom>
              <a:avLst/>
              <a:gdLst>
                <a:gd name="T0" fmla="*/ 2 w 24"/>
                <a:gd name="T1" fmla="*/ 30 h 30"/>
                <a:gd name="T2" fmla="*/ 0 w 24"/>
                <a:gd name="T3" fmla="*/ 25 h 30"/>
                <a:gd name="T4" fmla="*/ 0 w 24"/>
                <a:gd name="T5" fmla="*/ 24 h 30"/>
                <a:gd name="T6" fmla="*/ 15 w 24"/>
                <a:gd name="T7" fmla="*/ 4 h 30"/>
                <a:gd name="T8" fmla="*/ 22 w 24"/>
                <a:gd name="T9" fmla="*/ 2 h 30"/>
                <a:gd name="T10" fmla="*/ 21 w 24"/>
                <a:gd name="T11" fmla="*/ 9 h 30"/>
                <a:gd name="T12" fmla="*/ 7 w 24"/>
                <a:gd name="T13" fmla="*/ 28 h 30"/>
                <a:gd name="T14" fmla="*/ 2 w 2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0">
                  <a:moveTo>
                    <a:pt x="2" y="30"/>
                  </a:moveTo>
                  <a:cubicBezTo>
                    <a:pt x="1" y="28"/>
                    <a:pt x="0" y="26"/>
                    <a:pt x="0" y="25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5" y="17"/>
                    <a:pt x="10" y="10"/>
                    <a:pt x="15" y="4"/>
                  </a:cubicBezTo>
                  <a:cubicBezTo>
                    <a:pt x="17" y="1"/>
                    <a:pt x="20" y="0"/>
                    <a:pt x="22" y="2"/>
                  </a:cubicBezTo>
                  <a:cubicBezTo>
                    <a:pt x="24" y="3"/>
                    <a:pt x="24" y="6"/>
                    <a:pt x="21" y="9"/>
                  </a:cubicBezTo>
                  <a:cubicBezTo>
                    <a:pt x="17" y="16"/>
                    <a:pt x="13" y="23"/>
                    <a:pt x="7" y="28"/>
                  </a:cubicBezTo>
                  <a:cubicBezTo>
                    <a:pt x="6" y="28"/>
                    <a:pt x="4" y="29"/>
                    <a:pt x="2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8001000" y="5773738"/>
              <a:ext cx="39688" cy="44450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6 h 16"/>
                <a:gd name="T4" fmla="*/ 14 w 14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cubicBezTo>
                    <a:pt x="13" y="8"/>
                    <a:pt x="7" y="11"/>
                    <a:pt x="0" y="16"/>
                  </a:cubicBezTo>
                  <a:cubicBezTo>
                    <a:pt x="2" y="7"/>
                    <a:pt x="9" y="3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63"/>
            <p:cNvSpPr>
              <a:spLocks noEditPoints="1"/>
            </p:cNvSpPr>
            <p:nvPr/>
          </p:nvSpPr>
          <p:spPr bwMode="auto">
            <a:xfrm>
              <a:off x="7226300" y="4719638"/>
              <a:ext cx="369888" cy="288925"/>
            </a:xfrm>
            <a:custGeom>
              <a:avLst/>
              <a:gdLst>
                <a:gd name="T0" fmla="*/ 70 w 132"/>
                <a:gd name="T1" fmla="*/ 93 h 103"/>
                <a:gd name="T2" fmla="*/ 64 w 132"/>
                <a:gd name="T3" fmla="*/ 77 h 103"/>
                <a:gd name="T4" fmla="*/ 61 w 132"/>
                <a:gd name="T5" fmla="*/ 62 h 103"/>
                <a:gd name="T6" fmla="*/ 45 w 132"/>
                <a:gd name="T7" fmla="*/ 63 h 103"/>
                <a:gd name="T8" fmla="*/ 8 w 132"/>
                <a:gd name="T9" fmla="*/ 48 h 103"/>
                <a:gd name="T10" fmla="*/ 10 w 132"/>
                <a:gd name="T11" fmla="*/ 14 h 103"/>
                <a:gd name="T12" fmla="*/ 28 w 132"/>
                <a:gd name="T13" fmla="*/ 3 h 103"/>
                <a:gd name="T14" fmla="*/ 59 w 132"/>
                <a:gd name="T15" fmla="*/ 12 h 103"/>
                <a:gd name="T16" fmla="*/ 74 w 132"/>
                <a:gd name="T17" fmla="*/ 39 h 103"/>
                <a:gd name="T18" fmla="*/ 75 w 132"/>
                <a:gd name="T19" fmla="*/ 42 h 103"/>
                <a:gd name="T20" fmla="*/ 84 w 132"/>
                <a:gd name="T21" fmla="*/ 40 h 103"/>
                <a:gd name="T22" fmla="*/ 98 w 132"/>
                <a:gd name="T23" fmla="*/ 43 h 103"/>
                <a:gd name="T24" fmla="*/ 106 w 132"/>
                <a:gd name="T25" fmla="*/ 49 h 103"/>
                <a:gd name="T26" fmla="*/ 124 w 132"/>
                <a:gd name="T27" fmla="*/ 63 h 103"/>
                <a:gd name="T28" fmla="*/ 125 w 132"/>
                <a:gd name="T29" fmla="*/ 64 h 103"/>
                <a:gd name="T30" fmla="*/ 132 w 132"/>
                <a:gd name="T31" fmla="*/ 75 h 103"/>
                <a:gd name="T32" fmla="*/ 125 w 132"/>
                <a:gd name="T33" fmla="*/ 95 h 103"/>
                <a:gd name="T34" fmla="*/ 118 w 132"/>
                <a:gd name="T35" fmla="*/ 100 h 103"/>
                <a:gd name="T36" fmla="*/ 101 w 132"/>
                <a:gd name="T37" fmla="*/ 102 h 103"/>
                <a:gd name="T38" fmla="*/ 89 w 132"/>
                <a:gd name="T39" fmla="*/ 100 h 103"/>
                <a:gd name="T40" fmla="*/ 79 w 132"/>
                <a:gd name="T41" fmla="*/ 96 h 103"/>
                <a:gd name="T42" fmla="*/ 70 w 132"/>
                <a:gd name="T43" fmla="*/ 93 h 103"/>
                <a:gd name="T44" fmla="*/ 23 w 132"/>
                <a:gd name="T45" fmla="*/ 15 h 103"/>
                <a:gd name="T46" fmla="*/ 17 w 132"/>
                <a:gd name="T47" fmla="*/ 27 h 103"/>
                <a:gd name="T48" fmla="*/ 20 w 132"/>
                <a:gd name="T49" fmla="*/ 42 h 103"/>
                <a:gd name="T50" fmla="*/ 55 w 132"/>
                <a:gd name="T51" fmla="*/ 47 h 103"/>
                <a:gd name="T52" fmla="*/ 60 w 132"/>
                <a:gd name="T53" fmla="*/ 35 h 103"/>
                <a:gd name="T54" fmla="*/ 51 w 132"/>
                <a:gd name="T55" fmla="*/ 21 h 103"/>
                <a:gd name="T56" fmla="*/ 32 w 132"/>
                <a:gd name="T57" fmla="*/ 13 h 103"/>
                <a:gd name="T58" fmla="*/ 23 w 132"/>
                <a:gd name="T59" fmla="*/ 15 h 103"/>
                <a:gd name="T60" fmla="*/ 97 w 132"/>
                <a:gd name="T61" fmla="*/ 89 h 103"/>
                <a:gd name="T62" fmla="*/ 104 w 132"/>
                <a:gd name="T63" fmla="*/ 90 h 103"/>
                <a:gd name="T64" fmla="*/ 117 w 132"/>
                <a:gd name="T65" fmla="*/ 82 h 103"/>
                <a:gd name="T66" fmla="*/ 115 w 132"/>
                <a:gd name="T67" fmla="*/ 68 h 103"/>
                <a:gd name="T68" fmla="*/ 101 w 132"/>
                <a:gd name="T69" fmla="*/ 57 h 103"/>
                <a:gd name="T70" fmla="*/ 83 w 132"/>
                <a:gd name="T71" fmla="*/ 55 h 103"/>
                <a:gd name="T72" fmla="*/ 74 w 132"/>
                <a:gd name="T73" fmla="*/ 65 h 103"/>
                <a:gd name="T74" fmla="*/ 81 w 132"/>
                <a:gd name="T75" fmla="*/ 82 h 103"/>
                <a:gd name="T76" fmla="*/ 97 w 132"/>
                <a:gd name="T77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03">
                  <a:moveTo>
                    <a:pt x="70" y="93"/>
                  </a:moveTo>
                  <a:cubicBezTo>
                    <a:pt x="67" y="88"/>
                    <a:pt x="65" y="83"/>
                    <a:pt x="64" y="77"/>
                  </a:cubicBezTo>
                  <a:cubicBezTo>
                    <a:pt x="62" y="72"/>
                    <a:pt x="64" y="67"/>
                    <a:pt x="61" y="62"/>
                  </a:cubicBezTo>
                  <a:cubicBezTo>
                    <a:pt x="56" y="61"/>
                    <a:pt x="50" y="62"/>
                    <a:pt x="45" y="63"/>
                  </a:cubicBezTo>
                  <a:cubicBezTo>
                    <a:pt x="29" y="67"/>
                    <a:pt x="17" y="61"/>
                    <a:pt x="8" y="48"/>
                  </a:cubicBezTo>
                  <a:cubicBezTo>
                    <a:pt x="0" y="37"/>
                    <a:pt x="1" y="24"/>
                    <a:pt x="10" y="14"/>
                  </a:cubicBezTo>
                  <a:cubicBezTo>
                    <a:pt x="15" y="9"/>
                    <a:pt x="21" y="5"/>
                    <a:pt x="28" y="3"/>
                  </a:cubicBezTo>
                  <a:cubicBezTo>
                    <a:pt x="40" y="0"/>
                    <a:pt x="51" y="3"/>
                    <a:pt x="59" y="12"/>
                  </a:cubicBezTo>
                  <a:cubicBezTo>
                    <a:pt x="66" y="20"/>
                    <a:pt x="73" y="28"/>
                    <a:pt x="74" y="39"/>
                  </a:cubicBezTo>
                  <a:cubicBezTo>
                    <a:pt x="74" y="40"/>
                    <a:pt x="75" y="41"/>
                    <a:pt x="75" y="42"/>
                  </a:cubicBezTo>
                  <a:cubicBezTo>
                    <a:pt x="78" y="41"/>
                    <a:pt x="81" y="40"/>
                    <a:pt x="84" y="40"/>
                  </a:cubicBezTo>
                  <a:cubicBezTo>
                    <a:pt x="89" y="38"/>
                    <a:pt x="94" y="38"/>
                    <a:pt x="98" y="43"/>
                  </a:cubicBezTo>
                  <a:cubicBezTo>
                    <a:pt x="100" y="46"/>
                    <a:pt x="103" y="47"/>
                    <a:pt x="106" y="49"/>
                  </a:cubicBezTo>
                  <a:cubicBezTo>
                    <a:pt x="112" y="54"/>
                    <a:pt x="119" y="57"/>
                    <a:pt x="124" y="63"/>
                  </a:cubicBezTo>
                  <a:cubicBezTo>
                    <a:pt x="124" y="63"/>
                    <a:pt x="125" y="64"/>
                    <a:pt x="125" y="64"/>
                  </a:cubicBezTo>
                  <a:cubicBezTo>
                    <a:pt x="132" y="65"/>
                    <a:pt x="132" y="70"/>
                    <a:pt x="132" y="75"/>
                  </a:cubicBezTo>
                  <a:cubicBezTo>
                    <a:pt x="132" y="83"/>
                    <a:pt x="128" y="89"/>
                    <a:pt x="125" y="95"/>
                  </a:cubicBezTo>
                  <a:cubicBezTo>
                    <a:pt x="123" y="97"/>
                    <a:pt x="120" y="99"/>
                    <a:pt x="118" y="100"/>
                  </a:cubicBezTo>
                  <a:cubicBezTo>
                    <a:pt x="112" y="102"/>
                    <a:pt x="107" y="103"/>
                    <a:pt x="101" y="102"/>
                  </a:cubicBezTo>
                  <a:cubicBezTo>
                    <a:pt x="97" y="101"/>
                    <a:pt x="93" y="101"/>
                    <a:pt x="89" y="100"/>
                  </a:cubicBezTo>
                  <a:cubicBezTo>
                    <a:pt x="85" y="99"/>
                    <a:pt x="82" y="97"/>
                    <a:pt x="79" y="96"/>
                  </a:cubicBezTo>
                  <a:cubicBezTo>
                    <a:pt x="76" y="95"/>
                    <a:pt x="73" y="94"/>
                    <a:pt x="70" y="93"/>
                  </a:cubicBezTo>
                  <a:close/>
                  <a:moveTo>
                    <a:pt x="23" y="15"/>
                  </a:moveTo>
                  <a:cubicBezTo>
                    <a:pt x="21" y="19"/>
                    <a:pt x="19" y="23"/>
                    <a:pt x="17" y="27"/>
                  </a:cubicBezTo>
                  <a:cubicBezTo>
                    <a:pt x="15" y="33"/>
                    <a:pt x="16" y="38"/>
                    <a:pt x="20" y="42"/>
                  </a:cubicBezTo>
                  <a:cubicBezTo>
                    <a:pt x="28" y="52"/>
                    <a:pt x="45" y="54"/>
                    <a:pt x="55" y="47"/>
                  </a:cubicBezTo>
                  <a:cubicBezTo>
                    <a:pt x="60" y="44"/>
                    <a:pt x="61" y="40"/>
                    <a:pt x="60" y="35"/>
                  </a:cubicBezTo>
                  <a:cubicBezTo>
                    <a:pt x="58" y="29"/>
                    <a:pt x="55" y="25"/>
                    <a:pt x="51" y="21"/>
                  </a:cubicBezTo>
                  <a:cubicBezTo>
                    <a:pt x="46" y="15"/>
                    <a:pt x="40" y="12"/>
                    <a:pt x="32" y="13"/>
                  </a:cubicBezTo>
                  <a:cubicBezTo>
                    <a:pt x="29" y="13"/>
                    <a:pt x="27" y="14"/>
                    <a:pt x="23" y="15"/>
                  </a:cubicBezTo>
                  <a:close/>
                  <a:moveTo>
                    <a:pt x="97" y="89"/>
                  </a:moveTo>
                  <a:cubicBezTo>
                    <a:pt x="100" y="90"/>
                    <a:pt x="102" y="90"/>
                    <a:pt x="104" y="90"/>
                  </a:cubicBezTo>
                  <a:cubicBezTo>
                    <a:pt x="110" y="91"/>
                    <a:pt x="114" y="87"/>
                    <a:pt x="117" y="82"/>
                  </a:cubicBezTo>
                  <a:cubicBezTo>
                    <a:pt x="119" y="77"/>
                    <a:pt x="119" y="72"/>
                    <a:pt x="115" y="68"/>
                  </a:cubicBezTo>
                  <a:cubicBezTo>
                    <a:pt x="110" y="64"/>
                    <a:pt x="106" y="61"/>
                    <a:pt x="101" y="57"/>
                  </a:cubicBezTo>
                  <a:cubicBezTo>
                    <a:pt x="96" y="54"/>
                    <a:pt x="90" y="53"/>
                    <a:pt x="83" y="55"/>
                  </a:cubicBezTo>
                  <a:cubicBezTo>
                    <a:pt x="78" y="56"/>
                    <a:pt x="75" y="59"/>
                    <a:pt x="74" y="65"/>
                  </a:cubicBezTo>
                  <a:cubicBezTo>
                    <a:pt x="74" y="72"/>
                    <a:pt x="76" y="78"/>
                    <a:pt x="81" y="82"/>
                  </a:cubicBezTo>
                  <a:cubicBezTo>
                    <a:pt x="85" y="87"/>
                    <a:pt x="91" y="90"/>
                    <a:pt x="97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64"/>
            <p:cNvSpPr>
              <a:spLocks noEditPoints="1"/>
            </p:cNvSpPr>
            <p:nvPr/>
          </p:nvSpPr>
          <p:spPr bwMode="auto">
            <a:xfrm>
              <a:off x="7346950" y="4560888"/>
              <a:ext cx="195263" cy="206375"/>
            </a:xfrm>
            <a:custGeom>
              <a:avLst/>
              <a:gdLst>
                <a:gd name="T0" fmla="*/ 69 w 70"/>
                <a:gd name="T1" fmla="*/ 49 h 74"/>
                <a:gd name="T2" fmla="*/ 59 w 70"/>
                <a:gd name="T3" fmla="*/ 64 h 74"/>
                <a:gd name="T4" fmla="*/ 47 w 70"/>
                <a:gd name="T5" fmla="*/ 71 h 74"/>
                <a:gd name="T6" fmla="*/ 26 w 70"/>
                <a:gd name="T7" fmla="*/ 69 h 74"/>
                <a:gd name="T8" fmla="*/ 7 w 70"/>
                <a:gd name="T9" fmla="*/ 50 h 74"/>
                <a:gd name="T10" fmla="*/ 4 w 70"/>
                <a:gd name="T11" fmla="*/ 20 h 74"/>
                <a:gd name="T12" fmla="*/ 6 w 70"/>
                <a:gd name="T13" fmla="*/ 18 h 74"/>
                <a:gd name="T14" fmla="*/ 36 w 70"/>
                <a:gd name="T15" fmla="*/ 0 h 74"/>
                <a:gd name="T16" fmla="*/ 45 w 70"/>
                <a:gd name="T17" fmla="*/ 2 h 74"/>
                <a:gd name="T18" fmla="*/ 65 w 70"/>
                <a:gd name="T19" fmla="*/ 22 h 74"/>
                <a:gd name="T20" fmla="*/ 69 w 70"/>
                <a:gd name="T21" fmla="*/ 49 h 74"/>
                <a:gd name="T22" fmla="*/ 15 w 70"/>
                <a:gd name="T23" fmla="*/ 28 h 74"/>
                <a:gd name="T24" fmla="*/ 19 w 70"/>
                <a:gd name="T25" fmla="*/ 44 h 74"/>
                <a:gd name="T26" fmla="*/ 29 w 70"/>
                <a:gd name="T27" fmla="*/ 54 h 74"/>
                <a:gd name="T28" fmla="*/ 47 w 70"/>
                <a:gd name="T29" fmla="*/ 56 h 74"/>
                <a:gd name="T30" fmla="*/ 51 w 70"/>
                <a:gd name="T31" fmla="*/ 53 h 74"/>
                <a:gd name="T32" fmla="*/ 56 w 70"/>
                <a:gd name="T33" fmla="*/ 45 h 74"/>
                <a:gd name="T34" fmla="*/ 50 w 70"/>
                <a:gd name="T35" fmla="*/ 20 h 74"/>
                <a:gd name="T36" fmla="*/ 23 w 70"/>
                <a:gd name="T37" fmla="*/ 16 h 74"/>
                <a:gd name="T38" fmla="*/ 15 w 70"/>
                <a:gd name="T39" fmla="*/ 2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4">
                  <a:moveTo>
                    <a:pt x="69" y="49"/>
                  </a:moveTo>
                  <a:cubicBezTo>
                    <a:pt x="68" y="55"/>
                    <a:pt x="65" y="60"/>
                    <a:pt x="59" y="64"/>
                  </a:cubicBezTo>
                  <a:cubicBezTo>
                    <a:pt x="56" y="66"/>
                    <a:pt x="52" y="69"/>
                    <a:pt x="47" y="71"/>
                  </a:cubicBezTo>
                  <a:cubicBezTo>
                    <a:pt x="40" y="74"/>
                    <a:pt x="33" y="73"/>
                    <a:pt x="26" y="69"/>
                  </a:cubicBezTo>
                  <a:cubicBezTo>
                    <a:pt x="19" y="64"/>
                    <a:pt x="12" y="58"/>
                    <a:pt x="7" y="50"/>
                  </a:cubicBezTo>
                  <a:cubicBezTo>
                    <a:pt x="0" y="41"/>
                    <a:pt x="0" y="31"/>
                    <a:pt x="4" y="20"/>
                  </a:cubicBezTo>
                  <a:cubicBezTo>
                    <a:pt x="5" y="20"/>
                    <a:pt x="5" y="19"/>
                    <a:pt x="6" y="18"/>
                  </a:cubicBezTo>
                  <a:cubicBezTo>
                    <a:pt x="14" y="3"/>
                    <a:pt x="19" y="0"/>
                    <a:pt x="36" y="0"/>
                  </a:cubicBezTo>
                  <a:cubicBezTo>
                    <a:pt x="39" y="0"/>
                    <a:pt x="42" y="1"/>
                    <a:pt x="45" y="2"/>
                  </a:cubicBezTo>
                  <a:cubicBezTo>
                    <a:pt x="54" y="6"/>
                    <a:pt x="61" y="12"/>
                    <a:pt x="65" y="22"/>
                  </a:cubicBezTo>
                  <a:cubicBezTo>
                    <a:pt x="68" y="30"/>
                    <a:pt x="70" y="39"/>
                    <a:pt x="69" y="49"/>
                  </a:cubicBezTo>
                  <a:close/>
                  <a:moveTo>
                    <a:pt x="15" y="28"/>
                  </a:moveTo>
                  <a:cubicBezTo>
                    <a:pt x="14" y="35"/>
                    <a:pt x="15" y="39"/>
                    <a:pt x="19" y="44"/>
                  </a:cubicBezTo>
                  <a:cubicBezTo>
                    <a:pt x="22" y="48"/>
                    <a:pt x="25" y="51"/>
                    <a:pt x="29" y="54"/>
                  </a:cubicBezTo>
                  <a:cubicBezTo>
                    <a:pt x="36" y="60"/>
                    <a:pt x="39" y="60"/>
                    <a:pt x="47" y="56"/>
                  </a:cubicBezTo>
                  <a:cubicBezTo>
                    <a:pt x="49" y="55"/>
                    <a:pt x="50" y="54"/>
                    <a:pt x="51" y="53"/>
                  </a:cubicBezTo>
                  <a:cubicBezTo>
                    <a:pt x="54" y="51"/>
                    <a:pt x="56" y="48"/>
                    <a:pt x="56" y="45"/>
                  </a:cubicBezTo>
                  <a:cubicBezTo>
                    <a:pt x="56" y="36"/>
                    <a:pt x="55" y="27"/>
                    <a:pt x="50" y="20"/>
                  </a:cubicBezTo>
                  <a:cubicBezTo>
                    <a:pt x="44" y="10"/>
                    <a:pt x="31" y="9"/>
                    <a:pt x="23" y="16"/>
                  </a:cubicBezTo>
                  <a:cubicBezTo>
                    <a:pt x="19" y="20"/>
                    <a:pt x="16" y="24"/>
                    <a:pt x="1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65"/>
            <p:cNvSpPr>
              <a:spLocks noEditPoints="1"/>
            </p:cNvSpPr>
            <p:nvPr/>
          </p:nvSpPr>
          <p:spPr bwMode="auto">
            <a:xfrm>
              <a:off x="5500688" y="4840288"/>
              <a:ext cx="395288" cy="423863"/>
            </a:xfrm>
            <a:custGeom>
              <a:avLst/>
              <a:gdLst>
                <a:gd name="T0" fmla="*/ 31 w 141"/>
                <a:gd name="T1" fmla="*/ 13 h 151"/>
                <a:gd name="T2" fmla="*/ 46 w 141"/>
                <a:gd name="T3" fmla="*/ 2 h 151"/>
                <a:gd name="T4" fmla="*/ 65 w 141"/>
                <a:gd name="T5" fmla="*/ 1 h 151"/>
                <a:gd name="T6" fmla="*/ 73 w 141"/>
                <a:gd name="T7" fmla="*/ 1 h 151"/>
                <a:gd name="T8" fmla="*/ 79 w 141"/>
                <a:gd name="T9" fmla="*/ 0 h 151"/>
                <a:gd name="T10" fmla="*/ 95 w 141"/>
                <a:gd name="T11" fmla="*/ 12 h 151"/>
                <a:gd name="T12" fmla="*/ 99 w 141"/>
                <a:gd name="T13" fmla="*/ 26 h 151"/>
                <a:gd name="T14" fmla="*/ 100 w 141"/>
                <a:gd name="T15" fmla="*/ 33 h 151"/>
                <a:gd name="T16" fmla="*/ 110 w 141"/>
                <a:gd name="T17" fmla="*/ 41 h 151"/>
                <a:gd name="T18" fmla="*/ 120 w 141"/>
                <a:gd name="T19" fmla="*/ 40 h 151"/>
                <a:gd name="T20" fmla="*/ 137 w 141"/>
                <a:gd name="T21" fmla="*/ 51 h 151"/>
                <a:gd name="T22" fmla="*/ 141 w 141"/>
                <a:gd name="T23" fmla="*/ 77 h 151"/>
                <a:gd name="T24" fmla="*/ 141 w 141"/>
                <a:gd name="T25" fmla="*/ 81 h 151"/>
                <a:gd name="T26" fmla="*/ 131 w 141"/>
                <a:gd name="T27" fmla="*/ 92 h 151"/>
                <a:gd name="T28" fmla="*/ 124 w 141"/>
                <a:gd name="T29" fmla="*/ 93 h 151"/>
                <a:gd name="T30" fmla="*/ 115 w 141"/>
                <a:gd name="T31" fmla="*/ 95 h 151"/>
                <a:gd name="T32" fmla="*/ 103 w 141"/>
                <a:gd name="T33" fmla="*/ 111 h 151"/>
                <a:gd name="T34" fmla="*/ 105 w 141"/>
                <a:gd name="T35" fmla="*/ 123 h 151"/>
                <a:gd name="T36" fmla="*/ 93 w 141"/>
                <a:gd name="T37" fmla="*/ 143 h 151"/>
                <a:gd name="T38" fmla="*/ 70 w 141"/>
                <a:gd name="T39" fmla="*/ 149 h 151"/>
                <a:gd name="T40" fmla="*/ 50 w 141"/>
                <a:gd name="T41" fmla="*/ 135 h 151"/>
                <a:gd name="T42" fmla="*/ 46 w 141"/>
                <a:gd name="T43" fmla="*/ 118 h 151"/>
                <a:gd name="T44" fmla="*/ 39 w 141"/>
                <a:gd name="T45" fmla="*/ 111 h 151"/>
                <a:gd name="T46" fmla="*/ 26 w 141"/>
                <a:gd name="T47" fmla="*/ 112 h 151"/>
                <a:gd name="T48" fmla="*/ 7 w 141"/>
                <a:gd name="T49" fmla="*/ 101 h 151"/>
                <a:gd name="T50" fmla="*/ 1 w 141"/>
                <a:gd name="T51" fmla="*/ 68 h 151"/>
                <a:gd name="T52" fmla="*/ 12 w 141"/>
                <a:gd name="T53" fmla="*/ 53 h 151"/>
                <a:gd name="T54" fmla="*/ 20 w 141"/>
                <a:gd name="T55" fmla="*/ 52 h 151"/>
                <a:gd name="T56" fmla="*/ 35 w 141"/>
                <a:gd name="T57" fmla="*/ 49 h 151"/>
                <a:gd name="T58" fmla="*/ 35 w 141"/>
                <a:gd name="T59" fmla="*/ 30 h 151"/>
                <a:gd name="T60" fmla="*/ 31 w 141"/>
                <a:gd name="T61" fmla="*/ 13 h 151"/>
                <a:gd name="T62" fmla="*/ 45 w 141"/>
                <a:gd name="T63" fmla="*/ 14 h 151"/>
                <a:gd name="T64" fmla="*/ 46 w 141"/>
                <a:gd name="T65" fmla="*/ 33 h 151"/>
                <a:gd name="T66" fmla="*/ 49 w 141"/>
                <a:gd name="T67" fmla="*/ 46 h 151"/>
                <a:gd name="T68" fmla="*/ 36 w 141"/>
                <a:gd name="T69" fmla="*/ 61 h 151"/>
                <a:gd name="T70" fmla="*/ 24 w 141"/>
                <a:gd name="T71" fmla="*/ 62 h 151"/>
                <a:gd name="T72" fmla="*/ 11 w 141"/>
                <a:gd name="T73" fmla="*/ 76 h 151"/>
                <a:gd name="T74" fmla="*/ 14 w 141"/>
                <a:gd name="T75" fmla="*/ 90 h 151"/>
                <a:gd name="T76" fmla="*/ 32 w 141"/>
                <a:gd name="T77" fmla="*/ 101 h 151"/>
                <a:gd name="T78" fmla="*/ 49 w 141"/>
                <a:gd name="T79" fmla="*/ 98 h 151"/>
                <a:gd name="T80" fmla="*/ 54 w 141"/>
                <a:gd name="T81" fmla="*/ 106 h 151"/>
                <a:gd name="T82" fmla="*/ 54 w 141"/>
                <a:gd name="T83" fmla="*/ 112 h 151"/>
                <a:gd name="T84" fmla="*/ 59 w 141"/>
                <a:gd name="T85" fmla="*/ 132 h 151"/>
                <a:gd name="T86" fmla="*/ 69 w 141"/>
                <a:gd name="T87" fmla="*/ 139 h 151"/>
                <a:gd name="T88" fmla="*/ 82 w 141"/>
                <a:gd name="T89" fmla="*/ 136 h 151"/>
                <a:gd name="T90" fmla="*/ 94 w 141"/>
                <a:gd name="T91" fmla="*/ 118 h 151"/>
                <a:gd name="T92" fmla="*/ 91 w 141"/>
                <a:gd name="T93" fmla="*/ 94 h 151"/>
                <a:gd name="T94" fmla="*/ 97 w 141"/>
                <a:gd name="T95" fmla="*/ 88 h 151"/>
                <a:gd name="T96" fmla="*/ 104 w 141"/>
                <a:gd name="T97" fmla="*/ 88 h 151"/>
                <a:gd name="T98" fmla="*/ 121 w 141"/>
                <a:gd name="T99" fmla="*/ 85 h 151"/>
                <a:gd name="T100" fmla="*/ 130 w 141"/>
                <a:gd name="T101" fmla="*/ 70 h 151"/>
                <a:gd name="T102" fmla="*/ 128 w 141"/>
                <a:gd name="T103" fmla="*/ 55 h 151"/>
                <a:gd name="T104" fmla="*/ 121 w 141"/>
                <a:gd name="T105" fmla="*/ 49 h 151"/>
                <a:gd name="T106" fmla="*/ 93 w 141"/>
                <a:gd name="T107" fmla="*/ 53 h 151"/>
                <a:gd name="T108" fmla="*/ 90 w 141"/>
                <a:gd name="T109" fmla="*/ 42 h 151"/>
                <a:gd name="T110" fmla="*/ 87 w 141"/>
                <a:gd name="T111" fmla="*/ 25 h 151"/>
                <a:gd name="T112" fmla="*/ 85 w 141"/>
                <a:gd name="T113" fmla="*/ 15 h 151"/>
                <a:gd name="T114" fmla="*/ 78 w 141"/>
                <a:gd name="T115" fmla="*/ 10 h 151"/>
                <a:gd name="T116" fmla="*/ 66 w 141"/>
                <a:gd name="T117" fmla="*/ 9 h 151"/>
                <a:gd name="T118" fmla="*/ 45 w 141"/>
                <a:gd name="T119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151">
                  <a:moveTo>
                    <a:pt x="31" y="13"/>
                  </a:moveTo>
                  <a:cubicBezTo>
                    <a:pt x="34" y="6"/>
                    <a:pt x="39" y="3"/>
                    <a:pt x="46" y="2"/>
                  </a:cubicBezTo>
                  <a:cubicBezTo>
                    <a:pt x="52" y="0"/>
                    <a:pt x="58" y="0"/>
                    <a:pt x="65" y="1"/>
                  </a:cubicBezTo>
                  <a:cubicBezTo>
                    <a:pt x="68" y="1"/>
                    <a:pt x="71" y="1"/>
                    <a:pt x="73" y="1"/>
                  </a:cubicBezTo>
                  <a:cubicBezTo>
                    <a:pt x="75" y="1"/>
                    <a:pt x="77" y="0"/>
                    <a:pt x="79" y="0"/>
                  </a:cubicBezTo>
                  <a:cubicBezTo>
                    <a:pt x="89" y="0"/>
                    <a:pt x="92" y="3"/>
                    <a:pt x="95" y="12"/>
                  </a:cubicBezTo>
                  <a:cubicBezTo>
                    <a:pt x="97" y="16"/>
                    <a:pt x="98" y="21"/>
                    <a:pt x="99" y="26"/>
                  </a:cubicBezTo>
                  <a:cubicBezTo>
                    <a:pt x="99" y="28"/>
                    <a:pt x="100" y="31"/>
                    <a:pt x="100" y="33"/>
                  </a:cubicBezTo>
                  <a:cubicBezTo>
                    <a:pt x="102" y="39"/>
                    <a:pt x="105" y="41"/>
                    <a:pt x="110" y="41"/>
                  </a:cubicBezTo>
                  <a:cubicBezTo>
                    <a:pt x="114" y="41"/>
                    <a:pt x="117" y="40"/>
                    <a:pt x="120" y="40"/>
                  </a:cubicBezTo>
                  <a:cubicBezTo>
                    <a:pt x="129" y="39"/>
                    <a:pt x="135" y="43"/>
                    <a:pt x="137" y="51"/>
                  </a:cubicBezTo>
                  <a:cubicBezTo>
                    <a:pt x="139" y="60"/>
                    <a:pt x="140" y="69"/>
                    <a:pt x="141" y="77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8"/>
                    <a:pt x="138" y="90"/>
                    <a:pt x="131" y="92"/>
                  </a:cubicBezTo>
                  <a:cubicBezTo>
                    <a:pt x="129" y="93"/>
                    <a:pt x="126" y="93"/>
                    <a:pt x="124" y="93"/>
                  </a:cubicBezTo>
                  <a:cubicBezTo>
                    <a:pt x="121" y="94"/>
                    <a:pt x="118" y="94"/>
                    <a:pt x="115" y="95"/>
                  </a:cubicBezTo>
                  <a:cubicBezTo>
                    <a:pt x="103" y="97"/>
                    <a:pt x="101" y="99"/>
                    <a:pt x="103" y="111"/>
                  </a:cubicBezTo>
                  <a:cubicBezTo>
                    <a:pt x="103" y="115"/>
                    <a:pt x="104" y="119"/>
                    <a:pt x="105" y="123"/>
                  </a:cubicBezTo>
                  <a:cubicBezTo>
                    <a:pt x="106" y="132"/>
                    <a:pt x="102" y="140"/>
                    <a:pt x="93" y="143"/>
                  </a:cubicBezTo>
                  <a:cubicBezTo>
                    <a:pt x="86" y="146"/>
                    <a:pt x="78" y="148"/>
                    <a:pt x="70" y="149"/>
                  </a:cubicBezTo>
                  <a:cubicBezTo>
                    <a:pt x="59" y="151"/>
                    <a:pt x="52" y="146"/>
                    <a:pt x="50" y="135"/>
                  </a:cubicBezTo>
                  <a:cubicBezTo>
                    <a:pt x="48" y="130"/>
                    <a:pt x="47" y="124"/>
                    <a:pt x="46" y="118"/>
                  </a:cubicBezTo>
                  <a:cubicBezTo>
                    <a:pt x="45" y="113"/>
                    <a:pt x="43" y="111"/>
                    <a:pt x="39" y="111"/>
                  </a:cubicBezTo>
                  <a:cubicBezTo>
                    <a:pt x="34" y="111"/>
                    <a:pt x="30" y="111"/>
                    <a:pt x="26" y="112"/>
                  </a:cubicBezTo>
                  <a:cubicBezTo>
                    <a:pt x="17" y="113"/>
                    <a:pt x="13" y="114"/>
                    <a:pt x="7" y="101"/>
                  </a:cubicBezTo>
                  <a:cubicBezTo>
                    <a:pt x="2" y="91"/>
                    <a:pt x="1" y="79"/>
                    <a:pt x="1" y="68"/>
                  </a:cubicBezTo>
                  <a:cubicBezTo>
                    <a:pt x="0" y="60"/>
                    <a:pt x="4" y="56"/>
                    <a:pt x="12" y="53"/>
                  </a:cubicBezTo>
                  <a:cubicBezTo>
                    <a:pt x="14" y="53"/>
                    <a:pt x="17" y="52"/>
                    <a:pt x="20" y="52"/>
                  </a:cubicBezTo>
                  <a:cubicBezTo>
                    <a:pt x="25" y="51"/>
                    <a:pt x="30" y="50"/>
                    <a:pt x="35" y="49"/>
                  </a:cubicBezTo>
                  <a:cubicBezTo>
                    <a:pt x="36" y="42"/>
                    <a:pt x="37" y="36"/>
                    <a:pt x="35" y="30"/>
                  </a:cubicBezTo>
                  <a:cubicBezTo>
                    <a:pt x="34" y="24"/>
                    <a:pt x="32" y="18"/>
                    <a:pt x="31" y="13"/>
                  </a:cubicBezTo>
                  <a:close/>
                  <a:moveTo>
                    <a:pt x="45" y="14"/>
                  </a:moveTo>
                  <a:cubicBezTo>
                    <a:pt x="43" y="20"/>
                    <a:pt x="45" y="26"/>
                    <a:pt x="46" y="33"/>
                  </a:cubicBezTo>
                  <a:cubicBezTo>
                    <a:pt x="47" y="37"/>
                    <a:pt x="48" y="41"/>
                    <a:pt x="49" y="46"/>
                  </a:cubicBezTo>
                  <a:cubicBezTo>
                    <a:pt x="50" y="55"/>
                    <a:pt x="45" y="60"/>
                    <a:pt x="36" y="61"/>
                  </a:cubicBezTo>
                  <a:cubicBezTo>
                    <a:pt x="32" y="62"/>
                    <a:pt x="28" y="62"/>
                    <a:pt x="24" y="62"/>
                  </a:cubicBezTo>
                  <a:cubicBezTo>
                    <a:pt x="13" y="63"/>
                    <a:pt x="10" y="66"/>
                    <a:pt x="11" y="76"/>
                  </a:cubicBezTo>
                  <a:cubicBezTo>
                    <a:pt x="12" y="81"/>
                    <a:pt x="13" y="85"/>
                    <a:pt x="14" y="90"/>
                  </a:cubicBezTo>
                  <a:cubicBezTo>
                    <a:pt x="16" y="99"/>
                    <a:pt x="18" y="104"/>
                    <a:pt x="32" y="101"/>
                  </a:cubicBezTo>
                  <a:cubicBezTo>
                    <a:pt x="37" y="100"/>
                    <a:pt x="44" y="99"/>
                    <a:pt x="49" y="98"/>
                  </a:cubicBezTo>
                  <a:cubicBezTo>
                    <a:pt x="54" y="103"/>
                    <a:pt x="54" y="103"/>
                    <a:pt x="54" y="106"/>
                  </a:cubicBezTo>
                  <a:cubicBezTo>
                    <a:pt x="54" y="108"/>
                    <a:pt x="53" y="110"/>
                    <a:pt x="54" y="112"/>
                  </a:cubicBezTo>
                  <a:cubicBezTo>
                    <a:pt x="55" y="119"/>
                    <a:pt x="57" y="125"/>
                    <a:pt x="59" y="132"/>
                  </a:cubicBezTo>
                  <a:cubicBezTo>
                    <a:pt x="61" y="138"/>
                    <a:pt x="63" y="139"/>
                    <a:pt x="69" y="139"/>
                  </a:cubicBezTo>
                  <a:cubicBezTo>
                    <a:pt x="73" y="138"/>
                    <a:pt x="78" y="137"/>
                    <a:pt x="82" y="136"/>
                  </a:cubicBezTo>
                  <a:cubicBezTo>
                    <a:pt x="95" y="132"/>
                    <a:pt x="96" y="132"/>
                    <a:pt x="94" y="118"/>
                  </a:cubicBezTo>
                  <a:cubicBezTo>
                    <a:pt x="93" y="110"/>
                    <a:pt x="92" y="102"/>
                    <a:pt x="91" y="94"/>
                  </a:cubicBezTo>
                  <a:cubicBezTo>
                    <a:pt x="93" y="92"/>
                    <a:pt x="95" y="90"/>
                    <a:pt x="97" y="88"/>
                  </a:cubicBezTo>
                  <a:cubicBezTo>
                    <a:pt x="100" y="88"/>
                    <a:pt x="102" y="88"/>
                    <a:pt x="104" y="88"/>
                  </a:cubicBezTo>
                  <a:cubicBezTo>
                    <a:pt x="110" y="89"/>
                    <a:pt x="116" y="87"/>
                    <a:pt x="121" y="85"/>
                  </a:cubicBezTo>
                  <a:cubicBezTo>
                    <a:pt x="127" y="82"/>
                    <a:pt x="131" y="77"/>
                    <a:pt x="130" y="70"/>
                  </a:cubicBezTo>
                  <a:cubicBezTo>
                    <a:pt x="130" y="65"/>
                    <a:pt x="129" y="60"/>
                    <a:pt x="128" y="55"/>
                  </a:cubicBezTo>
                  <a:cubicBezTo>
                    <a:pt x="127" y="51"/>
                    <a:pt x="125" y="49"/>
                    <a:pt x="121" y="49"/>
                  </a:cubicBezTo>
                  <a:cubicBezTo>
                    <a:pt x="111" y="48"/>
                    <a:pt x="102" y="47"/>
                    <a:pt x="93" y="53"/>
                  </a:cubicBezTo>
                  <a:cubicBezTo>
                    <a:pt x="90" y="49"/>
                    <a:pt x="90" y="46"/>
                    <a:pt x="90" y="42"/>
                  </a:cubicBezTo>
                  <a:cubicBezTo>
                    <a:pt x="89" y="36"/>
                    <a:pt x="88" y="30"/>
                    <a:pt x="87" y="25"/>
                  </a:cubicBezTo>
                  <a:cubicBezTo>
                    <a:pt x="87" y="21"/>
                    <a:pt x="86" y="18"/>
                    <a:pt x="85" y="15"/>
                  </a:cubicBezTo>
                  <a:cubicBezTo>
                    <a:pt x="84" y="12"/>
                    <a:pt x="82" y="10"/>
                    <a:pt x="78" y="10"/>
                  </a:cubicBezTo>
                  <a:cubicBezTo>
                    <a:pt x="74" y="10"/>
                    <a:pt x="70" y="9"/>
                    <a:pt x="66" y="9"/>
                  </a:cubicBezTo>
                  <a:cubicBezTo>
                    <a:pt x="59" y="9"/>
                    <a:pt x="52" y="10"/>
                    <a:pt x="45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66"/>
            <p:cNvSpPr>
              <a:spLocks noEditPoints="1"/>
            </p:cNvSpPr>
            <p:nvPr/>
          </p:nvSpPr>
          <p:spPr bwMode="auto">
            <a:xfrm>
              <a:off x="6408738" y="5126038"/>
              <a:ext cx="415925" cy="350838"/>
            </a:xfrm>
            <a:custGeom>
              <a:avLst/>
              <a:gdLst>
                <a:gd name="T0" fmla="*/ 61 w 149"/>
                <a:gd name="T1" fmla="*/ 123 h 125"/>
                <a:gd name="T2" fmla="*/ 20 w 149"/>
                <a:gd name="T3" fmla="*/ 104 h 125"/>
                <a:gd name="T4" fmla="*/ 8 w 149"/>
                <a:gd name="T5" fmla="*/ 90 h 125"/>
                <a:gd name="T6" fmla="*/ 2 w 149"/>
                <a:gd name="T7" fmla="*/ 71 h 125"/>
                <a:gd name="T8" fmla="*/ 3 w 149"/>
                <a:gd name="T9" fmla="*/ 42 h 125"/>
                <a:gd name="T10" fmla="*/ 10 w 149"/>
                <a:gd name="T11" fmla="*/ 29 h 125"/>
                <a:gd name="T12" fmla="*/ 33 w 149"/>
                <a:gd name="T13" fmla="*/ 12 h 125"/>
                <a:gd name="T14" fmla="*/ 60 w 149"/>
                <a:gd name="T15" fmla="*/ 3 h 125"/>
                <a:gd name="T16" fmla="*/ 86 w 149"/>
                <a:gd name="T17" fmla="*/ 1 h 125"/>
                <a:gd name="T18" fmla="*/ 122 w 149"/>
                <a:gd name="T19" fmla="*/ 11 h 125"/>
                <a:gd name="T20" fmla="*/ 126 w 149"/>
                <a:gd name="T21" fmla="*/ 14 h 125"/>
                <a:gd name="T22" fmla="*/ 146 w 149"/>
                <a:gd name="T23" fmla="*/ 41 h 125"/>
                <a:gd name="T24" fmla="*/ 147 w 149"/>
                <a:gd name="T25" fmla="*/ 50 h 125"/>
                <a:gd name="T26" fmla="*/ 146 w 149"/>
                <a:gd name="T27" fmla="*/ 78 h 125"/>
                <a:gd name="T28" fmla="*/ 142 w 149"/>
                <a:gd name="T29" fmla="*/ 88 h 125"/>
                <a:gd name="T30" fmla="*/ 127 w 149"/>
                <a:gd name="T31" fmla="*/ 105 h 125"/>
                <a:gd name="T32" fmla="*/ 123 w 149"/>
                <a:gd name="T33" fmla="*/ 108 h 125"/>
                <a:gd name="T34" fmla="*/ 83 w 149"/>
                <a:gd name="T35" fmla="*/ 125 h 125"/>
                <a:gd name="T36" fmla="*/ 72 w 149"/>
                <a:gd name="T37" fmla="*/ 125 h 125"/>
                <a:gd name="T38" fmla="*/ 61 w 149"/>
                <a:gd name="T39" fmla="*/ 123 h 125"/>
                <a:gd name="T40" fmla="*/ 61 w 149"/>
                <a:gd name="T41" fmla="*/ 112 h 125"/>
                <a:gd name="T42" fmla="*/ 61 w 149"/>
                <a:gd name="T43" fmla="*/ 112 h 125"/>
                <a:gd name="T44" fmla="*/ 73 w 149"/>
                <a:gd name="T45" fmla="*/ 114 h 125"/>
                <a:gd name="T46" fmla="*/ 80 w 149"/>
                <a:gd name="T47" fmla="*/ 114 h 125"/>
                <a:gd name="T48" fmla="*/ 132 w 149"/>
                <a:gd name="T49" fmla="*/ 84 h 125"/>
                <a:gd name="T50" fmla="*/ 136 w 149"/>
                <a:gd name="T51" fmla="*/ 74 h 125"/>
                <a:gd name="T52" fmla="*/ 137 w 149"/>
                <a:gd name="T53" fmla="*/ 49 h 125"/>
                <a:gd name="T54" fmla="*/ 135 w 149"/>
                <a:gd name="T55" fmla="*/ 39 h 125"/>
                <a:gd name="T56" fmla="*/ 119 w 149"/>
                <a:gd name="T57" fmla="*/ 21 h 125"/>
                <a:gd name="T58" fmla="*/ 118 w 149"/>
                <a:gd name="T59" fmla="*/ 20 h 125"/>
                <a:gd name="T60" fmla="*/ 94 w 149"/>
                <a:gd name="T61" fmla="*/ 10 h 125"/>
                <a:gd name="T62" fmla="*/ 86 w 149"/>
                <a:gd name="T63" fmla="*/ 10 h 125"/>
                <a:gd name="T64" fmla="*/ 64 w 149"/>
                <a:gd name="T65" fmla="*/ 12 h 125"/>
                <a:gd name="T66" fmla="*/ 25 w 149"/>
                <a:gd name="T67" fmla="*/ 29 h 125"/>
                <a:gd name="T68" fmla="*/ 12 w 149"/>
                <a:gd name="T69" fmla="*/ 54 h 125"/>
                <a:gd name="T70" fmla="*/ 12 w 149"/>
                <a:gd name="T71" fmla="*/ 57 h 125"/>
                <a:gd name="T72" fmla="*/ 18 w 149"/>
                <a:gd name="T73" fmla="*/ 85 h 125"/>
                <a:gd name="T74" fmla="*/ 60 w 149"/>
                <a:gd name="T75" fmla="*/ 112 h 125"/>
                <a:gd name="T76" fmla="*/ 61 w 149"/>
                <a:gd name="T77" fmla="*/ 1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9" h="125">
                  <a:moveTo>
                    <a:pt x="61" y="123"/>
                  </a:moveTo>
                  <a:cubicBezTo>
                    <a:pt x="34" y="120"/>
                    <a:pt x="39" y="120"/>
                    <a:pt x="20" y="104"/>
                  </a:cubicBezTo>
                  <a:cubicBezTo>
                    <a:pt x="15" y="100"/>
                    <a:pt x="12" y="95"/>
                    <a:pt x="8" y="90"/>
                  </a:cubicBezTo>
                  <a:cubicBezTo>
                    <a:pt x="4" y="84"/>
                    <a:pt x="3" y="78"/>
                    <a:pt x="2" y="71"/>
                  </a:cubicBezTo>
                  <a:cubicBezTo>
                    <a:pt x="0" y="61"/>
                    <a:pt x="2" y="52"/>
                    <a:pt x="3" y="42"/>
                  </a:cubicBezTo>
                  <a:cubicBezTo>
                    <a:pt x="4" y="37"/>
                    <a:pt x="7" y="33"/>
                    <a:pt x="10" y="29"/>
                  </a:cubicBezTo>
                  <a:cubicBezTo>
                    <a:pt x="17" y="22"/>
                    <a:pt x="25" y="17"/>
                    <a:pt x="33" y="12"/>
                  </a:cubicBezTo>
                  <a:cubicBezTo>
                    <a:pt x="41" y="7"/>
                    <a:pt x="50" y="4"/>
                    <a:pt x="60" y="3"/>
                  </a:cubicBezTo>
                  <a:cubicBezTo>
                    <a:pt x="69" y="2"/>
                    <a:pt x="78" y="1"/>
                    <a:pt x="86" y="1"/>
                  </a:cubicBezTo>
                  <a:cubicBezTo>
                    <a:pt x="99" y="0"/>
                    <a:pt x="112" y="2"/>
                    <a:pt x="122" y="11"/>
                  </a:cubicBezTo>
                  <a:cubicBezTo>
                    <a:pt x="123" y="12"/>
                    <a:pt x="124" y="13"/>
                    <a:pt x="126" y="14"/>
                  </a:cubicBezTo>
                  <a:cubicBezTo>
                    <a:pt x="137" y="20"/>
                    <a:pt x="141" y="30"/>
                    <a:pt x="146" y="41"/>
                  </a:cubicBezTo>
                  <a:cubicBezTo>
                    <a:pt x="147" y="44"/>
                    <a:pt x="146" y="47"/>
                    <a:pt x="147" y="50"/>
                  </a:cubicBezTo>
                  <a:cubicBezTo>
                    <a:pt x="149" y="60"/>
                    <a:pt x="147" y="69"/>
                    <a:pt x="146" y="78"/>
                  </a:cubicBezTo>
                  <a:cubicBezTo>
                    <a:pt x="145" y="82"/>
                    <a:pt x="144" y="85"/>
                    <a:pt x="142" y="88"/>
                  </a:cubicBezTo>
                  <a:cubicBezTo>
                    <a:pt x="137" y="94"/>
                    <a:pt x="132" y="99"/>
                    <a:pt x="127" y="105"/>
                  </a:cubicBezTo>
                  <a:cubicBezTo>
                    <a:pt x="126" y="106"/>
                    <a:pt x="124" y="107"/>
                    <a:pt x="123" y="108"/>
                  </a:cubicBezTo>
                  <a:cubicBezTo>
                    <a:pt x="112" y="118"/>
                    <a:pt x="98" y="123"/>
                    <a:pt x="83" y="125"/>
                  </a:cubicBezTo>
                  <a:cubicBezTo>
                    <a:pt x="79" y="125"/>
                    <a:pt x="76" y="125"/>
                    <a:pt x="72" y="125"/>
                  </a:cubicBezTo>
                  <a:cubicBezTo>
                    <a:pt x="67" y="125"/>
                    <a:pt x="63" y="124"/>
                    <a:pt x="61" y="123"/>
                  </a:cubicBezTo>
                  <a:close/>
                  <a:moveTo>
                    <a:pt x="61" y="112"/>
                  </a:moveTo>
                  <a:cubicBezTo>
                    <a:pt x="61" y="112"/>
                    <a:pt x="61" y="112"/>
                    <a:pt x="61" y="112"/>
                  </a:cubicBezTo>
                  <a:cubicBezTo>
                    <a:pt x="65" y="113"/>
                    <a:pt x="69" y="114"/>
                    <a:pt x="73" y="114"/>
                  </a:cubicBezTo>
                  <a:cubicBezTo>
                    <a:pt x="75" y="114"/>
                    <a:pt x="77" y="115"/>
                    <a:pt x="80" y="114"/>
                  </a:cubicBezTo>
                  <a:cubicBezTo>
                    <a:pt x="102" y="112"/>
                    <a:pt x="119" y="101"/>
                    <a:pt x="132" y="84"/>
                  </a:cubicBezTo>
                  <a:cubicBezTo>
                    <a:pt x="134" y="81"/>
                    <a:pt x="135" y="78"/>
                    <a:pt x="136" y="74"/>
                  </a:cubicBezTo>
                  <a:cubicBezTo>
                    <a:pt x="138" y="66"/>
                    <a:pt x="138" y="57"/>
                    <a:pt x="137" y="49"/>
                  </a:cubicBezTo>
                  <a:cubicBezTo>
                    <a:pt x="137" y="45"/>
                    <a:pt x="136" y="42"/>
                    <a:pt x="135" y="39"/>
                  </a:cubicBezTo>
                  <a:cubicBezTo>
                    <a:pt x="131" y="32"/>
                    <a:pt x="127" y="25"/>
                    <a:pt x="119" y="21"/>
                  </a:cubicBezTo>
                  <a:cubicBezTo>
                    <a:pt x="119" y="21"/>
                    <a:pt x="118" y="20"/>
                    <a:pt x="118" y="20"/>
                  </a:cubicBezTo>
                  <a:cubicBezTo>
                    <a:pt x="111" y="13"/>
                    <a:pt x="103" y="11"/>
                    <a:pt x="94" y="10"/>
                  </a:cubicBezTo>
                  <a:cubicBezTo>
                    <a:pt x="91" y="10"/>
                    <a:pt x="89" y="10"/>
                    <a:pt x="86" y="10"/>
                  </a:cubicBezTo>
                  <a:cubicBezTo>
                    <a:pt x="79" y="11"/>
                    <a:pt x="71" y="12"/>
                    <a:pt x="64" y="12"/>
                  </a:cubicBezTo>
                  <a:cubicBezTo>
                    <a:pt x="49" y="14"/>
                    <a:pt x="36" y="18"/>
                    <a:pt x="25" y="29"/>
                  </a:cubicBezTo>
                  <a:cubicBezTo>
                    <a:pt x="20" y="36"/>
                    <a:pt x="12" y="45"/>
                    <a:pt x="12" y="54"/>
                  </a:cubicBezTo>
                  <a:cubicBezTo>
                    <a:pt x="12" y="55"/>
                    <a:pt x="12" y="56"/>
                    <a:pt x="12" y="57"/>
                  </a:cubicBezTo>
                  <a:cubicBezTo>
                    <a:pt x="12" y="67"/>
                    <a:pt x="12" y="77"/>
                    <a:pt x="18" y="85"/>
                  </a:cubicBezTo>
                  <a:cubicBezTo>
                    <a:pt x="29" y="99"/>
                    <a:pt x="41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5668963" y="4997450"/>
              <a:ext cx="95250" cy="98425"/>
            </a:xfrm>
            <a:custGeom>
              <a:avLst/>
              <a:gdLst>
                <a:gd name="T0" fmla="*/ 0 w 34"/>
                <a:gd name="T1" fmla="*/ 4 h 35"/>
                <a:gd name="T2" fmla="*/ 12 w 34"/>
                <a:gd name="T3" fmla="*/ 1 h 35"/>
                <a:gd name="T4" fmla="*/ 31 w 34"/>
                <a:gd name="T5" fmla="*/ 18 h 35"/>
                <a:gd name="T6" fmla="*/ 26 w 34"/>
                <a:gd name="T7" fmla="*/ 34 h 35"/>
                <a:gd name="T8" fmla="*/ 22 w 34"/>
                <a:gd name="T9" fmla="*/ 34 h 35"/>
                <a:gd name="T10" fmla="*/ 21 w 34"/>
                <a:gd name="T11" fmla="*/ 30 h 35"/>
                <a:gd name="T12" fmla="*/ 21 w 34"/>
                <a:gd name="T13" fmla="*/ 30 h 35"/>
                <a:gd name="T14" fmla="*/ 19 w 34"/>
                <a:gd name="T15" fmla="*/ 17 h 35"/>
                <a:gd name="T16" fmla="*/ 6 w 34"/>
                <a:gd name="T17" fmla="*/ 8 h 35"/>
                <a:gd name="T18" fmla="*/ 0 w 34"/>
                <a:gd name="T1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0" y="4"/>
                  </a:moveTo>
                  <a:cubicBezTo>
                    <a:pt x="3" y="0"/>
                    <a:pt x="7" y="0"/>
                    <a:pt x="12" y="1"/>
                  </a:cubicBezTo>
                  <a:cubicBezTo>
                    <a:pt x="21" y="3"/>
                    <a:pt x="27" y="9"/>
                    <a:pt x="31" y="18"/>
                  </a:cubicBezTo>
                  <a:cubicBezTo>
                    <a:pt x="34" y="23"/>
                    <a:pt x="31" y="31"/>
                    <a:pt x="26" y="34"/>
                  </a:cubicBezTo>
                  <a:cubicBezTo>
                    <a:pt x="25" y="35"/>
                    <a:pt x="23" y="35"/>
                    <a:pt x="22" y="34"/>
                  </a:cubicBezTo>
                  <a:cubicBezTo>
                    <a:pt x="20" y="34"/>
                    <a:pt x="20" y="32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5"/>
                    <a:pt x="22" y="21"/>
                    <a:pt x="19" y="17"/>
                  </a:cubicBezTo>
                  <a:cubicBezTo>
                    <a:pt x="16" y="12"/>
                    <a:pt x="12" y="8"/>
                    <a:pt x="6" y="8"/>
                  </a:cubicBezTo>
                  <a:cubicBezTo>
                    <a:pt x="3" y="8"/>
                    <a:pt x="1" y="8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5635625" y="5059363"/>
              <a:ext cx="44450" cy="52388"/>
            </a:xfrm>
            <a:custGeom>
              <a:avLst/>
              <a:gdLst>
                <a:gd name="T0" fmla="*/ 5 w 16"/>
                <a:gd name="T1" fmla="*/ 0 h 19"/>
                <a:gd name="T2" fmla="*/ 7 w 16"/>
                <a:gd name="T3" fmla="*/ 1 h 19"/>
                <a:gd name="T4" fmla="*/ 15 w 16"/>
                <a:gd name="T5" fmla="*/ 16 h 19"/>
                <a:gd name="T6" fmla="*/ 13 w 16"/>
                <a:gd name="T7" fmla="*/ 19 h 19"/>
                <a:gd name="T8" fmla="*/ 3 w 16"/>
                <a:gd name="T9" fmla="*/ 12 h 19"/>
                <a:gd name="T10" fmla="*/ 4 w 16"/>
                <a:gd name="T11" fmla="*/ 1 h 19"/>
                <a:gd name="T12" fmla="*/ 5 w 1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9">
                  <a:moveTo>
                    <a:pt x="5" y="0"/>
                  </a:moveTo>
                  <a:cubicBezTo>
                    <a:pt x="5" y="0"/>
                    <a:pt x="6" y="1"/>
                    <a:pt x="7" y="1"/>
                  </a:cubicBezTo>
                  <a:cubicBezTo>
                    <a:pt x="9" y="6"/>
                    <a:pt x="12" y="11"/>
                    <a:pt x="15" y="16"/>
                  </a:cubicBezTo>
                  <a:cubicBezTo>
                    <a:pt x="16" y="17"/>
                    <a:pt x="14" y="19"/>
                    <a:pt x="13" y="19"/>
                  </a:cubicBezTo>
                  <a:cubicBezTo>
                    <a:pt x="9" y="19"/>
                    <a:pt x="5" y="16"/>
                    <a:pt x="3" y="12"/>
                  </a:cubicBezTo>
                  <a:cubicBezTo>
                    <a:pt x="1" y="9"/>
                    <a:pt x="0" y="4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6570663" y="5187950"/>
              <a:ext cx="61913" cy="77788"/>
            </a:xfrm>
            <a:custGeom>
              <a:avLst/>
              <a:gdLst>
                <a:gd name="T0" fmla="*/ 21 w 22"/>
                <a:gd name="T1" fmla="*/ 16 h 28"/>
                <a:gd name="T2" fmla="*/ 19 w 22"/>
                <a:gd name="T3" fmla="*/ 24 h 28"/>
                <a:gd name="T4" fmla="*/ 14 w 22"/>
                <a:gd name="T5" fmla="*/ 28 h 28"/>
                <a:gd name="T6" fmla="*/ 9 w 22"/>
                <a:gd name="T7" fmla="*/ 25 h 28"/>
                <a:gd name="T8" fmla="*/ 2 w 22"/>
                <a:gd name="T9" fmla="*/ 7 h 28"/>
                <a:gd name="T10" fmla="*/ 8 w 22"/>
                <a:gd name="T11" fmla="*/ 1 h 28"/>
                <a:gd name="T12" fmla="*/ 17 w 22"/>
                <a:gd name="T13" fmla="*/ 5 h 28"/>
                <a:gd name="T14" fmla="*/ 21 w 22"/>
                <a:gd name="T1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8">
                  <a:moveTo>
                    <a:pt x="21" y="16"/>
                  </a:moveTo>
                  <a:cubicBezTo>
                    <a:pt x="20" y="19"/>
                    <a:pt x="20" y="21"/>
                    <a:pt x="19" y="24"/>
                  </a:cubicBezTo>
                  <a:cubicBezTo>
                    <a:pt x="18" y="26"/>
                    <a:pt x="16" y="28"/>
                    <a:pt x="14" y="28"/>
                  </a:cubicBezTo>
                  <a:cubicBezTo>
                    <a:pt x="12" y="28"/>
                    <a:pt x="10" y="26"/>
                    <a:pt x="9" y="25"/>
                  </a:cubicBezTo>
                  <a:cubicBezTo>
                    <a:pt x="7" y="19"/>
                    <a:pt x="4" y="13"/>
                    <a:pt x="2" y="7"/>
                  </a:cubicBezTo>
                  <a:cubicBezTo>
                    <a:pt x="0" y="4"/>
                    <a:pt x="4" y="0"/>
                    <a:pt x="8" y="1"/>
                  </a:cubicBezTo>
                  <a:cubicBezTo>
                    <a:pt x="11" y="2"/>
                    <a:pt x="14" y="4"/>
                    <a:pt x="17" y="5"/>
                  </a:cubicBezTo>
                  <a:cubicBezTo>
                    <a:pt x="21" y="7"/>
                    <a:pt x="22" y="12"/>
                    <a:pt x="2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6497638" y="5286375"/>
              <a:ext cx="73025" cy="50800"/>
            </a:xfrm>
            <a:custGeom>
              <a:avLst/>
              <a:gdLst>
                <a:gd name="T0" fmla="*/ 6 w 26"/>
                <a:gd name="T1" fmla="*/ 17 h 18"/>
                <a:gd name="T2" fmla="*/ 4 w 26"/>
                <a:gd name="T3" fmla="*/ 16 h 18"/>
                <a:gd name="T4" fmla="*/ 0 w 26"/>
                <a:gd name="T5" fmla="*/ 11 h 18"/>
                <a:gd name="T6" fmla="*/ 4 w 26"/>
                <a:gd name="T7" fmla="*/ 5 h 18"/>
                <a:gd name="T8" fmla="*/ 19 w 26"/>
                <a:gd name="T9" fmla="*/ 1 h 18"/>
                <a:gd name="T10" fmla="*/ 26 w 26"/>
                <a:gd name="T11" fmla="*/ 4 h 18"/>
                <a:gd name="T12" fmla="*/ 26 w 26"/>
                <a:gd name="T13" fmla="*/ 8 h 18"/>
                <a:gd name="T14" fmla="*/ 6 w 26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8">
                  <a:moveTo>
                    <a:pt x="6" y="17"/>
                  </a:moveTo>
                  <a:cubicBezTo>
                    <a:pt x="6" y="17"/>
                    <a:pt x="5" y="16"/>
                    <a:pt x="4" y="16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8"/>
                    <a:pt x="2" y="5"/>
                    <a:pt x="4" y="5"/>
                  </a:cubicBezTo>
                  <a:cubicBezTo>
                    <a:pt x="9" y="3"/>
                    <a:pt x="14" y="2"/>
                    <a:pt x="19" y="1"/>
                  </a:cubicBezTo>
                  <a:cubicBezTo>
                    <a:pt x="22" y="0"/>
                    <a:pt x="24" y="2"/>
                    <a:pt x="26" y="4"/>
                  </a:cubicBezTo>
                  <a:cubicBezTo>
                    <a:pt x="26" y="5"/>
                    <a:pt x="26" y="7"/>
                    <a:pt x="26" y="8"/>
                  </a:cubicBezTo>
                  <a:cubicBezTo>
                    <a:pt x="23" y="14"/>
                    <a:pt x="14" y="18"/>
                    <a:pt x="6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6707188" y="5275263"/>
              <a:ext cx="69850" cy="38100"/>
            </a:xfrm>
            <a:custGeom>
              <a:avLst/>
              <a:gdLst>
                <a:gd name="T0" fmla="*/ 11 w 25"/>
                <a:gd name="T1" fmla="*/ 13 h 14"/>
                <a:gd name="T2" fmla="*/ 5 w 25"/>
                <a:gd name="T3" fmla="*/ 11 h 14"/>
                <a:gd name="T4" fmla="*/ 1 w 25"/>
                <a:gd name="T5" fmla="*/ 5 h 14"/>
                <a:gd name="T6" fmla="*/ 6 w 25"/>
                <a:gd name="T7" fmla="*/ 0 h 14"/>
                <a:gd name="T8" fmla="*/ 21 w 25"/>
                <a:gd name="T9" fmla="*/ 2 h 14"/>
                <a:gd name="T10" fmla="*/ 25 w 25"/>
                <a:gd name="T11" fmla="*/ 9 h 14"/>
                <a:gd name="T12" fmla="*/ 19 w 25"/>
                <a:gd name="T13" fmla="*/ 14 h 14"/>
                <a:gd name="T14" fmla="*/ 11 w 25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4">
                  <a:moveTo>
                    <a:pt x="11" y="13"/>
                  </a:moveTo>
                  <a:cubicBezTo>
                    <a:pt x="9" y="13"/>
                    <a:pt x="7" y="12"/>
                    <a:pt x="5" y="11"/>
                  </a:cubicBezTo>
                  <a:cubicBezTo>
                    <a:pt x="2" y="10"/>
                    <a:pt x="0" y="7"/>
                    <a:pt x="1" y="5"/>
                  </a:cubicBezTo>
                  <a:cubicBezTo>
                    <a:pt x="1" y="2"/>
                    <a:pt x="4" y="0"/>
                    <a:pt x="6" y="0"/>
                  </a:cubicBezTo>
                  <a:cubicBezTo>
                    <a:pt x="11" y="0"/>
                    <a:pt x="16" y="1"/>
                    <a:pt x="21" y="2"/>
                  </a:cubicBezTo>
                  <a:cubicBezTo>
                    <a:pt x="24" y="3"/>
                    <a:pt x="25" y="6"/>
                    <a:pt x="25" y="9"/>
                  </a:cubicBezTo>
                  <a:cubicBezTo>
                    <a:pt x="25" y="11"/>
                    <a:pt x="22" y="14"/>
                    <a:pt x="19" y="14"/>
                  </a:cubicBezTo>
                  <a:cubicBezTo>
                    <a:pt x="16" y="14"/>
                    <a:pt x="14" y="13"/>
                    <a:pt x="1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6629400" y="5356225"/>
              <a:ext cx="41275" cy="52388"/>
            </a:xfrm>
            <a:custGeom>
              <a:avLst/>
              <a:gdLst>
                <a:gd name="T0" fmla="*/ 15 w 15"/>
                <a:gd name="T1" fmla="*/ 11 h 19"/>
                <a:gd name="T2" fmla="*/ 5 w 15"/>
                <a:gd name="T3" fmla="*/ 16 h 19"/>
                <a:gd name="T4" fmla="*/ 0 w 15"/>
                <a:gd name="T5" fmla="*/ 6 h 19"/>
                <a:gd name="T6" fmla="*/ 5 w 15"/>
                <a:gd name="T7" fmla="*/ 0 h 19"/>
                <a:gd name="T8" fmla="*/ 12 w 15"/>
                <a:gd name="T9" fmla="*/ 3 h 19"/>
                <a:gd name="T10" fmla="*/ 15 w 15"/>
                <a:gd name="T11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9">
                  <a:moveTo>
                    <a:pt x="15" y="11"/>
                  </a:moveTo>
                  <a:cubicBezTo>
                    <a:pt x="14" y="17"/>
                    <a:pt x="9" y="19"/>
                    <a:pt x="5" y="16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2" y="1"/>
                    <a:pt x="5" y="0"/>
                  </a:cubicBezTo>
                  <a:cubicBezTo>
                    <a:pt x="7" y="0"/>
                    <a:pt x="10" y="1"/>
                    <a:pt x="12" y="3"/>
                  </a:cubicBezTo>
                  <a:cubicBezTo>
                    <a:pt x="13" y="6"/>
                    <a:pt x="15" y="8"/>
                    <a:pt x="15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7"/>
            <p:cNvSpPr/>
            <p:nvPr/>
          </p:nvSpPr>
          <p:spPr bwMode="auto">
            <a:xfrm>
              <a:off x="4814888" y="5851525"/>
              <a:ext cx="100013" cy="295275"/>
            </a:xfrm>
            <a:custGeom>
              <a:avLst/>
              <a:gdLst>
                <a:gd name="T0" fmla="*/ 26 w 36"/>
                <a:gd name="T1" fmla="*/ 67 h 105"/>
                <a:gd name="T2" fmla="*/ 17 w 36"/>
                <a:gd name="T3" fmla="*/ 7 h 105"/>
                <a:gd name="T4" fmla="*/ 7 w 36"/>
                <a:gd name="T5" fmla="*/ 7 h 105"/>
                <a:gd name="T6" fmla="*/ 4 w 36"/>
                <a:gd name="T7" fmla="*/ 63 h 105"/>
                <a:gd name="T8" fmla="*/ 23 w 36"/>
                <a:gd name="T9" fmla="*/ 100 h 105"/>
                <a:gd name="T10" fmla="*/ 35 w 36"/>
                <a:gd name="T11" fmla="*/ 95 h 105"/>
                <a:gd name="T12" fmla="*/ 26 w 36"/>
                <a:gd name="T13" fmla="*/ 6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5">
                  <a:moveTo>
                    <a:pt x="26" y="67"/>
                  </a:moveTo>
                  <a:cubicBezTo>
                    <a:pt x="18" y="49"/>
                    <a:pt x="18" y="26"/>
                    <a:pt x="17" y="7"/>
                  </a:cubicBezTo>
                  <a:cubicBezTo>
                    <a:pt x="17" y="0"/>
                    <a:pt x="7" y="0"/>
                    <a:pt x="7" y="7"/>
                  </a:cubicBezTo>
                  <a:cubicBezTo>
                    <a:pt x="6" y="25"/>
                    <a:pt x="0" y="45"/>
                    <a:pt x="4" y="63"/>
                  </a:cubicBezTo>
                  <a:cubicBezTo>
                    <a:pt x="7" y="76"/>
                    <a:pt x="14" y="91"/>
                    <a:pt x="23" y="100"/>
                  </a:cubicBezTo>
                  <a:cubicBezTo>
                    <a:pt x="27" y="105"/>
                    <a:pt x="35" y="101"/>
                    <a:pt x="35" y="95"/>
                  </a:cubicBezTo>
                  <a:cubicBezTo>
                    <a:pt x="36" y="84"/>
                    <a:pt x="31" y="76"/>
                    <a:pt x="26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8"/>
            <p:cNvSpPr/>
            <p:nvPr/>
          </p:nvSpPr>
          <p:spPr bwMode="auto">
            <a:xfrm>
              <a:off x="4906963" y="5924550"/>
              <a:ext cx="58738" cy="190500"/>
            </a:xfrm>
            <a:custGeom>
              <a:avLst/>
              <a:gdLst>
                <a:gd name="T0" fmla="*/ 20 w 21"/>
                <a:gd name="T1" fmla="*/ 60 h 68"/>
                <a:gd name="T2" fmla="*/ 10 w 21"/>
                <a:gd name="T3" fmla="*/ 5 h 68"/>
                <a:gd name="T4" fmla="*/ 3 w 21"/>
                <a:gd name="T5" fmla="*/ 5 h 68"/>
                <a:gd name="T6" fmla="*/ 10 w 21"/>
                <a:gd name="T7" fmla="*/ 64 h 68"/>
                <a:gd name="T8" fmla="*/ 20 w 21"/>
                <a:gd name="T9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8">
                  <a:moveTo>
                    <a:pt x="20" y="60"/>
                  </a:moveTo>
                  <a:cubicBezTo>
                    <a:pt x="14" y="42"/>
                    <a:pt x="12" y="24"/>
                    <a:pt x="10" y="5"/>
                  </a:cubicBezTo>
                  <a:cubicBezTo>
                    <a:pt x="10" y="0"/>
                    <a:pt x="4" y="0"/>
                    <a:pt x="3" y="5"/>
                  </a:cubicBezTo>
                  <a:cubicBezTo>
                    <a:pt x="2" y="25"/>
                    <a:pt x="0" y="46"/>
                    <a:pt x="10" y="64"/>
                  </a:cubicBezTo>
                  <a:cubicBezTo>
                    <a:pt x="13" y="68"/>
                    <a:pt x="21" y="65"/>
                    <a:pt x="2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59"/>
            <p:cNvSpPr/>
            <p:nvPr/>
          </p:nvSpPr>
          <p:spPr bwMode="auto">
            <a:xfrm>
              <a:off x="7937500" y="4192588"/>
              <a:ext cx="168275" cy="131763"/>
            </a:xfrm>
            <a:custGeom>
              <a:avLst/>
              <a:gdLst>
                <a:gd name="T0" fmla="*/ 40 w 60"/>
                <a:gd name="T1" fmla="*/ 14 h 47"/>
                <a:gd name="T2" fmla="*/ 9 w 60"/>
                <a:gd name="T3" fmla="*/ 1 h 47"/>
                <a:gd name="T4" fmla="*/ 7 w 60"/>
                <a:gd name="T5" fmla="*/ 13 h 47"/>
                <a:gd name="T6" fmla="*/ 48 w 60"/>
                <a:gd name="T7" fmla="*/ 44 h 47"/>
                <a:gd name="T8" fmla="*/ 59 w 60"/>
                <a:gd name="T9" fmla="*/ 39 h 47"/>
                <a:gd name="T10" fmla="*/ 40 w 60"/>
                <a:gd name="T1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40" y="14"/>
                  </a:moveTo>
                  <a:cubicBezTo>
                    <a:pt x="31" y="8"/>
                    <a:pt x="20" y="0"/>
                    <a:pt x="9" y="1"/>
                  </a:cubicBezTo>
                  <a:cubicBezTo>
                    <a:pt x="3" y="2"/>
                    <a:pt x="0" y="11"/>
                    <a:pt x="7" y="13"/>
                  </a:cubicBezTo>
                  <a:cubicBezTo>
                    <a:pt x="23" y="16"/>
                    <a:pt x="36" y="34"/>
                    <a:pt x="48" y="44"/>
                  </a:cubicBezTo>
                  <a:cubicBezTo>
                    <a:pt x="52" y="47"/>
                    <a:pt x="60" y="45"/>
                    <a:pt x="59" y="39"/>
                  </a:cubicBezTo>
                  <a:cubicBezTo>
                    <a:pt x="58" y="28"/>
                    <a:pt x="48" y="20"/>
                    <a:pt x="4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0"/>
            <p:cNvSpPr/>
            <p:nvPr/>
          </p:nvSpPr>
          <p:spPr bwMode="auto">
            <a:xfrm>
              <a:off x="8040688" y="4140200"/>
              <a:ext cx="165100" cy="147638"/>
            </a:xfrm>
            <a:custGeom>
              <a:avLst/>
              <a:gdLst>
                <a:gd name="T0" fmla="*/ 57 w 59"/>
                <a:gd name="T1" fmla="*/ 44 h 53"/>
                <a:gd name="T2" fmla="*/ 39 w 59"/>
                <a:gd name="T3" fmla="*/ 21 h 53"/>
                <a:gd name="T4" fmla="*/ 10 w 59"/>
                <a:gd name="T5" fmla="*/ 2 h 53"/>
                <a:gd name="T6" fmla="*/ 5 w 59"/>
                <a:gd name="T7" fmla="*/ 10 h 53"/>
                <a:gd name="T8" fmla="*/ 28 w 59"/>
                <a:gd name="T9" fmla="*/ 32 h 53"/>
                <a:gd name="T10" fmla="*/ 50 w 59"/>
                <a:gd name="T11" fmla="*/ 52 h 53"/>
                <a:gd name="T12" fmla="*/ 57 w 59"/>
                <a:gd name="T13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3">
                  <a:moveTo>
                    <a:pt x="57" y="44"/>
                  </a:moveTo>
                  <a:cubicBezTo>
                    <a:pt x="54" y="35"/>
                    <a:pt x="46" y="28"/>
                    <a:pt x="39" y="21"/>
                  </a:cubicBezTo>
                  <a:cubicBezTo>
                    <a:pt x="30" y="13"/>
                    <a:pt x="21" y="7"/>
                    <a:pt x="10" y="2"/>
                  </a:cubicBezTo>
                  <a:cubicBezTo>
                    <a:pt x="5" y="0"/>
                    <a:pt x="0" y="7"/>
                    <a:pt x="5" y="10"/>
                  </a:cubicBezTo>
                  <a:cubicBezTo>
                    <a:pt x="14" y="15"/>
                    <a:pt x="21" y="25"/>
                    <a:pt x="28" y="32"/>
                  </a:cubicBezTo>
                  <a:cubicBezTo>
                    <a:pt x="34" y="40"/>
                    <a:pt x="41" y="48"/>
                    <a:pt x="50" y="52"/>
                  </a:cubicBezTo>
                  <a:cubicBezTo>
                    <a:pt x="54" y="53"/>
                    <a:pt x="59" y="49"/>
                    <a:pt x="57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204558" y="1808134"/>
            <a:ext cx="3559705" cy="1797663"/>
            <a:chOff x="1504950" y="827088"/>
            <a:chExt cx="6821488" cy="3444875"/>
          </a:xfrm>
        </p:grpSpPr>
        <p:sp>
          <p:nvSpPr>
            <p:cNvPr id="77" name="Freeform 173"/>
            <p:cNvSpPr>
              <a:spLocks noEditPoints="1"/>
            </p:cNvSpPr>
            <p:nvPr/>
          </p:nvSpPr>
          <p:spPr bwMode="auto">
            <a:xfrm>
              <a:off x="1924050" y="1273175"/>
              <a:ext cx="3155950" cy="2625725"/>
            </a:xfrm>
            <a:custGeom>
              <a:avLst/>
              <a:gdLst>
                <a:gd name="T0" fmla="*/ 1058 w 1127"/>
                <a:gd name="T1" fmla="*/ 794 h 937"/>
                <a:gd name="T2" fmla="*/ 1012 w 1127"/>
                <a:gd name="T3" fmla="*/ 920 h 937"/>
                <a:gd name="T4" fmla="*/ 896 w 1127"/>
                <a:gd name="T5" fmla="*/ 915 h 937"/>
                <a:gd name="T6" fmla="*/ 832 w 1127"/>
                <a:gd name="T7" fmla="*/ 778 h 937"/>
                <a:gd name="T8" fmla="*/ 702 w 1127"/>
                <a:gd name="T9" fmla="*/ 664 h 937"/>
                <a:gd name="T10" fmla="*/ 521 w 1127"/>
                <a:gd name="T11" fmla="*/ 572 h 937"/>
                <a:gd name="T12" fmla="*/ 396 w 1127"/>
                <a:gd name="T13" fmla="*/ 491 h 937"/>
                <a:gd name="T14" fmla="*/ 229 w 1127"/>
                <a:gd name="T15" fmla="*/ 424 h 937"/>
                <a:gd name="T16" fmla="*/ 76 w 1127"/>
                <a:gd name="T17" fmla="*/ 449 h 937"/>
                <a:gd name="T18" fmla="*/ 0 w 1127"/>
                <a:gd name="T19" fmla="*/ 360 h 937"/>
                <a:gd name="T20" fmla="*/ 167 w 1127"/>
                <a:gd name="T21" fmla="*/ 161 h 937"/>
                <a:gd name="T22" fmla="*/ 317 w 1127"/>
                <a:gd name="T23" fmla="*/ 25 h 937"/>
                <a:gd name="T24" fmla="*/ 511 w 1127"/>
                <a:gd name="T25" fmla="*/ 57 h 937"/>
                <a:gd name="T26" fmla="*/ 835 w 1127"/>
                <a:gd name="T27" fmla="*/ 235 h 937"/>
                <a:gd name="T28" fmla="*/ 992 w 1127"/>
                <a:gd name="T29" fmla="*/ 330 h 937"/>
                <a:gd name="T30" fmla="*/ 1126 w 1127"/>
                <a:gd name="T31" fmla="*/ 452 h 937"/>
                <a:gd name="T32" fmla="*/ 1108 w 1127"/>
                <a:gd name="T33" fmla="*/ 582 h 937"/>
                <a:gd name="T34" fmla="*/ 1015 w 1127"/>
                <a:gd name="T35" fmla="*/ 427 h 937"/>
                <a:gd name="T36" fmla="*/ 807 w 1127"/>
                <a:gd name="T37" fmla="*/ 387 h 937"/>
                <a:gd name="T38" fmla="*/ 738 w 1127"/>
                <a:gd name="T39" fmla="*/ 603 h 937"/>
                <a:gd name="T40" fmla="*/ 1010 w 1127"/>
                <a:gd name="T41" fmla="*/ 647 h 937"/>
                <a:gd name="T42" fmla="*/ 281 w 1127"/>
                <a:gd name="T43" fmla="*/ 370 h 937"/>
                <a:gd name="T44" fmla="*/ 466 w 1127"/>
                <a:gd name="T45" fmla="*/ 404 h 937"/>
                <a:gd name="T46" fmla="*/ 525 w 1127"/>
                <a:gd name="T47" fmla="*/ 146 h 937"/>
                <a:gd name="T48" fmla="*/ 332 w 1127"/>
                <a:gd name="T49" fmla="*/ 95 h 937"/>
                <a:gd name="T50" fmla="*/ 655 w 1127"/>
                <a:gd name="T51" fmla="*/ 416 h 937"/>
                <a:gd name="T52" fmla="*/ 679 w 1127"/>
                <a:gd name="T53" fmla="*/ 372 h 937"/>
                <a:gd name="T54" fmla="*/ 580 w 1127"/>
                <a:gd name="T55" fmla="*/ 360 h 937"/>
                <a:gd name="T56" fmla="*/ 644 w 1127"/>
                <a:gd name="T57" fmla="*/ 413 h 937"/>
                <a:gd name="T58" fmla="*/ 194 w 1127"/>
                <a:gd name="T59" fmla="*/ 310 h 937"/>
                <a:gd name="T60" fmla="*/ 141 w 1127"/>
                <a:gd name="T61" fmla="*/ 264 h 937"/>
                <a:gd name="T62" fmla="*/ 581 w 1127"/>
                <a:gd name="T63" fmla="*/ 457 h 937"/>
                <a:gd name="T64" fmla="*/ 566 w 1127"/>
                <a:gd name="T65" fmla="*/ 408 h 937"/>
                <a:gd name="T66" fmla="*/ 670 w 1127"/>
                <a:gd name="T67" fmla="*/ 471 h 937"/>
                <a:gd name="T68" fmla="*/ 617 w 1127"/>
                <a:gd name="T69" fmla="*/ 456 h 937"/>
                <a:gd name="T70" fmla="*/ 670 w 1127"/>
                <a:gd name="T71" fmla="*/ 471 h 937"/>
                <a:gd name="T72" fmla="*/ 950 w 1127"/>
                <a:gd name="T73" fmla="*/ 710 h 937"/>
                <a:gd name="T74" fmla="*/ 1027 w 1127"/>
                <a:gd name="T75" fmla="*/ 706 h 937"/>
                <a:gd name="T76" fmla="*/ 1046 w 1127"/>
                <a:gd name="T77" fmla="*/ 720 h 937"/>
                <a:gd name="T78" fmla="*/ 117 w 1127"/>
                <a:gd name="T79" fmla="*/ 331 h 937"/>
                <a:gd name="T80" fmla="*/ 152 w 1127"/>
                <a:gd name="T81" fmla="*/ 354 h 937"/>
                <a:gd name="T82" fmla="*/ 664 w 1127"/>
                <a:gd name="T83" fmla="*/ 562 h 937"/>
                <a:gd name="T84" fmla="*/ 676 w 1127"/>
                <a:gd name="T85" fmla="*/ 554 h 937"/>
                <a:gd name="T86" fmla="*/ 661 w 1127"/>
                <a:gd name="T87" fmla="*/ 557 h 937"/>
                <a:gd name="T88" fmla="*/ 1087 w 1127"/>
                <a:gd name="T89" fmla="*/ 433 h 937"/>
                <a:gd name="T90" fmla="*/ 863 w 1127"/>
                <a:gd name="T91" fmla="*/ 853 h 937"/>
                <a:gd name="T92" fmla="*/ 870 w 1127"/>
                <a:gd name="T93" fmla="*/ 832 h 937"/>
                <a:gd name="T94" fmla="*/ 109 w 1127"/>
                <a:gd name="T95" fmla="*/ 422 h 937"/>
                <a:gd name="T96" fmla="*/ 156 w 1127"/>
                <a:gd name="T97" fmla="*/ 431 h 937"/>
                <a:gd name="T98" fmla="*/ 168 w 1127"/>
                <a:gd name="T99" fmla="*/ 429 h 937"/>
                <a:gd name="T100" fmla="*/ 1079 w 1127"/>
                <a:gd name="T101" fmla="*/ 471 h 937"/>
                <a:gd name="T102" fmla="*/ 403 w 1127"/>
                <a:gd name="T103" fmla="*/ 447 h 937"/>
                <a:gd name="T104" fmla="*/ 373 w 1127"/>
                <a:gd name="T105" fmla="*/ 445 h 937"/>
                <a:gd name="T106" fmla="*/ 347 w 1127"/>
                <a:gd name="T107" fmla="*/ 57 h 937"/>
                <a:gd name="T108" fmla="*/ 412 w 1127"/>
                <a:gd name="T109" fmla="*/ 452 h 937"/>
                <a:gd name="T110" fmla="*/ 885 w 1127"/>
                <a:gd name="T111" fmla="*/ 875 h 937"/>
                <a:gd name="T112" fmla="*/ 207 w 1127"/>
                <a:gd name="T113" fmla="*/ 141 h 937"/>
                <a:gd name="T114" fmla="*/ 332 w 1127"/>
                <a:gd name="T115" fmla="*/ 47 h 937"/>
                <a:gd name="T116" fmla="*/ 191 w 1127"/>
                <a:gd name="T117" fmla="*/ 339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27" h="937">
                  <a:moveTo>
                    <a:pt x="1108" y="582"/>
                  </a:moveTo>
                  <a:cubicBezTo>
                    <a:pt x="1105" y="593"/>
                    <a:pt x="1102" y="603"/>
                    <a:pt x="1100" y="614"/>
                  </a:cubicBezTo>
                  <a:cubicBezTo>
                    <a:pt x="1097" y="637"/>
                    <a:pt x="1090" y="660"/>
                    <a:pt x="1086" y="683"/>
                  </a:cubicBezTo>
                  <a:cubicBezTo>
                    <a:pt x="1086" y="689"/>
                    <a:pt x="1084" y="694"/>
                    <a:pt x="1083" y="700"/>
                  </a:cubicBezTo>
                  <a:cubicBezTo>
                    <a:pt x="1076" y="727"/>
                    <a:pt x="1069" y="754"/>
                    <a:pt x="1062" y="782"/>
                  </a:cubicBezTo>
                  <a:cubicBezTo>
                    <a:pt x="1061" y="786"/>
                    <a:pt x="1060" y="790"/>
                    <a:pt x="1058" y="794"/>
                  </a:cubicBezTo>
                  <a:cubicBezTo>
                    <a:pt x="1055" y="803"/>
                    <a:pt x="1052" y="813"/>
                    <a:pt x="1051" y="823"/>
                  </a:cubicBezTo>
                  <a:cubicBezTo>
                    <a:pt x="1050" y="826"/>
                    <a:pt x="1050" y="830"/>
                    <a:pt x="1048" y="833"/>
                  </a:cubicBezTo>
                  <a:cubicBezTo>
                    <a:pt x="1043" y="846"/>
                    <a:pt x="1038" y="858"/>
                    <a:pt x="1033" y="870"/>
                  </a:cubicBezTo>
                  <a:cubicBezTo>
                    <a:pt x="1032" y="872"/>
                    <a:pt x="1031" y="873"/>
                    <a:pt x="1031" y="874"/>
                  </a:cubicBezTo>
                  <a:cubicBezTo>
                    <a:pt x="1028" y="888"/>
                    <a:pt x="1021" y="900"/>
                    <a:pt x="1017" y="912"/>
                  </a:cubicBezTo>
                  <a:cubicBezTo>
                    <a:pt x="1016" y="915"/>
                    <a:pt x="1014" y="918"/>
                    <a:pt x="1012" y="920"/>
                  </a:cubicBezTo>
                  <a:cubicBezTo>
                    <a:pt x="1007" y="926"/>
                    <a:pt x="1002" y="930"/>
                    <a:pt x="995" y="933"/>
                  </a:cubicBezTo>
                  <a:cubicBezTo>
                    <a:pt x="987" y="936"/>
                    <a:pt x="979" y="937"/>
                    <a:pt x="970" y="934"/>
                  </a:cubicBezTo>
                  <a:cubicBezTo>
                    <a:pt x="959" y="931"/>
                    <a:pt x="947" y="928"/>
                    <a:pt x="936" y="925"/>
                  </a:cubicBezTo>
                  <a:cubicBezTo>
                    <a:pt x="932" y="924"/>
                    <a:pt x="927" y="924"/>
                    <a:pt x="923" y="924"/>
                  </a:cubicBezTo>
                  <a:cubicBezTo>
                    <a:pt x="918" y="924"/>
                    <a:pt x="914" y="923"/>
                    <a:pt x="910" y="921"/>
                  </a:cubicBezTo>
                  <a:cubicBezTo>
                    <a:pt x="906" y="918"/>
                    <a:pt x="901" y="916"/>
                    <a:pt x="896" y="915"/>
                  </a:cubicBezTo>
                  <a:cubicBezTo>
                    <a:pt x="893" y="914"/>
                    <a:pt x="890" y="913"/>
                    <a:pt x="887" y="911"/>
                  </a:cubicBezTo>
                  <a:cubicBezTo>
                    <a:pt x="881" y="908"/>
                    <a:pt x="875" y="905"/>
                    <a:pt x="868" y="903"/>
                  </a:cubicBezTo>
                  <a:cubicBezTo>
                    <a:pt x="861" y="902"/>
                    <a:pt x="855" y="898"/>
                    <a:pt x="853" y="891"/>
                  </a:cubicBezTo>
                  <a:cubicBezTo>
                    <a:pt x="846" y="874"/>
                    <a:pt x="839" y="858"/>
                    <a:pt x="839" y="840"/>
                  </a:cubicBezTo>
                  <a:cubicBezTo>
                    <a:pt x="839" y="828"/>
                    <a:pt x="838" y="817"/>
                    <a:pt x="836" y="806"/>
                  </a:cubicBezTo>
                  <a:cubicBezTo>
                    <a:pt x="834" y="797"/>
                    <a:pt x="834" y="787"/>
                    <a:pt x="832" y="778"/>
                  </a:cubicBezTo>
                  <a:cubicBezTo>
                    <a:pt x="830" y="774"/>
                    <a:pt x="829" y="769"/>
                    <a:pt x="828" y="765"/>
                  </a:cubicBezTo>
                  <a:cubicBezTo>
                    <a:pt x="823" y="747"/>
                    <a:pt x="811" y="734"/>
                    <a:pt x="797" y="723"/>
                  </a:cubicBezTo>
                  <a:cubicBezTo>
                    <a:pt x="789" y="717"/>
                    <a:pt x="780" y="712"/>
                    <a:pt x="773" y="705"/>
                  </a:cubicBezTo>
                  <a:cubicBezTo>
                    <a:pt x="767" y="701"/>
                    <a:pt x="760" y="697"/>
                    <a:pt x="756" y="691"/>
                  </a:cubicBezTo>
                  <a:cubicBezTo>
                    <a:pt x="755" y="691"/>
                    <a:pt x="755" y="690"/>
                    <a:pt x="754" y="690"/>
                  </a:cubicBezTo>
                  <a:cubicBezTo>
                    <a:pt x="737" y="680"/>
                    <a:pt x="720" y="670"/>
                    <a:pt x="702" y="664"/>
                  </a:cubicBezTo>
                  <a:cubicBezTo>
                    <a:pt x="696" y="662"/>
                    <a:pt x="691" y="659"/>
                    <a:pt x="686" y="657"/>
                  </a:cubicBezTo>
                  <a:cubicBezTo>
                    <a:pt x="680" y="654"/>
                    <a:pt x="673" y="651"/>
                    <a:pt x="667" y="648"/>
                  </a:cubicBezTo>
                  <a:cubicBezTo>
                    <a:pt x="661" y="645"/>
                    <a:pt x="655" y="642"/>
                    <a:pt x="649" y="639"/>
                  </a:cubicBezTo>
                  <a:cubicBezTo>
                    <a:pt x="639" y="634"/>
                    <a:pt x="628" y="629"/>
                    <a:pt x="618" y="624"/>
                  </a:cubicBezTo>
                  <a:cubicBezTo>
                    <a:pt x="600" y="617"/>
                    <a:pt x="584" y="607"/>
                    <a:pt x="568" y="598"/>
                  </a:cubicBezTo>
                  <a:cubicBezTo>
                    <a:pt x="552" y="589"/>
                    <a:pt x="537" y="580"/>
                    <a:pt x="521" y="572"/>
                  </a:cubicBezTo>
                  <a:cubicBezTo>
                    <a:pt x="517" y="569"/>
                    <a:pt x="514" y="566"/>
                    <a:pt x="510" y="564"/>
                  </a:cubicBezTo>
                  <a:cubicBezTo>
                    <a:pt x="507" y="562"/>
                    <a:pt x="504" y="560"/>
                    <a:pt x="501" y="558"/>
                  </a:cubicBezTo>
                  <a:cubicBezTo>
                    <a:pt x="488" y="551"/>
                    <a:pt x="474" y="544"/>
                    <a:pt x="461" y="535"/>
                  </a:cubicBezTo>
                  <a:cubicBezTo>
                    <a:pt x="449" y="527"/>
                    <a:pt x="437" y="518"/>
                    <a:pt x="424" y="511"/>
                  </a:cubicBezTo>
                  <a:cubicBezTo>
                    <a:pt x="421" y="509"/>
                    <a:pt x="418" y="507"/>
                    <a:pt x="415" y="505"/>
                  </a:cubicBezTo>
                  <a:cubicBezTo>
                    <a:pt x="409" y="500"/>
                    <a:pt x="402" y="496"/>
                    <a:pt x="396" y="491"/>
                  </a:cubicBezTo>
                  <a:cubicBezTo>
                    <a:pt x="392" y="488"/>
                    <a:pt x="387" y="486"/>
                    <a:pt x="383" y="483"/>
                  </a:cubicBezTo>
                  <a:cubicBezTo>
                    <a:pt x="371" y="472"/>
                    <a:pt x="356" y="463"/>
                    <a:pt x="342" y="455"/>
                  </a:cubicBezTo>
                  <a:cubicBezTo>
                    <a:pt x="336" y="452"/>
                    <a:pt x="330" y="448"/>
                    <a:pt x="323" y="447"/>
                  </a:cubicBezTo>
                  <a:cubicBezTo>
                    <a:pt x="317" y="446"/>
                    <a:pt x="311" y="442"/>
                    <a:pt x="305" y="440"/>
                  </a:cubicBezTo>
                  <a:cubicBezTo>
                    <a:pt x="294" y="435"/>
                    <a:pt x="284" y="431"/>
                    <a:pt x="273" y="427"/>
                  </a:cubicBezTo>
                  <a:cubicBezTo>
                    <a:pt x="259" y="421"/>
                    <a:pt x="244" y="420"/>
                    <a:pt x="229" y="424"/>
                  </a:cubicBezTo>
                  <a:cubicBezTo>
                    <a:pt x="207" y="430"/>
                    <a:pt x="186" y="438"/>
                    <a:pt x="166" y="449"/>
                  </a:cubicBezTo>
                  <a:cubicBezTo>
                    <a:pt x="159" y="453"/>
                    <a:pt x="151" y="456"/>
                    <a:pt x="144" y="460"/>
                  </a:cubicBezTo>
                  <a:cubicBezTo>
                    <a:pt x="142" y="461"/>
                    <a:pt x="141" y="461"/>
                    <a:pt x="139" y="462"/>
                  </a:cubicBezTo>
                  <a:cubicBezTo>
                    <a:pt x="130" y="463"/>
                    <a:pt x="121" y="465"/>
                    <a:pt x="112" y="467"/>
                  </a:cubicBezTo>
                  <a:cubicBezTo>
                    <a:pt x="103" y="468"/>
                    <a:pt x="96" y="466"/>
                    <a:pt x="90" y="460"/>
                  </a:cubicBezTo>
                  <a:cubicBezTo>
                    <a:pt x="86" y="456"/>
                    <a:pt x="81" y="453"/>
                    <a:pt x="76" y="449"/>
                  </a:cubicBezTo>
                  <a:cubicBezTo>
                    <a:pt x="71" y="446"/>
                    <a:pt x="67" y="442"/>
                    <a:pt x="62" y="439"/>
                  </a:cubicBezTo>
                  <a:cubicBezTo>
                    <a:pt x="61" y="438"/>
                    <a:pt x="60" y="436"/>
                    <a:pt x="58" y="435"/>
                  </a:cubicBezTo>
                  <a:cubicBezTo>
                    <a:pt x="51" y="432"/>
                    <a:pt x="46" y="426"/>
                    <a:pt x="42" y="419"/>
                  </a:cubicBezTo>
                  <a:cubicBezTo>
                    <a:pt x="40" y="416"/>
                    <a:pt x="37" y="414"/>
                    <a:pt x="35" y="411"/>
                  </a:cubicBezTo>
                  <a:cubicBezTo>
                    <a:pt x="27" y="403"/>
                    <a:pt x="19" y="395"/>
                    <a:pt x="11" y="387"/>
                  </a:cubicBezTo>
                  <a:cubicBezTo>
                    <a:pt x="3" y="379"/>
                    <a:pt x="0" y="370"/>
                    <a:pt x="0" y="360"/>
                  </a:cubicBezTo>
                  <a:cubicBezTo>
                    <a:pt x="0" y="350"/>
                    <a:pt x="2" y="340"/>
                    <a:pt x="10" y="332"/>
                  </a:cubicBezTo>
                  <a:cubicBezTo>
                    <a:pt x="19" y="322"/>
                    <a:pt x="27" y="312"/>
                    <a:pt x="35" y="301"/>
                  </a:cubicBezTo>
                  <a:cubicBezTo>
                    <a:pt x="42" y="291"/>
                    <a:pt x="50" y="281"/>
                    <a:pt x="57" y="271"/>
                  </a:cubicBezTo>
                  <a:cubicBezTo>
                    <a:pt x="60" y="267"/>
                    <a:pt x="64" y="264"/>
                    <a:pt x="68" y="261"/>
                  </a:cubicBezTo>
                  <a:cubicBezTo>
                    <a:pt x="73" y="256"/>
                    <a:pt x="78" y="251"/>
                    <a:pt x="83" y="246"/>
                  </a:cubicBezTo>
                  <a:cubicBezTo>
                    <a:pt x="110" y="216"/>
                    <a:pt x="138" y="188"/>
                    <a:pt x="167" y="161"/>
                  </a:cubicBezTo>
                  <a:cubicBezTo>
                    <a:pt x="185" y="146"/>
                    <a:pt x="202" y="130"/>
                    <a:pt x="220" y="114"/>
                  </a:cubicBezTo>
                  <a:cubicBezTo>
                    <a:pt x="224" y="110"/>
                    <a:pt x="229" y="105"/>
                    <a:pt x="233" y="100"/>
                  </a:cubicBezTo>
                  <a:cubicBezTo>
                    <a:pt x="244" y="89"/>
                    <a:pt x="255" y="77"/>
                    <a:pt x="266" y="65"/>
                  </a:cubicBezTo>
                  <a:cubicBezTo>
                    <a:pt x="270" y="61"/>
                    <a:pt x="275" y="57"/>
                    <a:pt x="280" y="54"/>
                  </a:cubicBezTo>
                  <a:cubicBezTo>
                    <a:pt x="284" y="52"/>
                    <a:pt x="287" y="49"/>
                    <a:pt x="290" y="46"/>
                  </a:cubicBezTo>
                  <a:cubicBezTo>
                    <a:pt x="298" y="38"/>
                    <a:pt x="307" y="31"/>
                    <a:pt x="317" y="25"/>
                  </a:cubicBezTo>
                  <a:cubicBezTo>
                    <a:pt x="330" y="18"/>
                    <a:pt x="343" y="12"/>
                    <a:pt x="356" y="5"/>
                  </a:cubicBezTo>
                  <a:cubicBezTo>
                    <a:pt x="364" y="1"/>
                    <a:pt x="373" y="0"/>
                    <a:pt x="382" y="2"/>
                  </a:cubicBezTo>
                  <a:cubicBezTo>
                    <a:pt x="388" y="3"/>
                    <a:pt x="394" y="4"/>
                    <a:pt x="399" y="6"/>
                  </a:cubicBezTo>
                  <a:cubicBezTo>
                    <a:pt x="410" y="9"/>
                    <a:pt x="420" y="13"/>
                    <a:pt x="429" y="17"/>
                  </a:cubicBezTo>
                  <a:cubicBezTo>
                    <a:pt x="452" y="27"/>
                    <a:pt x="475" y="36"/>
                    <a:pt x="496" y="49"/>
                  </a:cubicBezTo>
                  <a:cubicBezTo>
                    <a:pt x="501" y="52"/>
                    <a:pt x="506" y="55"/>
                    <a:pt x="511" y="57"/>
                  </a:cubicBezTo>
                  <a:cubicBezTo>
                    <a:pt x="515" y="60"/>
                    <a:pt x="519" y="62"/>
                    <a:pt x="523" y="62"/>
                  </a:cubicBezTo>
                  <a:cubicBezTo>
                    <a:pt x="526" y="62"/>
                    <a:pt x="528" y="63"/>
                    <a:pt x="530" y="65"/>
                  </a:cubicBezTo>
                  <a:cubicBezTo>
                    <a:pt x="547" y="79"/>
                    <a:pt x="566" y="88"/>
                    <a:pt x="585" y="97"/>
                  </a:cubicBezTo>
                  <a:cubicBezTo>
                    <a:pt x="591" y="99"/>
                    <a:pt x="596" y="103"/>
                    <a:pt x="602" y="103"/>
                  </a:cubicBezTo>
                  <a:cubicBezTo>
                    <a:pt x="605" y="102"/>
                    <a:pt x="607" y="105"/>
                    <a:pt x="610" y="106"/>
                  </a:cubicBezTo>
                  <a:cubicBezTo>
                    <a:pt x="685" y="149"/>
                    <a:pt x="760" y="192"/>
                    <a:pt x="835" y="235"/>
                  </a:cubicBezTo>
                  <a:cubicBezTo>
                    <a:pt x="860" y="249"/>
                    <a:pt x="884" y="263"/>
                    <a:pt x="909" y="277"/>
                  </a:cubicBezTo>
                  <a:cubicBezTo>
                    <a:pt x="912" y="278"/>
                    <a:pt x="915" y="280"/>
                    <a:pt x="916" y="283"/>
                  </a:cubicBezTo>
                  <a:cubicBezTo>
                    <a:pt x="918" y="285"/>
                    <a:pt x="921" y="288"/>
                    <a:pt x="923" y="289"/>
                  </a:cubicBezTo>
                  <a:cubicBezTo>
                    <a:pt x="936" y="298"/>
                    <a:pt x="949" y="306"/>
                    <a:pt x="962" y="314"/>
                  </a:cubicBezTo>
                  <a:cubicBezTo>
                    <a:pt x="967" y="316"/>
                    <a:pt x="972" y="319"/>
                    <a:pt x="978" y="321"/>
                  </a:cubicBezTo>
                  <a:cubicBezTo>
                    <a:pt x="983" y="323"/>
                    <a:pt x="988" y="325"/>
                    <a:pt x="992" y="330"/>
                  </a:cubicBezTo>
                  <a:cubicBezTo>
                    <a:pt x="993" y="332"/>
                    <a:pt x="995" y="333"/>
                    <a:pt x="997" y="335"/>
                  </a:cubicBezTo>
                  <a:cubicBezTo>
                    <a:pt x="1002" y="337"/>
                    <a:pt x="1006" y="340"/>
                    <a:pt x="1011" y="343"/>
                  </a:cubicBezTo>
                  <a:cubicBezTo>
                    <a:pt x="1032" y="354"/>
                    <a:pt x="1052" y="368"/>
                    <a:pt x="1072" y="382"/>
                  </a:cubicBezTo>
                  <a:cubicBezTo>
                    <a:pt x="1083" y="390"/>
                    <a:pt x="1093" y="399"/>
                    <a:pt x="1103" y="408"/>
                  </a:cubicBezTo>
                  <a:cubicBezTo>
                    <a:pt x="1110" y="413"/>
                    <a:pt x="1116" y="421"/>
                    <a:pt x="1120" y="428"/>
                  </a:cubicBezTo>
                  <a:cubicBezTo>
                    <a:pt x="1124" y="436"/>
                    <a:pt x="1125" y="444"/>
                    <a:pt x="1126" y="452"/>
                  </a:cubicBezTo>
                  <a:cubicBezTo>
                    <a:pt x="1126" y="467"/>
                    <a:pt x="1127" y="483"/>
                    <a:pt x="1126" y="498"/>
                  </a:cubicBezTo>
                  <a:cubicBezTo>
                    <a:pt x="1126" y="504"/>
                    <a:pt x="1124" y="510"/>
                    <a:pt x="1123" y="517"/>
                  </a:cubicBezTo>
                  <a:cubicBezTo>
                    <a:pt x="1122" y="523"/>
                    <a:pt x="1121" y="529"/>
                    <a:pt x="1121" y="535"/>
                  </a:cubicBezTo>
                  <a:cubicBezTo>
                    <a:pt x="1120" y="540"/>
                    <a:pt x="1120" y="545"/>
                    <a:pt x="1118" y="549"/>
                  </a:cubicBezTo>
                  <a:cubicBezTo>
                    <a:pt x="1115" y="560"/>
                    <a:pt x="1112" y="571"/>
                    <a:pt x="1109" y="582"/>
                  </a:cubicBezTo>
                  <a:cubicBezTo>
                    <a:pt x="1108" y="582"/>
                    <a:pt x="1108" y="582"/>
                    <a:pt x="1108" y="582"/>
                  </a:cubicBezTo>
                  <a:close/>
                  <a:moveTo>
                    <a:pt x="1054" y="564"/>
                  </a:moveTo>
                  <a:cubicBezTo>
                    <a:pt x="1055" y="559"/>
                    <a:pt x="1056" y="555"/>
                    <a:pt x="1057" y="551"/>
                  </a:cubicBezTo>
                  <a:cubicBezTo>
                    <a:pt x="1061" y="538"/>
                    <a:pt x="1060" y="525"/>
                    <a:pt x="1059" y="512"/>
                  </a:cubicBezTo>
                  <a:cubicBezTo>
                    <a:pt x="1058" y="493"/>
                    <a:pt x="1050" y="478"/>
                    <a:pt x="1040" y="463"/>
                  </a:cubicBezTo>
                  <a:cubicBezTo>
                    <a:pt x="1037" y="459"/>
                    <a:pt x="1034" y="455"/>
                    <a:pt x="1031" y="451"/>
                  </a:cubicBezTo>
                  <a:cubicBezTo>
                    <a:pt x="1025" y="443"/>
                    <a:pt x="1020" y="435"/>
                    <a:pt x="1015" y="427"/>
                  </a:cubicBezTo>
                  <a:cubicBezTo>
                    <a:pt x="1010" y="419"/>
                    <a:pt x="1003" y="412"/>
                    <a:pt x="995" y="406"/>
                  </a:cubicBezTo>
                  <a:cubicBezTo>
                    <a:pt x="979" y="394"/>
                    <a:pt x="962" y="384"/>
                    <a:pt x="944" y="375"/>
                  </a:cubicBezTo>
                  <a:cubicBezTo>
                    <a:pt x="937" y="371"/>
                    <a:pt x="930" y="369"/>
                    <a:pt x="922" y="369"/>
                  </a:cubicBezTo>
                  <a:cubicBezTo>
                    <a:pt x="905" y="369"/>
                    <a:pt x="889" y="368"/>
                    <a:pt x="873" y="371"/>
                  </a:cubicBezTo>
                  <a:cubicBezTo>
                    <a:pt x="865" y="372"/>
                    <a:pt x="857" y="373"/>
                    <a:pt x="849" y="375"/>
                  </a:cubicBezTo>
                  <a:cubicBezTo>
                    <a:pt x="834" y="377"/>
                    <a:pt x="820" y="381"/>
                    <a:pt x="807" y="387"/>
                  </a:cubicBezTo>
                  <a:cubicBezTo>
                    <a:pt x="794" y="394"/>
                    <a:pt x="782" y="402"/>
                    <a:pt x="773" y="413"/>
                  </a:cubicBezTo>
                  <a:cubicBezTo>
                    <a:pt x="766" y="421"/>
                    <a:pt x="759" y="431"/>
                    <a:pt x="753" y="440"/>
                  </a:cubicBezTo>
                  <a:cubicBezTo>
                    <a:pt x="749" y="446"/>
                    <a:pt x="746" y="453"/>
                    <a:pt x="743" y="459"/>
                  </a:cubicBezTo>
                  <a:cubicBezTo>
                    <a:pt x="735" y="474"/>
                    <a:pt x="732" y="491"/>
                    <a:pt x="729" y="507"/>
                  </a:cubicBezTo>
                  <a:cubicBezTo>
                    <a:pt x="725" y="526"/>
                    <a:pt x="724" y="546"/>
                    <a:pt x="726" y="566"/>
                  </a:cubicBezTo>
                  <a:cubicBezTo>
                    <a:pt x="728" y="579"/>
                    <a:pt x="731" y="591"/>
                    <a:pt x="738" y="603"/>
                  </a:cubicBezTo>
                  <a:cubicBezTo>
                    <a:pt x="741" y="606"/>
                    <a:pt x="743" y="609"/>
                    <a:pt x="744" y="613"/>
                  </a:cubicBezTo>
                  <a:cubicBezTo>
                    <a:pt x="751" y="625"/>
                    <a:pt x="760" y="635"/>
                    <a:pt x="772" y="644"/>
                  </a:cubicBezTo>
                  <a:cubicBezTo>
                    <a:pt x="791" y="659"/>
                    <a:pt x="810" y="673"/>
                    <a:pt x="831" y="685"/>
                  </a:cubicBezTo>
                  <a:cubicBezTo>
                    <a:pt x="856" y="699"/>
                    <a:pt x="883" y="705"/>
                    <a:pt x="911" y="703"/>
                  </a:cubicBezTo>
                  <a:cubicBezTo>
                    <a:pt x="941" y="701"/>
                    <a:pt x="967" y="690"/>
                    <a:pt x="988" y="669"/>
                  </a:cubicBezTo>
                  <a:cubicBezTo>
                    <a:pt x="996" y="661"/>
                    <a:pt x="1003" y="655"/>
                    <a:pt x="1010" y="647"/>
                  </a:cubicBezTo>
                  <a:cubicBezTo>
                    <a:pt x="1033" y="623"/>
                    <a:pt x="1050" y="597"/>
                    <a:pt x="1054" y="564"/>
                  </a:cubicBezTo>
                  <a:close/>
                  <a:moveTo>
                    <a:pt x="234" y="219"/>
                  </a:moveTo>
                  <a:cubicBezTo>
                    <a:pt x="234" y="219"/>
                    <a:pt x="235" y="219"/>
                    <a:pt x="235" y="219"/>
                  </a:cubicBezTo>
                  <a:cubicBezTo>
                    <a:pt x="234" y="226"/>
                    <a:pt x="232" y="232"/>
                    <a:pt x="230" y="239"/>
                  </a:cubicBezTo>
                  <a:cubicBezTo>
                    <a:pt x="229" y="246"/>
                    <a:pt x="227" y="254"/>
                    <a:pt x="227" y="262"/>
                  </a:cubicBezTo>
                  <a:cubicBezTo>
                    <a:pt x="227" y="307"/>
                    <a:pt x="246" y="343"/>
                    <a:pt x="281" y="370"/>
                  </a:cubicBezTo>
                  <a:cubicBezTo>
                    <a:pt x="286" y="375"/>
                    <a:pt x="293" y="377"/>
                    <a:pt x="298" y="381"/>
                  </a:cubicBezTo>
                  <a:cubicBezTo>
                    <a:pt x="319" y="393"/>
                    <a:pt x="340" y="402"/>
                    <a:pt x="362" y="411"/>
                  </a:cubicBezTo>
                  <a:cubicBezTo>
                    <a:pt x="376" y="416"/>
                    <a:pt x="390" y="419"/>
                    <a:pt x="405" y="418"/>
                  </a:cubicBezTo>
                  <a:cubicBezTo>
                    <a:pt x="412" y="418"/>
                    <a:pt x="418" y="418"/>
                    <a:pt x="425" y="418"/>
                  </a:cubicBezTo>
                  <a:cubicBezTo>
                    <a:pt x="429" y="418"/>
                    <a:pt x="432" y="418"/>
                    <a:pt x="436" y="417"/>
                  </a:cubicBezTo>
                  <a:cubicBezTo>
                    <a:pt x="446" y="413"/>
                    <a:pt x="457" y="410"/>
                    <a:pt x="466" y="404"/>
                  </a:cubicBezTo>
                  <a:cubicBezTo>
                    <a:pt x="490" y="389"/>
                    <a:pt x="512" y="371"/>
                    <a:pt x="530" y="350"/>
                  </a:cubicBezTo>
                  <a:cubicBezTo>
                    <a:pt x="539" y="338"/>
                    <a:pt x="547" y="326"/>
                    <a:pt x="552" y="313"/>
                  </a:cubicBezTo>
                  <a:cubicBezTo>
                    <a:pt x="554" y="309"/>
                    <a:pt x="555" y="305"/>
                    <a:pt x="557" y="301"/>
                  </a:cubicBezTo>
                  <a:cubicBezTo>
                    <a:pt x="564" y="285"/>
                    <a:pt x="567" y="267"/>
                    <a:pt x="565" y="249"/>
                  </a:cubicBezTo>
                  <a:cubicBezTo>
                    <a:pt x="563" y="232"/>
                    <a:pt x="559" y="216"/>
                    <a:pt x="552" y="200"/>
                  </a:cubicBezTo>
                  <a:cubicBezTo>
                    <a:pt x="545" y="181"/>
                    <a:pt x="536" y="163"/>
                    <a:pt x="525" y="146"/>
                  </a:cubicBezTo>
                  <a:cubicBezTo>
                    <a:pt x="520" y="137"/>
                    <a:pt x="513" y="129"/>
                    <a:pt x="503" y="124"/>
                  </a:cubicBezTo>
                  <a:cubicBezTo>
                    <a:pt x="488" y="114"/>
                    <a:pt x="472" y="105"/>
                    <a:pt x="455" y="98"/>
                  </a:cubicBezTo>
                  <a:cubicBezTo>
                    <a:pt x="445" y="94"/>
                    <a:pt x="433" y="91"/>
                    <a:pt x="421" y="91"/>
                  </a:cubicBezTo>
                  <a:cubicBezTo>
                    <a:pt x="410" y="90"/>
                    <a:pt x="399" y="90"/>
                    <a:pt x="388" y="89"/>
                  </a:cubicBezTo>
                  <a:cubicBezTo>
                    <a:pt x="374" y="87"/>
                    <a:pt x="360" y="87"/>
                    <a:pt x="346" y="90"/>
                  </a:cubicBezTo>
                  <a:cubicBezTo>
                    <a:pt x="341" y="91"/>
                    <a:pt x="336" y="93"/>
                    <a:pt x="332" y="95"/>
                  </a:cubicBezTo>
                  <a:cubicBezTo>
                    <a:pt x="306" y="106"/>
                    <a:pt x="288" y="126"/>
                    <a:pt x="268" y="145"/>
                  </a:cubicBezTo>
                  <a:cubicBezTo>
                    <a:pt x="267" y="146"/>
                    <a:pt x="266" y="147"/>
                    <a:pt x="266" y="148"/>
                  </a:cubicBezTo>
                  <a:cubicBezTo>
                    <a:pt x="259" y="160"/>
                    <a:pt x="251" y="172"/>
                    <a:pt x="246" y="184"/>
                  </a:cubicBezTo>
                  <a:cubicBezTo>
                    <a:pt x="241" y="195"/>
                    <a:pt x="238" y="207"/>
                    <a:pt x="234" y="219"/>
                  </a:cubicBezTo>
                  <a:close/>
                  <a:moveTo>
                    <a:pt x="655" y="416"/>
                  </a:moveTo>
                  <a:cubicBezTo>
                    <a:pt x="655" y="416"/>
                    <a:pt x="655" y="416"/>
                    <a:pt x="655" y="416"/>
                  </a:cubicBezTo>
                  <a:cubicBezTo>
                    <a:pt x="661" y="418"/>
                    <a:pt x="666" y="419"/>
                    <a:pt x="672" y="420"/>
                  </a:cubicBezTo>
                  <a:cubicBezTo>
                    <a:pt x="675" y="421"/>
                    <a:pt x="678" y="421"/>
                    <a:pt x="681" y="419"/>
                  </a:cubicBezTo>
                  <a:cubicBezTo>
                    <a:pt x="688" y="416"/>
                    <a:pt x="692" y="411"/>
                    <a:pt x="695" y="404"/>
                  </a:cubicBezTo>
                  <a:cubicBezTo>
                    <a:pt x="696" y="400"/>
                    <a:pt x="697" y="396"/>
                    <a:pt x="698" y="392"/>
                  </a:cubicBezTo>
                  <a:cubicBezTo>
                    <a:pt x="699" y="386"/>
                    <a:pt x="697" y="381"/>
                    <a:pt x="692" y="378"/>
                  </a:cubicBezTo>
                  <a:cubicBezTo>
                    <a:pt x="688" y="376"/>
                    <a:pt x="683" y="374"/>
                    <a:pt x="679" y="372"/>
                  </a:cubicBezTo>
                  <a:cubicBezTo>
                    <a:pt x="667" y="366"/>
                    <a:pt x="656" y="360"/>
                    <a:pt x="644" y="354"/>
                  </a:cubicBezTo>
                  <a:cubicBezTo>
                    <a:pt x="640" y="352"/>
                    <a:pt x="636" y="351"/>
                    <a:pt x="632" y="349"/>
                  </a:cubicBezTo>
                  <a:cubicBezTo>
                    <a:pt x="626" y="345"/>
                    <a:pt x="617" y="344"/>
                    <a:pt x="611" y="339"/>
                  </a:cubicBezTo>
                  <a:cubicBezTo>
                    <a:pt x="608" y="336"/>
                    <a:pt x="604" y="336"/>
                    <a:pt x="601" y="339"/>
                  </a:cubicBezTo>
                  <a:cubicBezTo>
                    <a:pt x="595" y="344"/>
                    <a:pt x="589" y="349"/>
                    <a:pt x="584" y="355"/>
                  </a:cubicBezTo>
                  <a:cubicBezTo>
                    <a:pt x="582" y="356"/>
                    <a:pt x="581" y="358"/>
                    <a:pt x="580" y="360"/>
                  </a:cubicBezTo>
                  <a:cubicBezTo>
                    <a:pt x="579" y="365"/>
                    <a:pt x="579" y="369"/>
                    <a:pt x="583" y="372"/>
                  </a:cubicBezTo>
                  <a:cubicBezTo>
                    <a:pt x="586" y="375"/>
                    <a:pt x="589" y="378"/>
                    <a:pt x="593" y="381"/>
                  </a:cubicBezTo>
                  <a:cubicBezTo>
                    <a:pt x="595" y="384"/>
                    <a:pt x="599" y="386"/>
                    <a:pt x="602" y="389"/>
                  </a:cubicBezTo>
                  <a:cubicBezTo>
                    <a:pt x="607" y="394"/>
                    <a:pt x="613" y="398"/>
                    <a:pt x="620" y="402"/>
                  </a:cubicBezTo>
                  <a:cubicBezTo>
                    <a:pt x="623" y="404"/>
                    <a:pt x="627" y="406"/>
                    <a:pt x="630" y="408"/>
                  </a:cubicBezTo>
                  <a:cubicBezTo>
                    <a:pt x="634" y="410"/>
                    <a:pt x="639" y="412"/>
                    <a:pt x="644" y="413"/>
                  </a:cubicBezTo>
                  <a:cubicBezTo>
                    <a:pt x="647" y="415"/>
                    <a:pt x="651" y="415"/>
                    <a:pt x="655" y="416"/>
                  </a:cubicBezTo>
                  <a:close/>
                  <a:moveTo>
                    <a:pt x="126" y="331"/>
                  </a:moveTo>
                  <a:cubicBezTo>
                    <a:pt x="131" y="332"/>
                    <a:pt x="135" y="333"/>
                    <a:pt x="139" y="333"/>
                  </a:cubicBezTo>
                  <a:cubicBezTo>
                    <a:pt x="142" y="334"/>
                    <a:pt x="146" y="335"/>
                    <a:pt x="149" y="336"/>
                  </a:cubicBezTo>
                  <a:cubicBezTo>
                    <a:pt x="159" y="339"/>
                    <a:pt x="169" y="337"/>
                    <a:pt x="177" y="332"/>
                  </a:cubicBezTo>
                  <a:cubicBezTo>
                    <a:pt x="185" y="327"/>
                    <a:pt x="191" y="320"/>
                    <a:pt x="194" y="310"/>
                  </a:cubicBezTo>
                  <a:cubicBezTo>
                    <a:pt x="196" y="303"/>
                    <a:pt x="195" y="297"/>
                    <a:pt x="194" y="290"/>
                  </a:cubicBezTo>
                  <a:cubicBezTo>
                    <a:pt x="194" y="283"/>
                    <a:pt x="191" y="277"/>
                    <a:pt x="188" y="271"/>
                  </a:cubicBezTo>
                  <a:cubicBezTo>
                    <a:pt x="185" y="267"/>
                    <a:pt x="181" y="264"/>
                    <a:pt x="177" y="263"/>
                  </a:cubicBezTo>
                  <a:cubicBezTo>
                    <a:pt x="173" y="263"/>
                    <a:pt x="169" y="262"/>
                    <a:pt x="165" y="261"/>
                  </a:cubicBezTo>
                  <a:cubicBezTo>
                    <a:pt x="158" y="259"/>
                    <a:pt x="151" y="261"/>
                    <a:pt x="144" y="262"/>
                  </a:cubicBezTo>
                  <a:cubicBezTo>
                    <a:pt x="143" y="262"/>
                    <a:pt x="142" y="263"/>
                    <a:pt x="141" y="264"/>
                  </a:cubicBezTo>
                  <a:cubicBezTo>
                    <a:pt x="137" y="266"/>
                    <a:pt x="134" y="269"/>
                    <a:pt x="130" y="271"/>
                  </a:cubicBezTo>
                  <a:cubicBezTo>
                    <a:pt x="124" y="275"/>
                    <a:pt x="120" y="281"/>
                    <a:pt x="118" y="288"/>
                  </a:cubicBezTo>
                  <a:cubicBezTo>
                    <a:pt x="118" y="292"/>
                    <a:pt x="117" y="295"/>
                    <a:pt x="116" y="299"/>
                  </a:cubicBezTo>
                  <a:cubicBezTo>
                    <a:pt x="112" y="307"/>
                    <a:pt x="115" y="315"/>
                    <a:pt x="119" y="323"/>
                  </a:cubicBezTo>
                  <a:cubicBezTo>
                    <a:pt x="121" y="326"/>
                    <a:pt x="124" y="329"/>
                    <a:pt x="126" y="331"/>
                  </a:cubicBezTo>
                  <a:close/>
                  <a:moveTo>
                    <a:pt x="581" y="457"/>
                  </a:moveTo>
                  <a:cubicBezTo>
                    <a:pt x="585" y="458"/>
                    <a:pt x="589" y="459"/>
                    <a:pt x="593" y="460"/>
                  </a:cubicBezTo>
                  <a:cubicBezTo>
                    <a:pt x="599" y="461"/>
                    <a:pt x="602" y="460"/>
                    <a:pt x="604" y="454"/>
                  </a:cubicBezTo>
                  <a:cubicBezTo>
                    <a:pt x="605" y="448"/>
                    <a:pt x="606" y="442"/>
                    <a:pt x="608" y="435"/>
                  </a:cubicBezTo>
                  <a:cubicBezTo>
                    <a:pt x="609" y="431"/>
                    <a:pt x="607" y="427"/>
                    <a:pt x="603" y="425"/>
                  </a:cubicBezTo>
                  <a:cubicBezTo>
                    <a:pt x="594" y="419"/>
                    <a:pt x="584" y="415"/>
                    <a:pt x="575" y="410"/>
                  </a:cubicBezTo>
                  <a:cubicBezTo>
                    <a:pt x="572" y="409"/>
                    <a:pt x="569" y="409"/>
                    <a:pt x="566" y="408"/>
                  </a:cubicBezTo>
                  <a:cubicBezTo>
                    <a:pt x="560" y="408"/>
                    <a:pt x="554" y="407"/>
                    <a:pt x="547" y="407"/>
                  </a:cubicBezTo>
                  <a:cubicBezTo>
                    <a:pt x="541" y="406"/>
                    <a:pt x="537" y="409"/>
                    <a:pt x="534" y="414"/>
                  </a:cubicBezTo>
                  <a:cubicBezTo>
                    <a:pt x="529" y="424"/>
                    <a:pt x="530" y="430"/>
                    <a:pt x="539" y="437"/>
                  </a:cubicBezTo>
                  <a:cubicBezTo>
                    <a:pt x="540" y="439"/>
                    <a:pt x="541" y="440"/>
                    <a:pt x="543" y="441"/>
                  </a:cubicBezTo>
                  <a:cubicBezTo>
                    <a:pt x="555" y="447"/>
                    <a:pt x="567" y="455"/>
                    <a:pt x="581" y="457"/>
                  </a:cubicBezTo>
                  <a:close/>
                  <a:moveTo>
                    <a:pt x="670" y="471"/>
                  </a:moveTo>
                  <a:cubicBezTo>
                    <a:pt x="671" y="468"/>
                    <a:pt x="671" y="467"/>
                    <a:pt x="671" y="466"/>
                  </a:cubicBezTo>
                  <a:cubicBezTo>
                    <a:pt x="673" y="458"/>
                    <a:pt x="672" y="457"/>
                    <a:pt x="666" y="454"/>
                  </a:cubicBezTo>
                  <a:cubicBezTo>
                    <a:pt x="655" y="449"/>
                    <a:pt x="645" y="444"/>
                    <a:pt x="635" y="440"/>
                  </a:cubicBezTo>
                  <a:cubicBezTo>
                    <a:pt x="631" y="439"/>
                    <a:pt x="627" y="438"/>
                    <a:pt x="623" y="438"/>
                  </a:cubicBezTo>
                  <a:cubicBezTo>
                    <a:pt x="621" y="438"/>
                    <a:pt x="619" y="440"/>
                    <a:pt x="619" y="442"/>
                  </a:cubicBezTo>
                  <a:cubicBezTo>
                    <a:pt x="620" y="447"/>
                    <a:pt x="618" y="452"/>
                    <a:pt x="617" y="456"/>
                  </a:cubicBezTo>
                  <a:cubicBezTo>
                    <a:pt x="616" y="463"/>
                    <a:pt x="617" y="466"/>
                    <a:pt x="623" y="470"/>
                  </a:cubicBezTo>
                  <a:cubicBezTo>
                    <a:pt x="624" y="471"/>
                    <a:pt x="626" y="472"/>
                    <a:pt x="627" y="473"/>
                  </a:cubicBezTo>
                  <a:cubicBezTo>
                    <a:pt x="631" y="475"/>
                    <a:pt x="634" y="476"/>
                    <a:pt x="637" y="479"/>
                  </a:cubicBezTo>
                  <a:cubicBezTo>
                    <a:pt x="642" y="483"/>
                    <a:pt x="648" y="485"/>
                    <a:pt x="654" y="486"/>
                  </a:cubicBezTo>
                  <a:cubicBezTo>
                    <a:pt x="657" y="487"/>
                    <a:pt x="660" y="486"/>
                    <a:pt x="662" y="484"/>
                  </a:cubicBezTo>
                  <a:cubicBezTo>
                    <a:pt x="667" y="481"/>
                    <a:pt x="669" y="475"/>
                    <a:pt x="670" y="471"/>
                  </a:cubicBezTo>
                  <a:close/>
                  <a:moveTo>
                    <a:pt x="948" y="759"/>
                  </a:moveTo>
                  <a:cubicBezTo>
                    <a:pt x="952" y="760"/>
                    <a:pt x="955" y="760"/>
                    <a:pt x="957" y="760"/>
                  </a:cubicBezTo>
                  <a:cubicBezTo>
                    <a:pt x="964" y="761"/>
                    <a:pt x="971" y="760"/>
                    <a:pt x="976" y="754"/>
                  </a:cubicBezTo>
                  <a:cubicBezTo>
                    <a:pt x="983" y="747"/>
                    <a:pt x="988" y="737"/>
                    <a:pt x="985" y="726"/>
                  </a:cubicBezTo>
                  <a:cubicBezTo>
                    <a:pt x="985" y="723"/>
                    <a:pt x="983" y="720"/>
                    <a:pt x="981" y="718"/>
                  </a:cubicBezTo>
                  <a:cubicBezTo>
                    <a:pt x="972" y="710"/>
                    <a:pt x="963" y="704"/>
                    <a:pt x="950" y="710"/>
                  </a:cubicBezTo>
                  <a:cubicBezTo>
                    <a:pt x="945" y="712"/>
                    <a:pt x="941" y="714"/>
                    <a:pt x="938" y="718"/>
                  </a:cubicBezTo>
                  <a:cubicBezTo>
                    <a:pt x="936" y="722"/>
                    <a:pt x="934" y="725"/>
                    <a:pt x="933" y="729"/>
                  </a:cubicBezTo>
                  <a:cubicBezTo>
                    <a:pt x="930" y="733"/>
                    <a:pt x="930" y="738"/>
                    <a:pt x="933" y="743"/>
                  </a:cubicBezTo>
                  <a:cubicBezTo>
                    <a:pt x="935" y="746"/>
                    <a:pt x="937" y="749"/>
                    <a:pt x="939" y="752"/>
                  </a:cubicBezTo>
                  <a:cubicBezTo>
                    <a:pt x="941" y="756"/>
                    <a:pt x="945" y="759"/>
                    <a:pt x="948" y="759"/>
                  </a:cubicBezTo>
                  <a:close/>
                  <a:moveTo>
                    <a:pt x="1027" y="706"/>
                  </a:moveTo>
                  <a:cubicBezTo>
                    <a:pt x="1026" y="705"/>
                    <a:pt x="1023" y="705"/>
                    <a:pt x="1020" y="705"/>
                  </a:cubicBezTo>
                  <a:cubicBezTo>
                    <a:pt x="1009" y="705"/>
                    <a:pt x="1001" y="710"/>
                    <a:pt x="996" y="720"/>
                  </a:cubicBezTo>
                  <a:cubicBezTo>
                    <a:pt x="993" y="726"/>
                    <a:pt x="993" y="730"/>
                    <a:pt x="995" y="736"/>
                  </a:cubicBezTo>
                  <a:cubicBezTo>
                    <a:pt x="996" y="738"/>
                    <a:pt x="997" y="740"/>
                    <a:pt x="999" y="742"/>
                  </a:cubicBezTo>
                  <a:cubicBezTo>
                    <a:pt x="1006" y="753"/>
                    <a:pt x="1023" y="757"/>
                    <a:pt x="1033" y="749"/>
                  </a:cubicBezTo>
                  <a:cubicBezTo>
                    <a:pt x="1042" y="742"/>
                    <a:pt x="1046" y="732"/>
                    <a:pt x="1046" y="720"/>
                  </a:cubicBezTo>
                  <a:cubicBezTo>
                    <a:pt x="1047" y="715"/>
                    <a:pt x="1044" y="711"/>
                    <a:pt x="1039" y="710"/>
                  </a:cubicBezTo>
                  <a:cubicBezTo>
                    <a:pt x="1036" y="709"/>
                    <a:pt x="1032" y="707"/>
                    <a:pt x="1027" y="706"/>
                  </a:cubicBezTo>
                  <a:close/>
                  <a:moveTo>
                    <a:pt x="179" y="341"/>
                  </a:moveTo>
                  <a:cubicBezTo>
                    <a:pt x="176" y="342"/>
                    <a:pt x="172" y="342"/>
                    <a:pt x="169" y="344"/>
                  </a:cubicBezTo>
                  <a:cubicBezTo>
                    <a:pt x="161" y="346"/>
                    <a:pt x="153" y="346"/>
                    <a:pt x="146" y="345"/>
                  </a:cubicBezTo>
                  <a:cubicBezTo>
                    <a:pt x="134" y="344"/>
                    <a:pt x="125" y="338"/>
                    <a:pt x="117" y="331"/>
                  </a:cubicBezTo>
                  <a:cubicBezTo>
                    <a:pt x="112" y="326"/>
                    <a:pt x="108" y="320"/>
                    <a:pt x="110" y="313"/>
                  </a:cubicBezTo>
                  <a:cubicBezTo>
                    <a:pt x="110" y="312"/>
                    <a:pt x="110" y="310"/>
                    <a:pt x="110" y="308"/>
                  </a:cubicBezTo>
                  <a:cubicBezTo>
                    <a:pt x="108" y="308"/>
                    <a:pt x="107" y="308"/>
                    <a:pt x="106" y="308"/>
                  </a:cubicBezTo>
                  <a:cubicBezTo>
                    <a:pt x="100" y="316"/>
                    <a:pt x="103" y="331"/>
                    <a:pt x="112" y="335"/>
                  </a:cubicBezTo>
                  <a:cubicBezTo>
                    <a:pt x="116" y="335"/>
                    <a:pt x="117" y="339"/>
                    <a:pt x="120" y="341"/>
                  </a:cubicBezTo>
                  <a:cubicBezTo>
                    <a:pt x="129" y="349"/>
                    <a:pt x="140" y="352"/>
                    <a:pt x="152" y="354"/>
                  </a:cubicBezTo>
                  <a:cubicBezTo>
                    <a:pt x="156" y="354"/>
                    <a:pt x="161" y="354"/>
                    <a:pt x="165" y="353"/>
                  </a:cubicBezTo>
                  <a:cubicBezTo>
                    <a:pt x="170" y="352"/>
                    <a:pt x="175" y="350"/>
                    <a:pt x="179" y="348"/>
                  </a:cubicBezTo>
                  <a:cubicBezTo>
                    <a:pt x="182" y="347"/>
                    <a:pt x="182" y="344"/>
                    <a:pt x="179" y="341"/>
                  </a:cubicBezTo>
                  <a:close/>
                  <a:moveTo>
                    <a:pt x="669" y="555"/>
                  </a:moveTo>
                  <a:cubicBezTo>
                    <a:pt x="669" y="556"/>
                    <a:pt x="670" y="557"/>
                    <a:pt x="670" y="557"/>
                  </a:cubicBezTo>
                  <a:cubicBezTo>
                    <a:pt x="668" y="559"/>
                    <a:pt x="666" y="560"/>
                    <a:pt x="664" y="562"/>
                  </a:cubicBezTo>
                  <a:cubicBezTo>
                    <a:pt x="661" y="565"/>
                    <a:pt x="658" y="568"/>
                    <a:pt x="655" y="572"/>
                  </a:cubicBezTo>
                  <a:cubicBezTo>
                    <a:pt x="653" y="573"/>
                    <a:pt x="654" y="575"/>
                    <a:pt x="655" y="576"/>
                  </a:cubicBezTo>
                  <a:cubicBezTo>
                    <a:pt x="656" y="577"/>
                    <a:pt x="658" y="577"/>
                    <a:pt x="659" y="576"/>
                  </a:cubicBezTo>
                  <a:cubicBezTo>
                    <a:pt x="664" y="573"/>
                    <a:pt x="669" y="569"/>
                    <a:pt x="674" y="566"/>
                  </a:cubicBezTo>
                  <a:cubicBezTo>
                    <a:pt x="674" y="565"/>
                    <a:pt x="675" y="565"/>
                    <a:pt x="675" y="564"/>
                  </a:cubicBezTo>
                  <a:cubicBezTo>
                    <a:pt x="679" y="561"/>
                    <a:pt x="679" y="557"/>
                    <a:pt x="676" y="554"/>
                  </a:cubicBezTo>
                  <a:cubicBezTo>
                    <a:pt x="674" y="551"/>
                    <a:pt x="672" y="549"/>
                    <a:pt x="670" y="547"/>
                  </a:cubicBezTo>
                  <a:cubicBezTo>
                    <a:pt x="669" y="546"/>
                    <a:pt x="667" y="545"/>
                    <a:pt x="666" y="545"/>
                  </a:cubicBezTo>
                  <a:cubicBezTo>
                    <a:pt x="659" y="545"/>
                    <a:pt x="653" y="548"/>
                    <a:pt x="648" y="552"/>
                  </a:cubicBezTo>
                  <a:cubicBezTo>
                    <a:pt x="646" y="554"/>
                    <a:pt x="646" y="556"/>
                    <a:pt x="647" y="558"/>
                  </a:cubicBezTo>
                  <a:cubicBezTo>
                    <a:pt x="648" y="560"/>
                    <a:pt x="651" y="561"/>
                    <a:pt x="653" y="560"/>
                  </a:cubicBezTo>
                  <a:cubicBezTo>
                    <a:pt x="656" y="559"/>
                    <a:pt x="658" y="558"/>
                    <a:pt x="661" y="557"/>
                  </a:cubicBezTo>
                  <a:cubicBezTo>
                    <a:pt x="664" y="556"/>
                    <a:pt x="666" y="556"/>
                    <a:pt x="669" y="555"/>
                  </a:cubicBezTo>
                  <a:close/>
                  <a:moveTo>
                    <a:pt x="1102" y="478"/>
                  </a:moveTo>
                  <a:cubicBezTo>
                    <a:pt x="1105" y="473"/>
                    <a:pt x="1106" y="470"/>
                    <a:pt x="1107" y="467"/>
                  </a:cubicBezTo>
                  <a:cubicBezTo>
                    <a:pt x="1110" y="464"/>
                    <a:pt x="1110" y="460"/>
                    <a:pt x="1109" y="456"/>
                  </a:cubicBezTo>
                  <a:cubicBezTo>
                    <a:pt x="1107" y="448"/>
                    <a:pt x="1102" y="441"/>
                    <a:pt x="1097" y="435"/>
                  </a:cubicBezTo>
                  <a:cubicBezTo>
                    <a:pt x="1095" y="432"/>
                    <a:pt x="1091" y="431"/>
                    <a:pt x="1087" y="433"/>
                  </a:cubicBezTo>
                  <a:cubicBezTo>
                    <a:pt x="1086" y="434"/>
                    <a:pt x="1085" y="436"/>
                    <a:pt x="1086" y="438"/>
                  </a:cubicBezTo>
                  <a:cubicBezTo>
                    <a:pt x="1087" y="439"/>
                    <a:pt x="1088" y="440"/>
                    <a:pt x="1088" y="441"/>
                  </a:cubicBezTo>
                  <a:cubicBezTo>
                    <a:pt x="1097" y="451"/>
                    <a:pt x="1103" y="462"/>
                    <a:pt x="1102" y="478"/>
                  </a:cubicBezTo>
                  <a:close/>
                  <a:moveTo>
                    <a:pt x="867" y="831"/>
                  </a:moveTo>
                  <a:cubicBezTo>
                    <a:pt x="866" y="837"/>
                    <a:pt x="864" y="843"/>
                    <a:pt x="863" y="849"/>
                  </a:cubicBezTo>
                  <a:cubicBezTo>
                    <a:pt x="863" y="850"/>
                    <a:pt x="863" y="852"/>
                    <a:pt x="863" y="853"/>
                  </a:cubicBezTo>
                  <a:cubicBezTo>
                    <a:pt x="864" y="859"/>
                    <a:pt x="866" y="864"/>
                    <a:pt x="868" y="870"/>
                  </a:cubicBezTo>
                  <a:cubicBezTo>
                    <a:pt x="869" y="873"/>
                    <a:pt x="871" y="876"/>
                    <a:pt x="874" y="877"/>
                  </a:cubicBezTo>
                  <a:cubicBezTo>
                    <a:pt x="876" y="878"/>
                    <a:pt x="879" y="877"/>
                    <a:pt x="879" y="875"/>
                  </a:cubicBezTo>
                  <a:cubicBezTo>
                    <a:pt x="878" y="873"/>
                    <a:pt x="878" y="871"/>
                    <a:pt x="878" y="870"/>
                  </a:cubicBezTo>
                  <a:cubicBezTo>
                    <a:pt x="875" y="860"/>
                    <a:pt x="871" y="851"/>
                    <a:pt x="872" y="841"/>
                  </a:cubicBezTo>
                  <a:cubicBezTo>
                    <a:pt x="873" y="838"/>
                    <a:pt x="871" y="835"/>
                    <a:pt x="870" y="832"/>
                  </a:cubicBezTo>
                  <a:cubicBezTo>
                    <a:pt x="869" y="831"/>
                    <a:pt x="868" y="831"/>
                    <a:pt x="867" y="831"/>
                  </a:cubicBezTo>
                  <a:close/>
                  <a:moveTo>
                    <a:pt x="159" y="422"/>
                  </a:moveTo>
                  <a:cubicBezTo>
                    <a:pt x="153" y="419"/>
                    <a:pt x="148" y="420"/>
                    <a:pt x="143" y="421"/>
                  </a:cubicBezTo>
                  <a:cubicBezTo>
                    <a:pt x="134" y="421"/>
                    <a:pt x="126" y="422"/>
                    <a:pt x="117" y="419"/>
                  </a:cubicBezTo>
                  <a:cubicBezTo>
                    <a:pt x="115" y="419"/>
                    <a:pt x="113" y="419"/>
                    <a:pt x="111" y="420"/>
                  </a:cubicBezTo>
                  <a:cubicBezTo>
                    <a:pt x="110" y="420"/>
                    <a:pt x="109" y="421"/>
                    <a:pt x="109" y="422"/>
                  </a:cubicBezTo>
                  <a:cubicBezTo>
                    <a:pt x="108" y="422"/>
                    <a:pt x="109" y="424"/>
                    <a:pt x="109" y="424"/>
                  </a:cubicBezTo>
                  <a:cubicBezTo>
                    <a:pt x="111" y="426"/>
                    <a:pt x="113" y="427"/>
                    <a:pt x="115" y="428"/>
                  </a:cubicBezTo>
                  <a:cubicBezTo>
                    <a:pt x="118" y="429"/>
                    <a:pt x="122" y="430"/>
                    <a:pt x="126" y="430"/>
                  </a:cubicBezTo>
                  <a:cubicBezTo>
                    <a:pt x="137" y="431"/>
                    <a:pt x="147" y="428"/>
                    <a:pt x="159" y="422"/>
                  </a:cubicBezTo>
                  <a:close/>
                  <a:moveTo>
                    <a:pt x="168" y="429"/>
                  </a:moveTo>
                  <a:cubicBezTo>
                    <a:pt x="164" y="429"/>
                    <a:pt x="160" y="430"/>
                    <a:pt x="156" y="431"/>
                  </a:cubicBezTo>
                  <a:cubicBezTo>
                    <a:pt x="148" y="435"/>
                    <a:pt x="140" y="438"/>
                    <a:pt x="132" y="441"/>
                  </a:cubicBezTo>
                  <a:cubicBezTo>
                    <a:pt x="130" y="442"/>
                    <a:pt x="127" y="443"/>
                    <a:pt x="127" y="446"/>
                  </a:cubicBezTo>
                  <a:cubicBezTo>
                    <a:pt x="127" y="448"/>
                    <a:pt x="130" y="450"/>
                    <a:pt x="134" y="449"/>
                  </a:cubicBezTo>
                  <a:cubicBezTo>
                    <a:pt x="135" y="449"/>
                    <a:pt x="136" y="449"/>
                    <a:pt x="136" y="449"/>
                  </a:cubicBezTo>
                  <a:cubicBezTo>
                    <a:pt x="147" y="446"/>
                    <a:pt x="157" y="441"/>
                    <a:pt x="165" y="434"/>
                  </a:cubicBezTo>
                  <a:cubicBezTo>
                    <a:pt x="167" y="433"/>
                    <a:pt x="169" y="432"/>
                    <a:pt x="168" y="429"/>
                  </a:cubicBezTo>
                  <a:close/>
                  <a:moveTo>
                    <a:pt x="1090" y="497"/>
                  </a:moveTo>
                  <a:cubicBezTo>
                    <a:pt x="1096" y="493"/>
                    <a:pt x="1098" y="488"/>
                    <a:pt x="1095" y="483"/>
                  </a:cubicBezTo>
                  <a:cubicBezTo>
                    <a:pt x="1092" y="477"/>
                    <a:pt x="1090" y="471"/>
                    <a:pt x="1087" y="465"/>
                  </a:cubicBezTo>
                  <a:cubicBezTo>
                    <a:pt x="1085" y="462"/>
                    <a:pt x="1082" y="461"/>
                    <a:pt x="1080" y="462"/>
                  </a:cubicBezTo>
                  <a:cubicBezTo>
                    <a:pt x="1078" y="463"/>
                    <a:pt x="1077" y="465"/>
                    <a:pt x="1078" y="468"/>
                  </a:cubicBezTo>
                  <a:cubicBezTo>
                    <a:pt x="1078" y="469"/>
                    <a:pt x="1078" y="470"/>
                    <a:pt x="1079" y="471"/>
                  </a:cubicBezTo>
                  <a:cubicBezTo>
                    <a:pt x="1082" y="480"/>
                    <a:pt x="1086" y="488"/>
                    <a:pt x="1090" y="497"/>
                  </a:cubicBezTo>
                  <a:close/>
                  <a:moveTo>
                    <a:pt x="382" y="447"/>
                  </a:moveTo>
                  <a:cubicBezTo>
                    <a:pt x="382" y="447"/>
                    <a:pt x="382" y="447"/>
                    <a:pt x="382" y="447"/>
                  </a:cubicBezTo>
                  <a:cubicBezTo>
                    <a:pt x="384" y="447"/>
                    <a:pt x="386" y="448"/>
                    <a:pt x="388" y="448"/>
                  </a:cubicBezTo>
                  <a:cubicBezTo>
                    <a:pt x="392" y="449"/>
                    <a:pt x="396" y="449"/>
                    <a:pt x="401" y="449"/>
                  </a:cubicBezTo>
                  <a:cubicBezTo>
                    <a:pt x="401" y="449"/>
                    <a:pt x="403" y="448"/>
                    <a:pt x="403" y="447"/>
                  </a:cubicBezTo>
                  <a:cubicBezTo>
                    <a:pt x="403" y="446"/>
                    <a:pt x="402" y="444"/>
                    <a:pt x="401" y="444"/>
                  </a:cubicBezTo>
                  <a:cubicBezTo>
                    <a:pt x="393" y="439"/>
                    <a:pt x="384" y="437"/>
                    <a:pt x="374" y="435"/>
                  </a:cubicBezTo>
                  <a:cubicBezTo>
                    <a:pt x="373" y="435"/>
                    <a:pt x="371" y="435"/>
                    <a:pt x="370" y="436"/>
                  </a:cubicBezTo>
                  <a:cubicBezTo>
                    <a:pt x="369" y="436"/>
                    <a:pt x="368" y="437"/>
                    <a:pt x="368" y="438"/>
                  </a:cubicBezTo>
                  <a:cubicBezTo>
                    <a:pt x="367" y="439"/>
                    <a:pt x="368" y="441"/>
                    <a:pt x="369" y="442"/>
                  </a:cubicBezTo>
                  <a:cubicBezTo>
                    <a:pt x="370" y="443"/>
                    <a:pt x="372" y="444"/>
                    <a:pt x="373" y="445"/>
                  </a:cubicBezTo>
                  <a:cubicBezTo>
                    <a:pt x="376" y="445"/>
                    <a:pt x="379" y="446"/>
                    <a:pt x="382" y="447"/>
                  </a:cubicBezTo>
                  <a:close/>
                  <a:moveTo>
                    <a:pt x="378" y="41"/>
                  </a:moveTo>
                  <a:cubicBezTo>
                    <a:pt x="378" y="41"/>
                    <a:pt x="377" y="40"/>
                    <a:pt x="377" y="39"/>
                  </a:cubicBezTo>
                  <a:cubicBezTo>
                    <a:pt x="369" y="42"/>
                    <a:pt x="361" y="43"/>
                    <a:pt x="353" y="46"/>
                  </a:cubicBezTo>
                  <a:cubicBezTo>
                    <a:pt x="351" y="47"/>
                    <a:pt x="348" y="49"/>
                    <a:pt x="346" y="52"/>
                  </a:cubicBezTo>
                  <a:cubicBezTo>
                    <a:pt x="344" y="53"/>
                    <a:pt x="344" y="56"/>
                    <a:pt x="347" y="57"/>
                  </a:cubicBezTo>
                  <a:cubicBezTo>
                    <a:pt x="352" y="53"/>
                    <a:pt x="358" y="51"/>
                    <a:pt x="364" y="50"/>
                  </a:cubicBezTo>
                  <a:cubicBezTo>
                    <a:pt x="368" y="48"/>
                    <a:pt x="372" y="46"/>
                    <a:pt x="376" y="44"/>
                  </a:cubicBezTo>
                  <a:cubicBezTo>
                    <a:pt x="377" y="44"/>
                    <a:pt x="377" y="42"/>
                    <a:pt x="378" y="41"/>
                  </a:cubicBezTo>
                  <a:close/>
                  <a:moveTo>
                    <a:pt x="382" y="453"/>
                  </a:moveTo>
                  <a:cubicBezTo>
                    <a:pt x="394" y="463"/>
                    <a:pt x="403" y="463"/>
                    <a:pt x="412" y="455"/>
                  </a:cubicBezTo>
                  <a:cubicBezTo>
                    <a:pt x="412" y="455"/>
                    <a:pt x="413" y="453"/>
                    <a:pt x="412" y="452"/>
                  </a:cubicBezTo>
                  <a:cubicBezTo>
                    <a:pt x="412" y="452"/>
                    <a:pt x="410" y="451"/>
                    <a:pt x="410" y="451"/>
                  </a:cubicBezTo>
                  <a:cubicBezTo>
                    <a:pt x="404" y="454"/>
                    <a:pt x="398" y="453"/>
                    <a:pt x="392" y="452"/>
                  </a:cubicBezTo>
                  <a:cubicBezTo>
                    <a:pt x="391" y="451"/>
                    <a:pt x="390" y="451"/>
                    <a:pt x="388" y="451"/>
                  </a:cubicBezTo>
                  <a:cubicBezTo>
                    <a:pt x="387" y="451"/>
                    <a:pt x="385" y="452"/>
                    <a:pt x="382" y="453"/>
                  </a:cubicBezTo>
                  <a:close/>
                  <a:moveTo>
                    <a:pt x="883" y="846"/>
                  </a:moveTo>
                  <a:cubicBezTo>
                    <a:pt x="880" y="855"/>
                    <a:pt x="881" y="866"/>
                    <a:pt x="885" y="875"/>
                  </a:cubicBezTo>
                  <a:cubicBezTo>
                    <a:pt x="886" y="875"/>
                    <a:pt x="887" y="876"/>
                    <a:pt x="887" y="876"/>
                  </a:cubicBezTo>
                  <a:cubicBezTo>
                    <a:pt x="888" y="875"/>
                    <a:pt x="889" y="875"/>
                    <a:pt x="890" y="874"/>
                  </a:cubicBezTo>
                  <a:cubicBezTo>
                    <a:pt x="890" y="874"/>
                    <a:pt x="890" y="873"/>
                    <a:pt x="890" y="873"/>
                  </a:cubicBezTo>
                  <a:cubicBezTo>
                    <a:pt x="889" y="865"/>
                    <a:pt x="888" y="858"/>
                    <a:pt x="887" y="850"/>
                  </a:cubicBezTo>
                  <a:cubicBezTo>
                    <a:pt x="887" y="848"/>
                    <a:pt x="885" y="847"/>
                    <a:pt x="883" y="846"/>
                  </a:cubicBezTo>
                  <a:close/>
                  <a:moveTo>
                    <a:pt x="207" y="141"/>
                  </a:moveTo>
                  <a:cubicBezTo>
                    <a:pt x="200" y="143"/>
                    <a:pt x="191" y="151"/>
                    <a:pt x="184" y="160"/>
                  </a:cubicBezTo>
                  <a:cubicBezTo>
                    <a:pt x="179" y="166"/>
                    <a:pt x="173" y="172"/>
                    <a:pt x="169" y="182"/>
                  </a:cubicBezTo>
                  <a:cubicBezTo>
                    <a:pt x="178" y="174"/>
                    <a:pt x="182" y="167"/>
                    <a:pt x="188" y="160"/>
                  </a:cubicBezTo>
                  <a:cubicBezTo>
                    <a:pt x="194" y="154"/>
                    <a:pt x="200" y="148"/>
                    <a:pt x="207" y="141"/>
                  </a:cubicBezTo>
                  <a:close/>
                  <a:moveTo>
                    <a:pt x="325" y="49"/>
                  </a:moveTo>
                  <a:cubicBezTo>
                    <a:pt x="329" y="48"/>
                    <a:pt x="330" y="48"/>
                    <a:pt x="332" y="47"/>
                  </a:cubicBezTo>
                  <a:cubicBezTo>
                    <a:pt x="338" y="43"/>
                    <a:pt x="345" y="41"/>
                    <a:pt x="352" y="41"/>
                  </a:cubicBezTo>
                  <a:cubicBezTo>
                    <a:pt x="354" y="41"/>
                    <a:pt x="356" y="40"/>
                    <a:pt x="358" y="39"/>
                  </a:cubicBezTo>
                  <a:cubicBezTo>
                    <a:pt x="359" y="39"/>
                    <a:pt x="359" y="38"/>
                    <a:pt x="360" y="37"/>
                  </a:cubicBezTo>
                  <a:cubicBezTo>
                    <a:pt x="341" y="35"/>
                    <a:pt x="333" y="38"/>
                    <a:pt x="325" y="49"/>
                  </a:cubicBezTo>
                  <a:close/>
                  <a:moveTo>
                    <a:pt x="185" y="340"/>
                  </a:moveTo>
                  <a:cubicBezTo>
                    <a:pt x="189" y="340"/>
                    <a:pt x="190" y="340"/>
                    <a:pt x="191" y="339"/>
                  </a:cubicBezTo>
                  <a:cubicBezTo>
                    <a:pt x="192" y="337"/>
                    <a:pt x="193" y="335"/>
                    <a:pt x="194" y="333"/>
                  </a:cubicBezTo>
                  <a:cubicBezTo>
                    <a:pt x="195" y="331"/>
                    <a:pt x="197" y="330"/>
                    <a:pt x="198" y="328"/>
                  </a:cubicBezTo>
                  <a:cubicBezTo>
                    <a:pt x="195" y="325"/>
                    <a:pt x="193" y="325"/>
                    <a:pt x="191" y="327"/>
                  </a:cubicBezTo>
                  <a:cubicBezTo>
                    <a:pt x="190" y="328"/>
                    <a:pt x="190" y="329"/>
                    <a:pt x="190" y="329"/>
                  </a:cubicBezTo>
                  <a:cubicBezTo>
                    <a:pt x="188" y="333"/>
                    <a:pt x="187" y="336"/>
                    <a:pt x="185" y="340"/>
                  </a:cubicBezTo>
                  <a:close/>
                </a:path>
              </a:pathLst>
            </a:custGeom>
            <a:solidFill>
              <a:srgbClr val="C7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74"/>
            <p:cNvSpPr/>
            <p:nvPr/>
          </p:nvSpPr>
          <p:spPr bwMode="auto">
            <a:xfrm>
              <a:off x="1863725" y="2303463"/>
              <a:ext cx="2855913" cy="1698625"/>
            </a:xfrm>
            <a:custGeom>
              <a:avLst/>
              <a:gdLst>
                <a:gd name="T0" fmla="*/ 13 w 1020"/>
                <a:gd name="T1" fmla="*/ 6 h 606"/>
                <a:gd name="T2" fmla="*/ 48 w 1020"/>
                <a:gd name="T3" fmla="*/ 51 h 606"/>
                <a:gd name="T4" fmla="*/ 68 w 1020"/>
                <a:gd name="T5" fmla="*/ 73 h 606"/>
                <a:gd name="T6" fmla="*/ 90 w 1020"/>
                <a:gd name="T7" fmla="*/ 90 h 606"/>
                <a:gd name="T8" fmla="*/ 121 w 1020"/>
                <a:gd name="T9" fmla="*/ 111 h 606"/>
                <a:gd name="T10" fmla="*/ 162 w 1020"/>
                <a:gd name="T11" fmla="*/ 105 h 606"/>
                <a:gd name="T12" fmla="*/ 223 w 1020"/>
                <a:gd name="T13" fmla="*/ 79 h 606"/>
                <a:gd name="T14" fmla="*/ 247 w 1020"/>
                <a:gd name="T15" fmla="*/ 70 h 606"/>
                <a:gd name="T16" fmla="*/ 298 w 1020"/>
                <a:gd name="T17" fmla="*/ 72 h 606"/>
                <a:gd name="T18" fmla="*/ 346 w 1020"/>
                <a:gd name="T19" fmla="*/ 93 h 606"/>
                <a:gd name="T20" fmla="*/ 396 w 1020"/>
                <a:gd name="T21" fmla="*/ 123 h 606"/>
                <a:gd name="T22" fmla="*/ 447 w 1020"/>
                <a:gd name="T23" fmla="*/ 157 h 606"/>
                <a:gd name="T24" fmla="*/ 486 w 1020"/>
                <a:gd name="T25" fmla="*/ 184 h 606"/>
                <a:gd name="T26" fmla="*/ 580 w 1020"/>
                <a:gd name="T27" fmla="*/ 239 h 606"/>
                <a:gd name="T28" fmla="*/ 611 w 1020"/>
                <a:gd name="T29" fmla="*/ 255 h 606"/>
                <a:gd name="T30" fmla="*/ 658 w 1020"/>
                <a:gd name="T31" fmla="*/ 278 h 606"/>
                <a:gd name="T32" fmla="*/ 697 w 1020"/>
                <a:gd name="T33" fmla="*/ 297 h 606"/>
                <a:gd name="T34" fmla="*/ 741 w 1020"/>
                <a:gd name="T35" fmla="*/ 317 h 606"/>
                <a:gd name="T36" fmla="*/ 785 w 1020"/>
                <a:gd name="T37" fmla="*/ 345 h 606"/>
                <a:gd name="T38" fmla="*/ 835 w 1020"/>
                <a:gd name="T39" fmla="*/ 390 h 606"/>
                <a:gd name="T40" fmla="*/ 845 w 1020"/>
                <a:gd name="T41" fmla="*/ 429 h 606"/>
                <a:gd name="T42" fmla="*/ 849 w 1020"/>
                <a:gd name="T43" fmla="*/ 463 h 606"/>
                <a:gd name="T44" fmla="*/ 863 w 1020"/>
                <a:gd name="T45" fmla="*/ 526 h 606"/>
                <a:gd name="T46" fmla="*/ 901 w 1020"/>
                <a:gd name="T47" fmla="*/ 552 h 606"/>
                <a:gd name="T48" fmla="*/ 921 w 1020"/>
                <a:gd name="T49" fmla="*/ 561 h 606"/>
                <a:gd name="T50" fmla="*/ 961 w 1020"/>
                <a:gd name="T51" fmla="*/ 570 h 606"/>
                <a:gd name="T52" fmla="*/ 1015 w 1020"/>
                <a:gd name="T53" fmla="*/ 576 h 606"/>
                <a:gd name="T54" fmla="*/ 1015 w 1020"/>
                <a:gd name="T55" fmla="*/ 587 h 606"/>
                <a:gd name="T56" fmla="*/ 964 w 1020"/>
                <a:gd name="T57" fmla="*/ 605 h 606"/>
                <a:gd name="T58" fmla="*/ 928 w 1020"/>
                <a:gd name="T59" fmla="*/ 599 h 606"/>
                <a:gd name="T60" fmla="*/ 882 w 1020"/>
                <a:gd name="T61" fmla="*/ 584 h 606"/>
                <a:gd name="T62" fmla="*/ 848 w 1020"/>
                <a:gd name="T63" fmla="*/ 562 h 606"/>
                <a:gd name="T64" fmla="*/ 834 w 1020"/>
                <a:gd name="T65" fmla="*/ 507 h 606"/>
                <a:gd name="T66" fmla="*/ 824 w 1020"/>
                <a:gd name="T67" fmla="*/ 404 h 606"/>
                <a:gd name="T68" fmla="*/ 803 w 1020"/>
                <a:gd name="T69" fmla="*/ 371 h 606"/>
                <a:gd name="T70" fmla="*/ 742 w 1020"/>
                <a:gd name="T71" fmla="*/ 335 h 606"/>
                <a:gd name="T72" fmla="*/ 703 w 1020"/>
                <a:gd name="T73" fmla="*/ 322 h 606"/>
                <a:gd name="T74" fmla="*/ 671 w 1020"/>
                <a:gd name="T75" fmla="*/ 309 h 606"/>
                <a:gd name="T76" fmla="*/ 589 w 1020"/>
                <a:gd name="T77" fmla="*/ 263 h 606"/>
                <a:gd name="T78" fmla="*/ 569 w 1020"/>
                <a:gd name="T79" fmla="*/ 254 h 606"/>
                <a:gd name="T80" fmla="*/ 477 w 1020"/>
                <a:gd name="T81" fmla="*/ 199 h 606"/>
                <a:gd name="T82" fmla="*/ 414 w 1020"/>
                <a:gd name="T83" fmla="*/ 161 h 606"/>
                <a:gd name="T84" fmla="*/ 384 w 1020"/>
                <a:gd name="T85" fmla="*/ 138 h 606"/>
                <a:gd name="T86" fmla="*/ 357 w 1020"/>
                <a:gd name="T87" fmla="*/ 116 h 606"/>
                <a:gd name="T88" fmla="*/ 309 w 1020"/>
                <a:gd name="T89" fmla="*/ 89 h 606"/>
                <a:gd name="T90" fmla="*/ 209 w 1020"/>
                <a:gd name="T91" fmla="*/ 101 h 606"/>
                <a:gd name="T92" fmla="*/ 147 w 1020"/>
                <a:gd name="T93" fmla="*/ 133 h 606"/>
                <a:gd name="T94" fmla="*/ 99 w 1020"/>
                <a:gd name="T95" fmla="*/ 138 h 606"/>
                <a:gd name="T96" fmla="*/ 74 w 1020"/>
                <a:gd name="T97" fmla="*/ 122 h 606"/>
                <a:gd name="T98" fmla="*/ 35 w 1020"/>
                <a:gd name="T99" fmla="*/ 90 h 606"/>
                <a:gd name="T100" fmla="*/ 6 w 1020"/>
                <a:gd name="T101" fmla="*/ 49 h 606"/>
                <a:gd name="T102" fmla="*/ 8 w 1020"/>
                <a:gd name="T103" fmla="*/ 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20" h="606">
                  <a:moveTo>
                    <a:pt x="11" y="0"/>
                  </a:moveTo>
                  <a:cubicBezTo>
                    <a:pt x="12" y="3"/>
                    <a:pt x="13" y="5"/>
                    <a:pt x="13" y="6"/>
                  </a:cubicBezTo>
                  <a:cubicBezTo>
                    <a:pt x="14" y="14"/>
                    <a:pt x="18" y="20"/>
                    <a:pt x="24" y="26"/>
                  </a:cubicBezTo>
                  <a:cubicBezTo>
                    <a:pt x="32" y="34"/>
                    <a:pt x="40" y="42"/>
                    <a:pt x="48" y="51"/>
                  </a:cubicBezTo>
                  <a:cubicBezTo>
                    <a:pt x="52" y="55"/>
                    <a:pt x="55" y="59"/>
                    <a:pt x="58" y="64"/>
                  </a:cubicBezTo>
                  <a:cubicBezTo>
                    <a:pt x="60" y="68"/>
                    <a:pt x="64" y="71"/>
                    <a:pt x="68" y="73"/>
                  </a:cubicBezTo>
                  <a:cubicBezTo>
                    <a:pt x="72" y="76"/>
                    <a:pt x="75" y="79"/>
                    <a:pt x="78" y="82"/>
                  </a:cubicBezTo>
                  <a:cubicBezTo>
                    <a:pt x="82" y="85"/>
                    <a:pt x="86" y="87"/>
                    <a:pt x="90" y="90"/>
                  </a:cubicBezTo>
                  <a:cubicBezTo>
                    <a:pt x="95" y="93"/>
                    <a:pt x="99" y="95"/>
                    <a:pt x="103" y="100"/>
                  </a:cubicBezTo>
                  <a:cubicBezTo>
                    <a:pt x="108" y="105"/>
                    <a:pt x="115" y="108"/>
                    <a:pt x="121" y="111"/>
                  </a:cubicBezTo>
                  <a:cubicBezTo>
                    <a:pt x="123" y="112"/>
                    <a:pt x="126" y="111"/>
                    <a:pt x="128" y="111"/>
                  </a:cubicBezTo>
                  <a:cubicBezTo>
                    <a:pt x="139" y="109"/>
                    <a:pt x="151" y="107"/>
                    <a:pt x="162" y="105"/>
                  </a:cubicBezTo>
                  <a:cubicBezTo>
                    <a:pt x="171" y="103"/>
                    <a:pt x="179" y="99"/>
                    <a:pt x="187" y="95"/>
                  </a:cubicBezTo>
                  <a:cubicBezTo>
                    <a:pt x="198" y="88"/>
                    <a:pt x="210" y="82"/>
                    <a:pt x="223" y="79"/>
                  </a:cubicBezTo>
                  <a:cubicBezTo>
                    <a:pt x="225" y="78"/>
                    <a:pt x="227" y="76"/>
                    <a:pt x="229" y="75"/>
                  </a:cubicBezTo>
                  <a:cubicBezTo>
                    <a:pt x="235" y="73"/>
                    <a:pt x="241" y="71"/>
                    <a:pt x="247" y="70"/>
                  </a:cubicBezTo>
                  <a:cubicBezTo>
                    <a:pt x="248" y="69"/>
                    <a:pt x="250" y="69"/>
                    <a:pt x="252" y="68"/>
                  </a:cubicBezTo>
                  <a:cubicBezTo>
                    <a:pt x="268" y="62"/>
                    <a:pt x="283" y="67"/>
                    <a:pt x="298" y="72"/>
                  </a:cubicBezTo>
                  <a:cubicBezTo>
                    <a:pt x="308" y="76"/>
                    <a:pt x="317" y="80"/>
                    <a:pt x="326" y="84"/>
                  </a:cubicBezTo>
                  <a:cubicBezTo>
                    <a:pt x="333" y="87"/>
                    <a:pt x="340" y="89"/>
                    <a:pt x="346" y="93"/>
                  </a:cubicBezTo>
                  <a:cubicBezTo>
                    <a:pt x="354" y="97"/>
                    <a:pt x="362" y="101"/>
                    <a:pt x="370" y="105"/>
                  </a:cubicBezTo>
                  <a:cubicBezTo>
                    <a:pt x="379" y="110"/>
                    <a:pt x="388" y="116"/>
                    <a:pt x="396" y="123"/>
                  </a:cubicBezTo>
                  <a:cubicBezTo>
                    <a:pt x="397" y="124"/>
                    <a:pt x="398" y="125"/>
                    <a:pt x="400" y="126"/>
                  </a:cubicBezTo>
                  <a:cubicBezTo>
                    <a:pt x="415" y="136"/>
                    <a:pt x="431" y="147"/>
                    <a:pt x="447" y="157"/>
                  </a:cubicBezTo>
                  <a:cubicBezTo>
                    <a:pt x="455" y="163"/>
                    <a:pt x="462" y="168"/>
                    <a:pt x="470" y="174"/>
                  </a:cubicBezTo>
                  <a:cubicBezTo>
                    <a:pt x="476" y="177"/>
                    <a:pt x="481" y="181"/>
                    <a:pt x="486" y="184"/>
                  </a:cubicBezTo>
                  <a:cubicBezTo>
                    <a:pt x="511" y="198"/>
                    <a:pt x="536" y="213"/>
                    <a:pt x="561" y="227"/>
                  </a:cubicBezTo>
                  <a:cubicBezTo>
                    <a:pt x="568" y="231"/>
                    <a:pt x="575" y="234"/>
                    <a:pt x="580" y="239"/>
                  </a:cubicBezTo>
                  <a:cubicBezTo>
                    <a:pt x="581" y="240"/>
                    <a:pt x="582" y="240"/>
                    <a:pt x="583" y="241"/>
                  </a:cubicBezTo>
                  <a:cubicBezTo>
                    <a:pt x="593" y="244"/>
                    <a:pt x="602" y="250"/>
                    <a:pt x="611" y="255"/>
                  </a:cubicBezTo>
                  <a:cubicBezTo>
                    <a:pt x="622" y="261"/>
                    <a:pt x="634" y="268"/>
                    <a:pt x="646" y="272"/>
                  </a:cubicBezTo>
                  <a:cubicBezTo>
                    <a:pt x="650" y="274"/>
                    <a:pt x="654" y="276"/>
                    <a:pt x="658" y="278"/>
                  </a:cubicBezTo>
                  <a:cubicBezTo>
                    <a:pt x="668" y="283"/>
                    <a:pt x="677" y="288"/>
                    <a:pt x="687" y="292"/>
                  </a:cubicBezTo>
                  <a:cubicBezTo>
                    <a:pt x="691" y="293"/>
                    <a:pt x="694" y="295"/>
                    <a:pt x="697" y="297"/>
                  </a:cubicBezTo>
                  <a:cubicBezTo>
                    <a:pt x="706" y="302"/>
                    <a:pt x="715" y="306"/>
                    <a:pt x="725" y="309"/>
                  </a:cubicBezTo>
                  <a:cubicBezTo>
                    <a:pt x="731" y="311"/>
                    <a:pt x="736" y="314"/>
                    <a:pt x="741" y="317"/>
                  </a:cubicBezTo>
                  <a:cubicBezTo>
                    <a:pt x="752" y="323"/>
                    <a:pt x="763" y="330"/>
                    <a:pt x="774" y="337"/>
                  </a:cubicBezTo>
                  <a:cubicBezTo>
                    <a:pt x="778" y="339"/>
                    <a:pt x="782" y="342"/>
                    <a:pt x="785" y="345"/>
                  </a:cubicBezTo>
                  <a:cubicBezTo>
                    <a:pt x="795" y="352"/>
                    <a:pt x="804" y="359"/>
                    <a:pt x="813" y="366"/>
                  </a:cubicBezTo>
                  <a:cubicBezTo>
                    <a:pt x="822" y="372"/>
                    <a:pt x="829" y="380"/>
                    <a:pt x="835" y="390"/>
                  </a:cubicBezTo>
                  <a:cubicBezTo>
                    <a:pt x="835" y="391"/>
                    <a:pt x="836" y="393"/>
                    <a:pt x="837" y="394"/>
                  </a:cubicBezTo>
                  <a:cubicBezTo>
                    <a:pt x="840" y="406"/>
                    <a:pt x="844" y="417"/>
                    <a:pt x="845" y="429"/>
                  </a:cubicBezTo>
                  <a:cubicBezTo>
                    <a:pt x="845" y="430"/>
                    <a:pt x="845" y="432"/>
                    <a:pt x="846" y="434"/>
                  </a:cubicBezTo>
                  <a:cubicBezTo>
                    <a:pt x="849" y="444"/>
                    <a:pt x="849" y="453"/>
                    <a:pt x="849" y="463"/>
                  </a:cubicBezTo>
                  <a:cubicBezTo>
                    <a:pt x="849" y="464"/>
                    <a:pt x="849" y="465"/>
                    <a:pt x="849" y="466"/>
                  </a:cubicBezTo>
                  <a:cubicBezTo>
                    <a:pt x="850" y="494"/>
                    <a:pt x="852" y="500"/>
                    <a:pt x="863" y="526"/>
                  </a:cubicBezTo>
                  <a:cubicBezTo>
                    <a:pt x="868" y="538"/>
                    <a:pt x="877" y="544"/>
                    <a:pt x="888" y="547"/>
                  </a:cubicBezTo>
                  <a:cubicBezTo>
                    <a:pt x="893" y="548"/>
                    <a:pt x="897" y="550"/>
                    <a:pt x="901" y="552"/>
                  </a:cubicBezTo>
                  <a:cubicBezTo>
                    <a:pt x="907" y="556"/>
                    <a:pt x="912" y="558"/>
                    <a:pt x="919" y="560"/>
                  </a:cubicBezTo>
                  <a:cubicBezTo>
                    <a:pt x="919" y="560"/>
                    <a:pt x="920" y="560"/>
                    <a:pt x="921" y="561"/>
                  </a:cubicBezTo>
                  <a:cubicBezTo>
                    <a:pt x="930" y="565"/>
                    <a:pt x="939" y="569"/>
                    <a:pt x="950" y="568"/>
                  </a:cubicBezTo>
                  <a:cubicBezTo>
                    <a:pt x="954" y="568"/>
                    <a:pt x="957" y="570"/>
                    <a:pt x="961" y="570"/>
                  </a:cubicBezTo>
                  <a:cubicBezTo>
                    <a:pt x="972" y="573"/>
                    <a:pt x="983" y="576"/>
                    <a:pt x="994" y="578"/>
                  </a:cubicBezTo>
                  <a:cubicBezTo>
                    <a:pt x="1001" y="580"/>
                    <a:pt x="1008" y="580"/>
                    <a:pt x="1015" y="576"/>
                  </a:cubicBezTo>
                  <a:cubicBezTo>
                    <a:pt x="1016" y="576"/>
                    <a:pt x="1017" y="576"/>
                    <a:pt x="1019" y="576"/>
                  </a:cubicBezTo>
                  <a:cubicBezTo>
                    <a:pt x="1020" y="581"/>
                    <a:pt x="1018" y="584"/>
                    <a:pt x="1015" y="587"/>
                  </a:cubicBezTo>
                  <a:cubicBezTo>
                    <a:pt x="1008" y="592"/>
                    <a:pt x="1000" y="598"/>
                    <a:pt x="993" y="602"/>
                  </a:cubicBezTo>
                  <a:cubicBezTo>
                    <a:pt x="984" y="606"/>
                    <a:pt x="974" y="605"/>
                    <a:pt x="964" y="605"/>
                  </a:cubicBezTo>
                  <a:cubicBezTo>
                    <a:pt x="957" y="605"/>
                    <a:pt x="949" y="604"/>
                    <a:pt x="942" y="603"/>
                  </a:cubicBezTo>
                  <a:cubicBezTo>
                    <a:pt x="937" y="602"/>
                    <a:pt x="932" y="601"/>
                    <a:pt x="928" y="599"/>
                  </a:cubicBezTo>
                  <a:cubicBezTo>
                    <a:pt x="923" y="598"/>
                    <a:pt x="919" y="596"/>
                    <a:pt x="915" y="594"/>
                  </a:cubicBezTo>
                  <a:cubicBezTo>
                    <a:pt x="904" y="591"/>
                    <a:pt x="893" y="588"/>
                    <a:pt x="882" y="584"/>
                  </a:cubicBezTo>
                  <a:cubicBezTo>
                    <a:pt x="872" y="579"/>
                    <a:pt x="862" y="572"/>
                    <a:pt x="852" y="566"/>
                  </a:cubicBezTo>
                  <a:cubicBezTo>
                    <a:pt x="850" y="565"/>
                    <a:pt x="849" y="563"/>
                    <a:pt x="848" y="562"/>
                  </a:cubicBezTo>
                  <a:cubicBezTo>
                    <a:pt x="846" y="557"/>
                    <a:pt x="843" y="552"/>
                    <a:pt x="842" y="548"/>
                  </a:cubicBezTo>
                  <a:cubicBezTo>
                    <a:pt x="839" y="534"/>
                    <a:pt x="836" y="521"/>
                    <a:pt x="834" y="507"/>
                  </a:cubicBezTo>
                  <a:cubicBezTo>
                    <a:pt x="832" y="494"/>
                    <a:pt x="833" y="481"/>
                    <a:pt x="833" y="469"/>
                  </a:cubicBezTo>
                  <a:cubicBezTo>
                    <a:pt x="833" y="447"/>
                    <a:pt x="830" y="425"/>
                    <a:pt x="824" y="404"/>
                  </a:cubicBezTo>
                  <a:cubicBezTo>
                    <a:pt x="820" y="393"/>
                    <a:pt x="814" y="383"/>
                    <a:pt x="806" y="374"/>
                  </a:cubicBezTo>
                  <a:cubicBezTo>
                    <a:pt x="805" y="373"/>
                    <a:pt x="804" y="372"/>
                    <a:pt x="803" y="371"/>
                  </a:cubicBezTo>
                  <a:cubicBezTo>
                    <a:pt x="786" y="361"/>
                    <a:pt x="772" y="346"/>
                    <a:pt x="753" y="339"/>
                  </a:cubicBezTo>
                  <a:cubicBezTo>
                    <a:pt x="749" y="338"/>
                    <a:pt x="746" y="337"/>
                    <a:pt x="742" y="335"/>
                  </a:cubicBezTo>
                  <a:cubicBezTo>
                    <a:pt x="736" y="333"/>
                    <a:pt x="731" y="331"/>
                    <a:pt x="725" y="329"/>
                  </a:cubicBezTo>
                  <a:cubicBezTo>
                    <a:pt x="718" y="327"/>
                    <a:pt x="710" y="325"/>
                    <a:pt x="703" y="322"/>
                  </a:cubicBezTo>
                  <a:cubicBezTo>
                    <a:pt x="699" y="321"/>
                    <a:pt x="696" y="320"/>
                    <a:pt x="693" y="318"/>
                  </a:cubicBezTo>
                  <a:cubicBezTo>
                    <a:pt x="686" y="315"/>
                    <a:pt x="679" y="311"/>
                    <a:pt x="671" y="309"/>
                  </a:cubicBezTo>
                  <a:cubicBezTo>
                    <a:pt x="669" y="309"/>
                    <a:pt x="667" y="307"/>
                    <a:pt x="665" y="306"/>
                  </a:cubicBezTo>
                  <a:cubicBezTo>
                    <a:pt x="639" y="292"/>
                    <a:pt x="614" y="277"/>
                    <a:pt x="589" y="263"/>
                  </a:cubicBezTo>
                  <a:cubicBezTo>
                    <a:pt x="584" y="260"/>
                    <a:pt x="579" y="256"/>
                    <a:pt x="572" y="255"/>
                  </a:cubicBezTo>
                  <a:cubicBezTo>
                    <a:pt x="571" y="255"/>
                    <a:pt x="570" y="254"/>
                    <a:pt x="569" y="254"/>
                  </a:cubicBezTo>
                  <a:cubicBezTo>
                    <a:pt x="551" y="243"/>
                    <a:pt x="533" y="234"/>
                    <a:pt x="516" y="222"/>
                  </a:cubicBezTo>
                  <a:cubicBezTo>
                    <a:pt x="503" y="214"/>
                    <a:pt x="490" y="206"/>
                    <a:pt x="477" y="199"/>
                  </a:cubicBezTo>
                  <a:cubicBezTo>
                    <a:pt x="460" y="189"/>
                    <a:pt x="444" y="180"/>
                    <a:pt x="428" y="171"/>
                  </a:cubicBezTo>
                  <a:cubicBezTo>
                    <a:pt x="423" y="168"/>
                    <a:pt x="418" y="164"/>
                    <a:pt x="414" y="161"/>
                  </a:cubicBezTo>
                  <a:cubicBezTo>
                    <a:pt x="411" y="159"/>
                    <a:pt x="408" y="156"/>
                    <a:pt x="405" y="155"/>
                  </a:cubicBezTo>
                  <a:cubicBezTo>
                    <a:pt x="397" y="150"/>
                    <a:pt x="390" y="144"/>
                    <a:pt x="384" y="138"/>
                  </a:cubicBezTo>
                  <a:cubicBezTo>
                    <a:pt x="379" y="134"/>
                    <a:pt x="374" y="130"/>
                    <a:pt x="369" y="126"/>
                  </a:cubicBezTo>
                  <a:cubicBezTo>
                    <a:pt x="365" y="123"/>
                    <a:pt x="361" y="119"/>
                    <a:pt x="357" y="116"/>
                  </a:cubicBezTo>
                  <a:cubicBezTo>
                    <a:pt x="346" y="105"/>
                    <a:pt x="333" y="97"/>
                    <a:pt x="318" y="93"/>
                  </a:cubicBezTo>
                  <a:cubicBezTo>
                    <a:pt x="315" y="92"/>
                    <a:pt x="312" y="90"/>
                    <a:pt x="309" y="89"/>
                  </a:cubicBezTo>
                  <a:cubicBezTo>
                    <a:pt x="296" y="81"/>
                    <a:pt x="281" y="79"/>
                    <a:pt x="266" y="81"/>
                  </a:cubicBezTo>
                  <a:cubicBezTo>
                    <a:pt x="246" y="84"/>
                    <a:pt x="227" y="91"/>
                    <a:pt x="209" y="101"/>
                  </a:cubicBezTo>
                  <a:cubicBezTo>
                    <a:pt x="199" y="107"/>
                    <a:pt x="189" y="114"/>
                    <a:pt x="179" y="119"/>
                  </a:cubicBezTo>
                  <a:cubicBezTo>
                    <a:pt x="169" y="124"/>
                    <a:pt x="158" y="129"/>
                    <a:pt x="147" y="133"/>
                  </a:cubicBezTo>
                  <a:cubicBezTo>
                    <a:pt x="137" y="136"/>
                    <a:pt x="127" y="138"/>
                    <a:pt x="117" y="141"/>
                  </a:cubicBezTo>
                  <a:cubicBezTo>
                    <a:pt x="110" y="143"/>
                    <a:pt x="105" y="141"/>
                    <a:pt x="99" y="138"/>
                  </a:cubicBezTo>
                  <a:cubicBezTo>
                    <a:pt x="93" y="135"/>
                    <a:pt x="87" y="131"/>
                    <a:pt x="82" y="128"/>
                  </a:cubicBezTo>
                  <a:cubicBezTo>
                    <a:pt x="79" y="126"/>
                    <a:pt x="76" y="124"/>
                    <a:pt x="74" y="122"/>
                  </a:cubicBezTo>
                  <a:cubicBezTo>
                    <a:pt x="67" y="116"/>
                    <a:pt x="60" y="110"/>
                    <a:pt x="53" y="104"/>
                  </a:cubicBezTo>
                  <a:cubicBezTo>
                    <a:pt x="47" y="99"/>
                    <a:pt x="42" y="94"/>
                    <a:pt x="35" y="90"/>
                  </a:cubicBezTo>
                  <a:cubicBezTo>
                    <a:pt x="34" y="89"/>
                    <a:pt x="33" y="88"/>
                    <a:pt x="31" y="87"/>
                  </a:cubicBezTo>
                  <a:cubicBezTo>
                    <a:pt x="22" y="75"/>
                    <a:pt x="12" y="63"/>
                    <a:pt x="6" y="49"/>
                  </a:cubicBezTo>
                  <a:cubicBezTo>
                    <a:pt x="0" y="35"/>
                    <a:pt x="2" y="22"/>
                    <a:pt x="6" y="8"/>
                  </a:cubicBezTo>
                  <a:cubicBezTo>
                    <a:pt x="6" y="7"/>
                    <a:pt x="7" y="5"/>
                    <a:pt x="8" y="4"/>
                  </a:cubicBezTo>
                  <a:cubicBezTo>
                    <a:pt x="8" y="3"/>
                    <a:pt x="9" y="2"/>
                    <a:pt x="11" y="0"/>
                  </a:cubicBezTo>
                  <a:close/>
                </a:path>
              </a:pathLst>
            </a:custGeom>
            <a:solidFill>
              <a:srgbClr val="AA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75"/>
            <p:cNvSpPr/>
            <p:nvPr/>
          </p:nvSpPr>
          <p:spPr bwMode="auto">
            <a:xfrm>
              <a:off x="3976688" y="1709738"/>
              <a:ext cx="174625" cy="106363"/>
            </a:xfrm>
            <a:custGeom>
              <a:avLst/>
              <a:gdLst>
                <a:gd name="T0" fmla="*/ 0 w 62"/>
                <a:gd name="T1" fmla="*/ 1 h 38"/>
                <a:gd name="T2" fmla="*/ 35 w 62"/>
                <a:gd name="T3" fmla="*/ 14 h 38"/>
                <a:gd name="T4" fmla="*/ 45 w 62"/>
                <a:gd name="T5" fmla="*/ 22 h 38"/>
                <a:gd name="T6" fmla="*/ 62 w 62"/>
                <a:gd name="T7" fmla="*/ 36 h 38"/>
                <a:gd name="T8" fmla="*/ 58 w 62"/>
                <a:gd name="T9" fmla="*/ 37 h 38"/>
                <a:gd name="T10" fmla="*/ 2 w 62"/>
                <a:gd name="T11" fmla="*/ 4 h 38"/>
                <a:gd name="T12" fmla="*/ 0 w 62"/>
                <a:gd name="T1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8">
                  <a:moveTo>
                    <a:pt x="0" y="1"/>
                  </a:moveTo>
                  <a:cubicBezTo>
                    <a:pt x="14" y="0"/>
                    <a:pt x="25" y="6"/>
                    <a:pt x="35" y="14"/>
                  </a:cubicBezTo>
                  <a:cubicBezTo>
                    <a:pt x="38" y="17"/>
                    <a:pt x="41" y="20"/>
                    <a:pt x="45" y="22"/>
                  </a:cubicBezTo>
                  <a:cubicBezTo>
                    <a:pt x="51" y="26"/>
                    <a:pt x="57" y="31"/>
                    <a:pt x="62" y="36"/>
                  </a:cubicBezTo>
                  <a:cubicBezTo>
                    <a:pt x="61" y="38"/>
                    <a:pt x="59" y="37"/>
                    <a:pt x="58" y="37"/>
                  </a:cubicBezTo>
                  <a:cubicBezTo>
                    <a:pt x="39" y="26"/>
                    <a:pt x="20" y="15"/>
                    <a:pt x="2" y="4"/>
                  </a:cubicBezTo>
                  <a:cubicBezTo>
                    <a:pt x="1" y="4"/>
                    <a:pt x="1" y="3"/>
                    <a:pt x="0" y="1"/>
                  </a:cubicBezTo>
                  <a:close/>
                </a:path>
              </a:pathLst>
            </a:custGeom>
            <a:solidFill>
              <a:srgbClr val="C7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76"/>
            <p:cNvSpPr/>
            <p:nvPr/>
          </p:nvSpPr>
          <p:spPr bwMode="auto">
            <a:xfrm>
              <a:off x="4059238" y="1698625"/>
              <a:ext cx="47625" cy="28575"/>
            </a:xfrm>
            <a:custGeom>
              <a:avLst/>
              <a:gdLst>
                <a:gd name="T0" fmla="*/ 0 w 17"/>
                <a:gd name="T1" fmla="*/ 0 h 10"/>
                <a:gd name="T2" fmla="*/ 17 w 17"/>
                <a:gd name="T3" fmla="*/ 10 h 10"/>
                <a:gd name="T4" fmla="*/ 0 w 1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7" y="1"/>
                    <a:pt x="12" y="7"/>
                    <a:pt x="17" y="10"/>
                  </a:cubicBezTo>
                  <a:cubicBezTo>
                    <a:pt x="11" y="8"/>
                    <a:pt x="5" y="6"/>
                    <a:pt x="0" y="0"/>
                  </a:cubicBezTo>
                  <a:close/>
                </a:path>
              </a:pathLst>
            </a:custGeom>
            <a:solidFill>
              <a:srgbClr val="C7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77"/>
            <p:cNvSpPr/>
            <p:nvPr/>
          </p:nvSpPr>
          <p:spPr bwMode="auto">
            <a:xfrm>
              <a:off x="4044950" y="1692275"/>
              <a:ext cx="14288" cy="6350"/>
            </a:xfrm>
            <a:custGeom>
              <a:avLst/>
              <a:gdLst>
                <a:gd name="T0" fmla="*/ 5 w 5"/>
                <a:gd name="T1" fmla="*/ 2 h 2"/>
                <a:gd name="T2" fmla="*/ 0 w 5"/>
                <a:gd name="T3" fmla="*/ 1 h 2"/>
                <a:gd name="T4" fmla="*/ 5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4" y="2"/>
                    <a:pt x="3" y="2"/>
                    <a:pt x="0" y="1"/>
                  </a:cubicBezTo>
                  <a:cubicBezTo>
                    <a:pt x="4" y="0"/>
                    <a:pt x="4" y="0"/>
                    <a:pt x="5" y="2"/>
                  </a:cubicBezTo>
                  <a:close/>
                </a:path>
              </a:pathLst>
            </a:custGeom>
            <a:solidFill>
              <a:srgbClr val="C7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78"/>
            <p:cNvSpPr/>
            <p:nvPr/>
          </p:nvSpPr>
          <p:spPr bwMode="auto">
            <a:xfrm>
              <a:off x="6065838" y="1527175"/>
              <a:ext cx="79375" cy="69850"/>
            </a:xfrm>
            <a:custGeom>
              <a:avLst/>
              <a:gdLst>
                <a:gd name="T0" fmla="*/ 0 w 28"/>
                <a:gd name="T1" fmla="*/ 20 h 25"/>
                <a:gd name="T2" fmla="*/ 0 w 28"/>
                <a:gd name="T3" fmla="*/ 18 h 25"/>
                <a:gd name="T4" fmla="*/ 24 w 28"/>
                <a:gd name="T5" fmla="*/ 2 h 25"/>
                <a:gd name="T6" fmla="*/ 27 w 28"/>
                <a:gd name="T7" fmla="*/ 5 h 25"/>
                <a:gd name="T8" fmla="*/ 23 w 28"/>
                <a:gd name="T9" fmla="*/ 22 h 25"/>
                <a:gd name="T10" fmla="*/ 17 w 28"/>
                <a:gd name="T11" fmla="*/ 25 h 25"/>
                <a:gd name="T12" fmla="*/ 0 w 28"/>
                <a:gd name="T1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5">
                  <a:moveTo>
                    <a:pt x="0" y="20"/>
                  </a:moveTo>
                  <a:cubicBezTo>
                    <a:pt x="0" y="19"/>
                    <a:pt x="0" y="19"/>
                    <a:pt x="0" y="18"/>
                  </a:cubicBezTo>
                  <a:cubicBezTo>
                    <a:pt x="0" y="2"/>
                    <a:pt x="13" y="0"/>
                    <a:pt x="24" y="2"/>
                  </a:cubicBezTo>
                  <a:cubicBezTo>
                    <a:pt x="26" y="2"/>
                    <a:pt x="28" y="4"/>
                    <a:pt x="27" y="5"/>
                  </a:cubicBezTo>
                  <a:cubicBezTo>
                    <a:pt x="26" y="11"/>
                    <a:pt x="25" y="16"/>
                    <a:pt x="23" y="22"/>
                  </a:cubicBezTo>
                  <a:cubicBezTo>
                    <a:pt x="23" y="25"/>
                    <a:pt x="20" y="25"/>
                    <a:pt x="17" y="25"/>
                  </a:cubicBezTo>
                  <a:cubicBezTo>
                    <a:pt x="11" y="25"/>
                    <a:pt x="6" y="24"/>
                    <a:pt x="0" y="2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79"/>
            <p:cNvSpPr>
              <a:spLocks noEditPoints="1"/>
            </p:cNvSpPr>
            <p:nvPr/>
          </p:nvSpPr>
          <p:spPr bwMode="auto">
            <a:xfrm>
              <a:off x="3986213" y="2338388"/>
              <a:ext cx="873125" cy="873125"/>
            </a:xfrm>
            <a:custGeom>
              <a:avLst/>
              <a:gdLst>
                <a:gd name="T0" fmla="*/ 36 w 312"/>
                <a:gd name="T1" fmla="*/ 54 h 312"/>
                <a:gd name="T2" fmla="*/ 81 w 312"/>
                <a:gd name="T3" fmla="*/ 16 h 312"/>
                <a:gd name="T4" fmla="*/ 184 w 312"/>
                <a:gd name="T5" fmla="*/ 1 h 312"/>
                <a:gd name="T6" fmla="*/ 250 w 312"/>
                <a:gd name="T7" fmla="*/ 37 h 312"/>
                <a:gd name="T8" fmla="*/ 310 w 312"/>
                <a:gd name="T9" fmla="*/ 149 h 312"/>
                <a:gd name="T10" fmla="*/ 303 w 312"/>
                <a:gd name="T11" fmla="*/ 192 h 312"/>
                <a:gd name="T12" fmla="*/ 262 w 312"/>
                <a:gd name="T13" fmla="*/ 261 h 312"/>
                <a:gd name="T14" fmla="*/ 207 w 312"/>
                <a:gd name="T15" fmla="*/ 302 h 312"/>
                <a:gd name="T16" fmla="*/ 104 w 312"/>
                <a:gd name="T17" fmla="*/ 294 h 312"/>
                <a:gd name="T18" fmla="*/ 23 w 312"/>
                <a:gd name="T19" fmla="*/ 232 h 312"/>
                <a:gd name="T20" fmla="*/ 2 w 312"/>
                <a:gd name="T21" fmla="*/ 185 h 312"/>
                <a:gd name="T22" fmla="*/ 6 w 312"/>
                <a:gd name="T23" fmla="*/ 119 h 312"/>
                <a:gd name="T24" fmla="*/ 187 w 312"/>
                <a:gd name="T25" fmla="*/ 276 h 312"/>
                <a:gd name="T26" fmla="*/ 195 w 312"/>
                <a:gd name="T27" fmla="*/ 238 h 312"/>
                <a:gd name="T28" fmla="*/ 189 w 312"/>
                <a:gd name="T29" fmla="*/ 225 h 312"/>
                <a:gd name="T30" fmla="*/ 175 w 312"/>
                <a:gd name="T31" fmla="*/ 211 h 312"/>
                <a:gd name="T32" fmla="*/ 160 w 312"/>
                <a:gd name="T33" fmla="*/ 198 h 312"/>
                <a:gd name="T34" fmla="*/ 111 w 312"/>
                <a:gd name="T35" fmla="*/ 202 h 312"/>
                <a:gd name="T36" fmla="*/ 90 w 312"/>
                <a:gd name="T37" fmla="*/ 249 h 312"/>
                <a:gd name="T38" fmla="*/ 139 w 312"/>
                <a:gd name="T39" fmla="*/ 299 h 312"/>
                <a:gd name="T40" fmla="*/ 118 w 312"/>
                <a:gd name="T41" fmla="*/ 55 h 312"/>
                <a:gd name="T42" fmla="*/ 121 w 312"/>
                <a:gd name="T43" fmla="*/ 90 h 312"/>
                <a:gd name="T44" fmla="*/ 163 w 312"/>
                <a:gd name="T45" fmla="*/ 118 h 312"/>
                <a:gd name="T46" fmla="*/ 212 w 312"/>
                <a:gd name="T47" fmla="*/ 97 h 312"/>
                <a:gd name="T48" fmla="*/ 190 w 312"/>
                <a:gd name="T49" fmla="*/ 29 h 312"/>
                <a:gd name="T50" fmla="*/ 177 w 312"/>
                <a:gd name="T51" fmla="*/ 19 h 312"/>
                <a:gd name="T52" fmla="*/ 134 w 312"/>
                <a:gd name="T53" fmla="*/ 27 h 312"/>
                <a:gd name="T54" fmla="*/ 118 w 312"/>
                <a:gd name="T55" fmla="*/ 55 h 312"/>
                <a:gd name="T56" fmla="*/ 102 w 312"/>
                <a:gd name="T57" fmla="*/ 191 h 312"/>
                <a:gd name="T58" fmla="*/ 120 w 312"/>
                <a:gd name="T59" fmla="*/ 167 h 312"/>
                <a:gd name="T60" fmla="*/ 57 w 312"/>
                <a:gd name="T61" fmla="*/ 97 h 312"/>
                <a:gd name="T62" fmla="*/ 32 w 312"/>
                <a:gd name="T63" fmla="*/ 109 h 312"/>
                <a:gd name="T64" fmla="*/ 16 w 312"/>
                <a:gd name="T65" fmla="*/ 138 h 312"/>
                <a:gd name="T66" fmla="*/ 24 w 312"/>
                <a:gd name="T67" fmla="*/ 177 h 312"/>
                <a:gd name="T68" fmla="*/ 221 w 312"/>
                <a:gd name="T69" fmla="*/ 211 h 312"/>
                <a:gd name="T70" fmla="*/ 235 w 312"/>
                <a:gd name="T71" fmla="*/ 215 h 312"/>
                <a:gd name="T72" fmla="*/ 270 w 312"/>
                <a:gd name="T73" fmla="*/ 204 h 312"/>
                <a:gd name="T74" fmla="*/ 273 w 312"/>
                <a:gd name="T75" fmla="*/ 134 h 312"/>
                <a:gd name="T76" fmla="*/ 231 w 312"/>
                <a:gd name="T77" fmla="*/ 117 h 312"/>
                <a:gd name="T78" fmla="*/ 185 w 312"/>
                <a:gd name="T79" fmla="*/ 135 h 312"/>
                <a:gd name="T80" fmla="*/ 182 w 312"/>
                <a:gd name="T81" fmla="*/ 173 h 312"/>
                <a:gd name="T82" fmla="*/ 189 w 312"/>
                <a:gd name="T83" fmla="*/ 195 h 312"/>
                <a:gd name="T84" fmla="*/ 221 w 312"/>
                <a:gd name="T85" fmla="*/ 211 h 312"/>
                <a:gd name="T86" fmla="*/ 283 w 312"/>
                <a:gd name="T87" fmla="*/ 104 h 312"/>
                <a:gd name="T88" fmla="*/ 265 w 312"/>
                <a:gd name="T89" fmla="*/ 119 h 312"/>
                <a:gd name="T90" fmla="*/ 270 w 312"/>
                <a:gd name="T91" fmla="*/ 123 h 312"/>
                <a:gd name="T92" fmla="*/ 285 w 312"/>
                <a:gd name="T93" fmla="*/ 108 h 312"/>
                <a:gd name="T94" fmla="*/ 264 w 312"/>
                <a:gd name="T95" fmla="*/ 111 h 312"/>
                <a:gd name="T96" fmla="*/ 257 w 312"/>
                <a:gd name="T97" fmla="*/ 10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2" h="312">
                  <a:moveTo>
                    <a:pt x="6" y="119"/>
                  </a:moveTo>
                  <a:cubicBezTo>
                    <a:pt x="12" y="95"/>
                    <a:pt x="20" y="73"/>
                    <a:pt x="36" y="54"/>
                  </a:cubicBezTo>
                  <a:cubicBezTo>
                    <a:pt x="42" y="46"/>
                    <a:pt x="48" y="37"/>
                    <a:pt x="56" y="31"/>
                  </a:cubicBezTo>
                  <a:cubicBezTo>
                    <a:pt x="64" y="25"/>
                    <a:pt x="72" y="19"/>
                    <a:pt x="81" y="16"/>
                  </a:cubicBezTo>
                  <a:cubicBezTo>
                    <a:pt x="90" y="13"/>
                    <a:pt x="98" y="10"/>
                    <a:pt x="107" y="8"/>
                  </a:cubicBezTo>
                  <a:cubicBezTo>
                    <a:pt x="132" y="2"/>
                    <a:pt x="158" y="0"/>
                    <a:pt x="184" y="1"/>
                  </a:cubicBezTo>
                  <a:cubicBezTo>
                    <a:pt x="191" y="1"/>
                    <a:pt x="198" y="3"/>
                    <a:pt x="205" y="6"/>
                  </a:cubicBezTo>
                  <a:cubicBezTo>
                    <a:pt x="222" y="14"/>
                    <a:pt x="236" y="25"/>
                    <a:pt x="250" y="37"/>
                  </a:cubicBezTo>
                  <a:cubicBezTo>
                    <a:pt x="268" y="54"/>
                    <a:pt x="282" y="75"/>
                    <a:pt x="296" y="95"/>
                  </a:cubicBezTo>
                  <a:cubicBezTo>
                    <a:pt x="307" y="112"/>
                    <a:pt x="312" y="129"/>
                    <a:pt x="310" y="149"/>
                  </a:cubicBezTo>
                  <a:cubicBezTo>
                    <a:pt x="310" y="157"/>
                    <a:pt x="308" y="165"/>
                    <a:pt x="307" y="173"/>
                  </a:cubicBezTo>
                  <a:cubicBezTo>
                    <a:pt x="306" y="179"/>
                    <a:pt x="305" y="186"/>
                    <a:pt x="303" y="192"/>
                  </a:cubicBezTo>
                  <a:cubicBezTo>
                    <a:pt x="301" y="198"/>
                    <a:pt x="300" y="205"/>
                    <a:pt x="297" y="210"/>
                  </a:cubicBezTo>
                  <a:cubicBezTo>
                    <a:pt x="288" y="229"/>
                    <a:pt x="278" y="246"/>
                    <a:pt x="262" y="261"/>
                  </a:cubicBezTo>
                  <a:cubicBezTo>
                    <a:pt x="253" y="269"/>
                    <a:pt x="244" y="278"/>
                    <a:pt x="235" y="286"/>
                  </a:cubicBezTo>
                  <a:cubicBezTo>
                    <a:pt x="227" y="294"/>
                    <a:pt x="218" y="299"/>
                    <a:pt x="207" y="302"/>
                  </a:cubicBezTo>
                  <a:cubicBezTo>
                    <a:pt x="186" y="310"/>
                    <a:pt x="164" y="312"/>
                    <a:pt x="141" y="308"/>
                  </a:cubicBezTo>
                  <a:cubicBezTo>
                    <a:pt x="128" y="306"/>
                    <a:pt x="116" y="301"/>
                    <a:pt x="104" y="294"/>
                  </a:cubicBezTo>
                  <a:cubicBezTo>
                    <a:pt x="80" y="282"/>
                    <a:pt x="59" y="266"/>
                    <a:pt x="38" y="249"/>
                  </a:cubicBezTo>
                  <a:cubicBezTo>
                    <a:pt x="32" y="244"/>
                    <a:pt x="27" y="239"/>
                    <a:pt x="23" y="232"/>
                  </a:cubicBezTo>
                  <a:cubicBezTo>
                    <a:pt x="20" y="226"/>
                    <a:pt x="16" y="221"/>
                    <a:pt x="13" y="215"/>
                  </a:cubicBezTo>
                  <a:cubicBezTo>
                    <a:pt x="6" y="206"/>
                    <a:pt x="4" y="196"/>
                    <a:pt x="2" y="185"/>
                  </a:cubicBezTo>
                  <a:cubicBezTo>
                    <a:pt x="0" y="174"/>
                    <a:pt x="0" y="163"/>
                    <a:pt x="2" y="152"/>
                  </a:cubicBezTo>
                  <a:cubicBezTo>
                    <a:pt x="3" y="141"/>
                    <a:pt x="5" y="129"/>
                    <a:pt x="6" y="119"/>
                  </a:cubicBezTo>
                  <a:close/>
                  <a:moveTo>
                    <a:pt x="139" y="299"/>
                  </a:moveTo>
                  <a:cubicBezTo>
                    <a:pt x="158" y="304"/>
                    <a:pt x="177" y="298"/>
                    <a:pt x="187" y="276"/>
                  </a:cubicBezTo>
                  <a:cubicBezTo>
                    <a:pt x="188" y="274"/>
                    <a:pt x="190" y="271"/>
                    <a:pt x="191" y="269"/>
                  </a:cubicBezTo>
                  <a:cubicBezTo>
                    <a:pt x="199" y="255"/>
                    <a:pt x="200" y="258"/>
                    <a:pt x="195" y="238"/>
                  </a:cubicBezTo>
                  <a:cubicBezTo>
                    <a:pt x="195" y="236"/>
                    <a:pt x="194" y="234"/>
                    <a:pt x="194" y="231"/>
                  </a:cubicBezTo>
                  <a:cubicBezTo>
                    <a:pt x="193" y="229"/>
                    <a:pt x="192" y="226"/>
                    <a:pt x="189" y="225"/>
                  </a:cubicBezTo>
                  <a:cubicBezTo>
                    <a:pt x="185" y="224"/>
                    <a:pt x="184" y="221"/>
                    <a:pt x="182" y="219"/>
                  </a:cubicBezTo>
                  <a:cubicBezTo>
                    <a:pt x="180" y="216"/>
                    <a:pt x="178" y="213"/>
                    <a:pt x="175" y="211"/>
                  </a:cubicBezTo>
                  <a:cubicBezTo>
                    <a:pt x="173" y="208"/>
                    <a:pt x="171" y="207"/>
                    <a:pt x="169" y="204"/>
                  </a:cubicBezTo>
                  <a:cubicBezTo>
                    <a:pt x="167" y="201"/>
                    <a:pt x="164" y="199"/>
                    <a:pt x="160" y="198"/>
                  </a:cubicBezTo>
                  <a:cubicBezTo>
                    <a:pt x="158" y="198"/>
                    <a:pt x="156" y="197"/>
                    <a:pt x="154" y="197"/>
                  </a:cubicBezTo>
                  <a:cubicBezTo>
                    <a:pt x="139" y="192"/>
                    <a:pt x="124" y="195"/>
                    <a:pt x="111" y="202"/>
                  </a:cubicBezTo>
                  <a:cubicBezTo>
                    <a:pt x="97" y="209"/>
                    <a:pt x="89" y="221"/>
                    <a:pt x="90" y="237"/>
                  </a:cubicBezTo>
                  <a:cubicBezTo>
                    <a:pt x="90" y="241"/>
                    <a:pt x="90" y="245"/>
                    <a:pt x="90" y="249"/>
                  </a:cubicBezTo>
                  <a:cubicBezTo>
                    <a:pt x="91" y="261"/>
                    <a:pt x="95" y="272"/>
                    <a:pt x="104" y="280"/>
                  </a:cubicBezTo>
                  <a:cubicBezTo>
                    <a:pt x="114" y="289"/>
                    <a:pt x="125" y="295"/>
                    <a:pt x="139" y="299"/>
                  </a:cubicBezTo>
                  <a:close/>
                  <a:moveTo>
                    <a:pt x="118" y="55"/>
                  </a:moveTo>
                  <a:cubicBezTo>
                    <a:pt x="118" y="55"/>
                    <a:pt x="118" y="55"/>
                    <a:pt x="118" y="55"/>
                  </a:cubicBezTo>
                  <a:cubicBezTo>
                    <a:pt x="117" y="59"/>
                    <a:pt x="116" y="63"/>
                    <a:pt x="115" y="67"/>
                  </a:cubicBezTo>
                  <a:cubicBezTo>
                    <a:pt x="112" y="76"/>
                    <a:pt x="115" y="83"/>
                    <a:pt x="121" y="90"/>
                  </a:cubicBezTo>
                  <a:cubicBezTo>
                    <a:pt x="125" y="95"/>
                    <a:pt x="130" y="99"/>
                    <a:pt x="134" y="104"/>
                  </a:cubicBezTo>
                  <a:cubicBezTo>
                    <a:pt x="141" y="114"/>
                    <a:pt x="151" y="117"/>
                    <a:pt x="163" y="118"/>
                  </a:cubicBezTo>
                  <a:cubicBezTo>
                    <a:pt x="178" y="118"/>
                    <a:pt x="192" y="112"/>
                    <a:pt x="205" y="105"/>
                  </a:cubicBezTo>
                  <a:cubicBezTo>
                    <a:pt x="208" y="103"/>
                    <a:pt x="210" y="100"/>
                    <a:pt x="212" y="97"/>
                  </a:cubicBezTo>
                  <a:cubicBezTo>
                    <a:pt x="216" y="84"/>
                    <a:pt x="218" y="72"/>
                    <a:pt x="215" y="58"/>
                  </a:cubicBezTo>
                  <a:cubicBezTo>
                    <a:pt x="212" y="44"/>
                    <a:pt x="204" y="34"/>
                    <a:pt x="190" y="29"/>
                  </a:cubicBezTo>
                  <a:cubicBezTo>
                    <a:pt x="189" y="28"/>
                    <a:pt x="186" y="28"/>
                    <a:pt x="186" y="26"/>
                  </a:cubicBezTo>
                  <a:cubicBezTo>
                    <a:pt x="184" y="22"/>
                    <a:pt x="180" y="22"/>
                    <a:pt x="177" y="19"/>
                  </a:cubicBezTo>
                  <a:cubicBezTo>
                    <a:pt x="171" y="15"/>
                    <a:pt x="164" y="15"/>
                    <a:pt x="158" y="17"/>
                  </a:cubicBezTo>
                  <a:cubicBezTo>
                    <a:pt x="150" y="20"/>
                    <a:pt x="142" y="23"/>
                    <a:pt x="134" y="27"/>
                  </a:cubicBezTo>
                  <a:cubicBezTo>
                    <a:pt x="128" y="30"/>
                    <a:pt x="123" y="35"/>
                    <a:pt x="121" y="42"/>
                  </a:cubicBezTo>
                  <a:cubicBezTo>
                    <a:pt x="120" y="46"/>
                    <a:pt x="119" y="51"/>
                    <a:pt x="118" y="55"/>
                  </a:cubicBezTo>
                  <a:close/>
                  <a:moveTo>
                    <a:pt x="57" y="199"/>
                  </a:moveTo>
                  <a:cubicBezTo>
                    <a:pt x="74" y="202"/>
                    <a:pt x="89" y="200"/>
                    <a:pt x="102" y="191"/>
                  </a:cubicBezTo>
                  <a:cubicBezTo>
                    <a:pt x="107" y="188"/>
                    <a:pt x="110" y="184"/>
                    <a:pt x="113" y="180"/>
                  </a:cubicBezTo>
                  <a:cubicBezTo>
                    <a:pt x="116" y="176"/>
                    <a:pt x="118" y="172"/>
                    <a:pt x="120" y="167"/>
                  </a:cubicBezTo>
                  <a:cubicBezTo>
                    <a:pt x="128" y="151"/>
                    <a:pt x="126" y="135"/>
                    <a:pt x="113" y="122"/>
                  </a:cubicBezTo>
                  <a:cubicBezTo>
                    <a:pt x="98" y="107"/>
                    <a:pt x="80" y="96"/>
                    <a:pt x="57" y="97"/>
                  </a:cubicBezTo>
                  <a:cubicBezTo>
                    <a:pt x="56" y="97"/>
                    <a:pt x="56" y="97"/>
                    <a:pt x="55" y="97"/>
                  </a:cubicBezTo>
                  <a:cubicBezTo>
                    <a:pt x="46" y="97"/>
                    <a:pt x="37" y="100"/>
                    <a:pt x="32" y="109"/>
                  </a:cubicBezTo>
                  <a:cubicBezTo>
                    <a:pt x="27" y="116"/>
                    <a:pt x="23" y="124"/>
                    <a:pt x="18" y="132"/>
                  </a:cubicBezTo>
                  <a:cubicBezTo>
                    <a:pt x="17" y="133"/>
                    <a:pt x="17" y="136"/>
                    <a:pt x="16" y="138"/>
                  </a:cubicBezTo>
                  <a:cubicBezTo>
                    <a:pt x="15" y="149"/>
                    <a:pt x="16" y="160"/>
                    <a:pt x="20" y="171"/>
                  </a:cubicBezTo>
                  <a:cubicBezTo>
                    <a:pt x="21" y="174"/>
                    <a:pt x="22" y="176"/>
                    <a:pt x="24" y="177"/>
                  </a:cubicBezTo>
                  <a:cubicBezTo>
                    <a:pt x="33" y="188"/>
                    <a:pt x="45" y="194"/>
                    <a:pt x="57" y="199"/>
                  </a:cubicBezTo>
                  <a:close/>
                  <a:moveTo>
                    <a:pt x="221" y="211"/>
                  </a:moveTo>
                  <a:cubicBezTo>
                    <a:pt x="221" y="212"/>
                    <a:pt x="221" y="212"/>
                    <a:pt x="221" y="212"/>
                  </a:cubicBezTo>
                  <a:cubicBezTo>
                    <a:pt x="225" y="213"/>
                    <a:pt x="230" y="214"/>
                    <a:pt x="235" y="215"/>
                  </a:cubicBezTo>
                  <a:cubicBezTo>
                    <a:pt x="246" y="218"/>
                    <a:pt x="256" y="215"/>
                    <a:pt x="265" y="209"/>
                  </a:cubicBezTo>
                  <a:cubicBezTo>
                    <a:pt x="267" y="208"/>
                    <a:pt x="269" y="206"/>
                    <a:pt x="270" y="204"/>
                  </a:cubicBezTo>
                  <a:cubicBezTo>
                    <a:pt x="278" y="190"/>
                    <a:pt x="285" y="177"/>
                    <a:pt x="282" y="160"/>
                  </a:cubicBezTo>
                  <a:cubicBezTo>
                    <a:pt x="284" y="150"/>
                    <a:pt x="278" y="142"/>
                    <a:pt x="273" y="134"/>
                  </a:cubicBezTo>
                  <a:cubicBezTo>
                    <a:pt x="269" y="128"/>
                    <a:pt x="264" y="125"/>
                    <a:pt x="257" y="123"/>
                  </a:cubicBezTo>
                  <a:cubicBezTo>
                    <a:pt x="248" y="121"/>
                    <a:pt x="239" y="119"/>
                    <a:pt x="231" y="117"/>
                  </a:cubicBezTo>
                  <a:cubicBezTo>
                    <a:pt x="221" y="114"/>
                    <a:pt x="212" y="115"/>
                    <a:pt x="203" y="118"/>
                  </a:cubicBezTo>
                  <a:cubicBezTo>
                    <a:pt x="195" y="121"/>
                    <a:pt x="188" y="127"/>
                    <a:pt x="185" y="135"/>
                  </a:cubicBezTo>
                  <a:cubicBezTo>
                    <a:pt x="181" y="142"/>
                    <a:pt x="179" y="150"/>
                    <a:pt x="180" y="158"/>
                  </a:cubicBezTo>
                  <a:cubicBezTo>
                    <a:pt x="180" y="163"/>
                    <a:pt x="180" y="168"/>
                    <a:pt x="182" y="173"/>
                  </a:cubicBezTo>
                  <a:cubicBezTo>
                    <a:pt x="183" y="177"/>
                    <a:pt x="184" y="180"/>
                    <a:pt x="185" y="184"/>
                  </a:cubicBezTo>
                  <a:cubicBezTo>
                    <a:pt x="186" y="188"/>
                    <a:pt x="187" y="191"/>
                    <a:pt x="189" y="195"/>
                  </a:cubicBezTo>
                  <a:cubicBezTo>
                    <a:pt x="192" y="201"/>
                    <a:pt x="196" y="205"/>
                    <a:pt x="203" y="207"/>
                  </a:cubicBezTo>
                  <a:cubicBezTo>
                    <a:pt x="209" y="209"/>
                    <a:pt x="215" y="210"/>
                    <a:pt x="221" y="211"/>
                  </a:cubicBezTo>
                  <a:close/>
                  <a:moveTo>
                    <a:pt x="285" y="108"/>
                  </a:moveTo>
                  <a:cubicBezTo>
                    <a:pt x="285" y="106"/>
                    <a:pt x="284" y="105"/>
                    <a:pt x="283" y="104"/>
                  </a:cubicBezTo>
                  <a:cubicBezTo>
                    <a:pt x="283" y="103"/>
                    <a:pt x="282" y="103"/>
                    <a:pt x="281" y="103"/>
                  </a:cubicBezTo>
                  <a:cubicBezTo>
                    <a:pt x="275" y="108"/>
                    <a:pt x="269" y="112"/>
                    <a:pt x="265" y="119"/>
                  </a:cubicBezTo>
                  <a:cubicBezTo>
                    <a:pt x="264" y="120"/>
                    <a:pt x="265" y="122"/>
                    <a:pt x="266" y="123"/>
                  </a:cubicBezTo>
                  <a:cubicBezTo>
                    <a:pt x="267" y="123"/>
                    <a:pt x="269" y="123"/>
                    <a:pt x="270" y="123"/>
                  </a:cubicBezTo>
                  <a:cubicBezTo>
                    <a:pt x="274" y="120"/>
                    <a:pt x="278" y="116"/>
                    <a:pt x="282" y="113"/>
                  </a:cubicBezTo>
                  <a:cubicBezTo>
                    <a:pt x="283" y="112"/>
                    <a:pt x="284" y="110"/>
                    <a:pt x="285" y="108"/>
                  </a:cubicBezTo>
                  <a:close/>
                  <a:moveTo>
                    <a:pt x="253" y="115"/>
                  </a:moveTo>
                  <a:cubicBezTo>
                    <a:pt x="258" y="116"/>
                    <a:pt x="261" y="114"/>
                    <a:pt x="264" y="111"/>
                  </a:cubicBezTo>
                  <a:cubicBezTo>
                    <a:pt x="266" y="109"/>
                    <a:pt x="265" y="106"/>
                    <a:pt x="263" y="105"/>
                  </a:cubicBezTo>
                  <a:cubicBezTo>
                    <a:pt x="261" y="104"/>
                    <a:pt x="259" y="104"/>
                    <a:pt x="257" y="106"/>
                  </a:cubicBezTo>
                  <a:cubicBezTo>
                    <a:pt x="254" y="108"/>
                    <a:pt x="252" y="110"/>
                    <a:pt x="253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80"/>
            <p:cNvSpPr>
              <a:spLocks noEditPoints="1"/>
            </p:cNvSpPr>
            <p:nvPr/>
          </p:nvSpPr>
          <p:spPr bwMode="auto">
            <a:xfrm>
              <a:off x="2597150" y="1552575"/>
              <a:ext cx="881063" cy="860425"/>
            </a:xfrm>
            <a:custGeom>
              <a:avLst/>
              <a:gdLst>
                <a:gd name="T0" fmla="*/ 200 w 315"/>
                <a:gd name="T1" fmla="*/ 9 h 307"/>
                <a:gd name="T2" fmla="*/ 255 w 315"/>
                <a:gd name="T3" fmla="*/ 32 h 307"/>
                <a:gd name="T4" fmla="*/ 275 w 315"/>
                <a:gd name="T5" fmla="*/ 52 h 307"/>
                <a:gd name="T6" fmla="*/ 302 w 315"/>
                <a:gd name="T7" fmla="*/ 105 h 307"/>
                <a:gd name="T8" fmla="*/ 313 w 315"/>
                <a:gd name="T9" fmla="*/ 143 h 307"/>
                <a:gd name="T10" fmla="*/ 306 w 315"/>
                <a:gd name="T11" fmla="*/ 196 h 307"/>
                <a:gd name="T12" fmla="*/ 297 w 315"/>
                <a:gd name="T13" fmla="*/ 217 h 307"/>
                <a:gd name="T14" fmla="*/ 271 w 315"/>
                <a:gd name="T15" fmla="*/ 253 h 307"/>
                <a:gd name="T16" fmla="*/ 224 w 315"/>
                <a:gd name="T17" fmla="*/ 291 h 307"/>
                <a:gd name="T18" fmla="*/ 167 w 315"/>
                <a:gd name="T19" fmla="*/ 306 h 307"/>
                <a:gd name="T20" fmla="*/ 134 w 315"/>
                <a:gd name="T21" fmla="*/ 301 h 307"/>
                <a:gd name="T22" fmla="*/ 89 w 315"/>
                <a:gd name="T23" fmla="*/ 283 h 307"/>
                <a:gd name="T24" fmla="*/ 49 w 315"/>
                <a:gd name="T25" fmla="*/ 260 h 307"/>
                <a:gd name="T26" fmla="*/ 44 w 315"/>
                <a:gd name="T27" fmla="*/ 256 h 307"/>
                <a:gd name="T28" fmla="*/ 1 w 315"/>
                <a:gd name="T29" fmla="*/ 171 h 307"/>
                <a:gd name="T30" fmla="*/ 2 w 315"/>
                <a:gd name="T31" fmla="*/ 148 h 307"/>
                <a:gd name="T32" fmla="*/ 10 w 315"/>
                <a:gd name="T33" fmla="*/ 113 h 307"/>
                <a:gd name="T34" fmla="*/ 25 w 315"/>
                <a:gd name="T35" fmla="*/ 77 h 307"/>
                <a:gd name="T36" fmla="*/ 26 w 315"/>
                <a:gd name="T37" fmla="*/ 74 h 307"/>
                <a:gd name="T38" fmla="*/ 55 w 315"/>
                <a:gd name="T39" fmla="*/ 37 h 307"/>
                <a:gd name="T40" fmla="*/ 68 w 315"/>
                <a:gd name="T41" fmla="*/ 26 h 307"/>
                <a:gd name="T42" fmla="*/ 102 w 315"/>
                <a:gd name="T43" fmla="*/ 5 h 307"/>
                <a:gd name="T44" fmla="*/ 141 w 315"/>
                <a:gd name="T45" fmla="*/ 1 h 307"/>
                <a:gd name="T46" fmla="*/ 162 w 315"/>
                <a:gd name="T47" fmla="*/ 3 h 307"/>
                <a:gd name="T48" fmla="*/ 200 w 315"/>
                <a:gd name="T49" fmla="*/ 9 h 307"/>
                <a:gd name="T50" fmla="*/ 262 w 315"/>
                <a:gd name="T51" fmla="*/ 184 h 307"/>
                <a:gd name="T52" fmla="*/ 266 w 315"/>
                <a:gd name="T53" fmla="*/ 146 h 307"/>
                <a:gd name="T54" fmla="*/ 266 w 315"/>
                <a:gd name="T55" fmla="*/ 142 h 307"/>
                <a:gd name="T56" fmla="*/ 247 w 315"/>
                <a:gd name="T57" fmla="*/ 91 h 307"/>
                <a:gd name="T58" fmla="*/ 240 w 315"/>
                <a:gd name="T59" fmla="*/ 82 h 307"/>
                <a:gd name="T60" fmla="*/ 210 w 315"/>
                <a:gd name="T61" fmla="*/ 57 h 307"/>
                <a:gd name="T62" fmla="*/ 200 w 315"/>
                <a:gd name="T63" fmla="*/ 52 h 307"/>
                <a:gd name="T64" fmla="*/ 156 w 315"/>
                <a:gd name="T65" fmla="*/ 40 h 307"/>
                <a:gd name="T66" fmla="*/ 131 w 315"/>
                <a:gd name="T67" fmla="*/ 42 h 307"/>
                <a:gd name="T68" fmla="*/ 106 w 315"/>
                <a:gd name="T69" fmla="*/ 51 h 307"/>
                <a:gd name="T70" fmla="*/ 69 w 315"/>
                <a:gd name="T71" fmla="*/ 86 h 307"/>
                <a:gd name="T72" fmla="*/ 65 w 315"/>
                <a:gd name="T73" fmla="*/ 92 h 307"/>
                <a:gd name="T74" fmla="*/ 55 w 315"/>
                <a:gd name="T75" fmla="*/ 110 h 307"/>
                <a:gd name="T76" fmla="*/ 49 w 315"/>
                <a:gd name="T77" fmla="*/ 139 h 307"/>
                <a:gd name="T78" fmla="*/ 55 w 315"/>
                <a:gd name="T79" fmla="*/ 185 h 307"/>
                <a:gd name="T80" fmla="*/ 58 w 315"/>
                <a:gd name="T81" fmla="*/ 194 h 307"/>
                <a:gd name="T82" fmla="*/ 80 w 315"/>
                <a:gd name="T83" fmla="*/ 225 h 307"/>
                <a:gd name="T84" fmla="*/ 96 w 315"/>
                <a:gd name="T85" fmla="*/ 238 h 307"/>
                <a:gd name="T86" fmla="*/ 114 w 315"/>
                <a:gd name="T87" fmla="*/ 248 h 307"/>
                <a:gd name="T88" fmla="*/ 130 w 315"/>
                <a:gd name="T89" fmla="*/ 253 h 307"/>
                <a:gd name="T90" fmla="*/ 148 w 315"/>
                <a:gd name="T91" fmla="*/ 256 h 307"/>
                <a:gd name="T92" fmla="*/ 174 w 315"/>
                <a:gd name="T93" fmla="*/ 257 h 307"/>
                <a:gd name="T94" fmla="*/ 202 w 315"/>
                <a:gd name="T95" fmla="*/ 251 h 307"/>
                <a:gd name="T96" fmla="*/ 245 w 315"/>
                <a:gd name="T97" fmla="*/ 218 h 307"/>
                <a:gd name="T98" fmla="*/ 252 w 315"/>
                <a:gd name="T99" fmla="*/ 207 h 307"/>
                <a:gd name="T100" fmla="*/ 262 w 315"/>
                <a:gd name="T101" fmla="*/ 18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5" h="307">
                  <a:moveTo>
                    <a:pt x="200" y="9"/>
                  </a:moveTo>
                  <a:cubicBezTo>
                    <a:pt x="220" y="13"/>
                    <a:pt x="238" y="21"/>
                    <a:pt x="255" y="32"/>
                  </a:cubicBezTo>
                  <a:cubicBezTo>
                    <a:pt x="264" y="37"/>
                    <a:pt x="270" y="44"/>
                    <a:pt x="275" y="52"/>
                  </a:cubicBezTo>
                  <a:cubicBezTo>
                    <a:pt x="286" y="69"/>
                    <a:pt x="294" y="87"/>
                    <a:pt x="302" y="105"/>
                  </a:cubicBezTo>
                  <a:cubicBezTo>
                    <a:pt x="307" y="118"/>
                    <a:pt x="311" y="130"/>
                    <a:pt x="313" y="143"/>
                  </a:cubicBezTo>
                  <a:cubicBezTo>
                    <a:pt x="315" y="162"/>
                    <a:pt x="314" y="179"/>
                    <a:pt x="306" y="196"/>
                  </a:cubicBezTo>
                  <a:cubicBezTo>
                    <a:pt x="303" y="203"/>
                    <a:pt x="301" y="210"/>
                    <a:pt x="297" y="217"/>
                  </a:cubicBezTo>
                  <a:cubicBezTo>
                    <a:pt x="291" y="231"/>
                    <a:pt x="281" y="242"/>
                    <a:pt x="271" y="253"/>
                  </a:cubicBezTo>
                  <a:cubicBezTo>
                    <a:pt x="257" y="267"/>
                    <a:pt x="241" y="280"/>
                    <a:pt x="224" y="291"/>
                  </a:cubicBezTo>
                  <a:cubicBezTo>
                    <a:pt x="207" y="302"/>
                    <a:pt x="188" y="307"/>
                    <a:pt x="167" y="306"/>
                  </a:cubicBezTo>
                  <a:cubicBezTo>
                    <a:pt x="156" y="306"/>
                    <a:pt x="145" y="305"/>
                    <a:pt x="134" y="301"/>
                  </a:cubicBezTo>
                  <a:cubicBezTo>
                    <a:pt x="119" y="296"/>
                    <a:pt x="103" y="291"/>
                    <a:pt x="89" y="283"/>
                  </a:cubicBezTo>
                  <a:cubicBezTo>
                    <a:pt x="75" y="276"/>
                    <a:pt x="62" y="268"/>
                    <a:pt x="49" y="260"/>
                  </a:cubicBezTo>
                  <a:cubicBezTo>
                    <a:pt x="47" y="259"/>
                    <a:pt x="46" y="258"/>
                    <a:pt x="44" y="256"/>
                  </a:cubicBezTo>
                  <a:cubicBezTo>
                    <a:pt x="19" y="233"/>
                    <a:pt x="3" y="206"/>
                    <a:pt x="1" y="171"/>
                  </a:cubicBezTo>
                  <a:cubicBezTo>
                    <a:pt x="0" y="163"/>
                    <a:pt x="1" y="155"/>
                    <a:pt x="2" y="148"/>
                  </a:cubicBezTo>
                  <a:cubicBezTo>
                    <a:pt x="5" y="136"/>
                    <a:pt x="7" y="125"/>
                    <a:pt x="10" y="113"/>
                  </a:cubicBezTo>
                  <a:cubicBezTo>
                    <a:pt x="13" y="100"/>
                    <a:pt x="18" y="88"/>
                    <a:pt x="25" y="77"/>
                  </a:cubicBezTo>
                  <a:cubicBezTo>
                    <a:pt x="25" y="76"/>
                    <a:pt x="26" y="75"/>
                    <a:pt x="26" y="74"/>
                  </a:cubicBezTo>
                  <a:cubicBezTo>
                    <a:pt x="33" y="59"/>
                    <a:pt x="43" y="47"/>
                    <a:pt x="55" y="37"/>
                  </a:cubicBezTo>
                  <a:cubicBezTo>
                    <a:pt x="60" y="34"/>
                    <a:pt x="64" y="30"/>
                    <a:pt x="68" y="26"/>
                  </a:cubicBezTo>
                  <a:cubicBezTo>
                    <a:pt x="78" y="17"/>
                    <a:pt x="90" y="10"/>
                    <a:pt x="102" y="5"/>
                  </a:cubicBezTo>
                  <a:cubicBezTo>
                    <a:pt x="114" y="0"/>
                    <a:pt x="128" y="0"/>
                    <a:pt x="141" y="1"/>
                  </a:cubicBezTo>
                  <a:cubicBezTo>
                    <a:pt x="148" y="2"/>
                    <a:pt x="155" y="2"/>
                    <a:pt x="162" y="3"/>
                  </a:cubicBezTo>
                  <a:cubicBezTo>
                    <a:pt x="175" y="3"/>
                    <a:pt x="188" y="6"/>
                    <a:pt x="200" y="9"/>
                  </a:cubicBezTo>
                  <a:close/>
                  <a:moveTo>
                    <a:pt x="262" y="184"/>
                  </a:moveTo>
                  <a:cubicBezTo>
                    <a:pt x="266" y="172"/>
                    <a:pt x="265" y="159"/>
                    <a:pt x="266" y="146"/>
                  </a:cubicBezTo>
                  <a:cubicBezTo>
                    <a:pt x="267" y="145"/>
                    <a:pt x="266" y="143"/>
                    <a:pt x="266" y="142"/>
                  </a:cubicBezTo>
                  <a:cubicBezTo>
                    <a:pt x="262" y="124"/>
                    <a:pt x="255" y="107"/>
                    <a:pt x="247" y="91"/>
                  </a:cubicBezTo>
                  <a:cubicBezTo>
                    <a:pt x="245" y="88"/>
                    <a:pt x="243" y="85"/>
                    <a:pt x="240" y="82"/>
                  </a:cubicBezTo>
                  <a:cubicBezTo>
                    <a:pt x="232" y="72"/>
                    <a:pt x="223" y="63"/>
                    <a:pt x="210" y="57"/>
                  </a:cubicBezTo>
                  <a:cubicBezTo>
                    <a:pt x="207" y="56"/>
                    <a:pt x="204" y="53"/>
                    <a:pt x="200" y="52"/>
                  </a:cubicBezTo>
                  <a:cubicBezTo>
                    <a:pt x="186" y="45"/>
                    <a:pt x="172" y="40"/>
                    <a:pt x="156" y="40"/>
                  </a:cubicBezTo>
                  <a:cubicBezTo>
                    <a:pt x="148" y="40"/>
                    <a:pt x="139" y="41"/>
                    <a:pt x="131" y="42"/>
                  </a:cubicBezTo>
                  <a:cubicBezTo>
                    <a:pt x="122" y="43"/>
                    <a:pt x="113" y="46"/>
                    <a:pt x="106" y="51"/>
                  </a:cubicBezTo>
                  <a:cubicBezTo>
                    <a:pt x="92" y="61"/>
                    <a:pt x="81" y="74"/>
                    <a:pt x="69" y="86"/>
                  </a:cubicBezTo>
                  <a:cubicBezTo>
                    <a:pt x="67" y="88"/>
                    <a:pt x="66" y="90"/>
                    <a:pt x="65" y="92"/>
                  </a:cubicBezTo>
                  <a:cubicBezTo>
                    <a:pt x="62" y="98"/>
                    <a:pt x="58" y="104"/>
                    <a:pt x="55" y="110"/>
                  </a:cubicBezTo>
                  <a:cubicBezTo>
                    <a:pt x="49" y="119"/>
                    <a:pt x="48" y="129"/>
                    <a:pt x="49" y="139"/>
                  </a:cubicBezTo>
                  <a:cubicBezTo>
                    <a:pt x="49" y="155"/>
                    <a:pt x="53" y="170"/>
                    <a:pt x="55" y="185"/>
                  </a:cubicBezTo>
                  <a:cubicBezTo>
                    <a:pt x="55" y="188"/>
                    <a:pt x="57" y="191"/>
                    <a:pt x="58" y="194"/>
                  </a:cubicBezTo>
                  <a:cubicBezTo>
                    <a:pt x="64" y="205"/>
                    <a:pt x="71" y="216"/>
                    <a:pt x="80" y="225"/>
                  </a:cubicBezTo>
                  <a:cubicBezTo>
                    <a:pt x="85" y="230"/>
                    <a:pt x="91" y="234"/>
                    <a:pt x="96" y="238"/>
                  </a:cubicBezTo>
                  <a:cubicBezTo>
                    <a:pt x="102" y="242"/>
                    <a:pt x="108" y="244"/>
                    <a:pt x="114" y="248"/>
                  </a:cubicBezTo>
                  <a:cubicBezTo>
                    <a:pt x="119" y="251"/>
                    <a:pt x="124" y="252"/>
                    <a:pt x="130" y="253"/>
                  </a:cubicBezTo>
                  <a:cubicBezTo>
                    <a:pt x="136" y="254"/>
                    <a:pt x="142" y="255"/>
                    <a:pt x="148" y="256"/>
                  </a:cubicBezTo>
                  <a:cubicBezTo>
                    <a:pt x="157" y="259"/>
                    <a:pt x="165" y="259"/>
                    <a:pt x="174" y="257"/>
                  </a:cubicBezTo>
                  <a:cubicBezTo>
                    <a:pt x="184" y="255"/>
                    <a:pt x="193" y="253"/>
                    <a:pt x="202" y="251"/>
                  </a:cubicBezTo>
                  <a:cubicBezTo>
                    <a:pt x="222" y="246"/>
                    <a:pt x="235" y="235"/>
                    <a:pt x="245" y="218"/>
                  </a:cubicBezTo>
                  <a:cubicBezTo>
                    <a:pt x="248" y="215"/>
                    <a:pt x="250" y="211"/>
                    <a:pt x="252" y="207"/>
                  </a:cubicBezTo>
                  <a:cubicBezTo>
                    <a:pt x="257" y="200"/>
                    <a:pt x="261" y="193"/>
                    <a:pt x="262" y="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81"/>
            <p:cNvSpPr/>
            <p:nvPr/>
          </p:nvSpPr>
          <p:spPr bwMode="auto">
            <a:xfrm>
              <a:off x="3587750" y="2254250"/>
              <a:ext cx="255588" cy="165100"/>
            </a:xfrm>
            <a:custGeom>
              <a:avLst/>
              <a:gdLst>
                <a:gd name="T0" fmla="*/ 0 w 91"/>
                <a:gd name="T1" fmla="*/ 14 h 59"/>
                <a:gd name="T2" fmla="*/ 14 w 91"/>
                <a:gd name="T3" fmla="*/ 0 h 59"/>
                <a:gd name="T4" fmla="*/ 52 w 91"/>
                <a:gd name="T5" fmla="*/ 20 h 59"/>
                <a:gd name="T6" fmla="*/ 90 w 91"/>
                <a:gd name="T7" fmla="*/ 38 h 59"/>
                <a:gd name="T8" fmla="*/ 88 w 91"/>
                <a:gd name="T9" fmla="*/ 50 h 59"/>
                <a:gd name="T10" fmla="*/ 76 w 91"/>
                <a:gd name="T11" fmla="*/ 57 h 59"/>
                <a:gd name="T12" fmla="*/ 53 w 91"/>
                <a:gd name="T13" fmla="*/ 51 h 59"/>
                <a:gd name="T14" fmla="*/ 45 w 91"/>
                <a:gd name="T15" fmla="*/ 47 h 59"/>
                <a:gd name="T16" fmla="*/ 28 w 91"/>
                <a:gd name="T17" fmla="*/ 37 h 59"/>
                <a:gd name="T18" fmla="*/ 22 w 91"/>
                <a:gd name="T19" fmla="*/ 33 h 59"/>
                <a:gd name="T20" fmla="*/ 4 w 91"/>
                <a:gd name="T21" fmla="*/ 19 h 59"/>
                <a:gd name="T22" fmla="*/ 0 w 91"/>
                <a:gd name="T23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9">
                  <a:moveTo>
                    <a:pt x="0" y="14"/>
                  </a:moveTo>
                  <a:cubicBezTo>
                    <a:pt x="4" y="7"/>
                    <a:pt x="10" y="4"/>
                    <a:pt x="14" y="0"/>
                  </a:cubicBezTo>
                  <a:cubicBezTo>
                    <a:pt x="27" y="7"/>
                    <a:pt x="40" y="13"/>
                    <a:pt x="52" y="20"/>
                  </a:cubicBezTo>
                  <a:cubicBezTo>
                    <a:pt x="65" y="26"/>
                    <a:pt x="78" y="32"/>
                    <a:pt x="90" y="38"/>
                  </a:cubicBezTo>
                  <a:cubicBezTo>
                    <a:pt x="91" y="43"/>
                    <a:pt x="90" y="46"/>
                    <a:pt x="88" y="50"/>
                  </a:cubicBezTo>
                  <a:cubicBezTo>
                    <a:pt x="86" y="55"/>
                    <a:pt x="82" y="59"/>
                    <a:pt x="76" y="57"/>
                  </a:cubicBezTo>
                  <a:cubicBezTo>
                    <a:pt x="68" y="54"/>
                    <a:pt x="61" y="53"/>
                    <a:pt x="53" y="51"/>
                  </a:cubicBezTo>
                  <a:cubicBezTo>
                    <a:pt x="50" y="50"/>
                    <a:pt x="48" y="49"/>
                    <a:pt x="45" y="47"/>
                  </a:cubicBezTo>
                  <a:cubicBezTo>
                    <a:pt x="39" y="44"/>
                    <a:pt x="34" y="41"/>
                    <a:pt x="28" y="37"/>
                  </a:cubicBezTo>
                  <a:cubicBezTo>
                    <a:pt x="26" y="36"/>
                    <a:pt x="24" y="35"/>
                    <a:pt x="22" y="33"/>
                  </a:cubicBezTo>
                  <a:cubicBezTo>
                    <a:pt x="16" y="29"/>
                    <a:pt x="10" y="24"/>
                    <a:pt x="4" y="19"/>
                  </a:cubicBezTo>
                  <a:cubicBezTo>
                    <a:pt x="3" y="18"/>
                    <a:pt x="2" y="16"/>
                    <a:pt x="0" y="14"/>
                  </a:cubicBezTo>
                  <a:close/>
                </a:path>
              </a:pathLst>
            </a:custGeom>
            <a:solidFill>
              <a:srgbClr val="FF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82"/>
            <p:cNvSpPr/>
            <p:nvPr/>
          </p:nvSpPr>
          <p:spPr bwMode="auto">
            <a:xfrm>
              <a:off x="2274888" y="2043113"/>
              <a:ext cx="169863" cy="150813"/>
            </a:xfrm>
            <a:custGeom>
              <a:avLst/>
              <a:gdLst>
                <a:gd name="T0" fmla="*/ 23 w 61"/>
                <a:gd name="T1" fmla="*/ 0 h 54"/>
                <a:gd name="T2" fmla="*/ 38 w 61"/>
                <a:gd name="T3" fmla="*/ 1 h 54"/>
                <a:gd name="T4" fmla="*/ 53 w 61"/>
                <a:gd name="T5" fmla="*/ 4 h 54"/>
                <a:gd name="T6" fmla="*/ 57 w 61"/>
                <a:gd name="T7" fmla="*/ 9 h 54"/>
                <a:gd name="T8" fmla="*/ 59 w 61"/>
                <a:gd name="T9" fmla="*/ 36 h 54"/>
                <a:gd name="T10" fmla="*/ 54 w 61"/>
                <a:gd name="T11" fmla="*/ 40 h 54"/>
                <a:gd name="T12" fmla="*/ 44 w 61"/>
                <a:gd name="T13" fmla="*/ 44 h 54"/>
                <a:gd name="T14" fmla="*/ 42 w 61"/>
                <a:gd name="T15" fmla="*/ 46 h 54"/>
                <a:gd name="T16" fmla="*/ 13 w 61"/>
                <a:gd name="T17" fmla="*/ 48 h 54"/>
                <a:gd name="T18" fmla="*/ 4 w 61"/>
                <a:gd name="T19" fmla="*/ 40 h 54"/>
                <a:gd name="T20" fmla="*/ 1 w 61"/>
                <a:gd name="T21" fmla="*/ 31 h 54"/>
                <a:gd name="T22" fmla="*/ 1 w 61"/>
                <a:gd name="T23" fmla="*/ 29 h 54"/>
                <a:gd name="T24" fmla="*/ 23 w 61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4">
                  <a:moveTo>
                    <a:pt x="23" y="0"/>
                  </a:moveTo>
                  <a:cubicBezTo>
                    <a:pt x="28" y="0"/>
                    <a:pt x="33" y="0"/>
                    <a:pt x="38" y="1"/>
                  </a:cubicBezTo>
                  <a:cubicBezTo>
                    <a:pt x="43" y="2"/>
                    <a:pt x="48" y="3"/>
                    <a:pt x="53" y="4"/>
                  </a:cubicBezTo>
                  <a:cubicBezTo>
                    <a:pt x="54" y="5"/>
                    <a:pt x="56" y="7"/>
                    <a:pt x="57" y="9"/>
                  </a:cubicBezTo>
                  <a:cubicBezTo>
                    <a:pt x="61" y="18"/>
                    <a:pt x="61" y="27"/>
                    <a:pt x="59" y="36"/>
                  </a:cubicBezTo>
                  <a:cubicBezTo>
                    <a:pt x="58" y="38"/>
                    <a:pt x="57" y="40"/>
                    <a:pt x="54" y="40"/>
                  </a:cubicBezTo>
                  <a:cubicBezTo>
                    <a:pt x="50" y="39"/>
                    <a:pt x="47" y="42"/>
                    <a:pt x="44" y="44"/>
                  </a:cubicBezTo>
                  <a:cubicBezTo>
                    <a:pt x="43" y="45"/>
                    <a:pt x="43" y="46"/>
                    <a:pt x="42" y="46"/>
                  </a:cubicBezTo>
                  <a:cubicBezTo>
                    <a:pt x="32" y="54"/>
                    <a:pt x="24" y="53"/>
                    <a:pt x="13" y="48"/>
                  </a:cubicBezTo>
                  <a:cubicBezTo>
                    <a:pt x="10" y="46"/>
                    <a:pt x="7" y="43"/>
                    <a:pt x="4" y="40"/>
                  </a:cubicBezTo>
                  <a:cubicBezTo>
                    <a:pt x="1" y="38"/>
                    <a:pt x="0" y="34"/>
                    <a:pt x="1" y="31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6" y="8"/>
                    <a:pt x="4" y="10"/>
                    <a:pt x="2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83"/>
            <p:cNvSpPr/>
            <p:nvPr/>
          </p:nvSpPr>
          <p:spPr bwMode="auto">
            <a:xfrm>
              <a:off x="3448050" y="2435225"/>
              <a:ext cx="146050" cy="87313"/>
            </a:xfrm>
            <a:custGeom>
              <a:avLst/>
              <a:gdLst>
                <a:gd name="T0" fmla="*/ 52 w 52"/>
                <a:gd name="T1" fmla="*/ 19 h 31"/>
                <a:gd name="T2" fmla="*/ 49 w 52"/>
                <a:gd name="T3" fmla="*/ 31 h 31"/>
                <a:gd name="T4" fmla="*/ 27 w 52"/>
                <a:gd name="T5" fmla="*/ 26 h 31"/>
                <a:gd name="T6" fmla="*/ 8 w 52"/>
                <a:gd name="T7" fmla="*/ 16 h 31"/>
                <a:gd name="T8" fmla="*/ 3 w 52"/>
                <a:gd name="T9" fmla="*/ 11 h 31"/>
                <a:gd name="T10" fmla="*/ 5 w 52"/>
                <a:gd name="T11" fmla="*/ 3 h 31"/>
                <a:gd name="T12" fmla="*/ 26 w 52"/>
                <a:gd name="T13" fmla="*/ 5 h 31"/>
                <a:gd name="T14" fmla="*/ 49 w 52"/>
                <a:gd name="T15" fmla="*/ 17 h 31"/>
                <a:gd name="T16" fmla="*/ 52 w 52"/>
                <a:gd name="T17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1">
                  <a:moveTo>
                    <a:pt x="52" y="19"/>
                  </a:moveTo>
                  <a:cubicBezTo>
                    <a:pt x="51" y="23"/>
                    <a:pt x="50" y="27"/>
                    <a:pt x="49" y="31"/>
                  </a:cubicBezTo>
                  <a:cubicBezTo>
                    <a:pt x="41" y="31"/>
                    <a:pt x="34" y="28"/>
                    <a:pt x="27" y="26"/>
                  </a:cubicBezTo>
                  <a:cubicBezTo>
                    <a:pt x="21" y="23"/>
                    <a:pt x="15" y="19"/>
                    <a:pt x="8" y="16"/>
                  </a:cubicBezTo>
                  <a:cubicBezTo>
                    <a:pt x="6" y="15"/>
                    <a:pt x="4" y="13"/>
                    <a:pt x="3" y="11"/>
                  </a:cubicBezTo>
                  <a:cubicBezTo>
                    <a:pt x="0" y="8"/>
                    <a:pt x="1" y="5"/>
                    <a:pt x="5" y="3"/>
                  </a:cubicBezTo>
                  <a:cubicBezTo>
                    <a:pt x="14" y="0"/>
                    <a:pt x="16" y="0"/>
                    <a:pt x="26" y="5"/>
                  </a:cubicBezTo>
                  <a:cubicBezTo>
                    <a:pt x="34" y="8"/>
                    <a:pt x="41" y="13"/>
                    <a:pt x="49" y="17"/>
                  </a:cubicBezTo>
                  <a:cubicBezTo>
                    <a:pt x="50" y="17"/>
                    <a:pt x="50" y="18"/>
                    <a:pt x="52" y="19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4"/>
            <p:cNvSpPr/>
            <p:nvPr/>
          </p:nvSpPr>
          <p:spPr bwMode="auto">
            <a:xfrm>
              <a:off x="3686175" y="2541588"/>
              <a:ext cx="84138" cy="58738"/>
            </a:xfrm>
            <a:custGeom>
              <a:avLst/>
              <a:gdLst>
                <a:gd name="T0" fmla="*/ 0 w 30"/>
                <a:gd name="T1" fmla="*/ 6 h 21"/>
                <a:gd name="T2" fmla="*/ 1 w 30"/>
                <a:gd name="T3" fmla="*/ 0 h 21"/>
                <a:gd name="T4" fmla="*/ 4 w 30"/>
                <a:gd name="T5" fmla="*/ 0 h 21"/>
                <a:gd name="T6" fmla="*/ 17 w 30"/>
                <a:gd name="T7" fmla="*/ 5 h 21"/>
                <a:gd name="T8" fmla="*/ 28 w 30"/>
                <a:gd name="T9" fmla="*/ 11 h 21"/>
                <a:gd name="T10" fmla="*/ 29 w 30"/>
                <a:gd name="T11" fmla="*/ 18 h 21"/>
                <a:gd name="T12" fmla="*/ 23 w 30"/>
                <a:gd name="T13" fmla="*/ 20 h 21"/>
                <a:gd name="T14" fmla="*/ 16 w 30"/>
                <a:gd name="T15" fmla="*/ 16 h 21"/>
                <a:gd name="T16" fmla="*/ 0 w 30"/>
                <a:gd name="T17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1">
                  <a:moveTo>
                    <a:pt x="0" y="6"/>
                  </a:moveTo>
                  <a:cubicBezTo>
                    <a:pt x="0" y="4"/>
                    <a:pt x="1" y="2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8" y="2"/>
                    <a:pt x="13" y="3"/>
                    <a:pt x="17" y="5"/>
                  </a:cubicBezTo>
                  <a:cubicBezTo>
                    <a:pt x="21" y="7"/>
                    <a:pt x="24" y="9"/>
                    <a:pt x="28" y="11"/>
                  </a:cubicBezTo>
                  <a:cubicBezTo>
                    <a:pt x="30" y="12"/>
                    <a:pt x="30" y="15"/>
                    <a:pt x="29" y="18"/>
                  </a:cubicBezTo>
                  <a:cubicBezTo>
                    <a:pt x="27" y="20"/>
                    <a:pt x="25" y="21"/>
                    <a:pt x="23" y="20"/>
                  </a:cubicBezTo>
                  <a:cubicBezTo>
                    <a:pt x="21" y="19"/>
                    <a:pt x="18" y="18"/>
                    <a:pt x="16" y="16"/>
                  </a:cubicBezTo>
                  <a:cubicBezTo>
                    <a:pt x="11" y="13"/>
                    <a:pt x="6" y="10"/>
                    <a:pt x="0" y="6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85"/>
            <p:cNvSpPr/>
            <p:nvPr/>
          </p:nvSpPr>
          <p:spPr bwMode="auto">
            <a:xfrm>
              <a:off x="4559300" y="3284538"/>
              <a:ext cx="104775" cy="92075"/>
            </a:xfrm>
            <a:custGeom>
              <a:avLst/>
              <a:gdLst>
                <a:gd name="T0" fmla="*/ 34 w 37"/>
                <a:gd name="T1" fmla="*/ 17 h 33"/>
                <a:gd name="T2" fmla="*/ 14 w 37"/>
                <a:gd name="T3" fmla="*/ 32 h 33"/>
                <a:gd name="T4" fmla="*/ 1 w 37"/>
                <a:gd name="T5" fmla="*/ 21 h 33"/>
                <a:gd name="T6" fmla="*/ 1 w 37"/>
                <a:gd name="T7" fmla="*/ 18 h 33"/>
                <a:gd name="T8" fmla="*/ 14 w 37"/>
                <a:gd name="T9" fmla="*/ 0 h 33"/>
                <a:gd name="T10" fmla="*/ 24 w 37"/>
                <a:gd name="T11" fmla="*/ 0 h 33"/>
                <a:gd name="T12" fmla="*/ 34 w 37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3">
                  <a:moveTo>
                    <a:pt x="34" y="17"/>
                  </a:moveTo>
                  <a:cubicBezTo>
                    <a:pt x="32" y="28"/>
                    <a:pt x="24" y="33"/>
                    <a:pt x="14" y="32"/>
                  </a:cubicBezTo>
                  <a:cubicBezTo>
                    <a:pt x="7" y="31"/>
                    <a:pt x="4" y="26"/>
                    <a:pt x="1" y="21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0" y="13"/>
                    <a:pt x="8" y="2"/>
                    <a:pt x="14" y="0"/>
                  </a:cubicBezTo>
                  <a:cubicBezTo>
                    <a:pt x="17" y="0"/>
                    <a:pt x="21" y="0"/>
                    <a:pt x="24" y="0"/>
                  </a:cubicBezTo>
                  <a:cubicBezTo>
                    <a:pt x="33" y="2"/>
                    <a:pt x="37" y="8"/>
                    <a:pt x="34" y="17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86"/>
            <p:cNvSpPr/>
            <p:nvPr/>
          </p:nvSpPr>
          <p:spPr bwMode="auto">
            <a:xfrm>
              <a:off x="4733925" y="3273425"/>
              <a:ext cx="100013" cy="80963"/>
            </a:xfrm>
            <a:custGeom>
              <a:avLst/>
              <a:gdLst>
                <a:gd name="T0" fmla="*/ 0 w 36"/>
                <a:gd name="T1" fmla="*/ 15 h 29"/>
                <a:gd name="T2" fmla="*/ 3 w 36"/>
                <a:gd name="T3" fmla="*/ 10 h 29"/>
                <a:gd name="T4" fmla="*/ 22 w 36"/>
                <a:gd name="T5" fmla="*/ 2 h 29"/>
                <a:gd name="T6" fmla="*/ 30 w 36"/>
                <a:gd name="T7" fmla="*/ 20 h 29"/>
                <a:gd name="T8" fmla="*/ 17 w 36"/>
                <a:gd name="T9" fmla="*/ 29 h 29"/>
                <a:gd name="T10" fmla="*/ 4 w 36"/>
                <a:gd name="T11" fmla="*/ 23 h 29"/>
                <a:gd name="T12" fmla="*/ 0 w 36"/>
                <a:gd name="T1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">
                  <a:moveTo>
                    <a:pt x="0" y="15"/>
                  </a:moveTo>
                  <a:cubicBezTo>
                    <a:pt x="1" y="13"/>
                    <a:pt x="2" y="12"/>
                    <a:pt x="3" y="10"/>
                  </a:cubicBezTo>
                  <a:cubicBezTo>
                    <a:pt x="7" y="2"/>
                    <a:pt x="13" y="0"/>
                    <a:pt x="22" y="2"/>
                  </a:cubicBezTo>
                  <a:cubicBezTo>
                    <a:pt x="34" y="5"/>
                    <a:pt x="36" y="9"/>
                    <a:pt x="30" y="20"/>
                  </a:cubicBezTo>
                  <a:cubicBezTo>
                    <a:pt x="27" y="25"/>
                    <a:pt x="23" y="28"/>
                    <a:pt x="17" y="29"/>
                  </a:cubicBezTo>
                  <a:cubicBezTo>
                    <a:pt x="12" y="29"/>
                    <a:pt x="7" y="27"/>
                    <a:pt x="4" y="23"/>
                  </a:cubicBezTo>
                  <a:cubicBezTo>
                    <a:pt x="3" y="21"/>
                    <a:pt x="2" y="18"/>
                    <a:pt x="0" y="15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87"/>
            <p:cNvSpPr>
              <a:spLocks noEditPoints="1"/>
            </p:cNvSpPr>
            <p:nvPr/>
          </p:nvSpPr>
          <p:spPr bwMode="auto">
            <a:xfrm>
              <a:off x="4265613" y="2909888"/>
              <a:ext cx="249238" cy="239713"/>
            </a:xfrm>
            <a:custGeom>
              <a:avLst/>
              <a:gdLst>
                <a:gd name="T0" fmla="*/ 40 w 89"/>
                <a:gd name="T1" fmla="*/ 66 h 86"/>
                <a:gd name="T2" fmla="*/ 73 w 89"/>
                <a:gd name="T3" fmla="*/ 71 h 86"/>
                <a:gd name="T4" fmla="*/ 72 w 89"/>
                <a:gd name="T5" fmla="*/ 76 h 86"/>
                <a:gd name="T6" fmla="*/ 48 w 89"/>
                <a:gd name="T7" fmla="*/ 86 h 86"/>
                <a:gd name="T8" fmla="*/ 11 w 89"/>
                <a:gd name="T9" fmla="*/ 68 h 86"/>
                <a:gd name="T10" fmla="*/ 0 w 89"/>
                <a:gd name="T11" fmla="*/ 45 h 86"/>
                <a:gd name="T12" fmla="*/ 0 w 89"/>
                <a:gd name="T13" fmla="*/ 34 h 86"/>
                <a:gd name="T14" fmla="*/ 18 w 89"/>
                <a:gd name="T15" fmla="*/ 6 h 86"/>
                <a:gd name="T16" fmla="*/ 52 w 89"/>
                <a:gd name="T17" fmla="*/ 1 h 86"/>
                <a:gd name="T18" fmla="*/ 56 w 89"/>
                <a:gd name="T19" fmla="*/ 8 h 86"/>
                <a:gd name="T20" fmla="*/ 62 w 89"/>
                <a:gd name="T21" fmla="*/ 11 h 86"/>
                <a:gd name="T22" fmla="*/ 74 w 89"/>
                <a:gd name="T23" fmla="*/ 23 h 86"/>
                <a:gd name="T24" fmla="*/ 80 w 89"/>
                <a:gd name="T25" fmla="*/ 35 h 86"/>
                <a:gd name="T26" fmla="*/ 86 w 89"/>
                <a:gd name="T27" fmla="*/ 36 h 86"/>
                <a:gd name="T28" fmla="*/ 88 w 89"/>
                <a:gd name="T29" fmla="*/ 43 h 86"/>
                <a:gd name="T30" fmla="*/ 84 w 89"/>
                <a:gd name="T31" fmla="*/ 57 h 86"/>
                <a:gd name="T32" fmla="*/ 81 w 89"/>
                <a:gd name="T33" fmla="*/ 49 h 86"/>
                <a:gd name="T34" fmla="*/ 78 w 89"/>
                <a:gd name="T35" fmla="*/ 44 h 86"/>
                <a:gd name="T36" fmla="*/ 75 w 89"/>
                <a:gd name="T37" fmla="*/ 49 h 86"/>
                <a:gd name="T38" fmla="*/ 75 w 89"/>
                <a:gd name="T39" fmla="*/ 54 h 86"/>
                <a:gd name="T40" fmla="*/ 64 w 89"/>
                <a:gd name="T41" fmla="*/ 66 h 86"/>
                <a:gd name="T42" fmla="*/ 45 w 89"/>
                <a:gd name="T43" fmla="*/ 67 h 86"/>
                <a:gd name="T44" fmla="*/ 40 w 89"/>
                <a:gd name="T45" fmla="*/ 66 h 86"/>
                <a:gd name="T46" fmla="*/ 17 w 89"/>
                <a:gd name="T47" fmla="*/ 42 h 86"/>
                <a:gd name="T48" fmla="*/ 13 w 89"/>
                <a:gd name="T49" fmla="*/ 51 h 86"/>
                <a:gd name="T50" fmla="*/ 21 w 89"/>
                <a:gd name="T51" fmla="*/ 61 h 86"/>
                <a:gd name="T52" fmla="*/ 25 w 89"/>
                <a:gd name="T53" fmla="*/ 62 h 86"/>
                <a:gd name="T54" fmla="*/ 17 w 89"/>
                <a:gd name="T55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" h="86">
                  <a:moveTo>
                    <a:pt x="40" y="66"/>
                  </a:moveTo>
                  <a:cubicBezTo>
                    <a:pt x="51" y="77"/>
                    <a:pt x="62" y="72"/>
                    <a:pt x="73" y="71"/>
                  </a:cubicBezTo>
                  <a:cubicBezTo>
                    <a:pt x="75" y="74"/>
                    <a:pt x="73" y="75"/>
                    <a:pt x="72" y="76"/>
                  </a:cubicBezTo>
                  <a:cubicBezTo>
                    <a:pt x="66" y="84"/>
                    <a:pt x="57" y="86"/>
                    <a:pt x="48" y="86"/>
                  </a:cubicBezTo>
                  <a:cubicBezTo>
                    <a:pt x="34" y="84"/>
                    <a:pt x="21" y="78"/>
                    <a:pt x="11" y="68"/>
                  </a:cubicBezTo>
                  <a:cubicBezTo>
                    <a:pt x="4" y="62"/>
                    <a:pt x="1" y="54"/>
                    <a:pt x="0" y="45"/>
                  </a:cubicBezTo>
                  <a:cubicBezTo>
                    <a:pt x="0" y="41"/>
                    <a:pt x="1" y="37"/>
                    <a:pt x="0" y="34"/>
                  </a:cubicBezTo>
                  <a:cubicBezTo>
                    <a:pt x="0" y="21"/>
                    <a:pt x="6" y="11"/>
                    <a:pt x="18" y="6"/>
                  </a:cubicBezTo>
                  <a:cubicBezTo>
                    <a:pt x="27" y="2"/>
                    <a:pt x="40" y="0"/>
                    <a:pt x="52" y="1"/>
                  </a:cubicBezTo>
                  <a:cubicBezTo>
                    <a:pt x="54" y="3"/>
                    <a:pt x="54" y="6"/>
                    <a:pt x="56" y="8"/>
                  </a:cubicBezTo>
                  <a:cubicBezTo>
                    <a:pt x="57" y="9"/>
                    <a:pt x="60" y="10"/>
                    <a:pt x="62" y="11"/>
                  </a:cubicBezTo>
                  <a:cubicBezTo>
                    <a:pt x="68" y="13"/>
                    <a:pt x="72" y="17"/>
                    <a:pt x="74" y="23"/>
                  </a:cubicBezTo>
                  <a:cubicBezTo>
                    <a:pt x="75" y="27"/>
                    <a:pt x="78" y="31"/>
                    <a:pt x="80" y="35"/>
                  </a:cubicBezTo>
                  <a:cubicBezTo>
                    <a:pt x="82" y="36"/>
                    <a:pt x="84" y="36"/>
                    <a:pt x="86" y="36"/>
                  </a:cubicBezTo>
                  <a:cubicBezTo>
                    <a:pt x="87" y="38"/>
                    <a:pt x="88" y="40"/>
                    <a:pt x="88" y="43"/>
                  </a:cubicBezTo>
                  <a:cubicBezTo>
                    <a:pt x="89" y="48"/>
                    <a:pt x="88" y="52"/>
                    <a:pt x="84" y="57"/>
                  </a:cubicBezTo>
                  <a:cubicBezTo>
                    <a:pt x="81" y="54"/>
                    <a:pt x="82" y="51"/>
                    <a:pt x="81" y="49"/>
                  </a:cubicBezTo>
                  <a:cubicBezTo>
                    <a:pt x="81" y="46"/>
                    <a:pt x="79" y="44"/>
                    <a:pt x="78" y="44"/>
                  </a:cubicBezTo>
                  <a:cubicBezTo>
                    <a:pt x="76" y="45"/>
                    <a:pt x="75" y="47"/>
                    <a:pt x="75" y="49"/>
                  </a:cubicBezTo>
                  <a:cubicBezTo>
                    <a:pt x="75" y="50"/>
                    <a:pt x="75" y="52"/>
                    <a:pt x="75" y="54"/>
                  </a:cubicBezTo>
                  <a:cubicBezTo>
                    <a:pt x="74" y="60"/>
                    <a:pt x="71" y="64"/>
                    <a:pt x="64" y="66"/>
                  </a:cubicBezTo>
                  <a:cubicBezTo>
                    <a:pt x="58" y="67"/>
                    <a:pt x="52" y="68"/>
                    <a:pt x="45" y="67"/>
                  </a:cubicBezTo>
                  <a:cubicBezTo>
                    <a:pt x="44" y="66"/>
                    <a:pt x="43" y="66"/>
                    <a:pt x="40" y="66"/>
                  </a:cubicBezTo>
                  <a:close/>
                  <a:moveTo>
                    <a:pt x="17" y="42"/>
                  </a:moveTo>
                  <a:cubicBezTo>
                    <a:pt x="12" y="45"/>
                    <a:pt x="11" y="47"/>
                    <a:pt x="13" y="51"/>
                  </a:cubicBezTo>
                  <a:cubicBezTo>
                    <a:pt x="16" y="54"/>
                    <a:pt x="18" y="58"/>
                    <a:pt x="21" y="61"/>
                  </a:cubicBezTo>
                  <a:cubicBezTo>
                    <a:pt x="22" y="62"/>
                    <a:pt x="23" y="61"/>
                    <a:pt x="25" y="62"/>
                  </a:cubicBezTo>
                  <a:cubicBezTo>
                    <a:pt x="22" y="54"/>
                    <a:pt x="20" y="48"/>
                    <a:pt x="17" y="42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88"/>
            <p:cNvSpPr>
              <a:spLocks noEditPoints="1"/>
            </p:cNvSpPr>
            <p:nvPr/>
          </p:nvSpPr>
          <p:spPr bwMode="auto">
            <a:xfrm>
              <a:off x="4332288" y="2424113"/>
              <a:ext cx="225425" cy="212725"/>
            </a:xfrm>
            <a:custGeom>
              <a:avLst/>
              <a:gdLst>
                <a:gd name="T0" fmla="*/ 67 w 80"/>
                <a:gd name="T1" fmla="*/ 67 h 76"/>
                <a:gd name="T2" fmla="*/ 50 w 80"/>
                <a:gd name="T3" fmla="*/ 75 h 76"/>
                <a:gd name="T4" fmla="*/ 36 w 80"/>
                <a:gd name="T5" fmla="*/ 75 h 76"/>
                <a:gd name="T6" fmla="*/ 19 w 80"/>
                <a:gd name="T7" fmla="*/ 67 h 76"/>
                <a:gd name="T8" fmla="*/ 5 w 80"/>
                <a:gd name="T9" fmla="*/ 51 h 76"/>
                <a:gd name="T10" fmla="*/ 2 w 80"/>
                <a:gd name="T11" fmla="*/ 38 h 76"/>
                <a:gd name="T12" fmla="*/ 7 w 80"/>
                <a:gd name="T13" fmla="*/ 17 h 76"/>
                <a:gd name="T14" fmla="*/ 18 w 80"/>
                <a:gd name="T15" fmla="*/ 4 h 76"/>
                <a:gd name="T16" fmla="*/ 43 w 80"/>
                <a:gd name="T17" fmla="*/ 2 h 76"/>
                <a:gd name="T18" fmla="*/ 57 w 80"/>
                <a:gd name="T19" fmla="*/ 6 h 76"/>
                <a:gd name="T20" fmla="*/ 76 w 80"/>
                <a:gd name="T21" fmla="*/ 18 h 76"/>
                <a:gd name="T22" fmla="*/ 80 w 80"/>
                <a:gd name="T23" fmla="*/ 31 h 76"/>
                <a:gd name="T24" fmla="*/ 80 w 80"/>
                <a:gd name="T25" fmla="*/ 32 h 76"/>
                <a:gd name="T26" fmla="*/ 75 w 80"/>
                <a:gd name="T27" fmla="*/ 50 h 76"/>
                <a:gd name="T28" fmla="*/ 65 w 80"/>
                <a:gd name="T29" fmla="*/ 60 h 76"/>
                <a:gd name="T30" fmla="*/ 59 w 80"/>
                <a:gd name="T31" fmla="*/ 64 h 76"/>
                <a:gd name="T32" fmla="*/ 67 w 80"/>
                <a:gd name="T33" fmla="*/ 67 h 76"/>
                <a:gd name="T34" fmla="*/ 29 w 80"/>
                <a:gd name="T35" fmla="*/ 51 h 76"/>
                <a:gd name="T36" fmla="*/ 28 w 80"/>
                <a:gd name="T37" fmla="*/ 46 h 76"/>
                <a:gd name="T38" fmla="*/ 28 w 80"/>
                <a:gd name="T39" fmla="*/ 39 h 76"/>
                <a:gd name="T40" fmla="*/ 26 w 80"/>
                <a:gd name="T41" fmla="*/ 36 h 76"/>
                <a:gd name="T42" fmla="*/ 22 w 80"/>
                <a:gd name="T43" fmla="*/ 39 h 76"/>
                <a:gd name="T44" fmla="*/ 21 w 80"/>
                <a:gd name="T45" fmla="*/ 53 h 76"/>
                <a:gd name="T46" fmla="*/ 25 w 80"/>
                <a:gd name="T47" fmla="*/ 60 h 76"/>
                <a:gd name="T48" fmla="*/ 40 w 80"/>
                <a:gd name="T49" fmla="*/ 66 h 76"/>
                <a:gd name="T50" fmla="*/ 43 w 80"/>
                <a:gd name="T51" fmla="*/ 65 h 76"/>
                <a:gd name="T52" fmla="*/ 43 w 80"/>
                <a:gd name="T53" fmla="*/ 62 h 76"/>
                <a:gd name="T54" fmla="*/ 29 w 80"/>
                <a:gd name="T55" fmla="*/ 5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76">
                  <a:moveTo>
                    <a:pt x="67" y="67"/>
                  </a:moveTo>
                  <a:cubicBezTo>
                    <a:pt x="62" y="72"/>
                    <a:pt x="56" y="73"/>
                    <a:pt x="50" y="75"/>
                  </a:cubicBezTo>
                  <a:cubicBezTo>
                    <a:pt x="45" y="76"/>
                    <a:pt x="40" y="76"/>
                    <a:pt x="36" y="75"/>
                  </a:cubicBezTo>
                  <a:cubicBezTo>
                    <a:pt x="29" y="75"/>
                    <a:pt x="24" y="72"/>
                    <a:pt x="19" y="67"/>
                  </a:cubicBezTo>
                  <a:cubicBezTo>
                    <a:pt x="15" y="62"/>
                    <a:pt x="10" y="56"/>
                    <a:pt x="5" y="51"/>
                  </a:cubicBezTo>
                  <a:cubicBezTo>
                    <a:pt x="2" y="47"/>
                    <a:pt x="0" y="43"/>
                    <a:pt x="2" y="38"/>
                  </a:cubicBezTo>
                  <a:cubicBezTo>
                    <a:pt x="4" y="31"/>
                    <a:pt x="5" y="24"/>
                    <a:pt x="7" y="17"/>
                  </a:cubicBezTo>
                  <a:cubicBezTo>
                    <a:pt x="9" y="11"/>
                    <a:pt x="12" y="7"/>
                    <a:pt x="18" y="4"/>
                  </a:cubicBezTo>
                  <a:cubicBezTo>
                    <a:pt x="26" y="1"/>
                    <a:pt x="34" y="0"/>
                    <a:pt x="43" y="2"/>
                  </a:cubicBezTo>
                  <a:cubicBezTo>
                    <a:pt x="48" y="4"/>
                    <a:pt x="52" y="6"/>
                    <a:pt x="57" y="6"/>
                  </a:cubicBezTo>
                  <a:cubicBezTo>
                    <a:pt x="65" y="8"/>
                    <a:pt x="70" y="13"/>
                    <a:pt x="76" y="18"/>
                  </a:cubicBezTo>
                  <a:cubicBezTo>
                    <a:pt x="79" y="22"/>
                    <a:pt x="80" y="26"/>
                    <a:pt x="80" y="31"/>
                  </a:cubicBezTo>
                  <a:cubicBezTo>
                    <a:pt x="80" y="31"/>
                    <a:pt x="80" y="32"/>
                    <a:pt x="80" y="32"/>
                  </a:cubicBezTo>
                  <a:cubicBezTo>
                    <a:pt x="75" y="37"/>
                    <a:pt x="78" y="44"/>
                    <a:pt x="75" y="50"/>
                  </a:cubicBezTo>
                  <a:cubicBezTo>
                    <a:pt x="72" y="54"/>
                    <a:pt x="69" y="58"/>
                    <a:pt x="65" y="60"/>
                  </a:cubicBezTo>
                  <a:cubicBezTo>
                    <a:pt x="63" y="61"/>
                    <a:pt x="61" y="62"/>
                    <a:pt x="59" y="64"/>
                  </a:cubicBezTo>
                  <a:cubicBezTo>
                    <a:pt x="61" y="68"/>
                    <a:pt x="66" y="64"/>
                    <a:pt x="67" y="67"/>
                  </a:cubicBezTo>
                  <a:close/>
                  <a:moveTo>
                    <a:pt x="29" y="51"/>
                  </a:moveTo>
                  <a:cubicBezTo>
                    <a:pt x="29" y="50"/>
                    <a:pt x="28" y="48"/>
                    <a:pt x="28" y="46"/>
                  </a:cubicBezTo>
                  <a:cubicBezTo>
                    <a:pt x="28" y="43"/>
                    <a:pt x="29" y="41"/>
                    <a:pt x="28" y="39"/>
                  </a:cubicBezTo>
                  <a:cubicBezTo>
                    <a:pt x="28" y="38"/>
                    <a:pt x="27" y="36"/>
                    <a:pt x="26" y="36"/>
                  </a:cubicBezTo>
                  <a:cubicBezTo>
                    <a:pt x="25" y="36"/>
                    <a:pt x="23" y="37"/>
                    <a:pt x="22" y="39"/>
                  </a:cubicBezTo>
                  <a:cubicBezTo>
                    <a:pt x="20" y="43"/>
                    <a:pt x="19" y="48"/>
                    <a:pt x="21" y="53"/>
                  </a:cubicBezTo>
                  <a:cubicBezTo>
                    <a:pt x="21" y="56"/>
                    <a:pt x="23" y="58"/>
                    <a:pt x="25" y="60"/>
                  </a:cubicBezTo>
                  <a:cubicBezTo>
                    <a:pt x="30" y="62"/>
                    <a:pt x="35" y="64"/>
                    <a:pt x="40" y="66"/>
                  </a:cubicBezTo>
                  <a:cubicBezTo>
                    <a:pt x="41" y="66"/>
                    <a:pt x="42" y="65"/>
                    <a:pt x="43" y="65"/>
                  </a:cubicBezTo>
                  <a:cubicBezTo>
                    <a:pt x="44" y="64"/>
                    <a:pt x="43" y="62"/>
                    <a:pt x="43" y="62"/>
                  </a:cubicBezTo>
                  <a:cubicBezTo>
                    <a:pt x="38" y="58"/>
                    <a:pt x="34" y="55"/>
                    <a:pt x="29" y="5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89"/>
            <p:cNvSpPr/>
            <p:nvPr/>
          </p:nvSpPr>
          <p:spPr bwMode="auto">
            <a:xfrm>
              <a:off x="4521200" y="2609850"/>
              <a:ext cx="4763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90"/>
            <p:cNvSpPr>
              <a:spLocks noEditPoints="1"/>
            </p:cNvSpPr>
            <p:nvPr/>
          </p:nvSpPr>
          <p:spPr bwMode="auto">
            <a:xfrm>
              <a:off x="4059238" y="2632075"/>
              <a:ext cx="246063" cy="246063"/>
            </a:xfrm>
            <a:custGeom>
              <a:avLst/>
              <a:gdLst>
                <a:gd name="T0" fmla="*/ 88 w 88"/>
                <a:gd name="T1" fmla="*/ 41 h 88"/>
                <a:gd name="T2" fmla="*/ 81 w 88"/>
                <a:gd name="T3" fmla="*/ 54 h 88"/>
                <a:gd name="T4" fmla="*/ 65 w 88"/>
                <a:gd name="T5" fmla="*/ 68 h 88"/>
                <a:gd name="T6" fmla="*/ 55 w 88"/>
                <a:gd name="T7" fmla="*/ 69 h 88"/>
                <a:gd name="T8" fmla="*/ 39 w 88"/>
                <a:gd name="T9" fmla="*/ 69 h 88"/>
                <a:gd name="T10" fmla="*/ 35 w 88"/>
                <a:gd name="T11" fmla="*/ 68 h 88"/>
                <a:gd name="T12" fmla="*/ 35 w 88"/>
                <a:gd name="T13" fmla="*/ 71 h 88"/>
                <a:gd name="T14" fmla="*/ 51 w 88"/>
                <a:gd name="T15" fmla="*/ 77 h 88"/>
                <a:gd name="T16" fmla="*/ 65 w 88"/>
                <a:gd name="T17" fmla="*/ 76 h 88"/>
                <a:gd name="T18" fmla="*/ 71 w 88"/>
                <a:gd name="T19" fmla="*/ 76 h 88"/>
                <a:gd name="T20" fmla="*/ 70 w 88"/>
                <a:gd name="T21" fmla="*/ 77 h 88"/>
                <a:gd name="T22" fmla="*/ 27 w 88"/>
                <a:gd name="T23" fmla="*/ 80 h 88"/>
                <a:gd name="T24" fmla="*/ 12 w 88"/>
                <a:gd name="T25" fmla="*/ 71 h 88"/>
                <a:gd name="T26" fmla="*/ 2 w 88"/>
                <a:gd name="T27" fmla="*/ 54 h 88"/>
                <a:gd name="T28" fmla="*/ 0 w 88"/>
                <a:gd name="T29" fmla="*/ 43 h 88"/>
                <a:gd name="T30" fmla="*/ 4 w 88"/>
                <a:gd name="T31" fmla="*/ 27 h 88"/>
                <a:gd name="T32" fmla="*/ 13 w 88"/>
                <a:gd name="T33" fmla="*/ 12 h 88"/>
                <a:gd name="T34" fmla="*/ 25 w 88"/>
                <a:gd name="T35" fmla="*/ 3 h 88"/>
                <a:gd name="T36" fmla="*/ 57 w 88"/>
                <a:gd name="T37" fmla="*/ 6 h 88"/>
                <a:gd name="T38" fmla="*/ 82 w 88"/>
                <a:gd name="T39" fmla="*/ 26 h 88"/>
                <a:gd name="T40" fmla="*/ 88 w 88"/>
                <a:gd name="T41" fmla="*/ 41 h 88"/>
                <a:gd name="T42" fmla="*/ 25 w 88"/>
                <a:gd name="T43" fmla="*/ 59 h 88"/>
                <a:gd name="T44" fmla="*/ 15 w 88"/>
                <a:gd name="T45" fmla="*/ 45 h 88"/>
                <a:gd name="T46" fmla="*/ 12 w 88"/>
                <a:gd name="T47" fmla="*/ 46 h 88"/>
                <a:gd name="T48" fmla="*/ 18 w 88"/>
                <a:gd name="T49" fmla="*/ 59 h 88"/>
                <a:gd name="T50" fmla="*/ 25 w 88"/>
                <a:gd name="T51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88">
                  <a:moveTo>
                    <a:pt x="88" y="41"/>
                  </a:moveTo>
                  <a:cubicBezTo>
                    <a:pt x="86" y="46"/>
                    <a:pt x="83" y="50"/>
                    <a:pt x="81" y="54"/>
                  </a:cubicBezTo>
                  <a:cubicBezTo>
                    <a:pt x="78" y="61"/>
                    <a:pt x="73" y="66"/>
                    <a:pt x="65" y="68"/>
                  </a:cubicBezTo>
                  <a:cubicBezTo>
                    <a:pt x="62" y="68"/>
                    <a:pt x="59" y="69"/>
                    <a:pt x="55" y="69"/>
                  </a:cubicBezTo>
                  <a:cubicBezTo>
                    <a:pt x="50" y="71"/>
                    <a:pt x="44" y="71"/>
                    <a:pt x="39" y="69"/>
                  </a:cubicBezTo>
                  <a:cubicBezTo>
                    <a:pt x="37" y="68"/>
                    <a:pt x="36" y="69"/>
                    <a:pt x="35" y="68"/>
                  </a:cubicBezTo>
                  <a:cubicBezTo>
                    <a:pt x="35" y="70"/>
                    <a:pt x="34" y="70"/>
                    <a:pt x="35" y="71"/>
                  </a:cubicBezTo>
                  <a:cubicBezTo>
                    <a:pt x="39" y="75"/>
                    <a:pt x="44" y="78"/>
                    <a:pt x="51" y="77"/>
                  </a:cubicBezTo>
                  <a:cubicBezTo>
                    <a:pt x="56" y="77"/>
                    <a:pt x="60" y="76"/>
                    <a:pt x="65" y="76"/>
                  </a:cubicBezTo>
                  <a:cubicBezTo>
                    <a:pt x="67" y="75"/>
                    <a:pt x="69" y="74"/>
                    <a:pt x="71" y="76"/>
                  </a:cubicBezTo>
                  <a:cubicBezTo>
                    <a:pt x="71" y="76"/>
                    <a:pt x="70" y="77"/>
                    <a:pt x="70" y="77"/>
                  </a:cubicBezTo>
                  <a:cubicBezTo>
                    <a:pt x="56" y="86"/>
                    <a:pt x="42" y="88"/>
                    <a:pt x="27" y="80"/>
                  </a:cubicBezTo>
                  <a:cubicBezTo>
                    <a:pt x="22" y="78"/>
                    <a:pt x="17" y="75"/>
                    <a:pt x="12" y="71"/>
                  </a:cubicBezTo>
                  <a:cubicBezTo>
                    <a:pt x="6" y="67"/>
                    <a:pt x="2" y="61"/>
                    <a:pt x="2" y="54"/>
                  </a:cubicBezTo>
                  <a:cubicBezTo>
                    <a:pt x="1" y="50"/>
                    <a:pt x="1" y="47"/>
                    <a:pt x="0" y="43"/>
                  </a:cubicBezTo>
                  <a:cubicBezTo>
                    <a:pt x="0" y="37"/>
                    <a:pt x="1" y="32"/>
                    <a:pt x="4" y="27"/>
                  </a:cubicBezTo>
                  <a:cubicBezTo>
                    <a:pt x="7" y="22"/>
                    <a:pt x="10" y="17"/>
                    <a:pt x="13" y="12"/>
                  </a:cubicBezTo>
                  <a:cubicBezTo>
                    <a:pt x="15" y="7"/>
                    <a:pt x="20" y="4"/>
                    <a:pt x="25" y="3"/>
                  </a:cubicBezTo>
                  <a:cubicBezTo>
                    <a:pt x="36" y="0"/>
                    <a:pt x="47" y="0"/>
                    <a:pt x="57" y="6"/>
                  </a:cubicBezTo>
                  <a:cubicBezTo>
                    <a:pt x="66" y="11"/>
                    <a:pt x="74" y="18"/>
                    <a:pt x="82" y="26"/>
                  </a:cubicBezTo>
                  <a:cubicBezTo>
                    <a:pt x="86" y="31"/>
                    <a:pt x="88" y="36"/>
                    <a:pt x="88" y="41"/>
                  </a:cubicBezTo>
                  <a:close/>
                  <a:moveTo>
                    <a:pt x="25" y="59"/>
                  </a:moveTo>
                  <a:cubicBezTo>
                    <a:pt x="23" y="54"/>
                    <a:pt x="19" y="49"/>
                    <a:pt x="15" y="45"/>
                  </a:cubicBezTo>
                  <a:cubicBezTo>
                    <a:pt x="14" y="45"/>
                    <a:pt x="13" y="46"/>
                    <a:pt x="12" y="46"/>
                  </a:cubicBezTo>
                  <a:cubicBezTo>
                    <a:pt x="11" y="51"/>
                    <a:pt x="14" y="55"/>
                    <a:pt x="18" y="59"/>
                  </a:cubicBezTo>
                  <a:cubicBezTo>
                    <a:pt x="20" y="60"/>
                    <a:pt x="22" y="61"/>
                    <a:pt x="25" y="59"/>
                  </a:cubicBezTo>
                  <a:close/>
                </a:path>
              </a:pathLst>
            </a:custGeom>
            <a:solidFill>
              <a:srgbClr val="00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91"/>
            <p:cNvSpPr>
              <a:spLocks noEditPoints="1"/>
            </p:cNvSpPr>
            <p:nvPr/>
          </p:nvSpPr>
          <p:spPr bwMode="auto">
            <a:xfrm>
              <a:off x="4514850" y="2687638"/>
              <a:ext cx="230188" cy="227013"/>
            </a:xfrm>
            <a:custGeom>
              <a:avLst/>
              <a:gdLst>
                <a:gd name="T0" fmla="*/ 81 w 82"/>
                <a:gd name="T1" fmla="*/ 44 h 81"/>
                <a:gd name="T2" fmla="*/ 74 w 82"/>
                <a:gd name="T3" fmla="*/ 54 h 81"/>
                <a:gd name="T4" fmla="*/ 70 w 82"/>
                <a:gd name="T5" fmla="*/ 63 h 81"/>
                <a:gd name="T6" fmla="*/ 71 w 82"/>
                <a:gd name="T7" fmla="*/ 73 h 81"/>
                <a:gd name="T8" fmla="*/ 49 w 82"/>
                <a:gd name="T9" fmla="*/ 79 h 81"/>
                <a:gd name="T10" fmla="*/ 19 w 82"/>
                <a:gd name="T11" fmla="*/ 72 h 81"/>
                <a:gd name="T12" fmla="*/ 10 w 82"/>
                <a:gd name="T13" fmla="*/ 65 h 81"/>
                <a:gd name="T14" fmla="*/ 2 w 82"/>
                <a:gd name="T15" fmla="*/ 44 h 81"/>
                <a:gd name="T16" fmla="*/ 1 w 82"/>
                <a:gd name="T17" fmla="*/ 30 h 81"/>
                <a:gd name="T18" fmla="*/ 5 w 82"/>
                <a:gd name="T19" fmla="*/ 15 h 81"/>
                <a:gd name="T20" fmla="*/ 18 w 82"/>
                <a:gd name="T21" fmla="*/ 3 h 81"/>
                <a:gd name="T22" fmla="*/ 38 w 82"/>
                <a:gd name="T23" fmla="*/ 2 h 81"/>
                <a:gd name="T24" fmla="*/ 63 w 82"/>
                <a:gd name="T25" fmla="*/ 9 h 81"/>
                <a:gd name="T26" fmla="*/ 81 w 82"/>
                <a:gd name="T27" fmla="*/ 31 h 81"/>
                <a:gd name="T28" fmla="*/ 81 w 82"/>
                <a:gd name="T29" fmla="*/ 44 h 81"/>
                <a:gd name="T30" fmla="*/ 56 w 82"/>
                <a:gd name="T31" fmla="*/ 69 h 81"/>
                <a:gd name="T32" fmla="*/ 52 w 82"/>
                <a:gd name="T33" fmla="*/ 65 h 81"/>
                <a:gd name="T34" fmla="*/ 39 w 82"/>
                <a:gd name="T35" fmla="*/ 60 h 81"/>
                <a:gd name="T36" fmla="*/ 27 w 82"/>
                <a:gd name="T37" fmla="*/ 51 h 81"/>
                <a:gd name="T38" fmla="*/ 20 w 82"/>
                <a:gd name="T39" fmla="*/ 42 h 81"/>
                <a:gd name="T40" fmla="*/ 17 w 82"/>
                <a:gd name="T41" fmla="*/ 42 h 81"/>
                <a:gd name="T42" fmla="*/ 15 w 82"/>
                <a:gd name="T43" fmla="*/ 45 h 81"/>
                <a:gd name="T44" fmla="*/ 26 w 82"/>
                <a:gd name="T45" fmla="*/ 64 h 81"/>
                <a:gd name="T46" fmla="*/ 30 w 82"/>
                <a:gd name="T47" fmla="*/ 66 h 81"/>
                <a:gd name="T48" fmla="*/ 56 w 82"/>
                <a:gd name="T49" fmla="*/ 69 h 81"/>
                <a:gd name="T50" fmla="*/ 55 w 82"/>
                <a:gd name="T51" fmla="*/ 40 h 81"/>
                <a:gd name="T52" fmla="*/ 55 w 82"/>
                <a:gd name="T53" fmla="*/ 34 h 81"/>
                <a:gd name="T54" fmla="*/ 53 w 82"/>
                <a:gd name="T55" fmla="*/ 33 h 81"/>
                <a:gd name="T56" fmla="*/ 51 w 82"/>
                <a:gd name="T57" fmla="*/ 41 h 81"/>
                <a:gd name="T58" fmla="*/ 53 w 82"/>
                <a:gd name="T59" fmla="*/ 42 h 81"/>
                <a:gd name="T60" fmla="*/ 55 w 82"/>
                <a:gd name="T61" fmla="*/ 40 h 81"/>
                <a:gd name="T62" fmla="*/ 62 w 82"/>
                <a:gd name="T63" fmla="*/ 45 h 81"/>
                <a:gd name="T64" fmla="*/ 56 w 82"/>
                <a:gd name="T65" fmla="*/ 49 h 81"/>
                <a:gd name="T66" fmla="*/ 62 w 82"/>
                <a:gd name="T67" fmla="*/ 4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81">
                  <a:moveTo>
                    <a:pt x="81" y="44"/>
                  </a:moveTo>
                  <a:cubicBezTo>
                    <a:pt x="78" y="46"/>
                    <a:pt x="75" y="49"/>
                    <a:pt x="74" y="54"/>
                  </a:cubicBezTo>
                  <a:cubicBezTo>
                    <a:pt x="73" y="57"/>
                    <a:pt x="72" y="60"/>
                    <a:pt x="70" y="63"/>
                  </a:cubicBezTo>
                  <a:cubicBezTo>
                    <a:pt x="68" y="66"/>
                    <a:pt x="68" y="69"/>
                    <a:pt x="71" y="73"/>
                  </a:cubicBezTo>
                  <a:cubicBezTo>
                    <a:pt x="65" y="79"/>
                    <a:pt x="57" y="81"/>
                    <a:pt x="49" y="79"/>
                  </a:cubicBezTo>
                  <a:cubicBezTo>
                    <a:pt x="39" y="77"/>
                    <a:pt x="29" y="74"/>
                    <a:pt x="19" y="72"/>
                  </a:cubicBezTo>
                  <a:cubicBezTo>
                    <a:pt x="15" y="71"/>
                    <a:pt x="12" y="69"/>
                    <a:pt x="10" y="65"/>
                  </a:cubicBezTo>
                  <a:cubicBezTo>
                    <a:pt x="7" y="58"/>
                    <a:pt x="4" y="51"/>
                    <a:pt x="2" y="44"/>
                  </a:cubicBezTo>
                  <a:cubicBezTo>
                    <a:pt x="0" y="40"/>
                    <a:pt x="0" y="34"/>
                    <a:pt x="1" y="30"/>
                  </a:cubicBezTo>
                  <a:cubicBezTo>
                    <a:pt x="2" y="25"/>
                    <a:pt x="3" y="20"/>
                    <a:pt x="5" y="15"/>
                  </a:cubicBezTo>
                  <a:cubicBezTo>
                    <a:pt x="7" y="9"/>
                    <a:pt x="11" y="5"/>
                    <a:pt x="18" y="3"/>
                  </a:cubicBezTo>
                  <a:cubicBezTo>
                    <a:pt x="24" y="1"/>
                    <a:pt x="31" y="0"/>
                    <a:pt x="38" y="2"/>
                  </a:cubicBezTo>
                  <a:cubicBezTo>
                    <a:pt x="47" y="5"/>
                    <a:pt x="55" y="6"/>
                    <a:pt x="63" y="9"/>
                  </a:cubicBezTo>
                  <a:cubicBezTo>
                    <a:pt x="73" y="11"/>
                    <a:pt x="81" y="21"/>
                    <a:pt x="81" y="31"/>
                  </a:cubicBezTo>
                  <a:cubicBezTo>
                    <a:pt x="82" y="35"/>
                    <a:pt x="81" y="40"/>
                    <a:pt x="81" y="44"/>
                  </a:cubicBezTo>
                  <a:close/>
                  <a:moveTo>
                    <a:pt x="56" y="69"/>
                  </a:moveTo>
                  <a:cubicBezTo>
                    <a:pt x="54" y="67"/>
                    <a:pt x="53" y="66"/>
                    <a:pt x="52" y="65"/>
                  </a:cubicBezTo>
                  <a:cubicBezTo>
                    <a:pt x="48" y="63"/>
                    <a:pt x="43" y="61"/>
                    <a:pt x="39" y="60"/>
                  </a:cubicBezTo>
                  <a:cubicBezTo>
                    <a:pt x="33" y="58"/>
                    <a:pt x="29" y="56"/>
                    <a:pt x="27" y="51"/>
                  </a:cubicBezTo>
                  <a:cubicBezTo>
                    <a:pt x="25" y="48"/>
                    <a:pt x="22" y="45"/>
                    <a:pt x="20" y="42"/>
                  </a:cubicBezTo>
                  <a:cubicBezTo>
                    <a:pt x="19" y="42"/>
                    <a:pt x="18" y="41"/>
                    <a:pt x="17" y="42"/>
                  </a:cubicBezTo>
                  <a:cubicBezTo>
                    <a:pt x="16" y="43"/>
                    <a:pt x="15" y="44"/>
                    <a:pt x="15" y="45"/>
                  </a:cubicBezTo>
                  <a:cubicBezTo>
                    <a:pt x="17" y="52"/>
                    <a:pt x="21" y="58"/>
                    <a:pt x="26" y="64"/>
                  </a:cubicBezTo>
                  <a:cubicBezTo>
                    <a:pt x="27" y="65"/>
                    <a:pt x="29" y="66"/>
                    <a:pt x="30" y="66"/>
                  </a:cubicBezTo>
                  <a:cubicBezTo>
                    <a:pt x="39" y="68"/>
                    <a:pt x="47" y="70"/>
                    <a:pt x="56" y="69"/>
                  </a:cubicBezTo>
                  <a:close/>
                  <a:moveTo>
                    <a:pt x="55" y="40"/>
                  </a:moveTo>
                  <a:cubicBezTo>
                    <a:pt x="55" y="38"/>
                    <a:pt x="55" y="36"/>
                    <a:pt x="55" y="34"/>
                  </a:cubicBezTo>
                  <a:cubicBezTo>
                    <a:pt x="55" y="34"/>
                    <a:pt x="53" y="33"/>
                    <a:pt x="53" y="33"/>
                  </a:cubicBezTo>
                  <a:cubicBezTo>
                    <a:pt x="50" y="35"/>
                    <a:pt x="49" y="39"/>
                    <a:pt x="51" y="41"/>
                  </a:cubicBezTo>
                  <a:cubicBezTo>
                    <a:pt x="51" y="42"/>
                    <a:pt x="52" y="42"/>
                    <a:pt x="53" y="42"/>
                  </a:cubicBezTo>
                  <a:cubicBezTo>
                    <a:pt x="53" y="41"/>
                    <a:pt x="54" y="41"/>
                    <a:pt x="55" y="40"/>
                  </a:cubicBezTo>
                  <a:close/>
                  <a:moveTo>
                    <a:pt x="62" y="45"/>
                  </a:moveTo>
                  <a:cubicBezTo>
                    <a:pt x="60" y="47"/>
                    <a:pt x="58" y="48"/>
                    <a:pt x="56" y="49"/>
                  </a:cubicBezTo>
                  <a:cubicBezTo>
                    <a:pt x="61" y="51"/>
                    <a:pt x="62" y="51"/>
                    <a:pt x="62" y="4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92"/>
            <p:cNvSpPr>
              <a:spLocks noEditPoints="1"/>
            </p:cNvSpPr>
            <p:nvPr/>
          </p:nvSpPr>
          <p:spPr bwMode="auto">
            <a:xfrm>
              <a:off x="2755900" y="1687513"/>
              <a:ext cx="563563" cy="577850"/>
            </a:xfrm>
            <a:custGeom>
              <a:avLst/>
              <a:gdLst>
                <a:gd name="T0" fmla="*/ 84 w 201"/>
                <a:gd name="T1" fmla="*/ 197 h 206"/>
                <a:gd name="T2" fmla="*/ 74 w 201"/>
                <a:gd name="T3" fmla="*/ 196 h 206"/>
                <a:gd name="T4" fmla="*/ 68 w 201"/>
                <a:gd name="T5" fmla="*/ 194 h 206"/>
                <a:gd name="T6" fmla="*/ 33 w 201"/>
                <a:gd name="T7" fmla="*/ 174 h 206"/>
                <a:gd name="T8" fmla="*/ 11 w 201"/>
                <a:gd name="T9" fmla="*/ 143 h 206"/>
                <a:gd name="T10" fmla="*/ 7 w 201"/>
                <a:gd name="T11" fmla="*/ 134 h 206"/>
                <a:gd name="T12" fmla="*/ 1 w 201"/>
                <a:gd name="T13" fmla="*/ 92 h 206"/>
                <a:gd name="T14" fmla="*/ 7 w 201"/>
                <a:gd name="T15" fmla="*/ 64 h 206"/>
                <a:gd name="T16" fmla="*/ 13 w 201"/>
                <a:gd name="T17" fmla="*/ 54 h 206"/>
                <a:gd name="T18" fmla="*/ 34 w 201"/>
                <a:gd name="T19" fmla="*/ 30 h 206"/>
                <a:gd name="T20" fmla="*/ 49 w 201"/>
                <a:gd name="T21" fmla="*/ 17 h 206"/>
                <a:gd name="T22" fmla="*/ 71 w 201"/>
                <a:gd name="T23" fmla="*/ 6 h 206"/>
                <a:gd name="T24" fmla="*/ 125 w 201"/>
                <a:gd name="T25" fmla="*/ 5 h 206"/>
                <a:gd name="T26" fmla="*/ 136 w 201"/>
                <a:gd name="T27" fmla="*/ 9 h 206"/>
                <a:gd name="T28" fmla="*/ 158 w 201"/>
                <a:gd name="T29" fmla="*/ 21 h 206"/>
                <a:gd name="T30" fmla="*/ 177 w 201"/>
                <a:gd name="T31" fmla="*/ 39 h 206"/>
                <a:gd name="T32" fmla="*/ 200 w 201"/>
                <a:gd name="T33" fmla="*/ 94 h 206"/>
                <a:gd name="T34" fmla="*/ 199 w 201"/>
                <a:gd name="T35" fmla="*/ 116 h 206"/>
                <a:gd name="T36" fmla="*/ 182 w 201"/>
                <a:gd name="T37" fmla="*/ 166 h 206"/>
                <a:gd name="T38" fmla="*/ 173 w 201"/>
                <a:gd name="T39" fmla="*/ 175 h 206"/>
                <a:gd name="T40" fmla="*/ 159 w 201"/>
                <a:gd name="T41" fmla="*/ 186 h 206"/>
                <a:gd name="T42" fmla="*/ 96 w 201"/>
                <a:gd name="T43" fmla="*/ 200 h 206"/>
                <a:gd name="T44" fmla="*/ 84 w 201"/>
                <a:gd name="T45" fmla="*/ 197 h 206"/>
                <a:gd name="T46" fmla="*/ 84 w 201"/>
                <a:gd name="T47" fmla="*/ 197 h 206"/>
                <a:gd name="T48" fmla="*/ 38 w 201"/>
                <a:gd name="T49" fmla="*/ 54 h 206"/>
                <a:gd name="T50" fmla="*/ 33 w 201"/>
                <a:gd name="T51" fmla="*/ 56 h 206"/>
                <a:gd name="T52" fmla="*/ 21 w 201"/>
                <a:gd name="T53" fmla="*/ 91 h 206"/>
                <a:gd name="T54" fmla="*/ 24 w 201"/>
                <a:gd name="T55" fmla="*/ 122 h 206"/>
                <a:gd name="T56" fmla="*/ 35 w 201"/>
                <a:gd name="T57" fmla="*/ 146 h 206"/>
                <a:gd name="T58" fmla="*/ 52 w 201"/>
                <a:gd name="T59" fmla="*/ 162 h 206"/>
                <a:gd name="T60" fmla="*/ 63 w 201"/>
                <a:gd name="T61" fmla="*/ 171 h 206"/>
                <a:gd name="T62" fmla="*/ 77 w 201"/>
                <a:gd name="T63" fmla="*/ 178 h 206"/>
                <a:gd name="T64" fmla="*/ 109 w 201"/>
                <a:gd name="T65" fmla="*/ 181 h 206"/>
                <a:gd name="T66" fmla="*/ 127 w 201"/>
                <a:gd name="T67" fmla="*/ 177 h 206"/>
                <a:gd name="T68" fmla="*/ 128 w 201"/>
                <a:gd name="T69" fmla="*/ 173 h 206"/>
                <a:gd name="T70" fmla="*/ 124 w 201"/>
                <a:gd name="T71" fmla="*/ 173 h 206"/>
                <a:gd name="T72" fmla="*/ 109 w 201"/>
                <a:gd name="T73" fmla="*/ 174 h 206"/>
                <a:gd name="T74" fmla="*/ 78 w 201"/>
                <a:gd name="T75" fmla="*/ 170 h 206"/>
                <a:gd name="T76" fmla="*/ 70 w 201"/>
                <a:gd name="T77" fmla="*/ 167 h 206"/>
                <a:gd name="T78" fmla="*/ 47 w 201"/>
                <a:gd name="T79" fmla="*/ 148 h 206"/>
                <a:gd name="T80" fmla="*/ 31 w 201"/>
                <a:gd name="T81" fmla="*/ 117 h 206"/>
                <a:gd name="T82" fmla="*/ 28 w 201"/>
                <a:gd name="T83" fmla="*/ 93 h 206"/>
                <a:gd name="T84" fmla="*/ 33 w 201"/>
                <a:gd name="T85" fmla="*/ 68 h 206"/>
                <a:gd name="T86" fmla="*/ 38 w 201"/>
                <a:gd name="T87" fmla="*/ 54 h 206"/>
                <a:gd name="T88" fmla="*/ 176 w 201"/>
                <a:gd name="T89" fmla="*/ 131 h 206"/>
                <a:gd name="T90" fmla="*/ 172 w 201"/>
                <a:gd name="T91" fmla="*/ 137 h 206"/>
                <a:gd name="T92" fmla="*/ 154 w 201"/>
                <a:gd name="T93" fmla="*/ 161 h 206"/>
                <a:gd name="T94" fmla="*/ 151 w 201"/>
                <a:gd name="T95" fmla="*/ 163 h 206"/>
                <a:gd name="T96" fmla="*/ 150 w 201"/>
                <a:gd name="T97" fmla="*/ 167 h 206"/>
                <a:gd name="T98" fmla="*/ 169 w 201"/>
                <a:gd name="T99" fmla="*/ 157 h 206"/>
                <a:gd name="T100" fmla="*/ 176 w 201"/>
                <a:gd name="T101" fmla="*/ 13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1" h="206">
                  <a:moveTo>
                    <a:pt x="84" y="197"/>
                  </a:moveTo>
                  <a:cubicBezTo>
                    <a:pt x="81" y="197"/>
                    <a:pt x="78" y="196"/>
                    <a:pt x="74" y="196"/>
                  </a:cubicBezTo>
                  <a:cubicBezTo>
                    <a:pt x="72" y="195"/>
                    <a:pt x="70" y="195"/>
                    <a:pt x="68" y="194"/>
                  </a:cubicBezTo>
                  <a:cubicBezTo>
                    <a:pt x="56" y="189"/>
                    <a:pt x="44" y="183"/>
                    <a:pt x="33" y="174"/>
                  </a:cubicBezTo>
                  <a:cubicBezTo>
                    <a:pt x="24" y="165"/>
                    <a:pt x="17" y="154"/>
                    <a:pt x="11" y="143"/>
                  </a:cubicBezTo>
                  <a:cubicBezTo>
                    <a:pt x="9" y="140"/>
                    <a:pt x="8" y="137"/>
                    <a:pt x="7" y="134"/>
                  </a:cubicBezTo>
                  <a:cubicBezTo>
                    <a:pt x="5" y="120"/>
                    <a:pt x="3" y="106"/>
                    <a:pt x="1" y="92"/>
                  </a:cubicBezTo>
                  <a:cubicBezTo>
                    <a:pt x="0" y="82"/>
                    <a:pt x="2" y="73"/>
                    <a:pt x="7" y="64"/>
                  </a:cubicBezTo>
                  <a:cubicBezTo>
                    <a:pt x="10" y="61"/>
                    <a:pt x="11" y="57"/>
                    <a:pt x="13" y="54"/>
                  </a:cubicBezTo>
                  <a:cubicBezTo>
                    <a:pt x="18" y="44"/>
                    <a:pt x="26" y="37"/>
                    <a:pt x="34" y="30"/>
                  </a:cubicBezTo>
                  <a:cubicBezTo>
                    <a:pt x="39" y="26"/>
                    <a:pt x="44" y="22"/>
                    <a:pt x="49" y="17"/>
                  </a:cubicBezTo>
                  <a:cubicBezTo>
                    <a:pt x="55" y="11"/>
                    <a:pt x="63" y="7"/>
                    <a:pt x="71" y="6"/>
                  </a:cubicBezTo>
                  <a:cubicBezTo>
                    <a:pt x="89" y="2"/>
                    <a:pt x="107" y="0"/>
                    <a:pt x="125" y="5"/>
                  </a:cubicBezTo>
                  <a:cubicBezTo>
                    <a:pt x="129" y="6"/>
                    <a:pt x="132" y="7"/>
                    <a:pt x="136" y="9"/>
                  </a:cubicBezTo>
                  <a:cubicBezTo>
                    <a:pt x="143" y="13"/>
                    <a:pt x="151" y="17"/>
                    <a:pt x="158" y="21"/>
                  </a:cubicBezTo>
                  <a:cubicBezTo>
                    <a:pt x="166" y="25"/>
                    <a:pt x="173" y="32"/>
                    <a:pt x="177" y="39"/>
                  </a:cubicBezTo>
                  <a:cubicBezTo>
                    <a:pt x="188" y="56"/>
                    <a:pt x="196" y="75"/>
                    <a:pt x="200" y="94"/>
                  </a:cubicBezTo>
                  <a:cubicBezTo>
                    <a:pt x="201" y="101"/>
                    <a:pt x="200" y="109"/>
                    <a:pt x="199" y="116"/>
                  </a:cubicBezTo>
                  <a:cubicBezTo>
                    <a:pt x="198" y="134"/>
                    <a:pt x="191" y="150"/>
                    <a:pt x="182" y="166"/>
                  </a:cubicBezTo>
                  <a:cubicBezTo>
                    <a:pt x="180" y="169"/>
                    <a:pt x="176" y="172"/>
                    <a:pt x="173" y="175"/>
                  </a:cubicBezTo>
                  <a:cubicBezTo>
                    <a:pt x="169" y="179"/>
                    <a:pt x="164" y="183"/>
                    <a:pt x="159" y="186"/>
                  </a:cubicBezTo>
                  <a:cubicBezTo>
                    <a:pt x="140" y="198"/>
                    <a:pt x="120" y="206"/>
                    <a:pt x="96" y="200"/>
                  </a:cubicBezTo>
                  <a:cubicBezTo>
                    <a:pt x="92" y="199"/>
                    <a:pt x="88" y="198"/>
                    <a:pt x="84" y="197"/>
                  </a:cubicBezTo>
                  <a:cubicBezTo>
                    <a:pt x="84" y="197"/>
                    <a:pt x="84" y="197"/>
                    <a:pt x="84" y="197"/>
                  </a:cubicBezTo>
                  <a:close/>
                  <a:moveTo>
                    <a:pt x="38" y="54"/>
                  </a:moveTo>
                  <a:cubicBezTo>
                    <a:pt x="36" y="55"/>
                    <a:pt x="34" y="55"/>
                    <a:pt x="33" y="56"/>
                  </a:cubicBezTo>
                  <a:cubicBezTo>
                    <a:pt x="24" y="66"/>
                    <a:pt x="19" y="77"/>
                    <a:pt x="21" y="91"/>
                  </a:cubicBezTo>
                  <a:cubicBezTo>
                    <a:pt x="22" y="101"/>
                    <a:pt x="23" y="112"/>
                    <a:pt x="24" y="122"/>
                  </a:cubicBezTo>
                  <a:cubicBezTo>
                    <a:pt x="25" y="131"/>
                    <a:pt x="29" y="140"/>
                    <a:pt x="35" y="146"/>
                  </a:cubicBezTo>
                  <a:cubicBezTo>
                    <a:pt x="40" y="152"/>
                    <a:pt x="46" y="157"/>
                    <a:pt x="52" y="162"/>
                  </a:cubicBezTo>
                  <a:cubicBezTo>
                    <a:pt x="55" y="166"/>
                    <a:pt x="59" y="168"/>
                    <a:pt x="63" y="171"/>
                  </a:cubicBezTo>
                  <a:cubicBezTo>
                    <a:pt x="67" y="175"/>
                    <a:pt x="71" y="177"/>
                    <a:pt x="77" y="178"/>
                  </a:cubicBezTo>
                  <a:cubicBezTo>
                    <a:pt x="87" y="179"/>
                    <a:pt x="98" y="180"/>
                    <a:pt x="109" y="181"/>
                  </a:cubicBezTo>
                  <a:cubicBezTo>
                    <a:pt x="115" y="181"/>
                    <a:pt x="121" y="180"/>
                    <a:pt x="127" y="177"/>
                  </a:cubicBezTo>
                  <a:cubicBezTo>
                    <a:pt x="128" y="176"/>
                    <a:pt x="130" y="176"/>
                    <a:pt x="128" y="173"/>
                  </a:cubicBezTo>
                  <a:cubicBezTo>
                    <a:pt x="127" y="173"/>
                    <a:pt x="125" y="173"/>
                    <a:pt x="124" y="173"/>
                  </a:cubicBezTo>
                  <a:cubicBezTo>
                    <a:pt x="119" y="174"/>
                    <a:pt x="114" y="174"/>
                    <a:pt x="109" y="174"/>
                  </a:cubicBezTo>
                  <a:cubicBezTo>
                    <a:pt x="99" y="173"/>
                    <a:pt x="88" y="172"/>
                    <a:pt x="78" y="170"/>
                  </a:cubicBezTo>
                  <a:cubicBezTo>
                    <a:pt x="75" y="170"/>
                    <a:pt x="73" y="169"/>
                    <a:pt x="70" y="167"/>
                  </a:cubicBezTo>
                  <a:cubicBezTo>
                    <a:pt x="62" y="161"/>
                    <a:pt x="54" y="155"/>
                    <a:pt x="47" y="148"/>
                  </a:cubicBezTo>
                  <a:cubicBezTo>
                    <a:pt x="37" y="140"/>
                    <a:pt x="32" y="130"/>
                    <a:pt x="31" y="117"/>
                  </a:cubicBezTo>
                  <a:cubicBezTo>
                    <a:pt x="30" y="109"/>
                    <a:pt x="29" y="101"/>
                    <a:pt x="28" y="93"/>
                  </a:cubicBezTo>
                  <a:cubicBezTo>
                    <a:pt x="26" y="84"/>
                    <a:pt x="28" y="76"/>
                    <a:pt x="33" y="68"/>
                  </a:cubicBezTo>
                  <a:cubicBezTo>
                    <a:pt x="35" y="64"/>
                    <a:pt x="38" y="60"/>
                    <a:pt x="38" y="54"/>
                  </a:cubicBezTo>
                  <a:close/>
                  <a:moveTo>
                    <a:pt x="176" y="131"/>
                  </a:moveTo>
                  <a:cubicBezTo>
                    <a:pt x="174" y="134"/>
                    <a:pt x="173" y="136"/>
                    <a:pt x="172" y="137"/>
                  </a:cubicBezTo>
                  <a:cubicBezTo>
                    <a:pt x="169" y="148"/>
                    <a:pt x="164" y="156"/>
                    <a:pt x="154" y="161"/>
                  </a:cubicBezTo>
                  <a:cubicBezTo>
                    <a:pt x="153" y="161"/>
                    <a:pt x="152" y="162"/>
                    <a:pt x="151" y="163"/>
                  </a:cubicBezTo>
                  <a:cubicBezTo>
                    <a:pt x="150" y="164"/>
                    <a:pt x="150" y="165"/>
                    <a:pt x="150" y="167"/>
                  </a:cubicBezTo>
                  <a:cubicBezTo>
                    <a:pt x="158" y="166"/>
                    <a:pt x="165" y="163"/>
                    <a:pt x="169" y="157"/>
                  </a:cubicBezTo>
                  <a:cubicBezTo>
                    <a:pt x="174" y="150"/>
                    <a:pt x="180" y="143"/>
                    <a:pt x="176" y="13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3"/>
            <p:cNvSpPr>
              <a:spLocks noEditPoints="1"/>
            </p:cNvSpPr>
            <p:nvPr/>
          </p:nvSpPr>
          <p:spPr bwMode="auto">
            <a:xfrm>
              <a:off x="1820863" y="827088"/>
              <a:ext cx="6505575" cy="3219450"/>
            </a:xfrm>
            <a:custGeom>
              <a:avLst/>
              <a:gdLst>
                <a:gd name="T0" fmla="*/ 987 w 2323"/>
                <a:gd name="T1" fmla="*/ 89 h 1149"/>
                <a:gd name="T2" fmla="*/ 1236 w 2323"/>
                <a:gd name="T3" fmla="*/ 50 h 1149"/>
                <a:gd name="T4" fmla="*/ 1173 w 2323"/>
                <a:gd name="T5" fmla="*/ 284 h 1149"/>
                <a:gd name="T6" fmla="*/ 1337 w 2323"/>
                <a:gd name="T7" fmla="*/ 263 h 1149"/>
                <a:gd name="T8" fmla="*/ 1489 w 2323"/>
                <a:gd name="T9" fmla="*/ 135 h 1149"/>
                <a:gd name="T10" fmla="*/ 1389 w 2323"/>
                <a:gd name="T11" fmla="*/ 326 h 1149"/>
                <a:gd name="T12" fmla="*/ 1397 w 2323"/>
                <a:gd name="T13" fmla="*/ 361 h 1149"/>
                <a:gd name="T14" fmla="*/ 1434 w 2323"/>
                <a:gd name="T15" fmla="*/ 361 h 1149"/>
                <a:gd name="T16" fmla="*/ 1520 w 2323"/>
                <a:gd name="T17" fmla="*/ 352 h 1149"/>
                <a:gd name="T18" fmla="*/ 1522 w 2323"/>
                <a:gd name="T19" fmla="*/ 439 h 1149"/>
                <a:gd name="T20" fmla="*/ 1787 w 2323"/>
                <a:gd name="T21" fmla="*/ 125 h 1149"/>
                <a:gd name="T22" fmla="*/ 1640 w 2323"/>
                <a:gd name="T23" fmla="*/ 392 h 1149"/>
                <a:gd name="T24" fmla="*/ 1704 w 2323"/>
                <a:gd name="T25" fmla="*/ 432 h 1149"/>
                <a:gd name="T26" fmla="*/ 1765 w 2323"/>
                <a:gd name="T27" fmla="*/ 507 h 1149"/>
                <a:gd name="T28" fmla="*/ 1883 w 2323"/>
                <a:gd name="T29" fmla="*/ 564 h 1149"/>
                <a:gd name="T30" fmla="*/ 1963 w 2323"/>
                <a:gd name="T31" fmla="*/ 526 h 1149"/>
                <a:gd name="T32" fmla="*/ 2082 w 2323"/>
                <a:gd name="T33" fmla="*/ 514 h 1149"/>
                <a:gd name="T34" fmla="*/ 2191 w 2323"/>
                <a:gd name="T35" fmla="*/ 428 h 1149"/>
                <a:gd name="T36" fmla="*/ 2320 w 2323"/>
                <a:gd name="T37" fmla="*/ 403 h 1149"/>
                <a:gd name="T38" fmla="*/ 1961 w 2323"/>
                <a:gd name="T39" fmla="*/ 561 h 1149"/>
                <a:gd name="T40" fmla="*/ 1752 w 2323"/>
                <a:gd name="T41" fmla="*/ 535 h 1149"/>
                <a:gd name="T42" fmla="*/ 1592 w 2323"/>
                <a:gd name="T43" fmla="*/ 425 h 1149"/>
                <a:gd name="T44" fmla="*/ 1463 w 2323"/>
                <a:gd name="T45" fmla="*/ 412 h 1149"/>
                <a:gd name="T46" fmla="*/ 1312 w 2323"/>
                <a:gd name="T47" fmla="*/ 393 h 1149"/>
                <a:gd name="T48" fmla="*/ 1450 w 2323"/>
                <a:gd name="T49" fmla="*/ 227 h 1149"/>
                <a:gd name="T50" fmla="*/ 1271 w 2323"/>
                <a:gd name="T51" fmla="*/ 357 h 1149"/>
                <a:gd name="T52" fmla="*/ 1150 w 2323"/>
                <a:gd name="T53" fmla="*/ 273 h 1149"/>
                <a:gd name="T54" fmla="*/ 1167 w 2323"/>
                <a:gd name="T55" fmla="*/ 26 h 1149"/>
                <a:gd name="T56" fmla="*/ 1013 w 2323"/>
                <a:gd name="T57" fmla="*/ 98 h 1149"/>
                <a:gd name="T58" fmla="*/ 837 w 2323"/>
                <a:gd name="T59" fmla="*/ 317 h 1149"/>
                <a:gd name="T60" fmla="*/ 1098 w 2323"/>
                <a:gd name="T61" fmla="*/ 516 h 1149"/>
                <a:gd name="T62" fmla="*/ 1113 w 2323"/>
                <a:gd name="T63" fmla="*/ 947 h 1149"/>
                <a:gd name="T64" fmla="*/ 907 w 2323"/>
                <a:gd name="T65" fmla="*/ 1130 h 1149"/>
                <a:gd name="T66" fmla="*/ 713 w 2323"/>
                <a:gd name="T67" fmla="*/ 864 h 1149"/>
                <a:gd name="T68" fmla="*/ 264 w 2323"/>
                <a:gd name="T69" fmla="*/ 629 h 1149"/>
                <a:gd name="T70" fmla="*/ 2 w 2323"/>
                <a:gd name="T71" fmla="*/ 549 h 1149"/>
                <a:gd name="T72" fmla="*/ 293 w 2323"/>
                <a:gd name="T73" fmla="*/ 213 h 1149"/>
                <a:gd name="T74" fmla="*/ 737 w 2323"/>
                <a:gd name="T75" fmla="*/ 301 h 1149"/>
                <a:gd name="T76" fmla="*/ 1723 w 2323"/>
                <a:gd name="T77" fmla="*/ 267 h 1149"/>
                <a:gd name="T78" fmla="*/ 1646 w 2323"/>
                <a:gd name="T79" fmla="*/ 365 h 1149"/>
                <a:gd name="T80" fmla="*/ 1140 w 2323"/>
                <a:gd name="T81" fmla="*/ 567 h 1149"/>
                <a:gd name="T82" fmla="*/ 639 w 2323"/>
                <a:gd name="T83" fmla="*/ 262 h 1149"/>
                <a:gd name="T84" fmla="*/ 317 w 2323"/>
                <a:gd name="T85" fmla="*/ 213 h 1149"/>
                <a:gd name="T86" fmla="*/ 72 w 2323"/>
                <a:gd name="T87" fmla="*/ 570 h 1149"/>
                <a:gd name="T88" fmla="*/ 342 w 2323"/>
                <a:gd name="T89" fmla="*/ 599 h 1149"/>
                <a:gd name="T90" fmla="*/ 655 w 2323"/>
                <a:gd name="T91" fmla="*/ 783 h 1149"/>
                <a:gd name="T92" fmla="*/ 876 w 2323"/>
                <a:gd name="T93" fmla="*/ 999 h 1149"/>
                <a:gd name="T94" fmla="*/ 1068 w 2323"/>
                <a:gd name="T95" fmla="*/ 1033 h 1149"/>
                <a:gd name="T96" fmla="*/ 21 w 2323"/>
                <a:gd name="T97" fmla="*/ 535 h 1149"/>
                <a:gd name="T98" fmla="*/ 281 w 2323"/>
                <a:gd name="T99" fmla="*/ 608 h 1149"/>
                <a:gd name="T100" fmla="*/ 587 w 2323"/>
                <a:gd name="T101" fmla="*/ 782 h 1149"/>
                <a:gd name="T102" fmla="*/ 848 w 2323"/>
                <a:gd name="T103" fmla="*/ 996 h 1149"/>
                <a:gd name="T104" fmla="*/ 1034 w 2323"/>
                <a:gd name="T105" fmla="*/ 1103 h 1149"/>
                <a:gd name="T106" fmla="*/ 861 w 2323"/>
                <a:gd name="T107" fmla="*/ 961 h 1149"/>
                <a:gd name="T108" fmla="*/ 661 w 2323"/>
                <a:gd name="T109" fmla="*/ 799 h 1149"/>
                <a:gd name="T110" fmla="*/ 341 w 2323"/>
                <a:gd name="T111" fmla="*/ 611 h 1149"/>
                <a:gd name="T112" fmla="*/ 93 w 2323"/>
                <a:gd name="T113" fmla="*/ 609 h 1149"/>
                <a:gd name="T114" fmla="*/ 1941 w 2323"/>
                <a:gd name="T115" fmla="*/ 523 h 1149"/>
                <a:gd name="T116" fmla="*/ 2072 w 2323"/>
                <a:gd name="T117" fmla="*/ 499 h 1149"/>
                <a:gd name="T118" fmla="*/ 770 w 2323"/>
                <a:gd name="T119" fmla="*/ 316 h 1149"/>
                <a:gd name="T120" fmla="*/ 1790 w 2323"/>
                <a:gd name="T121" fmla="*/ 418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23" h="1149">
                  <a:moveTo>
                    <a:pt x="737" y="301"/>
                  </a:moveTo>
                  <a:cubicBezTo>
                    <a:pt x="744" y="296"/>
                    <a:pt x="752" y="296"/>
                    <a:pt x="759" y="297"/>
                  </a:cubicBezTo>
                  <a:cubicBezTo>
                    <a:pt x="767" y="297"/>
                    <a:pt x="774" y="298"/>
                    <a:pt x="781" y="295"/>
                  </a:cubicBezTo>
                  <a:cubicBezTo>
                    <a:pt x="785" y="294"/>
                    <a:pt x="790" y="295"/>
                    <a:pt x="794" y="296"/>
                  </a:cubicBezTo>
                  <a:cubicBezTo>
                    <a:pt x="796" y="293"/>
                    <a:pt x="797" y="290"/>
                    <a:pt x="800" y="288"/>
                  </a:cubicBezTo>
                  <a:cubicBezTo>
                    <a:pt x="802" y="286"/>
                    <a:pt x="806" y="287"/>
                    <a:pt x="808" y="286"/>
                  </a:cubicBezTo>
                  <a:cubicBezTo>
                    <a:pt x="813" y="279"/>
                    <a:pt x="817" y="271"/>
                    <a:pt x="822" y="264"/>
                  </a:cubicBezTo>
                  <a:cubicBezTo>
                    <a:pt x="826" y="258"/>
                    <a:pt x="829" y="251"/>
                    <a:pt x="833" y="245"/>
                  </a:cubicBezTo>
                  <a:cubicBezTo>
                    <a:pt x="836" y="241"/>
                    <a:pt x="838" y="238"/>
                    <a:pt x="840" y="234"/>
                  </a:cubicBezTo>
                  <a:cubicBezTo>
                    <a:pt x="860" y="209"/>
                    <a:pt x="880" y="184"/>
                    <a:pt x="904" y="162"/>
                  </a:cubicBezTo>
                  <a:cubicBezTo>
                    <a:pt x="923" y="145"/>
                    <a:pt x="942" y="127"/>
                    <a:pt x="961" y="109"/>
                  </a:cubicBezTo>
                  <a:cubicBezTo>
                    <a:pt x="969" y="101"/>
                    <a:pt x="977" y="94"/>
                    <a:pt x="987" y="89"/>
                  </a:cubicBezTo>
                  <a:cubicBezTo>
                    <a:pt x="1002" y="80"/>
                    <a:pt x="1016" y="71"/>
                    <a:pt x="1029" y="60"/>
                  </a:cubicBezTo>
                  <a:cubicBezTo>
                    <a:pt x="1033" y="56"/>
                    <a:pt x="1037" y="54"/>
                    <a:pt x="1041" y="51"/>
                  </a:cubicBezTo>
                  <a:cubicBezTo>
                    <a:pt x="1049" y="45"/>
                    <a:pt x="1058" y="39"/>
                    <a:pt x="1066" y="33"/>
                  </a:cubicBezTo>
                  <a:cubicBezTo>
                    <a:pt x="1070" y="30"/>
                    <a:pt x="1074" y="27"/>
                    <a:pt x="1079" y="26"/>
                  </a:cubicBezTo>
                  <a:cubicBezTo>
                    <a:pt x="1090" y="22"/>
                    <a:pt x="1100" y="16"/>
                    <a:pt x="1109" y="10"/>
                  </a:cubicBezTo>
                  <a:cubicBezTo>
                    <a:pt x="1117" y="5"/>
                    <a:pt x="1125" y="2"/>
                    <a:pt x="1133" y="2"/>
                  </a:cubicBezTo>
                  <a:cubicBezTo>
                    <a:pt x="1141" y="1"/>
                    <a:pt x="1149" y="0"/>
                    <a:pt x="1157" y="2"/>
                  </a:cubicBezTo>
                  <a:cubicBezTo>
                    <a:pt x="1158" y="2"/>
                    <a:pt x="1159" y="2"/>
                    <a:pt x="1160" y="2"/>
                  </a:cubicBezTo>
                  <a:cubicBezTo>
                    <a:pt x="1173" y="0"/>
                    <a:pt x="1186" y="5"/>
                    <a:pt x="1198" y="8"/>
                  </a:cubicBezTo>
                  <a:cubicBezTo>
                    <a:pt x="1206" y="10"/>
                    <a:pt x="1212" y="14"/>
                    <a:pt x="1217" y="20"/>
                  </a:cubicBezTo>
                  <a:cubicBezTo>
                    <a:pt x="1222" y="28"/>
                    <a:pt x="1227" y="35"/>
                    <a:pt x="1232" y="42"/>
                  </a:cubicBezTo>
                  <a:cubicBezTo>
                    <a:pt x="1234" y="44"/>
                    <a:pt x="1235" y="47"/>
                    <a:pt x="1236" y="50"/>
                  </a:cubicBezTo>
                  <a:cubicBezTo>
                    <a:pt x="1238" y="56"/>
                    <a:pt x="1239" y="61"/>
                    <a:pt x="1244" y="66"/>
                  </a:cubicBezTo>
                  <a:cubicBezTo>
                    <a:pt x="1245" y="68"/>
                    <a:pt x="1246" y="71"/>
                    <a:pt x="1246" y="74"/>
                  </a:cubicBezTo>
                  <a:cubicBezTo>
                    <a:pt x="1248" y="88"/>
                    <a:pt x="1249" y="102"/>
                    <a:pt x="1244" y="116"/>
                  </a:cubicBezTo>
                  <a:cubicBezTo>
                    <a:pt x="1242" y="125"/>
                    <a:pt x="1240" y="133"/>
                    <a:pt x="1238" y="142"/>
                  </a:cubicBezTo>
                  <a:cubicBezTo>
                    <a:pt x="1236" y="151"/>
                    <a:pt x="1234" y="159"/>
                    <a:pt x="1229" y="167"/>
                  </a:cubicBezTo>
                  <a:cubicBezTo>
                    <a:pt x="1228" y="168"/>
                    <a:pt x="1228" y="169"/>
                    <a:pt x="1227" y="170"/>
                  </a:cubicBezTo>
                  <a:cubicBezTo>
                    <a:pt x="1224" y="186"/>
                    <a:pt x="1214" y="199"/>
                    <a:pt x="1207" y="214"/>
                  </a:cubicBezTo>
                  <a:cubicBezTo>
                    <a:pt x="1206" y="216"/>
                    <a:pt x="1205" y="217"/>
                    <a:pt x="1204" y="219"/>
                  </a:cubicBezTo>
                  <a:cubicBezTo>
                    <a:pt x="1202" y="229"/>
                    <a:pt x="1197" y="238"/>
                    <a:pt x="1193" y="247"/>
                  </a:cubicBezTo>
                  <a:cubicBezTo>
                    <a:pt x="1191" y="251"/>
                    <a:pt x="1189" y="255"/>
                    <a:pt x="1187" y="259"/>
                  </a:cubicBezTo>
                  <a:cubicBezTo>
                    <a:pt x="1183" y="266"/>
                    <a:pt x="1179" y="273"/>
                    <a:pt x="1175" y="280"/>
                  </a:cubicBezTo>
                  <a:cubicBezTo>
                    <a:pt x="1174" y="281"/>
                    <a:pt x="1174" y="283"/>
                    <a:pt x="1173" y="284"/>
                  </a:cubicBezTo>
                  <a:cubicBezTo>
                    <a:pt x="1170" y="297"/>
                    <a:pt x="1167" y="309"/>
                    <a:pt x="1164" y="322"/>
                  </a:cubicBezTo>
                  <a:cubicBezTo>
                    <a:pt x="1166" y="325"/>
                    <a:pt x="1167" y="328"/>
                    <a:pt x="1169" y="330"/>
                  </a:cubicBezTo>
                  <a:cubicBezTo>
                    <a:pt x="1173" y="335"/>
                    <a:pt x="1177" y="338"/>
                    <a:pt x="1183" y="340"/>
                  </a:cubicBezTo>
                  <a:cubicBezTo>
                    <a:pt x="1192" y="342"/>
                    <a:pt x="1201" y="344"/>
                    <a:pt x="1209" y="346"/>
                  </a:cubicBezTo>
                  <a:cubicBezTo>
                    <a:pt x="1213" y="347"/>
                    <a:pt x="1216" y="347"/>
                    <a:pt x="1219" y="345"/>
                  </a:cubicBezTo>
                  <a:cubicBezTo>
                    <a:pt x="1226" y="342"/>
                    <a:pt x="1233" y="341"/>
                    <a:pt x="1238" y="335"/>
                  </a:cubicBezTo>
                  <a:cubicBezTo>
                    <a:pt x="1247" y="331"/>
                    <a:pt x="1253" y="323"/>
                    <a:pt x="1263" y="321"/>
                  </a:cubicBezTo>
                  <a:cubicBezTo>
                    <a:pt x="1265" y="321"/>
                    <a:pt x="1267" y="319"/>
                    <a:pt x="1270" y="318"/>
                  </a:cubicBezTo>
                  <a:cubicBezTo>
                    <a:pt x="1282" y="312"/>
                    <a:pt x="1293" y="303"/>
                    <a:pt x="1304" y="295"/>
                  </a:cubicBezTo>
                  <a:cubicBezTo>
                    <a:pt x="1309" y="291"/>
                    <a:pt x="1313" y="287"/>
                    <a:pt x="1317" y="282"/>
                  </a:cubicBezTo>
                  <a:cubicBezTo>
                    <a:pt x="1322" y="277"/>
                    <a:pt x="1328" y="273"/>
                    <a:pt x="1332" y="267"/>
                  </a:cubicBezTo>
                  <a:cubicBezTo>
                    <a:pt x="1333" y="265"/>
                    <a:pt x="1335" y="264"/>
                    <a:pt x="1337" y="263"/>
                  </a:cubicBezTo>
                  <a:cubicBezTo>
                    <a:pt x="1342" y="259"/>
                    <a:pt x="1348" y="255"/>
                    <a:pt x="1352" y="250"/>
                  </a:cubicBezTo>
                  <a:cubicBezTo>
                    <a:pt x="1356" y="247"/>
                    <a:pt x="1359" y="243"/>
                    <a:pt x="1364" y="241"/>
                  </a:cubicBezTo>
                  <a:cubicBezTo>
                    <a:pt x="1365" y="240"/>
                    <a:pt x="1367" y="238"/>
                    <a:pt x="1368" y="236"/>
                  </a:cubicBezTo>
                  <a:cubicBezTo>
                    <a:pt x="1370" y="233"/>
                    <a:pt x="1373" y="230"/>
                    <a:pt x="1375" y="227"/>
                  </a:cubicBezTo>
                  <a:cubicBezTo>
                    <a:pt x="1377" y="225"/>
                    <a:pt x="1379" y="224"/>
                    <a:pt x="1379" y="222"/>
                  </a:cubicBezTo>
                  <a:cubicBezTo>
                    <a:pt x="1381" y="216"/>
                    <a:pt x="1385" y="213"/>
                    <a:pt x="1388" y="209"/>
                  </a:cubicBezTo>
                  <a:cubicBezTo>
                    <a:pt x="1396" y="201"/>
                    <a:pt x="1402" y="192"/>
                    <a:pt x="1409" y="183"/>
                  </a:cubicBezTo>
                  <a:cubicBezTo>
                    <a:pt x="1416" y="174"/>
                    <a:pt x="1423" y="164"/>
                    <a:pt x="1429" y="155"/>
                  </a:cubicBezTo>
                  <a:cubicBezTo>
                    <a:pt x="1432" y="151"/>
                    <a:pt x="1435" y="148"/>
                    <a:pt x="1438" y="145"/>
                  </a:cubicBezTo>
                  <a:cubicBezTo>
                    <a:pt x="1443" y="141"/>
                    <a:pt x="1449" y="136"/>
                    <a:pt x="1454" y="132"/>
                  </a:cubicBezTo>
                  <a:cubicBezTo>
                    <a:pt x="1461" y="132"/>
                    <a:pt x="1467" y="131"/>
                    <a:pt x="1473" y="131"/>
                  </a:cubicBezTo>
                  <a:cubicBezTo>
                    <a:pt x="1478" y="132"/>
                    <a:pt x="1484" y="134"/>
                    <a:pt x="1489" y="135"/>
                  </a:cubicBezTo>
                  <a:cubicBezTo>
                    <a:pt x="1490" y="136"/>
                    <a:pt x="1492" y="138"/>
                    <a:pt x="1492" y="139"/>
                  </a:cubicBezTo>
                  <a:cubicBezTo>
                    <a:pt x="1494" y="145"/>
                    <a:pt x="1496" y="150"/>
                    <a:pt x="1495" y="157"/>
                  </a:cubicBezTo>
                  <a:cubicBezTo>
                    <a:pt x="1491" y="169"/>
                    <a:pt x="1489" y="181"/>
                    <a:pt x="1485" y="193"/>
                  </a:cubicBezTo>
                  <a:cubicBezTo>
                    <a:pt x="1484" y="198"/>
                    <a:pt x="1482" y="202"/>
                    <a:pt x="1479" y="206"/>
                  </a:cubicBezTo>
                  <a:cubicBezTo>
                    <a:pt x="1476" y="212"/>
                    <a:pt x="1473" y="218"/>
                    <a:pt x="1472" y="224"/>
                  </a:cubicBezTo>
                  <a:cubicBezTo>
                    <a:pt x="1471" y="230"/>
                    <a:pt x="1468" y="235"/>
                    <a:pt x="1464" y="239"/>
                  </a:cubicBezTo>
                  <a:cubicBezTo>
                    <a:pt x="1457" y="250"/>
                    <a:pt x="1449" y="259"/>
                    <a:pt x="1440" y="269"/>
                  </a:cubicBezTo>
                  <a:cubicBezTo>
                    <a:pt x="1439" y="271"/>
                    <a:pt x="1438" y="273"/>
                    <a:pt x="1437" y="274"/>
                  </a:cubicBezTo>
                  <a:cubicBezTo>
                    <a:pt x="1436" y="276"/>
                    <a:pt x="1435" y="278"/>
                    <a:pt x="1434" y="279"/>
                  </a:cubicBezTo>
                  <a:cubicBezTo>
                    <a:pt x="1426" y="284"/>
                    <a:pt x="1421" y="292"/>
                    <a:pt x="1415" y="299"/>
                  </a:cubicBezTo>
                  <a:cubicBezTo>
                    <a:pt x="1411" y="303"/>
                    <a:pt x="1407" y="307"/>
                    <a:pt x="1403" y="310"/>
                  </a:cubicBezTo>
                  <a:cubicBezTo>
                    <a:pt x="1397" y="315"/>
                    <a:pt x="1394" y="320"/>
                    <a:pt x="1389" y="326"/>
                  </a:cubicBezTo>
                  <a:cubicBezTo>
                    <a:pt x="1383" y="334"/>
                    <a:pt x="1374" y="341"/>
                    <a:pt x="1366" y="349"/>
                  </a:cubicBezTo>
                  <a:cubicBezTo>
                    <a:pt x="1364" y="352"/>
                    <a:pt x="1362" y="354"/>
                    <a:pt x="1360" y="356"/>
                  </a:cubicBezTo>
                  <a:cubicBezTo>
                    <a:pt x="1358" y="359"/>
                    <a:pt x="1355" y="363"/>
                    <a:pt x="1353" y="366"/>
                  </a:cubicBezTo>
                  <a:cubicBezTo>
                    <a:pt x="1350" y="368"/>
                    <a:pt x="1348" y="370"/>
                    <a:pt x="1345" y="373"/>
                  </a:cubicBezTo>
                  <a:cubicBezTo>
                    <a:pt x="1343" y="376"/>
                    <a:pt x="1341" y="379"/>
                    <a:pt x="1339" y="382"/>
                  </a:cubicBezTo>
                  <a:cubicBezTo>
                    <a:pt x="1340" y="384"/>
                    <a:pt x="1342" y="386"/>
                    <a:pt x="1343" y="387"/>
                  </a:cubicBezTo>
                  <a:cubicBezTo>
                    <a:pt x="1345" y="388"/>
                    <a:pt x="1348" y="388"/>
                    <a:pt x="1350" y="389"/>
                  </a:cubicBezTo>
                  <a:cubicBezTo>
                    <a:pt x="1353" y="389"/>
                    <a:pt x="1355" y="389"/>
                    <a:pt x="1358" y="389"/>
                  </a:cubicBezTo>
                  <a:cubicBezTo>
                    <a:pt x="1363" y="385"/>
                    <a:pt x="1367" y="381"/>
                    <a:pt x="1374" y="380"/>
                  </a:cubicBezTo>
                  <a:cubicBezTo>
                    <a:pt x="1375" y="379"/>
                    <a:pt x="1376" y="378"/>
                    <a:pt x="1377" y="377"/>
                  </a:cubicBezTo>
                  <a:cubicBezTo>
                    <a:pt x="1379" y="376"/>
                    <a:pt x="1380" y="374"/>
                    <a:pt x="1381" y="374"/>
                  </a:cubicBezTo>
                  <a:cubicBezTo>
                    <a:pt x="1387" y="370"/>
                    <a:pt x="1392" y="366"/>
                    <a:pt x="1397" y="361"/>
                  </a:cubicBezTo>
                  <a:cubicBezTo>
                    <a:pt x="1406" y="354"/>
                    <a:pt x="1414" y="346"/>
                    <a:pt x="1423" y="339"/>
                  </a:cubicBezTo>
                  <a:cubicBezTo>
                    <a:pt x="1424" y="339"/>
                    <a:pt x="1424" y="338"/>
                    <a:pt x="1425" y="338"/>
                  </a:cubicBezTo>
                  <a:cubicBezTo>
                    <a:pt x="1431" y="329"/>
                    <a:pt x="1440" y="324"/>
                    <a:pt x="1449" y="319"/>
                  </a:cubicBezTo>
                  <a:cubicBezTo>
                    <a:pt x="1453" y="316"/>
                    <a:pt x="1458" y="312"/>
                    <a:pt x="1462" y="307"/>
                  </a:cubicBezTo>
                  <a:cubicBezTo>
                    <a:pt x="1465" y="304"/>
                    <a:pt x="1469" y="300"/>
                    <a:pt x="1475" y="298"/>
                  </a:cubicBezTo>
                  <a:cubicBezTo>
                    <a:pt x="1478" y="297"/>
                    <a:pt x="1481" y="295"/>
                    <a:pt x="1484" y="293"/>
                  </a:cubicBezTo>
                  <a:cubicBezTo>
                    <a:pt x="1487" y="292"/>
                    <a:pt x="1490" y="292"/>
                    <a:pt x="1493" y="294"/>
                  </a:cubicBezTo>
                  <a:cubicBezTo>
                    <a:pt x="1494" y="295"/>
                    <a:pt x="1496" y="296"/>
                    <a:pt x="1497" y="297"/>
                  </a:cubicBezTo>
                  <a:cubicBezTo>
                    <a:pt x="1504" y="302"/>
                    <a:pt x="1504" y="310"/>
                    <a:pt x="1497" y="314"/>
                  </a:cubicBezTo>
                  <a:cubicBezTo>
                    <a:pt x="1487" y="319"/>
                    <a:pt x="1479" y="327"/>
                    <a:pt x="1470" y="335"/>
                  </a:cubicBezTo>
                  <a:cubicBezTo>
                    <a:pt x="1469" y="336"/>
                    <a:pt x="1467" y="338"/>
                    <a:pt x="1465" y="339"/>
                  </a:cubicBezTo>
                  <a:cubicBezTo>
                    <a:pt x="1455" y="346"/>
                    <a:pt x="1444" y="354"/>
                    <a:pt x="1434" y="361"/>
                  </a:cubicBezTo>
                  <a:cubicBezTo>
                    <a:pt x="1430" y="363"/>
                    <a:pt x="1427" y="366"/>
                    <a:pt x="1424" y="370"/>
                  </a:cubicBezTo>
                  <a:cubicBezTo>
                    <a:pt x="1422" y="373"/>
                    <a:pt x="1420" y="375"/>
                    <a:pt x="1418" y="378"/>
                  </a:cubicBezTo>
                  <a:cubicBezTo>
                    <a:pt x="1416" y="379"/>
                    <a:pt x="1415" y="380"/>
                    <a:pt x="1414" y="382"/>
                  </a:cubicBezTo>
                  <a:cubicBezTo>
                    <a:pt x="1411" y="392"/>
                    <a:pt x="1402" y="400"/>
                    <a:pt x="1402" y="412"/>
                  </a:cubicBezTo>
                  <a:cubicBezTo>
                    <a:pt x="1403" y="413"/>
                    <a:pt x="1403" y="413"/>
                    <a:pt x="1403" y="414"/>
                  </a:cubicBezTo>
                  <a:cubicBezTo>
                    <a:pt x="1411" y="422"/>
                    <a:pt x="1412" y="420"/>
                    <a:pt x="1419" y="414"/>
                  </a:cubicBezTo>
                  <a:cubicBezTo>
                    <a:pt x="1426" y="409"/>
                    <a:pt x="1434" y="404"/>
                    <a:pt x="1441" y="399"/>
                  </a:cubicBezTo>
                  <a:cubicBezTo>
                    <a:pt x="1444" y="397"/>
                    <a:pt x="1447" y="395"/>
                    <a:pt x="1449" y="392"/>
                  </a:cubicBezTo>
                  <a:cubicBezTo>
                    <a:pt x="1455" y="389"/>
                    <a:pt x="1460" y="385"/>
                    <a:pt x="1466" y="381"/>
                  </a:cubicBezTo>
                  <a:cubicBezTo>
                    <a:pt x="1473" y="377"/>
                    <a:pt x="1479" y="372"/>
                    <a:pt x="1486" y="368"/>
                  </a:cubicBezTo>
                  <a:cubicBezTo>
                    <a:pt x="1491" y="364"/>
                    <a:pt x="1496" y="361"/>
                    <a:pt x="1503" y="359"/>
                  </a:cubicBezTo>
                  <a:cubicBezTo>
                    <a:pt x="1509" y="357"/>
                    <a:pt x="1514" y="355"/>
                    <a:pt x="1520" y="352"/>
                  </a:cubicBezTo>
                  <a:cubicBezTo>
                    <a:pt x="1530" y="348"/>
                    <a:pt x="1540" y="346"/>
                    <a:pt x="1551" y="343"/>
                  </a:cubicBezTo>
                  <a:cubicBezTo>
                    <a:pt x="1562" y="341"/>
                    <a:pt x="1573" y="341"/>
                    <a:pt x="1583" y="345"/>
                  </a:cubicBezTo>
                  <a:cubicBezTo>
                    <a:pt x="1593" y="348"/>
                    <a:pt x="1594" y="348"/>
                    <a:pt x="1594" y="359"/>
                  </a:cubicBezTo>
                  <a:cubicBezTo>
                    <a:pt x="1586" y="366"/>
                    <a:pt x="1577" y="370"/>
                    <a:pt x="1567" y="370"/>
                  </a:cubicBezTo>
                  <a:cubicBezTo>
                    <a:pt x="1560" y="370"/>
                    <a:pt x="1554" y="370"/>
                    <a:pt x="1547" y="369"/>
                  </a:cubicBezTo>
                  <a:cubicBezTo>
                    <a:pt x="1540" y="368"/>
                    <a:pt x="1533" y="371"/>
                    <a:pt x="1527" y="373"/>
                  </a:cubicBezTo>
                  <a:cubicBezTo>
                    <a:pt x="1513" y="380"/>
                    <a:pt x="1501" y="390"/>
                    <a:pt x="1492" y="403"/>
                  </a:cubicBezTo>
                  <a:cubicBezTo>
                    <a:pt x="1491" y="405"/>
                    <a:pt x="1491" y="407"/>
                    <a:pt x="1489" y="408"/>
                  </a:cubicBezTo>
                  <a:cubicBezTo>
                    <a:pt x="1485" y="412"/>
                    <a:pt x="1486" y="416"/>
                    <a:pt x="1488" y="421"/>
                  </a:cubicBezTo>
                  <a:cubicBezTo>
                    <a:pt x="1488" y="422"/>
                    <a:pt x="1489" y="423"/>
                    <a:pt x="1489" y="425"/>
                  </a:cubicBezTo>
                  <a:cubicBezTo>
                    <a:pt x="1496" y="440"/>
                    <a:pt x="1495" y="437"/>
                    <a:pt x="1510" y="441"/>
                  </a:cubicBezTo>
                  <a:cubicBezTo>
                    <a:pt x="1514" y="443"/>
                    <a:pt x="1518" y="442"/>
                    <a:pt x="1522" y="439"/>
                  </a:cubicBezTo>
                  <a:cubicBezTo>
                    <a:pt x="1529" y="435"/>
                    <a:pt x="1537" y="432"/>
                    <a:pt x="1545" y="430"/>
                  </a:cubicBezTo>
                  <a:cubicBezTo>
                    <a:pt x="1547" y="430"/>
                    <a:pt x="1549" y="429"/>
                    <a:pt x="1552" y="427"/>
                  </a:cubicBezTo>
                  <a:cubicBezTo>
                    <a:pt x="1565" y="419"/>
                    <a:pt x="1580" y="412"/>
                    <a:pt x="1593" y="403"/>
                  </a:cubicBezTo>
                  <a:cubicBezTo>
                    <a:pt x="1600" y="399"/>
                    <a:pt x="1606" y="394"/>
                    <a:pt x="1612" y="388"/>
                  </a:cubicBezTo>
                  <a:cubicBezTo>
                    <a:pt x="1614" y="387"/>
                    <a:pt x="1615" y="383"/>
                    <a:pt x="1616" y="381"/>
                  </a:cubicBezTo>
                  <a:cubicBezTo>
                    <a:pt x="1618" y="374"/>
                    <a:pt x="1619" y="368"/>
                    <a:pt x="1625" y="363"/>
                  </a:cubicBezTo>
                  <a:cubicBezTo>
                    <a:pt x="1626" y="362"/>
                    <a:pt x="1626" y="360"/>
                    <a:pt x="1627" y="358"/>
                  </a:cubicBezTo>
                  <a:cubicBezTo>
                    <a:pt x="1634" y="338"/>
                    <a:pt x="1645" y="320"/>
                    <a:pt x="1658" y="302"/>
                  </a:cubicBezTo>
                  <a:cubicBezTo>
                    <a:pt x="1667" y="290"/>
                    <a:pt x="1676" y="279"/>
                    <a:pt x="1684" y="266"/>
                  </a:cubicBezTo>
                  <a:cubicBezTo>
                    <a:pt x="1702" y="241"/>
                    <a:pt x="1719" y="215"/>
                    <a:pt x="1736" y="189"/>
                  </a:cubicBezTo>
                  <a:cubicBezTo>
                    <a:pt x="1746" y="172"/>
                    <a:pt x="1757" y="156"/>
                    <a:pt x="1771" y="142"/>
                  </a:cubicBezTo>
                  <a:cubicBezTo>
                    <a:pt x="1777" y="137"/>
                    <a:pt x="1782" y="131"/>
                    <a:pt x="1787" y="125"/>
                  </a:cubicBezTo>
                  <a:cubicBezTo>
                    <a:pt x="1791" y="120"/>
                    <a:pt x="1795" y="119"/>
                    <a:pt x="1801" y="120"/>
                  </a:cubicBezTo>
                  <a:cubicBezTo>
                    <a:pt x="1804" y="121"/>
                    <a:pt x="1806" y="124"/>
                    <a:pt x="1807" y="127"/>
                  </a:cubicBezTo>
                  <a:cubicBezTo>
                    <a:pt x="1807" y="128"/>
                    <a:pt x="1807" y="129"/>
                    <a:pt x="1807" y="129"/>
                  </a:cubicBezTo>
                  <a:cubicBezTo>
                    <a:pt x="1803" y="142"/>
                    <a:pt x="1803" y="156"/>
                    <a:pt x="1795" y="169"/>
                  </a:cubicBezTo>
                  <a:cubicBezTo>
                    <a:pt x="1787" y="184"/>
                    <a:pt x="1778" y="199"/>
                    <a:pt x="1769" y="214"/>
                  </a:cubicBezTo>
                  <a:cubicBezTo>
                    <a:pt x="1763" y="225"/>
                    <a:pt x="1757" y="237"/>
                    <a:pt x="1751" y="249"/>
                  </a:cubicBezTo>
                  <a:cubicBezTo>
                    <a:pt x="1751" y="249"/>
                    <a:pt x="1751" y="250"/>
                    <a:pt x="1750" y="251"/>
                  </a:cubicBezTo>
                  <a:cubicBezTo>
                    <a:pt x="1743" y="263"/>
                    <a:pt x="1736" y="276"/>
                    <a:pt x="1728" y="287"/>
                  </a:cubicBezTo>
                  <a:cubicBezTo>
                    <a:pt x="1720" y="299"/>
                    <a:pt x="1712" y="311"/>
                    <a:pt x="1702" y="321"/>
                  </a:cubicBezTo>
                  <a:cubicBezTo>
                    <a:pt x="1695" y="328"/>
                    <a:pt x="1690" y="337"/>
                    <a:pt x="1685" y="345"/>
                  </a:cubicBezTo>
                  <a:cubicBezTo>
                    <a:pt x="1675" y="360"/>
                    <a:pt x="1663" y="374"/>
                    <a:pt x="1649" y="386"/>
                  </a:cubicBezTo>
                  <a:cubicBezTo>
                    <a:pt x="1646" y="388"/>
                    <a:pt x="1644" y="389"/>
                    <a:pt x="1640" y="392"/>
                  </a:cubicBezTo>
                  <a:cubicBezTo>
                    <a:pt x="1640" y="397"/>
                    <a:pt x="1637" y="402"/>
                    <a:pt x="1632" y="405"/>
                  </a:cubicBezTo>
                  <a:cubicBezTo>
                    <a:pt x="1631" y="406"/>
                    <a:pt x="1630" y="407"/>
                    <a:pt x="1630" y="409"/>
                  </a:cubicBezTo>
                  <a:cubicBezTo>
                    <a:pt x="1628" y="413"/>
                    <a:pt x="1627" y="417"/>
                    <a:pt x="1623" y="420"/>
                  </a:cubicBezTo>
                  <a:cubicBezTo>
                    <a:pt x="1622" y="421"/>
                    <a:pt x="1622" y="423"/>
                    <a:pt x="1622" y="424"/>
                  </a:cubicBezTo>
                  <a:cubicBezTo>
                    <a:pt x="1620" y="431"/>
                    <a:pt x="1618" y="437"/>
                    <a:pt x="1617" y="444"/>
                  </a:cubicBezTo>
                  <a:cubicBezTo>
                    <a:pt x="1617" y="450"/>
                    <a:pt x="1618" y="455"/>
                    <a:pt x="1618" y="461"/>
                  </a:cubicBezTo>
                  <a:cubicBezTo>
                    <a:pt x="1618" y="463"/>
                    <a:pt x="1619" y="464"/>
                    <a:pt x="1619" y="466"/>
                  </a:cubicBezTo>
                  <a:cubicBezTo>
                    <a:pt x="1619" y="476"/>
                    <a:pt x="1625" y="481"/>
                    <a:pt x="1633" y="485"/>
                  </a:cubicBezTo>
                  <a:cubicBezTo>
                    <a:pt x="1639" y="487"/>
                    <a:pt x="1647" y="488"/>
                    <a:pt x="1654" y="489"/>
                  </a:cubicBezTo>
                  <a:cubicBezTo>
                    <a:pt x="1666" y="490"/>
                    <a:pt x="1677" y="486"/>
                    <a:pt x="1686" y="476"/>
                  </a:cubicBezTo>
                  <a:cubicBezTo>
                    <a:pt x="1688" y="474"/>
                    <a:pt x="1690" y="472"/>
                    <a:pt x="1693" y="470"/>
                  </a:cubicBezTo>
                  <a:cubicBezTo>
                    <a:pt x="1694" y="457"/>
                    <a:pt x="1698" y="444"/>
                    <a:pt x="1704" y="432"/>
                  </a:cubicBezTo>
                  <a:cubicBezTo>
                    <a:pt x="1707" y="424"/>
                    <a:pt x="1711" y="416"/>
                    <a:pt x="1715" y="409"/>
                  </a:cubicBezTo>
                  <a:cubicBezTo>
                    <a:pt x="1719" y="401"/>
                    <a:pt x="1726" y="397"/>
                    <a:pt x="1733" y="391"/>
                  </a:cubicBezTo>
                  <a:cubicBezTo>
                    <a:pt x="1741" y="386"/>
                    <a:pt x="1749" y="383"/>
                    <a:pt x="1758" y="382"/>
                  </a:cubicBezTo>
                  <a:cubicBezTo>
                    <a:pt x="1761" y="382"/>
                    <a:pt x="1764" y="382"/>
                    <a:pt x="1767" y="382"/>
                  </a:cubicBezTo>
                  <a:cubicBezTo>
                    <a:pt x="1774" y="384"/>
                    <a:pt x="1780" y="386"/>
                    <a:pt x="1787" y="387"/>
                  </a:cubicBezTo>
                  <a:cubicBezTo>
                    <a:pt x="1801" y="391"/>
                    <a:pt x="1814" y="409"/>
                    <a:pt x="1803" y="428"/>
                  </a:cubicBezTo>
                  <a:cubicBezTo>
                    <a:pt x="1796" y="438"/>
                    <a:pt x="1789" y="447"/>
                    <a:pt x="1778" y="454"/>
                  </a:cubicBezTo>
                  <a:cubicBezTo>
                    <a:pt x="1766" y="461"/>
                    <a:pt x="1754" y="469"/>
                    <a:pt x="1743" y="478"/>
                  </a:cubicBezTo>
                  <a:cubicBezTo>
                    <a:pt x="1738" y="481"/>
                    <a:pt x="1735" y="484"/>
                    <a:pt x="1729" y="485"/>
                  </a:cubicBezTo>
                  <a:cubicBezTo>
                    <a:pt x="1726" y="486"/>
                    <a:pt x="1723" y="488"/>
                    <a:pt x="1720" y="492"/>
                  </a:cubicBezTo>
                  <a:cubicBezTo>
                    <a:pt x="1723" y="498"/>
                    <a:pt x="1727" y="503"/>
                    <a:pt x="1734" y="506"/>
                  </a:cubicBezTo>
                  <a:cubicBezTo>
                    <a:pt x="1744" y="509"/>
                    <a:pt x="1754" y="511"/>
                    <a:pt x="1765" y="507"/>
                  </a:cubicBezTo>
                  <a:cubicBezTo>
                    <a:pt x="1770" y="506"/>
                    <a:pt x="1774" y="504"/>
                    <a:pt x="1778" y="501"/>
                  </a:cubicBezTo>
                  <a:cubicBezTo>
                    <a:pt x="1795" y="488"/>
                    <a:pt x="1812" y="476"/>
                    <a:pt x="1829" y="463"/>
                  </a:cubicBezTo>
                  <a:cubicBezTo>
                    <a:pt x="1841" y="454"/>
                    <a:pt x="1852" y="445"/>
                    <a:pt x="1863" y="436"/>
                  </a:cubicBezTo>
                  <a:cubicBezTo>
                    <a:pt x="1865" y="434"/>
                    <a:pt x="1867" y="432"/>
                    <a:pt x="1870" y="431"/>
                  </a:cubicBezTo>
                  <a:cubicBezTo>
                    <a:pt x="1873" y="429"/>
                    <a:pt x="1876" y="429"/>
                    <a:pt x="1879" y="432"/>
                  </a:cubicBezTo>
                  <a:cubicBezTo>
                    <a:pt x="1882" y="434"/>
                    <a:pt x="1883" y="437"/>
                    <a:pt x="1882" y="441"/>
                  </a:cubicBezTo>
                  <a:cubicBezTo>
                    <a:pt x="1881" y="447"/>
                    <a:pt x="1877" y="452"/>
                    <a:pt x="1873" y="456"/>
                  </a:cubicBezTo>
                  <a:cubicBezTo>
                    <a:pt x="1857" y="473"/>
                    <a:pt x="1844" y="493"/>
                    <a:pt x="1831" y="513"/>
                  </a:cubicBezTo>
                  <a:cubicBezTo>
                    <a:pt x="1825" y="524"/>
                    <a:pt x="1825" y="534"/>
                    <a:pt x="1832" y="544"/>
                  </a:cubicBezTo>
                  <a:cubicBezTo>
                    <a:pt x="1833" y="547"/>
                    <a:pt x="1835" y="549"/>
                    <a:pt x="1837" y="552"/>
                  </a:cubicBezTo>
                  <a:cubicBezTo>
                    <a:pt x="1844" y="564"/>
                    <a:pt x="1864" y="570"/>
                    <a:pt x="1876" y="566"/>
                  </a:cubicBezTo>
                  <a:cubicBezTo>
                    <a:pt x="1878" y="565"/>
                    <a:pt x="1880" y="565"/>
                    <a:pt x="1883" y="564"/>
                  </a:cubicBezTo>
                  <a:cubicBezTo>
                    <a:pt x="1890" y="560"/>
                    <a:pt x="1898" y="557"/>
                    <a:pt x="1905" y="553"/>
                  </a:cubicBezTo>
                  <a:cubicBezTo>
                    <a:pt x="1907" y="552"/>
                    <a:pt x="1910" y="550"/>
                    <a:pt x="1912" y="548"/>
                  </a:cubicBezTo>
                  <a:cubicBezTo>
                    <a:pt x="1911" y="544"/>
                    <a:pt x="1909" y="542"/>
                    <a:pt x="1906" y="540"/>
                  </a:cubicBezTo>
                  <a:cubicBezTo>
                    <a:pt x="1901" y="535"/>
                    <a:pt x="1897" y="529"/>
                    <a:pt x="1893" y="523"/>
                  </a:cubicBezTo>
                  <a:cubicBezTo>
                    <a:pt x="1887" y="513"/>
                    <a:pt x="1886" y="503"/>
                    <a:pt x="1888" y="491"/>
                  </a:cubicBezTo>
                  <a:cubicBezTo>
                    <a:pt x="1891" y="478"/>
                    <a:pt x="1898" y="467"/>
                    <a:pt x="1907" y="457"/>
                  </a:cubicBezTo>
                  <a:cubicBezTo>
                    <a:pt x="1908" y="455"/>
                    <a:pt x="1910" y="454"/>
                    <a:pt x="1911" y="452"/>
                  </a:cubicBezTo>
                  <a:cubicBezTo>
                    <a:pt x="1917" y="443"/>
                    <a:pt x="1926" y="440"/>
                    <a:pt x="1936" y="439"/>
                  </a:cubicBezTo>
                  <a:cubicBezTo>
                    <a:pt x="1946" y="437"/>
                    <a:pt x="1955" y="439"/>
                    <a:pt x="1963" y="446"/>
                  </a:cubicBezTo>
                  <a:cubicBezTo>
                    <a:pt x="1973" y="453"/>
                    <a:pt x="1979" y="463"/>
                    <a:pt x="1981" y="474"/>
                  </a:cubicBezTo>
                  <a:cubicBezTo>
                    <a:pt x="1982" y="477"/>
                    <a:pt x="1981" y="480"/>
                    <a:pt x="1981" y="483"/>
                  </a:cubicBezTo>
                  <a:cubicBezTo>
                    <a:pt x="1978" y="498"/>
                    <a:pt x="1973" y="513"/>
                    <a:pt x="1963" y="526"/>
                  </a:cubicBezTo>
                  <a:cubicBezTo>
                    <a:pt x="1961" y="528"/>
                    <a:pt x="1959" y="531"/>
                    <a:pt x="1958" y="534"/>
                  </a:cubicBezTo>
                  <a:cubicBezTo>
                    <a:pt x="1957" y="536"/>
                    <a:pt x="1957" y="539"/>
                    <a:pt x="1957" y="543"/>
                  </a:cubicBezTo>
                  <a:cubicBezTo>
                    <a:pt x="1966" y="546"/>
                    <a:pt x="1975" y="547"/>
                    <a:pt x="1985" y="545"/>
                  </a:cubicBezTo>
                  <a:cubicBezTo>
                    <a:pt x="2001" y="543"/>
                    <a:pt x="2016" y="537"/>
                    <a:pt x="2030" y="530"/>
                  </a:cubicBezTo>
                  <a:cubicBezTo>
                    <a:pt x="2031" y="530"/>
                    <a:pt x="2032" y="529"/>
                    <a:pt x="2032" y="529"/>
                  </a:cubicBezTo>
                  <a:cubicBezTo>
                    <a:pt x="2032" y="528"/>
                    <a:pt x="2032" y="527"/>
                    <a:pt x="2032" y="526"/>
                  </a:cubicBezTo>
                  <a:cubicBezTo>
                    <a:pt x="2023" y="505"/>
                    <a:pt x="2031" y="487"/>
                    <a:pt x="2042" y="469"/>
                  </a:cubicBezTo>
                  <a:cubicBezTo>
                    <a:pt x="2044" y="467"/>
                    <a:pt x="2046" y="464"/>
                    <a:pt x="2049" y="463"/>
                  </a:cubicBezTo>
                  <a:cubicBezTo>
                    <a:pt x="2052" y="461"/>
                    <a:pt x="2055" y="460"/>
                    <a:pt x="2058" y="460"/>
                  </a:cubicBezTo>
                  <a:cubicBezTo>
                    <a:pt x="2072" y="460"/>
                    <a:pt x="2086" y="470"/>
                    <a:pt x="2091" y="483"/>
                  </a:cubicBezTo>
                  <a:cubicBezTo>
                    <a:pt x="2092" y="487"/>
                    <a:pt x="2092" y="491"/>
                    <a:pt x="2092" y="496"/>
                  </a:cubicBezTo>
                  <a:cubicBezTo>
                    <a:pt x="2090" y="503"/>
                    <a:pt x="2087" y="509"/>
                    <a:pt x="2082" y="514"/>
                  </a:cubicBezTo>
                  <a:cubicBezTo>
                    <a:pt x="2078" y="519"/>
                    <a:pt x="2073" y="523"/>
                    <a:pt x="2069" y="527"/>
                  </a:cubicBezTo>
                  <a:cubicBezTo>
                    <a:pt x="2067" y="528"/>
                    <a:pt x="2065" y="530"/>
                    <a:pt x="2064" y="531"/>
                  </a:cubicBezTo>
                  <a:cubicBezTo>
                    <a:pt x="2064" y="534"/>
                    <a:pt x="2066" y="534"/>
                    <a:pt x="2068" y="535"/>
                  </a:cubicBezTo>
                  <a:cubicBezTo>
                    <a:pt x="2072" y="536"/>
                    <a:pt x="2076" y="537"/>
                    <a:pt x="2080" y="538"/>
                  </a:cubicBezTo>
                  <a:cubicBezTo>
                    <a:pt x="2088" y="540"/>
                    <a:pt x="2096" y="540"/>
                    <a:pt x="2103" y="539"/>
                  </a:cubicBezTo>
                  <a:cubicBezTo>
                    <a:pt x="2115" y="536"/>
                    <a:pt x="2126" y="532"/>
                    <a:pt x="2136" y="527"/>
                  </a:cubicBezTo>
                  <a:cubicBezTo>
                    <a:pt x="2155" y="517"/>
                    <a:pt x="2172" y="504"/>
                    <a:pt x="2187" y="489"/>
                  </a:cubicBezTo>
                  <a:cubicBezTo>
                    <a:pt x="2187" y="488"/>
                    <a:pt x="2188" y="488"/>
                    <a:pt x="2189" y="487"/>
                  </a:cubicBezTo>
                  <a:cubicBezTo>
                    <a:pt x="2189" y="486"/>
                    <a:pt x="2189" y="486"/>
                    <a:pt x="2190" y="485"/>
                  </a:cubicBezTo>
                  <a:cubicBezTo>
                    <a:pt x="2189" y="484"/>
                    <a:pt x="2189" y="482"/>
                    <a:pt x="2188" y="481"/>
                  </a:cubicBezTo>
                  <a:cubicBezTo>
                    <a:pt x="2181" y="471"/>
                    <a:pt x="2180" y="460"/>
                    <a:pt x="2183" y="448"/>
                  </a:cubicBezTo>
                  <a:cubicBezTo>
                    <a:pt x="2185" y="441"/>
                    <a:pt x="2187" y="434"/>
                    <a:pt x="2191" y="428"/>
                  </a:cubicBezTo>
                  <a:cubicBezTo>
                    <a:pt x="2199" y="416"/>
                    <a:pt x="2211" y="413"/>
                    <a:pt x="2223" y="421"/>
                  </a:cubicBezTo>
                  <a:cubicBezTo>
                    <a:pt x="2231" y="426"/>
                    <a:pt x="2234" y="432"/>
                    <a:pt x="2232" y="441"/>
                  </a:cubicBezTo>
                  <a:cubicBezTo>
                    <a:pt x="2230" y="451"/>
                    <a:pt x="2227" y="462"/>
                    <a:pt x="2221" y="472"/>
                  </a:cubicBezTo>
                  <a:cubicBezTo>
                    <a:pt x="2220" y="474"/>
                    <a:pt x="2219" y="476"/>
                    <a:pt x="2217" y="479"/>
                  </a:cubicBezTo>
                  <a:cubicBezTo>
                    <a:pt x="2220" y="480"/>
                    <a:pt x="2222" y="481"/>
                    <a:pt x="2223" y="481"/>
                  </a:cubicBezTo>
                  <a:cubicBezTo>
                    <a:pt x="2229" y="481"/>
                    <a:pt x="2233" y="479"/>
                    <a:pt x="2238" y="477"/>
                  </a:cubicBezTo>
                  <a:cubicBezTo>
                    <a:pt x="2243" y="473"/>
                    <a:pt x="2248" y="470"/>
                    <a:pt x="2252" y="466"/>
                  </a:cubicBezTo>
                  <a:cubicBezTo>
                    <a:pt x="2274" y="448"/>
                    <a:pt x="2290" y="426"/>
                    <a:pt x="2304" y="403"/>
                  </a:cubicBezTo>
                  <a:cubicBezTo>
                    <a:pt x="2307" y="399"/>
                    <a:pt x="2308" y="395"/>
                    <a:pt x="2310" y="391"/>
                  </a:cubicBezTo>
                  <a:cubicBezTo>
                    <a:pt x="2311" y="388"/>
                    <a:pt x="2314" y="387"/>
                    <a:pt x="2317" y="388"/>
                  </a:cubicBezTo>
                  <a:cubicBezTo>
                    <a:pt x="2320" y="389"/>
                    <a:pt x="2323" y="391"/>
                    <a:pt x="2322" y="395"/>
                  </a:cubicBezTo>
                  <a:cubicBezTo>
                    <a:pt x="2322" y="397"/>
                    <a:pt x="2321" y="400"/>
                    <a:pt x="2320" y="403"/>
                  </a:cubicBezTo>
                  <a:cubicBezTo>
                    <a:pt x="2306" y="435"/>
                    <a:pt x="2286" y="462"/>
                    <a:pt x="2259" y="483"/>
                  </a:cubicBezTo>
                  <a:cubicBezTo>
                    <a:pt x="2253" y="488"/>
                    <a:pt x="2247" y="491"/>
                    <a:pt x="2241" y="494"/>
                  </a:cubicBezTo>
                  <a:cubicBezTo>
                    <a:pt x="2233" y="498"/>
                    <a:pt x="2223" y="500"/>
                    <a:pt x="2213" y="497"/>
                  </a:cubicBezTo>
                  <a:cubicBezTo>
                    <a:pt x="2211" y="496"/>
                    <a:pt x="2209" y="496"/>
                    <a:pt x="2205" y="495"/>
                  </a:cubicBezTo>
                  <a:cubicBezTo>
                    <a:pt x="2203" y="497"/>
                    <a:pt x="2201" y="500"/>
                    <a:pt x="2198" y="502"/>
                  </a:cubicBezTo>
                  <a:cubicBezTo>
                    <a:pt x="2179" y="521"/>
                    <a:pt x="2158" y="537"/>
                    <a:pt x="2133" y="547"/>
                  </a:cubicBezTo>
                  <a:cubicBezTo>
                    <a:pt x="2129" y="549"/>
                    <a:pt x="2125" y="550"/>
                    <a:pt x="2122" y="552"/>
                  </a:cubicBezTo>
                  <a:cubicBezTo>
                    <a:pt x="2095" y="561"/>
                    <a:pt x="2071" y="557"/>
                    <a:pt x="2047" y="543"/>
                  </a:cubicBezTo>
                  <a:cubicBezTo>
                    <a:pt x="2046" y="543"/>
                    <a:pt x="2046" y="543"/>
                    <a:pt x="2044" y="543"/>
                  </a:cubicBezTo>
                  <a:cubicBezTo>
                    <a:pt x="2040" y="544"/>
                    <a:pt x="2036" y="547"/>
                    <a:pt x="2031" y="549"/>
                  </a:cubicBezTo>
                  <a:cubicBezTo>
                    <a:pt x="2016" y="555"/>
                    <a:pt x="2000" y="560"/>
                    <a:pt x="1983" y="562"/>
                  </a:cubicBezTo>
                  <a:cubicBezTo>
                    <a:pt x="1976" y="563"/>
                    <a:pt x="1968" y="563"/>
                    <a:pt x="1961" y="561"/>
                  </a:cubicBezTo>
                  <a:cubicBezTo>
                    <a:pt x="1955" y="559"/>
                    <a:pt x="1948" y="558"/>
                    <a:pt x="1941" y="556"/>
                  </a:cubicBezTo>
                  <a:cubicBezTo>
                    <a:pt x="1937" y="557"/>
                    <a:pt x="1934" y="562"/>
                    <a:pt x="1928" y="561"/>
                  </a:cubicBezTo>
                  <a:cubicBezTo>
                    <a:pt x="1927" y="561"/>
                    <a:pt x="1925" y="563"/>
                    <a:pt x="1924" y="564"/>
                  </a:cubicBezTo>
                  <a:cubicBezTo>
                    <a:pt x="1916" y="568"/>
                    <a:pt x="1909" y="571"/>
                    <a:pt x="1902" y="575"/>
                  </a:cubicBezTo>
                  <a:cubicBezTo>
                    <a:pt x="1897" y="577"/>
                    <a:pt x="1892" y="579"/>
                    <a:pt x="1887" y="582"/>
                  </a:cubicBezTo>
                  <a:cubicBezTo>
                    <a:pt x="1868" y="590"/>
                    <a:pt x="1851" y="587"/>
                    <a:pt x="1835" y="576"/>
                  </a:cubicBezTo>
                  <a:cubicBezTo>
                    <a:pt x="1826" y="569"/>
                    <a:pt x="1818" y="563"/>
                    <a:pt x="1811" y="554"/>
                  </a:cubicBezTo>
                  <a:cubicBezTo>
                    <a:pt x="1805" y="547"/>
                    <a:pt x="1802" y="539"/>
                    <a:pt x="1805" y="529"/>
                  </a:cubicBezTo>
                  <a:cubicBezTo>
                    <a:pt x="1807" y="526"/>
                    <a:pt x="1807" y="523"/>
                    <a:pt x="1808" y="518"/>
                  </a:cubicBezTo>
                  <a:cubicBezTo>
                    <a:pt x="1805" y="519"/>
                    <a:pt x="1803" y="520"/>
                    <a:pt x="1801" y="521"/>
                  </a:cubicBezTo>
                  <a:cubicBezTo>
                    <a:pt x="1791" y="525"/>
                    <a:pt x="1782" y="529"/>
                    <a:pt x="1772" y="533"/>
                  </a:cubicBezTo>
                  <a:cubicBezTo>
                    <a:pt x="1765" y="536"/>
                    <a:pt x="1759" y="537"/>
                    <a:pt x="1752" y="535"/>
                  </a:cubicBezTo>
                  <a:cubicBezTo>
                    <a:pt x="1743" y="532"/>
                    <a:pt x="1734" y="529"/>
                    <a:pt x="1725" y="526"/>
                  </a:cubicBezTo>
                  <a:cubicBezTo>
                    <a:pt x="1716" y="523"/>
                    <a:pt x="1708" y="517"/>
                    <a:pt x="1703" y="507"/>
                  </a:cubicBezTo>
                  <a:cubicBezTo>
                    <a:pt x="1702" y="505"/>
                    <a:pt x="1701" y="504"/>
                    <a:pt x="1699" y="502"/>
                  </a:cubicBezTo>
                  <a:cubicBezTo>
                    <a:pt x="1697" y="502"/>
                    <a:pt x="1694" y="503"/>
                    <a:pt x="1692" y="504"/>
                  </a:cubicBezTo>
                  <a:cubicBezTo>
                    <a:pt x="1675" y="510"/>
                    <a:pt x="1656" y="512"/>
                    <a:pt x="1638" y="513"/>
                  </a:cubicBezTo>
                  <a:cubicBezTo>
                    <a:pt x="1629" y="514"/>
                    <a:pt x="1620" y="511"/>
                    <a:pt x="1611" y="508"/>
                  </a:cubicBezTo>
                  <a:cubicBezTo>
                    <a:pt x="1608" y="500"/>
                    <a:pt x="1604" y="492"/>
                    <a:pt x="1601" y="484"/>
                  </a:cubicBezTo>
                  <a:cubicBezTo>
                    <a:pt x="1599" y="480"/>
                    <a:pt x="1599" y="476"/>
                    <a:pt x="1598" y="471"/>
                  </a:cubicBezTo>
                  <a:cubicBezTo>
                    <a:pt x="1598" y="464"/>
                    <a:pt x="1597" y="457"/>
                    <a:pt x="1597" y="449"/>
                  </a:cubicBezTo>
                  <a:cubicBezTo>
                    <a:pt x="1597" y="445"/>
                    <a:pt x="1597" y="441"/>
                    <a:pt x="1598" y="438"/>
                  </a:cubicBezTo>
                  <a:cubicBezTo>
                    <a:pt x="1599" y="432"/>
                    <a:pt x="1601" y="426"/>
                    <a:pt x="1603" y="419"/>
                  </a:cubicBezTo>
                  <a:cubicBezTo>
                    <a:pt x="1598" y="420"/>
                    <a:pt x="1595" y="423"/>
                    <a:pt x="1592" y="425"/>
                  </a:cubicBezTo>
                  <a:cubicBezTo>
                    <a:pt x="1589" y="426"/>
                    <a:pt x="1586" y="429"/>
                    <a:pt x="1583" y="430"/>
                  </a:cubicBezTo>
                  <a:cubicBezTo>
                    <a:pt x="1579" y="432"/>
                    <a:pt x="1575" y="433"/>
                    <a:pt x="1572" y="435"/>
                  </a:cubicBezTo>
                  <a:cubicBezTo>
                    <a:pt x="1569" y="436"/>
                    <a:pt x="1566" y="438"/>
                    <a:pt x="1562" y="440"/>
                  </a:cubicBezTo>
                  <a:cubicBezTo>
                    <a:pt x="1559" y="441"/>
                    <a:pt x="1556" y="444"/>
                    <a:pt x="1552" y="445"/>
                  </a:cubicBezTo>
                  <a:cubicBezTo>
                    <a:pt x="1549" y="447"/>
                    <a:pt x="1546" y="448"/>
                    <a:pt x="1542" y="449"/>
                  </a:cubicBezTo>
                  <a:cubicBezTo>
                    <a:pt x="1539" y="451"/>
                    <a:pt x="1535" y="452"/>
                    <a:pt x="1531" y="454"/>
                  </a:cubicBezTo>
                  <a:cubicBezTo>
                    <a:pt x="1531" y="455"/>
                    <a:pt x="1530" y="457"/>
                    <a:pt x="1529" y="459"/>
                  </a:cubicBezTo>
                  <a:cubicBezTo>
                    <a:pt x="1522" y="461"/>
                    <a:pt x="1515" y="463"/>
                    <a:pt x="1507" y="464"/>
                  </a:cubicBezTo>
                  <a:cubicBezTo>
                    <a:pt x="1497" y="466"/>
                    <a:pt x="1488" y="463"/>
                    <a:pt x="1479" y="460"/>
                  </a:cubicBezTo>
                  <a:cubicBezTo>
                    <a:pt x="1477" y="459"/>
                    <a:pt x="1476" y="458"/>
                    <a:pt x="1475" y="457"/>
                  </a:cubicBezTo>
                  <a:cubicBezTo>
                    <a:pt x="1465" y="445"/>
                    <a:pt x="1457" y="433"/>
                    <a:pt x="1462" y="417"/>
                  </a:cubicBezTo>
                  <a:cubicBezTo>
                    <a:pt x="1463" y="415"/>
                    <a:pt x="1463" y="414"/>
                    <a:pt x="1463" y="412"/>
                  </a:cubicBezTo>
                  <a:cubicBezTo>
                    <a:pt x="1463" y="412"/>
                    <a:pt x="1463" y="412"/>
                    <a:pt x="1463" y="411"/>
                  </a:cubicBezTo>
                  <a:cubicBezTo>
                    <a:pt x="1459" y="411"/>
                    <a:pt x="1457" y="413"/>
                    <a:pt x="1454" y="415"/>
                  </a:cubicBezTo>
                  <a:cubicBezTo>
                    <a:pt x="1445" y="421"/>
                    <a:pt x="1436" y="427"/>
                    <a:pt x="1427" y="433"/>
                  </a:cubicBezTo>
                  <a:cubicBezTo>
                    <a:pt x="1421" y="436"/>
                    <a:pt x="1415" y="438"/>
                    <a:pt x="1408" y="436"/>
                  </a:cubicBezTo>
                  <a:cubicBezTo>
                    <a:pt x="1402" y="434"/>
                    <a:pt x="1395" y="432"/>
                    <a:pt x="1391" y="427"/>
                  </a:cubicBezTo>
                  <a:cubicBezTo>
                    <a:pt x="1386" y="422"/>
                    <a:pt x="1383" y="416"/>
                    <a:pt x="1385" y="409"/>
                  </a:cubicBezTo>
                  <a:cubicBezTo>
                    <a:pt x="1387" y="405"/>
                    <a:pt x="1388" y="401"/>
                    <a:pt x="1388" y="397"/>
                  </a:cubicBezTo>
                  <a:cubicBezTo>
                    <a:pt x="1386" y="395"/>
                    <a:pt x="1384" y="397"/>
                    <a:pt x="1383" y="397"/>
                  </a:cubicBezTo>
                  <a:cubicBezTo>
                    <a:pt x="1379" y="399"/>
                    <a:pt x="1376" y="401"/>
                    <a:pt x="1373" y="403"/>
                  </a:cubicBezTo>
                  <a:cubicBezTo>
                    <a:pt x="1361" y="410"/>
                    <a:pt x="1349" y="412"/>
                    <a:pt x="1337" y="409"/>
                  </a:cubicBezTo>
                  <a:cubicBezTo>
                    <a:pt x="1330" y="408"/>
                    <a:pt x="1324" y="406"/>
                    <a:pt x="1318" y="404"/>
                  </a:cubicBezTo>
                  <a:cubicBezTo>
                    <a:pt x="1313" y="403"/>
                    <a:pt x="1311" y="399"/>
                    <a:pt x="1312" y="393"/>
                  </a:cubicBezTo>
                  <a:cubicBezTo>
                    <a:pt x="1313" y="391"/>
                    <a:pt x="1315" y="388"/>
                    <a:pt x="1317" y="385"/>
                  </a:cubicBezTo>
                  <a:cubicBezTo>
                    <a:pt x="1319" y="381"/>
                    <a:pt x="1321" y="377"/>
                    <a:pt x="1324" y="373"/>
                  </a:cubicBezTo>
                  <a:cubicBezTo>
                    <a:pt x="1327" y="367"/>
                    <a:pt x="1330" y="360"/>
                    <a:pt x="1336" y="355"/>
                  </a:cubicBezTo>
                  <a:cubicBezTo>
                    <a:pt x="1338" y="354"/>
                    <a:pt x="1339" y="352"/>
                    <a:pt x="1340" y="351"/>
                  </a:cubicBezTo>
                  <a:cubicBezTo>
                    <a:pt x="1342" y="348"/>
                    <a:pt x="1344" y="345"/>
                    <a:pt x="1346" y="343"/>
                  </a:cubicBezTo>
                  <a:cubicBezTo>
                    <a:pt x="1352" y="337"/>
                    <a:pt x="1358" y="330"/>
                    <a:pt x="1365" y="324"/>
                  </a:cubicBezTo>
                  <a:cubicBezTo>
                    <a:pt x="1367" y="322"/>
                    <a:pt x="1370" y="320"/>
                    <a:pt x="1371" y="318"/>
                  </a:cubicBezTo>
                  <a:cubicBezTo>
                    <a:pt x="1375" y="313"/>
                    <a:pt x="1378" y="309"/>
                    <a:pt x="1381" y="305"/>
                  </a:cubicBezTo>
                  <a:cubicBezTo>
                    <a:pt x="1384" y="301"/>
                    <a:pt x="1387" y="296"/>
                    <a:pt x="1391" y="293"/>
                  </a:cubicBezTo>
                  <a:cubicBezTo>
                    <a:pt x="1398" y="287"/>
                    <a:pt x="1403" y="280"/>
                    <a:pt x="1409" y="274"/>
                  </a:cubicBezTo>
                  <a:cubicBezTo>
                    <a:pt x="1416" y="265"/>
                    <a:pt x="1424" y="257"/>
                    <a:pt x="1432" y="249"/>
                  </a:cubicBezTo>
                  <a:cubicBezTo>
                    <a:pt x="1438" y="242"/>
                    <a:pt x="1444" y="235"/>
                    <a:pt x="1450" y="227"/>
                  </a:cubicBezTo>
                  <a:cubicBezTo>
                    <a:pt x="1453" y="222"/>
                    <a:pt x="1456" y="216"/>
                    <a:pt x="1457" y="210"/>
                  </a:cubicBezTo>
                  <a:cubicBezTo>
                    <a:pt x="1459" y="202"/>
                    <a:pt x="1461" y="194"/>
                    <a:pt x="1463" y="186"/>
                  </a:cubicBezTo>
                  <a:cubicBezTo>
                    <a:pt x="1466" y="177"/>
                    <a:pt x="1463" y="169"/>
                    <a:pt x="1462" y="161"/>
                  </a:cubicBezTo>
                  <a:cubicBezTo>
                    <a:pt x="1461" y="159"/>
                    <a:pt x="1458" y="158"/>
                    <a:pt x="1455" y="159"/>
                  </a:cubicBezTo>
                  <a:cubicBezTo>
                    <a:pt x="1449" y="161"/>
                    <a:pt x="1445" y="165"/>
                    <a:pt x="1442" y="170"/>
                  </a:cubicBezTo>
                  <a:cubicBezTo>
                    <a:pt x="1434" y="183"/>
                    <a:pt x="1425" y="194"/>
                    <a:pt x="1416" y="205"/>
                  </a:cubicBezTo>
                  <a:cubicBezTo>
                    <a:pt x="1410" y="214"/>
                    <a:pt x="1403" y="222"/>
                    <a:pt x="1397" y="231"/>
                  </a:cubicBezTo>
                  <a:cubicBezTo>
                    <a:pt x="1389" y="241"/>
                    <a:pt x="1380" y="251"/>
                    <a:pt x="1371" y="261"/>
                  </a:cubicBezTo>
                  <a:cubicBezTo>
                    <a:pt x="1356" y="275"/>
                    <a:pt x="1341" y="290"/>
                    <a:pt x="1326" y="305"/>
                  </a:cubicBezTo>
                  <a:cubicBezTo>
                    <a:pt x="1321" y="309"/>
                    <a:pt x="1318" y="315"/>
                    <a:pt x="1313" y="320"/>
                  </a:cubicBezTo>
                  <a:cubicBezTo>
                    <a:pt x="1306" y="329"/>
                    <a:pt x="1300" y="338"/>
                    <a:pt x="1290" y="343"/>
                  </a:cubicBezTo>
                  <a:cubicBezTo>
                    <a:pt x="1286" y="351"/>
                    <a:pt x="1277" y="352"/>
                    <a:pt x="1271" y="357"/>
                  </a:cubicBezTo>
                  <a:cubicBezTo>
                    <a:pt x="1265" y="362"/>
                    <a:pt x="1259" y="366"/>
                    <a:pt x="1251" y="369"/>
                  </a:cubicBezTo>
                  <a:cubicBezTo>
                    <a:pt x="1241" y="373"/>
                    <a:pt x="1231" y="379"/>
                    <a:pt x="1219" y="377"/>
                  </a:cubicBezTo>
                  <a:cubicBezTo>
                    <a:pt x="1210" y="380"/>
                    <a:pt x="1203" y="377"/>
                    <a:pt x="1195" y="375"/>
                  </a:cubicBezTo>
                  <a:cubicBezTo>
                    <a:pt x="1186" y="373"/>
                    <a:pt x="1178" y="371"/>
                    <a:pt x="1170" y="369"/>
                  </a:cubicBezTo>
                  <a:cubicBezTo>
                    <a:pt x="1166" y="368"/>
                    <a:pt x="1163" y="367"/>
                    <a:pt x="1160" y="364"/>
                  </a:cubicBezTo>
                  <a:cubicBezTo>
                    <a:pt x="1159" y="363"/>
                    <a:pt x="1158" y="362"/>
                    <a:pt x="1156" y="361"/>
                  </a:cubicBezTo>
                  <a:cubicBezTo>
                    <a:pt x="1153" y="360"/>
                    <a:pt x="1151" y="358"/>
                    <a:pt x="1149" y="355"/>
                  </a:cubicBezTo>
                  <a:cubicBezTo>
                    <a:pt x="1146" y="351"/>
                    <a:pt x="1143" y="347"/>
                    <a:pt x="1139" y="342"/>
                  </a:cubicBezTo>
                  <a:cubicBezTo>
                    <a:pt x="1134" y="336"/>
                    <a:pt x="1132" y="328"/>
                    <a:pt x="1134" y="319"/>
                  </a:cubicBezTo>
                  <a:cubicBezTo>
                    <a:pt x="1136" y="312"/>
                    <a:pt x="1138" y="305"/>
                    <a:pt x="1140" y="298"/>
                  </a:cubicBezTo>
                  <a:cubicBezTo>
                    <a:pt x="1141" y="293"/>
                    <a:pt x="1143" y="288"/>
                    <a:pt x="1146" y="283"/>
                  </a:cubicBezTo>
                  <a:cubicBezTo>
                    <a:pt x="1148" y="281"/>
                    <a:pt x="1149" y="277"/>
                    <a:pt x="1150" y="273"/>
                  </a:cubicBezTo>
                  <a:cubicBezTo>
                    <a:pt x="1151" y="268"/>
                    <a:pt x="1153" y="263"/>
                    <a:pt x="1157" y="259"/>
                  </a:cubicBezTo>
                  <a:cubicBezTo>
                    <a:pt x="1159" y="256"/>
                    <a:pt x="1161" y="252"/>
                    <a:pt x="1163" y="248"/>
                  </a:cubicBezTo>
                  <a:cubicBezTo>
                    <a:pt x="1167" y="240"/>
                    <a:pt x="1170" y="232"/>
                    <a:pt x="1174" y="224"/>
                  </a:cubicBezTo>
                  <a:cubicBezTo>
                    <a:pt x="1178" y="215"/>
                    <a:pt x="1183" y="207"/>
                    <a:pt x="1187" y="198"/>
                  </a:cubicBezTo>
                  <a:cubicBezTo>
                    <a:pt x="1192" y="183"/>
                    <a:pt x="1202" y="171"/>
                    <a:pt x="1209" y="157"/>
                  </a:cubicBezTo>
                  <a:cubicBezTo>
                    <a:pt x="1209" y="156"/>
                    <a:pt x="1210" y="155"/>
                    <a:pt x="1210" y="153"/>
                  </a:cubicBezTo>
                  <a:cubicBezTo>
                    <a:pt x="1213" y="144"/>
                    <a:pt x="1216" y="135"/>
                    <a:pt x="1217" y="126"/>
                  </a:cubicBezTo>
                  <a:cubicBezTo>
                    <a:pt x="1220" y="112"/>
                    <a:pt x="1218" y="99"/>
                    <a:pt x="1214" y="85"/>
                  </a:cubicBezTo>
                  <a:cubicBezTo>
                    <a:pt x="1213" y="81"/>
                    <a:pt x="1212" y="77"/>
                    <a:pt x="1211" y="73"/>
                  </a:cubicBezTo>
                  <a:cubicBezTo>
                    <a:pt x="1210" y="67"/>
                    <a:pt x="1208" y="63"/>
                    <a:pt x="1204" y="59"/>
                  </a:cubicBezTo>
                  <a:cubicBezTo>
                    <a:pt x="1193" y="48"/>
                    <a:pt x="1183" y="37"/>
                    <a:pt x="1170" y="28"/>
                  </a:cubicBezTo>
                  <a:cubicBezTo>
                    <a:pt x="1169" y="27"/>
                    <a:pt x="1168" y="27"/>
                    <a:pt x="1167" y="26"/>
                  </a:cubicBezTo>
                  <a:cubicBezTo>
                    <a:pt x="1164" y="20"/>
                    <a:pt x="1158" y="20"/>
                    <a:pt x="1152" y="20"/>
                  </a:cubicBezTo>
                  <a:cubicBezTo>
                    <a:pt x="1144" y="20"/>
                    <a:pt x="1136" y="19"/>
                    <a:pt x="1129" y="23"/>
                  </a:cubicBezTo>
                  <a:cubicBezTo>
                    <a:pt x="1127" y="23"/>
                    <a:pt x="1126" y="24"/>
                    <a:pt x="1125" y="24"/>
                  </a:cubicBezTo>
                  <a:cubicBezTo>
                    <a:pt x="1119" y="24"/>
                    <a:pt x="1114" y="26"/>
                    <a:pt x="1110" y="30"/>
                  </a:cubicBezTo>
                  <a:cubicBezTo>
                    <a:pt x="1106" y="34"/>
                    <a:pt x="1100" y="37"/>
                    <a:pt x="1097" y="43"/>
                  </a:cubicBezTo>
                  <a:cubicBezTo>
                    <a:pt x="1096" y="44"/>
                    <a:pt x="1096" y="44"/>
                    <a:pt x="1095" y="44"/>
                  </a:cubicBezTo>
                  <a:cubicBezTo>
                    <a:pt x="1088" y="48"/>
                    <a:pt x="1080" y="52"/>
                    <a:pt x="1072" y="56"/>
                  </a:cubicBezTo>
                  <a:cubicBezTo>
                    <a:pt x="1069" y="58"/>
                    <a:pt x="1065" y="59"/>
                    <a:pt x="1062" y="62"/>
                  </a:cubicBezTo>
                  <a:cubicBezTo>
                    <a:pt x="1052" y="70"/>
                    <a:pt x="1042" y="76"/>
                    <a:pt x="1031" y="83"/>
                  </a:cubicBezTo>
                  <a:cubicBezTo>
                    <a:pt x="1030" y="84"/>
                    <a:pt x="1028" y="86"/>
                    <a:pt x="1027" y="87"/>
                  </a:cubicBezTo>
                  <a:cubicBezTo>
                    <a:pt x="1023" y="90"/>
                    <a:pt x="1019" y="93"/>
                    <a:pt x="1015" y="96"/>
                  </a:cubicBezTo>
                  <a:cubicBezTo>
                    <a:pt x="1014" y="97"/>
                    <a:pt x="1013" y="97"/>
                    <a:pt x="1013" y="98"/>
                  </a:cubicBezTo>
                  <a:cubicBezTo>
                    <a:pt x="995" y="117"/>
                    <a:pt x="973" y="131"/>
                    <a:pt x="955" y="148"/>
                  </a:cubicBezTo>
                  <a:cubicBezTo>
                    <a:pt x="945" y="157"/>
                    <a:pt x="936" y="165"/>
                    <a:pt x="927" y="173"/>
                  </a:cubicBezTo>
                  <a:cubicBezTo>
                    <a:pt x="923" y="177"/>
                    <a:pt x="919" y="180"/>
                    <a:pt x="916" y="183"/>
                  </a:cubicBezTo>
                  <a:cubicBezTo>
                    <a:pt x="909" y="190"/>
                    <a:pt x="902" y="196"/>
                    <a:pt x="895" y="203"/>
                  </a:cubicBezTo>
                  <a:cubicBezTo>
                    <a:pt x="891" y="208"/>
                    <a:pt x="887" y="213"/>
                    <a:pt x="883" y="218"/>
                  </a:cubicBezTo>
                  <a:cubicBezTo>
                    <a:pt x="876" y="225"/>
                    <a:pt x="870" y="233"/>
                    <a:pt x="864" y="241"/>
                  </a:cubicBezTo>
                  <a:cubicBezTo>
                    <a:pt x="859" y="246"/>
                    <a:pt x="855" y="252"/>
                    <a:pt x="852" y="258"/>
                  </a:cubicBezTo>
                  <a:cubicBezTo>
                    <a:pt x="847" y="266"/>
                    <a:pt x="841" y="273"/>
                    <a:pt x="840" y="283"/>
                  </a:cubicBezTo>
                  <a:cubicBezTo>
                    <a:pt x="839" y="284"/>
                    <a:pt x="838" y="286"/>
                    <a:pt x="837" y="287"/>
                  </a:cubicBezTo>
                  <a:cubicBezTo>
                    <a:pt x="833" y="291"/>
                    <a:pt x="832" y="296"/>
                    <a:pt x="831" y="301"/>
                  </a:cubicBezTo>
                  <a:cubicBezTo>
                    <a:pt x="833" y="303"/>
                    <a:pt x="834" y="304"/>
                    <a:pt x="836" y="305"/>
                  </a:cubicBezTo>
                  <a:cubicBezTo>
                    <a:pt x="840" y="310"/>
                    <a:pt x="841" y="312"/>
                    <a:pt x="837" y="317"/>
                  </a:cubicBezTo>
                  <a:cubicBezTo>
                    <a:pt x="837" y="319"/>
                    <a:pt x="836" y="320"/>
                    <a:pt x="834" y="321"/>
                  </a:cubicBezTo>
                  <a:cubicBezTo>
                    <a:pt x="839" y="326"/>
                    <a:pt x="842" y="330"/>
                    <a:pt x="844" y="336"/>
                  </a:cubicBezTo>
                  <a:cubicBezTo>
                    <a:pt x="845" y="338"/>
                    <a:pt x="847" y="340"/>
                    <a:pt x="848" y="342"/>
                  </a:cubicBezTo>
                  <a:cubicBezTo>
                    <a:pt x="851" y="346"/>
                    <a:pt x="853" y="349"/>
                    <a:pt x="853" y="354"/>
                  </a:cubicBezTo>
                  <a:cubicBezTo>
                    <a:pt x="854" y="360"/>
                    <a:pt x="858" y="363"/>
                    <a:pt x="862" y="367"/>
                  </a:cubicBezTo>
                  <a:cubicBezTo>
                    <a:pt x="863" y="368"/>
                    <a:pt x="866" y="369"/>
                    <a:pt x="866" y="371"/>
                  </a:cubicBezTo>
                  <a:cubicBezTo>
                    <a:pt x="867" y="376"/>
                    <a:pt x="871" y="377"/>
                    <a:pt x="875" y="379"/>
                  </a:cubicBezTo>
                  <a:cubicBezTo>
                    <a:pt x="927" y="409"/>
                    <a:pt x="978" y="439"/>
                    <a:pt x="1030" y="468"/>
                  </a:cubicBezTo>
                  <a:cubicBezTo>
                    <a:pt x="1036" y="472"/>
                    <a:pt x="1043" y="475"/>
                    <a:pt x="1047" y="482"/>
                  </a:cubicBezTo>
                  <a:cubicBezTo>
                    <a:pt x="1048" y="483"/>
                    <a:pt x="1049" y="483"/>
                    <a:pt x="1051" y="484"/>
                  </a:cubicBezTo>
                  <a:cubicBezTo>
                    <a:pt x="1062" y="492"/>
                    <a:pt x="1073" y="499"/>
                    <a:pt x="1085" y="506"/>
                  </a:cubicBezTo>
                  <a:cubicBezTo>
                    <a:pt x="1089" y="509"/>
                    <a:pt x="1094" y="513"/>
                    <a:pt x="1098" y="516"/>
                  </a:cubicBezTo>
                  <a:cubicBezTo>
                    <a:pt x="1100" y="517"/>
                    <a:pt x="1101" y="518"/>
                    <a:pt x="1102" y="519"/>
                  </a:cubicBezTo>
                  <a:cubicBezTo>
                    <a:pt x="1118" y="527"/>
                    <a:pt x="1130" y="541"/>
                    <a:pt x="1145" y="551"/>
                  </a:cubicBezTo>
                  <a:cubicBezTo>
                    <a:pt x="1156" y="559"/>
                    <a:pt x="1163" y="569"/>
                    <a:pt x="1170" y="579"/>
                  </a:cubicBezTo>
                  <a:cubicBezTo>
                    <a:pt x="1174" y="586"/>
                    <a:pt x="1176" y="593"/>
                    <a:pt x="1176" y="601"/>
                  </a:cubicBezTo>
                  <a:cubicBezTo>
                    <a:pt x="1177" y="614"/>
                    <a:pt x="1178" y="627"/>
                    <a:pt x="1179" y="641"/>
                  </a:cubicBezTo>
                  <a:cubicBezTo>
                    <a:pt x="1179" y="655"/>
                    <a:pt x="1178" y="669"/>
                    <a:pt x="1174" y="682"/>
                  </a:cubicBezTo>
                  <a:cubicBezTo>
                    <a:pt x="1173" y="686"/>
                    <a:pt x="1173" y="690"/>
                    <a:pt x="1173" y="694"/>
                  </a:cubicBezTo>
                  <a:cubicBezTo>
                    <a:pt x="1173" y="700"/>
                    <a:pt x="1172" y="707"/>
                    <a:pt x="1170" y="713"/>
                  </a:cubicBezTo>
                  <a:cubicBezTo>
                    <a:pt x="1165" y="729"/>
                    <a:pt x="1160" y="745"/>
                    <a:pt x="1155" y="762"/>
                  </a:cubicBezTo>
                  <a:cubicBezTo>
                    <a:pt x="1152" y="772"/>
                    <a:pt x="1150" y="782"/>
                    <a:pt x="1149" y="792"/>
                  </a:cubicBezTo>
                  <a:cubicBezTo>
                    <a:pt x="1149" y="794"/>
                    <a:pt x="1149" y="795"/>
                    <a:pt x="1149" y="796"/>
                  </a:cubicBezTo>
                  <a:cubicBezTo>
                    <a:pt x="1138" y="847"/>
                    <a:pt x="1127" y="897"/>
                    <a:pt x="1113" y="947"/>
                  </a:cubicBezTo>
                  <a:cubicBezTo>
                    <a:pt x="1112" y="951"/>
                    <a:pt x="1111" y="955"/>
                    <a:pt x="1110" y="958"/>
                  </a:cubicBezTo>
                  <a:cubicBezTo>
                    <a:pt x="1106" y="967"/>
                    <a:pt x="1104" y="975"/>
                    <a:pt x="1103" y="984"/>
                  </a:cubicBezTo>
                  <a:cubicBezTo>
                    <a:pt x="1102" y="991"/>
                    <a:pt x="1100" y="997"/>
                    <a:pt x="1097" y="1003"/>
                  </a:cubicBezTo>
                  <a:cubicBezTo>
                    <a:pt x="1091" y="1019"/>
                    <a:pt x="1083" y="1035"/>
                    <a:pt x="1078" y="1052"/>
                  </a:cubicBezTo>
                  <a:cubicBezTo>
                    <a:pt x="1074" y="1064"/>
                    <a:pt x="1069" y="1076"/>
                    <a:pt x="1064" y="1087"/>
                  </a:cubicBezTo>
                  <a:cubicBezTo>
                    <a:pt x="1059" y="1097"/>
                    <a:pt x="1053" y="1106"/>
                    <a:pt x="1048" y="1115"/>
                  </a:cubicBezTo>
                  <a:cubicBezTo>
                    <a:pt x="1045" y="1121"/>
                    <a:pt x="1041" y="1126"/>
                    <a:pt x="1035" y="1130"/>
                  </a:cubicBezTo>
                  <a:cubicBezTo>
                    <a:pt x="1028" y="1135"/>
                    <a:pt x="1020" y="1140"/>
                    <a:pt x="1012" y="1145"/>
                  </a:cubicBezTo>
                  <a:cubicBezTo>
                    <a:pt x="1010" y="1146"/>
                    <a:pt x="1007" y="1146"/>
                    <a:pt x="1004" y="1147"/>
                  </a:cubicBezTo>
                  <a:cubicBezTo>
                    <a:pt x="985" y="1149"/>
                    <a:pt x="966" y="1147"/>
                    <a:pt x="947" y="1144"/>
                  </a:cubicBezTo>
                  <a:cubicBezTo>
                    <a:pt x="946" y="1144"/>
                    <a:pt x="945" y="1144"/>
                    <a:pt x="943" y="1143"/>
                  </a:cubicBezTo>
                  <a:cubicBezTo>
                    <a:pt x="932" y="1137"/>
                    <a:pt x="919" y="1135"/>
                    <a:pt x="907" y="1130"/>
                  </a:cubicBezTo>
                  <a:cubicBezTo>
                    <a:pt x="907" y="1129"/>
                    <a:pt x="906" y="1129"/>
                    <a:pt x="905" y="1129"/>
                  </a:cubicBezTo>
                  <a:cubicBezTo>
                    <a:pt x="893" y="1127"/>
                    <a:pt x="882" y="1120"/>
                    <a:pt x="872" y="1114"/>
                  </a:cubicBezTo>
                  <a:cubicBezTo>
                    <a:pt x="869" y="1112"/>
                    <a:pt x="865" y="1110"/>
                    <a:pt x="862" y="1109"/>
                  </a:cubicBezTo>
                  <a:cubicBezTo>
                    <a:pt x="854" y="1105"/>
                    <a:pt x="850" y="1099"/>
                    <a:pt x="847" y="1091"/>
                  </a:cubicBezTo>
                  <a:cubicBezTo>
                    <a:pt x="842" y="1078"/>
                    <a:pt x="838" y="1065"/>
                    <a:pt x="836" y="1052"/>
                  </a:cubicBezTo>
                  <a:cubicBezTo>
                    <a:pt x="833" y="1034"/>
                    <a:pt x="832" y="1015"/>
                    <a:pt x="832" y="997"/>
                  </a:cubicBezTo>
                  <a:cubicBezTo>
                    <a:pt x="832" y="984"/>
                    <a:pt x="832" y="972"/>
                    <a:pt x="829" y="960"/>
                  </a:cubicBezTo>
                  <a:cubicBezTo>
                    <a:pt x="828" y="955"/>
                    <a:pt x="827" y="950"/>
                    <a:pt x="827" y="946"/>
                  </a:cubicBezTo>
                  <a:cubicBezTo>
                    <a:pt x="823" y="928"/>
                    <a:pt x="814" y="914"/>
                    <a:pt x="798" y="904"/>
                  </a:cubicBezTo>
                  <a:cubicBezTo>
                    <a:pt x="793" y="900"/>
                    <a:pt x="787" y="896"/>
                    <a:pt x="782" y="892"/>
                  </a:cubicBezTo>
                  <a:cubicBezTo>
                    <a:pt x="775" y="885"/>
                    <a:pt x="765" y="881"/>
                    <a:pt x="756" y="878"/>
                  </a:cubicBezTo>
                  <a:cubicBezTo>
                    <a:pt x="742" y="873"/>
                    <a:pt x="727" y="870"/>
                    <a:pt x="713" y="864"/>
                  </a:cubicBezTo>
                  <a:cubicBezTo>
                    <a:pt x="699" y="859"/>
                    <a:pt x="685" y="853"/>
                    <a:pt x="672" y="846"/>
                  </a:cubicBezTo>
                  <a:cubicBezTo>
                    <a:pt x="646" y="832"/>
                    <a:pt x="620" y="817"/>
                    <a:pt x="594" y="801"/>
                  </a:cubicBezTo>
                  <a:cubicBezTo>
                    <a:pt x="589" y="799"/>
                    <a:pt x="585" y="796"/>
                    <a:pt x="581" y="793"/>
                  </a:cubicBezTo>
                  <a:cubicBezTo>
                    <a:pt x="579" y="792"/>
                    <a:pt x="578" y="791"/>
                    <a:pt x="576" y="790"/>
                  </a:cubicBezTo>
                  <a:cubicBezTo>
                    <a:pt x="561" y="781"/>
                    <a:pt x="547" y="772"/>
                    <a:pt x="531" y="765"/>
                  </a:cubicBezTo>
                  <a:cubicBezTo>
                    <a:pt x="502" y="751"/>
                    <a:pt x="475" y="733"/>
                    <a:pt x="446" y="718"/>
                  </a:cubicBezTo>
                  <a:cubicBezTo>
                    <a:pt x="441" y="715"/>
                    <a:pt x="436" y="712"/>
                    <a:pt x="431" y="709"/>
                  </a:cubicBezTo>
                  <a:cubicBezTo>
                    <a:pt x="419" y="700"/>
                    <a:pt x="407" y="693"/>
                    <a:pt x="396" y="684"/>
                  </a:cubicBezTo>
                  <a:cubicBezTo>
                    <a:pt x="383" y="673"/>
                    <a:pt x="371" y="662"/>
                    <a:pt x="358" y="651"/>
                  </a:cubicBezTo>
                  <a:cubicBezTo>
                    <a:pt x="351" y="644"/>
                    <a:pt x="342" y="639"/>
                    <a:pt x="332" y="637"/>
                  </a:cubicBezTo>
                  <a:cubicBezTo>
                    <a:pt x="328" y="635"/>
                    <a:pt x="323" y="633"/>
                    <a:pt x="319" y="630"/>
                  </a:cubicBezTo>
                  <a:cubicBezTo>
                    <a:pt x="301" y="621"/>
                    <a:pt x="283" y="620"/>
                    <a:pt x="264" y="629"/>
                  </a:cubicBezTo>
                  <a:cubicBezTo>
                    <a:pt x="262" y="630"/>
                    <a:pt x="259" y="631"/>
                    <a:pt x="257" y="632"/>
                  </a:cubicBezTo>
                  <a:cubicBezTo>
                    <a:pt x="244" y="635"/>
                    <a:pt x="233" y="641"/>
                    <a:pt x="222" y="648"/>
                  </a:cubicBezTo>
                  <a:cubicBezTo>
                    <a:pt x="205" y="658"/>
                    <a:pt x="188" y="668"/>
                    <a:pt x="170" y="674"/>
                  </a:cubicBezTo>
                  <a:cubicBezTo>
                    <a:pt x="155" y="679"/>
                    <a:pt x="140" y="683"/>
                    <a:pt x="125" y="685"/>
                  </a:cubicBezTo>
                  <a:cubicBezTo>
                    <a:pt x="121" y="685"/>
                    <a:pt x="117" y="684"/>
                    <a:pt x="114" y="682"/>
                  </a:cubicBezTo>
                  <a:cubicBezTo>
                    <a:pt x="103" y="676"/>
                    <a:pt x="92" y="670"/>
                    <a:pt x="81" y="664"/>
                  </a:cubicBezTo>
                  <a:cubicBezTo>
                    <a:pt x="80" y="663"/>
                    <a:pt x="78" y="661"/>
                    <a:pt x="76" y="660"/>
                  </a:cubicBezTo>
                  <a:cubicBezTo>
                    <a:pt x="68" y="653"/>
                    <a:pt x="60" y="645"/>
                    <a:pt x="52" y="638"/>
                  </a:cubicBezTo>
                  <a:cubicBezTo>
                    <a:pt x="50" y="636"/>
                    <a:pt x="48" y="634"/>
                    <a:pt x="46" y="633"/>
                  </a:cubicBezTo>
                  <a:cubicBezTo>
                    <a:pt x="38" y="628"/>
                    <a:pt x="32" y="621"/>
                    <a:pt x="27" y="614"/>
                  </a:cubicBezTo>
                  <a:cubicBezTo>
                    <a:pt x="21" y="606"/>
                    <a:pt x="17" y="599"/>
                    <a:pt x="11" y="592"/>
                  </a:cubicBezTo>
                  <a:cubicBezTo>
                    <a:pt x="2" y="579"/>
                    <a:pt x="0" y="564"/>
                    <a:pt x="2" y="549"/>
                  </a:cubicBezTo>
                  <a:cubicBezTo>
                    <a:pt x="2" y="547"/>
                    <a:pt x="3" y="544"/>
                    <a:pt x="3" y="542"/>
                  </a:cubicBezTo>
                  <a:cubicBezTo>
                    <a:pt x="3" y="537"/>
                    <a:pt x="4" y="532"/>
                    <a:pt x="6" y="528"/>
                  </a:cubicBezTo>
                  <a:cubicBezTo>
                    <a:pt x="14" y="515"/>
                    <a:pt x="21" y="502"/>
                    <a:pt x="29" y="489"/>
                  </a:cubicBezTo>
                  <a:cubicBezTo>
                    <a:pt x="34" y="481"/>
                    <a:pt x="40" y="473"/>
                    <a:pt x="47" y="466"/>
                  </a:cubicBezTo>
                  <a:cubicBezTo>
                    <a:pt x="60" y="453"/>
                    <a:pt x="70" y="437"/>
                    <a:pt x="81" y="422"/>
                  </a:cubicBezTo>
                  <a:cubicBezTo>
                    <a:pt x="85" y="418"/>
                    <a:pt x="89" y="413"/>
                    <a:pt x="93" y="409"/>
                  </a:cubicBezTo>
                  <a:cubicBezTo>
                    <a:pt x="99" y="404"/>
                    <a:pt x="105" y="398"/>
                    <a:pt x="111" y="392"/>
                  </a:cubicBezTo>
                  <a:cubicBezTo>
                    <a:pt x="136" y="364"/>
                    <a:pt x="163" y="337"/>
                    <a:pt x="191" y="312"/>
                  </a:cubicBezTo>
                  <a:cubicBezTo>
                    <a:pt x="203" y="301"/>
                    <a:pt x="215" y="290"/>
                    <a:pt x="227" y="279"/>
                  </a:cubicBezTo>
                  <a:cubicBezTo>
                    <a:pt x="230" y="275"/>
                    <a:pt x="234" y="272"/>
                    <a:pt x="238" y="269"/>
                  </a:cubicBezTo>
                  <a:cubicBezTo>
                    <a:pt x="245" y="262"/>
                    <a:pt x="253" y="256"/>
                    <a:pt x="260" y="249"/>
                  </a:cubicBezTo>
                  <a:cubicBezTo>
                    <a:pt x="271" y="237"/>
                    <a:pt x="282" y="225"/>
                    <a:pt x="293" y="213"/>
                  </a:cubicBezTo>
                  <a:cubicBezTo>
                    <a:pt x="298" y="208"/>
                    <a:pt x="303" y="204"/>
                    <a:pt x="308" y="201"/>
                  </a:cubicBezTo>
                  <a:cubicBezTo>
                    <a:pt x="312" y="198"/>
                    <a:pt x="315" y="196"/>
                    <a:pt x="318" y="193"/>
                  </a:cubicBezTo>
                  <a:cubicBezTo>
                    <a:pt x="326" y="185"/>
                    <a:pt x="335" y="178"/>
                    <a:pt x="345" y="172"/>
                  </a:cubicBezTo>
                  <a:cubicBezTo>
                    <a:pt x="356" y="166"/>
                    <a:pt x="367" y="159"/>
                    <a:pt x="378" y="154"/>
                  </a:cubicBezTo>
                  <a:cubicBezTo>
                    <a:pt x="394" y="146"/>
                    <a:pt x="410" y="143"/>
                    <a:pt x="428" y="147"/>
                  </a:cubicBezTo>
                  <a:cubicBezTo>
                    <a:pt x="433" y="148"/>
                    <a:pt x="438" y="150"/>
                    <a:pt x="443" y="151"/>
                  </a:cubicBezTo>
                  <a:cubicBezTo>
                    <a:pt x="463" y="159"/>
                    <a:pt x="484" y="166"/>
                    <a:pt x="503" y="176"/>
                  </a:cubicBezTo>
                  <a:cubicBezTo>
                    <a:pt x="519" y="184"/>
                    <a:pt x="534" y="191"/>
                    <a:pt x="550" y="199"/>
                  </a:cubicBezTo>
                  <a:cubicBezTo>
                    <a:pt x="551" y="200"/>
                    <a:pt x="553" y="201"/>
                    <a:pt x="554" y="201"/>
                  </a:cubicBezTo>
                  <a:cubicBezTo>
                    <a:pt x="563" y="201"/>
                    <a:pt x="569" y="206"/>
                    <a:pt x="576" y="210"/>
                  </a:cubicBezTo>
                  <a:cubicBezTo>
                    <a:pt x="628" y="239"/>
                    <a:pt x="680" y="268"/>
                    <a:pt x="732" y="298"/>
                  </a:cubicBezTo>
                  <a:cubicBezTo>
                    <a:pt x="733" y="299"/>
                    <a:pt x="735" y="299"/>
                    <a:pt x="737" y="301"/>
                  </a:cubicBezTo>
                  <a:close/>
                  <a:moveTo>
                    <a:pt x="799" y="311"/>
                  </a:moveTo>
                  <a:cubicBezTo>
                    <a:pt x="798" y="309"/>
                    <a:pt x="798" y="309"/>
                    <a:pt x="794" y="310"/>
                  </a:cubicBezTo>
                  <a:cubicBezTo>
                    <a:pt x="797" y="311"/>
                    <a:pt x="798" y="311"/>
                    <a:pt x="799" y="311"/>
                  </a:cubicBezTo>
                  <a:cubicBezTo>
                    <a:pt x="804" y="317"/>
                    <a:pt x="810" y="319"/>
                    <a:pt x="816" y="321"/>
                  </a:cubicBezTo>
                  <a:cubicBezTo>
                    <a:pt x="811" y="318"/>
                    <a:pt x="806" y="312"/>
                    <a:pt x="799" y="311"/>
                  </a:cubicBezTo>
                  <a:close/>
                  <a:moveTo>
                    <a:pt x="1646" y="363"/>
                  </a:moveTo>
                  <a:cubicBezTo>
                    <a:pt x="1650" y="365"/>
                    <a:pt x="1653" y="362"/>
                    <a:pt x="1655" y="359"/>
                  </a:cubicBezTo>
                  <a:cubicBezTo>
                    <a:pt x="1660" y="353"/>
                    <a:pt x="1665" y="346"/>
                    <a:pt x="1670" y="339"/>
                  </a:cubicBezTo>
                  <a:cubicBezTo>
                    <a:pt x="1678" y="327"/>
                    <a:pt x="1686" y="314"/>
                    <a:pt x="1697" y="304"/>
                  </a:cubicBezTo>
                  <a:cubicBezTo>
                    <a:pt x="1698" y="303"/>
                    <a:pt x="1700" y="300"/>
                    <a:pt x="1701" y="298"/>
                  </a:cubicBezTo>
                  <a:cubicBezTo>
                    <a:pt x="1703" y="295"/>
                    <a:pt x="1705" y="293"/>
                    <a:pt x="1707" y="290"/>
                  </a:cubicBezTo>
                  <a:cubicBezTo>
                    <a:pt x="1712" y="282"/>
                    <a:pt x="1718" y="275"/>
                    <a:pt x="1723" y="267"/>
                  </a:cubicBezTo>
                  <a:cubicBezTo>
                    <a:pt x="1732" y="251"/>
                    <a:pt x="1740" y="235"/>
                    <a:pt x="1749" y="219"/>
                  </a:cubicBezTo>
                  <a:cubicBezTo>
                    <a:pt x="1750" y="218"/>
                    <a:pt x="1750" y="216"/>
                    <a:pt x="1751" y="213"/>
                  </a:cubicBezTo>
                  <a:cubicBezTo>
                    <a:pt x="1748" y="215"/>
                    <a:pt x="1747" y="216"/>
                    <a:pt x="1746" y="217"/>
                  </a:cubicBezTo>
                  <a:cubicBezTo>
                    <a:pt x="1740" y="225"/>
                    <a:pt x="1736" y="233"/>
                    <a:pt x="1728" y="239"/>
                  </a:cubicBezTo>
                  <a:cubicBezTo>
                    <a:pt x="1728" y="240"/>
                    <a:pt x="1727" y="241"/>
                    <a:pt x="1727" y="241"/>
                  </a:cubicBezTo>
                  <a:cubicBezTo>
                    <a:pt x="1724" y="246"/>
                    <a:pt x="1721" y="250"/>
                    <a:pt x="1718" y="254"/>
                  </a:cubicBezTo>
                  <a:cubicBezTo>
                    <a:pt x="1713" y="260"/>
                    <a:pt x="1708" y="267"/>
                    <a:pt x="1703" y="273"/>
                  </a:cubicBezTo>
                  <a:cubicBezTo>
                    <a:pt x="1697" y="282"/>
                    <a:pt x="1690" y="291"/>
                    <a:pt x="1683" y="300"/>
                  </a:cubicBezTo>
                  <a:cubicBezTo>
                    <a:pt x="1674" y="309"/>
                    <a:pt x="1667" y="319"/>
                    <a:pt x="1662" y="330"/>
                  </a:cubicBezTo>
                  <a:cubicBezTo>
                    <a:pt x="1658" y="338"/>
                    <a:pt x="1652" y="346"/>
                    <a:pt x="1651" y="355"/>
                  </a:cubicBezTo>
                  <a:cubicBezTo>
                    <a:pt x="1651" y="358"/>
                    <a:pt x="1649" y="362"/>
                    <a:pt x="1646" y="364"/>
                  </a:cubicBezTo>
                  <a:cubicBezTo>
                    <a:pt x="1646" y="364"/>
                    <a:pt x="1646" y="365"/>
                    <a:pt x="1646" y="365"/>
                  </a:cubicBezTo>
                  <a:cubicBezTo>
                    <a:pt x="1646" y="366"/>
                    <a:pt x="1646" y="366"/>
                    <a:pt x="1646" y="366"/>
                  </a:cubicBezTo>
                  <a:cubicBezTo>
                    <a:pt x="1646" y="366"/>
                    <a:pt x="1646" y="366"/>
                    <a:pt x="1646" y="365"/>
                  </a:cubicBezTo>
                  <a:cubicBezTo>
                    <a:pt x="1646" y="365"/>
                    <a:pt x="1646" y="364"/>
                    <a:pt x="1646" y="363"/>
                  </a:cubicBezTo>
                  <a:close/>
                  <a:moveTo>
                    <a:pt x="1145" y="741"/>
                  </a:moveTo>
                  <a:cubicBezTo>
                    <a:pt x="1145" y="741"/>
                    <a:pt x="1145" y="741"/>
                    <a:pt x="1146" y="741"/>
                  </a:cubicBezTo>
                  <a:cubicBezTo>
                    <a:pt x="1149" y="730"/>
                    <a:pt x="1152" y="719"/>
                    <a:pt x="1155" y="708"/>
                  </a:cubicBezTo>
                  <a:cubicBezTo>
                    <a:pt x="1157" y="704"/>
                    <a:pt x="1157" y="699"/>
                    <a:pt x="1158" y="694"/>
                  </a:cubicBezTo>
                  <a:cubicBezTo>
                    <a:pt x="1158" y="688"/>
                    <a:pt x="1159" y="682"/>
                    <a:pt x="1160" y="676"/>
                  </a:cubicBezTo>
                  <a:cubicBezTo>
                    <a:pt x="1161" y="669"/>
                    <a:pt x="1163" y="663"/>
                    <a:pt x="1163" y="657"/>
                  </a:cubicBezTo>
                  <a:cubicBezTo>
                    <a:pt x="1164" y="642"/>
                    <a:pt x="1163" y="626"/>
                    <a:pt x="1163" y="611"/>
                  </a:cubicBezTo>
                  <a:cubicBezTo>
                    <a:pt x="1162" y="603"/>
                    <a:pt x="1161" y="595"/>
                    <a:pt x="1157" y="587"/>
                  </a:cubicBezTo>
                  <a:cubicBezTo>
                    <a:pt x="1153" y="580"/>
                    <a:pt x="1147" y="572"/>
                    <a:pt x="1140" y="567"/>
                  </a:cubicBezTo>
                  <a:cubicBezTo>
                    <a:pt x="1130" y="558"/>
                    <a:pt x="1120" y="549"/>
                    <a:pt x="1109" y="541"/>
                  </a:cubicBezTo>
                  <a:cubicBezTo>
                    <a:pt x="1089" y="527"/>
                    <a:pt x="1069" y="513"/>
                    <a:pt x="1048" y="502"/>
                  </a:cubicBezTo>
                  <a:cubicBezTo>
                    <a:pt x="1043" y="499"/>
                    <a:pt x="1039" y="496"/>
                    <a:pt x="1034" y="494"/>
                  </a:cubicBezTo>
                  <a:cubicBezTo>
                    <a:pt x="1032" y="492"/>
                    <a:pt x="1030" y="491"/>
                    <a:pt x="1029" y="489"/>
                  </a:cubicBezTo>
                  <a:cubicBezTo>
                    <a:pt x="1025" y="484"/>
                    <a:pt x="1020" y="482"/>
                    <a:pt x="1015" y="480"/>
                  </a:cubicBezTo>
                  <a:cubicBezTo>
                    <a:pt x="1009" y="478"/>
                    <a:pt x="1004" y="475"/>
                    <a:pt x="999" y="473"/>
                  </a:cubicBezTo>
                  <a:cubicBezTo>
                    <a:pt x="986" y="465"/>
                    <a:pt x="973" y="457"/>
                    <a:pt x="960" y="448"/>
                  </a:cubicBezTo>
                  <a:cubicBezTo>
                    <a:pt x="958" y="447"/>
                    <a:pt x="955" y="444"/>
                    <a:pt x="953" y="442"/>
                  </a:cubicBezTo>
                  <a:cubicBezTo>
                    <a:pt x="952" y="439"/>
                    <a:pt x="949" y="437"/>
                    <a:pt x="946" y="436"/>
                  </a:cubicBezTo>
                  <a:cubicBezTo>
                    <a:pt x="921" y="422"/>
                    <a:pt x="897" y="408"/>
                    <a:pt x="872" y="394"/>
                  </a:cubicBezTo>
                  <a:cubicBezTo>
                    <a:pt x="797" y="351"/>
                    <a:pt x="722" y="308"/>
                    <a:pt x="647" y="265"/>
                  </a:cubicBezTo>
                  <a:cubicBezTo>
                    <a:pt x="644" y="264"/>
                    <a:pt x="642" y="261"/>
                    <a:pt x="639" y="262"/>
                  </a:cubicBezTo>
                  <a:cubicBezTo>
                    <a:pt x="633" y="262"/>
                    <a:pt x="628" y="258"/>
                    <a:pt x="622" y="256"/>
                  </a:cubicBezTo>
                  <a:cubicBezTo>
                    <a:pt x="603" y="247"/>
                    <a:pt x="584" y="238"/>
                    <a:pt x="567" y="224"/>
                  </a:cubicBezTo>
                  <a:cubicBezTo>
                    <a:pt x="565" y="222"/>
                    <a:pt x="563" y="221"/>
                    <a:pt x="560" y="221"/>
                  </a:cubicBezTo>
                  <a:cubicBezTo>
                    <a:pt x="556" y="221"/>
                    <a:pt x="552" y="219"/>
                    <a:pt x="548" y="216"/>
                  </a:cubicBezTo>
                  <a:cubicBezTo>
                    <a:pt x="543" y="214"/>
                    <a:pt x="538" y="211"/>
                    <a:pt x="533" y="208"/>
                  </a:cubicBezTo>
                  <a:cubicBezTo>
                    <a:pt x="512" y="195"/>
                    <a:pt x="489" y="186"/>
                    <a:pt x="466" y="176"/>
                  </a:cubicBezTo>
                  <a:cubicBezTo>
                    <a:pt x="457" y="172"/>
                    <a:pt x="447" y="168"/>
                    <a:pt x="436" y="165"/>
                  </a:cubicBezTo>
                  <a:cubicBezTo>
                    <a:pt x="431" y="163"/>
                    <a:pt x="425" y="162"/>
                    <a:pt x="419" y="161"/>
                  </a:cubicBezTo>
                  <a:cubicBezTo>
                    <a:pt x="410" y="159"/>
                    <a:pt x="401" y="160"/>
                    <a:pt x="393" y="164"/>
                  </a:cubicBezTo>
                  <a:cubicBezTo>
                    <a:pt x="380" y="171"/>
                    <a:pt x="367" y="177"/>
                    <a:pt x="354" y="184"/>
                  </a:cubicBezTo>
                  <a:cubicBezTo>
                    <a:pt x="344" y="190"/>
                    <a:pt x="335" y="197"/>
                    <a:pt x="327" y="205"/>
                  </a:cubicBezTo>
                  <a:cubicBezTo>
                    <a:pt x="324" y="208"/>
                    <a:pt x="321" y="211"/>
                    <a:pt x="317" y="213"/>
                  </a:cubicBezTo>
                  <a:cubicBezTo>
                    <a:pt x="312" y="216"/>
                    <a:pt x="307" y="220"/>
                    <a:pt x="303" y="224"/>
                  </a:cubicBezTo>
                  <a:cubicBezTo>
                    <a:pt x="292" y="236"/>
                    <a:pt x="281" y="248"/>
                    <a:pt x="270" y="259"/>
                  </a:cubicBezTo>
                  <a:cubicBezTo>
                    <a:pt x="266" y="264"/>
                    <a:pt x="261" y="269"/>
                    <a:pt x="257" y="273"/>
                  </a:cubicBezTo>
                  <a:cubicBezTo>
                    <a:pt x="239" y="289"/>
                    <a:pt x="222" y="305"/>
                    <a:pt x="204" y="320"/>
                  </a:cubicBezTo>
                  <a:cubicBezTo>
                    <a:pt x="175" y="347"/>
                    <a:pt x="147" y="375"/>
                    <a:pt x="120" y="405"/>
                  </a:cubicBezTo>
                  <a:cubicBezTo>
                    <a:pt x="115" y="410"/>
                    <a:pt x="110" y="415"/>
                    <a:pt x="105" y="420"/>
                  </a:cubicBezTo>
                  <a:cubicBezTo>
                    <a:pt x="101" y="423"/>
                    <a:pt x="97" y="426"/>
                    <a:pt x="94" y="430"/>
                  </a:cubicBezTo>
                  <a:cubicBezTo>
                    <a:pt x="87" y="440"/>
                    <a:pt x="79" y="450"/>
                    <a:pt x="72" y="460"/>
                  </a:cubicBezTo>
                  <a:cubicBezTo>
                    <a:pt x="64" y="471"/>
                    <a:pt x="56" y="481"/>
                    <a:pt x="47" y="491"/>
                  </a:cubicBezTo>
                  <a:cubicBezTo>
                    <a:pt x="39" y="499"/>
                    <a:pt x="37" y="509"/>
                    <a:pt x="37" y="519"/>
                  </a:cubicBezTo>
                  <a:cubicBezTo>
                    <a:pt x="37" y="529"/>
                    <a:pt x="40" y="538"/>
                    <a:pt x="48" y="546"/>
                  </a:cubicBezTo>
                  <a:cubicBezTo>
                    <a:pt x="56" y="554"/>
                    <a:pt x="64" y="562"/>
                    <a:pt x="72" y="570"/>
                  </a:cubicBezTo>
                  <a:cubicBezTo>
                    <a:pt x="74" y="573"/>
                    <a:pt x="77" y="575"/>
                    <a:pt x="79" y="578"/>
                  </a:cubicBezTo>
                  <a:cubicBezTo>
                    <a:pt x="83" y="585"/>
                    <a:pt x="88" y="591"/>
                    <a:pt x="95" y="594"/>
                  </a:cubicBezTo>
                  <a:cubicBezTo>
                    <a:pt x="97" y="595"/>
                    <a:pt x="98" y="597"/>
                    <a:pt x="99" y="598"/>
                  </a:cubicBezTo>
                  <a:cubicBezTo>
                    <a:pt x="104" y="601"/>
                    <a:pt x="108" y="605"/>
                    <a:pt x="113" y="608"/>
                  </a:cubicBezTo>
                  <a:cubicBezTo>
                    <a:pt x="118" y="612"/>
                    <a:pt x="123" y="615"/>
                    <a:pt x="127" y="619"/>
                  </a:cubicBezTo>
                  <a:cubicBezTo>
                    <a:pt x="133" y="625"/>
                    <a:pt x="140" y="627"/>
                    <a:pt x="149" y="626"/>
                  </a:cubicBezTo>
                  <a:cubicBezTo>
                    <a:pt x="158" y="624"/>
                    <a:pt x="167" y="622"/>
                    <a:pt x="176" y="621"/>
                  </a:cubicBezTo>
                  <a:cubicBezTo>
                    <a:pt x="178" y="620"/>
                    <a:pt x="179" y="620"/>
                    <a:pt x="181" y="619"/>
                  </a:cubicBezTo>
                  <a:cubicBezTo>
                    <a:pt x="188" y="615"/>
                    <a:pt x="196" y="612"/>
                    <a:pt x="203" y="608"/>
                  </a:cubicBezTo>
                  <a:cubicBezTo>
                    <a:pt x="223" y="597"/>
                    <a:pt x="244" y="589"/>
                    <a:pt x="266" y="583"/>
                  </a:cubicBezTo>
                  <a:cubicBezTo>
                    <a:pt x="281" y="579"/>
                    <a:pt x="296" y="580"/>
                    <a:pt x="310" y="586"/>
                  </a:cubicBezTo>
                  <a:cubicBezTo>
                    <a:pt x="321" y="590"/>
                    <a:pt x="331" y="594"/>
                    <a:pt x="342" y="599"/>
                  </a:cubicBezTo>
                  <a:cubicBezTo>
                    <a:pt x="348" y="601"/>
                    <a:pt x="354" y="605"/>
                    <a:pt x="360" y="606"/>
                  </a:cubicBezTo>
                  <a:cubicBezTo>
                    <a:pt x="367" y="607"/>
                    <a:pt x="373" y="611"/>
                    <a:pt x="379" y="614"/>
                  </a:cubicBezTo>
                  <a:cubicBezTo>
                    <a:pt x="393" y="622"/>
                    <a:pt x="408" y="631"/>
                    <a:pt x="420" y="642"/>
                  </a:cubicBezTo>
                  <a:cubicBezTo>
                    <a:pt x="424" y="645"/>
                    <a:pt x="429" y="647"/>
                    <a:pt x="433" y="650"/>
                  </a:cubicBezTo>
                  <a:cubicBezTo>
                    <a:pt x="439" y="655"/>
                    <a:pt x="446" y="659"/>
                    <a:pt x="452" y="664"/>
                  </a:cubicBezTo>
                  <a:cubicBezTo>
                    <a:pt x="455" y="666"/>
                    <a:pt x="458" y="668"/>
                    <a:pt x="461" y="670"/>
                  </a:cubicBezTo>
                  <a:cubicBezTo>
                    <a:pt x="474" y="677"/>
                    <a:pt x="486" y="686"/>
                    <a:pt x="498" y="694"/>
                  </a:cubicBezTo>
                  <a:cubicBezTo>
                    <a:pt x="511" y="703"/>
                    <a:pt x="525" y="710"/>
                    <a:pt x="538" y="717"/>
                  </a:cubicBezTo>
                  <a:cubicBezTo>
                    <a:pt x="541" y="719"/>
                    <a:pt x="544" y="721"/>
                    <a:pt x="547" y="723"/>
                  </a:cubicBezTo>
                  <a:cubicBezTo>
                    <a:pt x="551" y="725"/>
                    <a:pt x="554" y="728"/>
                    <a:pt x="558" y="731"/>
                  </a:cubicBezTo>
                  <a:cubicBezTo>
                    <a:pt x="574" y="739"/>
                    <a:pt x="589" y="748"/>
                    <a:pt x="605" y="757"/>
                  </a:cubicBezTo>
                  <a:cubicBezTo>
                    <a:pt x="621" y="766"/>
                    <a:pt x="637" y="776"/>
                    <a:pt x="655" y="783"/>
                  </a:cubicBezTo>
                  <a:cubicBezTo>
                    <a:pt x="665" y="788"/>
                    <a:pt x="676" y="793"/>
                    <a:pt x="686" y="798"/>
                  </a:cubicBezTo>
                  <a:cubicBezTo>
                    <a:pt x="692" y="801"/>
                    <a:pt x="698" y="804"/>
                    <a:pt x="704" y="807"/>
                  </a:cubicBezTo>
                  <a:cubicBezTo>
                    <a:pt x="710" y="810"/>
                    <a:pt x="717" y="813"/>
                    <a:pt x="723" y="816"/>
                  </a:cubicBezTo>
                  <a:cubicBezTo>
                    <a:pt x="728" y="818"/>
                    <a:pt x="733" y="821"/>
                    <a:pt x="739" y="823"/>
                  </a:cubicBezTo>
                  <a:cubicBezTo>
                    <a:pt x="757" y="829"/>
                    <a:pt x="774" y="839"/>
                    <a:pt x="791" y="849"/>
                  </a:cubicBezTo>
                  <a:cubicBezTo>
                    <a:pt x="792" y="849"/>
                    <a:pt x="792" y="850"/>
                    <a:pt x="793" y="850"/>
                  </a:cubicBezTo>
                  <a:cubicBezTo>
                    <a:pt x="797" y="856"/>
                    <a:pt x="804" y="860"/>
                    <a:pt x="810" y="864"/>
                  </a:cubicBezTo>
                  <a:cubicBezTo>
                    <a:pt x="817" y="871"/>
                    <a:pt x="826" y="876"/>
                    <a:pt x="834" y="882"/>
                  </a:cubicBezTo>
                  <a:cubicBezTo>
                    <a:pt x="848" y="893"/>
                    <a:pt x="860" y="906"/>
                    <a:pt x="865" y="924"/>
                  </a:cubicBezTo>
                  <a:cubicBezTo>
                    <a:pt x="866" y="928"/>
                    <a:pt x="867" y="933"/>
                    <a:pt x="869" y="937"/>
                  </a:cubicBezTo>
                  <a:cubicBezTo>
                    <a:pt x="871" y="946"/>
                    <a:pt x="871" y="956"/>
                    <a:pt x="873" y="965"/>
                  </a:cubicBezTo>
                  <a:cubicBezTo>
                    <a:pt x="875" y="976"/>
                    <a:pt x="876" y="987"/>
                    <a:pt x="876" y="999"/>
                  </a:cubicBezTo>
                  <a:cubicBezTo>
                    <a:pt x="876" y="1017"/>
                    <a:pt x="883" y="1033"/>
                    <a:pt x="890" y="1050"/>
                  </a:cubicBezTo>
                  <a:cubicBezTo>
                    <a:pt x="892" y="1057"/>
                    <a:pt x="898" y="1061"/>
                    <a:pt x="905" y="1062"/>
                  </a:cubicBezTo>
                  <a:cubicBezTo>
                    <a:pt x="912" y="1064"/>
                    <a:pt x="918" y="1067"/>
                    <a:pt x="924" y="1070"/>
                  </a:cubicBezTo>
                  <a:cubicBezTo>
                    <a:pt x="927" y="1072"/>
                    <a:pt x="930" y="1073"/>
                    <a:pt x="933" y="1074"/>
                  </a:cubicBezTo>
                  <a:cubicBezTo>
                    <a:pt x="938" y="1075"/>
                    <a:pt x="943" y="1077"/>
                    <a:pt x="947" y="1080"/>
                  </a:cubicBezTo>
                  <a:cubicBezTo>
                    <a:pt x="951" y="1082"/>
                    <a:pt x="955" y="1083"/>
                    <a:pt x="960" y="1083"/>
                  </a:cubicBezTo>
                  <a:cubicBezTo>
                    <a:pt x="964" y="1083"/>
                    <a:pt x="969" y="1083"/>
                    <a:pt x="973" y="1084"/>
                  </a:cubicBezTo>
                  <a:cubicBezTo>
                    <a:pt x="984" y="1087"/>
                    <a:pt x="996" y="1090"/>
                    <a:pt x="1007" y="1093"/>
                  </a:cubicBezTo>
                  <a:cubicBezTo>
                    <a:pt x="1016" y="1096"/>
                    <a:pt x="1024" y="1095"/>
                    <a:pt x="1032" y="1092"/>
                  </a:cubicBezTo>
                  <a:cubicBezTo>
                    <a:pt x="1039" y="1089"/>
                    <a:pt x="1044" y="1085"/>
                    <a:pt x="1049" y="1079"/>
                  </a:cubicBezTo>
                  <a:cubicBezTo>
                    <a:pt x="1051" y="1077"/>
                    <a:pt x="1053" y="1074"/>
                    <a:pt x="1054" y="1071"/>
                  </a:cubicBezTo>
                  <a:cubicBezTo>
                    <a:pt x="1058" y="1059"/>
                    <a:pt x="1065" y="1047"/>
                    <a:pt x="1068" y="1033"/>
                  </a:cubicBezTo>
                  <a:cubicBezTo>
                    <a:pt x="1068" y="1032"/>
                    <a:pt x="1069" y="1031"/>
                    <a:pt x="1070" y="1029"/>
                  </a:cubicBezTo>
                  <a:cubicBezTo>
                    <a:pt x="1075" y="1017"/>
                    <a:pt x="1080" y="1005"/>
                    <a:pt x="1085" y="992"/>
                  </a:cubicBezTo>
                  <a:cubicBezTo>
                    <a:pt x="1087" y="989"/>
                    <a:pt x="1087" y="985"/>
                    <a:pt x="1088" y="982"/>
                  </a:cubicBezTo>
                  <a:cubicBezTo>
                    <a:pt x="1089" y="972"/>
                    <a:pt x="1092" y="962"/>
                    <a:pt x="1095" y="953"/>
                  </a:cubicBezTo>
                  <a:cubicBezTo>
                    <a:pt x="1097" y="949"/>
                    <a:pt x="1098" y="945"/>
                    <a:pt x="1099" y="941"/>
                  </a:cubicBezTo>
                  <a:cubicBezTo>
                    <a:pt x="1106" y="913"/>
                    <a:pt x="1113" y="886"/>
                    <a:pt x="1120" y="859"/>
                  </a:cubicBezTo>
                  <a:cubicBezTo>
                    <a:pt x="1121" y="853"/>
                    <a:pt x="1123" y="848"/>
                    <a:pt x="1123" y="842"/>
                  </a:cubicBezTo>
                  <a:cubicBezTo>
                    <a:pt x="1127" y="819"/>
                    <a:pt x="1134" y="796"/>
                    <a:pt x="1137" y="773"/>
                  </a:cubicBezTo>
                  <a:cubicBezTo>
                    <a:pt x="1139" y="762"/>
                    <a:pt x="1142" y="752"/>
                    <a:pt x="1145" y="741"/>
                  </a:cubicBezTo>
                  <a:close/>
                  <a:moveTo>
                    <a:pt x="26" y="527"/>
                  </a:moveTo>
                  <a:cubicBezTo>
                    <a:pt x="24" y="529"/>
                    <a:pt x="23" y="530"/>
                    <a:pt x="23" y="531"/>
                  </a:cubicBezTo>
                  <a:cubicBezTo>
                    <a:pt x="22" y="532"/>
                    <a:pt x="21" y="534"/>
                    <a:pt x="21" y="535"/>
                  </a:cubicBezTo>
                  <a:cubicBezTo>
                    <a:pt x="17" y="549"/>
                    <a:pt x="15" y="562"/>
                    <a:pt x="21" y="576"/>
                  </a:cubicBezTo>
                  <a:cubicBezTo>
                    <a:pt x="27" y="590"/>
                    <a:pt x="37" y="602"/>
                    <a:pt x="46" y="614"/>
                  </a:cubicBezTo>
                  <a:cubicBezTo>
                    <a:pt x="48" y="615"/>
                    <a:pt x="49" y="616"/>
                    <a:pt x="50" y="617"/>
                  </a:cubicBezTo>
                  <a:cubicBezTo>
                    <a:pt x="57" y="621"/>
                    <a:pt x="62" y="626"/>
                    <a:pt x="68" y="631"/>
                  </a:cubicBezTo>
                  <a:cubicBezTo>
                    <a:pt x="75" y="637"/>
                    <a:pt x="82" y="643"/>
                    <a:pt x="89" y="649"/>
                  </a:cubicBezTo>
                  <a:cubicBezTo>
                    <a:pt x="91" y="651"/>
                    <a:pt x="94" y="653"/>
                    <a:pt x="97" y="655"/>
                  </a:cubicBezTo>
                  <a:cubicBezTo>
                    <a:pt x="102" y="658"/>
                    <a:pt x="108" y="662"/>
                    <a:pt x="114" y="665"/>
                  </a:cubicBezTo>
                  <a:cubicBezTo>
                    <a:pt x="120" y="668"/>
                    <a:pt x="125" y="670"/>
                    <a:pt x="132" y="668"/>
                  </a:cubicBezTo>
                  <a:cubicBezTo>
                    <a:pt x="142" y="665"/>
                    <a:pt x="152" y="663"/>
                    <a:pt x="162" y="660"/>
                  </a:cubicBezTo>
                  <a:cubicBezTo>
                    <a:pt x="173" y="656"/>
                    <a:pt x="184" y="651"/>
                    <a:pt x="194" y="646"/>
                  </a:cubicBezTo>
                  <a:cubicBezTo>
                    <a:pt x="204" y="641"/>
                    <a:pt x="214" y="634"/>
                    <a:pt x="224" y="628"/>
                  </a:cubicBezTo>
                  <a:cubicBezTo>
                    <a:pt x="242" y="618"/>
                    <a:pt x="261" y="611"/>
                    <a:pt x="281" y="608"/>
                  </a:cubicBezTo>
                  <a:cubicBezTo>
                    <a:pt x="296" y="606"/>
                    <a:pt x="311" y="608"/>
                    <a:pt x="324" y="616"/>
                  </a:cubicBezTo>
                  <a:cubicBezTo>
                    <a:pt x="327" y="617"/>
                    <a:pt x="330" y="619"/>
                    <a:pt x="333" y="620"/>
                  </a:cubicBezTo>
                  <a:cubicBezTo>
                    <a:pt x="348" y="624"/>
                    <a:pt x="361" y="632"/>
                    <a:pt x="372" y="643"/>
                  </a:cubicBezTo>
                  <a:cubicBezTo>
                    <a:pt x="376" y="646"/>
                    <a:pt x="380" y="650"/>
                    <a:pt x="384" y="653"/>
                  </a:cubicBezTo>
                  <a:cubicBezTo>
                    <a:pt x="389" y="657"/>
                    <a:pt x="394" y="661"/>
                    <a:pt x="399" y="665"/>
                  </a:cubicBezTo>
                  <a:cubicBezTo>
                    <a:pt x="405" y="671"/>
                    <a:pt x="412" y="677"/>
                    <a:pt x="420" y="682"/>
                  </a:cubicBezTo>
                  <a:cubicBezTo>
                    <a:pt x="423" y="683"/>
                    <a:pt x="426" y="686"/>
                    <a:pt x="429" y="688"/>
                  </a:cubicBezTo>
                  <a:cubicBezTo>
                    <a:pt x="433" y="691"/>
                    <a:pt x="438" y="695"/>
                    <a:pt x="443" y="698"/>
                  </a:cubicBezTo>
                  <a:cubicBezTo>
                    <a:pt x="459" y="707"/>
                    <a:pt x="475" y="716"/>
                    <a:pt x="492" y="726"/>
                  </a:cubicBezTo>
                  <a:cubicBezTo>
                    <a:pt x="505" y="733"/>
                    <a:pt x="518" y="741"/>
                    <a:pt x="531" y="749"/>
                  </a:cubicBezTo>
                  <a:cubicBezTo>
                    <a:pt x="548" y="761"/>
                    <a:pt x="566" y="770"/>
                    <a:pt x="584" y="781"/>
                  </a:cubicBezTo>
                  <a:cubicBezTo>
                    <a:pt x="585" y="781"/>
                    <a:pt x="586" y="782"/>
                    <a:pt x="587" y="782"/>
                  </a:cubicBezTo>
                  <a:cubicBezTo>
                    <a:pt x="594" y="783"/>
                    <a:pt x="599" y="787"/>
                    <a:pt x="604" y="790"/>
                  </a:cubicBezTo>
                  <a:cubicBezTo>
                    <a:pt x="629" y="804"/>
                    <a:pt x="654" y="819"/>
                    <a:pt x="680" y="833"/>
                  </a:cubicBezTo>
                  <a:cubicBezTo>
                    <a:pt x="682" y="834"/>
                    <a:pt x="684" y="836"/>
                    <a:pt x="686" y="836"/>
                  </a:cubicBezTo>
                  <a:cubicBezTo>
                    <a:pt x="694" y="838"/>
                    <a:pt x="701" y="842"/>
                    <a:pt x="708" y="845"/>
                  </a:cubicBezTo>
                  <a:cubicBezTo>
                    <a:pt x="711" y="847"/>
                    <a:pt x="714" y="848"/>
                    <a:pt x="718" y="849"/>
                  </a:cubicBezTo>
                  <a:cubicBezTo>
                    <a:pt x="725" y="852"/>
                    <a:pt x="733" y="854"/>
                    <a:pt x="740" y="856"/>
                  </a:cubicBezTo>
                  <a:cubicBezTo>
                    <a:pt x="746" y="858"/>
                    <a:pt x="751" y="860"/>
                    <a:pt x="757" y="862"/>
                  </a:cubicBezTo>
                  <a:cubicBezTo>
                    <a:pt x="761" y="864"/>
                    <a:pt x="764" y="865"/>
                    <a:pt x="768" y="866"/>
                  </a:cubicBezTo>
                  <a:cubicBezTo>
                    <a:pt x="787" y="873"/>
                    <a:pt x="801" y="888"/>
                    <a:pt x="818" y="898"/>
                  </a:cubicBezTo>
                  <a:cubicBezTo>
                    <a:pt x="819" y="899"/>
                    <a:pt x="820" y="900"/>
                    <a:pt x="821" y="901"/>
                  </a:cubicBezTo>
                  <a:cubicBezTo>
                    <a:pt x="829" y="910"/>
                    <a:pt x="835" y="920"/>
                    <a:pt x="839" y="931"/>
                  </a:cubicBezTo>
                  <a:cubicBezTo>
                    <a:pt x="845" y="952"/>
                    <a:pt x="848" y="974"/>
                    <a:pt x="848" y="996"/>
                  </a:cubicBezTo>
                  <a:cubicBezTo>
                    <a:pt x="848" y="1008"/>
                    <a:pt x="847" y="1021"/>
                    <a:pt x="849" y="1034"/>
                  </a:cubicBezTo>
                  <a:cubicBezTo>
                    <a:pt x="851" y="1048"/>
                    <a:pt x="854" y="1061"/>
                    <a:pt x="857" y="1075"/>
                  </a:cubicBezTo>
                  <a:cubicBezTo>
                    <a:pt x="858" y="1079"/>
                    <a:pt x="861" y="1084"/>
                    <a:pt x="863" y="1089"/>
                  </a:cubicBezTo>
                  <a:cubicBezTo>
                    <a:pt x="864" y="1090"/>
                    <a:pt x="865" y="1092"/>
                    <a:pt x="867" y="1093"/>
                  </a:cubicBezTo>
                  <a:cubicBezTo>
                    <a:pt x="877" y="1099"/>
                    <a:pt x="887" y="1106"/>
                    <a:pt x="897" y="1111"/>
                  </a:cubicBezTo>
                  <a:cubicBezTo>
                    <a:pt x="908" y="1115"/>
                    <a:pt x="919" y="1118"/>
                    <a:pt x="930" y="1121"/>
                  </a:cubicBezTo>
                  <a:cubicBezTo>
                    <a:pt x="934" y="1123"/>
                    <a:pt x="938" y="1125"/>
                    <a:pt x="943" y="1126"/>
                  </a:cubicBezTo>
                  <a:cubicBezTo>
                    <a:pt x="947" y="1128"/>
                    <a:pt x="952" y="1129"/>
                    <a:pt x="957" y="1130"/>
                  </a:cubicBezTo>
                  <a:cubicBezTo>
                    <a:pt x="964" y="1131"/>
                    <a:pt x="972" y="1132"/>
                    <a:pt x="979" y="1132"/>
                  </a:cubicBezTo>
                  <a:cubicBezTo>
                    <a:pt x="989" y="1132"/>
                    <a:pt x="999" y="1133"/>
                    <a:pt x="1008" y="1129"/>
                  </a:cubicBezTo>
                  <a:cubicBezTo>
                    <a:pt x="1015" y="1125"/>
                    <a:pt x="1023" y="1119"/>
                    <a:pt x="1030" y="1114"/>
                  </a:cubicBezTo>
                  <a:cubicBezTo>
                    <a:pt x="1033" y="1111"/>
                    <a:pt x="1035" y="1108"/>
                    <a:pt x="1034" y="1103"/>
                  </a:cubicBezTo>
                  <a:cubicBezTo>
                    <a:pt x="1032" y="1103"/>
                    <a:pt x="1031" y="1103"/>
                    <a:pt x="1030" y="1103"/>
                  </a:cubicBezTo>
                  <a:cubicBezTo>
                    <a:pt x="1023" y="1107"/>
                    <a:pt x="1016" y="1107"/>
                    <a:pt x="1009" y="1105"/>
                  </a:cubicBezTo>
                  <a:cubicBezTo>
                    <a:pt x="998" y="1103"/>
                    <a:pt x="987" y="1100"/>
                    <a:pt x="976" y="1097"/>
                  </a:cubicBezTo>
                  <a:cubicBezTo>
                    <a:pt x="972" y="1097"/>
                    <a:pt x="969" y="1095"/>
                    <a:pt x="965" y="1095"/>
                  </a:cubicBezTo>
                  <a:cubicBezTo>
                    <a:pt x="954" y="1096"/>
                    <a:pt x="945" y="1092"/>
                    <a:pt x="936" y="1088"/>
                  </a:cubicBezTo>
                  <a:cubicBezTo>
                    <a:pt x="935" y="1087"/>
                    <a:pt x="934" y="1087"/>
                    <a:pt x="934" y="1087"/>
                  </a:cubicBezTo>
                  <a:cubicBezTo>
                    <a:pt x="927" y="1085"/>
                    <a:pt x="922" y="1083"/>
                    <a:pt x="916" y="1079"/>
                  </a:cubicBezTo>
                  <a:cubicBezTo>
                    <a:pt x="912" y="1077"/>
                    <a:pt x="908" y="1075"/>
                    <a:pt x="903" y="1074"/>
                  </a:cubicBezTo>
                  <a:cubicBezTo>
                    <a:pt x="892" y="1071"/>
                    <a:pt x="883" y="1065"/>
                    <a:pt x="878" y="1053"/>
                  </a:cubicBezTo>
                  <a:cubicBezTo>
                    <a:pt x="867" y="1027"/>
                    <a:pt x="865" y="1021"/>
                    <a:pt x="864" y="993"/>
                  </a:cubicBezTo>
                  <a:cubicBezTo>
                    <a:pt x="864" y="992"/>
                    <a:pt x="864" y="991"/>
                    <a:pt x="864" y="990"/>
                  </a:cubicBezTo>
                  <a:cubicBezTo>
                    <a:pt x="864" y="980"/>
                    <a:pt x="864" y="971"/>
                    <a:pt x="861" y="961"/>
                  </a:cubicBezTo>
                  <a:cubicBezTo>
                    <a:pt x="860" y="959"/>
                    <a:pt x="860" y="957"/>
                    <a:pt x="860" y="956"/>
                  </a:cubicBezTo>
                  <a:cubicBezTo>
                    <a:pt x="859" y="944"/>
                    <a:pt x="855" y="933"/>
                    <a:pt x="852" y="921"/>
                  </a:cubicBezTo>
                  <a:cubicBezTo>
                    <a:pt x="851" y="920"/>
                    <a:pt x="850" y="918"/>
                    <a:pt x="850" y="917"/>
                  </a:cubicBezTo>
                  <a:cubicBezTo>
                    <a:pt x="844" y="907"/>
                    <a:pt x="837" y="899"/>
                    <a:pt x="828" y="893"/>
                  </a:cubicBezTo>
                  <a:cubicBezTo>
                    <a:pt x="819" y="886"/>
                    <a:pt x="810" y="879"/>
                    <a:pt x="800" y="872"/>
                  </a:cubicBezTo>
                  <a:cubicBezTo>
                    <a:pt x="797" y="869"/>
                    <a:pt x="793" y="866"/>
                    <a:pt x="789" y="864"/>
                  </a:cubicBezTo>
                  <a:cubicBezTo>
                    <a:pt x="778" y="857"/>
                    <a:pt x="767" y="850"/>
                    <a:pt x="756" y="844"/>
                  </a:cubicBezTo>
                  <a:cubicBezTo>
                    <a:pt x="751" y="841"/>
                    <a:pt x="746" y="838"/>
                    <a:pt x="740" y="836"/>
                  </a:cubicBezTo>
                  <a:cubicBezTo>
                    <a:pt x="730" y="833"/>
                    <a:pt x="721" y="829"/>
                    <a:pt x="712" y="824"/>
                  </a:cubicBezTo>
                  <a:cubicBezTo>
                    <a:pt x="709" y="822"/>
                    <a:pt x="706" y="820"/>
                    <a:pt x="702" y="819"/>
                  </a:cubicBezTo>
                  <a:cubicBezTo>
                    <a:pt x="692" y="815"/>
                    <a:pt x="683" y="810"/>
                    <a:pt x="673" y="805"/>
                  </a:cubicBezTo>
                  <a:cubicBezTo>
                    <a:pt x="669" y="803"/>
                    <a:pt x="665" y="801"/>
                    <a:pt x="661" y="799"/>
                  </a:cubicBezTo>
                  <a:cubicBezTo>
                    <a:pt x="649" y="795"/>
                    <a:pt x="637" y="788"/>
                    <a:pt x="626" y="782"/>
                  </a:cubicBezTo>
                  <a:cubicBezTo>
                    <a:pt x="617" y="777"/>
                    <a:pt x="608" y="771"/>
                    <a:pt x="598" y="768"/>
                  </a:cubicBezTo>
                  <a:cubicBezTo>
                    <a:pt x="597" y="767"/>
                    <a:pt x="596" y="767"/>
                    <a:pt x="595" y="766"/>
                  </a:cubicBezTo>
                  <a:cubicBezTo>
                    <a:pt x="590" y="761"/>
                    <a:pt x="583" y="758"/>
                    <a:pt x="576" y="754"/>
                  </a:cubicBezTo>
                  <a:cubicBezTo>
                    <a:pt x="551" y="740"/>
                    <a:pt x="526" y="725"/>
                    <a:pt x="501" y="711"/>
                  </a:cubicBezTo>
                  <a:cubicBezTo>
                    <a:pt x="496" y="708"/>
                    <a:pt x="491" y="704"/>
                    <a:pt x="485" y="701"/>
                  </a:cubicBezTo>
                  <a:cubicBezTo>
                    <a:pt x="477" y="695"/>
                    <a:pt x="470" y="690"/>
                    <a:pt x="462" y="684"/>
                  </a:cubicBezTo>
                  <a:cubicBezTo>
                    <a:pt x="446" y="674"/>
                    <a:pt x="430" y="663"/>
                    <a:pt x="415" y="653"/>
                  </a:cubicBezTo>
                  <a:cubicBezTo>
                    <a:pt x="413" y="652"/>
                    <a:pt x="412" y="651"/>
                    <a:pt x="411" y="650"/>
                  </a:cubicBezTo>
                  <a:cubicBezTo>
                    <a:pt x="403" y="643"/>
                    <a:pt x="394" y="637"/>
                    <a:pt x="385" y="632"/>
                  </a:cubicBezTo>
                  <a:cubicBezTo>
                    <a:pt x="377" y="628"/>
                    <a:pt x="369" y="624"/>
                    <a:pt x="361" y="620"/>
                  </a:cubicBezTo>
                  <a:cubicBezTo>
                    <a:pt x="355" y="616"/>
                    <a:pt x="348" y="614"/>
                    <a:pt x="341" y="611"/>
                  </a:cubicBezTo>
                  <a:cubicBezTo>
                    <a:pt x="332" y="607"/>
                    <a:pt x="323" y="603"/>
                    <a:pt x="313" y="599"/>
                  </a:cubicBezTo>
                  <a:cubicBezTo>
                    <a:pt x="298" y="594"/>
                    <a:pt x="283" y="589"/>
                    <a:pt x="267" y="595"/>
                  </a:cubicBezTo>
                  <a:cubicBezTo>
                    <a:pt x="265" y="596"/>
                    <a:pt x="263" y="596"/>
                    <a:pt x="262" y="597"/>
                  </a:cubicBezTo>
                  <a:cubicBezTo>
                    <a:pt x="256" y="598"/>
                    <a:pt x="250" y="600"/>
                    <a:pt x="244" y="602"/>
                  </a:cubicBezTo>
                  <a:cubicBezTo>
                    <a:pt x="242" y="603"/>
                    <a:pt x="240" y="605"/>
                    <a:pt x="238" y="606"/>
                  </a:cubicBezTo>
                  <a:cubicBezTo>
                    <a:pt x="225" y="609"/>
                    <a:pt x="213" y="615"/>
                    <a:pt x="202" y="622"/>
                  </a:cubicBezTo>
                  <a:cubicBezTo>
                    <a:pt x="194" y="626"/>
                    <a:pt x="186" y="630"/>
                    <a:pt x="177" y="632"/>
                  </a:cubicBezTo>
                  <a:cubicBezTo>
                    <a:pt x="166" y="634"/>
                    <a:pt x="154" y="636"/>
                    <a:pt x="143" y="638"/>
                  </a:cubicBezTo>
                  <a:cubicBezTo>
                    <a:pt x="141" y="638"/>
                    <a:pt x="138" y="639"/>
                    <a:pt x="136" y="638"/>
                  </a:cubicBezTo>
                  <a:cubicBezTo>
                    <a:pt x="130" y="635"/>
                    <a:pt x="123" y="632"/>
                    <a:pt x="118" y="627"/>
                  </a:cubicBezTo>
                  <a:cubicBezTo>
                    <a:pt x="114" y="622"/>
                    <a:pt x="110" y="620"/>
                    <a:pt x="105" y="617"/>
                  </a:cubicBezTo>
                  <a:cubicBezTo>
                    <a:pt x="101" y="614"/>
                    <a:pt x="97" y="612"/>
                    <a:pt x="93" y="609"/>
                  </a:cubicBezTo>
                  <a:cubicBezTo>
                    <a:pt x="90" y="606"/>
                    <a:pt x="87" y="603"/>
                    <a:pt x="83" y="600"/>
                  </a:cubicBezTo>
                  <a:cubicBezTo>
                    <a:pt x="79" y="598"/>
                    <a:pt x="75" y="595"/>
                    <a:pt x="73" y="591"/>
                  </a:cubicBezTo>
                  <a:cubicBezTo>
                    <a:pt x="70" y="586"/>
                    <a:pt x="67" y="582"/>
                    <a:pt x="63" y="578"/>
                  </a:cubicBezTo>
                  <a:cubicBezTo>
                    <a:pt x="55" y="569"/>
                    <a:pt x="47" y="561"/>
                    <a:pt x="39" y="553"/>
                  </a:cubicBezTo>
                  <a:cubicBezTo>
                    <a:pt x="33" y="547"/>
                    <a:pt x="29" y="541"/>
                    <a:pt x="28" y="533"/>
                  </a:cubicBezTo>
                  <a:cubicBezTo>
                    <a:pt x="28" y="532"/>
                    <a:pt x="27" y="530"/>
                    <a:pt x="26" y="527"/>
                  </a:cubicBezTo>
                  <a:close/>
                  <a:moveTo>
                    <a:pt x="1927" y="463"/>
                  </a:moveTo>
                  <a:cubicBezTo>
                    <a:pt x="1913" y="473"/>
                    <a:pt x="1907" y="488"/>
                    <a:pt x="1911" y="504"/>
                  </a:cubicBezTo>
                  <a:cubicBezTo>
                    <a:pt x="1912" y="510"/>
                    <a:pt x="1915" y="515"/>
                    <a:pt x="1916" y="521"/>
                  </a:cubicBezTo>
                  <a:cubicBezTo>
                    <a:pt x="1918" y="527"/>
                    <a:pt x="1923" y="529"/>
                    <a:pt x="1929" y="530"/>
                  </a:cubicBezTo>
                  <a:cubicBezTo>
                    <a:pt x="1932" y="531"/>
                    <a:pt x="1934" y="531"/>
                    <a:pt x="1936" y="529"/>
                  </a:cubicBezTo>
                  <a:cubicBezTo>
                    <a:pt x="1938" y="527"/>
                    <a:pt x="1940" y="525"/>
                    <a:pt x="1941" y="523"/>
                  </a:cubicBezTo>
                  <a:cubicBezTo>
                    <a:pt x="1948" y="514"/>
                    <a:pt x="1954" y="503"/>
                    <a:pt x="1957" y="491"/>
                  </a:cubicBezTo>
                  <a:cubicBezTo>
                    <a:pt x="1959" y="484"/>
                    <a:pt x="1957" y="479"/>
                    <a:pt x="1953" y="475"/>
                  </a:cubicBezTo>
                  <a:cubicBezTo>
                    <a:pt x="1946" y="467"/>
                    <a:pt x="1937" y="463"/>
                    <a:pt x="1927" y="463"/>
                  </a:cubicBezTo>
                  <a:close/>
                  <a:moveTo>
                    <a:pt x="1723" y="453"/>
                  </a:moveTo>
                  <a:cubicBezTo>
                    <a:pt x="1743" y="452"/>
                    <a:pt x="1776" y="421"/>
                    <a:pt x="1773" y="402"/>
                  </a:cubicBezTo>
                  <a:cubicBezTo>
                    <a:pt x="1773" y="401"/>
                    <a:pt x="1772" y="401"/>
                    <a:pt x="1771" y="401"/>
                  </a:cubicBezTo>
                  <a:cubicBezTo>
                    <a:pt x="1758" y="401"/>
                    <a:pt x="1747" y="405"/>
                    <a:pt x="1738" y="414"/>
                  </a:cubicBezTo>
                  <a:cubicBezTo>
                    <a:pt x="1733" y="418"/>
                    <a:pt x="1729" y="423"/>
                    <a:pt x="1728" y="430"/>
                  </a:cubicBezTo>
                  <a:cubicBezTo>
                    <a:pt x="1727" y="436"/>
                    <a:pt x="1725" y="442"/>
                    <a:pt x="1724" y="448"/>
                  </a:cubicBezTo>
                  <a:cubicBezTo>
                    <a:pt x="1723" y="450"/>
                    <a:pt x="1723" y="452"/>
                    <a:pt x="1723" y="453"/>
                  </a:cubicBezTo>
                  <a:close/>
                  <a:moveTo>
                    <a:pt x="2047" y="519"/>
                  </a:moveTo>
                  <a:cubicBezTo>
                    <a:pt x="2058" y="514"/>
                    <a:pt x="2068" y="506"/>
                    <a:pt x="2072" y="499"/>
                  </a:cubicBezTo>
                  <a:cubicBezTo>
                    <a:pt x="2077" y="492"/>
                    <a:pt x="2076" y="487"/>
                    <a:pt x="2069" y="481"/>
                  </a:cubicBezTo>
                  <a:cubicBezTo>
                    <a:pt x="2068" y="480"/>
                    <a:pt x="2065" y="479"/>
                    <a:pt x="2063" y="478"/>
                  </a:cubicBezTo>
                  <a:cubicBezTo>
                    <a:pt x="2059" y="477"/>
                    <a:pt x="2057" y="477"/>
                    <a:pt x="2055" y="481"/>
                  </a:cubicBezTo>
                  <a:cubicBezTo>
                    <a:pt x="2048" y="489"/>
                    <a:pt x="2046" y="499"/>
                    <a:pt x="2045" y="509"/>
                  </a:cubicBezTo>
                  <a:cubicBezTo>
                    <a:pt x="2045" y="512"/>
                    <a:pt x="2047" y="516"/>
                    <a:pt x="2047" y="519"/>
                  </a:cubicBezTo>
                  <a:close/>
                  <a:moveTo>
                    <a:pt x="770" y="316"/>
                  </a:moveTo>
                  <a:cubicBezTo>
                    <a:pt x="771" y="318"/>
                    <a:pt x="771" y="319"/>
                    <a:pt x="772" y="319"/>
                  </a:cubicBezTo>
                  <a:cubicBezTo>
                    <a:pt x="790" y="330"/>
                    <a:pt x="809" y="341"/>
                    <a:pt x="828" y="352"/>
                  </a:cubicBezTo>
                  <a:cubicBezTo>
                    <a:pt x="829" y="352"/>
                    <a:pt x="831" y="353"/>
                    <a:pt x="832" y="351"/>
                  </a:cubicBezTo>
                  <a:cubicBezTo>
                    <a:pt x="827" y="346"/>
                    <a:pt x="821" y="341"/>
                    <a:pt x="815" y="337"/>
                  </a:cubicBezTo>
                  <a:cubicBezTo>
                    <a:pt x="811" y="335"/>
                    <a:pt x="808" y="332"/>
                    <a:pt x="805" y="329"/>
                  </a:cubicBezTo>
                  <a:cubicBezTo>
                    <a:pt x="795" y="321"/>
                    <a:pt x="784" y="315"/>
                    <a:pt x="770" y="316"/>
                  </a:cubicBezTo>
                  <a:close/>
                  <a:moveTo>
                    <a:pt x="2201" y="469"/>
                  </a:moveTo>
                  <a:cubicBezTo>
                    <a:pt x="2202" y="468"/>
                    <a:pt x="2203" y="468"/>
                    <a:pt x="2203" y="468"/>
                  </a:cubicBezTo>
                  <a:cubicBezTo>
                    <a:pt x="2210" y="459"/>
                    <a:pt x="2213" y="449"/>
                    <a:pt x="2215" y="438"/>
                  </a:cubicBezTo>
                  <a:cubicBezTo>
                    <a:pt x="2215" y="437"/>
                    <a:pt x="2214" y="435"/>
                    <a:pt x="2213" y="435"/>
                  </a:cubicBezTo>
                  <a:cubicBezTo>
                    <a:pt x="2211" y="435"/>
                    <a:pt x="2209" y="435"/>
                    <a:pt x="2208" y="435"/>
                  </a:cubicBezTo>
                  <a:cubicBezTo>
                    <a:pt x="2207" y="435"/>
                    <a:pt x="2207" y="436"/>
                    <a:pt x="2206" y="437"/>
                  </a:cubicBezTo>
                  <a:cubicBezTo>
                    <a:pt x="2201" y="444"/>
                    <a:pt x="2199" y="453"/>
                    <a:pt x="2199" y="462"/>
                  </a:cubicBezTo>
                  <a:cubicBezTo>
                    <a:pt x="2199" y="464"/>
                    <a:pt x="2200" y="466"/>
                    <a:pt x="2201" y="469"/>
                  </a:cubicBezTo>
                  <a:close/>
                  <a:moveTo>
                    <a:pt x="1791" y="413"/>
                  </a:moveTo>
                  <a:cubicBezTo>
                    <a:pt x="1790" y="413"/>
                    <a:pt x="1790" y="413"/>
                    <a:pt x="1790" y="413"/>
                  </a:cubicBezTo>
                  <a:cubicBezTo>
                    <a:pt x="1790" y="415"/>
                    <a:pt x="1789" y="416"/>
                    <a:pt x="1789" y="418"/>
                  </a:cubicBezTo>
                  <a:cubicBezTo>
                    <a:pt x="1789" y="418"/>
                    <a:pt x="1789" y="418"/>
                    <a:pt x="1790" y="418"/>
                  </a:cubicBezTo>
                  <a:cubicBezTo>
                    <a:pt x="1790" y="416"/>
                    <a:pt x="1790" y="415"/>
                    <a:pt x="1791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94"/>
            <p:cNvSpPr>
              <a:spLocks noEditPoints="1"/>
            </p:cNvSpPr>
            <p:nvPr/>
          </p:nvSpPr>
          <p:spPr bwMode="auto">
            <a:xfrm>
              <a:off x="6010275" y="1468438"/>
              <a:ext cx="196850" cy="196850"/>
            </a:xfrm>
            <a:custGeom>
              <a:avLst/>
              <a:gdLst>
                <a:gd name="T0" fmla="*/ 18 w 70"/>
                <a:gd name="T1" fmla="*/ 65 h 70"/>
                <a:gd name="T2" fmla="*/ 15 w 70"/>
                <a:gd name="T3" fmla="*/ 65 h 70"/>
                <a:gd name="T4" fmla="*/ 0 w 70"/>
                <a:gd name="T5" fmla="*/ 44 h 70"/>
                <a:gd name="T6" fmla="*/ 2 w 70"/>
                <a:gd name="T7" fmla="*/ 35 h 70"/>
                <a:gd name="T8" fmla="*/ 10 w 70"/>
                <a:gd name="T9" fmla="*/ 18 h 70"/>
                <a:gd name="T10" fmla="*/ 14 w 70"/>
                <a:gd name="T11" fmla="*/ 14 h 70"/>
                <a:gd name="T12" fmla="*/ 28 w 70"/>
                <a:gd name="T13" fmla="*/ 6 h 70"/>
                <a:gd name="T14" fmla="*/ 45 w 70"/>
                <a:gd name="T15" fmla="*/ 1 h 70"/>
                <a:gd name="T16" fmla="*/ 56 w 70"/>
                <a:gd name="T17" fmla="*/ 6 h 70"/>
                <a:gd name="T18" fmla="*/ 66 w 70"/>
                <a:gd name="T19" fmla="*/ 24 h 70"/>
                <a:gd name="T20" fmla="*/ 59 w 70"/>
                <a:gd name="T21" fmla="*/ 53 h 70"/>
                <a:gd name="T22" fmla="*/ 57 w 70"/>
                <a:gd name="T23" fmla="*/ 55 h 70"/>
                <a:gd name="T24" fmla="*/ 20 w 70"/>
                <a:gd name="T25" fmla="*/ 66 h 70"/>
                <a:gd name="T26" fmla="*/ 18 w 70"/>
                <a:gd name="T27" fmla="*/ 65 h 70"/>
                <a:gd name="T28" fmla="*/ 20 w 70"/>
                <a:gd name="T29" fmla="*/ 41 h 70"/>
                <a:gd name="T30" fmla="*/ 37 w 70"/>
                <a:gd name="T31" fmla="*/ 46 h 70"/>
                <a:gd name="T32" fmla="*/ 43 w 70"/>
                <a:gd name="T33" fmla="*/ 43 h 70"/>
                <a:gd name="T34" fmla="*/ 47 w 70"/>
                <a:gd name="T35" fmla="*/ 26 h 70"/>
                <a:gd name="T36" fmla="*/ 44 w 70"/>
                <a:gd name="T37" fmla="*/ 23 h 70"/>
                <a:gd name="T38" fmla="*/ 20 w 70"/>
                <a:gd name="T39" fmla="*/ 39 h 70"/>
                <a:gd name="T40" fmla="*/ 20 w 70"/>
                <a:gd name="T41" fmla="*/ 4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70">
                  <a:moveTo>
                    <a:pt x="18" y="65"/>
                  </a:moveTo>
                  <a:cubicBezTo>
                    <a:pt x="17" y="65"/>
                    <a:pt x="16" y="65"/>
                    <a:pt x="15" y="65"/>
                  </a:cubicBezTo>
                  <a:cubicBezTo>
                    <a:pt x="4" y="62"/>
                    <a:pt x="0" y="59"/>
                    <a:pt x="0" y="44"/>
                  </a:cubicBezTo>
                  <a:cubicBezTo>
                    <a:pt x="0" y="41"/>
                    <a:pt x="0" y="38"/>
                    <a:pt x="2" y="35"/>
                  </a:cubicBezTo>
                  <a:cubicBezTo>
                    <a:pt x="4" y="29"/>
                    <a:pt x="7" y="23"/>
                    <a:pt x="10" y="18"/>
                  </a:cubicBezTo>
                  <a:cubicBezTo>
                    <a:pt x="11" y="16"/>
                    <a:pt x="13" y="15"/>
                    <a:pt x="14" y="14"/>
                  </a:cubicBezTo>
                  <a:cubicBezTo>
                    <a:pt x="18" y="11"/>
                    <a:pt x="23" y="9"/>
                    <a:pt x="28" y="6"/>
                  </a:cubicBezTo>
                  <a:cubicBezTo>
                    <a:pt x="33" y="2"/>
                    <a:pt x="39" y="2"/>
                    <a:pt x="45" y="1"/>
                  </a:cubicBezTo>
                  <a:cubicBezTo>
                    <a:pt x="49" y="0"/>
                    <a:pt x="53" y="2"/>
                    <a:pt x="56" y="6"/>
                  </a:cubicBezTo>
                  <a:cubicBezTo>
                    <a:pt x="60" y="12"/>
                    <a:pt x="64" y="17"/>
                    <a:pt x="66" y="24"/>
                  </a:cubicBezTo>
                  <a:cubicBezTo>
                    <a:pt x="70" y="35"/>
                    <a:pt x="68" y="45"/>
                    <a:pt x="59" y="53"/>
                  </a:cubicBezTo>
                  <a:cubicBezTo>
                    <a:pt x="58" y="53"/>
                    <a:pt x="58" y="54"/>
                    <a:pt x="57" y="55"/>
                  </a:cubicBezTo>
                  <a:cubicBezTo>
                    <a:pt x="47" y="68"/>
                    <a:pt x="34" y="70"/>
                    <a:pt x="20" y="66"/>
                  </a:cubicBezTo>
                  <a:cubicBezTo>
                    <a:pt x="19" y="66"/>
                    <a:pt x="18" y="66"/>
                    <a:pt x="18" y="65"/>
                  </a:cubicBezTo>
                  <a:close/>
                  <a:moveTo>
                    <a:pt x="20" y="41"/>
                  </a:moveTo>
                  <a:cubicBezTo>
                    <a:pt x="26" y="45"/>
                    <a:pt x="31" y="46"/>
                    <a:pt x="37" y="46"/>
                  </a:cubicBezTo>
                  <a:cubicBezTo>
                    <a:pt x="40" y="46"/>
                    <a:pt x="43" y="46"/>
                    <a:pt x="43" y="43"/>
                  </a:cubicBezTo>
                  <a:cubicBezTo>
                    <a:pt x="45" y="37"/>
                    <a:pt x="46" y="32"/>
                    <a:pt x="47" y="26"/>
                  </a:cubicBezTo>
                  <a:cubicBezTo>
                    <a:pt x="48" y="25"/>
                    <a:pt x="46" y="23"/>
                    <a:pt x="44" y="23"/>
                  </a:cubicBezTo>
                  <a:cubicBezTo>
                    <a:pt x="33" y="21"/>
                    <a:pt x="20" y="23"/>
                    <a:pt x="20" y="39"/>
                  </a:cubicBezTo>
                  <a:cubicBezTo>
                    <a:pt x="20" y="40"/>
                    <a:pt x="20" y="40"/>
                    <a:pt x="20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95"/>
            <p:cNvSpPr>
              <a:spLocks noEditPoints="1"/>
            </p:cNvSpPr>
            <p:nvPr/>
          </p:nvSpPr>
          <p:spPr bwMode="auto">
            <a:xfrm>
              <a:off x="3952875" y="2303463"/>
              <a:ext cx="942975" cy="944563"/>
            </a:xfrm>
            <a:custGeom>
              <a:avLst/>
              <a:gdLst>
                <a:gd name="T0" fmla="*/ 330 w 337"/>
                <a:gd name="T1" fmla="*/ 196 h 337"/>
                <a:gd name="T2" fmla="*/ 286 w 337"/>
                <a:gd name="T3" fmla="*/ 279 h 337"/>
                <a:gd name="T4" fmla="*/ 264 w 337"/>
                <a:gd name="T5" fmla="*/ 301 h 337"/>
                <a:gd name="T6" fmla="*/ 187 w 337"/>
                <a:gd name="T7" fmla="*/ 335 h 337"/>
                <a:gd name="T8" fmla="*/ 107 w 337"/>
                <a:gd name="T9" fmla="*/ 317 h 337"/>
                <a:gd name="T10" fmla="*/ 48 w 337"/>
                <a:gd name="T11" fmla="*/ 276 h 337"/>
                <a:gd name="T12" fmla="*/ 20 w 337"/>
                <a:gd name="T13" fmla="*/ 245 h 337"/>
                <a:gd name="T14" fmla="*/ 14 w 337"/>
                <a:gd name="T15" fmla="*/ 235 h 337"/>
                <a:gd name="T16" fmla="*/ 2 w 337"/>
                <a:gd name="T17" fmla="*/ 198 h 337"/>
                <a:gd name="T18" fmla="*/ 5 w 337"/>
                <a:gd name="T19" fmla="*/ 139 h 337"/>
                <a:gd name="T20" fmla="*/ 19 w 337"/>
                <a:gd name="T21" fmla="*/ 91 h 337"/>
                <a:gd name="T22" fmla="*/ 29 w 337"/>
                <a:gd name="T23" fmla="*/ 72 h 337"/>
                <a:gd name="T24" fmla="*/ 49 w 337"/>
                <a:gd name="T25" fmla="*/ 45 h 337"/>
                <a:gd name="T26" fmla="*/ 83 w 337"/>
                <a:gd name="T27" fmla="*/ 19 h 337"/>
                <a:gd name="T28" fmla="*/ 125 w 337"/>
                <a:gd name="T29" fmla="*/ 7 h 337"/>
                <a:gd name="T30" fmla="*/ 149 w 337"/>
                <a:gd name="T31" fmla="*/ 3 h 337"/>
                <a:gd name="T32" fmla="*/ 198 w 337"/>
                <a:gd name="T33" fmla="*/ 1 h 337"/>
                <a:gd name="T34" fmla="*/ 220 w 337"/>
                <a:gd name="T35" fmla="*/ 7 h 337"/>
                <a:gd name="T36" fmla="*/ 271 w 337"/>
                <a:gd name="T37" fmla="*/ 38 h 337"/>
                <a:gd name="T38" fmla="*/ 291 w 337"/>
                <a:gd name="T39" fmla="*/ 59 h 337"/>
                <a:gd name="T40" fmla="*/ 307 w 337"/>
                <a:gd name="T41" fmla="*/ 83 h 337"/>
                <a:gd name="T42" fmla="*/ 316 w 337"/>
                <a:gd name="T43" fmla="*/ 95 h 337"/>
                <a:gd name="T44" fmla="*/ 335 w 337"/>
                <a:gd name="T45" fmla="*/ 144 h 337"/>
                <a:gd name="T46" fmla="*/ 333 w 337"/>
                <a:gd name="T47" fmla="*/ 183 h 337"/>
                <a:gd name="T48" fmla="*/ 330 w 337"/>
                <a:gd name="T49" fmla="*/ 196 h 337"/>
                <a:gd name="T50" fmla="*/ 18 w 337"/>
                <a:gd name="T51" fmla="*/ 131 h 337"/>
                <a:gd name="T52" fmla="*/ 14 w 337"/>
                <a:gd name="T53" fmla="*/ 164 h 337"/>
                <a:gd name="T54" fmla="*/ 14 w 337"/>
                <a:gd name="T55" fmla="*/ 197 h 337"/>
                <a:gd name="T56" fmla="*/ 25 w 337"/>
                <a:gd name="T57" fmla="*/ 227 h 337"/>
                <a:gd name="T58" fmla="*/ 35 w 337"/>
                <a:gd name="T59" fmla="*/ 244 h 337"/>
                <a:gd name="T60" fmla="*/ 50 w 337"/>
                <a:gd name="T61" fmla="*/ 261 h 337"/>
                <a:gd name="T62" fmla="*/ 116 w 337"/>
                <a:gd name="T63" fmla="*/ 306 h 337"/>
                <a:gd name="T64" fmla="*/ 153 w 337"/>
                <a:gd name="T65" fmla="*/ 320 h 337"/>
                <a:gd name="T66" fmla="*/ 219 w 337"/>
                <a:gd name="T67" fmla="*/ 314 h 337"/>
                <a:gd name="T68" fmla="*/ 247 w 337"/>
                <a:gd name="T69" fmla="*/ 298 h 337"/>
                <a:gd name="T70" fmla="*/ 274 w 337"/>
                <a:gd name="T71" fmla="*/ 273 h 337"/>
                <a:gd name="T72" fmla="*/ 309 w 337"/>
                <a:gd name="T73" fmla="*/ 222 h 337"/>
                <a:gd name="T74" fmla="*/ 315 w 337"/>
                <a:gd name="T75" fmla="*/ 204 h 337"/>
                <a:gd name="T76" fmla="*/ 319 w 337"/>
                <a:gd name="T77" fmla="*/ 185 h 337"/>
                <a:gd name="T78" fmla="*/ 322 w 337"/>
                <a:gd name="T79" fmla="*/ 161 h 337"/>
                <a:gd name="T80" fmla="*/ 308 w 337"/>
                <a:gd name="T81" fmla="*/ 107 h 337"/>
                <a:gd name="T82" fmla="*/ 262 w 337"/>
                <a:gd name="T83" fmla="*/ 49 h 337"/>
                <a:gd name="T84" fmla="*/ 217 w 337"/>
                <a:gd name="T85" fmla="*/ 18 h 337"/>
                <a:gd name="T86" fmla="*/ 196 w 337"/>
                <a:gd name="T87" fmla="*/ 13 h 337"/>
                <a:gd name="T88" fmla="*/ 119 w 337"/>
                <a:gd name="T89" fmla="*/ 20 h 337"/>
                <a:gd name="T90" fmla="*/ 93 w 337"/>
                <a:gd name="T91" fmla="*/ 28 h 337"/>
                <a:gd name="T92" fmla="*/ 68 w 337"/>
                <a:gd name="T93" fmla="*/ 43 h 337"/>
                <a:gd name="T94" fmla="*/ 48 w 337"/>
                <a:gd name="T95" fmla="*/ 66 h 337"/>
                <a:gd name="T96" fmla="*/ 18 w 337"/>
                <a:gd name="T97" fmla="*/ 1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30" y="196"/>
                  </a:moveTo>
                  <a:cubicBezTo>
                    <a:pt x="326" y="229"/>
                    <a:pt x="309" y="255"/>
                    <a:pt x="286" y="279"/>
                  </a:cubicBezTo>
                  <a:cubicBezTo>
                    <a:pt x="279" y="287"/>
                    <a:pt x="272" y="293"/>
                    <a:pt x="264" y="301"/>
                  </a:cubicBezTo>
                  <a:cubicBezTo>
                    <a:pt x="243" y="322"/>
                    <a:pt x="217" y="333"/>
                    <a:pt x="187" y="335"/>
                  </a:cubicBezTo>
                  <a:cubicBezTo>
                    <a:pt x="159" y="337"/>
                    <a:pt x="132" y="331"/>
                    <a:pt x="107" y="317"/>
                  </a:cubicBezTo>
                  <a:cubicBezTo>
                    <a:pt x="86" y="305"/>
                    <a:pt x="67" y="291"/>
                    <a:pt x="48" y="276"/>
                  </a:cubicBezTo>
                  <a:cubicBezTo>
                    <a:pt x="36" y="267"/>
                    <a:pt x="27" y="257"/>
                    <a:pt x="20" y="245"/>
                  </a:cubicBezTo>
                  <a:cubicBezTo>
                    <a:pt x="19" y="241"/>
                    <a:pt x="17" y="238"/>
                    <a:pt x="14" y="235"/>
                  </a:cubicBezTo>
                  <a:cubicBezTo>
                    <a:pt x="7" y="223"/>
                    <a:pt x="4" y="211"/>
                    <a:pt x="2" y="198"/>
                  </a:cubicBezTo>
                  <a:cubicBezTo>
                    <a:pt x="0" y="178"/>
                    <a:pt x="1" y="158"/>
                    <a:pt x="5" y="139"/>
                  </a:cubicBezTo>
                  <a:cubicBezTo>
                    <a:pt x="8" y="123"/>
                    <a:pt x="11" y="106"/>
                    <a:pt x="19" y="91"/>
                  </a:cubicBezTo>
                  <a:cubicBezTo>
                    <a:pt x="22" y="85"/>
                    <a:pt x="25" y="78"/>
                    <a:pt x="29" y="72"/>
                  </a:cubicBezTo>
                  <a:cubicBezTo>
                    <a:pt x="35" y="63"/>
                    <a:pt x="42" y="53"/>
                    <a:pt x="49" y="45"/>
                  </a:cubicBezTo>
                  <a:cubicBezTo>
                    <a:pt x="58" y="34"/>
                    <a:pt x="70" y="26"/>
                    <a:pt x="83" y="19"/>
                  </a:cubicBezTo>
                  <a:cubicBezTo>
                    <a:pt x="96" y="13"/>
                    <a:pt x="110" y="9"/>
                    <a:pt x="125" y="7"/>
                  </a:cubicBezTo>
                  <a:cubicBezTo>
                    <a:pt x="133" y="5"/>
                    <a:pt x="141" y="4"/>
                    <a:pt x="149" y="3"/>
                  </a:cubicBezTo>
                  <a:cubicBezTo>
                    <a:pt x="165" y="0"/>
                    <a:pt x="181" y="1"/>
                    <a:pt x="198" y="1"/>
                  </a:cubicBezTo>
                  <a:cubicBezTo>
                    <a:pt x="206" y="1"/>
                    <a:pt x="213" y="3"/>
                    <a:pt x="220" y="7"/>
                  </a:cubicBezTo>
                  <a:cubicBezTo>
                    <a:pt x="238" y="16"/>
                    <a:pt x="255" y="26"/>
                    <a:pt x="271" y="38"/>
                  </a:cubicBezTo>
                  <a:cubicBezTo>
                    <a:pt x="279" y="44"/>
                    <a:pt x="286" y="51"/>
                    <a:pt x="291" y="59"/>
                  </a:cubicBezTo>
                  <a:cubicBezTo>
                    <a:pt x="296" y="67"/>
                    <a:pt x="301" y="75"/>
                    <a:pt x="307" y="83"/>
                  </a:cubicBezTo>
                  <a:cubicBezTo>
                    <a:pt x="310" y="87"/>
                    <a:pt x="313" y="91"/>
                    <a:pt x="316" y="95"/>
                  </a:cubicBezTo>
                  <a:cubicBezTo>
                    <a:pt x="326" y="110"/>
                    <a:pt x="334" y="125"/>
                    <a:pt x="335" y="144"/>
                  </a:cubicBezTo>
                  <a:cubicBezTo>
                    <a:pt x="336" y="157"/>
                    <a:pt x="337" y="170"/>
                    <a:pt x="333" y="183"/>
                  </a:cubicBezTo>
                  <a:cubicBezTo>
                    <a:pt x="332" y="187"/>
                    <a:pt x="331" y="191"/>
                    <a:pt x="330" y="196"/>
                  </a:cubicBezTo>
                  <a:close/>
                  <a:moveTo>
                    <a:pt x="18" y="131"/>
                  </a:moveTo>
                  <a:cubicBezTo>
                    <a:pt x="17" y="141"/>
                    <a:pt x="15" y="153"/>
                    <a:pt x="14" y="164"/>
                  </a:cubicBezTo>
                  <a:cubicBezTo>
                    <a:pt x="12" y="175"/>
                    <a:pt x="12" y="186"/>
                    <a:pt x="14" y="197"/>
                  </a:cubicBezTo>
                  <a:cubicBezTo>
                    <a:pt x="16" y="208"/>
                    <a:pt x="18" y="218"/>
                    <a:pt x="25" y="227"/>
                  </a:cubicBezTo>
                  <a:cubicBezTo>
                    <a:pt x="28" y="233"/>
                    <a:pt x="32" y="238"/>
                    <a:pt x="35" y="244"/>
                  </a:cubicBezTo>
                  <a:cubicBezTo>
                    <a:pt x="39" y="251"/>
                    <a:pt x="44" y="256"/>
                    <a:pt x="50" y="261"/>
                  </a:cubicBezTo>
                  <a:cubicBezTo>
                    <a:pt x="71" y="278"/>
                    <a:pt x="92" y="294"/>
                    <a:pt x="116" y="306"/>
                  </a:cubicBezTo>
                  <a:cubicBezTo>
                    <a:pt x="128" y="313"/>
                    <a:pt x="140" y="318"/>
                    <a:pt x="153" y="320"/>
                  </a:cubicBezTo>
                  <a:cubicBezTo>
                    <a:pt x="176" y="324"/>
                    <a:pt x="198" y="322"/>
                    <a:pt x="219" y="314"/>
                  </a:cubicBezTo>
                  <a:cubicBezTo>
                    <a:pt x="230" y="311"/>
                    <a:pt x="239" y="306"/>
                    <a:pt x="247" y="298"/>
                  </a:cubicBezTo>
                  <a:cubicBezTo>
                    <a:pt x="256" y="290"/>
                    <a:pt x="265" y="281"/>
                    <a:pt x="274" y="273"/>
                  </a:cubicBezTo>
                  <a:cubicBezTo>
                    <a:pt x="290" y="258"/>
                    <a:pt x="300" y="241"/>
                    <a:pt x="309" y="222"/>
                  </a:cubicBezTo>
                  <a:cubicBezTo>
                    <a:pt x="312" y="217"/>
                    <a:pt x="313" y="210"/>
                    <a:pt x="315" y="204"/>
                  </a:cubicBezTo>
                  <a:cubicBezTo>
                    <a:pt x="317" y="198"/>
                    <a:pt x="318" y="191"/>
                    <a:pt x="319" y="185"/>
                  </a:cubicBezTo>
                  <a:cubicBezTo>
                    <a:pt x="320" y="177"/>
                    <a:pt x="322" y="169"/>
                    <a:pt x="322" y="161"/>
                  </a:cubicBezTo>
                  <a:cubicBezTo>
                    <a:pt x="324" y="141"/>
                    <a:pt x="319" y="124"/>
                    <a:pt x="308" y="107"/>
                  </a:cubicBezTo>
                  <a:cubicBezTo>
                    <a:pt x="294" y="87"/>
                    <a:pt x="280" y="66"/>
                    <a:pt x="262" y="49"/>
                  </a:cubicBezTo>
                  <a:cubicBezTo>
                    <a:pt x="248" y="37"/>
                    <a:pt x="234" y="26"/>
                    <a:pt x="217" y="18"/>
                  </a:cubicBezTo>
                  <a:cubicBezTo>
                    <a:pt x="210" y="15"/>
                    <a:pt x="203" y="13"/>
                    <a:pt x="196" y="13"/>
                  </a:cubicBezTo>
                  <a:cubicBezTo>
                    <a:pt x="170" y="12"/>
                    <a:pt x="144" y="14"/>
                    <a:pt x="119" y="20"/>
                  </a:cubicBezTo>
                  <a:cubicBezTo>
                    <a:pt x="110" y="22"/>
                    <a:pt x="102" y="25"/>
                    <a:pt x="93" y="28"/>
                  </a:cubicBezTo>
                  <a:cubicBezTo>
                    <a:pt x="84" y="31"/>
                    <a:pt x="76" y="37"/>
                    <a:pt x="68" y="43"/>
                  </a:cubicBezTo>
                  <a:cubicBezTo>
                    <a:pt x="60" y="49"/>
                    <a:pt x="54" y="58"/>
                    <a:pt x="48" y="66"/>
                  </a:cubicBezTo>
                  <a:cubicBezTo>
                    <a:pt x="32" y="85"/>
                    <a:pt x="24" y="107"/>
                    <a:pt x="18" y="1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96"/>
            <p:cNvSpPr>
              <a:spLocks noEditPoints="1"/>
            </p:cNvSpPr>
            <p:nvPr/>
          </p:nvSpPr>
          <p:spPr bwMode="auto">
            <a:xfrm>
              <a:off x="2560638" y="1516063"/>
              <a:ext cx="952500" cy="930275"/>
            </a:xfrm>
            <a:custGeom>
              <a:avLst/>
              <a:gdLst>
                <a:gd name="T0" fmla="*/ 7 w 340"/>
                <a:gd name="T1" fmla="*/ 132 h 332"/>
                <a:gd name="T2" fmla="*/ 19 w 340"/>
                <a:gd name="T3" fmla="*/ 97 h 332"/>
                <a:gd name="T4" fmla="*/ 39 w 340"/>
                <a:gd name="T5" fmla="*/ 61 h 332"/>
                <a:gd name="T6" fmla="*/ 41 w 340"/>
                <a:gd name="T7" fmla="*/ 58 h 332"/>
                <a:gd name="T8" fmla="*/ 105 w 340"/>
                <a:gd name="T9" fmla="*/ 8 h 332"/>
                <a:gd name="T10" fmla="*/ 119 w 340"/>
                <a:gd name="T11" fmla="*/ 3 h 332"/>
                <a:gd name="T12" fmla="*/ 161 w 340"/>
                <a:gd name="T13" fmla="*/ 2 h 332"/>
                <a:gd name="T14" fmla="*/ 194 w 340"/>
                <a:gd name="T15" fmla="*/ 4 h 332"/>
                <a:gd name="T16" fmla="*/ 228 w 340"/>
                <a:gd name="T17" fmla="*/ 11 h 332"/>
                <a:gd name="T18" fmla="*/ 276 w 340"/>
                <a:gd name="T19" fmla="*/ 37 h 332"/>
                <a:gd name="T20" fmla="*/ 298 w 340"/>
                <a:gd name="T21" fmla="*/ 59 h 332"/>
                <a:gd name="T22" fmla="*/ 325 w 340"/>
                <a:gd name="T23" fmla="*/ 113 h 332"/>
                <a:gd name="T24" fmla="*/ 338 w 340"/>
                <a:gd name="T25" fmla="*/ 162 h 332"/>
                <a:gd name="T26" fmla="*/ 330 w 340"/>
                <a:gd name="T27" fmla="*/ 214 h 332"/>
                <a:gd name="T28" fmla="*/ 325 w 340"/>
                <a:gd name="T29" fmla="*/ 226 h 332"/>
                <a:gd name="T30" fmla="*/ 303 w 340"/>
                <a:gd name="T31" fmla="*/ 263 h 332"/>
                <a:gd name="T32" fmla="*/ 239 w 340"/>
                <a:gd name="T33" fmla="*/ 317 h 332"/>
                <a:gd name="T34" fmla="*/ 209 w 340"/>
                <a:gd name="T35" fmla="*/ 330 h 332"/>
                <a:gd name="T36" fmla="*/ 198 w 340"/>
                <a:gd name="T37" fmla="*/ 331 h 332"/>
                <a:gd name="T38" fmla="*/ 178 w 340"/>
                <a:gd name="T39" fmla="*/ 331 h 332"/>
                <a:gd name="T40" fmla="*/ 135 w 340"/>
                <a:gd name="T41" fmla="*/ 324 h 332"/>
                <a:gd name="T42" fmla="*/ 71 w 340"/>
                <a:gd name="T43" fmla="*/ 294 h 332"/>
                <a:gd name="T44" fmla="*/ 54 w 340"/>
                <a:gd name="T45" fmla="*/ 283 h 332"/>
                <a:gd name="T46" fmla="*/ 0 w 340"/>
                <a:gd name="T47" fmla="*/ 175 h 332"/>
                <a:gd name="T48" fmla="*/ 3 w 340"/>
                <a:gd name="T49" fmla="*/ 152 h 332"/>
                <a:gd name="T50" fmla="*/ 8 w 340"/>
                <a:gd name="T51" fmla="*/ 132 h 332"/>
                <a:gd name="T52" fmla="*/ 7 w 340"/>
                <a:gd name="T53" fmla="*/ 132 h 332"/>
                <a:gd name="T54" fmla="*/ 213 w 340"/>
                <a:gd name="T55" fmla="*/ 22 h 332"/>
                <a:gd name="T56" fmla="*/ 175 w 340"/>
                <a:gd name="T57" fmla="*/ 16 h 332"/>
                <a:gd name="T58" fmla="*/ 154 w 340"/>
                <a:gd name="T59" fmla="*/ 14 h 332"/>
                <a:gd name="T60" fmla="*/ 115 w 340"/>
                <a:gd name="T61" fmla="*/ 18 h 332"/>
                <a:gd name="T62" fmla="*/ 81 w 340"/>
                <a:gd name="T63" fmla="*/ 39 h 332"/>
                <a:gd name="T64" fmla="*/ 68 w 340"/>
                <a:gd name="T65" fmla="*/ 50 h 332"/>
                <a:gd name="T66" fmla="*/ 39 w 340"/>
                <a:gd name="T67" fmla="*/ 87 h 332"/>
                <a:gd name="T68" fmla="*/ 38 w 340"/>
                <a:gd name="T69" fmla="*/ 90 h 332"/>
                <a:gd name="T70" fmla="*/ 23 w 340"/>
                <a:gd name="T71" fmla="*/ 126 h 332"/>
                <a:gd name="T72" fmla="*/ 15 w 340"/>
                <a:gd name="T73" fmla="*/ 161 h 332"/>
                <a:gd name="T74" fmla="*/ 14 w 340"/>
                <a:gd name="T75" fmla="*/ 184 h 332"/>
                <a:gd name="T76" fmla="*/ 57 w 340"/>
                <a:gd name="T77" fmla="*/ 269 h 332"/>
                <a:gd name="T78" fmla="*/ 62 w 340"/>
                <a:gd name="T79" fmla="*/ 273 h 332"/>
                <a:gd name="T80" fmla="*/ 102 w 340"/>
                <a:gd name="T81" fmla="*/ 296 h 332"/>
                <a:gd name="T82" fmla="*/ 147 w 340"/>
                <a:gd name="T83" fmla="*/ 314 h 332"/>
                <a:gd name="T84" fmla="*/ 180 w 340"/>
                <a:gd name="T85" fmla="*/ 319 h 332"/>
                <a:gd name="T86" fmla="*/ 237 w 340"/>
                <a:gd name="T87" fmla="*/ 304 h 332"/>
                <a:gd name="T88" fmla="*/ 284 w 340"/>
                <a:gd name="T89" fmla="*/ 266 h 332"/>
                <a:gd name="T90" fmla="*/ 310 w 340"/>
                <a:gd name="T91" fmla="*/ 230 h 332"/>
                <a:gd name="T92" fmla="*/ 319 w 340"/>
                <a:gd name="T93" fmla="*/ 209 h 332"/>
                <a:gd name="T94" fmla="*/ 326 w 340"/>
                <a:gd name="T95" fmla="*/ 156 h 332"/>
                <a:gd name="T96" fmla="*/ 315 w 340"/>
                <a:gd name="T97" fmla="*/ 118 h 332"/>
                <a:gd name="T98" fmla="*/ 288 w 340"/>
                <a:gd name="T99" fmla="*/ 65 h 332"/>
                <a:gd name="T100" fmla="*/ 268 w 340"/>
                <a:gd name="T101" fmla="*/ 45 h 332"/>
                <a:gd name="T102" fmla="*/ 213 w 340"/>
                <a:gd name="T103" fmla="*/ 2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0" h="332">
                  <a:moveTo>
                    <a:pt x="7" y="132"/>
                  </a:moveTo>
                  <a:cubicBezTo>
                    <a:pt x="11" y="120"/>
                    <a:pt x="14" y="108"/>
                    <a:pt x="19" y="97"/>
                  </a:cubicBezTo>
                  <a:cubicBezTo>
                    <a:pt x="24" y="85"/>
                    <a:pt x="32" y="73"/>
                    <a:pt x="39" y="61"/>
                  </a:cubicBezTo>
                  <a:cubicBezTo>
                    <a:pt x="39" y="60"/>
                    <a:pt x="40" y="59"/>
                    <a:pt x="41" y="58"/>
                  </a:cubicBezTo>
                  <a:cubicBezTo>
                    <a:pt x="61" y="39"/>
                    <a:pt x="79" y="19"/>
                    <a:pt x="105" y="8"/>
                  </a:cubicBezTo>
                  <a:cubicBezTo>
                    <a:pt x="109" y="6"/>
                    <a:pt x="114" y="4"/>
                    <a:pt x="119" y="3"/>
                  </a:cubicBezTo>
                  <a:cubicBezTo>
                    <a:pt x="133" y="0"/>
                    <a:pt x="147" y="0"/>
                    <a:pt x="161" y="2"/>
                  </a:cubicBezTo>
                  <a:cubicBezTo>
                    <a:pt x="172" y="3"/>
                    <a:pt x="183" y="3"/>
                    <a:pt x="194" y="4"/>
                  </a:cubicBezTo>
                  <a:cubicBezTo>
                    <a:pt x="206" y="4"/>
                    <a:pt x="218" y="7"/>
                    <a:pt x="228" y="11"/>
                  </a:cubicBezTo>
                  <a:cubicBezTo>
                    <a:pt x="245" y="18"/>
                    <a:pt x="261" y="27"/>
                    <a:pt x="276" y="37"/>
                  </a:cubicBezTo>
                  <a:cubicBezTo>
                    <a:pt x="286" y="42"/>
                    <a:pt x="293" y="50"/>
                    <a:pt x="298" y="59"/>
                  </a:cubicBezTo>
                  <a:cubicBezTo>
                    <a:pt x="309" y="76"/>
                    <a:pt x="318" y="94"/>
                    <a:pt x="325" y="113"/>
                  </a:cubicBezTo>
                  <a:cubicBezTo>
                    <a:pt x="332" y="129"/>
                    <a:pt x="336" y="145"/>
                    <a:pt x="338" y="162"/>
                  </a:cubicBezTo>
                  <a:cubicBezTo>
                    <a:pt x="340" y="180"/>
                    <a:pt x="337" y="198"/>
                    <a:pt x="330" y="214"/>
                  </a:cubicBezTo>
                  <a:cubicBezTo>
                    <a:pt x="328" y="218"/>
                    <a:pt x="327" y="222"/>
                    <a:pt x="325" y="226"/>
                  </a:cubicBezTo>
                  <a:cubicBezTo>
                    <a:pt x="320" y="239"/>
                    <a:pt x="312" y="251"/>
                    <a:pt x="303" y="263"/>
                  </a:cubicBezTo>
                  <a:cubicBezTo>
                    <a:pt x="285" y="284"/>
                    <a:pt x="263" y="302"/>
                    <a:pt x="239" y="317"/>
                  </a:cubicBezTo>
                  <a:cubicBezTo>
                    <a:pt x="230" y="323"/>
                    <a:pt x="219" y="326"/>
                    <a:pt x="209" y="330"/>
                  </a:cubicBezTo>
                  <a:cubicBezTo>
                    <a:pt x="205" y="331"/>
                    <a:pt x="202" y="331"/>
                    <a:pt x="198" y="331"/>
                  </a:cubicBezTo>
                  <a:cubicBezTo>
                    <a:pt x="191" y="331"/>
                    <a:pt x="185" y="331"/>
                    <a:pt x="178" y="331"/>
                  </a:cubicBezTo>
                  <a:cubicBezTo>
                    <a:pt x="163" y="332"/>
                    <a:pt x="149" y="329"/>
                    <a:pt x="135" y="324"/>
                  </a:cubicBezTo>
                  <a:cubicBezTo>
                    <a:pt x="113" y="315"/>
                    <a:pt x="92" y="306"/>
                    <a:pt x="71" y="294"/>
                  </a:cubicBezTo>
                  <a:cubicBezTo>
                    <a:pt x="66" y="290"/>
                    <a:pt x="59" y="288"/>
                    <a:pt x="54" y="283"/>
                  </a:cubicBezTo>
                  <a:cubicBezTo>
                    <a:pt x="19" y="256"/>
                    <a:pt x="0" y="220"/>
                    <a:pt x="0" y="175"/>
                  </a:cubicBezTo>
                  <a:cubicBezTo>
                    <a:pt x="0" y="167"/>
                    <a:pt x="2" y="159"/>
                    <a:pt x="3" y="152"/>
                  </a:cubicBezTo>
                  <a:cubicBezTo>
                    <a:pt x="5" y="145"/>
                    <a:pt x="7" y="139"/>
                    <a:pt x="8" y="132"/>
                  </a:cubicBezTo>
                  <a:cubicBezTo>
                    <a:pt x="8" y="132"/>
                    <a:pt x="7" y="132"/>
                    <a:pt x="7" y="132"/>
                  </a:cubicBezTo>
                  <a:close/>
                  <a:moveTo>
                    <a:pt x="213" y="22"/>
                  </a:moveTo>
                  <a:cubicBezTo>
                    <a:pt x="201" y="19"/>
                    <a:pt x="188" y="16"/>
                    <a:pt x="175" y="16"/>
                  </a:cubicBezTo>
                  <a:cubicBezTo>
                    <a:pt x="168" y="15"/>
                    <a:pt x="161" y="15"/>
                    <a:pt x="154" y="14"/>
                  </a:cubicBezTo>
                  <a:cubicBezTo>
                    <a:pt x="141" y="13"/>
                    <a:pt x="127" y="13"/>
                    <a:pt x="115" y="18"/>
                  </a:cubicBezTo>
                  <a:cubicBezTo>
                    <a:pt x="103" y="23"/>
                    <a:pt x="91" y="30"/>
                    <a:pt x="81" y="39"/>
                  </a:cubicBezTo>
                  <a:cubicBezTo>
                    <a:pt x="77" y="43"/>
                    <a:pt x="73" y="47"/>
                    <a:pt x="68" y="50"/>
                  </a:cubicBezTo>
                  <a:cubicBezTo>
                    <a:pt x="56" y="60"/>
                    <a:pt x="46" y="72"/>
                    <a:pt x="39" y="87"/>
                  </a:cubicBezTo>
                  <a:cubicBezTo>
                    <a:pt x="39" y="88"/>
                    <a:pt x="38" y="89"/>
                    <a:pt x="38" y="90"/>
                  </a:cubicBezTo>
                  <a:cubicBezTo>
                    <a:pt x="31" y="101"/>
                    <a:pt x="26" y="113"/>
                    <a:pt x="23" y="126"/>
                  </a:cubicBezTo>
                  <a:cubicBezTo>
                    <a:pt x="20" y="138"/>
                    <a:pt x="18" y="149"/>
                    <a:pt x="15" y="161"/>
                  </a:cubicBezTo>
                  <a:cubicBezTo>
                    <a:pt x="14" y="168"/>
                    <a:pt x="13" y="176"/>
                    <a:pt x="14" y="184"/>
                  </a:cubicBezTo>
                  <a:cubicBezTo>
                    <a:pt x="16" y="219"/>
                    <a:pt x="32" y="246"/>
                    <a:pt x="57" y="269"/>
                  </a:cubicBezTo>
                  <a:cubicBezTo>
                    <a:pt x="59" y="271"/>
                    <a:pt x="60" y="272"/>
                    <a:pt x="62" y="273"/>
                  </a:cubicBezTo>
                  <a:cubicBezTo>
                    <a:pt x="75" y="281"/>
                    <a:pt x="88" y="289"/>
                    <a:pt x="102" y="296"/>
                  </a:cubicBezTo>
                  <a:cubicBezTo>
                    <a:pt x="116" y="304"/>
                    <a:pt x="132" y="309"/>
                    <a:pt x="147" y="314"/>
                  </a:cubicBezTo>
                  <a:cubicBezTo>
                    <a:pt x="158" y="318"/>
                    <a:pt x="169" y="319"/>
                    <a:pt x="180" y="319"/>
                  </a:cubicBezTo>
                  <a:cubicBezTo>
                    <a:pt x="201" y="320"/>
                    <a:pt x="220" y="315"/>
                    <a:pt x="237" y="304"/>
                  </a:cubicBezTo>
                  <a:cubicBezTo>
                    <a:pt x="254" y="293"/>
                    <a:pt x="270" y="280"/>
                    <a:pt x="284" y="266"/>
                  </a:cubicBezTo>
                  <a:cubicBezTo>
                    <a:pt x="294" y="255"/>
                    <a:pt x="304" y="244"/>
                    <a:pt x="310" y="230"/>
                  </a:cubicBezTo>
                  <a:cubicBezTo>
                    <a:pt x="314" y="223"/>
                    <a:pt x="316" y="216"/>
                    <a:pt x="319" y="209"/>
                  </a:cubicBezTo>
                  <a:cubicBezTo>
                    <a:pt x="327" y="192"/>
                    <a:pt x="328" y="175"/>
                    <a:pt x="326" y="156"/>
                  </a:cubicBezTo>
                  <a:cubicBezTo>
                    <a:pt x="324" y="143"/>
                    <a:pt x="320" y="131"/>
                    <a:pt x="315" y="118"/>
                  </a:cubicBezTo>
                  <a:cubicBezTo>
                    <a:pt x="307" y="100"/>
                    <a:pt x="299" y="82"/>
                    <a:pt x="288" y="65"/>
                  </a:cubicBezTo>
                  <a:cubicBezTo>
                    <a:pt x="283" y="57"/>
                    <a:pt x="277" y="50"/>
                    <a:pt x="268" y="45"/>
                  </a:cubicBezTo>
                  <a:cubicBezTo>
                    <a:pt x="251" y="34"/>
                    <a:pt x="233" y="26"/>
                    <a:pt x="21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97"/>
            <p:cNvSpPr>
              <a:spLocks noEditPoints="1"/>
            </p:cNvSpPr>
            <p:nvPr/>
          </p:nvSpPr>
          <p:spPr bwMode="auto">
            <a:xfrm>
              <a:off x="3546475" y="2214563"/>
              <a:ext cx="334963" cy="238125"/>
            </a:xfrm>
            <a:custGeom>
              <a:avLst/>
              <a:gdLst>
                <a:gd name="T0" fmla="*/ 76 w 120"/>
                <a:gd name="T1" fmla="*/ 80 h 85"/>
                <a:gd name="T2" fmla="*/ 65 w 120"/>
                <a:gd name="T3" fmla="*/ 77 h 85"/>
                <a:gd name="T4" fmla="*/ 51 w 120"/>
                <a:gd name="T5" fmla="*/ 72 h 85"/>
                <a:gd name="T6" fmla="*/ 41 w 120"/>
                <a:gd name="T7" fmla="*/ 66 h 85"/>
                <a:gd name="T8" fmla="*/ 23 w 120"/>
                <a:gd name="T9" fmla="*/ 53 h 85"/>
                <a:gd name="T10" fmla="*/ 14 w 120"/>
                <a:gd name="T11" fmla="*/ 45 h 85"/>
                <a:gd name="T12" fmla="*/ 4 w 120"/>
                <a:gd name="T13" fmla="*/ 36 h 85"/>
                <a:gd name="T14" fmla="*/ 1 w 120"/>
                <a:gd name="T15" fmla="*/ 24 h 85"/>
                <a:gd name="T16" fmla="*/ 5 w 120"/>
                <a:gd name="T17" fmla="*/ 19 h 85"/>
                <a:gd name="T18" fmla="*/ 22 w 120"/>
                <a:gd name="T19" fmla="*/ 3 h 85"/>
                <a:gd name="T20" fmla="*/ 32 w 120"/>
                <a:gd name="T21" fmla="*/ 3 h 85"/>
                <a:gd name="T22" fmla="*/ 53 w 120"/>
                <a:gd name="T23" fmla="*/ 13 h 85"/>
                <a:gd name="T24" fmla="*/ 65 w 120"/>
                <a:gd name="T25" fmla="*/ 18 h 85"/>
                <a:gd name="T26" fmla="*/ 100 w 120"/>
                <a:gd name="T27" fmla="*/ 36 h 85"/>
                <a:gd name="T28" fmla="*/ 113 w 120"/>
                <a:gd name="T29" fmla="*/ 42 h 85"/>
                <a:gd name="T30" fmla="*/ 119 w 120"/>
                <a:gd name="T31" fmla="*/ 56 h 85"/>
                <a:gd name="T32" fmla="*/ 116 w 120"/>
                <a:gd name="T33" fmla="*/ 68 h 85"/>
                <a:gd name="T34" fmla="*/ 102 w 120"/>
                <a:gd name="T35" fmla="*/ 83 h 85"/>
                <a:gd name="T36" fmla="*/ 93 w 120"/>
                <a:gd name="T37" fmla="*/ 84 h 85"/>
                <a:gd name="T38" fmla="*/ 76 w 120"/>
                <a:gd name="T39" fmla="*/ 80 h 85"/>
                <a:gd name="T40" fmla="*/ 76 w 120"/>
                <a:gd name="T41" fmla="*/ 80 h 85"/>
                <a:gd name="T42" fmla="*/ 15 w 120"/>
                <a:gd name="T43" fmla="*/ 28 h 85"/>
                <a:gd name="T44" fmla="*/ 19 w 120"/>
                <a:gd name="T45" fmla="*/ 33 h 85"/>
                <a:gd name="T46" fmla="*/ 37 w 120"/>
                <a:gd name="T47" fmla="*/ 47 h 85"/>
                <a:gd name="T48" fmla="*/ 43 w 120"/>
                <a:gd name="T49" fmla="*/ 51 h 85"/>
                <a:gd name="T50" fmla="*/ 60 w 120"/>
                <a:gd name="T51" fmla="*/ 61 h 85"/>
                <a:gd name="T52" fmla="*/ 68 w 120"/>
                <a:gd name="T53" fmla="*/ 65 h 85"/>
                <a:gd name="T54" fmla="*/ 91 w 120"/>
                <a:gd name="T55" fmla="*/ 71 h 85"/>
                <a:gd name="T56" fmla="*/ 103 w 120"/>
                <a:gd name="T57" fmla="*/ 64 h 85"/>
                <a:gd name="T58" fmla="*/ 105 w 120"/>
                <a:gd name="T59" fmla="*/ 52 h 85"/>
                <a:gd name="T60" fmla="*/ 67 w 120"/>
                <a:gd name="T61" fmla="*/ 34 h 85"/>
                <a:gd name="T62" fmla="*/ 29 w 120"/>
                <a:gd name="T63" fmla="*/ 14 h 85"/>
                <a:gd name="T64" fmla="*/ 15 w 120"/>
                <a:gd name="T65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85">
                  <a:moveTo>
                    <a:pt x="76" y="80"/>
                  </a:moveTo>
                  <a:cubicBezTo>
                    <a:pt x="72" y="79"/>
                    <a:pt x="68" y="79"/>
                    <a:pt x="65" y="77"/>
                  </a:cubicBezTo>
                  <a:cubicBezTo>
                    <a:pt x="60" y="76"/>
                    <a:pt x="55" y="74"/>
                    <a:pt x="51" y="72"/>
                  </a:cubicBezTo>
                  <a:cubicBezTo>
                    <a:pt x="48" y="70"/>
                    <a:pt x="44" y="68"/>
                    <a:pt x="41" y="66"/>
                  </a:cubicBezTo>
                  <a:cubicBezTo>
                    <a:pt x="34" y="62"/>
                    <a:pt x="28" y="58"/>
                    <a:pt x="23" y="53"/>
                  </a:cubicBezTo>
                  <a:cubicBezTo>
                    <a:pt x="20" y="50"/>
                    <a:pt x="16" y="48"/>
                    <a:pt x="14" y="45"/>
                  </a:cubicBezTo>
                  <a:cubicBezTo>
                    <a:pt x="10" y="42"/>
                    <a:pt x="7" y="39"/>
                    <a:pt x="4" y="36"/>
                  </a:cubicBezTo>
                  <a:cubicBezTo>
                    <a:pt x="0" y="33"/>
                    <a:pt x="0" y="29"/>
                    <a:pt x="1" y="24"/>
                  </a:cubicBezTo>
                  <a:cubicBezTo>
                    <a:pt x="2" y="22"/>
                    <a:pt x="3" y="20"/>
                    <a:pt x="5" y="19"/>
                  </a:cubicBezTo>
                  <a:cubicBezTo>
                    <a:pt x="10" y="13"/>
                    <a:pt x="16" y="8"/>
                    <a:pt x="22" y="3"/>
                  </a:cubicBezTo>
                  <a:cubicBezTo>
                    <a:pt x="25" y="0"/>
                    <a:pt x="29" y="0"/>
                    <a:pt x="32" y="3"/>
                  </a:cubicBezTo>
                  <a:cubicBezTo>
                    <a:pt x="38" y="8"/>
                    <a:pt x="47" y="9"/>
                    <a:pt x="53" y="13"/>
                  </a:cubicBezTo>
                  <a:cubicBezTo>
                    <a:pt x="57" y="15"/>
                    <a:pt x="61" y="16"/>
                    <a:pt x="65" y="18"/>
                  </a:cubicBezTo>
                  <a:cubicBezTo>
                    <a:pt x="77" y="24"/>
                    <a:pt x="88" y="30"/>
                    <a:pt x="100" y="36"/>
                  </a:cubicBezTo>
                  <a:cubicBezTo>
                    <a:pt x="104" y="38"/>
                    <a:pt x="109" y="40"/>
                    <a:pt x="113" y="42"/>
                  </a:cubicBezTo>
                  <a:cubicBezTo>
                    <a:pt x="118" y="45"/>
                    <a:pt x="120" y="50"/>
                    <a:pt x="119" y="56"/>
                  </a:cubicBezTo>
                  <a:cubicBezTo>
                    <a:pt x="118" y="60"/>
                    <a:pt x="117" y="64"/>
                    <a:pt x="116" y="68"/>
                  </a:cubicBezTo>
                  <a:cubicBezTo>
                    <a:pt x="113" y="75"/>
                    <a:pt x="109" y="80"/>
                    <a:pt x="102" y="83"/>
                  </a:cubicBezTo>
                  <a:cubicBezTo>
                    <a:pt x="99" y="85"/>
                    <a:pt x="96" y="85"/>
                    <a:pt x="93" y="84"/>
                  </a:cubicBezTo>
                  <a:cubicBezTo>
                    <a:pt x="87" y="83"/>
                    <a:pt x="82" y="82"/>
                    <a:pt x="76" y="80"/>
                  </a:cubicBezTo>
                  <a:cubicBezTo>
                    <a:pt x="76" y="80"/>
                    <a:pt x="76" y="80"/>
                    <a:pt x="76" y="80"/>
                  </a:cubicBezTo>
                  <a:close/>
                  <a:moveTo>
                    <a:pt x="15" y="28"/>
                  </a:moveTo>
                  <a:cubicBezTo>
                    <a:pt x="17" y="30"/>
                    <a:pt x="18" y="32"/>
                    <a:pt x="19" y="33"/>
                  </a:cubicBezTo>
                  <a:cubicBezTo>
                    <a:pt x="25" y="38"/>
                    <a:pt x="31" y="43"/>
                    <a:pt x="37" y="47"/>
                  </a:cubicBezTo>
                  <a:cubicBezTo>
                    <a:pt x="39" y="49"/>
                    <a:pt x="41" y="50"/>
                    <a:pt x="43" y="51"/>
                  </a:cubicBezTo>
                  <a:cubicBezTo>
                    <a:pt x="49" y="55"/>
                    <a:pt x="54" y="58"/>
                    <a:pt x="60" y="61"/>
                  </a:cubicBezTo>
                  <a:cubicBezTo>
                    <a:pt x="63" y="63"/>
                    <a:pt x="65" y="64"/>
                    <a:pt x="68" y="65"/>
                  </a:cubicBezTo>
                  <a:cubicBezTo>
                    <a:pt x="76" y="67"/>
                    <a:pt x="83" y="68"/>
                    <a:pt x="91" y="71"/>
                  </a:cubicBezTo>
                  <a:cubicBezTo>
                    <a:pt x="97" y="73"/>
                    <a:pt x="101" y="69"/>
                    <a:pt x="103" y="64"/>
                  </a:cubicBezTo>
                  <a:cubicBezTo>
                    <a:pt x="105" y="60"/>
                    <a:pt x="106" y="57"/>
                    <a:pt x="105" y="52"/>
                  </a:cubicBezTo>
                  <a:cubicBezTo>
                    <a:pt x="93" y="46"/>
                    <a:pt x="80" y="40"/>
                    <a:pt x="67" y="34"/>
                  </a:cubicBezTo>
                  <a:cubicBezTo>
                    <a:pt x="55" y="27"/>
                    <a:pt x="42" y="21"/>
                    <a:pt x="29" y="14"/>
                  </a:cubicBezTo>
                  <a:cubicBezTo>
                    <a:pt x="25" y="18"/>
                    <a:pt x="19" y="21"/>
                    <a:pt x="1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98"/>
            <p:cNvSpPr>
              <a:spLocks noEditPoints="1"/>
            </p:cNvSpPr>
            <p:nvPr/>
          </p:nvSpPr>
          <p:spPr bwMode="auto">
            <a:xfrm>
              <a:off x="2238375" y="1998663"/>
              <a:ext cx="234950" cy="223838"/>
            </a:xfrm>
            <a:custGeom>
              <a:avLst/>
              <a:gdLst>
                <a:gd name="T0" fmla="*/ 14 w 84"/>
                <a:gd name="T1" fmla="*/ 72 h 80"/>
                <a:gd name="T2" fmla="*/ 7 w 84"/>
                <a:gd name="T3" fmla="*/ 64 h 80"/>
                <a:gd name="T4" fmla="*/ 4 w 84"/>
                <a:gd name="T5" fmla="*/ 40 h 80"/>
                <a:gd name="T6" fmla="*/ 6 w 84"/>
                <a:gd name="T7" fmla="*/ 29 h 80"/>
                <a:gd name="T8" fmla="*/ 18 w 84"/>
                <a:gd name="T9" fmla="*/ 12 h 80"/>
                <a:gd name="T10" fmla="*/ 29 w 84"/>
                <a:gd name="T11" fmla="*/ 5 h 80"/>
                <a:gd name="T12" fmla="*/ 32 w 84"/>
                <a:gd name="T13" fmla="*/ 3 h 80"/>
                <a:gd name="T14" fmla="*/ 53 w 84"/>
                <a:gd name="T15" fmla="*/ 2 h 80"/>
                <a:gd name="T16" fmla="*/ 65 w 84"/>
                <a:gd name="T17" fmla="*/ 4 h 80"/>
                <a:gd name="T18" fmla="*/ 76 w 84"/>
                <a:gd name="T19" fmla="*/ 12 h 80"/>
                <a:gd name="T20" fmla="*/ 82 w 84"/>
                <a:gd name="T21" fmla="*/ 31 h 80"/>
                <a:gd name="T22" fmla="*/ 82 w 84"/>
                <a:gd name="T23" fmla="*/ 51 h 80"/>
                <a:gd name="T24" fmla="*/ 65 w 84"/>
                <a:gd name="T25" fmla="*/ 73 h 80"/>
                <a:gd name="T26" fmla="*/ 37 w 84"/>
                <a:gd name="T27" fmla="*/ 77 h 80"/>
                <a:gd name="T28" fmla="*/ 27 w 84"/>
                <a:gd name="T29" fmla="*/ 74 h 80"/>
                <a:gd name="T30" fmla="*/ 14 w 84"/>
                <a:gd name="T31" fmla="*/ 72 h 80"/>
                <a:gd name="T32" fmla="*/ 36 w 84"/>
                <a:gd name="T33" fmla="*/ 16 h 80"/>
                <a:gd name="T34" fmla="*/ 14 w 84"/>
                <a:gd name="T35" fmla="*/ 45 h 80"/>
                <a:gd name="T36" fmla="*/ 14 w 84"/>
                <a:gd name="T37" fmla="*/ 47 h 80"/>
                <a:gd name="T38" fmla="*/ 17 w 84"/>
                <a:gd name="T39" fmla="*/ 56 h 80"/>
                <a:gd name="T40" fmla="*/ 26 w 84"/>
                <a:gd name="T41" fmla="*/ 64 h 80"/>
                <a:gd name="T42" fmla="*/ 55 w 84"/>
                <a:gd name="T43" fmla="*/ 62 h 80"/>
                <a:gd name="T44" fmla="*/ 57 w 84"/>
                <a:gd name="T45" fmla="*/ 60 h 80"/>
                <a:gd name="T46" fmla="*/ 67 w 84"/>
                <a:gd name="T47" fmla="*/ 56 h 80"/>
                <a:gd name="T48" fmla="*/ 72 w 84"/>
                <a:gd name="T49" fmla="*/ 52 h 80"/>
                <a:gd name="T50" fmla="*/ 70 w 84"/>
                <a:gd name="T51" fmla="*/ 25 h 80"/>
                <a:gd name="T52" fmla="*/ 66 w 84"/>
                <a:gd name="T53" fmla="*/ 20 h 80"/>
                <a:gd name="T54" fmla="*/ 51 w 84"/>
                <a:gd name="T55" fmla="*/ 17 h 80"/>
                <a:gd name="T56" fmla="*/ 36 w 84"/>
                <a:gd name="T57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" h="80">
                  <a:moveTo>
                    <a:pt x="14" y="72"/>
                  </a:moveTo>
                  <a:cubicBezTo>
                    <a:pt x="12" y="70"/>
                    <a:pt x="9" y="67"/>
                    <a:pt x="7" y="64"/>
                  </a:cubicBezTo>
                  <a:cubicBezTo>
                    <a:pt x="3" y="56"/>
                    <a:pt x="0" y="48"/>
                    <a:pt x="4" y="40"/>
                  </a:cubicBezTo>
                  <a:cubicBezTo>
                    <a:pt x="5" y="36"/>
                    <a:pt x="6" y="33"/>
                    <a:pt x="6" y="29"/>
                  </a:cubicBezTo>
                  <a:cubicBezTo>
                    <a:pt x="8" y="22"/>
                    <a:pt x="12" y="16"/>
                    <a:pt x="18" y="12"/>
                  </a:cubicBezTo>
                  <a:cubicBezTo>
                    <a:pt x="22" y="10"/>
                    <a:pt x="25" y="7"/>
                    <a:pt x="29" y="5"/>
                  </a:cubicBezTo>
                  <a:cubicBezTo>
                    <a:pt x="30" y="4"/>
                    <a:pt x="31" y="3"/>
                    <a:pt x="32" y="3"/>
                  </a:cubicBezTo>
                  <a:cubicBezTo>
                    <a:pt x="39" y="2"/>
                    <a:pt x="46" y="0"/>
                    <a:pt x="53" y="2"/>
                  </a:cubicBezTo>
                  <a:cubicBezTo>
                    <a:pt x="57" y="3"/>
                    <a:pt x="61" y="4"/>
                    <a:pt x="65" y="4"/>
                  </a:cubicBezTo>
                  <a:cubicBezTo>
                    <a:pt x="69" y="5"/>
                    <a:pt x="73" y="8"/>
                    <a:pt x="76" y="12"/>
                  </a:cubicBezTo>
                  <a:cubicBezTo>
                    <a:pt x="79" y="18"/>
                    <a:pt x="82" y="24"/>
                    <a:pt x="82" y="31"/>
                  </a:cubicBezTo>
                  <a:cubicBezTo>
                    <a:pt x="83" y="38"/>
                    <a:pt x="84" y="44"/>
                    <a:pt x="82" y="51"/>
                  </a:cubicBezTo>
                  <a:cubicBezTo>
                    <a:pt x="79" y="61"/>
                    <a:pt x="73" y="68"/>
                    <a:pt x="65" y="73"/>
                  </a:cubicBezTo>
                  <a:cubicBezTo>
                    <a:pt x="57" y="78"/>
                    <a:pt x="47" y="80"/>
                    <a:pt x="37" y="77"/>
                  </a:cubicBezTo>
                  <a:cubicBezTo>
                    <a:pt x="34" y="76"/>
                    <a:pt x="30" y="75"/>
                    <a:pt x="27" y="74"/>
                  </a:cubicBezTo>
                  <a:cubicBezTo>
                    <a:pt x="23" y="74"/>
                    <a:pt x="19" y="73"/>
                    <a:pt x="14" y="72"/>
                  </a:cubicBezTo>
                  <a:close/>
                  <a:moveTo>
                    <a:pt x="36" y="16"/>
                  </a:moveTo>
                  <a:cubicBezTo>
                    <a:pt x="17" y="26"/>
                    <a:pt x="19" y="24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13" y="50"/>
                    <a:pt x="14" y="54"/>
                    <a:pt x="17" y="56"/>
                  </a:cubicBezTo>
                  <a:cubicBezTo>
                    <a:pt x="20" y="59"/>
                    <a:pt x="23" y="62"/>
                    <a:pt x="26" y="64"/>
                  </a:cubicBezTo>
                  <a:cubicBezTo>
                    <a:pt x="37" y="69"/>
                    <a:pt x="45" y="70"/>
                    <a:pt x="55" y="62"/>
                  </a:cubicBezTo>
                  <a:cubicBezTo>
                    <a:pt x="56" y="62"/>
                    <a:pt x="56" y="61"/>
                    <a:pt x="57" y="60"/>
                  </a:cubicBezTo>
                  <a:cubicBezTo>
                    <a:pt x="60" y="58"/>
                    <a:pt x="63" y="55"/>
                    <a:pt x="67" y="56"/>
                  </a:cubicBezTo>
                  <a:cubicBezTo>
                    <a:pt x="70" y="56"/>
                    <a:pt x="71" y="54"/>
                    <a:pt x="72" y="52"/>
                  </a:cubicBezTo>
                  <a:cubicBezTo>
                    <a:pt x="74" y="43"/>
                    <a:pt x="74" y="34"/>
                    <a:pt x="70" y="25"/>
                  </a:cubicBezTo>
                  <a:cubicBezTo>
                    <a:pt x="69" y="23"/>
                    <a:pt x="67" y="21"/>
                    <a:pt x="66" y="20"/>
                  </a:cubicBezTo>
                  <a:cubicBezTo>
                    <a:pt x="61" y="19"/>
                    <a:pt x="56" y="18"/>
                    <a:pt x="51" y="17"/>
                  </a:cubicBezTo>
                  <a:cubicBezTo>
                    <a:pt x="46" y="16"/>
                    <a:pt x="41" y="16"/>
                    <a:pt x="36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99"/>
            <p:cNvSpPr>
              <a:spLocks noEditPoints="1"/>
            </p:cNvSpPr>
            <p:nvPr/>
          </p:nvSpPr>
          <p:spPr bwMode="auto">
            <a:xfrm>
              <a:off x="3406775" y="2409825"/>
              <a:ext cx="223838" cy="155575"/>
            </a:xfrm>
            <a:custGeom>
              <a:avLst/>
              <a:gdLst>
                <a:gd name="T0" fmla="*/ 52 w 80"/>
                <a:gd name="T1" fmla="*/ 51 h 55"/>
                <a:gd name="T2" fmla="*/ 14 w 80"/>
                <a:gd name="T3" fmla="*/ 35 h 55"/>
                <a:gd name="T4" fmla="*/ 10 w 80"/>
                <a:gd name="T5" fmla="*/ 31 h 55"/>
                <a:gd name="T6" fmla="*/ 5 w 80"/>
                <a:gd name="T7" fmla="*/ 8 h 55"/>
                <a:gd name="T8" fmla="*/ 18 w 80"/>
                <a:gd name="T9" fmla="*/ 1 h 55"/>
                <a:gd name="T10" fmla="*/ 37 w 80"/>
                <a:gd name="T11" fmla="*/ 2 h 55"/>
                <a:gd name="T12" fmla="*/ 46 w 80"/>
                <a:gd name="T13" fmla="*/ 4 h 55"/>
                <a:gd name="T14" fmla="*/ 74 w 80"/>
                <a:gd name="T15" fmla="*/ 19 h 55"/>
                <a:gd name="T16" fmla="*/ 79 w 80"/>
                <a:gd name="T17" fmla="*/ 29 h 55"/>
                <a:gd name="T18" fmla="*/ 75 w 80"/>
                <a:gd name="T19" fmla="*/ 48 h 55"/>
                <a:gd name="T20" fmla="*/ 64 w 80"/>
                <a:gd name="T21" fmla="*/ 54 h 55"/>
                <a:gd name="T22" fmla="*/ 52 w 80"/>
                <a:gd name="T23" fmla="*/ 51 h 55"/>
                <a:gd name="T24" fmla="*/ 67 w 80"/>
                <a:gd name="T25" fmla="*/ 28 h 55"/>
                <a:gd name="T26" fmla="*/ 64 w 80"/>
                <a:gd name="T27" fmla="*/ 26 h 55"/>
                <a:gd name="T28" fmla="*/ 41 w 80"/>
                <a:gd name="T29" fmla="*/ 14 h 55"/>
                <a:gd name="T30" fmla="*/ 20 w 80"/>
                <a:gd name="T31" fmla="*/ 12 h 55"/>
                <a:gd name="T32" fmla="*/ 18 w 80"/>
                <a:gd name="T33" fmla="*/ 20 h 55"/>
                <a:gd name="T34" fmla="*/ 23 w 80"/>
                <a:gd name="T35" fmla="*/ 25 h 55"/>
                <a:gd name="T36" fmla="*/ 42 w 80"/>
                <a:gd name="T37" fmla="*/ 35 h 55"/>
                <a:gd name="T38" fmla="*/ 64 w 80"/>
                <a:gd name="T39" fmla="*/ 40 h 55"/>
                <a:gd name="T40" fmla="*/ 67 w 80"/>
                <a:gd name="T4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55">
                  <a:moveTo>
                    <a:pt x="52" y="51"/>
                  </a:moveTo>
                  <a:cubicBezTo>
                    <a:pt x="38" y="49"/>
                    <a:pt x="26" y="41"/>
                    <a:pt x="14" y="35"/>
                  </a:cubicBezTo>
                  <a:cubicBezTo>
                    <a:pt x="12" y="34"/>
                    <a:pt x="11" y="33"/>
                    <a:pt x="10" y="31"/>
                  </a:cubicBezTo>
                  <a:cubicBezTo>
                    <a:pt x="1" y="24"/>
                    <a:pt x="0" y="18"/>
                    <a:pt x="5" y="8"/>
                  </a:cubicBezTo>
                  <a:cubicBezTo>
                    <a:pt x="8" y="3"/>
                    <a:pt x="12" y="0"/>
                    <a:pt x="18" y="1"/>
                  </a:cubicBezTo>
                  <a:cubicBezTo>
                    <a:pt x="25" y="1"/>
                    <a:pt x="31" y="2"/>
                    <a:pt x="37" y="2"/>
                  </a:cubicBezTo>
                  <a:cubicBezTo>
                    <a:pt x="40" y="3"/>
                    <a:pt x="43" y="3"/>
                    <a:pt x="46" y="4"/>
                  </a:cubicBezTo>
                  <a:cubicBezTo>
                    <a:pt x="55" y="9"/>
                    <a:pt x="65" y="13"/>
                    <a:pt x="74" y="19"/>
                  </a:cubicBezTo>
                  <a:cubicBezTo>
                    <a:pt x="78" y="21"/>
                    <a:pt x="80" y="25"/>
                    <a:pt x="79" y="29"/>
                  </a:cubicBezTo>
                  <a:cubicBezTo>
                    <a:pt x="77" y="36"/>
                    <a:pt x="76" y="42"/>
                    <a:pt x="75" y="48"/>
                  </a:cubicBezTo>
                  <a:cubicBezTo>
                    <a:pt x="73" y="54"/>
                    <a:pt x="70" y="55"/>
                    <a:pt x="64" y="54"/>
                  </a:cubicBezTo>
                  <a:cubicBezTo>
                    <a:pt x="60" y="53"/>
                    <a:pt x="56" y="52"/>
                    <a:pt x="52" y="51"/>
                  </a:cubicBezTo>
                  <a:close/>
                  <a:moveTo>
                    <a:pt x="67" y="28"/>
                  </a:moveTo>
                  <a:cubicBezTo>
                    <a:pt x="65" y="27"/>
                    <a:pt x="65" y="26"/>
                    <a:pt x="64" y="26"/>
                  </a:cubicBezTo>
                  <a:cubicBezTo>
                    <a:pt x="56" y="22"/>
                    <a:pt x="49" y="17"/>
                    <a:pt x="41" y="14"/>
                  </a:cubicBezTo>
                  <a:cubicBezTo>
                    <a:pt x="31" y="9"/>
                    <a:pt x="29" y="9"/>
                    <a:pt x="20" y="12"/>
                  </a:cubicBezTo>
                  <a:cubicBezTo>
                    <a:pt x="16" y="14"/>
                    <a:pt x="15" y="17"/>
                    <a:pt x="18" y="20"/>
                  </a:cubicBezTo>
                  <a:cubicBezTo>
                    <a:pt x="19" y="22"/>
                    <a:pt x="21" y="24"/>
                    <a:pt x="23" y="25"/>
                  </a:cubicBezTo>
                  <a:cubicBezTo>
                    <a:pt x="30" y="28"/>
                    <a:pt x="36" y="32"/>
                    <a:pt x="42" y="35"/>
                  </a:cubicBezTo>
                  <a:cubicBezTo>
                    <a:pt x="49" y="37"/>
                    <a:pt x="56" y="40"/>
                    <a:pt x="64" y="40"/>
                  </a:cubicBezTo>
                  <a:cubicBezTo>
                    <a:pt x="65" y="36"/>
                    <a:pt x="66" y="32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00"/>
            <p:cNvSpPr>
              <a:spLocks noEditPoints="1"/>
            </p:cNvSpPr>
            <p:nvPr/>
          </p:nvSpPr>
          <p:spPr bwMode="auto">
            <a:xfrm>
              <a:off x="3649663" y="2500313"/>
              <a:ext cx="160338" cy="136525"/>
            </a:xfrm>
            <a:custGeom>
              <a:avLst/>
              <a:gdLst>
                <a:gd name="T0" fmla="*/ 54 w 57"/>
                <a:gd name="T1" fmla="*/ 33 h 49"/>
                <a:gd name="T2" fmla="*/ 46 w 57"/>
                <a:gd name="T3" fmla="*/ 46 h 49"/>
                <a:gd name="T4" fmla="*/ 38 w 57"/>
                <a:gd name="T5" fmla="*/ 48 h 49"/>
                <a:gd name="T6" fmla="*/ 21 w 57"/>
                <a:gd name="T7" fmla="*/ 41 h 49"/>
                <a:gd name="T8" fmla="*/ 11 w 57"/>
                <a:gd name="T9" fmla="*/ 35 h 49"/>
                <a:gd name="T10" fmla="*/ 7 w 57"/>
                <a:gd name="T11" fmla="*/ 32 h 49"/>
                <a:gd name="T12" fmla="*/ 1 w 57"/>
                <a:gd name="T13" fmla="*/ 18 h 49"/>
                <a:gd name="T14" fmla="*/ 3 w 57"/>
                <a:gd name="T15" fmla="*/ 4 h 49"/>
                <a:gd name="T16" fmla="*/ 7 w 57"/>
                <a:gd name="T17" fmla="*/ 0 h 49"/>
                <a:gd name="T18" fmla="*/ 19 w 57"/>
                <a:gd name="T19" fmla="*/ 2 h 49"/>
                <a:gd name="T20" fmla="*/ 50 w 57"/>
                <a:gd name="T21" fmla="*/ 16 h 49"/>
                <a:gd name="T22" fmla="*/ 55 w 57"/>
                <a:gd name="T23" fmla="*/ 28 h 49"/>
                <a:gd name="T24" fmla="*/ 54 w 57"/>
                <a:gd name="T25" fmla="*/ 33 h 49"/>
                <a:gd name="T26" fmla="*/ 13 w 57"/>
                <a:gd name="T27" fmla="*/ 21 h 49"/>
                <a:gd name="T28" fmla="*/ 29 w 57"/>
                <a:gd name="T29" fmla="*/ 31 h 49"/>
                <a:gd name="T30" fmla="*/ 36 w 57"/>
                <a:gd name="T31" fmla="*/ 35 h 49"/>
                <a:gd name="T32" fmla="*/ 42 w 57"/>
                <a:gd name="T33" fmla="*/ 33 h 49"/>
                <a:gd name="T34" fmla="*/ 41 w 57"/>
                <a:gd name="T35" fmla="*/ 26 h 49"/>
                <a:gd name="T36" fmla="*/ 30 w 57"/>
                <a:gd name="T37" fmla="*/ 20 h 49"/>
                <a:gd name="T38" fmla="*/ 17 w 57"/>
                <a:gd name="T39" fmla="*/ 15 h 49"/>
                <a:gd name="T40" fmla="*/ 14 w 57"/>
                <a:gd name="T41" fmla="*/ 15 h 49"/>
                <a:gd name="T42" fmla="*/ 13 w 57"/>
                <a:gd name="T43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49">
                  <a:moveTo>
                    <a:pt x="54" y="33"/>
                  </a:moveTo>
                  <a:cubicBezTo>
                    <a:pt x="53" y="37"/>
                    <a:pt x="51" y="43"/>
                    <a:pt x="46" y="46"/>
                  </a:cubicBezTo>
                  <a:cubicBezTo>
                    <a:pt x="44" y="48"/>
                    <a:pt x="41" y="49"/>
                    <a:pt x="38" y="48"/>
                  </a:cubicBezTo>
                  <a:cubicBezTo>
                    <a:pt x="32" y="47"/>
                    <a:pt x="26" y="45"/>
                    <a:pt x="21" y="41"/>
                  </a:cubicBezTo>
                  <a:cubicBezTo>
                    <a:pt x="18" y="38"/>
                    <a:pt x="15" y="37"/>
                    <a:pt x="11" y="35"/>
                  </a:cubicBezTo>
                  <a:cubicBezTo>
                    <a:pt x="10" y="34"/>
                    <a:pt x="8" y="33"/>
                    <a:pt x="7" y="32"/>
                  </a:cubicBezTo>
                  <a:cubicBezTo>
                    <a:pt x="1" y="28"/>
                    <a:pt x="0" y="25"/>
                    <a:pt x="1" y="18"/>
                  </a:cubicBezTo>
                  <a:cubicBezTo>
                    <a:pt x="2" y="14"/>
                    <a:pt x="4" y="9"/>
                    <a:pt x="3" y="4"/>
                  </a:cubicBezTo>
                  <a:cubicBezTo>
                    <a:pt x="3" y="2"/>
                    <a:pt x="5" y="0"/>
                    <a:pt x="7" y="0"/>
                  </a:cubicBezTo>
                  <a:cubicBezTo>
                    <a:pt x="11" y="0"/>
                    <a:pt x="15" y="1"/>
                    <a:pt x="19" y="2"/>
                  </a:cubicBezTo>
                  <a:cubicBezTo>
                    <a:pt x="29" y="6"/>
                    <a:pt x="39" y="11"/>
                    <a:pt x="50" y="16"/>
                  </a:cubicBezTo>
                  <a:cubicBezTo>
                    <a:pt x="56" y="19"/>
                    <a:pt x="57" y="20"/>
                    <a:pt x="55" y="28"/>
                  </a:cubicBezTo>
                  <a:cubicBezTo>
                    <a:pt x="55" y="29"/>
                    <a:pt x="55" y="30"/>
                    <a:pt x="54" y="33"/>
                  </a:cubicBezTo>
                  <a:close/>
                  <a:moveTo>
                    <a:pt x="13" y="21"/>
                  </a:moveTo>
                  <a:cubicBezTo>
                    <a:pt x="19" y="25"/>
                    <a:pt x="24" y="28"/>
                    <a:pt x="29" y="31"/>
                  </a:cubicBezTo>
                  <a:cubicBezTo>
                    <a:pt x="31" y="33"/>
                    <a:pt x="34" y="34"/>
                    <a:pt x="36" y="35"/>
                  </a:cubicBezTo>
                  <a:cubicBezTo>
                    <a:pt x="38" y="36"/>
                    <a:pt x="40" y="35"/>
                    <a:pt x="42" y="33"/>
                  </a:cubicBezTo>
                  <a:cubicBezTo>
                    <a:pt x="43" y="30"/>
                    <a:pt x="43" y="27"/>
                    <a:pt x="41" y="26"/>
                  </a:cubicBezTo>
                  <a:cubicBezTo>
                    <a:pt x="37" y="24"/>
                    <a:pt x="34" y="22"/>
                    <a:pt x="30" y="20"/>
                  </a:cubicBezTo>
                  <a:cubicBezTo>
                    <a:pt x="26" y="18"/>
                    <a:pt x="21" y="17"/>
                    <a:pt x="17" y="15"/>
                  </a:cubicBezTo>
                  <a:cubicBezTo>
                    <a:pt x="16" y="15"/>
                    <a:pt x="15" y="15"/>
                    <a:pt x="14" y="15"/>
                  </a:cubicBezTo>
                  <a:cubicBezTo>
                    <a:pt x="14" y="17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01"/>
            <p:cNvSpPr>
              <a:spLocks noEditPoints="1"/>
            </p:cNvSpPr>
            <p:nvPr/>
          </p:nvSpPr>
          <p:spPr bwMode="auto">
            <a:xfrm>
              <a:off x="4529138" y="3246438"/>
              <a:ext cx="161925" cy="158750"/>
            </a:xfrm>
            <a:custGeom>
              <a:avLst/>
              <a:gdLst>
                <a:gd name="T0" fmla="*/ 18 w 58"/>
                <a:gd name="T1" fmla="*/ 55 h 57"/>
                <a:gd name="T2" fmla="*/ 9 w 58"/>
                <a:gd name="T3" fmla="*/ 48 h 57"/>
                <a:gd name="T4" fmla="*/ 3 w 58"/>
                <a:gd name="T5" fmla="*/ 39 h 57"/>
                <a:gd name="T6" fmla="*/ 3 w 58"/>
                <a:gd name="T7" fmla="*/ 25 h 57"/>
                <a:gd name="T8" fmla="*/ 8 w 58"/>
                <a:gd name="T9" fmla="*/ 14 h 57"/>
                <a:gd name="T10" fmla="*/ 20 w 58"/>
                <a:gd name="T11" fmla="*/ 6 h 57"/>
                <a:gd name="T12" fmla="*/ 51 w 58"/>
                <a:gd name="T13" fmla="*/ 14 h 57"/>
                <a:gd name="T14" fmla="*/ 55 w 58"/>
                <a:gd name="T15" fmla="*/ 22 h 57"/>
                <a:gd name="T16" fmla="*/ 46 w 58"/>
                <a:gd name="T17" fmla="*/ 50 h 57"/>
                <a:gd name="T18" fmla="*/ 27 w 58"/>
                <a:gd name="T19" fmla="*/ 56 h 57"/>
                <a:gd name="T20" fmla="*/ 18 w 58"/>
                <a:gd name="T21" fmla="*/ 55 h 57"/>
                <a:gd name="T22" fmla="*/ 45 w 58"/>
                <a:gd name="T23" fmla="*/ 31 h 57"/>
                <a:gd name="T24" fmla="*/ 35 w 58"/>
                <a:gd name="T25" fmla="*/ 14 h 57"/>
                <a:gd name="T26" fmla="*/ 25 w 58"/>
                <a:gd name="T27" fmla="*/ 14 h 57"/>
                <a:gd name="T28" fmla="*/ 12 w 58"/>
                <a:gd name="T29" fmla="*/ 32 h 57"/>
                <a:gd name="T30" fmla="*/ 12 w 58"/>
                <a:gd name="T31" fmla="*/ 35 h 57"/>
                <a:gd name="T32" fmla="*/ 25 w 58"/>
                <a:gd name="T33" fmla="*/ 46 h 57"/>
                <a:gd name="T34" fmla="*/ 45 w 58"/>
                <a:gd name="T35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57">
                  <a:moveTo>
                    <a:pt x="18" y="55"/>
                  </a:moveTo>
                  <a:cubicBezTo>
                    <a:pt x="15" y="55"/>
                    <a:pt x="11" y="52"/>
                    <a:pt x="9" y="48"/>
                  </a:cubicBezTo>
                  <a:cubicBezTo>
                    <a:pt x="7" y="45"/>
                    <a:pt x="5" y="42"/>
                    <a:pt x="3" y="39"/>
                  </a:cubicBezTo>
                  <a:cubicBezTo>
                    <a:pt x="0" y="34"/>
                    <a:pt x="0" y="29"/>
                    <a:pt x="3" y="25"/>
                  </a:cubicBezTo>
                  <a:cubicBezTo>
                    <a:pt x="4" y="21"/>
                    <a:pt x="6" y="18"/>
                    <a:pt x="8" y="14"/>
                  </a:cubicBezTo>
                  <a:cubicBezTo>
                    <a:pt x="11" y="10"/>
                    <a:pt x="15" y="8"/>
                    <a:pt x="20" y="6"/>
                  </a:cubicBezTo>
                  <a:cubicBezTo>
                    <a:pt x="33" y="0"/>
                    <a:pt x="42" y="6"/>
                    <a:pt x="51" y="14"/>
                  </a:cubicBezTo>
                  <a:cubicBezTo>
                    <a:pt x="53" y="16"/>
                    <a:pt x="55" y="19"/>
                    <a:pt x="55" y="22"/>
                  </a:cubicBezTo>
                  <a:cubicBezTo>
                    <a:pt x="58" y="33"/>
                    <a:pt x="53" y="43"/>
                    <a:pt x="46" y="50"/>
                  </a:cubicBezTo>
                  <a:cubicBezTo>
                    <a:pt x="41" y="56"/>
                    <a:pt x="34" y="57"/>
                    <a:pt x="27" y="56"/>
                  </a:cubicBezTo>
                  <a:cubicBezTo>
                    <a:pt x="25" y="56"/>
                    <a:pt x="22" y="56"/>
                    <a:pt x="18" y="55"/>
                  </a:cubicBezTo>
                  <a:close/>
                  <a:moveTo>
                    <a:pt x="45" y="31"/>
                  </a:moveTo>
                  <a:cubicBezTo>
                    <a:pt x="48" y="22"/>
                    <a:pt x="44" y="16"/>
                    <a:pt x="35" y="14"/>
                  </a:cubicBezTo>
                  <a:cubicBezTo>
                    <a:pt x="32" y="14"/>
                    <a:pt x="28" y="14"/>
                    <a:pt x="25" y="14"/>
                  </a:cubicBezTo>
                  <a:cubicBezTo>
                    <a:pt x="19" y="16"/>
                    <a:pt x="11" y="27"/>
                    <a:pt x="12" y="32"/>
                  </a:cubicBezTo>
                  <a:cubicBezTo>
                    <a:pt x="12" y="33"/>
                    <a:pt x="12" y="34"/>
                    <a:pt x="12" y="35"/>
                  </a:cubicBezTo>
                  <a:cubicBezTo>
                    <a:pt x="15" y="40"/>
                    <a:pt x="18" y="45"/>
                    <a:pt x="25" y="46"/>
                  </a:cubicBezTo>
                  <a:cubicBezTo>
                    <a:pt x="35" y="47"/>
                    <a:pt x="43" y="42"/>
                    <a:pt x="45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02"/>
            <p:cNvSpPr>
              <a:spLocks noEditPoints="1"/>
            </p:cNvSpPr>
            <p:nvPr/>
          </p:nvSpPr>
          <p:spPr bwMode="auto">
            <a:xfrm>
              <a:off x="4705350" y="3248025"/>
              <a:ext cx="150813" cy="146050"/>
            </a:xfrm>
            <a:custGeom>
              <a:avLst/>
              <a:gdLst>
                <a:gd name="T0" fmla="*/ 34 w 54"/>
                <a:gd name="T1" fmla="*/ 1 h 52"/>
                <a:gd name="T2" fmla="*/ 46 w 54"/>
                <a:gd name="T3" fmla="*/ 5 h 52"/>
                <a:gd name="T4" fmla="*/ 53 w 54"/>
                <a:gd name="T5" fmla="*/ 15 h 52"/>
                <a:gd name="T6" fmla="*/ 40 w 54"/>
                <a:gd name="T7" fmla="*/ 44 h 52"/>
                <a:gd name="T8" fmla="*/ 6 w 54"/>
                <a:gd name="T9" fmla="*/ 37 h 52"/>
                <a:gd name="T10" fmla="*/ 2 w 54"/>
                <a:gd name="T11" fmla="*/ 31 h 52"/>
                <a:gd name="T12" fmla="*/ 3 w 54"/>
                <a:gd name="T13" fmla="*/ 15 h 52"/>
                <a:gd name="T14" fmla="*/ 27 w 54"/>
                <a:gd name="T15" fmla="*/ 0 h 52"/>
                <a:gd name="T16" fmla="*/ 34 w 54"/>
                <a:gd name="T17" fmla="*/ 1 h 52"/>
                <a:gd name="T18" fmla="*/ 10 w 54"/>
                <a:gd name="T19" fmla="*/ 24 h 52"/>
                <a:gd name="T20" fmla="*/ 14 w 54"/>
                <a:gd name="T21" fmla="*/ 32 h 52"/>
                <a:gd name="T22" fmla="*/ 27 w 54"/>
                <a:gd name="T23" fmla="*/ 38 h 52"/>
                <a:gd name="T24" fmla="*/ 40 w 54"/>
                <a:gd name="T25" fmla="*/ 29 h 52"/>
                <a:gd name="T26" fmla="*/ 32 w 54"/>
                <a:gd name="T27" fmla="*/ 11 h 52"/>
                <a:gd name="T28" fmla="*/ 13 w 54"/>
                <a:gd name="T29" fmla="*/ 19 h 52"/>
                <a:gd name="T30" fmla="*/ 10 w 54"/>
                <a:gd name="T31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52">
                  <a:moveTo>
                    <a:pt x="34" y="1"/>
                  </a:moveTo>
                  <a:cubicBezTo>
                    <a:pt x="39" y="2"/>
                    <a:pt x="43" y="4"/>
                    <a:pt x="46" y="5"/>
                  </a:cubicBezTo>
                  <a:cubicBezTo>
                    <a:pt x="51" y="6"/>
                    <a:pt x="54" y="10"/>
                    <a:pt x="53" y="15"/>
                  </a:cubicBezTo>
                  <a:cubicBezTo>
                    <a:pt x="53" y="27"/>
                    <a:pt x="49" y="37"/>
                    <a:pt x="40" y="44"/>
                  </a:cubicBezTo>
                  <a:cubicBezTo>
                    <a:pt x="30" y="52"/>
                    <a:pt x="13" y="48"/>
                    <a:pt x="6" y="37"/>
                  </a:cubicBezTo>
                  <a:cubicBezTo>
                    <a:pt x="4" y="35"/>
                    <a:pt x="3" y="33"/>
                    <a:pt x="2" y="31"/>
                  </a:cubicBezTo>
                  <a:cubicBezTo>
                    <a:pt x="0" y="25"/>
                    <a:pt x="0" y="21"/>
                    <a:pt x="3" y="15"/>
                  </a:cubicBezTo>
                  <a:cubicBezTo>
                    <a:pt x="8" y="5"/>
                    <a:pt x="16" y="0"/>
                    <a:pt x="27" y="0"/>
                  </a:cubicBezTo>
                  <a:cubicBezTo>
                    <a:pt x="30" y="0"/>
                    <a:pt x="33" y="0"/>
                    <a:pt x="34" y="1"/>
                  </a:cubicBezTo>
                  <a:close/>
                  <a:moveTo>
                    <a:pt x="10" y="24"/>
                  </a:moveTo>
                  <a:cubicBezTo>
                    <a:pt x="12" y="27"/>
                    <a:pt x="13" y="30"/>
                    <a:pt x="14" y="32"/>
                  </a:cubicBezTo>
                  <a:cubicBezTo>
                    <a:pt x="17" y="36"/>
                    <a:pt x="22" y="38"/>
                    <a:pt x="27" y="38"/>
                  </a:cubicBezTo>
                  <a:cubicBezTo>
                    <a:pt x="33" y="37"/>
                    <a:pt x="37" y="34"/>
                    <a:pt x="40" y="29"/>
                  </a:cubicBezTo>
                  <a:cubicBezTo>
                    <a:pt x="46" y="18"/>
                    <a:pt x="44" y="14"/>
                    <a:pt x="32" y="11"/>
                  </a:cubicBezTo>
                  <a:cubicBezTo>
                    <a:pt x="23" y="9"/>
                    <a:pt x="17" y="11"/>
                    <a:pt x="13" y="19"/>
                  </a:cubicBezTo>
                  <a:cubicBezTo>
                    <a:pt x="12" y="21"/>
                    <a:pt x="11" y="22"/>
                    <a:pt x="1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03"/>
            <p:cNvSpPr/>
            <p:nvPr/>
          </p:nvSpPr>
          <p:spPr bwMode="auto">
            <a:xfrm>
              <a:off x="2205038" y="2135188"/>
              <a:ext cx="228600" cy="130175"/>
            </a:xfrm>
            <a:custGeom>
              <a:avLst/>
              <a:gdLst>
                <a:gd name="T0" fmla="*/ 79 w 82"/>
                <a:gd name="T1" fmla="*/ 33 h 46"/>
                <a:gd name="T2" fmla="*/ 79 w 82"/>
                <a:gd name="T3" fmla="*/ 40 h 46"/>
                <a:gd name="T4" fmla="*/ 65 w 82"/>
                <a:gd name="T5" fmla="*/ 45 h 46"/>
                <a:gd name="T6" fmla="*/ 52 w 82"/>
                <a:gd name="T7" fmla="*/ 46 h 46"/>
                <a:gd name="T8" fmla="*/ 20 w 82"/>
                <a:gd name="T9" fmla="*/ 33 h 46"/>
                <a:gd name="T10" fmla="*/ 12 w 82"/>
                <a:gd name="T11" fmla="*/ 27 h 46"/>
                <a:gd name="T12" fmla="*/ 6 w 82"/>
                <a:gd name="T13" fmla="*/ 0 h 46"/>
                <a:gd name="T14" fmla="*/ 10 w 82"/>
                <a:gd name="T15" fmla="*/ 0 h 46"/>
                <a:gd name="T16" fmla="*/ 10 w 82"/>
                <a:gd name="T17" fmla="*/ 5 h 46"/>
                <a:gd name="T18" fmla="*/ 17 w 82"/>
                <a:gd name="T19" fmla="*/ 23 h 46"/>
                <a:gd name="T20" fmla="*/ 46 w 82"/>
                <a:gd name="T21" fmla="*/ 37 h 46"/>
                <a:gd name="T22" fmla="*/ 69 w 82"/>
                <a:gd name="T23" fmla="*/ 36 h 46"/>
                <a:gd name="T24" fmla="*/ 79 w 82"/>
                <a:gd name="T25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46">
                  <a:moveTo>
                    <a:pt x="79" y="33"/>
                  </a:moveTo>
                  <a:cubicBezTo>
                    <a:pt x="82" y="36"/>
                    <a:pt x="82" y="39"/>
                    <a:pt x="79" y="40"/>
                  </a:cubicBezTo>
                  <a:cubicBezTo>
                    <a:pt x="75" y="42"/>
                    <a:pt x="70" y="44"/>
                    <a:pt x="65" y="45"/>
                  </a:cubicBezTo>
                  <a:cubicBezTo>
                    <a:pt x="61" y="46"/>
                    <a:pt x="56" y="46"/>
                    <a:pt x="52" y="46"/>
                  </a:cubicBezTo>
                  <a:cubicBezTo>
                    <a:pt x="40" y="44"/>
                    <a:pt x="29" y="41"/>
                    <a:pt x="20" y="33"/>
                  </a:cubicBezTo>
                  <a:cubicBezTo>
                    <a:pt x="17" y="31"/>
                    <a:pt x="16" y="27"/>
                    <a:pt x="12" y="27"/>
                  </a:cubicBezTo>
                  <a:cubicBezTo>
                    <a:pt x="3" y="23"/>
                    <a:pt x="0" y="8"/>
                    <a:pt x="6" y="0"/>
                  </a:cubicBezTo>
                  <a:cubicBezTo>
                    <a:pt x="7" y="0"/>
                    <a:pt x="8" y="0"/>
                    <a:pt x="10" y="0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8" y="12"/>
                    <a:pt x="12" y="18"/>
                    <a:pt x="17" y="23"/>
                  </a:cubicBezTo>
                  <a:cubicBezTo>
                    <a:pt x="25" y="30"/>
                    <a:pt x="34" y="36"/>
                    <a:pt x="46" y="37"/>
                  </a:cubicBezTo>
                  <a:cubicBezTo>
                    <a:pt x="53" y="38"/>
                    <a:pt x="61" y="38"/>
                    <a:pt x="69" y="36"/>
                  </a:cubicBezTo>
                  <a:cubicBezTo>
                    <a:pt x="72" y="34"/>
                    <a:pt x="76" y="34"/>
                    <a:pt x="79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04"/>
            <p:cNvSpPr/>
            <p:nvPr/>
          </p:nvSpPr>
          <p:spPr bwMode="auto">
            <a:xfrm>
              <a:off x="3733800" y="2800350"/>
              <a:ext cx="92075" cy="88900"/>
            </a:xfrm>
            <a:custGeom>
              <a:avLst/>
              <a:gdLst>
                <a:gd name="T0" fmla="*/ 23 w 33"/>
                <a:gd name="T1" fmla="*/ 10 h 32"/>
                <a:gd name="T2" fmla="*/ 15 w 33"/>
                <a:gd name="T3" fmla="*/ 12 h 32"/>
                <a:gd name="T4" fmla="*/ 7 w 33"/>
                <a:gd name="T5" fmla="*/ 15 h 32"/>
                <a:gd name="T6" fmla="*/ 1 w 33"/>
                <a:gd name="T7" fmla="*/ 13 h 32"/>
                <a:gd name="T8" fmla="*/ 2 w 33"/>
                <a:gd name="T9" fmla="*/ 7 h 32"/>
                <a:gd name="T10" fmla="*/ 20 w 33"/>
                <a:gd name="T11" fmla="*/ 0 h 32"/>
                <a:gd name="T12" fmla="*/ 24 w 33"/>
                <a:gd name="T13" fmla="*/ 2 h 32"/>
                <a:gd name="T14" fmla="*/ 30 w 33"/>
                <a:gd name="T15" fmla="*/ 9 h 32"/>
                <a:gd name="T16" fmla="*/ 29 w 33"/>
                <a:gd name="T17" fmla="*/ 19 h 32"/>
                <a:gd name="T18" fmla="*/ 28 w 33"/>
                <a:gd name="T19" fmla="*/ 21 h 32"/>
                <a:gd name="T20" fmla="*/ 13 w 33"/>
                <a:gd name="T21" fmla="*/ 31 h 32"/>
                <a:gd name="T22" fmla="*/ 9 w 33"/>
                <a:gd name="T23" fmla="*/ 31 h 32"/>
                <a:gd name="T24" fmla="*/ 9 w 33"/>
                <a:gd name="T25" fmla="*/ 27 h 32"/>
                <a:gd name="T26" fmla="*/ 18 w 33"/>
                <a:gd name="T27" fmla="*/ 17 h 32"/>
                <a:gd name="T28" fmla="*/ 24 w 33"/>
                <a:gd name="T29" fmla="*/ 12 h 32"/>
                <a:gd name="T30" fmla="*/ 23 w 33"/>
                <a:gd name="T31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2">
                  <a:moveTo>
                    <a:pt x="23" y="10"/>
                  </a:moveTo>
                  <a:cubicBezTo>
                    <a:pt x="20" y="11"/>
                    <a:pt x="18" y="11"/>
                    <a:pt x="15" y="12"/>
                  </a:cubicBezTo>
                  <a:cubicBezTo>
                    <a:pt x="12" y="13"/>
                    <a:pt x="10" y="14"/>
                    <a:pt x="7" y="15"/>
                  </a:cubicBezTo>
                  <a:cubicBezTo>
                    <a:pt x="5" y="16"/>
                    <a:pt x="2" y="15"/>
                    <a:pt x="1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7" y="3"/>
                    <a:pt x="13" y="0"/>
                    <a:pt x="20" y="0"/>
                  </a:cubicBezTo>
                  <a:cubicBezTo>
                    <a:pt x="21" y="0"/>
                    <a:pt x="23" y="1"/>
                    <a:pt x="24" y="2"/>
                  </a:cubicBezTo>
                  <a:cubicBezTo>
                    <a:pt x="26" y="4"/>
                    <a:pt x="28" y="6"/>
                    <a:pt x="30" y="9"/>
                  </a:cubicBezTo>
                  <a:cubicBezTo>
                    <a:pt x="33" y="12"/>
                    <a:pt x="33" y="16"/>
                    <a:pt x="29" y="19"/>
                  </a:cubicBezTo>
                  <a:cubicBezTo>
                    <a:pt x="29" y="20"/>
                    <a:pt x="28" y="20"/>
                    <a:pt x="28" y="21"/>
                  </a:cubicBezTo>
                  <a:cubicBezTo>
                    <a:pt x="23" y="24"/>
                    <a:pt x="18" y="28"/>
                    <a:pt x="13" y="31"/>
                  </a:cubicBezTo>
                  <a:cubicBezTo>
                    <a:pt x="12" y="32"/>
                    <a:pt x="10" y="32"/>
                    <a:pt x="9" y="31"/>
                  </a:cubicBezTo>
                  <a:cubicBezTo>
                    <a:pt x="8" y="30"/>
                    <a:pt x="7" y="28"/>
                    <a:pt x="9" y="27"/>
                  </a:cubicBezTo>
                  <a:cubicBezTo>
                    <a:pt x="12" y="23"/>
                    <a:pt x="15" y="20"/>
                    <a:pt x="18" y="17"/>
                  </a:cubicBezTo>
                  <a:cubicBezTo>
                    <a:pt x="20" y="15"/>
                    <a:pt x="22" y="14"/>
                    <a:pt x="24" y="12"/>
                  </a:cubicBezTo>
                  <a:cubicBezTo>
                    <a:pt x="24" y="12"/>
                    <a:pt x="23" y="11"/>
                    <a:pt x="2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06"/>
            <p:cNvSpPr/>
            <p:nvPr/>
          </p:nvSpPr>
          <p:spPr bwMode="auto">
            <a:xfrm>
              <a:off x="4962525" y="2481263"/>
              <a:ext cx="69850" cy="131763"/>
            </a:xfrm>
            <a:custGeom>
              <a:avLst/>
              <a:gdLst>
                <a:gd name="T0" fmla="*/ 17 w 25"/>
                <a:gd name="T1" fmla="*/ 47 h 47"/>
                <a:gd name="T2" fmla="*/ 3 w 25"/>
                <a:gd name="T3" fmla="*/ 10 h 47"/>
                <a:gd name="T4" fmla="*/ 1 w 25"/>
                <a:gd name="T5" fmla="*/ 7 h 47"/>
                <a:gd name="T6" fmla="*/ 2 w 25"/>
                <a:gd name="T7" fmla="*/ 2 h 47"/>
                <a:gd name="T8" fmla="*/ 12 w 25"/>
                <a:gd name="T9" fmla="*/ 4 h 47"/>
                <a:gd name="T10" fmla="*/ 24 w 25"/>
                <a:gd name="T11" fmla="*/ 25 h 47"/>
                <a:gd name="T12" fmla="*/ 22 w 25"/>
                <a:gd name="T13" fmla="*/ 36 h 47"/>
                <a:gd name="T14" fmla="*/ 17 w 2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7">
                  <a:moveTo>
                    <a:pt x="17" y="47"/>
                  </a:moveTo>
                  <a:cubicBezTo>
                    <a:pt x="18" y="31"/>
                    <a:pt x="12" y="20"/>
                    <a:pt x="3" y="10"/>
                  </a:cubicBezTo>
                  <a:cubicBezTo>
                    <a:pt x="3" y="9"/>
                    <a:pt x="2" y="8"/>
                    <a:pt x="1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7" y="10"/>
                    <a:pt x="22" y="17"/>
                    <a:pt x="24" y="25"/>
                  </a:cubicBezTo>
                  <a:cubicBezTo>
                    <a:pt x="25" y="29"/>
                    <a:pt x="25" y="33"/>
                    <a:pt x="22" y="36"/>
                  </a:cubicBezTo>
                  <a:cubicBezTo>
                    <a:pt x="21" y="39"/>
                    <a:pt x="20" y="42"/>
                    <a:pt x="17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07"/>
            <p:cNvSpPr/>
            <p:nvPr/>
          </p:nvSpPr>
          <p:spPr bwMode="auto">
            <a:xfrm>
              <a:off x="4341813" y="3602038"/>
              <a:ext cx="44450" cy="131763"/>
            </a:xfrm>
            <a:custGeom>
              <a:avLst/>
              <a:gdLst>
                <a:gd name="T0" fmla="*/ 4 w 16"/>
                <a:gd name="T1" fmla="*/ 0 h 47"/>
                <a:gd name="T2" fmla="*/ 7 w 16"/>
                <a:gd name="T3" fmla="*/ 1 h 47"/>
                <a:gd name="T4" fmla="*/ 9 w 16"/>
                <a:gd name="T5" fmla="*/ 10 h 47"/>
                <a:gd name="T6" fmla="*/ 15 w 16"/>
                <a:gd name="T7" fmla="*/ 39 h 47"/>
                <a:gd name="T8" fmla="*/ 16 w 16"/>
                <a:gd name="T9" fmla="*/ 44 h 47"/>
                <a:gd name="T10" fmla="*/ 11 w 16"/>
                <a:gd name="T11" fmla="*/ 46 h 47"/>
                <a:gd name="T12" fmla="*/ 5 w 16"/>
                <a:gd name="T13" fmla="*/ 39 h 47"/>
                <a:gd name="T14" fmla="*/ 0 w 16"/>
                <a:gd name="T15" fmla="*/ 22 h 47"/>
                <a:gd name="T16" fmla="*/ 0 w 16"/>
                <a:gd name="T17" fmla="*/ 18 h 47"/>
                <a:gd name="T18" fmla="*/ 4 w 16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7">
                  <a:moveTo>
                    <a:pt x="4" y="0"/>
                  </a:moveTo>
                  <a:cubicBezTo>
                    <a:pt x="5" y="0"/>
                    <a:pt x="6" y="0"/>
                    <a:pt x="7" y="1"/>
                  </a:cubicBezTo>
                  <a:cubicBezTo>
                    <a:pt x="8" y="4"/>
                    <a:pt x="10" y="7"/>
                    <a:pt x="9" y="10"/>
                  </a:cubicBezTo>
                  <a:cubicBezTo>
                    <a:pt x="8" y="20"/>
                    <a:pt x="12" y="29"/>
                    <a:pt x="15" y="39"/>
                  </a:cubicBezTo>
                  <a:cubicBezTo>
                    <a:pt x="15" y="40"/>
                    <a:pt x="15" y="42"/>
                    <a:pt x="16" y="44"/>
                  </a:cubicBezTo>
                  <a:cubicBezTo>
                    <a:pt x="16" y="46"/>
                    <a:pt x="13" y="47"/>
                    <a:pt x="11" y="46"/>
                  </a:cubicBezTo>
                  <a:cubicBezTo>
                    <a:pt x="8" y="45"/>
                    <a:pt x="6" y="42"/>
                    <a:pt x="5" y="39"/>
                  </a:cubicBezTo>
                  <a:cubicBezTo>
                    <a:pt x="3" y="33"/>
                    <a:pt x="1" y="28"/>
                    <a:pt x="0" y="22"/>
                  </a:cubicBezTo>
                  <a:cubicBezTo>
                    <a:pt x="0" y="21"/>
                    <a:pt x="0" y="19"/>
                    <a:pt x="0" y="18"/>
                  </a:cubicBezTo>
                  <a:cubicBezTo>
                    <a:pt x="1" y="12"/>
                    <a:pt x="3" y="6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08"/>
            <p:cNvSpPr/>
            <p:nvPr/>
          </p:nvSpPr>
          <p:spPr bwMode="auto">
            <a:xfrm>
              <a:off x="2227263" y="2446338"/>
              <a:ext cx="142875" cy="34925"/>
            </a:xfrm>
            <a:custGeom>
              <a:avLst/>
              <a:gdLst>
                <a:gd name="T0" fmla="*/ 51 w 51"/>
                <a:gd name="T1" fmla="*/ 3 h 12"/>
                <a:gd name="T2" fmla="*/ 18 w 51"/>
                <a:gd name="T3" fmla="*/ 11 h 12"/>
                <a:gd name="T4" fmla="*/ 7 w 51"/>
                <a:gd name="T5" fmla="*/ 9 h 12"/>
                <a:gd name="T6" fmla="*/ 1 w 51"/>
                <a:gd name="T7" fmla="*/ 5 h 12"/>
                <a:gd name="T8" fmla="*/ 1 w 51"/>
                <a:gd name="T9" fmla="*/ 3 h 12"/>
                <a:gd name="T10" fmla="*/ 3 w 51"/>
                <a:gd name="T11" fmla="*/ 1 h 12"/>
                <a:gd name="T12" fmla="*/ 9 w 51"/>
                <a:gd name="T13" fmla="*/ 0 h 12"/>
                <a:gd name="T14" fmla="*/ 35 w 51"/>
                <a:gd name="T15" fmla="*/ 2 h 12"/>
                <a:gd name="T16" fmla="*/ 51 w 51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2">
                  <a:moveTo>
                    <a:pt x="51" y="3"/>
                  </a:moveTo>
                  <a:cubicBezTo>
                    <a:pt x="39" y="9"/>
                    <a:pt x="29" y="12"/>
                    <a:pt x="18" y="11"/>
                  </a:cubicBezTo>
                  <a:cubicBezTo>
                    <a:pt x="14" y="11"/>
                    <a:pt x="10" y="10"/>
                    <a:pt x="7" y="9"/>
                  </a:cubicBezTo>
                  <a:cubicBezTo>
                    <a:pt x="5" y="8"/>
                    <a:pt x="3" y="7"/>
                    <a:pt x="1" y="5"/>
                  </a:cubicBezTo>
                  <a:cubicBezTo>
                    <a:pt x="1" y="5"/>
                    <a:pt x="0" y="3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18" y="3"/>
                    <a:pt x="26" y="2"/>
                    <a:pt x="35" y="2"/>
                  </a:cubicBezTo>
                  <a:cubicBezTo>
                    <a:pt x="40" y="1"/>
                    <a:pt x="45" y="0"/>
                    <a:pt x="5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09"/>
            <p:cNvSpPr/>
            <p:nvPr/>
          </p:nvSpPr>
          <p:spPr bwMode="auto">
            <a:xfrm>
              <a:off x="2279650" y="2474913"/>
              <a:ext cx="117475" cy="58738"/>
            </a:xfrm>
            <a:custGeom>
              <a:avLst/>
              <a:gdLst>
                <a:gd name="T0" fmla="*/ 41 w 42"/>
                <a:gd name="T1" fmla="*/ 0 h 21"/>
                <a:gd name="T2" fmla="*/ 38 w 42"/>
                <a:gd name="T3" fmla="*/ 5 h 21"/>
                <a:gd name="T4" fmla="*/ 9 w 42"/>
                <a:gd name="T5" fmla="*/ 20 h 21"/>
                <a:gd name="T6" fmla="*/ 7 w 42"/>
                <a:gd name="T7" fmla="*/ 20 h 21"/>
                <a:gd name="T8" fmla="*/ 0 w 42"/>
                <a:gd name="T9" fmla="*/ 17 h 21"/>
                <a:gd name="T10" fmla="*/ 5 w 42"/>
                <a:gd name="T11" fmla="*/ 12 h 21"/>
                <a:gd name="T12" fmla="*/ 29 w 42"/>
                <a:gd name="T13" fmla="*/ 2 h 21"/>
                <a:gd name="T14" fmla="*/ 41 w 42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1">
                  <a:moveTo>
                    <a:pt x="41" y="0"/>
                  </a:moveTo>
                  <a:cubicBezTo>
                    <a:pt x="42" y="3"/>
                    <a:pt x="40" y="4"/>
                    <a:pt x="38" y="5"/>
                  </a:cubicBezTo>
                  <a:cubicBezTo>
                    <a:pt x="30" y="12"/>
                    <a:pt x="20" y="17"/>
                    <a:pt x="9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1"/>
                    <a:pt x="0" y="19"/>
                    <a:pt x="0" y="17"/>
                  </a:cubicBezTo>
                  <a:cubicBezTo>
                    <a:pt x="0" y="14"/>
                    <a:pt x="3" y="13"/>
                    <a:pt x="5" y="12"/>
                  </a:cubicBezTo>
                  <a:cubicBezTo>
                    <a:pt x="13" y="9"/>
                    <a:pt x="21" y="6"/>
                    <a:pt x="29" y="2"/>
                  </a:cubicBezTo>
                  <a:cubicBezTo>
                    <a:pt x="33" y="1"/>
                    <a:pt x="37" y="0"/>
                    <a:pt x="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10"/>
            <p:cNvSpPr/>
            <p:nvPr/>
          </p:nvSpPr>
          <p:spPr bwMode="auto">
            <a:xfrm>
              <a:off x="4940300" y="2565400"/>
              <a:ext cx="58738" cy="100013"/>
            </a:xfrm>
            <a:custGeom>
              <a:avLst/>
              <a:gdLst>
                <a:gd name="T0" fmla="*/ 13 w 21"/>
                <a:gd name="T1" fmla="*/ 36 h 36"/>
                <a:gd name="T2" fmla="*/ 2 w 21"/>
                <a:gd name="T3" fmla="*/ 10 h 36"/>
                <a:gd name="T4" fmla="*/ 1 w 21"/>
                <a:gd name="T5" fmla="*/ 7 h 36"/>
                <a:gd name="T6" fmla="*/ 3 w 21"/>
                <a:gd name="T7" fmla="*/ 1 h 36"/>
                <a:gd name="T8" fmla="*/ 10 w 21"/>
                <a:gd name="T9" fmla="*/ 4 h 36"/>
                <a:gd name="T10" fmla="*/ 18 w 21"/>
                <a:gd name="T11" fmla="*/ 22 h 36"/>
                <a:gd name="T12" fmla="*/ 13 w 2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6">
                  <a:moveTo>
                    <a:pt x="13" y="36"/>
                  </a:moveTo>
                  <a:cubicBezTo>
                    <a:pt x="9" y="27"/>
                    <a:pt x="5" y="19"/>
                    <a:pt x="2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10" y="4"/>
                  </a:cubicBezTo>
                  <a:cubicBezTo>
                    <a:pt x="13" y="10"/>
                    <a:pt x="15" y="16"/>
                    <a:pt x="18" y="22"/>
                  </a:cubicBezTo>
                  <a:cubicBezTo>
                    <a:pt x="21" y="27"/>
                    <a:pt x="19" y="32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11"/>
            <p:cNvSpPr/>
            <p:nvPr/>
          </p:nvSpPr>
          <p:spPr bwMode="auto">
            <a:xfrm>
              <a:off x="2952750" y="2492375"/>
              <a:ext cx="100013" cy="38100"/>
            </a:xfrm>
            <a:custGeom>
              <a:avLst/>
              <a:gdLst>
                <a:gd name="T0" fmla="*/ 15 w 36"/>
                <a:gd name="T1" fmla="*/ 12 h 14"/>
                <a:gd name="T2" fmla="*/ 6 w 36"/>
                <a:gd name="T3" fmla="*/ 10 h 14"/>
                <a:gd name="T4" fmla="*/ 2 w 36"/>
                <a:gd name="T5" fmla="*/ 7 h 14"/>
                <a:gd name="T6" fmla="*/ 1 w 36"/>
                <a:gd name="T7" fmla="*/ 3 h 14"/>
                <a:gd name="T8" fmla="*/ 3 w 36"/>
                <a:gd name="T9" fmla="*/ 1 h 14"/>
                <a:gd name="T10" fmla="*/ 7 w 36"/>
                <a:gd name="T11" fmla="*/ 0 h 14"/>
                <a:gd name="T12" fmla="*/ 34 w 36"/>
                <a:gd name="T13" fmla="*/ 9 h 14"/>
                <a:gd name="T14" fmla="*/ 36 w 36"/>
                <a:gd name="T15" fmla="*/ 12 h 14"/>
                <a:gd name="T16" fmla="*/ 34 w 36"/>
                <a:gd name="T17" fmla="*/ 14 h 14"/>
                <a:gd name="T18" fmla="*/ 21 w 36"/>
                <a:gd name="T19" fmla="*/ 13 h 14"/>
                <a:gd name="T20" fmla="*/ 15 w 36"/>
                <a:gd name="T21" fmla="*/ 12 h 14"/>
                <a:gd name="T22" fmla="*/ 15 w 36"/>
                <a:gd name="T2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4">
                  <a:moveTo>
                    <a:pt x="15" y="12"/>
                  </a:moveTo>
                  <a:cubicBezTo>
                    <a:pt x="12" y="11"/>
                    <a:pt x="9" y="10"/>
                    <a:pt x="6" y="10"/>
                  </a:cubicBezTo>
                  <a:cubicBezTo>
                    <a:pt x="5" y="9"/>
                    <a:pt x="3" y="8"/>
                    <a:pt x="2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17" y="2"/>
                    <a:pt x="26" y="4"/>
                    <a:pt x="34" y="9"/>
                  </a:cubicBezTo>
                  <a:cubicBezTo>
                    <a:pt x="35" y="9"/>
                    <a:pt x="36" y="11"/>
                    <a:pt x="36" y="12"/>
                  </a:cubicBezTo>
                  <a:cubicBezTo>
                    <a:pt x="36" y="13"/>
                    <a:pt x="34" y="14"/>
                    <a:pt x="34" y="14"/>
                  </a:cubicBezTo>
                  <a:cubicBezTo>
                    <a:pt x="29" y="14"/>
                    <a:pt x="25" y="14"/>
                    <a:pt x="21" y="13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12"/>
            <p:cNvSpPr/>
            <p:nvPr/>
          </p:nvSpPr>
          <p:spPr bwMode="auto">
            <a:xfrm>
              <a:off x="2887663" y="1381125"/>
              <a:ext cx="95250" cy="50800"/>
            </a:xfrm>
            <a:custGeom>
              <a:avLst/>
              <a:gdLst>
                <a:gd name="T0" fmla="*/ 34 w 34"/>
                <a:gd name="T1" fmla="*/ 2 h 18"/>
                <a:gd name="T2" fmla="*/ 32 w 34"/>
                <a:gd name="T3" fmla="*/ 5 h 18"/>
                <a:gd name="T4" fmla="*/ 20 w 34"/>
                <a:gd name="T5" fmla="*/ 11 h 18"/>
                <a:gd name="T6" fmla="*/ 3 w 34"/>
                <a:gd name="T7" fmla="*/ 18 h 18"/>
                <a:gd name="T8" fmla="*/ 2 w 34"/>
                <a:gd name="T9" fmla="*/ 13 h 18"/>
                <a:gd name="T10" fmla="*/ 9 w 34"/>
                <a:gd name="T11" fmla="*/ 7 h 18"/>
                <a:gd name="T12" fmla="*/ 33 w 34"/>
                <a:gd name="T13" fmla="*/ 0 h 18"/>
                <a:gd name="T14" fmla="*/ 34 w 34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8">
                  <a:moveTo>
                    <a:pt x="34" y="2"/>
                  </a:moveTo>
                  <a:cubicBezTo>
                    <a:pt x="33" y="3"/>
                    <a:pt x="33" y="5"/>
                    <a:pt x="32" y="5"/>
                  </a:cubicBezTo>
                  <a:cubicBezTo>
                    <a:pt x="28" y="7"/>
                    <a:pt x="24" y="9"/>
                    <a:pt x="20" y="11"/>
                  </a:cubicBezTo>
                  <a:cubicBezTo>
                    <a:pt x="14" y="12"/>
                    <a:pt x="8" y="14"/>
                    <a:pt x="3" y="18"/>
                  </a:cubicBezTo>
                  <a:cubicBezTo>
                    <a:pt x="0" y="17"/>
                    <a:pt x="0" y="14"/>
                    <a:pt x="2" y="13"/>
                  </a:cubicBezTo>
                  <a:cubicBezTo>
                    <a:pt x="4" y="10"/>
                    <a:pt x="7" y="8"/>
                    <a:pt x="9" y="7"/>
                  </a:cubicBezTo>
                  <a:cubicBezTo>
                    <a:pt x="17" y="4"/>
                    <a:pt x="25" y="3"/>
                    <a:pt x="33" y="0"/>
                  </a:cubicBezTo>
                  <a:cubicBezTo>
                    <a:pt x="33" y="1"/>
                    <a:pt x="34" y="2"/>
                    <a:pt x="3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13"/>
            <p:cNvSpPr/>
            <p:nvPr/>
          </p:nvSpPr>
          <p:spPr bwMode="auto">
            <a:xfrm>
              <a:off x="2994025" y="2536825"/>
              <a:ext cx="87313" cy="33338"/>
            </a:xfrm>
            <a:custGeom>
              <a:avLst/>
              <a:gdLst>
                <a:gd name="T0" fmla="*/ 0 w 31"/>
                <a:gd name="T1" fmla="*/ 2 h 12"/>
                <a:gd name="T2" fmla="*/ 6 w 31"/>
                <a:gd name="T3" fmla="*/ 0 h 12"/>
                <a:gd name="T4" fmla="*/ 10 w 31"/>
                <a:gd name="T5" fmla="*/ 1 h 12"/>
                <a:gd name="T6" fmla="*/ 28 w 31"/>
                <a:gd name="T7" fmla="*/ 0 h 12"/>
                <a:gd name="T8" fmla="*/ 30 w 31"/>
                <a:gd name="T9" fmla="*/ 1 h 12"/>
                <a:gd name="T10" fmla="*/ 30 w 31"/>
                <a:gd name="T11" fmla="*/ 4 h 12"/>
                <a:gd name="T12" fmla="*/ 0 w 3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0" y="2"/>
                  </a:moveTo>
                  <a:cubicBezTo>
                    <a:pt x="3" y="1"/>
                    <a:pt x="5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6" y="2"/>
                    <a:pt x="22" y="3"/>
                    <a:pt x="28" y="0"/>
                  </a:cubicBezTo>
                  <a:cubicBezTo>
                    <a:pt x="28" y="0"/>
                    <a:pt x="30" y="1"/>
                    <a:pt x="30" y="1"/>
                  </a:cubicBezTo>
                  <a:cubicBezTo>
                    <a:pt x="31" y="2"/>
                    <a:pt x="30" y="4"/>
                    <a:pt x="30" y="4"/>
                  </a:cubicBezTo>
                  <a:cubicBezTo>
                    <a:pt x="21" y="12"/>
                    <a:pt x="12" y="1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14"/>
            <p:cNvSpPr/>
            <p:nvPr/>
          </p:nvSpPr>
          <p:spPr bwMode="auto">
            <a:xfrm>
              <a:off x="4389438" y="3643313"/>
              <a:ext cx="26988" cy="84138"/>
            </a:xfrm>
            <a:custGeom>
              <a:avLst/>
              <a:gdLst>
                <a:gd name="T0" fmla="*/ 3 w 10"/>
                <a:gd name="T1" fmla="*/ 0 h 30"/>
                <a:gd name="T2" fmla="*/ 7 w 10"/>
                <a:gd name="T3" fmla="*/ 4 h 30"/>
                <a:gd name="T4" fmla="*/ 10 w 10"/>
                <a:gd name="T5" fmla="*/ 27 h 30"/>
                <a:gd name="T6" fmla="*/ 10 w 10"/>
                <a:gd name="T7" fmla="*/ 28 h 30"/>
                <a:gd name="T8" fmla="*/ 7 w 10"/>
                <a:gd name="T9" fmla="*/ 30 h 30"/>
                <a:gd name="T10" fmla="*/ 5 w 10"/>
                <a:gd name="T11" fmla="*/ 29 h 30"/>
                <a:gd name="T12" fmla="*/ 3 w 1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0">
                  <a:moveTo>
                    <a:pt x="3" y="0"/>
                  </a:moveTo>
                  <a:cubicBezTo>
                    <a:pt x="5" y="1"/>
                    <a:pt x="7" y="2"/>
                    <a:pt x="7" y="4"/>
                  </a:cubicBezTo>
                  <a:cubicBezTo>
                    <a:pt x="8" y="12"/>
                    <a:pt x="9" y="19"/>
                    <a:pt x="10" y="27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9" y="29"/>
                    <a:pt x="8" y="29"/>
                    <a:pt x="7" y="30"/>
                  </a:cubicBezTo>
                  <a:cubicBezTo>
                    <a:pt x="7" y="30"/>
                    <a:pt x="6" y="29"/>
                    <a:pt x="5" y="29"/>
                  </a:cubicBezTo>
                  <a:cubicBezTo>
                    <a:pt x="1" y="20"/>
                    <a:pt x="0" y="9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15"/>
            <p:cNvSpPr/>
            <p:nvPr/>
          </p:nvSpPr>
          <p:spPr bwMode="auto">
            <a:xfrm>
              <a:off x="2397125" y="1668463"/>
              <a:ext cx="107950" cy="114300"/>
            </a:xfrm>
            <a:custGeom>
              <a:avLst/>
              <a:gdLst>
                <a:gd name="T0" fmla="*/ 38 w 38"/>
                <a:gd name="T1" fmla="*/ 0 h 41"/>
                <a:gd name="T2" fmla="*/ 19 w 38"/>
                <a:gd name="T3" fmla="*/ 19 h 41"/>
                <a:gd name="T4" fmla="*/ 0 w 38"/>
                <a:gd name="T5" fmla="*/ 41 h 41"/>
                <a:gd name="T6" fmla="*/ 15 w 38"/>
                <a:gd name="T7" fmla="*/ 19 h 41"/>
                <a:gd name="T8" fmla="*/ 38 w 3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38" y="0"/>
                  </a:moveTo>
                  <a:cubicBezTo>
                    <a:pt x="31" y="7"/>
                    <a:pt x="25" y="13"/>
                    <a:pt x="19" y="19"/>
                  </a:cubicBezTo>
                  <a:cubicBezTo>
                    <a:pt x="13" y="26"/>
                    <a:pt x="9" y="33"/>
                    <a:pt x="0" y="41"/>
                  </a:cubicBezTo>
                  <a:cubicBezTo>
                    <a:pt x="4" y="31"/>
                    <a:pt x="10" y="25"/>
                    <a:pt x="15" y="19"/>
                  </a:cubicBezTo>
                  <a:cubicBezTo>
                    <a:pt x="22" y="10"/>
                    <a:pt x="31" y="2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16"/>
            <p:cNvSpPr/>
            <p:nvPr/>
          </p:nvSpPr>
          <p:spPr bwMode="auto">
            <a:xfrm>
              <a:off x="2835275" y="1370013"/>
              <a:ext cx="96838" cy="39688"/>
            </a:xfrm>
            <a:custGeom>
              <a:avLst/>
              <a:gdLst>
                <a:gd name="T0" fmla="*/ 0 w 35"/>
                <a:gd name="T1" fmla="*/ 14 h 14"/>
                <a:gd name="T2" fmla="*/ 35 w 35"/>
                <a:gd name="T3" fmla="*/ 2 h 14"/>
                <a:gd name="T4" fmla="*/ 33 w 35"/>
                <a:gd name="T5" fmla="*/ 4 h 14"/>
                <a:gd name="T6" fmla="*/ 27 w 35"/>
                <a:gd name="T7" fmla="*/ 6 h 14"/>
                <a:gd name="T8" fmla="*/ 7 w 35"/>
                <a:gd name="T9" fmla="*/ 12 h 14"/>
                <a:gd name="T10" fmla="*/ 0 w 35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4">
                  <a:moveTo>
                    <a:pt x="0" y="14"/>
                  </a:moveTo>
                  <a:cubicBezTo>
                    <a:pt x="8" y="3"/>
                    <a:pt x="16" y="0"/>
                    <a:pt x="35" y="2"/>
                  </a:cubicBezTo>
                  <a:cubicBezTo>
                    <a:pt x="34" y="3"/>
                    <a:pt x="34" y="4"/>
                    <a:pt x="33" y="4"/>
                  </a:cubicBezTo>
                  <a:cubicBezTo>
                    <a:pt x="31" y="5"/>
                    <a:pt x="29" y="6"/>
                    <a:pt x="27" y="6"/>
                  </a:cubicBezTo>
                  <a:cubicBezTo>
                    <a:pt x="20" y="6"/>
                    <a:pt x="13" y="8"/>
                    <a:pt x="7" y="12"/>
                  </a:cubicBezTo>
                  <a:cubicBezTo>
                    <a:pt x="5" y="13"/>
                    <a:pt x="4" y="13"/>
                    <a:pt x="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17"/>
            <p:cNvSpPr/>
            <p:nvPr/>
          </p:nvSpPr>
          <p:spPr bwMode="auto">
            <a:xfrm>
              <a:off x="2443163" y="2182813"/>
              <a:ext cx="36513" cy="42863"/>
            </a:xfrm>
            <a:custGeom>
              <a:avLst/>
              <a:gdLst>
                <a:gd name="T0" fmla="*/ 0 w 13"/>
                <a:gd name="T1" fmla="*/ 15 h 15"/>
                <a:gd name="T2" fmla="*/ 5 w 13"/>
                <a:gd name="T3" fmla="*/ 4 h 15"/>
                <a:gd name="T4" fmla="*/ 6 w 13"/>
                <a:gd name="T5" fmla="*/ 2 h 15"/>
                <a:gd name="T6" fmla="*/ 13 w 13"/>
                <a:gd name="T7" fmla="*/ 3 h 15"/>
                <a:gd name="T8" fmla="*/ 9 w 13"/>
                <a:gd name="T9" fmla="*/ 8 h 15"/>
                <a:gd name="T10" fmla="*/ 6 w 13"/>
                <a:gd name="T11" fmla="*/ 14 h 15"/>
                <a:gd name="T12" fmla="*/ 0 w 1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0" y="15"/>
                  </a:moveTo>
                  <a:cubicBezTo>
                    <a:pt x="2" y="11"/>
                    <a:pt x="3" y="8"/>
                    <a:pt x="5" y="4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0" y="0"/>
                    <a:pt x="13" y="3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8" y="10"/>
                    <a:pt x="7" y="12"/>
                    <a:pt x="6" y="14"/>
                  </a:cubicBezTo>
                  <a:cubicBezTo>
                    <a:pt x="5" y="15"/>
                    <a:pt x="4" y="15"/>
                    <a:pt x="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18"/>
            <p:cNvSpPr>
              <a:spLocks noEditPoints="1"/>
            </p:cNvSpPr>
            <p:nvPr/>
          </p:nvSpPr>
          <p:spPr bwMode="auto">
            <a:xfrm>
              <a:off x="4235450" y="2874963"/>
              <a:ext cx="311150" cy="314325"/>
            </a:xfrm>
            <a:custGeom>
              <a:avLst/>
              <a:gdLst>
                <a:gd name="T0" fmla="*/ 50 w 111"/>
                <a:gd name="T1" fmla="*/ 107 h 112"/>
                <a:gd name="T2" fmla="*/ 15 w 111"/>
                <a:gd name="T3" fmla="*/ 88 h 112"/>
                <a:gd name="T4" fmla="*/ 1 w 111"/>
                <a:gd name="T5" fmla="*/ 57 h 112"/>
                <a:gd name="T6" fmla="*/ 1 w 111"/>
                <a:gd name="T7" fmla="*/ 45 h 112"/>
                <a:gd name="T8" fmla="*/ 22 w 111"/>
                <a:gd name="T9" fmla="*/ 10 h 112"/>
                <a:gd name="T10" fmla="*/ 65 w 111"/>
                <a:gd name="T11" fmla="*/ 5 h 112"/>
                <a:gd name="T12" fmla="*/ 71 w 111"/>
                <a:gd name="T13" fmla="*/ 6 h 112"/>
                <a:gd name="T14" fmla="*/ 80 w 111"/>
                <a:gd name="T15" fmla="*/ 12 h 112"/>
                <a:gd name="T16" fmla="*/ 86 w 111"/>
                <a:gd name="T17" fmla="*/ 19 h 112"/>
                <a:gd name="T18" fmla="*/ 93 w 111"/>
                <a:gd name="T19" fmla="*/ 27 h 112"/>
                <a:gd name="T20" fmla="*/ 100 w 111"/>
                <a:gd name="T21" fmla="*/ 33 h 112"/>
                <a:gd name="T22" fmla="*/ 105 w 111"/>
                <a:gd name="T23" fmla="*/ 39 h 112"/>
                <a:gd name="T24" fmla="*/ 106 w 111"/>
                <a:gd name="T25" fmla="*/ 46 h 112"/>
                <a:gd name="T26" fmla="*/ 102 w 111"/>
                <a:gd name="T27" fmla="*/ 77 h 112"/>
                <a:gd name="T28" fmla="*/ 98 w 111"/>
                <a:gd name="T29" fmla="*/ 84 h 112"/>
                <a:gd name="T30" fmla="*/ 50 w 111"/>
                <a:gd name="T31" fmla="*/ 107 h 112"/>
                <a:gd name="T32" fmla="*/ 51 w 111"/>
                <a:gd name="T33" fmla="*/ 78 h 112"/>
                <a:gd name="T34" fmla="*/ 56 w 111"/>
                <a:gd name="T35" fmla="*/ 79 h 112"/>
                <a:gd name="T36" fmla="*/ 75 w 111"/>
                <a:gd name="T37" fmla="*/ 78 h 112"/>
                <a:gd name="T38" fmla="*/ 86 w 111"/>
                <a:gd name="T39" fmla="*/ 66 h 112"/>
                <a:gd name="T40" fmla="*/ 86 w 111"/>
                <a:gd name="T41" fmla="*/ 61 h 112"/>
                <a:gd name="T42" fmla="*/ 89 w 111"/>
                <a:gd name="T43" fmla="*/ 56 h 112"/>
                <a:gd name="T44" fmla="*/ 92 w 111"/>
                <a:gd name="T45" fmla="*/ 61 h 112"/>
                <a:gd name="T46" fmla="*/ 95 w 111"/>
                <a:gd name="T47" fmla="*/ 69 h 112"/>
                <a:gd name="T48" fmla="*/ 99 w 111"/>
                <a:gd name="T49" fmla="*/ 55 h 112"/>
                <a:gd name="T50" fmla="*/ 97 w 111"/>
                <a:gd name="T51" fmla="*/ 48 h 112"/>
                <a:gd name="T52" fmla="*/ 91 w 111"/>
                <a:gd name="T53" fmla="*/ 47 h 112"/>
                <a:gd name="T54" fmla="*/ 85 w 111"/>
                <a:gd name="T55" fmla="*/ 35 h 112"/>
                <a:gd name="T56" fmla="*/ 73 w 111"/>
                <a:gd name="T57" fmla="*/ 23 h 112"/>
                <a:gd name="T58" fmla="*/ 67 w 111"/>
                <a:gd name="T59" fmla="*/ 20 h 112"/>
                <a:gd name="T60" fmla="*/ 63 w 111"/>
                <a:gd name="T61" fmla="*/ 13 h 112"/>
                <a:gd name="T62" fmla="*/ 29 w 111"/>
                <a:gd name="T63" fmla="*/ 18 h 112"/>
                <a:gd name="T64" fmla="*/ 11 w 111"/>
                <a:gd name="T65" fmla="*/ 46 h 112"/>
                <a:gd name="T66" fmla="*/ 11 w 111"/>
                <a:gd name="T67" fmla="*/ 57 h 112"/>
                <a:gd name="T68" fmla="*/ 22 w 111"/>
                <a:gd name="T69" fmla="*/ 80 h 112"/>
                <a:gd name="T70" fmla="*/ 59 w 111"/>
                <a:gd name="T71" fmla="*/ 98 h 112"/>
                <a:gd name="T72" fmla="*/ 83 w 111"/>
                <a:gd name="T73" fmla="*/ 88 h 112"/>
                <a:gd name="T74" fmla="*/ 84 w 111"/>
                <a:gd name="T75" fmla="*/ 83 h 112"/>
                <a:gd name="T76" fmla="*/ 51 w 111"/>
                <a:gd name="T77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2">
                  <a:moveTo>
                    <a:pt x="50" y="107"/>
                  </a:moveTo>
                  <a:cubicBezTo>
                    <a:pt x="36" y="103"/>
                    <a:pt x="25" y="97"/>
                    <a:pt x="15" y="88"/>
                  </a:cubicBezTo>
                  <a:cubicBezTo>
                    <a:pt x="6" y="80"/>
                    <a:pt x="2" y="69"/>
                    <a:pt x="1" y="57"/>
                  </a:cubicBezTo>
                  <a:cubicBezTo>
                    <a:pt x="1" y="53"/>
                    <a:pt x="1" y="49"/>
                    <a:pt x="1" y="45"/>
                  </a:cubicBezTo>
                  <a:cubicBezTo>
                    <a:pt x="0" y="29"/>
                    <a:pt x="8" y="17"/>
                    <a:pt x="22" y="10"/>
                  </a:cubicBezTo>
                  <a:cubicBezTo>
                    <a:pt x="35" y="3"/>
                    <a:pt x="50" y="0"/>
                    <a:pt x="65" y="5"/>
                  </a:cubicBezTo>
                  <a:cubicBezTo>
                    <a:pt x="67" y="5"/>
                    <a:pt x="69" y="6"/>
                    <a:pt x="71" y="6"/>
                  </a:cubicBezTo>
                  <a:cubicBezTo>
                    <a:pt x="75" y="7"/>
                    <a:pt x="78" y="9"/>
                    <a:pt x="80" y="12"/>
                  </a:cubicBezTo>
                  <a:cubicBezTo>
                    <a:pt x="82" y="15"/>
                    <a:pt x="84" y="16"/>
                    <a:pt x="86" y="19"/>
                  </a:cubicBezTo>
                  <a:cubicBezTo>
                    <a:pt x="89" y="21"/>
                    <a:pt x="91" y="24"/>
                    <a:pt x="93" y="27"/>
                  </a:cubicBezTo>
                  <a:cubicBezTo>
                    <a:pt x="95" y="29"/>
                    <a:pt x="96" y="32"/>
                    <a:pt x="100" y="33"/>
                  </a:cubicBezTo>
                  <a:cubicBezTo>
                    <a:pt x="103" y="34"/>
                    <a:pt x="104" y="37"/>
                    <a:pt x="105" y="39"/>
                  </a:cubicBezTo>
                  <a:cubicBezTo>
                    <a:pt x="105" y="42"/>
                    <a:pt x="106" y="44"/>
                    <a:pt x="106" y="46"/>
                  </a:cubicBezTo>
                  <a:cubicBezTo>
                    <a:pt x="111" y="66"/>
                    <a:pt x="110" y="63"/>
                    <a:pt x="102" y="77"/>
                  </a:cubicBezTo>
                  <a:cubicBezTo>
                    <a:pt x="101" y="79"/>
                    <a:pt x="99" y="82"/>
                    <a:pt x="98" y="84"/>
                  </a:cubicBezTo>
                  <a:cubicBezTo>
                    <a:pt x="88" y="106"/>
                    <a:pt x="69" y="112"/>
                    <a:pt x="50" y="107"/>
                  </a:cubicBezTo>
                  <a:close/>
                  <a:moveTo>
                    <a:pt x="51" y="78"/>
                  </a:moveTo>
                  <a:cubicBezTo>
                    <a:pt x="54" y="78"/>
                    <a:pt x="55" y="78"/>
                    <a:pt x="56" y="79"/>
                  </a:cubicBezTo>
                  <a:cubicBezTo>
                    <a:pt x="63" y="80"/>
                    <a:pt x="69" y="79"/>
                    <a:pt x="75" y="78"/>
                  </a:cubicBezTo>
                  <a:cubicBezTo>
                    <a:pt x="82" y="76"/>
                    <a:pt x="85" y="72"/>
                    <a:pt x="86" y="66"/>
                  </a:cubicBezTo>
                  <a:cubicBezTo>
                    <a:pt x="86" y="64"/>
                    <a:pt x="86" y="62"/>
                    <a:pt x="86" y="61"/>
                  </a:cubicBezTo>
                  <a:cubicBezTo>
                    <a:pt x="86" y="59"/>
                    <a:pt x="87" y="57"/>
                    <a:pt x="89" y="56"/>
                  </a:cubicBezTo>
                  <a:cubicBezTo>
                    <a:pt x="90" y="56"/>
                    <a:pt x="92" y="58"/>
                    <a:pt x="92" y="61"/>
                  </a:cubicBezTo>
                  <a:cubicBezTo>
                    <a:pt x="93" y="63"/>
                    <a:pt x="92" y="66"/>
                    <a:pt x="95" y="69"/>
                  </a:cubicBezTo>
                  <a:cubicBezTo>
                    <a:pt x="99" y="64"/>
                    <a:pt x="100" y="60"/>
                    <a:pt x="99" y="55"/>
                  </a:cubicBezTo>
                  <a:cubicBezTo>
                    <a:pt x="99" y="52"/>
                    <a:pt x="98" y="50"/>
                    <a:pt x="97" y="48"/>
                  </a:cubicBezTo>
                  <a:cubicBezTo>
                    <a:pt x="95" y="48"/>
                    <a:pt x="93" y="48"/>
                    <a:pt x="91" y="47"/>
                  </a:cubicBezTo>
                  <a:cubicBezTo>
                    <a:pt x="89" y="43"/>
                    <a:pt x="86" y="39"/>
                    <a:pt x="85" y="35"/>
                  </a:cubicBezTo>
                  <a:cubicBezTo>
                    <a:pt x="83" y="29"/>
                    <a:pt x="79" y="25"/>
                    <a:pt x="73" y="23"/>
                  </a:cubicBezTo>
                  <a:cubicBezTo>
                    <a:pt x="71" y="22"/>
                    <a:pt x="68" y="21"/>
                    <a:pt x="67" y="20"/>
                  </a:cubicBezTo>
                  <a:cubicBezTo>
                    <a:pt x="65" y="18"/>
                    <a:pt x="65" y="15"/>
                    <a:pt x="63" y="13"/>
                  </a:cubicBezTo>
                  <a:cubicBezTo>
                    <a:pt x="51" y="12"/>
                    <a:pt x="38" y="14"/>
                    <a:pt x="29" y="18"/>
                  </a:cubicBezTo>
                  <a:cubicBezTo>
                    <a:pt x="17" y="23"/>
                    <a:pt x="11" y="33"/>
                    <a:pt x="11" y="46"/>
                  </a:cubicBezTo>
                  <a:cubicBezTo>
                    <a:pt x="12" y="49"/>
                    <a:pt x="11" y="53"/>
                    <a:pt x="11" y="57"/>
                  </a:cubicBezTo>
                  <a:cubicBezTo>
                    <a:pt x="12" y="66"/>
                    <a:pt x="15" y="74"/>
                    <a:pt x="22" y="80"/>
                  </a:cubicBezTo>
                  <a:cubicBezTo>
                    <a:pt x="32" y="90"/>
                    <a:pt x="45" y="96"/>
                    <a:pt x="59" y="98"/>
                  </a:cubicBezTo>
                  <a:cubicBezTo>
                    <a:pt x="68" y="98"/>
                    <a:pt x="77" y="96"/>
                    <a:pt x="83" y="88"/>
                  </a:cubicBezTo>
                  <a:cubicBezTo>
                    <a:pt x="84" y="87"/>
                    <a:pt x="86" y="86"/>
                    <a:pt x="84" y="83"/>
                  </a:cubicBezTo>
                  <a:cubicBezTo>
                    <a:pt x="73" y="84"/>
                    <a:pt x="62" y="89"/>
                    <a:pt x="5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19"/>
            <p:cNvSpPr>
              <a:spLocks noEditPoints="1"/>
            </p:cNvSpPr>
            <p:nvPr/>
          </p:nvSpPr>
          <p:spPr bwMode="auto">
            <a:xfrm>
              <a:off x="4298950" y="2379663"/>
              <a:ext cx="296863" cy="288925"/>
            </a:xfrm>
            <a:custGeom>
              <a:avLst/>
              <a:gdLst>
                <a:gd name="T0" fmla="*/ 6 w 106"/>
                <a:gd name="T1" fmla="*/ 40 h 103"/>
                <a:gd name="T2" fmla="*/ 9 w 106"/>
                <a:gd name="T3" fmla="*/ 27 h 103"/>
                <a:gd name="T4" fmla="*/ 22 w 106"/>
                <a:gd name="T5" fmla="*/ 12 h 103"/>
                <a:gd name="T6" fmla="*/ 46 w 106"/>
                <a:gd name="T7" fmla="*/ 2 h 103"/>
                <a:gd name="T8" fmla="*/ 65 w 106"/>
                <a:gd name="T9" fmla="*/ 4 h 103"/>
                <a:gd name="T10" fmla="*/ 74 w 106"/>
                <a:gd name="T11" fmla="*/ 11 h 103"/>
                <a:gd name="T12" fmla="*/ 78 w 106"/>
                <a:gd name="T13" fmla="*/ 14 h 103"/>
                <a:gd name="T14" fmla="*/ 103 w 106"/>
                <a:gd name="T15" fmla="*/ 43 h 103"/>
                <a:gd name="T16" fmla="*/ 100 w 106"/>
                <a:gd name="T17" fmla="*/ 82 h 103"/>
                <a:gd name="T18" fmla="*/ 93 w 106"/>
                <a:gd name="T19" fmla="*/ 90 h 103"/>
                <a:gd name="T20" fmla="*/ 51 w 106"/>
                <a:gd name="T21" fmla="*/ 103 h 103"/>
                <a:gd name="T22" fmla="*/ 22 w 106"/>
                <a:gd name="T23" fmla="*/ 89 h 103"/>
                <a:gd name="T24" fmla="*/ 9 w 106"/>
                <a:gd name="T25" fmla="*/ 75 h 103"/>
                <a:gd name="T26" fmla="*/ 3 w 106"/>
                <a:gd name="T27" fmla="*/ 52 h 103"/>
                <a:gd name="T28" fmla="*/ 6 w 106"/>
                <a:gd name="T29" fmla="*/ 40 h 103"/>
                <a:gd name="T30" fmla="*/ 6 w 106"/>
                <a:gd name="T31" fmla="*/ 40 h 103"/>
                <a:gd name="T32" fmla="*/ 79 w 106"/>
                <a:gd name="T33" fmla="*/ 83 h 103"/>
                <a:gd name="T34" fmla="*/ 71 w 106"/>
                <a:gd name="T35" fmla="*/ 80 h 103"/>
                <a:gd name="T36" fmla="*/ 77 w 106"/>
                <a:gd name="T37" fmla="*/ 76 h 103"/>
                <a:gd name="T38" fmla="*/ 87 w 106"/>
                <a:gd name="T39" fmla="*/ 66 h 103"/>
                <a:gd name="T40" fmla="*/ 92 w 106"/>
                <a:gd name="T41" fmla="*/ 48 h 103"/>
                <a:gd name="T42" fmla="*/ 92 w 106"/>
                <a:gd name="T43" fmla="*/ 47 h 103"/>
                <a:gd name="T44" fmla="*/ 88 w 106"/>
                <a:gd name="T45" fmla="*/ 34 h 103"/>
                <a:gd name="T46" fmla="*/ 69 w 106"/>
                <a:gd name="T47" fmla="*/ 22 h 103"/>
                <a:gd name="T48" fmla="*/ 55 w 106"/>
                <a:gd name="T49" fmla="*/ 18 h 103"/>
                <a:gd name="T50" fmla="*/ 30 w 106"/>
                <a:gd name="T51" fmla="*/ 20 h 103"/>
                <a:gd name="T52" fmla="*/ 19 w 106"/>
                <a:gd name="T53" fmla="*/ 33 h 103"/>
                <a:gd name="T54" fmla="*/ 14 w 106"/>
                <a:gd name="T55" fmla="*/ 54 h 103"/>
                <a:gd name="T56" fmla="*/ 17 w 106"/>
                <a:gd name="T57" fmla="*/ 67 h 103"/>
                <a:gd name="T58" fmla="*/ 31 w 106"/>
                <a:gd name="T59" fmla="*/ 83 h 103"/>
                <a:gd name="T60" fmla="*/ 48 w 106"/>
                <a:gd name="T61" fmla="*/ 91 h 103"/>
                <a:gd name="T62" fmla="*/ 62 w 106"/>
                <a:gd name="T63" fmla="*/ 91 h 103"/>
                <a:gd name="T64" fmla="*/ 79 w 106"/>
                <a:gd name="T65" fmla="*/ 83 h 103"/>
                <a:gd name="T66" fmla="*/ 81 w 106"/>
                <a:gd name="T67" fmla="*/ 83 h 103"/>
                <a:gd name="T68" fmla="*/ 80 w 106"/>
                <a:gd name="T69" fmla="*/ 82 h 103"/>
                <a:gd name="T70" fmla="*/ 79 w 106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03">
                  <a:moveTo>
                    <a:pt x="6" y="40"/>
                  </a:moveTo>
                  <a:cubicBezTo>
                    <a:pt x="7" y="36"/>
                    <a:pt x="8" y="31"/>
                    <a:pt x="9" y="27"/>
                  </a:cubicBezTo>
                  <a:cubicBezTo>
                    <a:pt x="11" y="20"/>
                    <a:pt x="16" y="15"/>
                    <a:pt x="22" y="12"/>
                  </a:cubicBezTo>
                  <a:cubicBezTo>
                    <a:pt x="30" y="8"/>
                    <a:pt x="38" y="5"/>
                    <a:pt x="46" y="2"/>
                  </a:cubicBezTo>
                  <a:cubicBezTo>
                    <a:pt x="52" y="0"/>
                    <a:pt x="59" y="0"/>
                    <a:pt x="65" y="4"/>
                  </a:cubicBezTo>
                  <a:cubicBezTo>
                    <a:pt x="68" y="7"/>
                    <a:pt x="72" y="7"/>
                    <a:pt x="74" y="11"/>
                  </a:cubicBezTo>
                  <a:cubicBezTo>
                    <a:pt x="74" y="13"/>
                    <a:pt x="77" y="13"/>
                    <a:pt x="78" y="14"/>
                  </a:cubicBezTo>
                  <a:cubicBezTo>
                    <a:pt x="92" y="19"/>
                    <a:pt x="100" y="29"/>
                    <a:pt x="103" y="43"/>
                  </a:cubicBezTo>
                  <a:cubicBezTo>
                    <a:pt x="106" y="57"/>
                    <a:pt x="104" y="69"/>
                    <a:pt x="100" y="82"/>
                  </a:cubicBezTo>
                  <a:cubicBezTo>
                    <a:pt x="98" y="85"/>
                    <a:pt x="96" y="88"/>
                    <a:pt x="93" y="90"/>
                  </a:cubicBezTo>
                  <a:cubicBezTo>
                    <a:pt x="80" y="97"/>
                    <a:pt x="66" y="103"/>
                    <a:pt x="51" y="103"/>
                  </a:cubicBezTo>
                  <a:cubicBezTo>
                    <a:pt x="39" y="102"/>
                    <a:pt x="29" y="99"/>
                    <a:pt x="22" y="89"/>
                  </a:cubicBezTo>
                  <a:cubicBezTo>
                    <a:pt x="18" y="84"/>
                    <a:pt x="13" y="80"/>
                    <a:pt x="9" y="75"/>
                  </a:cubicBezTo>
                  <a:cubicBezTo>
                    <a:pt x="3" y="68"/>
                    <a:pt x="0" y="61"/>
                    <a:pt x="3" y="52"/>
                  </a:cubicBezTo>
                  <a:cubicBezTo>
                    <a:pt x="4" y="48"/>
                    <a:pt x="5" y="44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  <a:moveTo>
                    <a:pt x="79" y="83"/>
                  </a:moveTo>
                  <a:cubicBezTo>
                    <a:pt x="78" y="80"/>
                    <a:pt x="73" y="84"/>
                    <a:pt x="71" y="80"/>
                  </a:cubicBezTo>
                  <a:cubicBezTo>
                    <a:pt x="73" y="78"/>
                    <a:pt x="75" y="77"/>
                    <a:pt x="77" y="76"/>
                  </a:cubicBezTo>
                  <a:cubicBezTo>
                    <a:pt x="81" y="74"/>
                    <a:pt x="84" y="70"/>
                    <a:pt x="87" y="66"/>
                  </a:cubicBezTo>
                  <a:cubicBezTo>
                    <a:pt x="90" y="60"/>
                    <a:pt x="87" y="53"/>
                    <a:pt x="92" y="48"/>
                  </a:cubicBezTo>
                  <a:cubicBezTo>
                    <a:pt x="92" y="48"/>
                    <a:pt x="92" y="47"/>
                    <a:pt x="92" y="47"/>
                  </a:cubicBezTo>
                  <a:cubicBezTo>
                    <a:pt x="92" y="42"/>
                    <a:pt x="91" y="38"/>
                    <a:pt x="88" y="34"/>
                  </a:cubicBezTo>
                  <a:cubicBezTo>
                    <a:pt x="82" y="29"/>
                    <a:pt x="77" y="24"/>
                    <a:pt x="69" y="22"/>
                  </a:cubicBezTo>
                  <a:cubicBezTo>
                    <a:pt x="64" y="22"/>
                    <a:pt x="60" y="20"/>
                    <a:pt x="55" y="18"/>
                  </a:cubicBezTo>
                  <a:cubicBezTo>
                    <a:pt x="46" y="16"/>
                    <a:pt x="38" y="17"/>
                    <a:pt x="30" y="20"/>
                  </a:cubicBezTo>
                  <a:cubicBezTo>
                    <a:pt x="24" y="23"/>
                    <a:pt x="21" y="27"/>
                    <a:pt x="19" y="33"/>
                  </a:cubicBezTo>
                  <a:cubicBezTo>
                    <a:pt x="17" y="40"/>
                    <a:pt x="16" y="47"/>
                    <a:pt x="14" y="54"/>
                  </a:cubicBezTo>
                  <a:cubicBezTo>
                    <a:pt x="12" y="59"/>
                    <a:pt x="14" y="63"/>
                    <a:pt x="17" y="67"/>
                  </a:cubicBezTo>
                  <a:cubicBezTo>
                    <a:pt x="22" y="72"/>
                    <a:pt x="27" y="78"/>
                    <a:pt x="31" y="83"/>
                  </a:cubicBezTo>
                  <a:cubicBezTo>
                    <a:pt x="36" y="88"/>
                    <a:pt x="41" y="91"/>
                    <a:pt x="48" y="91"/>
                  </a:cubicBezTo>
                  <a:cubicBezTo>
                    <a:pt x="52" y="92"/>
                    <a:pt x="57" y="92"/>
                    <a:pt x="62" y="91"/>
                  </a:cubicBezTo>
                  <a:cubicBezTo>
                    <a:pt x="68" y="89"/>
                    <a:pt x="74" y="88"/>
                    <a:pt x="79" y="83"/>
                  </a:cubicBezTo>
                  <a:cubicBezTo>
                    <a:pt x="80" y="83"/>
                    <a:pt x="80" y="83"/>
                    <a:pt x="81" y="83"/>
                  </a:cubicBezTo>
                  <a:cubicBezTo>
                    <a:pt x="81" y="83"/>
                    <a:pt x="81" y="82"/>
                    <a:pt x="80" y="82"/>
                  </a:cubicBezTo>
                  <a:cubicBezTo>
                    <a:pt x="80" y="82"/>
                    <a:pt x="80" y="83"/>
                    <a:pt x="79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20"/>
            <p:cNvSpPr>
              <a:spLocks noEditPoints="1"/>
            </p:cNvSpPr>
            <p:nvPr/>
          </p:nvSpPr>
          <p:spPr bwMode="auto">
            <a:xfrm>
              <a:off x="4027488" y="2606675"/>
              <a:ext cx="317500" cy="296863"/>
            </a:xfrm>
            <a:custGeom>
              <a:avLst/>
              <a:gdLst>
                <a:gd name="T0" fmla="*/ 42 w 113"/>
                <a:gd name="T1" fmla="*/ 103 h 106"/>
                <a:gd name="T2" fmla="*/ 9 w 113"/>
                <a:gd name="T3" fmla="*/ 81 h 106"/>
                <a:gd name="T4" fmla="*/ 5 w 113"/>
                <a:gd name="T5" fmla="*/ 75 h 106"/>
                <a:gd name="T6" fmla="*/ 1 w 113"/>
                <a:gd name="T7" fmla="*/ 42 h 106"/>
                <a:gd name="T8" fmla="*/ 3 w 113"/>
                <a:gd name="T9" fmla="*/ 36 h 106"/>
                <a:gd name="T10" fmla="*/ 17 w 113"/>
                <a:gd name="T11" fmla="*/ 13 h 106"/>
                <a:gd name="T12" fmla="*/ 40 w 113"/>
                <a:gd name="T13" fmla="*/ 1 h 106"/>
                <a:gd name="T14" fmla="*/ 42 w 113"/>
                <a:gd name="T15" fmla="*/ 1 h 106"/>
                <a:gd name="T16" fmla="*/ 98 w 113"/>
                <a:gd name="T17" fmla="*/ 26 h 106"/>
                <a:gd name="T18" fmla="*/ 105 w 113"/>
                <a:gd name="T19" fmla="*/ 71 h 106"/>
                <a:gd name="T20" fmla="*/ 98 w 113"/>
                <a:gd name="T21" fmla="*/ 84 h 106"/>
                <a:gd name="T22" fmla="*/ 87 w 113"/>
                <a:gd name="T23" fmla="*/ 95 h 106"/>
                <a:gd name="T24" fmla="*/ 42 w 113"/>
                <a:gd name="T25" fmla="*/ 103 h 106"/>
                <a:gd name="T26" fmla="*/ 99 w 113"/>
                <a:gd name="T27" fmla="*/ 50 h 106"/>
                <a:gd name="T28" fmla="*/ 93 w 113"/>
                <a:gd name="T29" fmla="*/ 35 h 106"/>
                <a:gd name="T30" fmla="*/ 68 w 113"/>
                <a:gd name="T31" fmla="*/ 15 h 106"/>
                <a:gd name="T32" fmla="*/ 36 w 113"/>
                <a:gd name="T33" fmla="*/ 12 h 106"/>
                <a:gd name="T34" fmla="*/ 24 w 113"/>
                <a:gd name="T35" fmla="*/ 21 h 106"/>
                <a:gd name="T36" fmla="*/ 15 w 113"/>
                <a:gd name="T37" fmla="*/ 36 h 106"/>
                <a:gd name="T38" fmla="*/ 11 w 113"/>
                <a:gd name="T39" fmla="*/ 52 h 106"/>
                <a:gd name="T40" fmla="*/ 13 w 113"/>
                <a:gd name="T41" fmla="*/ 63 h 106"/>
                <a:gd name="T42" fmla="*/ 23 w 113"/>
                <a:gd name="T43" fmla="*/ 80 h 106"/>
                <a:gd name="T44" fmla="*/ 38 w 113"/>
                <a:gd name="T45" fmla="*/ 89 h 106"/>
                <a:gd name="T46" fmla="*/ 81 w 113"/>
                <a:gd name="T47" fmla="*/ 86 h 106"/>
                <a:gd name="T48" fmla="*/ 82 w 113"/>
                <a:gd name="T49" fmla="*/ 85 h 106"/>
                <a:gd name="T50" fmla="*/ 76 w 113"/>
                <a:gd name="T51" fmla="*/ 85 h 106"/>
                <a:gd name="T52" fmla="*/ 62 w 113"/>
                <a:gd name="T53" fmla="*/ 86 h 106"/>
                <a:gd name="T54" fmla="*/ 46 w 113"/>
                <a:gd name="T55" fmla="*/ 80 h 106"/>
                <a:gd name="T56" fmla="*/ 46 w 113"/>
                <a:gd name="T57" fmla="*/ 77 h 106"/>
                <a:gd name="T58" fmla="*/ 50 w 113"/>
                <a:gd name="T59" fmla="*/ 78 h 106"/>
                <a:gd name="T60" fmla="*/ 66 w 113"/>
                <a:gd name="T61" fmla="*/ 78 h 106"/>
                <a:gd name="T62" fmla="*/ 76 w 113"/>
                <a:gd name="T63" fmla="*/ 77 h 106"/>
                <a:gd name="T64" fmla="*/ 92 w 113"/>
                <a:gd name="T65" fmla="*/ 63 h 106"/>
                <a:gd name="T66" fmla="*/ 99 w 113"/>
                <a:gd name="T67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106">
                  <a:moveTo>
                    <a:pt x="42" y="103"/>
                  </a:moveTo>
                  <a:cubicBezTo>
                    <a:pt x="30" y="98"/>
                    <a:pt x="18" y="92"/>
                    <a:pt x="9" y="81"/>
                  </a:cubicBezTo>
                  <a:cubicBezTo>
                    <a:pt x="7" y="80"/>
                    <a:pt x="6" y="78"/>
                    <a:pt x="5" y="75"/>
                  </a:cubicBezTo>
                  <a:cubicBezTo>
                    <a:pt x="1" y="64"/>
                    <a:pt x="0" y="53"/>
                    <a:pt x="1" y="42"/>
                  </a:cubicBezTo>
                  <a:cubicBezTo>
                    <a:pt x="2" y="40"/>
                    <a:pt x="2" y="37"/>
                    <a:pt x="3" y="36"/>
                  </a:cubicBezTo>
                  <a:cubicBezTo>
                    <a:pt x="8" y="28"/>
                    <a:pt x="12" y="20"/>
                    <a:pt x="17" y="13"/>
                  </a:cubicBezTo>
                  <a:cubicBezTo>
                    <a:pt x="22" y="4"/>
                    <a:pt x="31" y="1"/>
                    <a:pt x="40" y="1"/>
                  </a:cubicBezTo>
                  <a:cubicBezTo>
                    <a:pt x="41" y="1"/>
                    <a:pt x="41" y="1"/>
                    <a:pt x="42" y="1"/>
                  </a:cubicBezTo>
                  <a:cubicBezTo>
                    <a:pt x="65" y="0"/>
                    <a:pt x="83" y="11"/>
                    <a:pt x="98" y="26"/>
                  </a:cubicBezTo>
                  <a:cubicBezTo>
                    <a:pt x="111" y="39"/>
                    <a:pt x="113" y="55"/>
                    <a:pt x="105" y="71"/>
                  </a:cubicBezTo>
                  <a:cubicBezTo>
                    <a:pt x="103" y="76"/>
                    <a:pt x="101" y="80"/>
                    <a:pt x="98" y="84"/>
                  </a:cubicBezTo>
                  <a:cubicBezTo>
                    <a:pt x="95" y="88"/>
                    <a:pt x="92" y="92"/>
                    <a:pt x="87" y="95"/>
                  </a:cubicBezTo>
                  <a:cubicBezTo>
                    <a:pt x="74" y="104"/>
                    <a:pt x="59" y="106"/>
                    <a:pt x="42" y="103"/>
                  </a:cubicBezTo>
                  <a:close/>
                  <a:moveTo>
                    <a:pt x="99" y="50"/>
                  </a:moveTo>
                  <a:cubicBezTo>
                    <a:pt x="99" y="45"/>
                    <a:pt x="97" y="40"/>
                    <a:pt x="93" y="35"/>
                  </a:cubicBezTo>
                  <a:cubicBezTo>
                    <a:pt x="85" y="27"/>
                    <a:pt x="77" y="20"/>
                    <a:pt x="68" y="15"/>
                  </a:cubicBezTo>
                  <a:cubicBezTo>
                    <a:pt x="58" y="9"/>
                    <a:pt x="47" y="9"/>
                    <a:pt x="36" y="12"/>
                  </a:cubicBezTo>
                  <a:cubicBezTo>
                    <a:pt x="31" y="13"/>
                    <a:pt x="26" y="16"/>
                    <a:pt x="24" y="21"/>
                  </a:cubicBezTo>
                  <a:cubicBezTo>
                    <a:pt x="21" y="26"/>
                    <a:pt x="18" y="31"/>
                    <a:pt x="15" y="36"/>
                  </a:cubicBezTo>
                  <a:cubicBezTo>
                    <a:pt x="12" y="41"/>
                    <a:pt x="11" y="46"/>
                    <a:pt x="11" y="52"/>
                  </a:cubicBezTo>
                  <a:cubicBezTo>
                    <a:pt x="12" y="56"/>
                    <a:pt x="12" y="59"/>
                    <a:pt x="13" y="63"/>
                  </a:cubicBezTo>
                  <a:cubicBezTo>
                    <a:pt x="13" y="70"/>
                    <a:pt x="17" y="76"/>
                    <a:pt x="23" y="80"/>
                  </a:cubicBezTo>
                  <a:cubicBezTo>
                    <a:pt x="28" y="84"/>
                    <a:pt x="33" y="87"/>
                    <a:pt x="38" y="89"/>
                  </a:cubicBezTo>
                  <a:cubicBezTo>
                    <a:pt x="53" y="97"/>
                    <a:pt x="67" y="95"/>
                    <a:pt x="81" y="86"/>
                  </a:cubicBezTo>
                  <a:cubicBezTo>
                    <a:pt x="81" y="86"/>
                    <a:pt x="82" y="85"/>
                    <a:pt x="82" y="85"/>
                  </a:cubicBezTo>
                  <a:cubicBezTo>
                    <a:pt x="80" y="83"/>
                    <a:pt x="78" y="84"/>
                    <a:pt x="76" y="85"/>
                  </a:cubicBezTo>
                  <a:cubicBezTo>
                    <a:pt x="71" y="85"/>
                    <a:pt x="67" y="86"/>
                    <a:pt x="62" y="86"/>
                  </a:cubicBezTo>
                  <a:cubicBezTo>
                    <a:pt x="55" y="87"/>
                    <a:pt x="50" y="84"/>
                    <a:pt x="46" y="80"/>
                  </a:cubicBezTo>
                  <a:cubicBezTo>
                    <a:pt x="45" y="79"/>
                    <a:pt x="46" y="79"/>
                    <a:pt x="46" y="77"/>
                  </a:cubicBezTo>
                  <a:cubicBezTo>
                    <a:pt x="47" y="78"/>
                    <a:pt x="48" y="77"/>
                    <a:pt x="50" y="78"/>
                  </a:cubicBezTo>
                  <a:cubicBezTo>
                    <a:pt x="55" y="80"/>
                    <a:pt x="61" y="80"/>
                    <a:pt x="66" y="78"/>
                  </a:cubicBezTo>
                  <a:cubicBezTo>
                    <a:pt x="70" y="78"/>
                    <a:pt x="73" y="77"/>
                    <a:pt x="76" y="77"/>
                  </a:cubicBezTo>
                  <a:cubicBezTo>
                    <a:pt x="84" y="75"/>
                    <a:pt x="89" y="70"/>
                    <a:pt x="92" y="63"/>
                  </a:cubicBezTo>
                  <a:cubicBezTo>
                    <a:pt x="94" y="59"/>
                    <a:pt x="97" y="55"/>
                    <a:pt x="9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21"/>
            <p:cNvSpPr>
              <a:spLocks noEditPoints="1"/>
            </p:cNvSpPr>
            <p:nvPr/>
          </p:nvSpPr>
          <p:spPr bwMode="auto">
            <a:xfrm>
              <a:off x="4486275" y="2657475"/>
              <a:ext cx="296863" cy="290513"/>
            </a:xfrm>
            <a:custGeom>
              <a:avLst/>
              <a:gdLst>
                <a:gd name="T0" fmla="*/ 42 w 106"/>
                <a:gd name="T1" fmla="*/ 97 h 104"/>
                <a:gd name="T2" fmla="*/ 24 w 106"/>
                <a:gd name="T3" fmla="*/ 93 h 104"/>
                <a:gd name="T4" fmla="*/ 10 w 106"/>
                <a:gd name="T5" fmla="*/ 81 h 104"/>
                <a:gd name="T6" fmla="*/ 6 w 106"/>
                <a:gd name="T7" fmla="*/ 70 h 104"/>
                <a:gd name="T8" fmla="*/ 3 w 106"/>
                <a:gd name="T9" fmla="*/ 59 h 104"/>
                <a:gd name="T10" fmla="*/ 1 w 106"/>
                <a:gd name="T11" fmla="*/ 44 h 104"/>
                <a:gd name="T12" fmla="*/ 6 w 106"/>
                <a:gd name="T13" fmla="*/ 21 h 104"/>
                <a:gd name="T14" fmla="*/ 24 w 106"/>
                <a:gd name="T15" fmla="*/ 4 h 104"/>
                <a:gd name="T16" fmla="*/ 52 w 106"/>
                <a:gd name="T17" fmla="*/ 3 h 104"/>
                <a:gd name="T18" fmla="*/ 78 w 106"/>
                <a:gd name="T19" fmla="*/ 9 h 104"/>
                <a:gd name="T20" fmla="*/ 94 w 106"/>
                <a:gd name="T21" fmla="*/ 20 h 104"/>
                <a:gd name="T22" fmla="*/ 103 w 106"/>
                <a:gd name="T23" fmla="*/ 46 h 104"/>
                <a:gd name="T24" fmla="*/ 91 w 106"/>
                <a:gd name="T25" fmla="*/ 90 h 104"/>
                <a:gd name="T26" fmla="*/ 86 w 106"/>
                <a:gd name="T27" fmla="*/ 95 h 104"/>
                <a:gd name="T28" fmla="*/ 56 w 106"/>
                <a:gd name="T29" fmla="*/ 101 h 104"/>
                <a:gd name="T30" fmla="*/ 42 w 106"/>
                <a:gd name="T31" fmla="*/ 98 h 104"/>
                <a:gd name="T32" fmla="*/ 42 w 106"/>
                <a:gd name="T33" fmla="*/ 97 h 104"/>
                <a:gd name="T34" fmla="*/ 91 w 106"/>
                <a:gd name="T35" fmla="*/ 55 h 104"/>
                <a:gd name="T36" fmla="*/ 91 w 106"/>
                <a:gd name="T37" fmla="*/ 42 h 104"/>
                <a:gd name="T38" fmla="*/ 73 w 106"/>
                <a:gd name="T39" fmla="*/ 20 h 104"/>
                <a:gd name="T40" fmla="*/ 48 w 106"/>
                <a:gd name="T41" fmla="*/ 13 h 104"/>
                <a:gd name="T42" fmla="*/ 28 w 106"/>
                <a:gd name="T43" fmla="*/ 14 h 104"/>
                <a:gd name="T44" fmla="*/ 15 w 106"/>
                <a:gd name="T45" fmla="*/ 26 h 104"/>
                <a:gd name="T46" fmla="*/ 11 w 106"/>
                <a:gd name="T47" fmla="*/ 41 h 104"/>
                <a:gd name="T48" fmla="*/ 12 w 106"/>
                <a:gd name="T49" fmla="*/ 55 h 104"/>
                <a:gd name="T50" fmla="*/ 20 w 106"/>
                <a:gd name="T51" fmla="*/ 76 h 104"/>
                <a:gd name="T52" fmla="*/ 29 w 106"/>
                <a:gd name="T53" fmla="*/ 83 h 104"/>
                <a:gd name="T54" fmla="*/ 59 w 106"/>
                <a:gd name="T55" fmla="*/ 90 h 104"/>
                <a:gd name="T56" fmla="*/ 81 w 106"/>
                <a:gd name="T57" fmla="*/ 84 h 104"/>
                <a:gd name="T58" fmla="*/ 80 w 106"/>
                <a:gd name="T59" fmla="*/ 74 h 104"/>
                <a:gd name="T60" fmla="*/ 84 w 106"/>
                <a:gd name="T61" fmla="*/ 65 h 104"/>
                <a:gd name="T62" fmla="*/ 91 w 106"/>
                <a:gd name="T6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104">
                  <a:moveTo>
                    <a:pt x="42" y="97"/>
                  </a:moveTo>
                  <a:cubicBezTo>
                    <a:pt x="36" y="96"/>
                    <a:pt x="30" y="95"/>
                    <a:pt x="24" y="93"/>
                  </a:cubicBezTo>
                  <a:cubicBezTo>
                    <a:pt x="17" y="91"/>
                    <a:pt x="13" y="87"/>
                    <a:pt x="10" y="81"/>
                  </a:cubicBezTo>
                  <a:cubicBezTo>
                    <a:pt x="8" y="77"/>
                    <a:pt x="7" y="74"/>
                    <a:pt x="6" y="70"/>
                  </a:cubicBezTo>
                  <a:cubicBezTo>
                    <a:pt x="5" y="66"/>
                    <a:pt x="4" y="63"/>
                    <a:pt x="3" y="59"/>
                  </a:cubicBezTo>
                  <a:cubicBezTo>
                    <a:pt x="1" y="54"/>
                    <a:pt x="1" y="49"/>
                    <a:pt x="1" y="44"/>
                  </a:cubicBezTo>
                  <a:cubicBezTo>
                    <a:pt x="0" y="36"/>
                    <a:pt x="2" y="28"/>
                    <a:pt x="6" y="21"/>
                  </a:cubicBezTo>
                  <a:cubicBezTo>
                    <a:pt x="9" y="13"/>
                    <a:pt x="16" y="7"/>
                    <a:pt x="24" y="4"/>
                  </a:cubicBezTo>
                  <a:cubicBezTo>
                    <a:pt x="33" y="1"/>
                    <a:pt x="42" y="0"/>
                    <a:pt x="52" y="3"/>
                  </a:cubicBezTo>
                  <a:cubicBezTo>
                    <a:pt x="60" y="5"/>
                    <a:pt x="69" y="7"/>
                    <a:pt x="78" y="9"/>
                  </a:cubicBezTo>
                  <a:cubicBezTo>
                    <a:pt x="85" y="11"/>
                    <a:pt x="90" y="14"/>
                    <a:pt x="94" y="20"/>
                  </a:cubicBezTo>
                  <a:cubicBezTo>
                    <a:pt x="99" y="28"/>
                    <a:pt x="105" y="36"/>
                    <a:pt x="103" y="46"/>
                  </a:cubicBezTo>
                  <a:cubicBezTo>
                    <a:pt x="106" y="63"/>
                    <a:pt x="99" y="76"/>
                    <a:pt x="91" y="90"/>
                  </a:cubicBezTo>
                  <a:cubicBezTo>
                    <a:pt x="90" y="92"/>
                    <a:pt x="88" y="94"/>
                    <a:pt x="86" y="95"/>
                  </a:cubicBezTo>
                  <a:cubicBezTo>
                    <a:pt x="77" y="101"/>
                    <a:pt x="67" y="104"/>
                    <a:pt x="56" y="101"/>
                  </a:cubicBezTo>
                  <a:cubicBezTo>
                    <a:pt x="51" y="100"/>
                    <a:pt x="46" y="99"/>
                    <a:pt x="42" y="98"/>
                  </a:cubicBezTo>
                  <a:cubicBezTo>
                    <a:pt x="42" y="98"/>
                    <a:pt x="42" y="98"/>
                    <a:pt x="42" y="97"/>
                  </a:cubicBezTo>
                  <a:close/>
                  <a:moveTo>
                    <a:pt x="91" y="55"/>
                  </a:moveTo>
                  <a:cubicBezTo>
                    <a:pt x="91" y="51"/>
                    <a:pt x="92" y="46"/>
                    <a:pt x="91" y="42"/>
                  </a:cubicBezTo>
                  <a:cubicBezTo>
                    <a:pt x="91" y="32"/>
                    <a:pt x="83" y="22"/>
                    <a:pt x="73" y="20"/>
                  </a:cubicBezTo>
                  <a:cubicBezTo>
                    <a:pt x="65" y="17"/>
                    <a:pt x="57" y="16"/>
                    <a:pt x="48" y="13"/>
                  </a:cubicBezTo>
                  <a:cubicBezTo>
                    <a:pt x="41" y="11"/>
                    <a:pt x="34" y="12"/>
                    <a:pt x="28" y="14"/>
                  </a:cubicBezTo>
                  <a:cubicBezTo>
                    <a:pt x="21" y="16"/>
                    <a:pt x="17" y="20"/>
                    <a:pt x="15" y="26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0" y="45"/>
                    <a:pt x="10" y="51"/>
                    <a:pt x="12" y="55"/>
                  </a:cubicBezTo>
                  <a:cubicBezTo>
                    <a:pt x="14" y="62"/>
                    <a:pt x="17" y="69"/>
                    <a:pt x="20" y="76"/>
                  </a:cubicBezTo>
                  <a:cubicBezTo>
                    <a:pt x="22" y="80"/>
                    <a:pt x="25" y="82"/>
                    <a:pt x="29" y="83"/>
                  </a:cubicBezTo>
                  <a:cubicBezTo>
                    <a:pt x="39" y="85"/>
                    <a:pt x="49" y="88"/>
                    <a:pt x="59" y="90"/>
                  </a:cubicBezTo>
                  <a:cubicBezTo>
                    <a:pt x="67" y="92"/>
                    <a:pt x="75" y="90"/>
                    <a:pt x="81" y="84"/>
                  </a:cubicBezTo>
                  <a:cubicBezTo>
                    <a:pt x="78" y="80"/>
                    <a:pt x="78" y="77"/>
                    <a:pt x="80" y="74"/>
                  </a:cubicBezTo>
                  <a:cubicBezTo>
                    <a:pt x="82" y="71"/>
                    <a:pt x="83" y="68"/>
                    <a:pt x="84" y="65"/>
                  </a:cubicBezTo>
                  <a:cubicBezTo>
                    <a:pt x="85" y="60"/>
                    <a:pt x="88" y="57"/>
                    <a:pt x="91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22"/>
            <p:cNvSpPr/>
            <p:nvPr/>
          </p:nvSpPr>
          <p:spPr bwMode="auto">
            <a:xfrm>
              <a:off x="4724400" y="2625725"/>
              <a:ext cx="58738" cy="57150"/>
            </a:xfrm>
            <a:custGeom>
              <a:avLst/>
              <a:gdLst>
                <a:gd name="T0" fmla="*/ 21 w 21"/>
                <a:gd name="T1" fmla="*/ 5 h 20"/>
                <a:gd name="T2" fmla="*/ 18 w 21"/>
                <a:gd name="T3" fmla="*/ 10 h 20"/>
                <a:gd name="T4" fmla="*/ 6 w 21"/>
                <a:gd name="T5" fmla="*/ 20 h 20"/>
                <a:gd name="T6" fmla="*/ 2 w 21"/>
                <a:gd name="T7" fmla="*/ 20 h 20"/>
                <a:gd name="T8" fmla="*/ 1 w 21"/>
                <a:gd name="T9" fmla="*/ 16 h 20"/>
                <a:gd name="T10" fmla="*/ 17 w 21"/>
                <a:gd name="T11" fmla="*/ 0 h 20"/>
                <a:gd name="T12" fmla="*/ 19 w 21"/>
                <a:gd name="T13" fmla="*/ 1 h 20"/>
                <a:gd name="T14" fmla="*/ 21 w 21"/>
                <a:gd name="T1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21" y="5"/>
                  </a:moveTo>
                  <a:cubicBezTo>
                    <a:pt x="20" y="7"/>
                    <a:pt x="19" y="9"/>
                    <a:pt x="18" y="10"/>
                  </a:cubicBezTo>
                  <a:cubicBezTo>
                    <a:pt x="14" y="13"/>
                    <a:pt x="10" y="17"/>
                    <a:pt x="6" y="20"/>
                  </a:cubicBezTo>
                  <a:cubicBezTo>
                    <a:pt x="5" y="20"/>
                    <a:pt x="3" y="20"/>
                    <a:pt x="2" y="20"/>
                  </a:cubicBezTo>
                  <a:cubicBezTo>
                    <a:pt x="1" y="19"/>
                    <a:pt x="0" y="17"/>
                    <a:pt x="1" y="16"/>
                  </a:cubicBezTo>
                  <a:cubicBezTo>
                    <a:pt x="5" y="9"/>
                    <a:pt x="11" y="5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20" y="2"/>
                    <a:pt x="21" y="3"/>
                    <a:pt x="21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23"/>
            <p:cNvSpPr/>
            <p:nvPr/>
          </p:nvSpPr>
          <p:spPr bwMode="auto">
            <a:xfrm>
              <a:off x="4691063" y="2628900"/>
              <a:ext cx="39688" cy="33338"/>
            </a:xfrm>
            <a:custGeom>
              <a:avLst/>
              <a:gdLst>
                <a:gd name="T0" fmla="*/ 1 w 14"/>
                <a:gd name="T1" fmla="*/ 11 h 12"/>
                <a:gd name="T2" fmla="*/ 5 w 14"/>
                <a:gd name="T3" fmla="*/ 2 h 12"/>
                <a:gd name="T4" fmla="*/ 11 w 14"/>
                <a:gd name="T5" fmla="*/ 1 h 12"/>
                <a:gd name="T6" fmla="*/ 12 w 14"/>
                <a:gd name="T7" fmla="*/ 7 h 12"/>
                <a:gd name="T8" fmla="*/ 1 w 14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6"/>
                    <a:pt x="2" y="4"/>
                    <a:pt x="5" y="2"/>
                  </a:cubicBezTo>
                  <a:cubicBezTo>
                    <a:pt x="7" y="0"/>
                    <a:pt x="9" y="0"/>
                    <a:pt x="11" y="1"/>
                  </a:cubicBezTo>
                  <a:cubicBezTo>
                    <a:pt x="13" y="2"/>
                    <a:pt x="14" y="5"/>
                    <a:pt x="12" y="7"/>
                  </a:cubicBezTo>
                  <a:cubicBezTo>
                    <a:pt x="9" y="10"/>
                    <a:pt x="6" y="12"/>
                    <a:pt x="1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24"/>
            <p:cNvSpPr>
              <a:spLocks noEditPoints="1"/>
            </p:cNvSpPr>
            <p:nvPr/>
          </p:nvSpPr>
          <p:spPr bwMode="auto">
            <a:xfrm>
              <a:off x="2730500" y="1665288"/>
              <a:ext cx="614363" cy="612775"/>
            </a:xfrm>
            <a:custGeom>
              <a:avLst/>
              <a:gdLst>
                <a:gd name="T0" fmla="*/ 214 w 219"/>
                <a:gd name="T1" fmla="*/ 144 h 219"/>
                <a:gd name="T2" fmla="*/ 204 w 219"/>
                <a:gd name="T3" fmla="*/ 167 h 219"/>
                <a:gd name="T4" fmla="*/ 197 w 219"/>
                <a:gd name="T5" fmla="*/ 178 h 219"/>
                <a:gd name="T6" fmla="*/ 154 w 219"/>
                <a:gd name="T7" fmla="*/ 211 h 219"/>
                <a:gd name="T8" fmla="*/ 126 w 219"/>
                <a:gd name="T9" fmla="*/ 217 h 219"/>
                <a:gd name="T10" fmla="*/ 100 w 219"/>
                <a:gd name="T11" fmla="*/ 216 h 219"/>
                <a:gd name="T12" fmla="*/ 82 w 219"/>
                <a:gd name="T13" fmla="*/ 213 h 219"/>
                <a:gd name="T14" fmla="*/ 66 w 219"/>
                <a:gd name="T15" fmla="*/ 208 h 219"/>
                <a:gd name="T16" fmla="*/ 48 w 219"/>
                <a:gd name="T17" fmla="*/ 198 h 219"/>
                <a:gd name="T18" fmla="*/ 32 w 219"/>
                <a:gd name="T19" fmla="*/ 185 h 219"/>
                <a:gd name="T20" fmla="*/ 10 w 219"/>
                <a:gd name="T21" fmla="*/ 154 h 219"/>
                <a:gd name="T22" fmla="*/ 7 w 219"/>
                <a:gd name="T23" fmla="*/ 145 h 219"/>
                <a:gd name="T24" fmla="*/ 1 w 219"/>
                <a:gd name="T25" fmla="*/ 99 h 219"/>
                <a:gd name="T26" fmla="*/ 7 w 219"/>
                <a:gd name="T27" fmla="*/ 70 h 219"/>
                <a:gd name="T28" fmla="*/ 17 w 219"/>
                <a:gd name="T29" fmla="*/ 52 h 219"/>
                <a:gd name="T30" fmla="*/ 21 w 219"/>
                <a:gd name="T31" fmla="*/ 46 h 219"/>
                <a:gd name="T32" fmla="*/ 58 w 219"/>
                <a:gd name="T33" fmla="*/ 11 h 219"/>
                <a:gd name="T34" fmla="*/ 83 w 219"/>
                <a:gd name="T35" fmla="*/ 2 h 219"/>
                <a:gd name="T36" fmla="*/ 108 w 219"/>
                <a:gd name="T37" fmla="*/ 0 h 219"/>
                <a:gd name="T38" fmla="*/ 152 w 219"/>
                <a:gd name="T39" fmla="*/ 12 h 219"/>
                <a:gd name="T40" fmla="*/ 162 w 219"/>
                <a:gd name="T41" fmla="*/ 17 h 219"/>
                <a:gd name="T42" fmla="*/ 192 w 219"/>
                <a:gd name="T43" fmla="*/ 42 h 219"/>
                <a:gd name="T44" fmla="*/ 199 w 219"/>
                <a:gd name="T45" fmla="*/ 51 h 219"/>
                <a:gd name="T46" fmla="*/ 218 w 219"/>
                <a:gd name="T47" fmla="*/ 102 h 219"/>
                <a:gd name="T48" fmla="*/ 218 w 219"/>
                <a:gd name="T49" fmla="*/ 106 h 219"/>
                <a:gd name="T50" fmla="*/ 214 w 219"/>
                <a:gd name="T51" fmla="*/ 144 h 219"/>
                <a:gd name="T52" fmla="*/ 93 w 219"/>
                <a:gd name="T53" fmla="*/ 205 h 219"/>
                <a:gd name="T54" fmla="*/ 93 w 219"/>
                <a:gd name="T55" fmla="*/ 205 h 219"/>
                <a:gd name="T56" fmla="*/ 105 w 219"/>
                <a:gd name="T57" fmla="*/ 208 h 219"/>
                <a:gd name="T58" fmla="*/ 168 w 219"/>
                <a:gd name="T59" fmla="*/ 194 h 219"/>
                <a:gd name="T60" fmla="*/ 182 w 219"/>
                <a:gd name="T61" fmla="*/ 183 h 219"/>
                <a:gd name="T62" fmla="*/ 191 w 219"/>
                <a:gd name="T63" fmla="*/ 174 h 219"/>
                <a:gd name="T64" fmla="*/ 208 w 219"/>
                <a:gd name="T65" fmla="*/ 124 h 219"/>
                <a:gd name="T66" fmla="*/ 209 w 219"/>
                <a:gd name="T67" fmla="*/ 102 h 219"/>
                <a:gd name="T68" fmla="*/ 186 w 219"/>
                <a:gd name="T69" fmla="*/ 47 h 219"/>
                <a:gd name="T70" fmla="*/ 167 w 219"/>
                <a:gd name="T71" fmla="*/ 29 h 219"/>
                <a:gd name="T72" fmla="*/ 145 w 219"/>
                <a:gd name="T73" fmla="*/ 17 h 219"/>
                <a:gd name="T74" fmla="*/ 134 w 219"/>
                <a:gd name="T75" fmla="*/ 13 h 219"/>
                <a:gd name="T76" fmla="*/ 80 w 219"/>
                <a:gd name="T77" fmla="*/ 14 h 219"/>
                <a:gd name="T78" fmla="*/ 58 w 219"/>
                <a:gd name="T79" fmla="*/ 25 h 219"/>
                <a:gd name="T80" fmla="*/ 43 w 219"/>
                <a:gd name="T81" fmla="*/ 38 h 219"/>
                <a:gd name="T82" fmla="*/ 22 w 219"/>
                <a:gd name="T83" fmla="*/ 62 h 219"/>
                <a:gd name="T84" fmla="*/ 16 w 219"/>
                <a:gd name="T85" fmla="*/ 72 h 219"/>
                <a:gd name="T86" fmla="*/ 10 w 219"/>
                <a:gd name="T87" fmla="*/ 100 h 219"/>
                <a:gd name="T88" fmla="*/ 16 w 219"/>
                <a:gd name="T89" fmla="*/ 142 h 219"/>
                <a:gd name="T90" fmla="*/ 20 w 219"/>
                <a:gd name="T91" fmla="*/ 151 h 219"/>
                <a:gd name="T92" fmla="*/ 42 w 219"/>
                <a:gd name="T93" fmla="*/ 182 h 219"/>
                <a:gd name="T94" fmla="*/ 77 w 219"/>
                <a:gd name="T95" fmla="*/ 202 h 219"/>
                <a:gd name="T96" fmla="*/ 83 w 219"/>
                <a:gd name="T97" fmla="*/ 204 h 219"/>
                <a:gd name="T98" fmla="*/ 93 w 219"/>
                <a:gd name="T99" fmla="*/ 20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9" h="219">
                  <a:moveTo>
                    <a:pt x="214" y="144"/>
                  </a:moveTo>
                  <a:cubicBezTo>
                    <a:pt x="213" y="153"/>
                    <a:pt x="209" y="160"/>
                    <a:pt x="204" y="167"/>
                  </a:cubicBezTo>
                  <a:cubicBezTo>
                    <a:pt x="202" y="171"/>
                    <a:pt x="200" y="175"/>
                    <a:pt x="197" y="178"/>
                  </a:cubicBezTo>
                  <a:cubicBezTo>
                    <a:pt x="187" y="195"/>
                    <a:pt x="174" y="206"/>
                    <a:pt x="154" y="211"/>
                  </a:cubicBezTo>
                  <a:cubicBezTo>
                    <a:pt x="145" y="213"/>
                    <a:pt x="136" y="215"/>
                    <a:pt x="126" y="217"/>
                  </a:cubicBezTo>
                  <a:cubicBezTo>
                    <a:pt x="117" y="219"/>
                    <a:pt x="109" y="219"/>
                    <a:pt x="100" y="216"/>
                  </a:cubicBezTo>
                  <a:cubicBezTo>
                    <a:pt x="94" y="215"/>
                    <a:pt x="88" y="214"/>
                    <a:pt x="82" y="213"/>
                  </a:cubicBezTo>
                  <a:cubicBezTo>
                    <a:pt x="76" y="212"/>
                    <a:pt x="71" y="211"/>
                    <a:pt x="66" y="208"/>
                  </a:cubicBezTo>
                  <a:cubicBezTo>
                    <a:pt x="60" y="204"/>
                    <a:pt x="54" y="202"/>
                    <a:pt x="48" y="198"/>
                  </a:cubicBezTo>
                  <a:cubicBezTo>
                    <a:pt x="43" y="194"/>
                    <a:pt x="37" y="190"/>
                    <a:pt x="32" y="185"/>
                  </a:cubicBezTo>
                  <a:cubicBezTo>
                    <a:pt x="23" y="176"/>
                    <a:pt x="16" y="165"/>
                    <a:pt x="10" y="154"/>
                  </a:cubicBezTo>
                  <a:cubicBezTo>
                    <a:pt x="9" y="151"/>
                    <a:pt x="7" y="148"/>
                    <a:pt x="7" y="145"/>
                  </a:cubicBezTo>
                  <a:cubicBezTo>
                    <a:pt x="5" y="130"/>
                    <a:pt x="1" y="115"/>
                    <a:pt x="1" y="99"/>
                  </a:cubicBezTo>
                  <a:cubicBezTo>
                    <a:pt x="0" y="89"/>
                    <a:pt x="1" y="79"/>
                    <a:pt x="7" y="70"/>
                  </a:cubicBezTo>
                  <a:cubicBezTo>
                    <a:pt x="10" y="64"/>
                    <a:pt x="14" y="58"/>
                    <a:pt x="17" y="52"/>
                  </a:cubicBezTo>
                  <a:cubicBezTo>
                    <a:pt x="18" y="50"/>
                    <a:pt x="19" y="48"/>
                    <a:pt x="21" y="46"/>
                  </a:cubicBezTo>
                  <a:cubicBezTo>
                    <a:pt x="33" y="34"/>
                    <a:pt x="44" y="21"/>
                    <a:pt x="58" y="11"/>
                  </a:cubicBezTo>
                  <a:cubicBezTo>
                    <a:pt x="65" y="6"/>
                    <a:pt x="74" y="3"/>
                    <a:pt x="83" y="2"/>
                  </a:cubicBezTo>
                  <a:cubicBezTo>
                    <a:pt x="91" y="1"/>
                    <a:pt x="100" y="0"/>
                    <a:pt x="108" y="0"/>
                  </a:cubicBezTo>
                  <a:cubicBezTo>
                    <a:pt x="124" y="0"/>
                    <a:pt x="138" y="5"/>
                    <a:pt x="152" y="12"/>
                  </a:cubicBezTo>
                  <a:cubicBezTo>
                    <a:pt x="156" y="13"/>
                    <a:pt x="159" y="16"/>
                    <a:pt x="162" y="17"/>
                  </a:cubicBezTo>
                  <a:cubicBezTo>
                    <a:pt x="175" y="23"/>
                    <a:pt x="184" y="32"/>
                    <a:pt x="192" y="42"/>
                  </a:cubicBezTo>
                  <a:cubicBezTo>
                    <a:pt x="195" y="45"/>
                    <a:pt x="197" y="48"/>
                    <a:pt x="199" y="51"/>
                  </a:cubicBezTo>
                  <a:cubicBezTo>
                    <a:pt x="207" y="67"/>
                    <a:pt x="214" y="84"/>
                    <a:pt x="218" y="102"/>
                  </a:cubicBezTo>
                  <a:cubicBezTo>
                    <a:pt x="218" y="103"/>
                    <a:pt x="219" y="105"/>
                    <a:pt x="218" y="106"/>
                  </a:cubicBezTo>
                  <a:cubicBezTo>
                    <a:pt x="217" y="119"/>
                    <a:pt x="218" y="132"/>
                    <a:pt x="214" y="144"/>
                  </a:cubicBezTo>
                  <a:close/>
                  <a:moveTo>
                    <a:pt x="93" y="205"/>
                  </a:moveTo>
                  <a:cubicBezTo>
                    <a:pt x="93" y="205"/>
                    <a:pt x="93" y="205"/>
                    <a:pt x="93" y="205"/>
                  </a:cubicBezTo>
                  <a:cubicBezTo>
                    <a:pt x="97" y="206"/>
                    <a:pt x="101" y="207"/>
                    <a:pt x="105" y="208"/>
                  </a:cubicBezTo>
                  <a:cubicBezTo>
                    <a:pt x="129" y="214"/>
                    <a:pt x="149" y="206"/>
                    <a:pt x="168" y="194"/>
                  </a:cubicBezTo>
                  <a:cubicBezTo>
                    <a:pt x="173" y="191"/>
                    <a:pt x="178" y="187"/>
                    <a:pt x="182" y="183"/>
                  </a:cubicBezTo>
                  <a:cubicBezTo>
                    <a:pt x="185" y="180"/>
                    <a:pt x="189" y="177"/>
                    <a:pt x="191" y="174"/>
                  </a:cubicBezTo>
                  <a:cubicBezTo>
                    <a:pt x="200" y="158"/>
                    <a:pt x="207" y="142"/>
                    <a:pt x="208" y="124"/>
                  </a:cubicBezTo>
                  <a:cubicBezTo>
                    <a:pt x="209" y="117"/>
                    <a:pt x="210" y="109"/>
                    <a:pt x="209" y="102"/>
                  </a:cubicBezTo>
                  <a:cubicBezTo>
                    <a:pt x="205" y="83"/>
                    <a:pt x="197" y="64"/>
                    <a:pt x="186" y="47"/>
                  </a:cubicBezTo>
                  <a:cubicBezTo>
                    <a:pt x="182" y="40"/>
                    <a:pt x="175" y="33"/>
                    <a:pt x="167" y="29"/>
                  </a:cubicBezTo>
                  <a:cubicBezTo>
                    <a:pt x="160" y="25"/>
                    <a:pt x="152" y="21"/>
                    <a:pt x="145" y="17"/>
                  </a:cubicBezTo>
                  <a:cubicBezTo>
                    <a:pt x="141" y="15"/>
                    <a:pt x="138" y="14"/>
                    <a:pt x="134" y="13"/>
                  </a:cubicBezTo>
                  <a:cubicBezTo>
                    <a:pt x="116" y="8"/>
                    <a:pt x="98" y="10"/>
                    <a:pt x="80" y="14"/>
                  </a:cubicBezTo>
                  <a:cubicBezTo>
                    <a:pt x="72" y="15"/>
                    <a:pt x="64" y="19"/>
                    <a:pt x="58" y="25"/>
                  </a:cubicBezTo>
                  <a:cubicBezTo>
                    <a:pt x="53" y="30"/>
                    <a:pt x="48" y="34"/>
                    <a:pt x="43" y="38"/>
                  </a:cubicBezTo>
                  <a:cubicBezTo>
                    <a:pt x="35" y="45"/>
                    <a:pt x="27" y="52"/>
                    <a:pt x="22" y="62"/>
                  </a:cubicBezTo>
                  <a:cubicBezTo>
                    <a:pt x="20" y="65"/>
                    <a:pt x="19" y="69"/>
                    <a:pt x="16" y="72"/>
                  </a:cubicBezTo>
                  <a:cubicBezTo>
                    <a:pt x="11" y="81"/>
                    <a:pt x="9" y="90"/>
                    <a:pt x="10" y="100"/>
                  </a:cubicBezTo>
                  <a:cubicBezTo>
                    <a:pt x="12" y="114"/>
                    <a:pt x="14" y="128"/>
                    <a:pt x="16" y="142"/>
                  </a:cubicBezTo>
                  <a:cubicBezTo>
                    <a:pt x="17" y="145"/>
                    <a:pt x="18" y="148"/>
                    <a:pt x="20" y="151"/>
                  </a:cubicBezTo>
                  <a:cubicBezTo>
                    <a:pt x="26" y="162"/>
                    <a:pt x="33" y="173"/>
                    <a:pt x="42" y="182"/>
                  </a:cubicBezTo>
                  <a:cubicBezTo>
                    <a:pt x="53" y="191"/>
                    <a:pt x="65" y="197"/>
                    <a:pt x="77" y="202"/>
                  </a:cubicBezTo>
                  <a:cubicBezTo>
                    <a:pt x="79" y="203"/>
                    <a:pt x="81" y="203"/>
                    <a:pt x="83" y="204"/>
                  </a:cubicBezTo>
                  <a:cubicBezTo>
                    <a:pt x="87" y="204"/>
                    <a:pt x="90" y="205"/>
                    <a:pt x="93" y="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25"/>
            <p:cNvSpPr/>
            <p:nvPr/>
          </p:nvSpPr>
          <p:spPr bwMode="auto">
            <a:xfrm>
              <a:off x="4297363" y="3027363"/>
              <a:ext cx="38100" cy="55563"/>
            </a:xfrm>
            <a:custGeom>
              <a:avLst/>
              <a:gdLst>
                <a:gd name="T0" fmla="*/ 6 w 14"/>
                <a:gd name="T1" fmla="*/ 0 h 20"/>
                <a:gd name="T2" fmla="*/ 14 w 14"/>
                <a:gd name="T3" fmla="*/ 20 h 20"/>
                <a:gd name="T4" fmla="*/ 10 w 14"/>
                <a:gd name="T5" fmla="*/ 19 h 20"/>
                <a:gd name="T6" fmla="*/ 2 w 14"/>
                <a:gd name="T7" fmla="*/ 9 h 20"/>
                <a:gd name="T8" fmla="*/ 6 w 1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6" y="0"/>
                  </a:moveTo>
                  <a:cubicBezTo>
                    <a:pt x="9" y="6"/>
                    <a:pt x="11" y="12"/>
                    <a:pt x="14" y="20"/>
                  </a:cubicBezTo>
                  <a:cubicBezTo>
                    <a:pt x="12" y="19"/>
                    <a:pt x="11" y="20"/>
                    <a:pt x="10" y="19"/>
                  </a:cubicBezTo>
                  <a:cubicBezTo>
                    <a:pt x="7" y="16"/>
                    <a:pt x="5" y="12"/>
                    <a:pt x="2" y="9"/>
                  </a:cubicBezTo>
                  <a:cubicBezTo>
                    <a:pt x="0" y="5"/>
                    <a:pt x="1" y="3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26"/>
            <p:cNvSpPr/>
            <p:nvPr/>
          </p:nvSpPr>
          <p:spPr bwMode="auto">
            <a:xfrm>
              <a:off x="4386263" y="2525713"/>
              <a:ext cx="69850" cy="84138"/>
            </a:xfrm>
            <a:custGeom>
              <a:avLst/>
              <a:gdLst>
                <a:gd name="T0" fmla="*/ 10 w 25"/>
                <a:gd name="T1" fmla="*/ 15 h 30"/>
                <a:gd name="T2" fmla="*/ 24 w 25"/>
                <a:gd name="T3" fmla="*/ 26 h 30"/>
                <a:gd name="T4" fmla="*/ 24 w 25"/>
                <a:gd name="T5" fmla="*/ 29 h 30"/>
                <a:gd name="T6" fmla="*/ 21 w 25"/>
                <a:gd name="T7" fmla="*/ 30 h 30"/>
                <a:gd name="T8" fmla="*/ 6 w 25"/>
                <a:gd name="T9" fmla="*/ 24 h 30"/>
                <a:gd name="T10" fmla="*/ 2 w 25"/>
                <a:gd name="T11" fmla="*/ 17 h 30"/>
                <a:gd name="T12" fmla="*/ 3 w 25"/>
                <a:gd name="T13" fmla="*/ 3 h 30"/>
                <a:gd name="T14" fmla="*/ 7 w 25"/>
                <a:gd name="T15" fmla="*/ 0 h 30"/>
                <a:gd name="T16" fmla="*/ 9 w 25"/>
                <a:gd name="T17" fmla="*/ 3 h 30"/>
                <a:gd name="T18" fmla="*/ 9 w 25"/>
                <a:gd name="T19" fmla="*/ 10 h 30"/>
                <a:gd name="T20" fmla="*/ 10 w 25"/>
                <a:gd name="T2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0">
                  <a:moveTo>
                    <a:pt x="10" y="15"/>
                  </a:moveTo>
                  <a:cubicBezTo>
                    <a:pt x="15" y="19"/>
                    <a:pt x="19" y="22"/>
                    <a:pt x="24" y="26"/>
                  </a:cubicBezTo>
                  <a:cubicBezTo>
                    <a:pt x="24" y="26"/>
                    <a:pt x="25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16" y="28"/>
                    <a:pt x="11" y="26"/>
                    <a:pt x="6" y="24"/>
                  </a:cubicBezTo>
                  <a:cubicBezTo>
                    <a:pt x="4" y="22"/>
                    <a:pt x="2" y="20"/>
                    <a:pt x="2" y="17"/>
                  </a:cubicBezTo>
                  <a:cubicBezTo>
                    <a:pt x="0" y="12"/>
                    <a:pt x="1" y="7"/>
                    <a:pt x="3" y="3"/>
                  </a:cubicBezTo>
                  <a:cubicBezTo>
                    <a:pt x="4" y="1"/>
                    <a:pt x="6" y="0"/>
                    <a:pt x="7" y="0"/>
                  </a:cubicBezTo>
                  <a:cubicBezTo>
                    <a:pt x="8" y="0"/>
                    <a:pt x="9" y="2"/>
                    <a:pt x="9" y="3"/>
                  </a:cubicBezTo>
                  <a:cubicBezTo>
                    <a:pt x="10" y="5"/>
                    <a:pt x="9" y="7"/>
                    <a:pt x="9" y="10"/>
                  </a:cubicBezTo>
                  <a:cubicBezTo>
                    <a:pt x="9" y="12"/>
                    <a:pt x="10" y="14"/>
                    <a:pt x="1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27"/>
            <p:cNvSpPr/>
            <p:nvPr/>
          </p:nvSpPr>
          <p:spPr bwMode="auto">
            <a:xfrm>
              <a:off x="4089400" y="2757488"/>
              <a:ext cx="39688" cy="46038"/>
            </a:xfrm>
            <a:custGeom>
              <a:avLst/>
              <a:gdLst>
                <a:gd name="T0" fmla="*/ 14 w 14"/>
                <a:gd name="T1" fmla="*/ 14 h 16"/>
                <a:gd name="T2" fmla="*/ 7 w 14"/>
                <a:gd name="T3" fmla="*/ 14 h 16"/>
                <a:gd name="T4" fmla="*/ 1 w 14"/>
                <a:gd name="T5" fmla="*/ 1 h 16"/>
                <a:gd name="T6" fmla="*/ 4 w 14"/>
                <a:gd name="T7" fmla="*/ 0 h 16"/>
                <a:gd name="T8" fmla="*/ 14 w 14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4"/>
                  </a:moveTo>
                  <a:cubicBezTo>
                    <a:pt x="11" y="16"/>
                    <a:pt x="9" y="15"/>
                    <a:pt x="7" y="14"/>
                  </a:cubicBezTo>
                  <a:cubicBezTo>
                    <a:pt x="3" y="10"/>
                    <a:pt x="0" y="6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8" y="4"/>
                    <a:pt x="12" y="9"/>
                    <a:pt x="14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28"/>
            <p:cNvSpPr/>
            <p:nvPr/>
          </p:nvSpPr>
          <p:spPr bwMode="auto">
            <a:xfrm>
              <a:off x="4557713" y="2803525"/>
              <a:ext cx="114300" cy="80963"/>
            </a:xfrm>
            <a:custGeom>
              <a:avLst/>
              <a:gdLst>
                <a:gd name="T0" fmla="*/ 41 w 41"/>
                <a:gd name="T1" fmla="*/ 28 h 29"/>
                <a:gd name="T2" fmla="*/ 15 w 41"/>
                <a:gd name="T3" fmla="*/ 25 h 29"/>
                <a:gd name="T4" fmla="*/ 11 w 41"/>
                <a:gd name="T5" fmla="*/ 23 h 29"/>
                <a:gd name="T6" fmla="*/ 0 w 41"/>
                <a:gd name="T7" fmla="*/ 4 h 29"/>
                <a:gd name="T8" fmla="*/ 2 w 41"/>
                <a:gd name="T9" fmla="*/ 1 h 29"/>
                <a:gd name="T10" fmla="*/ 5 w 41"/>
                <a:gd name="T11" fmla="*/ 1 h 29"/>
                <a:gd name="T12" fmla="*/ 12 w 41"/>
                <a:gd name="T13" fmla="*/ 10 h 29"/>
                <a:gd name="T14" fmla="*/ 24 w 41"/>
                <a:gd name="T15" fmla="*/ 19 h 29"/>
                <a:gd name="T16" fmla="*/ 37 w 41"/>
                <a:gd name="T17" fmla="*/ 24 h 29"/>
                <a:gd name="T18" fmla="*/ 41 w 41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9">
                  <a:moveTo>
                    <a:pt x="41" y="28"/>
                  </a:moveTo>
                  <a:cubicBezTo>
                    <a:pt x="32" y="29"/>
                    <a:pt x="24" y="27"/>
                    <a:pt x="15" y="25"/>
                  </a:cubicBezTo>
                  <a:cubicBezTo>
                    <a:pt x="14" y="25"/>
                    <a:pt x="12" y="24"/>
                    <a:pt x="11" y="23"/>
                  </a:cubicBezTo>
                  <a:cubicBezTo>
                    <a:pt x="6" y="17"/>
                    <a:pt x="2" y="11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1"/>
                    <a:pt x="5" y="1"/>
                  </a:cubicBezTo>
                  <a:cubicBezTo>
                    <a:pt x="7" y="4"/>
                    <a:pt x="10" y="7"/>
                    <a:pt x="12" y="10"/>
                  </a:cubicBezTo>
                  <a:cubicBezTo>
                    <a:pt x="14" y="15"/>
                    <a:pt x="18" y="17"/>
                    <a:pt x="24" y="19"/>
                  </a:cubicBezTo>
                  <a:cubicBezTo>
                    <a:pt x="28" y="20"/>
                    <a:pt x="33" y="22"/>
                    <a:pt x="37" y="24"/>
                  </a:cubicBezTo>
                  <a:cubicBezTo>
                    <a:pt x="38" y="25"/>
                    <a:pt x="39" y="26"/>
                    <a:pt x="4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29"/>
            <p:cNvSpPr/>
            <p:nvPr/>
          </p:nvSpPr>
          <p:spPr bwMode="auto">
            <a:xfrm>
              <a:off x="4652963" y="2779713"/>
              <a:ext cx="15875" cy="25400"/>
            </a:xfrm>
            <a:custGeom>
              <a:avLst/>
              <a:gdLst>
                <a:gd name="T0" fmla="*/ 6 w 6"/>
                <a:gd name="T1" fmla="*/ 7 h 9"/>
                <a:gd name="T2" fmla="*/ 4 w 6"/>
                <a:gd name="T3" fmla="*/ 9 h 9"/>
                <a:gd name="T4" fmla="*/ 2 w 6"/>
                <a:gd name="T5" fmla="*/ 8 h 9"/>
                <a:gd name="T6" fmla="*/ 4 w 6"/>
                <a:gd name="T7" fmla="*/ 0 h 9"/>
                <a:gd name="T8" fmla="*/ 6 w 6"/>
                <a:gd name="T9" fmla="*/ 1 h 9"/>
                <a:gd name="T10" fmla="*/ 6 w 6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6" y="7"/>
                  </a:moveTo>
                  <a:cubicBezTo>
                    <a:pt x="5" y="8"/>
                    <a:pt x="4" y="8"/>
                    <a:pt x="4" y="9"/>
                  </a:cubicBezTo>
                  <a:cubicBezTo>
                    <a:pt x="3" y="9"/>
                    <a:pt x="2" y="9"/>
                    <a:pt x="2" y="8"/>
                  </a:cubicBezTo>
                  <a:cubicBezTo>
                    <a:pt x="0" y="6"/>
                    <a:pt x="1" y="2"/>
                    <a:pt x="4" y="0"/>
                  </a:cubicBezTo>
                  <a:cubicBezTo>
                    <a:pt x="4" y="0"/>
                    <a:pt x="6" y="1"/>
                    <a:pt x="6" y="1"/>
                  </a:cubicBezTo>
                  <a:cubicBezTo>
                    <a:pt x="6" y="3"/>
                    <a:pt x="6" y="5"/>
                    <a:pt x="6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30"/>
            <p:cNvSpPr/>
            <p:nvPr/>
          </p:nvSpPr>
          <p:spPr bwMode="auto">
            <a:xfrm>
              <a:off x="4672013" y="2814638"/>
              <a:ext cx="15875" cy="1587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4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6"/>
                    <a:pt x="5" y="6"/>
                    <a:pt x="0" y="4"/>
                  </a:cubicBezTo>
                  <a:cubicBezTo>
                    <a:pt x="2" y="3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31"/>
            <p:cNvSpPr/>
            <p:nvPr/>
          </p:nvSpPr>
          <p:spPr bwMode="auto">
            <a:xfrm>
              <a:off x="2809875" y="1838325"/>
              <a:ext cx="311150" cy="355600"/>
            </a:xfrm>
            <a:custGeom>
              <a:avLst/>
              <a:gdLst>
                <a:gd name="T0" fmla="*/ 19 w 111"/>
                <a:gd name="T1" fmla="*/ 0 h 127"/>
                <a:gd name="T2" fmla="*/ 14 w 111"/>
                <a:gd name="T3" fmla="*/ 14 h 127"/>
                <a:gd name="T4" fmla="*/ 9 w 111"/>
                <a:gd name="T5" fmla="*/ 39 h 127"/>
                <a:gd name="T6" fmla="*/ 12 w 111"/>
                <a:gd name="T7" fmla="*/ 63 h 127"/>
                <a:gd name="T8" fmla="*/ 28 w 111"/>
                <a:gd name="T9" fmla="*/ 94 h 127"/>
                <a:gd name="T10" fmla="*/ 51 w 111"/>
                <a:gd name="T11" fmla="*/ 113 h 127"/>
                <a:gd name="T12" fmla="*/ 59 w 111"/>
                <a:gd name="T13" fmla="*/ 116 h 127"/>
                <a:gd name="T14" fmla="*/ 90 w 111"/>
                <a:gd name="T15" fmla="*/ 120 h 127"/>
                <a:gd name="T16" fmla="*/ 105 w 111"/>
                <a:gd name="T17" fmla="*/ 119 h 127"/>
                <a:gd name="T18" fmla="*/ 109 w 111"/>
                <a:gd name="T19" fmla="*/ 119 h 127"/>
                <a:gd name="T20" fmla="*/ 108 w 111"/>
                <a:gd name="T21" fmla="*/ 123 h 127"/>
                <a:gd name="T22" fmla="*/ 90 w 111"/>
                <a:gd name="T23" fmla="*/ 127 h 127"/>
                <a:gd name="T24" fmla="*/ 58 w 111"/>
                <a:gd name="T25" fmla="*/ 124 h 127"/>
                <a:gd name="T26" fmla="*/ 44 w 111"/>
                <a:gd name="T27" fmla="*/ 117 h 127"/>
                <a:gd name="T28" fmla="*/ 33 w 111"/>
                <a:gd name="T29" fmla="*/ 108 h 127"/>
                <a:gd name="T30" fmla="*/ 16 w 111"/>
                <a:gd name="T31" fmla="*/ 92 h 127"/>
                <a:gd name="T32" fmla="*/ 5 w 111"/>
                <a:gd name="T33" fmla="*/ 68 h 127"/>
                <a:gd name="T34" fmla="*/ 2 w 111"/>
                <a:gd name="T35" fmla="*/ 37 h 127"/>
                <a:gd name="T36" fmla="*/ 14 w 111"/>
                <a:gd name="T37" fmla="*/ 2 h 127"/>
                <a:gd name="T38" fmla="*/ 19 w 111"/>
                <a:gd name="T3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" h="127">
                  <a:moveTo>
                    <a:pt x="19" y="0"/>
                  </a:moveTo>
                  <a:cubicBezTo>
                    <a:pt x="19" y="6"/>
                    <a:pt x="16" y="10"/>
                    <a:pt x="14" y="14"/>
                  </a:cubicBezTo>
                  <a:cubicBezTo>
                    <a:pt x="9" y="22"/>
                    <a:pt x="7" y="30"/>
                    <a:pt x="9" y="39"/>
                  </a:cubicBezTo>
                  <a:cubicBezTo>
                    <a:pt x="10" y="47"/>
                    <a:pt x="11" y="55"/>
                    <a:pt x="12" y="63"/>
                  </a:cubicBezTo>
                  <a:cubicBezTo>
                    <a:pt x="13" y="76"/>
                    <a:pt x="18" y="86"/>
                    <a:pt x="28" y="94"/>
                  </a:cubicBezTo>
                  <a:cubicBezTo>
                    <a:pt x="35" y="101"/>
                    <a:pt x="43" y="107"/>
                    <a:pt x="51" y="113"/>
                  </a:cubicBezTo>
                  <a:cubicBezTo>
                    <a:pt x="54" y="115"/>
                    <a:pt x="56" y="116"/>
                    <a:pt x="59" y="116"/>
                  </a:cubicBezTo>
                  <a:cubicBezTo>
                    <a:pt x="69" y="118"/>
                    <a:pt x="80" y="119"/>
                    <a:pt x="90" y="120"/>
                  </a:cubicBezTo>
                  <a:cubicBezTo>
                    <a:pt x="95" y="120"/>
                    <a:pt x="100" y="120"/>
                    <a:pt x="105" y="119"/>
                  </a:cubicBezTo>
                  <a:cubicBezTo>
                    <a:pt x="106" y="119"/>
                    <a:pt x="108" y="119"/>
                    <a:pt x="109" y="119"/>
                  </a:cubicBezTo>
                  <a:cubicBezTo>
                    <a:pt x="111" y="122"/>
                    <a:pt x="109" y="122"/>
                    <a:pt x="108" y="123"/>
                  </a:cubicBezTo>
                  <a:cubicBezTo>
                    <a:pt x="102" y="126"/>
                    <a:pt x="96" y="127"/>
                    <a:pt x="90" y="127"/>
                  </a:cubicBezTo>
                  <a:cubicBezTo>
                    <a:pt x="79" y="126"/>
                    <a:pt x="68" y="125"/>
                    <a:pt x="58" y="124"/>
                  </a:cubicBezTo>
                  <a:cubicBezTo>
                    <a:pt x="52" y="123"/>
                    <a:pt x="48" y="121"/>
                    <a:pt x="44" y="117"/>
                  </a:cubicBezTo>
                  <a:cubicBezTo>
                    <a:pt x="40" y="114"/>
                    <a:pt x="36" y="112"/>
                    <a:pt x="33" y="108"/>
                  </a:cubicBezTo>
                  <a:cubicBezTo>
                    <a:pt x="27" y="103"/>
                    <a:pt x="21" y="98"/>
                    <a:pt x="16" y="92"/>
                  </a:cubicBezTo>
                  <a:cubicBezTo>
                    <a:pt x="10" y="86"/>
                    <a:pt x="6" y="77"/>
                    <a:pt x="5" y="68"/>
                  </a:cubicBezTo>
                  <a:cubicBezTo>
                    <a:pt x="4" y="58"/>
                    <a:pt x="3" y="47"/>
                    <a:pt x="2" y="37"/>
                  </a:cubicBezTo>
                  <a:cubicBezTo>
                    <a:pt x="0" y="23"/>
                    <a:pt x="5" y="12"/>
                    <a:pt x="14" y="2"/>
                  </a:cubicBezTo>
                  <a:cubicBezTo>
                    <a:pt x="15" y="1"/>
                    <a:pt x="17" y="1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32"/>
            <p:cNvSpPr/>
            <p:nvPr/>
          </p:nvSpPr>
          <p:spPr bwMode="auto">
            <a:xfrm>
              <a:off x="3176588" y="2054225"/>
              <a:ext cx="84138" cy="101600"/>
            </a:xfrm>
            <a:custGeom>
              <a:avLst/>
              <a:gdLst>
                <a:gd name="T0" fmla="*/ 26 w 30"/>
                <a:gd name="T1" fmla="*/ 0 h 36"/>
                <a:gd name="T2" fmla="*/ 19 w 30"/>
                <a:gd name="T3" fmla="*/ 26 h 36"/>
                <a:gd name="T4" fmla="*/ 0 w 30"/>
                <a:gd name="T5" fmla="*/ 36 h 36"/>
                <a:gd name="T6" fmla="*/ 1 w 30"/>
                <a:gd name="T7" fmla="*/ 32 h 36"/>
                <a:gd name="T8" fmla="*/ 4 w 30"/>
                <a:gd name="T9" fmla="*/ 30 h 36"/>
                <a:gd name="T10" fmla="*/ 22 w 30"/>
                <a:gd name="T11" fmla="*/ 6 h 36"/>
                <a:gd name="T12" fmla="*/ 26 w 3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6">
                  <a:moveTo>
                    <a:pt x="26" y="0"/>
                  </a:moveTo>
                  <a:cubicBezTo>
                    <a:pt x="30" y="12"/>
                    <a:pt x="24" y="19"/>
                    <a:pt x="19" y="26"/>
                  </a:cubicBezTo>
                  <a:cubicBezTo>
                    <a:pt x="15" y="32"/>
                    <a:pt x="8" y="35"/>
                    <a:pt x="0" y="36"/>
                  </a:cubicBezTo>
                  <a:cubicBezTo>
                    <a:pt x="0" y="34"/>
                    <a:pt x="0" y="33"/>
                    <a:pt x="1" y="32"/>
                  </a:cubicBezTo>
                  <a:cubicBezTo>
                    <a:pt x="2" y="31"/>
                    <a:pt x="3" y="30"/>
                    <a:pt x="4" y="30"/>
                  </a:cubicBezTo>
                  <a:cubicBezTo>
                    <a:pt x="14" y="25"/>
                    <a:pt x="19" y="17"/>
                    <a:pt x="22" y="6"/>
                  </a:cubicBezTo>
                  <a:cubicBezTo>
                    <a:pt x="23" y="5"/>
                    <a:pt x="24" y="3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61"/>
            <p:cNvSpPr/>
            <p:nvPr/>
          </p:nvSpPr>
          <p:spPr bwMode="auto">
            <a:xfrm>
              <a:off x="1504950" y="2259013"/>
              <a:ext cx="66675" cy="182563"/>
            </a:xfrm>
            <a:custGeom>
              <a:avLst/>
              <a:gdLst>
                <a:gd name="T0" fmla="*/ 19 w 24"/>
                <a:gd name="T1" fmla="*/ 25 h 65"/>
                <a:gd name="T2" fmla="*/ 19 w 24"/>
                <a:gd name="T3" fmla="*/ 3 h 65"/>
                <a:gd name="T4" fmla="*/ 15 w 24"/>
                <a:gd name="T5" fmla="*/ 2 h 65"/>
                <a:gd name="T6" fmla="*/ 17 w 24"/>
                <a:gd name="T7" fmla="*/ 63 h 65"/>
                <a:gd name="T8" fmla="*/ 23 w 24"/>
                <a:gd name="T9" fmla="*/ 60 h 65"/>
                <a:gd name="T10" fmla="*/ 19 w 24"/>
                <a:gd name="T11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5">
                  <a:moveTo>
                    <a:pt x="19" y="25"/>
                  </a:moveTo>
                  <a:cubicBezTo>
                    <a:pt x="20" y="18"/>
                    <a:pt x="19" y="10"/>
                    <a:pt x="19" y="3"/>
                  </a:cubicBezTo>
                  <a:cubicBezTo>
                    <a:pt x="20" y="0"/>
                    <a:pt x="16" y="0"/>
                    <a:pt x="15" y="2"/>
                  </a:cubicBezTo>
                  <a:cubicBezTo>
                    <a:pt x="9" y="21"/>
                    <a:pt x="0" y="47"/>
                    <a:pt x="17" y="63"/>
                  </a:cubicBezTo>
                  <a:cubicBezTo>
                    <a:pt x="20" y="65"/>
                    <a:pt x="24" y="63"/>
                    <a:pt x="23" y="60"/>
                  </a:cubicBezTo>
                  <a:cubicBezTo>
                    <a:pt x="23" y="48"/>
                    <a:pt x="17" y="38"/>
                    <a:pt x="19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62"/>
            <p:cNvSpPr/>
            <p:nvPr/>
          </p:nvSpPr>
          <p:spPr bwMode="auto">
            <a:xfrm>
              <a:off x="1589088" y="2281238"/>
              <a:ext cx="58738" cy="146050"/>
            </a:xfrm>
            <a:custGeom>
              <a:avLst/>
              <a:gdLst>
                <a:gd name="T0" fmla="*/ 19 w 21"/>
                <a:gd name="T1" fmla="*/ 38 h 52"/>
                <a:gd name="T2" fmla="*/ 17 w 21"/>
                <a:gd name="T3" fmla="*/ 26 h 52"/>
                <a:gd name="T4" fmla="*/ 15 w 21"/>
                <a:gd name="T5" fmla="*/ 4 h 52"/>
                <a:gd name="T6" fmla="*/ 8 w 21"/>
                <a:gd name="T7" fmla="*/ 4 h 52"/>
                <a:gd name="T8" fmla="*/ 16 w 21"/>
                <a:gd name="T9" fmla="*/ 51 h 52"/>
                <a:gd name="T10" fmla="*/ 21 w 21"/>
                <a:gd name="T11" fmla="*/ 47 h 52"/>
                <a:gd name="T12" fmla="*/ 19 w 21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2">
                  <a:moveTo>
                    <a:pt x="19" y="38"/>
                  </a:moveTo>
                  <a:cubicBezTo>
                    <a:pt x="18" y="34"/>
                    <a:pt x="18" y="30"/>
                    <a:pt x="17" y="26"/>
                  </a:cubicBezTo>
                  <a:cubicBezTo>
                    <a:pt x="17" y="18"/>
                    <a:pt x="17" y="11"/>
                    <a:pt x="15" y="4"/>
                  </a:cubicBezTo>
                  <a:cubicBezTo>
                    <a:pt x="14" y="0"/>
                    <a:pt x="9" y="0"/>
                    <a:pt x="8" y="4"/>
                  </a:cubicBezTo>
                  <a:cubicBezTo>
                    <a:pt x="5" y="16"/>
                    <a:pt x="0" y="46"/>
                    <a:pt x="16" y="51"/>
                  </a:cubicBezTo>
                  <a:cubicBezTo>
                    <a:pt x="19" y="52"/>
                    <a:pt x="21" y="50"/>
                    <a:pt x="21" y="47"/>
                  </a:cubicBezTo>
                  <a:cubicBezTo>
                    <a:pt x="21" y="44"/>
                    <a:pt x="20" y="41"/>
                    <a:pt x="19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63"/>
            <p:cNvSpPr/>
            <p:nvPr/>
          </p:nvSpPr>
          <p:spPr bwMode="auto">
            <a:xfrm>
              <a:off x="4627563" y="4086225"/>
              <a:ext cx="133350" cy="73025"/>
            </a:xfrm>
            <a:custGeom>
              <a:avLst/>
              <a:gdLst>
                <a:gd name="T0" fmla="*/ 42 w 48"/>
                <a:gd name="T1" fmla="*/ 1 h 26"/>
                <a:gd name="T2" fmla="*/ 26 w 48"/>
                <a:gd name="T3" fmla="*/ 10 h 26"/>
                <a:gd name="T4" fmla="*/ 7 w 48"/>
                <a:gd name="T5" fmla="*/ 16 h 26"/>
                <a:gd name="T6" fmla="*/ 7 w 48"/>
                <a:gd name="T7" fmla="*/ 26 h 26"/>
                <a:gd name="T8" fmla="*/ 46 w 48"/>
                <a:gd name="T9" fmla="*/ 8 h 26"/>
                <a:gd name="T10" fmla="*/ 42 w 48"/>
                <a:gd name="T1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6">
                  <a:moveTo>
                    <a:pt x="42" y="1"/>
                  </a:moveTo>
                  <a:cubicBezTo>
                    <a:pt x="36" y="3"/>
                    <a:pt x="31" y="7"/>
                    <a:pt x="26" y="10"/>
                  </a:cubicBezTo>
                  <a:cubicBezTo>
                    <a:pt x="20" y="14"/>
                    <a:pt x="14" y="16"/>
                    <a:pt x="7" y="16"/>
                  </a:cubicBezTo>
                  <a:cubicBezTo>
                    <a:pt x="0" y="16"/>
                    <a:pt x="0" y="26"/>
                    <a:pt x="7" y="26"/>
                  </a:cubicBezTo>
                  <a:cubicBezTo>
                    <a:pt x="21" y="26"/>
                    <a:pt x="36" y="19"/>
                    <a:pt x="46" y="8"/>
                  </a:cubicBezTo>
                  <a:cubicBezTo>
                    <a:pt x="48" y="5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64"/>
            <p:cNvSpPr/>
            <p:nvPr/>
          </p:nvSpPr>
          <p:spPr bwMode="auto">
            <a:xfrm>
              <a:off x="4618038" y="4154488"/>
              <a:ext cx="193675" cy="117475"/>
            </a:xfrm>
            <a:custGeom>
              <a:avLst/>
              <a:gdLst>
                <a:gd name="T0" fmla="*/ 56 w 69"/>
                <a:gd name="T1" fmla="*/ 6 h 42"/>
                <a:gd name="T2" fmla="*/ 5 w 69"/>
                <a:gd name="T3" fmla="*/ 25 h 42"/>
                <a:gd name="T4" fmla="*/ 5 w 69"/>
                <a:gd name="T5" fmla="*/ 33 h 42"/>
                <a:gd name="T6" fmla="*/ 68 w 69"/>
                <a:gd name="T7" fmla="*/ 11 h 42"/>
                <a:gd name="T8" fmla="*/ 56 w 69"/>
                <a:gd name="T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56" y="6"/>
                  </a:moveTo>
                  <a:cubicBezTo>
                    <a:pt x="46" y="23"/>
                    <a:pt x="22" y="22"/>
                    <a:pt x="5" y="25"/>
                  </a:cubicBezTo>
                  <a:cubicBezTo>
                    <a:pt x="0" y="25"/>
                    <a:pt x="0" y="33"/>
                    <a:pt x="5" y="33"/>
                  </a:cubicBezTo>
                  <a:cubicBezTo>
                    <a:pt x="28" y="37"/>
                    <a:pt x="62" y="42"/>
                    <a:pt x="68" y="11"/>
                  </a:cubicBezTo>
                  <a:cubicBezTo>
                    <a:pt x="69" y="4"/>
                    <a:pt x="60" y="0"/>
                    <a:pt x="5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75631" y="2892666"/>
            <a:ext cx="324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ln w="76200">
                  <a:noFill/>
                </a:ln>
                <a:solidFill>
                  <a:srgbClr val="000000"/>
                </a:solidFill>
                <a:latin typeface="叶根友钢笔行书升级版" panose="02010601030101010101" pitchFamily="2" charset="-122"/>
                <a:ea typeface="叶根友钢笔行书升级版" panose="02010601030101010101" pitchFamily="2" charset="-122"/>
              </a:rPr>
              <a:t>项目展示</a:t>
            </a:r>
            <a:endParaRPr lang="zh-CN" altLang="en-US" sz="4400" dirty="0">
              <a:ln w="76200">
                <a:noFill/>
              </a:ln>
              <a:solidFill>
                <a:srgbClr val="000000"/>
              </a:solidFill>
              <a:latin typeface="叶根友钢笔行书升级版" panose="02010601030101010101" pitchFamily="2" charset="-122"/>
              <a:ea typeface="叶根友钢笔行书升级版" panose="02010601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34898" y="3649157"/>
            <a:ext cx="3109604" cy="0"/>
          </a:xfrm>
          <a:prstGeom prst="line">
            <a:avLst/>
          </a:prstGeom>
          <a:ln>
            <a:solidFill>
              <a:srgbClr val="FF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56993" y="3691354"/>
            <a:ext cx="33118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rgbClr val="E15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3008861" y="4142224"/>
            <a:ext cx="450835" cy="429998"/>
            <a:chOff x="3143250" y="7278688"/>
            <a:chExt cx="755650" cy="720725"/>
          </a:xfrm>
        </p:grpSpPr>
        <p:sp>
          <p:nvSpPr>
            <p:cNvPr id="141" name="Freeform 96"/>
            <p:cNvSpPr>
              <a:spLocks noEditPoints="1"/>
            </p:cNvSpPr>
            <p:nvPr/>
          </p:nvSpPr>
          <p:spPr bwMode="auto">
            <a:xfrm>
              <a:off x="3176588" y="7308850"/>
              <a:ext cx="688975" cy="654050"/>
            </a:xfrm>
            <a:custGeom>
              <a:avLst/>
              <a:gdLst>
                <a:gd name="T0" fmla="*/ 246 w 246"/>
                <a:gd name="T1" fmla="*/ 99 h 233"/>
                <a:gd name="T2" fmla="*/ 241 w 246"/>
                <a:gd name="T3" fmla="*/ 134 h 233"/>
                <a:gd name="T4" fmla="*/ 215 w 246"/>
                <a:gd name="T5" fmla="*/ 181 h 233"/>
                <a:gd name="T6" fmla="*/ 187 w 246"/>
                <a:gd name="T7" fmla="*/ 207 h 233"/>
                <a:gd name="T8" fmla="*/ 147 w 246"/>
                <a:gd name="T9" fmla="*/ 226 h 233"/>
                <a:gd name="T10" fmla="*/ 105 w 246"/>
                <a:gd name="T11" fmla="*/ 232 h 233"/>
                <a:gd name="T12" fmla="*/ 50 w 246"/>
                <a:gd name="T13" fmla="*/ 216 h 233"/>
                <a:gd name="T14" fmla="*/ 34 w 246"/>
                <a:gd name="T15" fmla="*/ 201 h 233"/>
                <a:gd name="T16" fmla="*/ 18 w 246"/>
                <a:gd name="T17" fmla="*/ 178 h 233"/>
                <a:gd name="T18" fmla="*/ 1 w 246"/>
                <a:gd name="T19" fmla="*/ 142 h 233"/>
                <a:gd name="T20" fmla="*/ 1 w 246"/>
                <a:gd name="T21" fmla="*/ 107 h 233"/>
                <a:gd name="T22" fmla="*/ 12 w 246"/>
                <a:gd name="T23" fmla="*/ 62 h 233"/>
                <a:gd name="T24" fmla="*/ 46 w 246"/>
                <a:gd name="T25" fmla="*/ 27 h 233"/>
                <a:gd name="T26" fmla="*/ 129 w 246"/>
                <a:gd name="T27" fmla="*/ 1 h 233"/>
                <a:gd name="T28" fmla="*/ 179 w 246"/>
                <a:gd name="T29" fmla="*/ 11 h 233"/>
                <a:gd name="T30" fmla="*/ 224 w 246"/>
                <a:gd name="T31" fmla="*/ 44 h 233"/>
                <a:gd name="T32" fmla="*/ 235 w 246"/>
                <a:gd name="T33" fmla="*/ 75 h 233"/>
                <a:gd name="T34" fmla="*/ 236 w 246"/>
                <a:gd name="T35" fmla="*/ 91 h 233"/>
                <a:gd name="T36" fmla="*/ 239 w 246"/>
                <a:gd name="T37" fmla="*/ 91 h 233"/>
                <a:gd name="T38" fmla="*/ 241 w 246"/>
                <a:gd name="T39" fmla="*/ 79 h 233"/>
                <a:gd name="T40" fmla="*/ 164 w 246"/>
                <a:gd name="T41" fmla="*/ 193 h 233"/>
                <a:gd name="T42" fmla="*/ 201 w 246"/>
                <a:gd name="T43" fmla="*/ 164 h 233"/>
                <a:gd name="T44" fmla="*/ 215 w 246"/>
                <a:gd name="T45" fmla="*/ 135 h 233"/>
                <a:gd name="T46" fmla="*/ 220 w 246"/>
                <a:gd name="T47" fmla="*/ 99 h 233"/>
                <a:gd name="T48" fmla="*/ 204 w 246"/>
                <a:gd name="T49" fmla="*/ 63 h 233"/>
                <a:gd name="T50" fmla="*/ 169 w 246"/>
                <a:gd name="T51" fmla="*/ 30 h 233"/>
                <a:gd name="T52" fmla="*/ 97 w 246"/>
                <a:gd name="T53" fmla="*/ 22 h 233"/>
                <a:gd name="T54" fmla="*/ 60 w 246"/>
                <a:gd name="T55" fmla="*/ 35 h 233"/>
                <a:gd name="T56" fmla="*/ 19 w 246"/>
                <a:gd name="T57" fmla="*/ 92 h 233"/>
                <a:gd name="T58" fmla="*/ 18 w 246"/>
                <a:gd name="T59" fmla="*/ 110 h 233"/>
                <a:gd name="T60" fmla="*/ 24 w 246"/>
                <a:gd name="T61" fmla="*/ 145 h 233"/>
                <a:gd name="T62" fmla="*/ 47 w 246"/>
                <a:gd name="T63" fmla="*/ 187 h 233"/>
                <a:gd name="T64" fmla="*/ 87 w 246"/>
                <a:gd name="T65" fmla="*/ 211 h 233"/>
                <a:gd name="T66" fmla="*/ 164 w 246"/>
                <a:gd name="T67" fmla="*/ 193 h 233"/>
                <a:gd name="T68" fmla="*/ 222 w 246"/>
                <a:gd name="T69" fmla="*/ 67 h 233"/>
                <a:gd name="T70" fmla="*/ 227 w 246"/>
                <a:gd name="T71" fmla="*/ 55 h 233"/>
                <a:gd name="T72" fmla="*/ 220 w 246"/>
                <a:gd name="T73" fmla="*/ 55 h 233"/>
                <a:gd name="T74" fmla="*/ 221 w 246"/>
                <a:gd name="T75" fmla="*/ 6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233">
                  <a:moveTo>
                    <a:pt x="242" y="77"/>
                  </a:moveTo>
                  <a:cubicBezTo>
                    <a:pt x="244" y="85"/>
                    <a:pt x="246" y="91"/>
                    <a:pt x="246" y="99"/>
                  </a:cubicBezTo>
                  <a:cubicBezTo>
                    <a:pt x="246" y="110"/>
                    <a:pt x="244" y="121"/>
                    <a:pt x="241" y="132"/>
                  </a:cubicBezTo>
                  <a:cubicBezTo>
                    <a:pt x="241" y="133"/>
                    <a:pt x="241" y="133"/>
                    <a:pt x="241" y="134"/>
                  </a:cubicBezTo>
                  <a:cubicBezTo>
                    <a:pt x="238" y="149"/>
                    <a:pt x="230" y="162"/>
                    <a:pt x="221" y="175"/>
                  </a:cubicBezTo>
                  <a:cubicBezTo>
                    <a:pt x="219" y="177"/>
                    <a:pt x="217" y="179"/>
                    <a:pt x="215" y="181"/>
                  </a:cubicBezTo>
                  <a:cubicBezTo>
                    <a:pt x="209" y="188"/>
                    <a:pt x="203" y="194"/>
                    <a:pt x="196" y="200"/>
                  </a:cubicBezTo>
                  <a:cubicBezTo>
                    <a:pt x="193" y="203"/>
                    <a:pt x="190" y="205"/>
                    <a:pt x="187" y="207"/>
                  </a:cubicBezTo>
                  <a:cubicBezTo>
                    <a:pt x="180" y="211"/>
                    <a:pt x="172" y="215"/>
                    <a:pt x="165" y="219"/>
                  </a:cubicBezTo>
                  <a:cubicBezTo>
                    <a:pt x="159" y="222"/>
                    <a:pt x="153" y="225"/>
                    <a:pt x="147" y="226"/>
                  </a:cubicBezTo>
                  <a:cubicBezTo>
                    <a:pt x="141" y="228"/>
                    <a:pt x="135" y="229"/>
                    <a:pt x="129" y="231"/>
                  </a:cubicBezTo>
                  <a:cubicBezTo>
                    <a:pt x="121" y="233"/>
                    <a:pt x="113" y="233"/>
                    <a:pt x="105" y="232"/>
                  </a:cubicBezTo>
                  <a:cubicBezTo>
                    <a:pt x="99" y="232"/>
                    <a:pt x="92" y="232"/>
                    <a:pt x="87" y="231"/>
                  </a:cubicBezTo>
                  <a:cubicBezTo>
                    <a:pt x="74" y="228"/>
                    <a:pt x="60" y="225"/>
                    <a:pt x="50" y="216"/>
                  </a:cubicBezTo>
                  <a:cubicBezTo>
                    <a:pt x="48" y="213"/>
                    <a:pt x="45" y="211"/>
                    <a:pt x="42" y="209"/>
                  </a:cubicBezTo>
                  <a:cubicBezTo>
                    <a:pt x="39" y="207"/>
                    <a:pt x="36" y="204"/>
                    <a:pt x="34" y="201"/>
                  </a:cubicBezTo>
                  <a:cubicBezTo>
                    <a:pt x="33" y="200"/>
                    <a:pt x="33" y="199"/>
                    <a:pt x="32" y="198"/>
                  </a:cubicBezTo>
                  <a:cubicBezTo>
                    <a:pt x="26" y="192"/>
                    <a:pt x="22" y="185"/>
                    <a:pt x="18" y="178"/>
                  </a:cubicBezTo>
                  <a:cubicBezTo>
                    <a:pt x="13" y="169"/>
                    <a:pt x="9" y="160"/>
                    <a:pt x="4" y="152"/>
                  </a:cubicBezTo>
                  <a:cubicBezTo>
                    <a:pt x="2" y="149"/>
                    <a:pt x="1" y="146"/>
                    <a:pt x="1" y="142"/>
                  </a:cubicBezTo>
                  <a:cubicBezTo>
                    <a:pt x="1" y="135"/>
                    <a:pt x="0" y="128"/>
                    <a:pt x="0" y="121"/>
                  </a:cubicBezTo>
                  <a:cubicBezTo>
                    <a:pt x="0" y="117"/>
                    <a:pt x="0" y="112"/>
                    <a:pt x="1" y="107"/>
                  </a:cubicBezTo>
                  <a:cubicBezTo>
                    <a:pt x="3" y="95"/>
                    <a:pt x="4" y="83"/>
                    <a:pt x="7" y="72"/>
                  </a:cubicBezTo>
                  <a:cubicBezTo>
                    <a:pt x="8" y="68"/>
                    <a:pt x="10" y="65"/>
                    <a:pt x="12" y="62"/>
                  </a:cubicBezTo>
                  <a:cubicBezTo>
                    <a:pt x="17" y="56"/>
                    <a:pt x="21" y="50"/>
                    <a:pt x="26" y="44"/>
                  </a:cubicBezTo>
                  <a:cubicBezTo>
                    <a:pt x="32" y="37"/>
                    <a:pt x="39" y="32"/>
                    <a:pt x="46" y="27"/>
                  </a:cubicBezTo>
                  <a:cubicBezTo>
                    <a:pt x="62" y="16"/>
                    <a:pt x="78" y="8"/>
                    <a:pt x="96" y="3"/>
                  </a:cubicBezTo>
                  <a:cubicBezTo>
                    <a:pt x="107" y="1"/>
                    <a:pt x="118" y="0"/>
                    <a:pt x="129" y="1"/>
                  </a:cubicBezTo>
                  <a:cubicBezTo>
                    <a:pt x="134" y="1"/>
                    <a:pt x="140" y="2"/>
                    <a:pt x="145" y="2"/>
                  </a:cubicBezTo>
                  <a:cubicBezTo>
                    <a:pt x="157" y="3"/>
                    <a:pt x="169" y="6"/>
                    <a:pt x="179" y="11"/>
                  </a:cubicBezTo>
                  <a:cubicBezTo>
                    <a:pt x="188" y="15"/>
                    <a:pt x="196" y="19"/>
                    <a:pt x="204" y="24"/>
                  </a:cubicBezTo>
                  <a:cubicBezTo>
                    <a:pt x="213" y="28"/>
                    <a:pt x="220" y="35"/>
                    <a:pt x="224" y="44"/>
                  </a:cubicBezTo>
                  <a:cubicBezTo>
                    <a:pt x="226" y="48"/>
                    <a:pt x="229" y="53"/>
                    <a:pt x="232" y="57"/>
                  </a:cubicBezTo>
                  <a:cubicBezTo>
                    <a:pt x="235" y="63"/>
                    <a:pt x="236" y="68"/>
                    <a:pt x="235" y="75"/>
                  </a:cubicBezTo>
                  <a:cubicBezTo>
                    <a:pt x="235" y="79"/>
                    <a:pt x="235" y="84"/>
                    <a:pt x="235" y="89"/>
                  </a:cubicBezTo>
                  <a:cubicBezTo>
                    <a:pt x="235" y="90"/>
                    <a:pt x="236" y="90"/>
                    <a:pt x="236" y="91"/>
                  </a:cubicBezTo>
                  <a:cubicBezTo>
                    <a:pt x="237" y="91"/>
                    <a:pt x="238" y="91"/>
                    <a:pt x="238" y="91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89"/>
                    <a:pt x="240" y="87"/>
                    <a:pt x="240" y="85"/>
                  </a:cubicBezTo>
                  <a:cubicBezTo>
                    <a:pt x="240" y="83"/>
                    <a:pt x="240" y="81"/>
                    <a:pt x="241" y="79"/>
                  </a:cubicBezTo>
                  <a:cubicBezTo>
                    <a:pt x="241" y="78"/>
                    <a:pt x="241" y="78"/>
                    <a:pt x="242" y="77"/>
                  </a:cubicBezTo>
                  <a:close/>
                  <a:moveTo>
                    <a:pt x="164" y="193"/>
                  </a:moveTo>
                  <a:cubicBezTo>
                    <a:pt x="170" y="189"/>
                    <a:pt x="177" y="185"/>
                    <a:pt x="184" y="181"/>
                  </a:cubicBezTo>
                  <a:cubicBezTo>
                    <a:pt x="191" y="177"/>
                    <a:pt x="197" y="171"/>
                    <a:pt x="201" y="164"/>
                  </a:cubicBezTo>
                  <a:cubicBezTo>
                    <a:pt x="204" y="159"/>
                    <a:pt x="207" y="154"/>
                    <a:pt x="210" y="149"/>
                  </a:cubicBezTo>
                  <a:cubicBezTo>
                    <a:pt x="213" y="145"/>
                    <a:pt x="214" y="140"/>
                    <a:pt x="215" y="135"/>
                  </a:cubicBezTo>
                  <a:cubicBezTo>
                    <a:pt x="216" y="131"/>
                    <a:pt x="216" y="126"/>
                    <a:pt x="218" y="121"/>
                  </a:cubicBezTo>
                  <a:cubicBezTo>
                    <a:pt x="220" y="114"/>
                    <a:pt x="220" y="107"/>
                    <a:pt x="220" y="99"/>
                  </a:cubicBezTo>
                  <a:cubicBezTo>
                    <a:pt x="219" y="93"/>
                    <a:pt x="218" y="87"/>
                    <a:pt x="215" y="82"/>
                  </a:cubicBezTo>
                  <a:cubicBezTo>
                    <a:pt x="211" y="76"/>
                    <a:pt x="207" y="69"/>
                    <a:pt x="204" y="63"/>
                  </a:cubicBezTo>
                  <a:cubicBezTo>
                    <a:pt x="199" y="52"/>
                    <a:pt x="190" y="44"/>
                    <a:pt x="181" y="36"/>
                  </a:cubicBezTo>
                  <a:cubicBezTo>
                    <a:pt x="177" y="34"/>
                    <a:pt x="173" y="31"/>
                    <a:pt x="169" y="30"/>
                  </a:cubicBezTo>
                  <a:cubicBezTo>
                    <a:pt x="161" y="27"/>
                    <a:pt x="153" y="25"/>
                    <a:pt x="145" y="24"/>
                  </a:cubicBezTo>
                  <a:cubicBezTo>
                    <a:pt x="129" y="21"/>
                    <a:pt x="113" y="20"/>
                    <a:pt x="97" y="22"/>
                  </a:cubicBezTo>
                  <a:cubicBezTo>
                    <a:pt x="95" y="23"/>
                    <a:pt x="92" y="23"/>
                    <a:pt x="89" y="23"/>
                  </a:cubicBezTo>
                  <a:cubicBezTo>
                    <a:pt x="79" y="25"/>
                    <a:pt x="69" y="29"/>
                    <a:pt x="60" y="35"/>
                  </a:cubicBezTo>
                  <a:cubicBezTo>
                    <a:pt x="51" y="41"/>
                    <a:pt x="44" y="48"/>
                    <a:pt x="37" y="56"/>
                  </a:cubicBezTo>
                  <a:cubicBezTo>
                    <a:pt x="27" y="66"/>
                    <a:pt x="21" y="79"/>
                    <a:pt x="19" y="92"/>
                  </a:cubicBezTo>
                  <a:cubicBezTo>
                    <a:pt x="18" y="95"/>
                    <a:pt x="18" y="98"/>
                    <a:pt x="18" y="101"/>
                  </a:cubicBezTo>
                  <a:cubicBezTo>
                    <a:pt x="18" y="104"/>
                    <a:pt x="19" y="107"/>
                    <a:pt x="18" y="110"/>
                  </a:cubicBezTo>
                  <a:cubicBezTo>
                    <a:pt x="18" y="115"/>
                    <a:pt x="18" y="120"/>
                    <a:pt x="20" y="125"/>
                  </a:cubicBezTo>
                  <a:cubicBezTo>
                    <a:pt x="21" y="131"/>
                    <a:pt x="23" y="138"/>
                    <a:pt x="24" y="145"/>
                  </a:cubicBezTo>
                  <a:cubicBezTo>
                    <a:pt x="25" y="151"/>
                    <a:pt x="27" y="156"/>
                    <a:pt x="30" y="161"/>
                  </a:cubicBezTo>
                  <a:cubicBezTo>
                    <a:pt x="35" y="171"/>
                    <a:pt x="40" y="179"/>
                    <a:pt x="47" y="187"/>
                  </a:cubicBezTo>
                  <a:cubicBezTo>
                    <a:pt x="55" y="198"/>
                    <a:pt x="66" y="204"/>
                    <a:pt x="78" y="209"/>
                  </a:cubicBezTo>
                  <a:cubicBezTo>
                    <a:pt x="81" y="210"/>
                    <a:pt x="84" y="210"/>
                    <a:pt x="87" y="211"/>
                  </a:cubicBezTo>
                  <a:cubicBezTo>
                    <a:pt x="97" y="212"/>
                    <a:pt x="107" y="211"/>
                    <a:pt x="117" y="210"/>
                  </a:cubicBezTo>
                  <a:cubicBezTo>
                    <a:pt x="134" y="207"/>
                    <a:pt x="150" y="203"/>
                    <a:pt x="164" y="193"/>
                  </a:cubicBezTo>
                  <a:close/>
                  <a:moveTo>
                    <a:pt x="221" y="65"/>
                  </a:moveTo>
                  <a:cubicBezTo>
                    <a:pt x="222" y="66"/>
                    <a:pt x="222" y="66"/>
                    <a:pt x="222" y="67"/>
                  </a:cubicBezTo>
                  <a:cubicBezTo>
                    <a:pt x="223" y="68"/>
                    <a:pt x="226" y="68"/>
                    <a:pt x="226" y="66"/>
                  </a:cubicBezTo>
                  <a:cubicBezTo>
                    <a:pt x="228" y="63"/>
                    <a:pt x="229" y="59"/>
                    <a:pt x="227" y="55"/>
                  </a:cubicBezTo>
                  <a:cubicBezTo>
                    <a:pt x="227" y="54"/>
                    <a:pt x="225" y="53"/>
                    <a:pt x="224" y="53"/>
                  </a:cubicBezTo>
                  <a:cubicBezTo>
                    <a:pt x="223" y="52"/>
                    <a:pt x="221" y="53"/>
                    <a:pt x="220" y="55"/>
                  </a:cubicBezTo>
                  <a:cubicBezTo>
                    <a:pt x="220" y="56"/>
                    <a:pt x="219" y="57"/>
                    <a:pt x="219" y="58"/>
                  </a:cubicBezTo>
                  <a:cubicBezTo>
                    <a:pt x="220" y="61"/>
                    <a:pt x="220" y="63"/>
                    <a:pt x="221" y="65"/>
                  </a:cubicBezTo>
                  <a:close/>
                </a:path>
              </a:pathLst>
            </a:custGeom>
            <a:solidFill>
              <a:srgbClr val="FFA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97"/>
            <p:cNvSpPr>
              <a:spLocks noEditPoints="1"/>
            </p:cNvSpPr>
            <p:nvPr/>
          </p:nvSpPr>
          <p:spPr bwMode="auto">
            <a:xfrm>
              <a:off x="3257550" y="7392988"/>
              <a:ext cx="504825" cy="479425"/>
            </a:xfrm>
            <a:custGeom>
              <a:avLst/>
              <a:gdLst>
                <a:gd name="T0" fmla="*/ 7 w 180"/>
                <a:gd name="T1" fmla="*/ 49 h 171"/>
                <a:gd name="T2" fmla="*/ 4 w 180"/>
                <a:gd name="T3" fmla="*/ 46 h 171"/>
                <a:gd name="T4" fmla="*/ 4 w 180"/>
                <a:gd name="T5" fmla="*/ 45 h 171"/>
                <a:gd name="T6" fmla="*/ 7 w 180"/>
                <a:gd name="T7" fmla="*/ 40 h 171"/>
                <a:gd name="T8" fmla="*/ 43 w 180"/>
                <a:gd name="T9" fmla="*/ 9 h 171"/>
                <a:gd name="T10" fmla="*/ 60 w 180"/>
                <a:gd name="T11" fmla="*/ 3 h 171"/>
                <a:gd name="T12" fmla="*/ 71 w 180"/>
                <a:gd name="T13" fmla="*/ 2 h 171"/>
                <a:gd name="T14" fmla="*/ 115 w 180"/>
                <a:gd name="T15" fmla="*/ 4 h 171"/>
                <a:gd name="T16" fmla="*/ 135 w 180"/>
                <a:gd name="T17" fmla="*/ 10 h 171"/>
                <a:gd name="T18" fmla="*/ 144 w 180"/>
                <a:gd name="T19" fmla="*/ 14 h 171"/>
                <a:gd name="T20" fmla="*/ 166 w 180"/>
                <a:gd name="T21" fmla="*/ 39 h 171"/>
                <a:gd name="T22" fmla="*/ 174 w 180"/>
                <a:gd name="T23" fmla="*/ 53 h 171"/>
                <a:gd name="T24" fmla="*/ 179 w 180"/>
                <a:gd name="T25" fmla="*/ 84 h 171"/>
                <a:gd name="T26" fmla="*/ 175 w 180"/>
                <a:gd name="T27" fmla="*/ 103 h 171"/>
                <a:gd name="T28" fmla="*/ 171 w 180"/>
                <a:gd name="T29" fmla="*/ 114 h 171"/>
                <a:gd name="T30" fmla="*/ 164 w 180"/>
                <a:gd name="T31" fmla="*/ 125 h 171"/>
                <a:gd name="T32" fmla="*/ 148 w 180"/>
                <a:gd name="T33" fmla="*/ 142 h 171"/>
                <a:gd name="T34" fmla="*/ 111 w 180"/>
                <a:gd name="T35" fmla="*/ 163 h 171"/>
                <a:gd name="T36" fmla="*/ 108 w 180"/>
                <a:gd name="T37" fmla="*/ 164 h 171"/>
                <a:gd name="T38" fmla="*/ 60 w 180"/>
                <a:gd name="T39" fmla="*/ 169 h 171"/>
                <a:gd name="T40" fmla="*/ 54 w 180"/>
                <a:gd name="T41" fmla="*/ 168 h 171"/>
                <a:gd name="T42" fmla="*/ 29 w 180"/>
                <a:gd name="T43" fmla="*/ 152 h 171"/>
                <a:gd name="T44" fmla="*/ 11 w 180"/>
                <a:gd name="T45" fmla="*/ 127 h 171"/>
                <a:gd name="T46" fmla="*/ 6 w 180"/>
                <a:gd name="T47" fmla="*/ 112 h 171"/>
                <a:gd name="T48" fmla="*/ 1 w 180"/>
                <a:gd name="T49" fmla="*/ 92 h 171"/>
                <a:gd name="T50" fmla="*/ 1 w 180"/>
                <a:gd name="T51" fmla="*/ 75 h 171"/>
                <a:gd name="T52" fmla="*/ 7 w 180"/>
                <a:gd name="T53" fmla="*/ 49 h 171"/>
                <a:gd name="T54" fmla="*/ 105 w 180"/>
                <a:gd name="T55" fmla="*/ 134 h 171"/>
                <a:gd name="T56" fmla="*/ 110 w 180"/>
                <a:gd name="T57" fmla="*/ 143 h 171"/>
                <a:gd name="T58" fmla="*/ 110 w 180"/>
                <a:gd name="T59" fmla="*/ 144 h 171"/>
                <a:gd name="T60" fmla="*/ 121 w 180"/>
                <a:gd name="T61" fmla="*/ 145 h 171"/>
                <a:gd name="T62" fmla="*/ 124 w 180"/>
                <a:gd name="T63" fmla="*/ 141 h 171"/>
                <a:gd name="T64" fmla="*/ 128 w 180"/>
                <a:gd name="T65" fmla="*/ 136 h 171"/>
                <a:gd name="T66" fmla="*/ 140 w 180"/>
                <a:gd name="T67" fmla="*/ 120 h 171"/>
                <a:gd name="T68" fmla="*/ 138 w 180"/>
                <a:gd name="T69" fmla="*/ 108 h 171"/>
                <a:gd name="T70" fmla="*/ 134 w 180"/>
                <a:gd name="T71" fmla="*/ 104 h 171"/>
                <a:gd name="T72" fmla="*/ 130 w 180"/>
                <a:gd name="T73" fmla="*/ 98 h 171"/>
                <a:gd name="T74" fmla="*/ 94 w 180"/>
                <a:gd name="T75" fmla="*/ 58 h 171"/>
                <a:gd name="T76" fmla="*/ 76 w 180"/>
                <a:gd name="T77" fmla="*/ 34 h 171"/>
                <a:gd name="T78" fmla="*/ 67 w 180"/>
                <a:gd name="T79" fmla="*/ 25 h 171"/>
                <a:gd name="T80" fmla="*/ 62 w 180"/>
                <a:gd name="T81" fmla="*/ 25 h 171"/>
                <a:gd name="T82" fmla="*/ 57 w 180"/>
                <a:gd name="T83" fmla="*/ 32 h 171"/>
                <a:gd name="T84" fmla="*/ 54 w 180"/>
                <a:gd name="T85" fmla="*/ 43 h 171"/>
                <a:gd name="T86" fmla="*/ 53 w 180"/>
                <a:gd name="T87" fmla="*/ 53 h 171"/>
                <a:gd name="T88" fmla="*/ 52 w 180"/>
                <a:gd name="T89" fmla="*/ 71 h 171"/>
                <a:gd name="T90" fmla="*/ 52 w 180"/>
                <a:gd name="T91" fmla="*/ 95 h 171"/>
                <a:gd name="T92" fmla="*/ 52 w 180"/>
                <a:gd name="T93" fmla="*/ 98 h 171"/>
                <a:gd name="T94" fmla="*/ 64 w 180"/>
                <a:gd name="T95" fmla="*/ 103 h 171"/>
                <a:gd name="T96" fmla="*/ 70 w 180"/>
                <a:gd name="T97" fmla="*/ 98 h 171"/>
                <a:gd name="T98" fmla="*/ 73 w 180"/>
                <a:gd name="T99" fmla="*/ 95 h 171"/>
                <a:gd name="T100" fmla="*/ 77 w 180"/>
                <a:gd name="T101" fmla="*/ 96 h 171"/>
                <a:gd name="T102" fmla="*/ 89 w 180"/>
                <a:gd name="T103" fmla="*/ 111 h 171"/>
                <a:gd name="T104" fmla="*/ 92 w 180"/>
                <a:gd name="T105" fmla="*/ 116 h 171"/>
                <a:gd name="T106" fmla="*/ 105 w 180"/>
                <a:gd name="T107" fmla="*/ 13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0" h="171">
                  <a:moveTo>
                    <a:pt x="7" y="49"/>
                  </a:moveTo>
                  <a:cubicBezTo>
                    <a:pt x="6" y="48"/>
                    <a:pt x="5" y="47"/>
                    <a:pt x="4" y="46"/>
                  </a:cubicBezTo>
                  <a:cubicBezTo>
                    <a:pt x="4" y="46"/>
                    <a:pt x="4" y="45"/>
                    <a:pt x="4" y="45"/>
                  </a:cubicBezTo>
                  <a:cubicBezTo>
                    <a:pt x="5" y="43"/>
                    <a:pt x="6" y="42"/>
                    <a:pt x="7" y="40"/>
                  </a:cubicBezTo>
                  <a:cubicBezTo>
                    <a:pt x="17" y="28"/>
                    <a:pt x="28" y="17"/>
                    <a:pt x="43" y="9"/>
                  </a:cubicBezTo>
                  <a:cubicBezTo>
                    <a:pt x="48" y="6"/>
                    <a:pt x="54" y="4"/>
                    <a:pt x="60" y="3"/>
                  </a:cubicBezTo>
                  <a:cubicBezTo>
                    <a:pt x="64" y="3"/>
                    <a:pt x="67" y="3"/>
                    <a:pt x="71" y="2"/>
                  </a:cubicBezTo>
                  <a:cubicBezTo>
                    <a:pt x="86" y="0"/>
                    <a:pt x="100" y="1"/>
                    <a:pt x="115" y="4"/>
                  </a:cubicBezTo>
                  <a:cubicBezTo>
                    <a:pt x="122" y="5"/>
                    <a:pt x="129" y="7"/>
                    <a:pt x="135" y="10"/>
                  </a:cubicBezTo>
                  <a:cubicBezTo>
                    <a:pt x="139" y="11"/>
                    <a:pt x="142" y="12"/>
                    <a:pt x="144" y="14"/>
                  </a:cubicBezTo>
                  <a:cubicBezTo>
                    <a:pt x="153" y="21"/>
                    <a:pt x="161" y="29"/>
                    <a:pt x="166" y="39"/>
                  </a:cubicBezTo>
                  <a:cubicBezTo>
                    <a:pt x="169" y="43"/>
                    <a:pt x="171" y="48"/>
                    <a:pt x="174" y="53"/>
                  </a:cubicBezTo>
                  <a:cubicBezTo>
                    <a:pt x="180" y="63"/>
                    <a:pt x="180" y="73"/>
                    <a:pt x="179" y="84"/>
                  </a:cubicBezTo>
                  <a:cubicBezTo>
                    <a:pt x="178" y="90"/>
                    <a:pt x="176" y="97"/>
                    <a:pt x="175" y="103"/>
                  </a:cubicBezTo>
                  <a:cubicBezTo>
                    <a:pt x="175" y="107"/>
                    <a:pt x="173" y="110"/>
                    <a:pt x="171" y="114"/>
                  </a:cubicBezTo>
                  <a:cubicBezTo>
                    <a:pt x="168" y="118"/>
                    <a:pt x="166" y="121"/>
                    <a:pt x="164" y="125"/>
                  </a:cubicBezTo>
                  <a:cubicBezTo>
                    <a:pt x="160" y="132"/>
                    <a:pt x="155" y="138"/>
                    <a:pt x="148" y="142"/>
                  </a:cubicBezTo>
                  <a:cubicBezTo>
                    <a:pt x="136" y="149"/>
                    <a:pt x="123" y="156"/>
                    <a:pt x="111" y="163"/>
                  </a:cubicBezTo>
                  <a:cubicBezTo>
                    <a:pt x="110" y="163"/>
                    <a:pt x="109" y="164"/>
                    <a:pt x="108" y="164"/>
                  </a:cubicBezTo>
                  <a:cubicBezTo>
                    <a:pt x="92" y="167"/>
                    <a:pt x="77" y="171"/>
                    <a:pt x="60" y="169"/>
                  </a:cubicBezTo>
                  <a:cubicBezTo>
                    <a:pt x="58" y="169"/>
                    <a:pt x="56" y="169"/>
                    <a:pt x="54" y="168"/>
                  </a:cubicBezTo>
                  <a:cubicBezTo>
                    <a:pt x="44" y="165"/>
                    <a:pt x="35" y="160"/>
                    <a:pt x="29" y="152"/>
                  </a:cubicBezTo>
                  <a:cubicBezTo>
                    <a:pt x="22" y="145"/>
                    <a:pt x="16" y="136"/>
                    <a:pt x="11" y="127"/>
                  </a:cubicBezTo>
                  <a:cubicBezTo>
                    <a:pt x="9" y="122"/>
                    <a:pt x="7" y="117"/>
                    <a:pt x="6" y="112"/>
                  </a:cubicBezTo>
                  <a:cubicBezTo>
                    <a:pt x="4" y="105"/>
                    <a:pt x="3" y="99"/>
                    <a:pt x="1" y="92"/>
                  </a:cubicBezTo>
                  <a:cubicBezTo>
                    <a:pt x="0" y="87"/>
                    <a:pt x="0" y="81"/>
                    <a:pt x="1" y="75"/>
                  </a:cubicBezTo>
                  <a:cubicBezTo>
                    <a:pt x="3" y="66"/>
                    <a:pt x="5" y="58"/>
                    <a:pt x="7" y="49"/>
                  </a:cubicBezTo>
                  <a:close/>
                  <a:moveTo>
                    <a:pt x="105" y="134"/>
                  </a:moveTo>
                  <a:cubicBezTo>
                    <a:pt x="106" y="137"/>
                    <a:pt x="108" y="140"/>
                    <a:pt x="110" y="143"/>
                  </a:cubicBezTo>
                  <a:cubicBezTo>
                    <a:pt x="110" y="143"/>
                    <a:pt x="110" y="144"/>
                    <a:pt x="110" y="144"/>
                  </a:cubicBezTo>
                  <a:cubicBezTo>
                    <a:pt x="113" y="148"/>
                    <a:pt x="118" y="149"/>
                    <a:pt x="121" y="145"/>
                  </a:cubicBezTo>
                  <a:cubicBezTo>
                    <a:pt x="122" y="144"/>
                    <a:pt x="123" y="142"/>
                    <a:pt x="124" y="141"/>
                  </a:cubicBezTo>
                  <a:cubicBezTo>
                    <a:pt x="125" y="139"/>
                    <a:pt x="126" y="137"/>
                    <a:pt x="128" y="136"/>
                  </a:cubicBezTo>
                  <a:cubicBezTo>
                    <a:pt x="133" y="132"/>
                    <a:pt x="136" y="125"/>
                    <a:pt x="140" y="120"/>
                  </a:cubicBezTo>
                  <a:cubicBezTo>
                    <a:pt x="143" y="114"/>
                    <a:pt x="143" y="112"/>
                    <a:pt x="138" y="108"/>
                  </a:cubicBezTo>
                  <a:cubicBezTo>
                    <a:pt x="136" y="107"/>
                    <a:pt x="135" y="106"/>
                    <a:pt x="134" y="104"/>
                  </a:cubicBezTo>
                  <a:cubicBezTo>
                    <a:pt x="132" y="102"/>
                    <a:pt x="131" y="100"/>
                    <a:pt x="130" y="98"/>
                  </a:cubicBezTo>
                  <a:cubicBezTo>
                    <a:pt x="117" y="85"/>
                    <a:pt x="105" y="72"/>
                    <a:pt x="94" y="58"/>
                  </a:cubicBezTo>
                  <a:cubicBezTo>
                    <a:pt x="88" y="50"/>
                    <a:pt x="81" y="43"/>
                    <a:pt x="76" y="34"/>
                  </a:cubicBezTo>
                  <a:cubicBezTo>
                    <a:pt x="74" y="30"/>
                    <a:pt x="70" y="28"/>
                    <a:pt x="67" y="25"/>
                  </a:cubicBezTo>
                  <a:cubicBezTo>
                    <a:pt x="66" y="24"/>
                    <a:pt x="64" y="24"/>
                    <a:pt x="62" y="25"/>
                  </a:cubicBezTo>
                  <a:cubicBezTo>
                    <a:pt x="59" y="26"/>
                    <a:pt x="58" y="29"/>
                    <a:pt x="57" y="32"/>
                  </a:cubicBezTo>
                  <a:cubicBezTo>
                    <a:pt x="56" y="36"/>
                    <a:pt x="55" y="40"/>
                    <a:pt x="54" y="43"/>
                  </a:cubicBezTo>
                  <a:cubicBezTo>
                    <a:pt x="53" y="47"/>
                    <a:pt x="52" y="50"/>
                    <a:pt x="53" y="53"/>
                  </a:cubicBezTo>
                  <a:cubicBezTo>
                    <a:pt x="55" y="59"/>
                    <a:pt x="54" y="65"/>
                    <a:pt x="52" y="71"/>
                  </a:cubicBezTo>
                  <a:cubicBezTo>
                    <a:pt x="50" y="79"/>
                    <a:pt x="50" y="87"/>
                    <a:pt x="52" y="95"/>
                  </a:cubicBezTo>
                  <a:cubicBezTo>
                    <a:pt x="52" y="96"/>
                    <a:pt x="52" y="97"/>
                    <a:pt x="52" y="98"/>
                  </a:cubicBezTo>
                  <a:cubicBezTo>
                    <a:pt x="54" y="103"/>
                    <a:pt x="60" y="105"/>
                    <a:pt x="64" y="103"/>
                  </a:cubicBezTo>
                  <a:cubicBezTo>
                    <a:pt x="66" y="102"/>
                    <a:pt x="68" y="100"/>
                    <a:pt x="70" y="98"/>
                  </a:cubicBezTo>
                  <a:cubicBezTo>
                    <a:pt x="71" y="97"/>
                    <a:pt x="72" y="96"/>
                    <a:pt x="73" y="95"/>
                  </a:cubicBezTo>
                  <a:cubicBezTo>
                    <a:pt x="74" y="94"/>
                    <a:pt x="76" y="94"/>
                    <a:pt x="77" y="96"/>
                  </a:cubicBezTo>
                  <a:cubicBezTo>
                    <a:pt x="81" y="101"/>
                    <a:pt x="85" y="106"/>
                    <a:pt x="89" y="111"/>
                  </a:cubicBezTo>
                  <a:cubicBezTo>
                    <a:pt x="90" y="112"/>
                    <a:pt x="91" y="114"/>
                    <a:pt x="92" y="116"/>
                  </a:cubicBezTo>
                  <a:cubicBezTo>
                    <a:pt x="98" y="121"/>
                    <a:pt x="101" y="127"/>
                    <a:pt x="105" y="13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98"/>
            <p:cNvSpPr/>
            <p:nvPr/>
          </p:nvSpPr>
          <p:spPr bwMode="auto">
            <a:xfrm>
              <a:off x="3422650" y="7497763"/>
              <a:ext cx="196850" cy="263525"/>
            </a:xfrm>
            <a:custGeom>
              <a:avLst/>
              <a:gdLst>
                <a:gd name="T0" fmla="*/ 7 w 70"/>
                <a:gd name="T1" fmla="*/ 0 h 94"/>
                <a:gd name="T2" fmla="*/ 8 w 70"/>
                <a:gd name="T3" fmla="*/ 1 h 94"/>
                <a:gd name="T4" fmla="*/ 29 w 70"/>
                <a:gd name="T5" fmla="*/ 30 h 94"/>
                <a:gd name="T6" fmla="*/ 63 w 70"/>
                <a:gd name="T7" fmla="*/ 68 h 94"/>
                <a:gd name="T8" fmla="*/ 70 w 70"/>
                <a:gd name="T9" fmla="*/ 79 h 94"/>
                <a:gd name="T10" fmla="*/ 57 w 70"/>
                <a:gd name="T11" fmla="*/ 94 h 94"/>
                <a:gd name="T12" fmla="*/ 53 w 70"/>
                <a:gd name="T13" fmla="*/ 88 h 94"/>
                <a:gd name="T14" fmla="*/ 42 w 70"/>
                <a:gd name="T15" fmla="*/ 73 h 94"/>
                <a:gd name="T16" fmla="*/ 25 w 70"/>
                <a:gd name="T17" fmla="*/ 50 h 94"/>
                <a:gd name="T18" fmla="*/ 23 w 70"/>
                <a:gd name="T19" fmla="*/ 47 h 94"/>
                <a:gd name="T20" fmla="*/ 16 w 70"/>
                <a:gd name="T21" fmla="*/ 45 h 94"/>
                <a:gd name="T22" fmla="*/ 2 w 70"/>
                <a:gd name="T23" fmla="*/ 55 h 94"/>
                <a:gd name="T24" fmla="*/ 1 w 70"/>
                <a:gd name="T25" fmla="*/ 39 h 94"/>
                <a:gd name="T26" fmla="*/ 3 w 70"/>
                <a:gd name="T27" fmla="*/ 31 h 94"/>
                <a:gd name="T28" fmla="*/ 4 w 70"/>
                <a:gd name="T29" fmla="*/ 20 h 94"/>
                <a:gd name="T30" fmla="*/ 5 w 70"/>
                <a:gd name="T31" fmla="*/ 6 h 94"/>
                <a:gd name="T32" fmla="*/ 7 w 70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94">
                  <a:moveTo>
                    <a:pt x="7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4" y="12"/>
                    <a:pt x="22" y="21"/>
                    <a:pt x="29" y="30"/>
                  </a:cubicBezTo>
                  <a:cubicBezTo>
                    <a:pt x="40" y="44"/>
                    <a:pt x="51" y="56"/>
                    <a:pt x="63" y="68"/>
                  </a:cubicBezTo>
                  <a:cubicBezTo>
                    <a:pt x="66" y="71"/>
                    <a:pt x="68" y="75"/>
                    <a:pt x="70" y="79"/>
                  </a:cubicBezTo>
                  <a:cubicBezTo>
                    <a:pt x="66" y="87"/>
                    <a:pt x="66" y="87"/>
                    <a:pt x="57" y="94"/>
                  </a:cubicBezTo>
                  <a:cubicBezTo>
                    <a:pt x="55" y="93"/>
                    <a:pt x="54" y="90"/>
                    <a:pt x="53" y="88"/>
                  </a:cubicBezTo>
                  <a:cubicBezTo>
                    <a:pt x="50" y="83"/>
                    <a:pt x="46" y="78"/>
                    <a:pt x="42" y="73"/>
                  </a:cubicBezTo>
                  <a:cubicBezTo>
                    <a:pt x="36" y="65"/>
                    <a:pt x="31" y="57"/>
                    <a:pt x="25" y="50"/>
                  </a:cubicBezTo>
                  <a:cubicBezTo>
                    <a:pt x="24" y="49"/>
                    <a:pt x="24" y="48"/>
                    <a:pt x="23" y="47"/>
                  </a:cubicBezTo>
                  <a:cubicBezTo>
                    <a:pt x="21" y="44"/>
                    <a:pt x="19" y="43"/>
                    <a:pt x="16" y="45"/>
                  </a:cubicBezTo>
                  <a:cubicBezTo>
                    <a:pt x="11" y="47"/>
                    <a:pt x="6" y="50"/>
                    <a:pt x="2" y="55"/>
                  </a:cubicBezTo>
                  <a:cubicBezTo>
                    <a:pt x="0" y="50"/>
                    <a:pt x="0" y="45"/>
                    <a:pt x="1" y="39"/>
                  </a:cubicBezTo>
                  <a:cubicBezTo>
                    <a:pt x="1" y="36"/>
                    <a:pt x="2" y="34"/>
                    <a:pt x="3" y="31"/>
                  </a:cubicBezTo>
                  <a:cubicBezTo>
                    <a:pt x="4" y="27"/>
                    <a:pt x="5" y="24"/>
                    <a:pt x="4" y="20"/>
                  </a:cubicBezTo>
                  <a:cubicBezTo>
                    <a:pt x="2" y="15"/>
                    <a:pt x="3" y="10"/>
                    <a:pt x="5" y="6"/>
                  </a:cubicBezTo>
                  <a:cubicBezTo>
                    <a:pt x="6" y="4"/>
                    <a:pt x="6" y="2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99"/>
            <p:cNvSpPr>
              <a:spLocks noEditPoints="1"/>
            </p:cNvSpPr>
            <p:nvPr/>
          </p:nvSpPr>
          <p:spPr bwMode="auto">
            <a:xfrm>
              <a:off x="3143250" y="7278688"/>
              <a:ext cx="755650" cy="720725"/>
            </a:xfrm>
            <a:custGeom>
              <a:avLst/>
              <a:gdLst>
                <a:gd name="T0" fmla="*/ 5 w 270"/>
                <a:gd name="T1" fmla="*/ 169 h 257"/>
                <a:gd name="T2" fmla="*/ 0 w 270"/>
                <a:gd name="T3" fmla="*/ 134 h 257"/>
                <a:gd name="T4" fmla="*/ 1 w 270"/>
                <a:gd name="T5" fmla="*/ 107 h 257"/>
                <a:gd name="T6" fmla="*/ 2 w 270"/>
                <a:gd name="T7" fmla="*/ 93 h 257"/>
                <a:gd name="T8" fmla="*/ 16 w 270"/>
                <a:gd name="T9" fmla="*/ 69 h 257"/>
                <a:gd name="T10" fmla="*/ 55 w 270"/>
                <a:gd name="T11" fmla="*/ 27 h 257"/>
                <a:gd name="T12" fmla="*/ 118 w 270"/>
                <a:gd name="T13" fmla="*/ 2 h 257"/>
                <a:gd name="T14" fmla="*/ 186 w 270"/>
                <a:gd name="T15" fmla="*/ 8 h 257"/>
                <a:gd name="T16" fmla="*/ 246 w 270"/>
                <a:gd name="T17" fmla="*/ 48 h 257"/>
                <a:gd name="T18" fmla="*/ 269 w 270"/>
                <a:gd name="T19" fmla="*/ 107 h 257"/>
                <a:gd name="T20" fmla="*/ 264 w 270"/>
                <a:gd name="T21" fmla="*/ 150 h 257"/>
                <a:gd name="T22" fmla="*/ 238 w 270"/>
                <a:gd name="T23" fmla="*/ 198 h 257"/>
                <a:gd name="T24" fmla="*/ 180 w 270"/>
                <a:gd name="T25" fmla="*/ 242 h 257"/>
                <a:gd name="T26" fmla="*/ 132 w 270"/>
                <a:gd name="T27" fmla="*/ 256 h 257"/>
                <a:gd name="T28" fmla="*/ 98 w 270"/>
                <a:gd name="T29" fmla="*/ 254 h 257"/>
                <a:gd name="T30" fmla="*/ 45 w 270"/>
                <a:gd name="T31" fmla="*/ 229 h 257"/>
                <a:gd name="T32" fmla="*/ 35 w 270"/>
                <a:gd name="T33" fmla="*/ 217 h 257"/>
                <a:gd name="T34" fmla="*/ 15 w 270"/>
                <a:gd name="T35" fmla="*/ 187 h 257"/>
                <a:gd name="T36" fmla="*/ 254 w 270"/>
                <a:gd name="T37" fmla="*/ 88 h 257"/>
                <a:gd name="T38" fmla="*/ 252 w 270"/>
                <a:gd name="T39" fmla="*/ 96 h 257"/>
                <a:gd name="T40" fmla="*/ 250 w 270"/>
                <a:gd name="T41" fmla="*/ 102 h 257"/>
                <a:gd name="T42" fmla="*/ 247 w 270"/>
                <a:gd name="T43" fmla="*/ 100 h 257"/>
                <a:gd name="T44" fmla="*/ 244 w 270"/>
                <a:gd name="T45" fmla="*/ 68 h 257"/>
                <a:gd name="T46" fmla="*/ 216 w 270"/>
                <a:gd name="T47" fmla="*/ 35 h 257"/>
                <a:gd name="T48" fmla="*/ 157 w 270"/>
                <a:gd name="T49" fmla="*/ 13 h 257"/>
                <a:gd name="T50" fmla="*/ 108 w 270"/>
                <a:gd name="T51" fmla="*/ 14 h 257"/>
                <a:gd name="T52" fmla="*/ 38 w 270"/>
                <a:gd name="T53" fmla="*/ 55 h 257"/>
                <a:gd name="T54" fmla="*/ 19 w 270"/>
                <a:gd name="T55" fmla="*/ 83 h 257"/>
                <a:gd name="T56" fmla="*/ 12 w 270"/>
                <a:gd name="T57" fmla="*/ 132 h 257"/>
                <a:gd name="T58" fmla="*/ 16 w 270"/>
                <a:gd name="T59" fmla="*/ 163 h 257"/>
                <a:gd name="T60" fmla="*/ 44 w 270"/>
                <a:gd name="T61" fmla="*/ 209 h 257"/>
                <a:gd name="T62" fmla="*/ 54 w 270"/>
                <a:gd name="T63" fmla="*/ 220 h 257"/>
                <a:gd name="T64" fmla="*/ 99 w 270"/>
                <a:gd name="T65" fmla="*/ 242 h 257"/>
                <a:gd name="T66" fmla="*/ 141 w 270"/>
                <a:gd name="T67" fmla="*/ 242 h 257"/>
                <a:gd name="T68" fmla="*/ 177 w 270"/>
                <a:gd name="T69" fmla="*/ 230 h 257"/>
                <a:gd name="T70" fmla="*/ 208 w 270"/>
                <a:gd name="T71" fmla="*/ 211 h 257"/>
                <a:gd name="T72" fmla="*/ 233 w 270"/>
                <a:gd name="T73" fmla="*/ 186 h 257"/>
                <a:gd name="T74" fmla="*/ 253 w 270"/>
                <a:gd name="T75" fmla="*/ 143 h 257"/>
                <a:gd name="T76" fmla="*/ 254 w 270"/>
                <a:gd name="T77" fmla="*/ 8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0" h="257">
                  <a:moveTo>
                    <a:pt x="15" y="187"/>
                  </a:moveTo>
                  <a:cubicBezTo>
                    <a:pt x="12" y="181"/>
                    <a:pt x="9" y="175"/>
                    <a:pt x="5" y="169"/>
                  </a:cubicBezTo>
                  <a:cubicBezTo>
                    <a:pt x="2" y="164"/>
                    <a:pt x="1" y="159"/>
                    <a:pt x="1" y="153"/>
                  </a:cubicBezTo>
                  <a:cubicBezTo>
                    <a:pt x="1" y="146"/>
                    <a:pt x="0" y="140"/>
                    <a:pt x="0" y="134"/>
                  </a:cubicBezTo>
                  <a:cubicBezTo>
                    <a:pt x="0" y="129"/>
                    <a:pt x="0" y="124"/>
                    <a:pt x="1" y="119"/>
                  </a:cubicBezTo>
                  <a:cubicBezTo>
                    <a:pt x="1" y="115"/>
                    <a:pt x="2" y="111"/>
                    <a:pt x="1" y="107"/>
                  </a:cubicBezTo>
                  <a:cubicBezTo>
                    <a:pt x="0" y="105"/>
                    <a:pt x="1" y="103"/>
                    <a:pt x="2" y="100"/>
                  </a:cubicBezTo>
                  <a:cubicBezTo>
                    <a:pt x="2" y="98"/>
                    <a:pt x="2" y="96"/>
                    <a:pt x="2" y="93"/>
                  </a:cubicBezTo>
                  <a:cubicBezTo>
                    <a:pt x="2" y="91"/>
                    <a:pt x="3" y="88"/>
                    <a:pt x="4" y="86"/>
                  </a:cubicBezTo>
                  <a:cubicBezTo>
                    <a:pt x="8" y="80"/>
                    <a:pt x="12" y="74"/>
                    <a:pt x="16" y="69"/>
                  </a:cubicBezTo>
                  <a:cubicBezTo>
                    <a:pt x="20" y="62"/>
                    <a:pt x="25" y="56"/>
                    <a:pt x="30" y="50"/>
                  </a:cubicBezTo>
                  <a:cubicBezTo>
                    <a:pt x="37" y="41"/>
                    <a:pt x="45" y="33"/>
                    <a:pt x="55" y="27"/>
                  </a:cubicBezTo>
                  <a:cubicBezTo>
                    <a:pt x="65" y="21"/>
                    <a:pt x="75" y="16"/>
                    <a:pt x="85" y="11"/>
                  </a:cubicBezTo>
                  <a:cubicBezTo>
                    <a:pt x="95" y="6"/>
                    <a:pt x="106" y="3"/>
                    <a:pt x="118" y="2"/>
                  </a:cubicBezTo>
                  <a:cubicBezTo>
                    <a:pt x="135" y="0"/>
                    <a:pt x="153" y="1"/>
                    <a:pt x="170" y="4"/>
                  </a:cubicBezTo>
                  <a:cubicBezTo>
                    <a:pt x="176" y="4"/>
                    <a:pt x="181" y="6"/>
                    <a:pt x="186" y="8"/>
                  </a:cubicBezTo>
                  <a:cubicBezTo>
                    <a:pt x="199" y="13"/>
                    <a:pt x="212" y="19"/>
                    <a:pt x="224" y="26"/>
                  </a:cubicBezTo>
                  <a:cubicBezTo>
                    <a:pt x="233" y="31"/>
                    <a:pt x="240" y="39"/>
                    <a:pt x="246" y="48"/>
                  </a:cubicBezTo>
                  <a:cubicBezTo>
                    <a:pt x="250" y="57"/>
                    <a:pt x="255" y="66"/>
                    <a:pt x="261" y="75"/>
                  </a:cubicBezTo>
                  <a:cubicBezTo>
                    <a:pt x="267" y="85"/>
                    <a:pt x="269" y="95"/>
                    <a:pt x="269" y="107"/>
                  </a:cubicBezTo>
                  <a:cubicBezTo>
                    <a:pt x="270" y="119"/>
                    <a:pt x="269" y="132"/>
                    <a:pt x="265" y="144"/>
                  </a:cubicBezTo>
                  <a:cubicBezTo>
                    <a:pt x="265" y="146"/>
                    <a:pt x="264" y="148"/>
                    <a:pt x="264" y="150"/>
                  </a:cubicBezTo>
                  <a:cubicBezTo>
                    <a:pt x="261" y="167"/>
                    <a:pt x="251" y="180"/>
                    <a:pt x="242" y="194"/>
                  </a:cubicBezTo>
                  <a:cubicBezTo>
                    <a:pt x="241" y="195"/>
                    <a:pt x="240" y="197"/>
                    <a:pt x="238" y="198"/>
                  </a:cubicBezTo>
                  <a:cubicBezTo>
                    <a:pt x="237" y="200"/>
                    <a:pt x="235" y="202"/>
                    <a:pt x="233" y="204"/>
                  </a:cubicBezTo>
                  <a:cubicBezTo>
                    <a:pt x="210" y="227"/>
                    <a:pt x="210" y="227"/>
                    <a:pt x="180" y="242"/>
                  </a:cubicBezTo>
                  <a:cubicBezTo>
                    <a:pt x="177" y="244"/>
                    <a:pt x="174" y="245"/>
                    <a:pt x="172" y="246"/>
                  </a:cubicBezTo>
                  <a:cubicBezTo>
                    <a:pt x="159" y="250"/>
                    <a:pt x="146" y="254"/>
                    <a:pt x="132" y="256"/>
                  </a:cubicBezTo>
                  <a:cubicBezTo>
                    <a:pt x="126" y="257"/>
                    <a:pt x="120" y="256"/>
                    <a:pt x="114" y="255"/>
                  </a:cubicBezTo>
                  <a:cubicBezTo>
                    <a:pt x="109" y="255"/>
                    <a:pt x="103" y="254"/>
                    <a:pt x="98" y="254"/>
                  </a:cubicBezTo>
                  <a:cubicBezTo>
                    <a:pt x="96" y="254"/>
                    <a:pt x="93" y="253"/>
                    <a:pt x="91" y="253"/>
                  </a:cubicBezTo>
                  <a:cubicBezTo>
                    <a:pt x="62" y="245"/>
                    <a:pt x="67" y="246"/>
                    <a:pt x="45" y="229"/>
                  </a:cubicBezTo>
                  <a:cubicBezTo>
                    <a:pt x="42" y="226"/>
                    <a:pt x="39" y="223"/>
                    <a:pt x="37" y="219"/>
                  </a:cubicBezTo>
                  <a:cubicBezTo>
                    <a:pt x="36" y="219"/>
                    <a:pt x="36" y="218"/>
                    <a:pt x="35" y="217"/>
                  </a:cubicBezTo>
                  <a:cubicBezTo>
                    <a:pt x="28" y="211"/>
                    <a:pt x="24" y="202"/>
                    <a:pt x="19" y="194"/>
                  </a:cubicBezTo>
                  <a:cubicBezTo>
                    <a:pt x="18" y="191"/>
                    <a:pt x="17" y="189"/>
                    <a:pt x="15" y="187"/>
                  </a:cubicBezTo>
                  <a:cubicBezTo>
                    <a:pt x="15" y="187"/>
                    <a:pt x="15" y="187"/>
                    <a:pt x="15" y="187"/>
                  </a:cubicBezTo>
                  <a:close/>
                  <a:moveTo>
                    <a:pt x="254" y="88"/>
                  </a:moveTo>
                  <a:cubicBezTo>
                    <a:pt x="253" y="89"/>
                    <a:pt x="253" y="89"/>
                    <a:pt x="253" y="90"/>
                  </a:cubicBezTo>
                  <a:cubicBezTo>
                    <a:pt x="252" y="92"/>
                    <a:pt x="252" y="94"/>
                    <a:pt x="252" y="96"/>
                  </a:cubicBezTo>
                  <a:cubicBezTo>
                    <a:pt x="252" y="98"/>
                    <a:pt x="252" y="100"/>
                    <a:pt x="251" y="102"/>
                  </a:cubicBezTo>
                  <a:cubicBezTo>
                    <a:pt x="251" y="102"/>
                    <a:pt x="251" y="102"/>
                    <a:pt x="250" y="102"/>
                  </a:cubicBezTo>
                  <a:cubicBezTo>
                    <a:pt x="250" y="102"/>
                    <a:pt x="249" y="102"/>
                    <a:pt x="248" y="102"/>
                  </a:cubicBezTo>
                  <a:cubicBezTo>
                    <a:pt x="248" y="101"/>
                    <a:pt x="247" y="101"/>
                    <a:pt x="247" y="100"/>
                  </a:cubicBezTo>
                  <a:cubicBezTo>
                    <a:pt x="247" y="95"/>
                    <a:pt x="247" y="90"/>
                    <a:pt x="247" y="86"/>
                  </a:cubicBezTo>
                  <a:cubicBezTo>
                    <a:pt x="248" y="79"/>
                    <a:pt x="247" y="74"/>
                    <a:pt x="244" y="68"/>
                  </a:cubicBezTo>
                  <a:cubicBezTo>
                    <a:pt x="241" y="64"/>
                    <a:pt x="238" y="59"/>
                    <a:pt x="236" y="55"/>
                  </a:cubicBezTo>
                  <a:cubicBezTo>
                    <a:pt x="232" y="46"/>
                    <a:pt x="225" y="39"/>
                    <a:pt x="216" y="35"/>
                  </a:cubicBezTo>
                  <a:cubicBezTo>
                    <a:pt x="208" y="30"/>
                    <a:pt x="200" y="26"/>
                    <a:pt x="191" y="22"/>
                  </a:cubicBezTo>
                  <a:cubicBezTo>
                    <a:pt x="181" y="17"/>
                    <a:pt x="169" y="14"/>
                    <a:pt x="157" y="13"/>
                  </a:cubicBezTo>
                  <a:cubicBezTo>
                    <a:pt x="152" y="13"/>
                    <a:pt x="146" y="12"/>
                    <a:pt x="141" y="12"/>
                  </a:cubicBezTo>
                  <a:cubicBezTo>
                    <a:pt x="130" y="11"/>
                    <a:pt x="119" y="12"/>
                    <a:pt x="108" y="14"/>
                  </a:cubicBezTo>
                  <a:cubicBezTo>
                    <a:pt x="90" y="19"/>
                    <a:pt x="74" y="27"/>
                    <a:pt x="58" y="38"/>
                  </a:cubicBezTo>
                  <a:cubicBezTo>
                    <a:pt x="51" y="43"/>
                    <a:pt x="44" y="48"/>
                    <a:pt x="38" y="55"/>
                  </a:cubicBezTo>
                  <a:cubicBezTo>
                    <a:pt x="33" y="61"/>
                    <a:pt x="29" y="67"/>
                    <a:pt x="24" y="73"/>
                  </a:cubicBezTo>
                  <a:cubicBezTo>
                    <a:pt x="22" y="76"/>
                    <a:pt x="20" y="79"/>
                    <a:pt x="19" y="83"/>
                  </a:cubicBezTo>
                  <a:cubicBezTo>
                    <a:pt x="16" y="94"/>
                    <a:pt x="15" y="106"/>
                    <a:pt x="13" y="118"/>
                  </a:cubicBezTo>
                  <a:cubicBezTo>
                    <a:pt x="12" y="123"/>
                    <a:pt x="12" y="128"/>
                    <a:pt x="12" y="132"/>
                  </a:cubicBezTo>
                  <a:cubicBezTo>
                    <a:pt x="12" y="139"/>
                    <a:pt x="13" y="146"/>
                    <a:pt x="13" y="153"/>
                  </a:cubicBezTo>
                  <a:cubicBezTo>
                    <a:pt x="13" y="157"/>
                    <a:pt x="14" y="160"/>
                    <a:pt x="16" y="163"/>
                  </a:cubicBezTo>
                  <a:cubicBezTo>
                    <a:pt x="21" y="171"/>
                    <a:pt x="25" y="180"/>
                    <a:pt x="30" y="189"/>
                  </a:cubicBezTo>
                  <a:cubicBezTo>
                    <a:pt x="34" y="196"/>
                    <a:pt x="38" y="203"/>
                    <a:pt x="44" y="209"/>
                  </a:cubicBezTo>
                  <a:cubicBezTo>
                    <a:pt x="45" y="210"/>
                    <a:pt x="45" y="211"/>
                    <a:pt x="46" y="212"/>
                  </a:cubicBezTo>
                  <a:cubicBezTo>
                    <a:pt x="48" y="215"/>
                    <a:pt x="51" y="218"/>
                    <a:pt x="54" y="220"/>
                  </a:cubicBezTo>
                  <a:cubicBezTo>
                    <a:pt x="57" y="222"/>
                    <a:pt x="60" y="224"/>
                    <a:pt x="62" y="227"/>
                  </a:cubicBezTo>
                  <a:cubicBezTo>
                    <a:pt x="72" y="236"/>
                    <a:pt x="86" y="239"/>
                    <a:pt x="99" y="242"/>
                  </a:cubicBezTo>
                  <a:cubicBezTo>
                    <a:pt x="104" y="243"/>
                    <a:pt x="111" y="243"/>
                    <a:pt x="117" y="243"/>
                  </a:cubicBezTo>
                  <a:cubicBezTo>
                    <a:pt x="125" y="244"/>
                    <a:pt x="133" y="244"/>
                    <a:pt x="141" y="242"/>
                  </a:cubicBezTo>
                  <a:cubicBezTo>
                    <a:pt x="147" y="240"/>
                    <a:pt x="153" y="239"/>
                    <a:pt x="159" y="237"/>
                  </a:cubicBezTo>
                  <a:cubicBezTo>
                    <a:pt x="165" y="236"/>
                    <a:pt x="171" y="233"/>
                    <a:pt x="177" y="230"/>
                  </a:cubicBezTo>
                  <a:cubicBezTo>
                    <a:pt x="184" y="226"/>
                    <a:pt x="192" y="222"/>
                    <a:pt x="199" y="218"/>
                  </a:cubicBezTo>
                  <a:cubicBezTo>
                    <a:pt x="202" y="216"/>
                    <a:pt x="205" y="214"/>
                    <a:pt x="208" y="211"/>
                  </a:cubicBezTo>
                  <a:cubicBezTo>
                    <a:pt x="215" y="205"/>
                    <a:pt x="221" y="199"/>
                    <a:pt x="227" y="192"/>
                  </a:cubicBezTo>
                  <a:cubicBezTo>
                    <a:pt x="229" y="190"/>
                    <a:pt x="231" y="188"/>
                    <a:pt x="233" y="186"/>
                  </a:cubicBezTo>
                  <a:cubicBezTo>
                    <a:pt x="242" y="173"/>
                    <a:pt x="250" y="160"/>
                    <a:pt x="253" y="145"/>
                  </a:cubicBezTo>
                  <a:cubicBezTo>
                    <a:pt x="253" y="144"/>
                    <a:pt x="253" y="144"/>
                    <a:pt x="253" y="143"/>
                  </a:cubicBezTo>
                  <a:cubicBezTo>
                    <a:pt x="256" y="132"/>
                    <a:pt x="258" y="121"/>
                    <a:pt x="258" y="110"/>
                  </a:cubicBezTo>
                  <a:cubicBezTo>
                    <a:pt x="258" y="102"/>
                    <a:pt x="256" y="96"/>
                    <a:pt x="254" y="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0"/>
            <p:cNvSpPr>
              <a:spLocks noEditPoints="1"/>
            </p:cNvSpPr>
            <p:nvPr/>
          </p:nvSpPr>
          <p:spPr bwMode="auto">
            <a:xfrm>
              <a:off x="3227388" y="7366000"/>
              <a:ext cx="565150" cy="538163"/>
            </a:xfrm>
            <a:custGeom>
              <a:avLst/>
              <a:gdLst>
                <a:gd name="T0" fmla="*/ 146 w 202"/>
                <a:gd name="T1" fmla="*/ 173 h 192"/>
                <a:gd name="T2" fmla="*/ 99 w 202"/>
                <a:gd name="T3" fmla="*/ 190 h 192"/>
                <a:gd name="T4" fmla="*/ 69 w 202"/>
                <a:gd name="T5" fmla="*/ 191 h 192"/>
                <a:gd name="T6" fmla="*/ 60 w 202"/>
                <a:gd name="T7" fmla="*/ 189 h 192"/>
                <a:gd name="T8" fmla="*/ 29 w 202"/>
                <a:gd name="T9" fmla="*/ 167 h 192"/>
                <a:gd name="T10" fmla="*/ 12 w 202"/>
                <a:gd name="T11" fmla="*/ 141 h 192"/>
                <a:gd name="T12" fmla="*/ 6 w 202"/>
                <a:gd name="T13" fmla="*/ 125 h 192"/>
                <a:gd name="T14" fmla="*/ 2 w 202"/>
                <a:gd name="T15" fmla="*/ 105 h 192"/>
                <a:gd name="T16" fmla="*/ 0 w 202"/>
                <a:gd name="T17" fmla="*/ 90 h 192"/>
                <a:gd name="T18" fmla="*/ 0 w 202"/>
                <a:gd name="T19" fmla="*/ 81 h 192"/>
                <a:gd name="T20" fmla="*/ 1 w 202"/>
                <a:gd name="T21" fmla="*/ 72 h 192"/>
                <a:gd name="T22" fmla="*/ 19 w 202"/>
                <a:gd name="T23" fmla="*/ 36 h 192"/>
                <a:gd name="T24" fmla="*/ 42 w 202"/>
                <a:gd name="T25" fmla="*/ 15 h 192"/>
                <a:gd name="T26" fmla="*/ 71 w 202"/>
                <a:gd name="T27" fmla="*/ 3 h 192"/>
                <a:gd name="T28" fmla="*/ 79 w 202"/>
                <a:gd name="T29" fmla="*/ 2 h 192"/>
                <a:gd name="T30" fmla="*/ 127 w 202"/>
                <a:gd name="T31" fmla="*/ 4 h 192"/>
                <a:gd name="T32" fmla="*/ 151 w 202"/>
                <a:gd name="T33" fmla="*/ 10 h 192"/>
                <a:gd name="T34" fmla="*/ 163 w 202"/>
                <a:gd name="T35" fmla="*/ 16 h 192"/>
                <a:gd name="T36" fmla="*/ 186 w 202"/>
                <a:gd name="T37" fmla="*/ 43 h 192"/>
                <a:gd name="T38" fmla="*/ 197 w 202"/>
                <a:gd name="T39" fmla="*/ 62 h 192"/>
                <a:gd name="T40" fmla="*/ 202 w 202"/>
                <a:gd name="T41" fmla="*/ 79 h 192"/>
                <a:gd name="T42" fmla="*/ 200 w 202"/>
                <a:gd name="T43" fmla="*/ 101 h 192"/>
                <a:gd name="T44" fmla="*/ 197 w 202"/>
                <a:gd name="T45" fmla="*/ 115 h 192"/>
                <a:gd name="T46" fmla="*/ 192 w 202"/>
                <a:gd name="T47" fmla="*/ 129 h 192"/>
                <a:gd name="T48" fmla="*/ 183 w 202"/>
                <a:gd name="T49" fmla="*/ 144 h 192"/>
                <a:gd name="T50" fmla="*/ 166 w 202"/>
                <a:gd name="T51" fmla="*/ 161 h 192"/>
                <a:gd name="T52" fmla="*/ 146 w 202"/>
                <a:gd name="T53" fmla="*/ 173 h 192"/>
                <a:gd name="T54" fmla="*/ 18 w 202"/>
                <a:gd name="T55" fmla="*/ 59 h 192"/>
                <a:gd name="T56" fmla="*/ 12 w 202"/>
                <a:gd name="T57" fmla="*/ 85 h 192"/>
                <a:gd name="T58" fmla="*/ 12 w 202"/>
                <a:gd name="T59" fmla="*/ 102 h 192"/>
                <a:gd name="T60" fmla="*/ 17 w 202"/>
                <a:gd name="T61" fmla="*/ 122 h 192"/>
                <a:gd name="T62" fmla="*/ 22 w 202"/>
                <a:gd name="T63" fmla="*/ 137 h 192"/>
                <a:gd name="T64" fmla="*/ 40 w 202"/>
                <a:gd name="T65" fmla="*/ 162 h 192"/>
                <a:gd name="T66" fmla="*/ 65 w 202"/>
                <a:gd name="T67" fmla="*/ 178 h 192"/>
                <a:gd name="T68" fmla="*/ 71 w 202"/>
                <a:gd name="T69" fmla="*/ 179 h 192"/>
                <a:gd name="T70" fmla="*/ 119 w 202"/>
                <a:gd name="T71" fmla="*/ 174 h 192"/>
                <a:gd name="T72" fmla="*/ 122 w 202"/>
                <a:gd name="T73" fmla="*/ 173 h 192"/>
                <a:gd name="T74" fmla="*/ 159 w 202"/>
                <a:gd name="T75" fmla="*/ 152 h 192"/>
                <a:gd name="T76" fmla="*/ 175 w 202"/>
                <a:gd name="T77" fmla="*/ 135 h 192"/>
                <a:gd name="T78" fmla="*/ 182 w 202"/>
                <a:gd name="T79" fmla="*/ 124 h 192"/>
                <a:gd name="T80" fmla="*/ 186 w 202"/>
                <a:gd name="T81" fmla="*/ 113 h 192"/>
                <a:gd name="T82" fmla="*/ 190 w 202"/>
                <a:gd name="T83" fmla="*/ 94 h 192"/>
                <a:gd name="T84" fmla="*/ 185 w 202"/>
                <a:gd name="T85" fmla="*/ 63 h 192"/>
                <a:gd name="T86" fmla="*/ 177 w 202"/>
                <a:gd name="T87" fmla="*/ 49 h 192"/>
                <a:gd name="T88" fmla="*/ 155 w 202"/>
                <a:gd name="T89" fmla="*/ 24 h 192"/>
                <a:gd name="T90" fmla="*/ 146 w 202"/>
                <a:gd name="T91" fmla="*/ 20 h 192"/>
                <a:gd name="T92" fmla="*/ 126 w 202"/>
                <a:gd name="T93" fmla="*/ 14 h 192"/>
                <a:gd name="T94" fmla="*/ 82 w 202"/>
                <a:gd name="T95" fmla="*/ 12 h 192"/>
                <a:gd name="T96" fmla="*/ 71 w 202"/>
                <a:gd name="T97" fmla="*/ 13 h 192"/>
                <a:gd name="T98" fmla="*/ 54 w 202"/>
                <a:gd name="T99" fmla="*/ 19 h 192"/>
                <a:gd name="T100" fmla="*/ 18 w 202"/>
                <a:gd name="T101" fmla="*/ 50 h 192"/>
                <a:gd name="T102" fmla="*/ 15 w 202"/>
                <a:gd name="T103" fmla="*/ 55 h 192"/>
                <a:gd name="T104" fmla="*/ 15 w 202"/>
                <a:gd name="T105" fmla="*/ 56 h 192"/>
                <a:gd name="T106" fmla="*/ 18 w 202"/>
                <a:gd name="T107" fmla="*/ 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" h="192">
                  <a:moveTo>
                    <a:pt x="146" y="173"/>
                  </a:moveTo>
                  <a:cubicBezTo>
                    <a:pt x="132" y="183"/>
                    <a:pt x="116" y="187"/>
                    <a:pt x="99" y="190"/>
                  </a:cubicBezTo>
                  <a:cubicBezTo>
                    <a:pt x="89" y="191"/>
                    <a:pt x="79" y="192"/>
                    <a:pt x="69" y="191"/>
                  </a:cubicBezTo>
                  <a:cubicBezTo>
                    <a:pt x="66" y="190"/>
                    <a:pt x="63" y="190"/>
                    <a:pt x="60" y="189"/>
                  </a:cubicBezTo>
                  <a:cubicBezTo>
                    <a:pt x="48" y="184"/>
                    <a:pt x="37" y="178"/>
                    <a:pt x="29" y="167"/>
                  </a:cubicBezTo>
                  <a:cubicBezTo>
                    <a:pt x="22" y="159"/>
                    <a:pt x="17" y="151"/>
                    <a:pt x="12" y="141"/>
                  </a:cubicBezTo>
                  <a:cubicBezTo>
                    <a:pt x="9" y="136"/>
                    <a:pt x="7" y="131"/>
                    <a:pt x="6" y="125"/>
                  </a:cubicBezTo>
                  <a:cubicBezTo>
                    <a:pt x="5" y="118"/>
                    <a:pt x="3" y="111"/>
                    <a:pt x="2" y="105"/>
                  </a:cubicBezTo>
                  <a:cubicBezTo>
                    <a:pt x="0" y="100"/>
                    <a:pt x="0" y="95"/>
                    <a:pt x="0" y="90"/>
                  </a:cubicBezTo>
                  <a:cubicBezTo>
                    <a:pt x="1" y="87"/>
                    <a:pt x="0" y="84"/>
                    <a:pt x="0" y="81"/>
                  </a:cubicBezTo>
                  <a:cubicBezTo>
                    <a:pt x="0" y="78"/>
                    <a:pt x="0" y="75"/>
                    <a:pt x="1" y="72"/>
                  </a:cubicBezTo>
                  <a:cubicBezTo>
                    <a:pt x="3" y="59"/>
                    <a:pt x="9" y="46"/>
                    <a:pt x="19" y="36"/>
                  </a:cubicBezTo>
                  <a:cubicBezTo>
                    <a:pt x="26" y="28"/>
                    <a:pt x="33" y="21"/>
                    <a:pt x="42" y="15"/>
                  </a:cubicBezTo>
                  <a:cubicBezTo>
                    <a:pt x="51" y="9"/>
                    <a:pt x="61" y="5"/>
                    <a:pt x="71" y="3"/>
                  </a:cubicBezTo>
                  <a:cubicBezTo>
                    <a:pt x="74" y="3"/>
                    <a:pt x="77" y="3"/>
                    <a:pt x="79" y="2"/>
                  </a:cubicBezTo>
                  <a:cubicBezTo>
                    <a:pt x="95" y="0"/>
                    <a:pt x="111" y="1"/>
                    <a:pt x="127" y="4"/>
                  </a:cubicBezTo>
                  <a:cubicBezTo>
                    <a:pt x="135" y="5"/>
                    <a:pt x="143" y="7"/>
                    <a:pt x="151" y="10"/>
                  </a:cubicBezTo>
                  <a:cubicBezTo>
                    <a:pt x="155" y="11"/>
                    <a:pt x="159" y="14"/>
                    <a:pt x="163" y="16"/>
                  </a:cubicBezTo>
                  <a:cubicBezTo>
                    <a:pt x="172" y="24"/>
                    <a:pt x="181" y="32"/>
                    <a:pt x="186" y="43"/>
                  </a:cubicBezTo>
                  <a:cubicBezTo>
                    <a:pt x="189" y="49"/>
                    <a:pt x="193" y="56"/>
                    <a:pt x="197" y="62"/>
                  </a:cubicBezTo>
                  <a:cubicBezTo>
                    <a:pt x="200" y="67"/>
                    <a:pt x="201" y="73"/>
                    <a:pt x="202" y="79"/>
                  </a:cubicBezTo>
                  <a:cubicBezTo>
                    <a:pt x="202" y="87"/>
                    <a:pt x="202" y="94"/>
                    <a:pt x="200" y="101"/>
                  </a:cubicBezTo>
                  <a:cubicBezTo>
                    <a:pt x="198" y="106"/>
                    <a:pt x="198" y="111"/>
                    <a:pt x="197" y="115"/>
                  </a:cubicBezTo>
                  <a:cubicBezTo>
                    <a:pt x="196" y="120"/>
                    <a:pt x="195" y="125"/>
                    <a:pt x="192" y="129"/>
                  </a:cubicBezTo>
                  <a:cubicBezTo>
                    <a:pt x="189" y="134"/>
                    <a:pt x="186" y="139"/>
                    <a:pt x="183" y="144"/>
                  </a:cubicBezTo>
                  <a:cubicBezTo>
                    <a:pt x="179" y="151"/>
                    <a:pt x="173" y="157"/>
                    <a:pt x="166" y="161"/>
                  </a:cubicBezTo>
                  <a:cubicBezTo>
                    <a:pt x="159" y="165"/>
                    <a:pt x="152" y="169"/>
                    <a:pt x="146" y="173"/>
                  </a:cubicBezTo>
                  <a:close/>
                  <a:moveTo>
                    <a:pt x="18" y="59"/>
                  </a:moveTo>
                  <a:cubicBezTo>
                    <a:pt x="16" y="68"/>
                    <a:pt x="14" y="76"/>
                    <a:pt x="12" y="85"/>
                  </a:cubicBezTo>
                  <a:cubicBezTo>
                    <a:pt x="11" y="91"/>
                    <a:pt x="11" y="97"/>
                    <a:pt x="12" y="102"/>
                  </a:cubicBezTo>
                  <a:cubicBezTo>
                    <a:pt x="14" y="109"/>
                    <a:pt x="15" y="115"/>
                    <a:pt x="17" y="122"/>
                  </a:cubicBezTo>
                  <a:cubicBezTo>
                    <a:pt x="18" y="127"/>
                    <a:pt x="20" y="132"/>
                    <a:pt x="22" y="137"/>
                  </a:cubicBezTo>
                  <a:cubicBezTo>
                    <a:pt x="27" y="146"/>
                    <a:pt x="33" y="155"/>
                    <a:pt x="40" y="162"/>
                  </a:cubicBezTo>
                  <a:cubicBezTo>
                    <a:pt x="46" y="170"/>
                    <a:pt x="55" y="175"/>
                    <a:pt x="65" y="178"/>
                  </a:cubicBezTo>
                  <a:cubicBezTo>
                    <a:pt x="67" y="179"/>
                    <a:pt x="69" y="179"/>
                    <a:pt x="71" y="179"/>
                  </a:cubicBezTo>
                  <a:cubicBezTo>
                    <a:pt x="88" y="181"/>
                    <a:pt x="103" y="177"/>
                    <a:pt x="119" y="174"/>
                  </a:cubicBezTo>
                  <a:cubicBezTo>
                    <a:pt x="120" y="174"/>
                    <a:pt x="121" y="173"/>
                    <a:pt x="122" y="173"/>
                  </a:cubicBezTo>
                  <a:cubicBezTo>
                    <a:pt x="134" y="166"/>
                    <a:pt x="147" y="159"/>
                    <a:pt x="159" y="152"/>
                  </a:cubicBezTo>
                  <a:cubicBezTo>
                    <a:pt x="166" y="148"/>
                    <a:pt x="171" y="142"/>
                    <a:pt x="175" y="135"/>
                  </a:cubicBezTo>
                  <a:cubicBezTo>
                    <a:pt x="177" y="131"/>
                    <a:pt x="179" y="128"/>
                    <a:pt x="182" y="124"/>
                  </a:cubicBezTo>
                  <a:cubicBezTo>
                    <a:pt x="184" y="120"/>
                    <a:pt x="186" y="117"/>
                    <a:pt x="186" y="113"/>
                  </a:cubicBezTo>
                  <a:cubicBezTo>
                    <a:pt x="187" y="107"/>
                    <a:pt x="189" y="100"/>
                    <a:pt x="190" y="94"/>
                  </a:cubicBezTo>
                  <a:cubicBezTo>
                    <a:pt x="191" y="83"/>
                    <a:pt x="191" y="73"/>
                    <a:pt x="185" y="63"/>
                  </a:cubicBezTo>
                  <a:cubicBezTo>
                    <a:pt x="182" y="58"/>
                    <a:pt x="180" y="53"/>
                    <a:pt x="177" y="49"/>
                  </a:cubicBezTo>
                  <a:cubicBezTo>
                    <a:pt x="172" y="39"/>
                    <a:pt x="164" y="31"/>
                    <a:pt x="155" y="24"/>
                  </a:cubicBezTo>
                  <a:cubicBezTo>
                    <a:pt x="153" y="22"/>
                    <a:pt x="150" y="21"/>
                    <a:pt x="146" y="20"/>
                  </a:cubicBezTo>
                  <a:cubicBezTo>
                    <a:pt x="140" y="17"/>
                    <a:pt x="133" y="15"/>
                    <a:pt x="126" y="14"/>
                  </a:cubicBezTo>
                  <a:cubicBezTo>
                    <a:pt x="111" y="11"/>
                    <a:pt x="97" y="10"/>
                    <a:pt x="82" y="12"/>
                  </a:cubicBezTo>
                  <a:cubicBezTo>
                    <a:pt x="78" y="13"/>
                    <a:pt x="75" y="13"/>
                    <a:pt x="71" y="13"/>
                  </a:cubicBezTo>
                  <a:cubicBezTo>
                    <a:pt x="65" y="14"/>
                    <a:pt x="59" y="16"/>
                    <a:pt x="54" y="19"/>
                  </a:cubicBezTo>
                  <a:cubicBezTo>
                    <a:pt x="39" y="27"/>
                    <a:pt x="28" y="38"/>
                    <a:pt x="18" y="50"/>
                  </a:cubicBezTo>
                  <a:cubicBezTo>
                    <a:pt x="17" y="52"/>
                    <a:pt x="16" y="53"/>
                    <a:pt x="15" y="55"/>
                  </a:cubicBezTo>
                  <a:cubicBezTo>
                    <a:pt x="15" y="55"/>
                    <a:pt x="15" y="56"/>
                    <a:pt x="15" y="56"/>
                  </a:cubicBezTo>
                  <a:cubicBezTo>
                    <a:pt x="16" y="57"/>
                    <a:pt x="17" y="58"/>
                    <a:pt x="18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1"/>
            <p:cNvSpPr/>
            <p:nvPr/>
          </p:nvSpPr>
          <p:spPr bwMode="auto">
            <a:xfrm>
              <a:off x="3789363" y="7454900"/>
              <a:ext cx="28575" cy="44450"/>
            </a:xfrm>
            <a:custGeom>
              <a:avLst/>
              <a:gdLst>
                <a:gd name="T0" fmla="*/ 2 w 10"/>
                <a:gd name="T1" fmla="*/ 13 h 16"/>
                <a:gd name="T2" fmla="*/ 0 w 10"/>
                <a:gd name="T3" fmla="*/ 6 h 16"/>
                <a:gd name="T4" fmla="*/ 1 w 10"/>
                <a:gd name="T5" fmla="*/ 3 h 16"/>
                <a:gd name="T6" fmla="*/ 5 w 10"/>
                <a:gd name="T7" fmla="*/ 1 h 16"/>
                <a:gd name="T8" fmla="*/ 8 w 10"/>
                <a:gd name="T9" fmla="*/ 3 h 16"/>
                <a:gd name="T10" fmla="*/ 7 w 10"/>
                <a:gd name="T11" fmla="*/ 14 h 16"/>
                <a:gd name="T12" fmla="*/ 3 w 10"/>
                <a:gd name="T13" fmla="*/ 15 h 16"/>
                <a:gd name="T14" fmla="*/ 2 w 10"/>
                <a:gd name="T1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6">
                  <a:moveTo>
                    <a:pt x="2" y="13"/>
                  </a:moveTo>
                  <a:cubicBezTo>
                    <a:pt x="1" y="11"/>
                    <a:pt x="1" y="9"/>
                    <a:pt x="0" y="6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6" y="1"/>
                    <a:pt x="8" y="2"/>
                    <a:pt x="8" y="3"/>
                  </a:cubicBezTo>
                  <a:cubicBezTo>
                    <a:pt x="10" y="7"/>
                    <a:pt x="9" y="11"/>
                    <a:pt x="7" y="14"/>
                  </a:cubicBezTo>
                  <a:cubicBezTo>
                    <a:pt x="7" y="16"/>
                    <a:pt x="4" y="16"/>
                    <a:pt x="3" y="15"/>
                  </a:cubicBezTo>
                  <a:cubicBezTo>
                    <a:pt x="3" y="14"/>
                    <a:pt x="3" y="14"/>
                    <a:pt x="2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2"/>
            <p:cNvSpPr>
              <a:spLocks noEditPoints="1"/>
            </p:cNvSpPr>
            <p:nvPr/>
          </p:nvSpPr>
          <p:spPr bwMode="auto">
            <a:xfrm>
              <a:off x="3397250" y="7461250"/>
              <a:ext cx="260350" cy="349250"/>
            </a:xfrm>
            <a:custGeom>
              <a:avLst/>
              <a:gdLst>
                <a:gd name="T0" fmla="*/ 55 w 93"/>
                <a:gd name="T1" fmla="*/ 110 h 125"/>
                <a:gd name="T2" fmla="*/ 42 w 93"/>
                <a:gd name="T3" fmla="*/ 92 h 125"/>
                <a:gd name="T4" fmla="*/ 39 w 93"/>
                <a:gd name="T5" fmla="*/ 87 h 125"/>
                <a:gd name="T6" fmla="*/ 27 w 93"/>
                <a:gd name="T7" fmla="*/ 72 h 125"/>
                <a:gd name="T8" fmla="*/ 23 w 93"/>
                <a:gd name="T9" fmla="*/ 71 h 125"/>
                <a:gd name="T10" fmla="*/ 20 w 93"/>
                <a:gd name="T11" fmla="*/ 74 h 125"/>
                <a:gd name="T12" fmla="*/ 14 w 93"/>
                <a:gd name="T13" fmla="*/ 79 h 125"/>
                <a:gd name="T14" fmla="*/ 2 w 93"/>
                <a:gd name="T15" fmla="*/ 74 h 125"/>
                <a:gd name="T16" fmla="*/ 2 w 93"/>
                <a:gd name="T17" fmla="*/ 71 h 125"/>
                <a:gd name="T18" fmla="*/ 2 w 93"/>
                <a:gd name="T19" fmla="*/ 47 h 125"/>
                <a:gd name="T20" fmla="*/ 3 w 93"/>
                <a:gd name="T21" fmla="*/ 29 h 125"/>
                <a:gd name="T22" fmla="*/ 4 w 93"/>
                <a:gd name="T23" fmla="*/ 19 h 125"/>
                <a:gd name="T24" fmla="*/ 7 w 93"/>
                <a:gd name="T25" fmla="*/ 8 h 125"/>
                <a:gd name="T26" fmla="*/ 12 w 93"/>
                <a:gd name="T27" fmla="*/ 1 h 125"/>
                <a:gd name="T28" fmla="*/ 17 w 93"/>
                <a:gd name="T29" fmla="*/ 1 h 125"/>
                <a:gd name="T30" fmla="*/ 26 w 93"/>
                <a:gd name="T31" fmla="*/ 10 h 125"/>
                <a:gd name="T32" fmla="*/ 44 w 93"/>
                <a:gd name="T33" fmla="*/ 34 h 125"/>
                <a:gd name="T34" fmla="*/ 80 w 93"/>
                <a:gd name="T35" fmla="*/ 74 h 125"/>
                <a:gd name="T36" fmla="*/ 84 w 93"/>
                <a:gd name="T37" fmla="*/ 80 h 125"/>
                <a:gd name="T38" fmla="*/ 88 w 93"/>
                <a:gd name="T39" fmla="*/ 84 h 125"/>
                <a:gd name="T40" fmla="*/ 90 w 93"/>
                <a:gd name="T41" fmla="*/ 96 h 125"/>
                <a:gd name="T42" fmla="*/ 78 w 93"/>
                <a:gd name="T43" fmla="*/ 112 h 125"/>
                <a:gd name="T44" fmla="*/ 74 w 93"/>
                <a:gd name="T45" fmla="*/ 117 h 125"/>
                <a:gd name="T46" fmla="*/ 71 w 93"/>
                <a:gd name="T47" fmla="*/ 121 h 125"/>
                <a:gd name="T48" fmla="*/ 60 w 93"/>
                <a:gd name="T49" fmla="*/ 120 h 125"/>
                <a:gd name="T50" fmla="*/ 60 w 93"/>
                <a:gd name="T51" fmla="*/ 119 h 125"/>
                <a:gd name="T52" fmla="*/ 55 w 93"/>
                <a:gd name="T53" fmla="*/ 110 h 125"/>
                <a:gd name="T54" fmla="*/ 16 w 93"/>
                <a:gd name="T55" fmla="*/ 13 h 125"/>
                <a:gd name="T56" fmla="*/ 14 w 93"/>
                <a:gd name="T57" fmla="*/ 19 h 125"/>
                <a:gd name="T58" fmla="*/ 13 w 93"/>
                <a:gd name="T59" fmla="*/ 33 h 125"/>
                <a:gd name="T60" fmla="*/ 12 w 93"/>
                <a:gd name="T61" fmla="*/ 44 h 125"/>
                <a:gd name="T62" fmla="*/ 10 w 93"/>
                <a:gd name="T63" fmla="*/ 52 h 125"/>
                <a:gd name="T64" fmla="*/ 11 w 93"/>
                <a:gd name="T65" fmla="*/ 68 h 125"/>
                <a:gd name="T66" fmla="*/ 25 w 93"/>
                <a:gd name="T67" fmla="*/ 58 h 125"/>
                <a:gd name="T68" fmla="*/ 32 w 93"/>
                <a:gd name="T69" fmla="*/ 60 h 125"/>
                <a:gd name="T70" fmla="*/ 34 w 93"/>
                <a:gd name="T71" fmla="*/ 63 h 125"/>
                <a:gd name="T72" fmla="*/ 51 w 93"/>
                <a:gd name="T73" fmla="*/ 86 h 125"/>
                <a:gd name="T74" fmla="*/ 62 w 93"/>
                <a:gd name="T75" fmla="*/ 101 h 125"/>
                <a:gd name="T76" fmla="*/ 66 w 93"/>
                <a:gd name="T77" fmla="*/ 107 h 125"/>
                <a:gd name="T78" fmla="*/ 79 w 93"/>
                <a:gd name="T79" fmla="*/ 92 h 125"/>
                <a:gd name="T80" fmla="*/ 72 w 93"/>
                <a:gd name="T81" fmla="*/ 81 h 125"/>
                <a:gd name="T82" fmla="*/ 38 w 93"/>
                <a:gd name="T83" fmla="*/ 43 h 125"/>
                <a:gd name="T84" fmla="*/ 17 w 93"/>
                <a:gd name="T85" fmla="*/ 14 h 125"/>
                <a:gd name="T86" fmla="*/ 16 w 93"/>
                <a:gd name="T87" fmla="*/ 1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125">
                  <a:moveTo>
                    <a:pt x="55" y="110"/>
                  </a:moveTo>
                  <a:cubicBezTo>
                    <a:pt x="51" y="103"/>
                    <a:pt x="48" y="97"/>
                    <a:pt x="42" y="92"/>
                  </a:cubicBezTo>
                  <a:cubicBezTo>
                    <a:pt x="41" y="90"/>
                    <a:pt x="40" y="88"/>
                    <a:pt x="39" y="87"/>
                  </a:cubicBezTo>
                  <a:cubicBezTo>
                    <a:pt x="35" y="82"/>
                    <a:pt x="31" y="77"/>
                    <a:pt x="27" y="72"/>
                  </a:cubicBezTo>
                  <a:cubicBezTo>
                    <a:pt x="26" y="70"/>
                    <a:pt x="24" y="70"/>
                    <a:pt x="23" y="71"/>
                  </a:cubicBezTo>
                  <a:cubicBezTo>
                    <a:pt x="22" y="72"/>
                    <a:pt x="21" y="73"/>
                    <a:pt x="20" y="74"/>
                  </a:cubicBezTo>
                  <a:cubicBezTo>
                    <a:pt x="18" y="76"/>
                    <a:pt x="16" y="78"/>
                    <a:pt x="14" y="79"/>
                  </a:cubicBezTo>
                  <a:cubicBezTo>
                    <a:pt x="10" y="81"/>
                    <a:pt x="4" y="79"/>
                    <a:pt x="2" y="74"/>
                  </a:cubicBezTo>
                  <a:cubicBezTo>
                    <a:pt x="2" y="73"/>
                    <a:pt x="2" y="72"/>
                    <a:pt x="2" y="71"/>
                  </a:cubicBezTo>
                  <a:cubicBezTo>
                    <a:pt x="0" y="63"/>
                    <a:pt x="0" y="55"/>
                    <a:pt x="2" y="47"/>
                  </a:cubicBezTo>
                  <a:cubicBezTo>
                    <a:pt x="4" y="41"/>
                    <a:pt x="5" y="35"/>
                    <a:pt x="3" y="29"/>
                  </a:cubicBezTo>
                  <a:cubicBezTo>
                    <a:pt x="2" y="26"/>
                    <a:pt x="3" y="23"/>
                    <a:pt x="4" y="19"/>
                  </a:cubicBezTo>
                  <a:cubicBezTo>
                    <a:pt x="5" y="16"/>
                    <a:pt x="6" y="12"/>
                    <a:pt x="7" y="8"/>
                  </a:cubicBezTo>
                  <a:cubicBezTo>
                    <a:pt x="8" y="5"/>
                    <a:pt x="9" y="2"/>
                    <a:pt x="12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20" y="4"/>
                    <a:pt x="24" y="6"/>
                    <a:pt x="26" y="10"/>
                  </a:cubicBezTo>
                  <a:cubicBezTo>
                    <a:pt x="31" y="19"/>
                    <a:pt x="38" y="26"/>
                    <a:pt x="44" y="34"/>
                  </a:cubicBezTo>
                  <a:cubicBezTo>
                    <a:pt x="55" y="48"/>
                    <a:pt x="67" y="61"/>
                    <a:pt x="80" y="74"/>
                  </a:cubicBezTo>
                  <a:cubicBezTo>
                    <a:pt x="81" y="76"/>
                    <a:pt x="82" y="78"/>
                    <a:pt x="84" y="80"/>
                  </a:cubicBezTo>
                  <a:cubicBezTo>
                    <a:pt x="85" y="82"/>
                    <a:pt x="86" y="83"/>
                    <a:pt x="88" y="84"/>
                  </a:cubicBezTo>
                  <a:cubicBezTo>
                    <a:pt x="93" y="88"/>
                    <a:pt x="93" y="90"/>
                    <a:pt x="90" y="96"/>
                  </a:cubicBezTo>
                  <a:cubicBezTo>
                    <a:pt x="86" y="101"/>
                    <a:pt x="83" y="108"/>
                    <a:pt x="78" y="112"/>
                  </a:cubicBezTo>
                  <a:cubicBezTo>
                    <a:pt x="76" y="113"/>
                    <a:pt x="75" y="115"/>
                    <a:pt x="74" y="117"/>
                  </a:cubicBezTo>
                  <a:cubicBezTo>
                    <a:pt x="73" y="118"/>
                    <a:pt x="72" y="120"/>
                    <a:pt x="71" y="121"/>
                  </a:cubicBezTo>
                  <a:cubicBezTo>
                    <a:pt x="68" y="125"/>
                    <a:pt x="63" y="124"/>
                    <a:pt x="60" y="120"/>
                  </a:cubicBezTo>
                  <a:cubicBezTo>
                    <a:pt x="60" y="120"/>
                    <a:pt x="60" y="119"/>
                    <a:pt x="60" y="119"/>
                  </a:cubicBezTo>
                  <a:cubicBezTo>
                    <a:pt x="58" y="116"/>
                    <a:pt x="56" y="113"/>
                    <a:pt x="55" y="110"/>
                  </a:cubicBezTo>
                  <a:close/>
                  <a:moveTo>
                    <a:pt x="16" y="13"/>
                  </a:moveTo>
                  <a:cubicBezTo>
                    <a:pt x="15" y="15"/>
                    <a:pt x="15" y="17"/>
                    <a:pt x="14" y="19"/>
                  </a:cubicBezTo>
                  <a:cubicBezTo>
                    <a:pt x="12" y="23"/>
                    <a:pt x="11" y="28"/>
                    <a:pt x="13" y="33"/>
                  </a:cubicBezTo>
                  <a:cubicBezTo>
                    <a:pt x="14" y="37"/>
                    <a:pt x="13" y="40"/>
                    <a:pt x="12" y="44"/>
                  </a:cubicBezTo>
                  <a:cubicBezTo>
                    <a:pt x="11" y="47"/>
                    <a:pt x="10" y="49"/>
                    <a:pt x="10" y="52"/>
                  </a:cubicBezTo>
                  <a:cubicBezTo>
                    <a:pt x="9" y="58"/>
                    <a:pt x="9" y="63"/>
                    <a:pt x="11" y="68"/>
                  </a:cubicBezTo>
                  <a:cubicBezTo>
                    <a:pt x="15" y="63"/>
                    <a:pt x="20" y="60"/>
                    <a:pt x="25" y="58"/>
                  </a:cubicBezTo>
                  <a:cubicBezTo>
                    <a:pt x="28" y="56"/>
                    <a:pt x="30" y="57"/>
                    <a:pt x="32" y="60"/>
                  </a:cubicBezTo>
                  <a:cubicBezTo>
                    <a:pt x="33" y="61"/>
                    <a:pt x="33" y="62"/>
                    <a:pt x="34" y="63"/>
                  </a:cubicBezTo>
                  <a:cubicBezTo>
                    <a:pt x="40" y="70"/>
                    <a:pt x="45" y="78"/>
                    <a:pt x="51" y="86"/>
                  </a:cubicBezTo>
                  <a:cubicBezTo>
                    <a:pt x="55" y="91"/>
                    <a:pt x="59" y="96"/>
                    <a:pt x="62" y="101"/>
                  </a:cubicBezTo>
                  <a:cubicBezTo>
                    <a:pt x="63" y="103"/>
                    <a:pt x="64" y="106"/>
                    <a:pt x="66" y="107"/>
                  </a:cubicBezTo>
                  <a:cubicBezTo>
                    <a:pt x="75" y="100"/>
                    <a:pt x="75" y="100"/>
                    <a:pt x="79" y="92"/>
                  </a:cubicBezTo>
                  <a:cubicBezTo>
                    <a:pt x="77" y="88"/>
                    <a:pt x="75" y="84"/>
                    <a:pt x="72" y="81"/>
                  </a:cubicBezTo>
                  <a:cubicBezTo>
                    <a:pt x="60" y="69"/>
                    <a:pt x="49" y="57"/>
                    <a:pt x="38" y="43"/>
                  </a:cubicBezTo>
                  <a:cubicBezTo>
                    <a:pt x="31" y="34"/>
                    <a:pt x="23" y="25"/>
                    <a:pt x="17" y="14"/>
                  </a:cubicBezTo>
                  <a:cubicBezTo>
                    <a:pt x="17" y="14"/>
                    <a:pt x="17" y="14"/>
                    <a:pt x="16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959152" y="3798857"/>
            <a:ext cx="314612" cy="346643"/>
            <a:chOff x="11217275" y="889000"/>
            <a:chExt cx="701675" cy="773113"/>
          </a:xfrm>
        </p:grpSpPr>
        <p:sp>
          <p:nvSpPr>
            <p:cNvPr id="149" name="Freeform 103"/>
            <p:cNvSpPr>
              <a:spLocks noEditPoints="1"/>
            </p:cNvSpPr>
            <p:nvPr/>
          </p:nvSpPr>
          <p:spPr bwMode="auto">
            <a:xfrm>
              <a:off x="11247438" y="922338"/>
              <a:ext cx="644525" cy="703263"/>
            </a:xfrm>
            <a:custGeom>
              <a:avLst/>
              <a:gdLst>
                <a:gd name="T0" fmla="*/ 88 w 230"/>
                <a:gd name="T1" fmla="*/ 247 h 251"/>
                <a:gd name="T2" fmla="*/ 56 w 230"/>
                <a:gd name="T3" fmla="*/ 230 h 251"/>
                <a:gd name="T4" fmla="*/ 20 w 230"/>
                <a:gd name="T5" fmla="*/ 190 h 251"/>
                <a:gd name="T6" fmla="*/ 6 w 230"/>
                <a:gd name="T7" fmla="*/ 155 h 251"/>
                <a:gd name="T8" fmla="*/ 1 w 230"/>
                <a:gd name="T9" fmla="*/ 111 h 251"/>
                <a:gd name="T10" fmla="*/ 10 w 230"/>
                <a:gd name="T11" fmla="*/ 69 h 251"/>
                <a:gd name="T12" fmla="*/ 44 w 230"/>
                <a:gd name="T13" fmla="*/ 23 h 251"/>
                <a:gd name="T14" fmla="*/ 63 w 230"/>
                <a:gd name="T15" fmla="*/ 13 h 251"/>
                <a:gd name="T16" fmla="*/ 90 w 230"/>
                <a:gd name="T17" fmla="*/ 6 h 251"/>
                <a:gd name="T18" fmla="*/ 130 w 230"/>
                <a:gd name="T19" fmla="*/ 2 h 251"/>
                <a:gd name="T20" fmla="*/ 162 w 230"/>
                <a:gd name="T21" fmla="*/ 13 h 251"/>
                <a:gd name="T22" fmla="*/ 201 w 230"/>
                <a:gd name="T23" fmla="*/ 39 h 251"/>
                <a:gd name="T24" fmla="*/ 223 w 230"/>
                <a:gd name="T25" fmla="*/ 83 h 251"/>
                <a:gd name="T26" fmla="*/ 219 w 230"/>
                <a:gd name="T27" fmla="*/ 170 h 251"/>
                <a:gd name="T28" fmla="*/ 193 w 230"/>
                <a:gd name="T29" fmla="*/ 214 h 251"/>
                <a:gd name="T30" fmla="*/ 147 w 230"/>
                <a:gd name="T31" fmla="*/ 245 h 251"/>
                <a:gd name="T32" fmla="*/ 114 w 230"/>
                <a:gd name="T33" fmla="*/ 245 h 251"/>
                <a:gd name="T34" fmla="*/ 98 w 230"/>
                <a:gd name="T35" fmla="*/ 240 h 251"/>
                <a:gd name="T36" fmla="*/ 97 w 230"/>
                <a:gd name="T37" fmla="*/ 244 h 251"/>
                <a:gd name="T38" fmla="*/ 108 w 230"/>
                <a:gd name="T39" fmla="*/ 249 h 251"/>
                <a:gd name="T40" fmla="*/ 26 w 230"/>
                <a:gd name="T41" fmla="*/ 138 h 251"/>
                <a:gd name="T42" fmla="*/ 42 w 230"/>
                <a:gd name="T43" fmla="*/ 182 h 251"/>
                <a:gd name="T44" fmla="*/ 63 w 230"/>
                <a:gd name="T45" fmla="*/ 205 h 251"/>
                <a:gd name="T46" fmla="*/ 96 w 230"/>
                <a:gd name="T47" fmla="*/ 222 h 251"/>
                <a:gd name="T48" fmla="*/ 135 w 230"/>
                <a:gd name="T49" fmla="*/ 220 h 251"/>
                <a:gd name="T50" fmla="*/ 178 w 230"/>
                <a:gd name="T51" fmla="*/ 197 h 251"/>
                <a:gd name="T52" fmla="*/ 210 w 230"/>
                <a:gd name="T53" fmla="*/ 133 h 251"/>
                <a:gd name="T54" fmla="*/ 210 w 230"/>
                <a:gd name="T55" fmla="*/ 93 h 251"/>
                <a:gd name="T56" fmla="*/ 170 w 230"/>
                <a:gd name="T57" fmla="*/ 35 h 251"/>
                <a:gd name="T58" fmla="*/ 154 w 230"/>
                <a:gd name="T59" fmla="*/ 29 h 251"/>
                <a:gd name="T60" fmla="*/ 119 w 230"/>
                <a:gd name="T61" fmla="*/ 22 h 251"/>
                <a:gd name="T62" fmla="*/ 71 w 230"/>
                <a:gd name="T63" fmla="*/ 30 h 251"/>
                <a:gd name="T64" fmla="*/ 36 w 230"/>
                <a:gd name="T65" fmla="*/ 59 h 251"/>
                <a:gd name="T66" fmla="*/ 26 w 230"/>
                <a:gd name="T67" fmla="*/ 138 h 251"/>
                <a:gd name="T68" fmla="*/ 126 w 230"/>
                <a:gd name="T69" fmla="*/ 235 h 251"/>
                <a:gd name="T70" fmla="*/ 135 w 230"/>
                <a:gd name="T71" fmla="*/ 244 h 251"/>
                <a:gd name="T72" fmla="*/ 138 w 230"/>
                <a:gd name="T73" fmla="*/ 238 h 251"/>
                <a:gd name="T74" fmla="*/ 128 w 230"/>
                <a:gd name="T75" fmla="*/ 23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251">
                  <a:moveTo>
                    <a:pt x="109" y="251"/>
                  </a:moveTo>
                  <a:cubicBezTo>
                    <a:pt x="102" y="250"/>
                    <a:pt x="95" y="249"/>
                    <a:pt x="88" y="247"/>
                  </a:cubicBezTo>
                  <a:cubicBezTo>
                    <a:pt x="77" y="243"/>
                    <a:pt x="67" y="238"/>
                    <a:pt x="57" y="231"/>
                  </a:cubicBezTo>
                  <a:cubicBezTo>
                    <a:pt x="57" y="231"/>
                    <a:pt x="57" y="230"/>
                    <a:pt x="56" y="230"/>
                  </a:cubicBezTo>
                  <a:cubicBezTo>
                    <a:pt x="43" y="222"/>
                    <a:pt x="34" y="210"/>
                    <a:pt x="25" y="198"/>
                  </a:cubicBezTo>
                  <a:cubicBezTo>
                    <a:pt x="23" y="195"/>
                    <a:pt x="22" y="193"/>
                    <a:pt x="20" y="190"/>
                  </a:cubicBezTo>
                  <a:cubicBezTo>
                    <a:pt x="16" y="182"/>
                    <a:pt x="13" y="174"/>
                    <a:pt x="9" y="166"/>
                  </a:cubicBezTo>
                  <a:cubicBezTo>
                    <a:pt x="8" y="162"/>
                    <a:pt x="7" y="159"/>
                    <a:pt x="6" y="155"/>
                  </a:cubicBezTo>
                  <a:cubicBezTo>
                    <a:pt x="4" y="147"/>
                    <a:pt x="3" y="138"/>
                    <a:pt x="2" y="130"/>
                  </a:cubicBezTo>
                  <a:cubicBezTo>
                    <a:pt x="1" y="123"/>
                    <a:pt x="0" y="117"/>
                    <a:pt x="1" y="111"/>
                  </a:cubicBezTo>
                  <a:cubicBezTo>
                    <a:pt x="2" y="105"/>
                    <a:pt x="2" y="99"/>
                    <a:pt x="3" y="92"/>
                  </a:cubicBezTo>
                  <a:cubicBezTo>
                    <a:pt x="4" y="84"/>
                    <a:pt x="6" y="76"/>
                    <a:pt x="10" y="69"/>
                  </a:cubicBezTo>
                  <a:cubicBezTo>
                    <a:pt x="12" y="63"/>
                    <a:pt x="14" y="57"/>
                    <a:pt x="17" y="52"/>
                  </a:cubicBezTo>
                  <a:cubicBezTo>
                    <a:pt x="24" y="41"/>
                    <a:pt x="31" y="29"/>
                    <a:pt x="44" y="23"/>
                  </a:cubicBezTo>
                  <a:cubicBezTo>
                    <a:pt x="47" y="21"/>
                    <a:pt x="50" y="19"/>
                    <a:pt x="52" y="18"/>
                  </a:cubicBezTo>
                  <a:cubicBezTo>
                    <a:pt x="56" y="15"/>
                    <a:pt x="59" y="13"/>
                    <a:pt x="63" y="13"/>
                  </a:cubicBezTo>
                  <a:cubicBezTo>
                    <a:pt x="64" y="13"/>
                    <a:pt x="66" y="12"/>
                    <a:pt x="66" y="12"/>
                  </a:cubicBezTo>
                  <a:cubicBezTo>
                    <a:pt x="74" y="8"/>
                    <a:pt x="82" y="7"/>
                    <a:pt x="90" y="6"/>
                  </a:cubicBezTo>
                  <a:cubicBezTo>
                    <a:pt x="100" y="4"/>
                    <a:pt x="110" y="3"/>
                    <a:pt x="119" y="1"/>
                  </a:cubicBezTo>
                  <a:cubicBezTo>
                    <a:pt x="123" y="0"/>
                    <a:pt x="126" y="1"/>
                    <a:pt x="130" y="2"/>
                  </a:cubicBezTo>
                  <a:cubicBezTo>
                    <a:pt x="136" y="4"/>
                    <a:pt x="143" y="6"/>
                    <a:pt x="149" y="8"/>
                  </a:cubicBezTo>
                  <a:cubicBezTo>
                    <a:pt x="154" y="9"/>
                    <a:pt x="158" y="11"/>
                    <a:pt x="162" y="13"/>
                  </a:cubicBezTo>
                  <a:cubicBezTo>
                    <a:pt x="173" y="19"/>
                    <a:pt x="184" y="25"/>
                    <a:pt x="193" y="31"/>
                  </a:cubicBezTo>
                  <a:cubicBezTo>
                    <a:pt x="197" y="34"/>
                    <a:pt x="199" y="36"/>
                    <a:pt x="201" y="39"/>
                  </a:cubicBezTo>
                  <a:cubicBezTo>
                    <a:pt x="205" y="46"/>
                    <a:pt x="209" y="52"/>
                    <a:pt x="213" y="58"/>
                  </a:cubicBezTo>
                  <a:cubicBezTo>
                    <a:pt x="218" y="66"/>
                    <a:pt x="221" y="75"/>
                    <a:pt x="223" y="83"/>
                  </a:cubicBezTo>
                  <a:cubicBezTo>
                    <a:pt x="227" y="101"/>
                    <a:pt x="230" y="119"/>
                    <a:pt x="228" y="138"/>
                  </a:cubicBezTo>
                  <a:cubicBezTo>
                    <a:pt x="227" y="149"/>
                    <a:pt x="224" y="160"/>
                    <a:pt x="219" y="170"/>
                  </a:cubicBezTo>
                  <a:cubicBezTo>
                    <a:pt x="217" y="175"/>
                    <a:pt x="215" y="180"/>
                    <a:pt x="213" y="185"/>
                  </a:cubicBezTo>
                  <a:cubicBezTo>
                    <a:pt x="208" y="196"/>
                    <a:pt x="201" y="205"/>
                    <a:pt x="193" y="214"/>
                  </a:cubicBezTo>
                  <a:cubicBezTo>
                    <a:pt x="186" y="220"/>
                    <a:pt x="179" y="227"/>
                    <a:pt x="172" y="233"/>
                  </a:cubicBezTo>
                  <a:cubicBezTo>
                    <a:pt x="165" y="239"/>
                    <a:pt x="156" y="244"/>
                    <a:pt x="147" y="245"/>
                  </a:cubicBezTo>
                  <a:cubicBezTo>
                    <a:pt x="142" y="246"/>
                    <a:pt x="137" y="246"/>
                    <a:pt x="132" y="247"/>
                  </a:cubicBezTo>
                  <a:cubicBezTo>
                    <a:pt x="125" y="249"/>
                    <a:pt x="120" y="248"/>
                    <a:pt x="114" y="245"/>
                  </a:cubicBezTo>
                  <a:cubicBezTo>
                    <a:pt x="110" y="243"/>
                    <a:pt x="105" y="242"/>
                    <a:pt x="100" y="240"/>
                  </a:cubicBezTo>
                  <a:cubicBezTo>
                    <a:pt x="100" y="240"/>
                    <a:pt x="99" y="240"/>
                    <a:pt x="98" y="240"/>
                  </a:cubicBezTo>
                  <a:cubicBezTo>
                    <a:pt x="98" y="241"/>
                    <a:pt x="97" y="241"/>
                    <a:pt x="97" y="242"/>
                  </a:cubicBezTo>
                  <a:cubicBezTo>
                    <a:pt x="97" y="243"/>
                    <a:pt x="97" y="243"/>
                    <a:pt x="97" y="244"/>
                  </a:cubicBezTo>
                  <a:cubicBezTo>
                    <a:pt x="99" y="244"/>
                    <a:pt x="101" y="245"/>
                    <a:pt x="102" y="246"/>
                  </a:cubicBezTo>
                  <a:cubicBezTo>
                    <a:pt x="104" y="247"/>
                    <a:pt x="106" y="248"/>
                    <a:pt x="108" y="249"/>
                  </a:cubicBezTo>
                  <a:cubicBezTo>
                    <a:pt x="108" y="249"/>
                    <a:pt x="109" y="250"/>
                    <a:pt x="109" y="251"/>
                  </a:cubicBezTo>
                  <a:close/>
                  <a:moveTo>
                    <a:pt x="26" y="138"/>
                  </a:moveTo>
                  <a:cubicBezTo>
                    <a:pt x="28" y="145"/>
                    <a:pt x="29" y="153"/>
                    <a:pt x="31" y="160"/>
                  </a:cubicBezTo>
                  <a:cubicBezTo>
                    <a:pt x="33" y="168"/>
                    <a:pt x="36" y="176"/>
                    <a:pt x="42" y="182"/>
                  </a:cubicBezTo>
                  <a:cubicBezTo>
                    <a:pt x="45" y="187"/>
                    <a:pt x="49" y="192"/>
                    <a:pt x="53" y="196"/>
                  </a:cubicBezTo>
                  <a:cubicBezTo>
                    <a:pt x="56" y="200"/>
                    <a:pt x="59" y="203"/>
                    <a:pt x="63" y="205"/>
                  </a:cubicBezTo>
                  <a:cubicBezTo>
                    <a:pt x="68" y="208"/>
                    <a:pt x="72" y="210"/>
                    <a:pt x="76" y="213"/>
                  </a:cubicBezTo>
                  <a:cubicBezTo>
                    <a:pt x="82" y="217"/>
                    <a:pt x="89" y="220"/>
                    <a:pt x="96" y="222"/>
                  </a:cubicBezTo>
                  <a:cubicBezTo>
                    <a:pt x="102" y="224"/>
                    <a:pt x="108" y="224"/>
                    <a:pt x="114" y="223"/>
                  </a:cubicBezTo>
                  <a:cubicBezTo>
                    <a:pt x="121" y="222"/>
                    <a:pt x="128" y="221"/>
                    <a:pt x="135" y="220"/>
                  </a:cubicBezTo>
                  <a:cubicBezTo>
                    <a:pt x="148" y="218"/>
                    <a:pt x="158" y="213"/>
                    <a:pt x="168" y="206"/>
                  </a:cubicBezTo>
                  <a:cubicBezTo>
                    <a:pt x="172" y="204"/>
                    <a:pt x="176" y="201"/>
                    <a:pt x="178" y="197"/>
                  </a:cubicBezTo>
                  <a:cubicBezTo>
                    <a:pt x="183" y="191"/>
                    <a:pt x="188" y="184"/>
                    <a:pt x="192" y="177"/>
                  </a:cubicBezTo>
                  <a:cubicBezTo>
                    <a:pt x="200" y="163"/>
                    <a:pt x="207" y="149"/>
                    <a:pt x="210" y="133"/>
                  </a:cubicBezTo>
                  <a:cubicBezTo>
                    <a:pt x="210" y="130"/>
                    <a:pt x="211" y="127"/>
                    <a:pt x="211" y="125"/>
                  </a:cubicBezTo>
                  <a:cubicBezTo>
                    <a:pt x="214" y="114"/>
                    <a:pt x="213" y="104"/>
                    <a:pt x="210" y="93"/>
                  </a:cubicBezTo>
                  <a:cubicBezTo>
                    <a:pt x="208" y="83"/>
                    <a:pt x="203" y="74"/>
                    <a:pt x="199" y="65"/>
                  </a:cubicBezTo>
                  <a:cubicBezTo>
                    <a:pt x="192" y="52"/>
                    <a:pt x="182" y="42"/>
                    <a:pt x="170" y="35"/>
                  </a:cubicBezTo>
                  <a:cubicBezTo>
                    <a:pt x="168" y="34"/>
                    <a:pt x="165" y="33"/>
                    <a:pt x="162" y="32"/>
                  </a:cubicBezTo>
                  <a:cubicBezTo>
                    <a:pt x="160" y="31"/>
                    <a:pt x="157" y="30"/>
                    <a:pt x="154" y="29"/>
                  </a:cubicBezTo>
                  <a:cubicBezTo>
                    <a:pt x="150" y="27"/>
                    <a:pt x="145" y="26"/>
                    <a:pt x="140" y="25"/>
                  </a:cubicBezTo>
                  <a:cubicBezTo>
                    <a:pt x="133" y="24"/>
                    <a:pt x="126" y="23"/>
                    <a:pt x="119" y="22"/>
                  </a:cubicBezTo>
                  <a:cubicBezTo>
                    <a:pt x="113" y="22"/>
                    <a:pt x="107" y="22"/>
                    <a:pt x="102" y="22"/>
                  </a:cubicBezTo>
                  <a:cubicBezTo>
                    <a:pt x="91" y="24"/>
                    <a:pt x="81" y="26"/>
                    <a:pt x="71" y="30"/>
                  </a:cubicBezTo>
                  <a:cubicBezTo>
                    <a:pt x="59" y="34"/>
                    <a:pt x="49" y="42"/>
                    <a:pt x="41" y="52"/>
                  </a:cubicBezTo>
                  <a:cubicBezTo>
                    <a:pt x="39" y="54"/>
                    <a:pt x="37" y="57"/>
                    <a:pt x="36" y="59"/>
                  </a:cubicBezTo>
                  <a:cubicBezTo>
                    <a:pt x="32" y="68"/>
                    <a:pt x="29" y="78"/>
                    <a:pt x="27" y="88"/>
                  </a:cubicBezTo>
                  <a:cubicBezTo>
                    <a:pt x="24" y="105"/>
                    <a:pt x="22" y="121"/>
                    <a:pt x="26" y="138"/>
                  </a:cubicBezTo>
                  <a:close/>
                  <a:moveTo>
                    <a:pt x="128" y="235"/>
                  </a:moveTo>
                  <a:cubicBezTo>
                    <a:pt x="127" y="235"/>
                    <a:pt x="126" y="235"/>
                    <a:pt x="126" y="235"/>
                  </a:cubicBezTo>
                  <a:cubicBezTo>
                    <a:pt x="124" y="236"/>
                    <a:pt x="124" y="238"/>
                    <a:pt x="125" y="239"/>
                  </a:cubicBezTo>
                  <a:cubicBezTo>
                    <a:pt x="128" y="242"/>
                    <a:pt x="131" y="244"/>
                    <a:pt x="135" y="244"/>
                  </a:cubicBezTo>
                  <a:cubicBezTo>
                    <a:pt x="136" y="244"/>
                    <a:pt x="137" y="243"/>
                    <a:pt x="138" y="242"/>
                  </a:cubicBezTo>
                  <a:cubicBezTo>
                    <a:pt x="139" y="241"/>
                    <a:pt x="139" y="239"/>
                    <a:pt x="138" y="238"/>
                  </a:cubicBezTo>
                  <a:cubicBezTo>
                    <a:pt x="137" y="237"/>
                    <a:pt x="136" y="236"/>
                    <a:pt x="134" y="235"/>
                  </a:cubicBezTo>
                  <a:cubicBezTo>
                    <a:pt x="132" y="235"/>
                    <a:pt x="130" y="235"/>
                    <a:pt x="128" y="235"/>
                  </a:cubicBezTo>
                  <a:close/>
                </a:path>
              </a:pathLst>
            </a:custGeom>
            <a:solidFill>
              <a:srgbClr val="FFA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04"/>
            <p:cNvSpPr>
              <a:spLocks noEditPoints="1"/>
            </p:cNvSpPr>
            <p:nvPr/>
          </p:nvSpPr>
          <p:spPr bwMode="auto">
            <a:xfrm>
              <a:off x="11345863" y="1014413"/>
              <a:ext cx="473075" cy="508000"/>
            </a:xfrm>
            <a:custGeom>
              <a:avLst/>
              <a:gdLst>
                <a:gd name="T0" fmla="*/ 142 w 169"/>
                <a:gd name="T1" fmla="*/ 23 h 181"/>
                <a:gd name="T2" fmla="*/ 145 w 169"/>
                <a:gd name="T3" fmla="*/ 21 h 181"/>
                <a:gd name="T4" fmla="*/ 147 w 169"/>
                <a:gd name="T5" fmla="*/ 22 h 181"/>
                <a:gd name="T6" fmla="*/ 150 w 169"/>
                <a:gd name="T7" fmla="*/ 26 h 181"/>
                <a:gd name="T8" fmla="*/ 168 w 169"/>
                <a:gd name="T9" fmla="*/ 70 h 181"/>
                <a:gd name="T10" fmla="*/ 167 w 169"/>
                <a:gd name="T11" fmla="*/ 88 h 181"/>
                <a:gd name="T12" fmla="*/ 165 w 169"/>
                <a:gd name="T13" fmla="*/ 99 h 181"/>
                <a:gd name="T14" fmla="*/ 148 w 169"/>
                <a:gd name="T15" fmla="*/ 140 h 181"/>
                <a:gd name="T16" fmla="*/ 136 w 169"/>
                <a:gd name="T17" fmla="*/ 157 h 181"/>
                <a:gd name="T18" fmla="*/ 128 w 169"/>
                <a:gd name="T19" fmla="*/ 164 h 181"/>
                <a:gd name="T20" fmla="*/ 98 w 169"/>
                <a:gd name="T21" fmla="*/ 176 h 181"/>
                <a:gd name="T22" fmla="*/ 82 w 169"/>
                <a:gd name="T23" fmla="*/ 179 h 181"/>
                <a:gd name="T24" fmla="*/ 51 w 169"/>
                <a:gd name="T25" fmla="*/ 173 h 181"/>
                <a:gd name="T26" fmla="*/ 35 w 169"/>
                <a:gd name="T27" fmla="*/ 163 h 181"/>
                <a:gd name="T28" fmla="*/ 26 w 169"/>
                <a:gd name="T29" fmla="*/ 155 h 181"/>
                <a:gd name="T30" fmla="*/ 17 w 169"/>
                <a:gd name="T31" fmla="*/ 145 h 181"/>
                <a:gd name="T32" fmla="*/ 7 w 169"/>
                <a:gd name="T33" fmla="*/ 124 h 181"/>
                <a:gd name="T34" fmla="*/ 0 w 169"/>
                <a:gd name="T35" fmla="*/ 83 h 181"/>
                <a:gd name="T36" fmla="*/ 0 w 169"/>
                <a:gd name="T37" fmla="*/ 79 h 181"/>
                <a:gd name="T38" fmla="*/ 11 w 169"/>
                <a:gd name="T39" fmla="*/ 32 h 181"/>
                <a:gd name="T40" fmla="*/ 14 w 169"/>
                <a:gd name="T41" fmla="*/ 27 h 181"/>
                <a:gd name="T42" fmla="*/ 38 w 169"/>
                <a:gd name="T43" fmla="*/ 8 h 181"/>
                <a:gd name="T44" fmla="*/ 68 w 169"/>
                <a:gd name="T45" fmla="*/ 0 h 181"/>
                <a:gd name="T46" fmla="*/ 83 w 169"/>
                <a:gd name="T47" fmla="*/ 1 h 181"/>
                <a:gd name="T48" fmla="*/ 103 w 169"/>
                <a:gd name="T49" fmla="*/ 3 h 181"/>
                <a:gd name="T50" fmla="*/ 120 w 169"/>
                <a:gd name="T51" fmla="*/ 9 h 181"/>
                <a:gd name="T52" fmla="*/ 142 w 169"/>
                <a:gd name="T53" fmla="*/ 23 h 181"/>
                <a:gd name="T54" fmla="*/ 30 w 169"/>
                <a:gd name="T55" fmla="*/ 86 h 181"/>
                <a:gd name="T56" fmla="*/ 19 w 169"/>
                <a:gd name="T57" fmla="*/ 88 h 181"/>
                <a:gd name="T58" fmla="*/ 18 w 169"/>
                <a:gd name="T59" fmla="*/ 88 h 181"/>
                <a:gd name="T60" fmla="*/ 13 w 169"/>
                <a:gd name="T61" fmla="*/ 98 h 181"/>
                <a:gd name="T62" fmla="*/ 16 w 169"/>
                <a:gd name="T63" fmla="*/ 102 h 181"/>
                <a:gd name="T64" fmla="*/ 20 w 169"/>
                <a:gd name="T65" fmla="*/ 107 h 181"/>
                <a:gd name="T66" fmla="*/ 31 w 169"/>
                <a:gd name="T67" fmla="*/ 124 h 181"/>
                <a:gd name="T68" fmla="*/ 42 w 169"/>
                <a:gd name="T69" fmla="*/ 126 h 181"/>
                <a:gd name="T70" fmla="*/ 48 w 169"/>
                <a:gd name="T71" fmla="*/ 124 h 181"/>
                <a:gd name="T72" fmla="*/ 55 w 169"/>
                <a:gd name="T73" fmla="*/ 122 h 181"/>
                <a:gd name="T74" fmla="*/ 104 w 169"/>
                <a:gd name="T75" fmla="*/ 102 h 181"/>
                <a:gd name="T76" fmla="*/ 133 w 169"/>
                <a:gd name="T77" fmla="*/ 93 h 181"/>
                <a:gd name="T78" fmla="*/ 144 w 169"/>
                <a:gd name="T79" fmla="*/ 88 h 181"/>
                <a:gd name="T80" fmla="*/ 146 w 169"/>
                <a:gd name="T81" fmla="*/ 83 h 181"/>
                <a:gd name="T82" fmla="*/ 141 w 169"/>
                <a:gd name="T83" fmla="*/ 76 h 181"/>
                <a:gd name="T84" fmla="*/ 131 w 169"/>
                <a:gd name="T85" fmla="*/ 69 h 181"/>
                <a:gd name="T86" fmla="*/ 123 w 169"/>
                <a:gd name="T87" fmla="*/ 65 h 181"/>
                <a:gd name="T88" fmla="*/ 106 w 169"/>
                <a:gd name="T89" fmla="*/ 58 h 181"/>
                <a:gd name="T90" fmla="*/ 84 w 169"/>
                <a:gd name="T91" fmla="*/ 49 h 181"/>
                <a:gd name="T92" fmla="*/ 80 w 169"/>
                <a:gd name="T93" fmla="*/ 49 h 181"/>
                <a:gd name="T94" fmla="*/ 72 w 169"/>
                <a:gd name="T95" fmla="*/ 58 h 181"/>
                <a:gd name="T96" fmla="*/ 74 w 169"/>
                <a:gd name="T97" fmla="*/ 65 h 181"/>
                <a:gd name="T98" fmla="*/ 76 w 169"/>
                <a:gd name="T99" fmla="*/ 70 h 181"/>
                <a:gd name="T100" fmla="*/ 75 w 169"/>
                <a:gd name="T101" fmla="*/ 73 h 181"/>
                <a:gd name="T102" fmla="*/ 56 w 169"/>
                <a:gd name="T103" fmla="*/ 79 h 181"/>
                <a:gd name="T104" fmla="*/ 50 w 169"/>
                <a:gd name="T105" fmla="*/ 81 h 181"/>
                <a:gd name="T106" fmla="*/ 30 w 169"/>
                <a:gd name="T107" fmla="*/ 8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81">
                  <a:moveTo>
                    <a:pt x="142" y="23"/>
                  </a:moveTo>
                  <a:cubicBezTo>
                    <a:pt x="143" y="22"/>
                    <a:pt x="144" y="22"/>
                    <a:pt x="145" y="21"/>
                  </a:cubicBezTo>
                  <a:cubicBezTo>
                    <a:pt x="146" y="21"/>
                    <a:pt x="147" y="21"/>
                    <a:pt x="147" y="22"/>
                  </a:cubicBezTo>
                  <a:cubicBezTo>
                    <a:pt x="148" y="23"/>
                    <a:pt x="150" y="24"/>
                    <a:pt x="150" y="26"/>
                  </a:cubicBezTo>
                  <a:cubicBezTo>
                    <a:pt x="159" y="40"/>
                    <a:pt x="165" y="54"/>
                    <a:pt x="168" y="70"/>
                  </a:cubicBezTo>
                  <a:cubicBezTo>
                    <a:pt x="169" y="76"/>
                    <a:pt x="168" y="82"/>
                    <a:pt x="167" y="88"/>
                  </a:cubicBezTo>
                  <a:cubicBezTo>
                    <a:pt x="166" y="92"/>
                    <a:pt x="165" y="96"/>
                    <a:pt x="165" y="99"/>
                  </a:cubicBezTo>
                  <a:cubicBezTo>
                    <a:pt x="162" y="114"/>
                    <a:pt x="156" y="127"/>
                    <a:pt x="148" y="140"/>
                  </a:cubicBezTo>
                  <a:cubicBezTo>
                    <a:pt x="145" y="146"/>
                    <a:pt x="140" y="151"/>
                    <a:pt x="136" y="157"/>
                  </a:cubicBezTo>
                  <a:cubicBezTo>
                    <a:pt x="134" y="160"/>
                    <a:pt x="131" y="162"/>
                    <a:pt x="128" y="164"/>
                  </a:cubicBezTo>
                  <a:cubicBezTo>
                    <a:pt x="119" y="170"/>
                    <a:pt x="109" y="175"/>
                    <a:pt x="98" y="176"/>
                  </a:cubicBezTo>
                  <a:cubicBezTo>
                    <a:pt x="93" y="177"/>
                    <a:pt x="87" y="178"/>
                    <a:pt x="82" y="179"/>
                  </a:cubicBezTo>
                  <a:cubicBezTo>
                    <a:pt x="71" y="181"/>
                    <a:pt x="61" y="178"/>
                    <a:pt x="51" y="173"/>
                  </a:cubicBezTo>
                  <a:cubicBezTo>
                    <a:pt x="45" y="170"/>
                    <a:pt x="40" y="166"/>
                    <a:pt x="35" y="163"/>
                  </a:cubicBezTo>
                  <a:cubicBezTo>
                    <a:pt x="31" y="161"/>
                    <a:pt x="28" y="158"/>
                    <a:pt x="26" y="155"/>
                  </a:cubicBezTo>
                  <a:cubicBezTo>
                    <a:pt x="23" y="152"/>
                    <a:pt x="20" y="148"/>
                    <a:pt x="17" y="145"/>
                  </a:cubicBezTo>
                  <a:cubicBezTo>
                    <a:pt x="12" y="139"/>
                    <a:pt x="9" y="132"/>
                    <a:pt x="7" y="124"/>
                  </a:cubicBezTo>
                  <a:cubicBezTo>
                    <a:pt x="4" y="110"/>
                    <a:pt x="2" y="96"/>
                    <a:pt x="0" y="83"/>
                  </a:cubicBezTo>
                  <a:cubicBezTo>
                    <a:pt x="0" y="81"/>
                    <a:pt x="0" y="80"/>
                    <a:pt x="0" y="79"/>
                  </a:cubicBezTo>
                  <a:cubicBezTo>
                    <a:pt x="2" y="63"/>
                    <a:pt x="4" y="47"/>
                    <a:pt x="11" y="32"/>
                  </a:cubicBezTo>
                  <a:cubicBezTo>
                    <a:pt x="12" y="30"/>
                    <a:pt x="13" y="28"/>
                    <a:pt x="14" y="27"/>
                  </a:cubicBezTo>
                  <a:cubicBezTo>
                    <a:pt x="20" y="19"/>
                    <a:pt x="28" y="12"/>
                    <a:pt x="38" y="8"/>
                  </a:cubicBezTo>
                  <a:cubicBezTo>
                    <a:pt x="47" y="4"/>
                    <a:pt x="57" y="2"/>
                    <a:pt x="68" y="0"/>
                  </a:cubicBezTo>
                  <a:cubicBezTo>
                    <a:pt x="73" y="0"/>
                    <a:pt x="78" y="0"/>
                    <a:pt x="83" y="1"/>
                  </a:cubicBezTo>
                  <a:cubicBezTo>
                    <a:pt x="90" y="2"/>
                    <a:pt x="97" y="2"/>
                    <a:pt x="103" y="3"/>
                  </a:cubicBezTo>
                  <a:cubicBezTo>
                    <a:pt x="109" y="4"/>
                    <a:pt x="115" y="5"/>
                    <a:pt x="120" y="9"/>
                  </a:cubicBezTo>
                  <a:cubicBezTo>
                    <a:pt x="127" y="13"/>
                    <a:pt x="134" y="18"/>
                    <a:pt x="142" y="23"/>
                  </a:cubicBezTo>
                  <a:close/>
                  <a:moveTo>
                    <a:pt x="30" y="86"/>
                  </a:moveTo>
                  <a:cubicBezTo>
                    <a:pt x="26" y="87"/>
                    <a:pt x="23" y="87"/>
                    <a:pt x="19" y="88"/>
                  </a:cubicBezTo>
                  <a:cubicBezTo>
                    <a:pt x="19" y="88"/>
                    <a:pt x="18" y="88"/>
                    <a:pt x="18" y="88"/>
                  </a:cubicBezTo>
                  <a:cubicBezTo>
                    <a:pt x="13" y="89"/>
                    <a:pt x="11" y="93"/>
                    <a:pt x="13" y="98"/>
                  </a:cubicBezTo>
                  <a:cubicBezTo>
                    <a:pt x="14" y="99"/>
                    <a:pt x="15" y="100"/>
                    <a:pt x="16" y="102"/>
                  </a:cubicBezTo>
                  <a:cubicBezTo>
                    <a:pt x="17" y="103"/>
                    <a:pt x="19" y="105"/>
                    <a:pt x="20" y="107"/>
                  </a:cubicBezTo>
                  <a:cubicBezTo>
                    <a:pt x="22" y="114"/>
                    <a:pt x="27" y="119"/>
                    <a:pt x="31" y="124"/>
                  </a:cubicBezTo>
                  <a:cubicBezTo>
                    <a:pt x="35" y="129"/>
                    <a:pt x="37" y="130"/>
                    <a:pt x="42" y="126"/>
                  </a:cubicBezTo>
                  <a:cubicBezTo>
                    <a:pt x="44" y="125"/>
                    <a:pt x="46" y="124"/>
                    <a:pt x="48" y="124"/>
                  </a:cubicBezTo>
                  <a:cubicBezTo>
                    <a:pt x="50" y="123"/>
                    <a:pt x="52" y="123"/>
                    <a:pt x="55" y="122"/>
                  </a:cubicBezTo>
                  <a:cubicBezTo>
                    <a:pt x="71" y="114"/>
                    <a:pt x="87" y="107"/>
                    <a:pt x="104" y="102"/>
                  </a:cubicBezTo>
                  <a:cubicBezTo>
                    <a:pt x="113" y="99"/>
                    <a:pt x="123" y="94"/>
                    <a:pt x="133" y="93"/>
                  </a:cubicBezTo>
                  <a:cubicBezTo>
                    <a:pt x="137" y="93"/>
                    <a:pt x="141" y="90"/>
                    <a:pt x="144" y="88"/>
                  </a:cubicBezTo>
                  <a:cubicBezTo>
                    <a:pt x="146" y="86"/>
                    <a:pt x="146" y="85"/>
                    <a:pt x="146" y="83"/>
                  </a:cubicBezTo>
                  <a:cubicBezTo>
                    <a:pt x="146" y="79"/>
                    <a:pt x="144" y="77"/>
                    <a:pt x="141" y="76"/>
                  </a:cubicBezTo>
                  <a:cubicBezTo>
                    <a:pt x="138" y="74"/>
                    <a:pt x="134" y="72"/>
                    <a:pt x="131" y="69"/>
                  </a:cubicBezTo>
                  <a:cubicBezTo>
                    <a:pt x="129" y="67"/>
                    <a:pt x="126" y="65"/>
                    <a:pt x="123" y="65"/>
                  </a:cubicBezTo>
                  <a:cubicBezTo>
                    <a:pt x="117" y="64"/>
                    <a:pt x="111" y="62"/>
                    <a:pt x="106" y="58"/>
                  </a:cubicBezTo>
                  <a:cubicBezTo>
                    <a:pt x="100" y="53"/>
                    <a:pt x="92" y="51"/>
                    <a:pt x="84" y="49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75" y="49"/>
                    <a:pt x="71" y="53"/>
                    <a:pt x="72" y="58"/>
                  </a:cubicBezTo>
                  <a:cubicBezTo>
                    <a:pt x="73" y="61"/>
                    <a:pt x="74" y="63"/>
                    <a:pt x="74" y="65"/>
                  </a:cubicBezTo>
                  <a:cubicBezTo>
                    <a:pt x="75" y="67"/>
                    <a:pt x="76" y="68"/>
                    <a:pt x="76" y="70"/>
                  </a:cubicBezTo>
                  <a:cubicBezTo>
                    <a:pt x="77" y="71"/>
                    <a:pt x="76" y="73"/>
                    <a:pt x="75" y="73"/>
                  </a:cubicBezTo>
                  <a:cubicBezTo>
                    <a:pt x="69" y="75"/>
                    <a:pt x="62" y="77"/>
                    <a:pt x="56" y="79"/>
                  </a:cubicBezTo>
                  <a:cubicBezTo>
                    <a:pt x="54" y="80"/>
                    <a:pt x="52" y="80"/>
                    <a:pt x="50" y="81"/>
                  </a:cubicBezTo>
                  <a:cubicBezTo>
                    <a:pt x="44" y="84"/>
                    <a:pt x="37" y="85"/>
                    <a:pt x="30" y="8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05"/>
            <p:cNvSpPr/>
            <p:nvPr/>
          </p:nvSpPr>
          <p:spPr bwMode="auto">
            <a:xfrm>
              <a:off x="11423650" y="1179513"/>
              <a:ext cx="296863" cy="157163"/>
            </a:xfrm>
            <a:custGeom>
              <a:avLst/>
              <a:gdLst>
                <a:gd name="T0" fmla="*/ 106 w 106"/>
                <a:gd name="T1" fmla="*/ 23 h 56"/>
                <a:gd name="T2" fmla="*/ 104 w 106"/>
                <a:gd name="T3" fmla="*/ 24 h 56"/>
                <a:gd name="T4" fmla="*/ 70 w 106"/>
                <a:gd name="T5" fmla="*/ 34 h 56"/>
                <a:gd name="T6" fmla="*/ 22 w 106"/>
                <a:gd name="T7" fmla="*/ 53 h 56"/>
                <a:gd name="T8" fmla="*/ 10 w 106"/>
                <a:gd name="T9" fmla="*/ 56 h 56"/>
                <a:gd name="T10" fmla="*/ 0 w 106"/>
                <a:gd name="T11" fmla="*/ 39 h 56"/>
                <a:gd name="T12" fmla="*/ 7 w 106"/>
                <a:gd name="T13" fmla="*/ 37 h 56"/>
                <a:gd name="T14" fmla="*/ 25 w 106"/>
                <a:gd name="T15" fmla="*/ 32 h 56"/>
                <a:gd name="T16" fmla="*/ 53 w 106"/>
                <a:gd name="T17" fmla="*/ 24 h 56"/>
                <a:gd name="T18" fmla="*/ 56 w 106"/>
                <a:gd name="T19" fmla="*/ 23 h 56"/>
                <a:gd name="T20" fmla="*/ 60 w 106"/>
                <a:gd name="T21" fmla="*/ 17 h 56"/>
                <a:gd name="T22" fmla="*/ 55 w 106"/>
                <a:gd name="T23" fmla="*/ 0 h 56"/>
                <a:gd name="T24" fmla="*/ 71 w 106"/>
                <a:gd name="T25" fmla="*/ 4 h 56"/>
                <a:gd name="T26" fmla="*/ 77 w 106"/>
                <a:gd name="T27" fmla="*/ 9 h 56"/>
                <a:gd name="T28" fmla="*/ 88 w 106"/>
                <a:gd name="T29" fmla="*/ 14 h 56"/>
                <a:gd name="T30" fmla="*/ 101 w 106"/>
                <a:gd name="T31" fmla="*/ 20 h 56"/>
                <a:gd name="T32" fmla="*/ 106 w 106"/>
                <a:gd name="T33" fmla="*/ 2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56">
                  <a:moveTo>
                    <a:pt x="106" y="23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92" y="26"/>
                    <a:pt x="81" y="31"/>
                    <a:pt x="70" y="34"/>
                  </a:cubicBezTo>
                  <a:cubicBezTo>
                    <a:pt x="53" y="40"/>
                    <a:pt x="38" y="47"/>
                    <a:pt x="22" y="53"/>
                  </a:cubicBezTo>
                  <a:cubicBezTo>
                    <a:pt x="18" y="55"/>
                    <a:pt x="14" y="55"/>
                    <a:pt x="10" y="56"/>
                  </a:cubicBezTo>
                  <a:cubicBezTo>
                    <a:pt x="4" y="50"/>
                    <a:pt x="4" y="50"/>
                    <a:pt x="0" y="39"/>
                  </a:cubicBezTo>
                  <a:cubicBezTo>
                    <a:pt x="2" y="37"/>
                    <a:pt x="5" y="37"/>
                    <a:pt x="7" y="37"/>
                  </a:cubicBezTo>
                  <a:cubicBezTo>
                    <a:pt x="13" y="36"/>
                    <a:pt x="19" y="34"/>
                    <a:pt x="25" y="32"/>
                  </a:cubicBezTo>
                  <a:cubicBezTo>
                    <a:pt x="34" y="29"/>
                    <a:pt x="43" y="26"/>
                    <a:pt x="53" y="24"/>
                  </a:cubicBezTo>
                  <a:cubicBezTo>
                    <a:pt x="54" y="23"/>
                    <a:pt x="55" y="23"/>
                    <a:pt x="56" y="23"/>
                  </a:cubicBezTo>
                  <a:cubicBezTo>
                    <a:pt x="59" y="22"/>
                    <a:pt x="60" y="20"/>
                    <a:pt x="60" y="17"/>
                  </a:cubicBezTo>
                  <a:cubicBezTo>
                    <a:pt x="60" y="11"/>
                    <a:pt x="59" y="6"/>
                    <a:pt x="55" y="0"/>
                  </a:cubicBezTo>
                  <a:cubicBezTo>
                    <a:pt x="61" y="0"/>
                    <a:pt x="66" y="1"/>
                    <a:pt x="71" y="4"/>
                  </a:cubicBezTo>
                  <a:cubicBezTo>
                    <a:pt x="73" y="6"/>
                    <a:pt x="75" y="7"/>
                    <a:pt x="77" y="9"/>
                  </a:cubicBezTo>
                  <a:cubicBezTo>
                    <a:pt x="81" y="11"/>
                    <a:pt x="84" y="13"/>
                    <a:pt x="88" y="14"/>
                  </a:cubicBezTo>
                  <a:cubicBezTo>
                    <a:pt x="93" y="14"/>
                    <a:pt x="97" y="16"/>
                    <a:pt x="101" y="20"/>
                  </a:cubicBezTo>
                  <a:cubicBezTo>
                    <a:pt x="102" y="21"/>
                    <a:pt x="104" y="22"/>
                    <a:pt x="1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06"/>
            <p:cNvSpPr>
              <a:spLocks noEditPoints="1"/>
            </p:cNvSpPr>
            <p:nvPr/>
          </p:nvSpPr>
          <p:spPr bwMode="auto">
            <a:xfrm>
              <a:off x="11217275" y="889000"/>
              <a:ext cx="701675" cy="773113"/>
            </a:xfrm>
            <a:custGeom>
              <a:avLst/>
              <a:gdLst>
                <a:gd name="T0" fmla="*/ 128 w 251"/>
                <a:gd name="T1" fmla="*/ 1 h 276"/>
                <a:gd name="T2" fmla="*/ 163 w 251"/>
                <a:gd name="T3" fmla="*/ 8 h 276"/>
                <a:gd name="T4" fmla="*/ 188 w 251"/>
                <a:gd name="T5" fmla="*/ 18 h 276"/>
                <a:gd name="T6" fmla="*/ 200 w 251"/>
                <a:gd name="T7" fmla="*/ 24 h 276"/>
                <a:gd name="T8" fmla="*/ 219 w 251"/>
                <a:gd name="T9" fmla="*/ 45 h 276"/>
                <a:gd name="T10" fmla="*/ 245 w 251"/>
                <a:gd name="T11" fmla="*/ 96 h 276"/>
                <a:gd name="T12" fmla="*/ 248 w 251"/>
                <a:gd name="T13" fmla="*/ 163 h 276"/>
                <a:gd name="T14" fmla="*/ 219 w 251"/>
                <a:gd name="T15" fmla="*/ 226 h 276"/>
                <a:gd name="T16" fmla="*/ 160 w 251"/>
                <a:gd name="T17" fmla="*/ 268 h 276"/>
                <a:gd name="T18" fmla="*/ 98 w 251"/>
                <a:gd name="T19" fmla="*/ 271 h 276"/>
                <a:gd name="T20" fmla="*/ 59 w 251"/>
                <a:gd name="T21" fmla="*/ 251 h 276"/>
                <a:gd name="T22" fmla="*/ 22 w 251"/>
                <a:gd name="T23" fmla="*/ 211 h 276"/>
                <a:gd name="T24" fmla="*/ 0 w 251"/>
                <a:gd name="T25" fmla="*/ 140 h 276"/>
                <a:gd name="T26" fmla="*/ 4 w 251"/>
                <a:gd name="T27" fmla="*/ 91 h 276"/>
                <a:gd name="T28" fmla="*/ 17 w 251"/>
                <a:gd name="T29" fmla="*/ 60 h 276"/>
                <a:gd name="T30" fmla="*/ 59 w 251"/>
                <a:gd name="T31" fmla="*/ 18 h 276"/>
                <a:gd name="T32" fmla="*/ 73 w 251"/>
                <a:gd name="T33" fmla="*/ 13 h 276"/>
                <a:gd name="T34" fmla="*/ 108 w 251"/>
                <a:gd name="T35" fmla="*/ 4 h 276"/>
                <a:gd name="T36" fmla="*/ 120 w 251"/>
                <a:gd name="T37" fmla="*/ 263 h 276"/>
                <a:gd name="T38" fmla="*/ 113 w 251"/>
                <a:gd name="T39" fmla="*/ 258 h 276"/>
                <a:gd name="T40" fmla="*/ 108 w 251"/>
                <a:gd name="T41" fmla="*/ 254 h 276"/>
                <a:gd name="T42" fmla="*/ 111 w 251"/>
                <a:gd name="T43" fmla="*/ 252 h 276"/>
                <a:gd name="T44" fmla="*/ 143 w 251"/>
                <a:gd name="T45" fmla="*/ 259 h 276"/>
                <a:gd name="T46" fmla="*/ 183 w 251"/>
                <a:gd name="T47" fmla="*/ 245 h 276"/>
                <a:gd name="T48" fmla="*/ 224 w 251"/>
                <a:gd name="T49" fmla="*/ 197 h 276"/>
                <a:gd name="T50" fmla="*/ 239 w 251"/>
                <a:gd name="T51" fmla="*/ 150 h 276"/>
                <a:gd name="T52" fmla="*/ 224 w 251"/>
                <a:gd name="T53" fmla="*/ 70 h 276"/>
                <a:gd name="T54" fmla="*/ 204 w 251"/>
                <a:gd name="T55" fmla="*/ 43 h 276"/>
                <a:gd name="T56" fmla="*/ 160 w 251"/>
                <a:gd name="T57" fmla="*/ 20 h 276"/>
                <a:gd name="T58" fmla="*/ 130 w 251"/>
                <a:gd name="T59" fmla="*/ 13 h 276"/>
                <a:gd name="T60" fmla="*/ 77 w 251"/>
                <a:gd name="T61" fmla="*/ 24 h 276"/>
                <a:gd name="T62" fmla="*/ 63 w 251"/>
                <a:gd name="T63" fmla="*/ 30 h 276"/>
                <a:gd name="T64" fmla="*/ 28 w 251"/>
                <a:gd name="T65" fmla="*/ 64 h 276"/>
                <a:gd name="T66" fmla="*/ 14 w 251"/>
                <a:gd name="T67" fmla="*/ 104 h 276"/>
                <a:gd name="T68" fmla="*/ 13 w 251"/>
                <a:gd name="T69" fmla="*/ 142 h 276"/>
                <a:gd name="T70" fmla="*/ 20 w 251"/>
                <a:gd name="T71" fmla="*/ 178 h 276"/>
                <a:gd name="T72" fmla="*/ 36 w 251"/>
                <a:gd name="T73" fmla="*/ 210 h 276"/>
                <a:gd name="T74" fmla="*/ 68 w 251"/>
                <a:gd name="T75" fmla="*/ 243 h 276"/>
                <a:gd name="T76" fmla="*/ 120 w 251"/>
                <a:gd name="T77" fmla="*/ 26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1" h="276">
                  <a:moveTo>
                    <a:pt x="108" y="4"/>
                  </a:moveTo>
                  <a:cubicBezTo>
                    <a:pt x="115" y="3"/>
                    <a:pt x="121" y="2"/>
                    <a:pt x="128" y="1"/>
                  </a:cubicBezTo>
                  <a:cubicBezTo>
                    <a:pt x="134" y="0"/>
                    <a:pt x="139" y="0"/>
                    <a:pt x="145" y="2"/>
                  </a:cubicBezTo>
                  <a:cubicBezTo>
                    <a:pt x="151" y="4"/>
                    <a:pt x="157" y="6"/>
                    <a:pt x="163" y="8"/>
                  </a:cubicBezTo>
                  <a:cubicBezTo>
                    <a:pt x="168" y="10"/>
                    <a:pt x="172" y="12"/>
                    <a:pt x="176" y="14"/>
                  </a:cubicBezTo>
                  <a:cubicBezTo>
                    <a:pt x="180" y="15"/>
                    <a:pt x="184" y="18"/>
                    <a:pt x="188" y="18"/>
                  </a:cubicBezTo>
                  <a:cubicBezTo>
                    <a:pt x="190" y="18"/>
                    <a:pt x="192" y="20"/>
                    <a:pt x="194" y="21"/>
                  </a:cubicBezTo>
                  <a:cubicBezTo>
                    <a:pt x="196" y="22"/>
                    <a:pt x="198" y="23"/>
                    <a:pt x="200" y="24"/>
                  </a:cubicBezTo>
                  <a:cubicBezTo>
                    <a:pt x="203" y="24"/>
                    <a:pt x="205" y="26"/>
                    <a:pt x="207" y="28"/>
                  </a:cubicBezTo>
                  <a:cubicBezTo>
                    <a:pt x="211" y="34"/>
                    <a:pt x="215" y="39"/>
                    <a:pt x="219" y="45"/>
                  </a:cubicBezTo>
                  <a:cubicBezTo>
                    <a:pt x="223" y="51"/>
                    <a:pt x="227" y="58"/>
                    <a:pt x="232" y="64"/>
                  </a:cubicBezTo>
                  <a:cubicBezTo>
                    <a:pt x="238" y="74"/>
                    <a:pt x="242" y="84"/>
                    <a:pt x="245" y="96"/>
                  </a:cubicBezTo>
                  <a:cubicBezTo>
                    <a:pt x="247" y="107"/>
                    <a:pt x="249" y="118"/>
                    <a:pt x="250" y="129"/>
                  </a:cubicBezTo>
                  <a:cubicBezTo>
                    <a:pt x="251" y="141"/>
                    <a:pt x="251" y="152"/>
                    <a:pt x="248" y="163"/>
                  </a:cubicBezTo>
                  <a:cubicBezTo>
                    <a:pt x="244" y="181"/>
                    <a:pt x="236" y="197"/>
                    <a:pt x="228" y="212"/>
                  </a:cubicBezTo>
                  <a:cubicBezTo>
                    <a:pt x="225" y="217"/>
                    <a:pt x="222" y="222"/>
                    <a:pt x="219" y="226"/>
                  </a:cubicBezTo>
                  <a:cubicBezTo>
                    <a:pt x="210" y="237"/>
                    <a:pt x="200" y="246"/>
                    <a:pt x="189" y="255"/>
                  </a:cubicBezTo>
                  <a:cubicBezTo>
                    <a:pt x="181" y="262"/>
                    <a:pt x="171" y="266"/>
                    <a:pt x="160" y="268"/>
                  </a:cubicBezTo>
                  <a:cubicBezTo>
                    <a:pt x="150" y="270"/>
                    <a:pt x="140" y="271"/>
                    <a:pt x="131" y="273"/>
                  </a:cubicBezTo>
                  <a:cubicBezTo>
                    <a:pt x="119" y="276"/>
                    <a:pt x="108" y="274"/>
                    <a:pt x="98" y="271"/>
                  </a:cubicBezTo>
                  <a:cubicBezTo>
                    <a:pt x="86" y="267"/>
                    <a:pt x="74" y="262"/>
                    <a:pt x="64" y="254"/>
                  </a:cubicBezTo>
                  <a:cubicBezTo>
                    <a:pt x="62" y="253"/>
                    <a:pt x="61" y="252"/>
                    <a:pt x="59" y="251"/>
                  </a:cubicBezTo>
                  <a:cubicBezTo>
                    <a:pt x="44" y="242"/>
                    <a:pt x="34" y="229"/>
                    <a:pt x="25" y="215"/>
                  </a:cubicBezTo>
                  <a:cubicBezTo>
                    <a:pt x="24" y="214"/>
                    <a:pt x="23" y="212"/>
                    <a:pt x="22" y="211"/>
                  </a:cubicBezTo>
                  <a:cubicBezTo>
                    <a:pt x="21" y="208"/>
                    <a:pt x="19" y="206"/>
                    <a:pt x="18" y="203"/>
                  </a:cubicBezTo>
                  <a:cubicBezTo>
                    <a:pt x="4" y="174"/>
                    <a:pt x="4" y="174"/>
                    <a:pt x="0" y="140"/>
                  </a:cubicBezTo>
                  <a:cubicBezTo>
                    <a:pt x="0" y="138"/>
                    <a:pt x="0" y="135"/>
                    <a:pt x="0" y="132"/>
                  </a:cubicBezTo>
                  <a:cubicBezTo>
                    <a:pt x="0" y="118"/>
                    <a:pt x="1" y="105"/>
                    <a:pt x="4" y="91"/>
                  </a:cubicBezTo>
                  <a:cubicBezTo>
                    <a:pt x="5" y="85"/>
                    <a:pt x="8" y="80"/>
                    <a:pt x="10" y="74"/>
                  </a:cubicBezTo>
                  <a:cubicBezTo>
                    <a:pt x="12" y="69"/>
                    <a:pt x="15" y="65"/>
                    <a:pt x="17" y="60"/>
                  </a:cubicBezTo>
                  <a:cubicBezTo>
                    <a:pt x="18" y="58"/>
                    <a:pt x="19" y="55"/>
                    <a:pt x="20" y="54"/>
                  </a:cubicBezTo>
                  <a:cubicBezTo>
                    <a:pt x="38" y="29"/>
                    <a:pt x="35" y="33"/>
                    <a:pt x="59" y="18"/>
                  </a:cubicBezTo>
                  <a:cubicBezTo>
                    <a:pt x="62" y="16"/>
                    <a:pt x="66" y="14"/>
                    <a:pt x="70" y="14"/>
                  </a:cubicBezTo>
                  <a:cubicBezTo>
                    <a:pt x="71" y="13"/>
                    <a:pt x="72" y="13"/>
                    <a:pt x="73" y="13"/>
                  </a:cubicBezTo>
                  <a:cubicBezTo>
                    <a:pt x="81" y="8"/>
                    <a:pt x="91" y="7"/>
                    <a:pt x="100" y="6"/>
                  </a:cubicBezTo>
                  <a:cubicBezTo>
                    <a:pt x="103" y="5"/>
                    <a:pt x="105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lose/>
                  <a:moveTo>
                    <a:pt x="120" y="263"/>
                  </a:moveTo>
                  <a:cubicBezTo>
                    <a:pt x="120" y="262"/>
                    <a:pt x="119" y="261"/>
                    <a:pt x="119" y="261"/>
                  </a:cubicBezTo>
                  <a:cubicBezTo>
                    <a:pt x="117" y="260"/>
                    <a:pt x="115" y="259"/>
                    <a:pt x="113" y="258"/>
                  </a:cubicBezTo>
                  <a:cubicBezTo>
                    <a:pt x="112" y="257"/>
                    <a:pt x="110" y="256"/>
                    <a:pt x="108" y="256"/>
                  </a:cubicBezTo>
                  <a:cubicBezTo>
                    <a:pt x="108" y="255"/>
                    <a:pt x="108" y="255"/>
                    <a:pt x="108" y="254"/>
                  </a:cubicBezTo>
                  <a:cubicBezTo>
                    <a:pt x="108" y="253"/>
                    <a:pt x="109" y="253"/>
                    <a:pt x="109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6" y="254"/>
                    <a:pt x="121" y="255"/>
                    <a:pt x="125" y="257"/>
                  </a:cubicBezTo>
                  <a:cubicBezTo>
                    <a:pt x="131" y="260"/>
                    <a:pt x="136" y="261"/>
                    <a:pt x="143" y="259"/>
                  </a:cubicBezTo>
                  <a:cubicBezTo>
                    <a:pt x="148" y="258"/>
                    <a:pt x="153" y="258"/>
                    <a:pt x="158" y="257"/>
                  </a:cubicBezTo>
                  <a:cubicBezTo>
                    <a:pt x="167" y="256"/>
                    <a:pt x="176" y="251"/>
                    <a:pt x="183" y="245"/>
                  </a:cubicBezTo>
                  <a:cubicBezTo>
                    <a:pt x="190" y="239"/>
                    <a:pt x="197" y="232"/>
                    <a:pt x="204" y="226"/>
                  </a:cubicBezTo>
                  <a:cubicBezTo>
                    <a:pt x="212" y="217"/>
                    <a:pt x="219" y="208"/>
                    <a:pt x="224" y="197"/>
                  </a:cubicBezTo>
                  <a:cubicBezTo>
                    <a:pt x="226" y="192"/>
                    <a:pt x="228" y="187"/>
                    <a:pt x="230" y="182"/>
                  </a:cubicBezTo>
                  <a:cubicBezTo>
                    <a:pt x="235" y="172"/>
                    <a:pt x="238" y="161"/>
                    <a:pt x="239" y="150"/>
                  </a:cubicBezTo>
                  <a:cubicBezTo>
                    <a:pt x="241" y="131"/>
                    <a:pt x="238" y="113"/>
                    <a:pt x="234" y="95"/>
                  </a:cubicBezTo>
                  <a:cubicBezTo>
                    <a:pt x="232" y="87"/>
                    <a:pt x="229" y="78"/>
                    <a:pt x="224" y="70"/>
                  </a:cubicBezTo>
                  <a:cubicBezTo>
                    <a:pt x="220" y="64"/>
                    <a:pt x="216" y="58"/>
                    <a:pt x="212" y="51"/>
                  </a:cubicBezTo>
                  <a:cubicBezTo>
                    <a:pt x="210" y="48"/>
                    <a:pt x="208" y="46"/>
                    <a:pt x="204" y="43"/>
                  </a:cubicBezTo>
                  <a:cubicBezTo>
                    <a:pt x="195" y="37"/>
                    <a:pt x="184" y="31"/>
                    <a:pt x="173" y="25"/>
                  </a:cubicBezTo>
                  <a:cubicBezTo>
                    <a:pt x="169" y="23"/>
                    <a:pt x="165" y="21"/>
                    <a:pt x="160" y="20"/>
                  </a:cubicBezTo>
                  <a:cubicBezTo>
                    <a:pt x="154" y="18"/>
                    <a:pt x="147" y="16"/>
                    <a:pt x="141" y="14"/>
                  </a:cubicBezTo>
                  <a:cubicBezTo>
                    <a:pt x="137" y="13"/>
                    <a:pt x="134" y="12"/>
                    <a:pt x="130" y="13"/>
                  </a:cubicBezTo>
                  <a:cubicBezTo>
                    <a:pt x="121" y="15"/>
                    <a:pt x="111" y="16"/>
                    <a:pt x="101" y="18"/>
                  </a:cubicBezTo>
                  <a:cubicBezTo>
                    <a:pt x="93" y="19"/>
                    <a:pt x="85" y="20"/>
                    <a:pt x="77" y="24"/>
                  </a:cubicBezTo>
                  <a:cubicBezTo>
                    <a:pt x="77" y="24"/>
                    <a:pt x="75" y="25"/>
                    <a:pt x="74" y="25"/>
                  </a:cubicBezTo>
                  <a:cubicBezTo>
                    <a:pt x="70" y="25"/>
                    <a:pt x="67" y="27"/>
                    <a:pt x="63" y="30"/>
                  </a:cubicBezTo>
                  <a:cubicBezTo>
                    <a:pt x="61" y="31"/>
                    <a:pt x="58" y="33"/>
                    <a:pt x="55" y="35"/>
                  </a:cubicBezTo>
                  <a:cubicBezTo>
                    <a:pt x="42" y="41"/>
                    <a:pt x="35" y="53"/>
                    <a:pt x="28" y="64"/>
                  </a:cubicBezTo>
                  <a:cubicBezTo>
                    <a:pt x="25" y="69"/>
                    <a:pt x="23" y="75"/>
                    <a:pt x="21" y="81"/>
                  </a:cubicBezTo>
                  <a:cubicBezTo>
                    <a:pt x="17" y="88"/>
                    <a:pt x="15" y="96"/>
                    <a:pt x="14" y="104"/>
                  </a:cubicBezTo>
                  <a:cubicBezTo>
                    <a:pt x="13" y="111"/>
                    <a:pt x="13" y="117"/>
                    <a:pt x="12" y="123"/>
                  </a:cubicBezTo>
                  <a:cubicBezTo>
                    <a:pt x="11" y="129"/>
                    <a:pt x="12" y="135"/>
                    <a:pt x="13" y="142"/>
                  </a:cubicBezTo>
                  <a:cubicBezTo>
                    <a:pt x="14" y="150"/>
                    <a:pt x="15" y="159"/>
                    <a:pt x="17" y="167"/>
                  </a:cubicBezTo>
                  <a:cubicBezTo>
                    <a:pt x="18" y="171"/>
                    <a:pt x="19" y="174"/>
                    <a:pt x="20" y="178"/>
                  </a:cubicBezTo>
                  <a:cubicBezTo>
                    <a:pt x="24" y="186"/>
                    <a:pt x="27" y="194"/>
                    <a:pt x="31" y="202"/>
                  </a:cubicBezTo>
                  <a:cubicBezTo>
                    <a:pt x="33" y="205"/>
                    <a:pt x="34" y="207"/>
                    <a:pt x="36" y="210"/>
                  </a:cubicBezTo>
                  <a:cubicBezTo>
                    <a:pt x="45" y="222"/>
                    <a:pt x="54" y="234"/>
                    <a:pt x="67" y="242"/>
                  </a:cubicBezTo>
                  <a:cubicBezTo>
                    <a:pt x="68" y="242"/>
                    <a:pt x="68" y="243"/>
                    <a:pt x="68" y="243"/>
                  </a:cubicBezTo>
                  <a:cubicBezTo>
                    <a:pt x="78" y="250"/>
                    <a:pt x="88" y="255"/>
                    <a:pt x="99" y="259"/>
                  </a:cubicBezTo>
                  <a:cubicBezTo>
                    <a:pt x="106" y="261"/>
                    <a:pt x="113" y="262"/>
                    <a:pt x="120" y="2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07"/>
            <p:cNvSpPr>
              <a:spLocks noEditPoints="1"/>
            </p:cNvSpPr>
            <p:nvPr/>
          </p:nvSpPr>
          <p:spPr bwMode="auto">
            <a:xfrm>
              <a:off x="11309350" y="984250"/>
              <a:ext cx="536575" cy="565150"/>
            </a:xfrm>
            <a:custGeom>
              <a:avLst/>
              <a:gdLst>
                <a:gd name="T0" fmla="*/ 4 w 192"/>
                <a:gd name="T1" fmla="*/ 116 h 202"/>
                <a:gd name="T2" fmla="*/ 5 w 192"/>
                <a:gd name="T3" fmla="*/ 66 h 202"/>
                <a:gd name="T4" fmla="*/ 14 w 192"/>
                <a:gd name="T5" fmla="*/ 37 h 202"/>
                <a:gd name="T6" fmla="*/ 19 w 192"/>
                <a:gd name="T7" fmla="*/ 30 h 202"/>
                <a:gd name="T8" fmla="*/ 49 w 192"/>
                <a:gd name="T9" fmla="*/ 8 h 202"/>
                <a:gd name="T10" fmla="*/ 80 w 192"/>
                <a:gd name="T11" fmla="*/ 0 h 202"/>
                <a:gd name="T12" fmla="*/ 97 w 192"/>
                <a:gd name="T13" fmla="*/ 0 h 202"/>
                <a:gd name="T14" fmla="*/ 118 w 192"/>
                <a:gd name="T15" fmla="*/ 3 h 202"/>
                <a:gd name="T16" fmla="*/ 132 w 192"/>
                <a:gd name="T17" fmla="*/ 7 h 202"/>
                <a:gd name="T18" fmla="*/ 140 w 192"/>
                <a:gd name="T19" fmla="*/ 10 h 202"/>
                <a:gd name="T20" fmla="*/ 148 w 192"/>
                <a:gd name="T21" fmla="*/ 13 h 202"/>
                <a:gd name="T22" fmla="*/ 177 w 192"/>
                <a:gd name="T23" fmla="*/ 43 h 202"/>
                <a:gd name="T24" fmla="*/ 188 w 192"/>
                <a:gd name="T25" fmla="*/ 71 h 202"/>
                <a:gd name="T26" fmla="*/ 189 w 192"/>
                <a:gd name="T27" fmla="*/ 103 h 202"/>
                <a:gd name="T28" fmla="*/ 188 w 192"/>
                <a:gd name="T29" fmla="*/ 111 h 202"/>
                <a:gd name="T30" fmla="*/ 170 w 192"/>
                <a:gd name="T31" fmla="*/ 155 h 202"/>
                <a:gd name="T32" fmla="*/ 156 w 192"/>
                <a:gd name="T33" fmla="*/ 175 h 202"/>
                <a:gd name="T34" fmla="*/ 146 w 192"/>
                <a:gd name="T35" fmla="*/ 184 h 202"/>
                <a:gd name="T36" fmla="*/ 113 w 192"/>
                <a:gd name="T37" fmla="*/ 198 h 202"/>
                <a:gd name="T38" fmla="*/ 92 w 192"/>
                <a:gd name="T39" fmla="*/ 201 h 202"/>
                <a:gd name="T40" fmla="*/ 74 w 192"/>
                <a:gd name="T41" fmla="*/ 200 h 202"/>
                <a:gd name="T42" fmla="*/ 54 w 192"/>
                <a:gd name="T43" fmla="*/ 191 h 202"/>
                <a:gd name="T44" fmla="*/ 41 w 192"/>
                <a:gd name="T45" fmla="*/ 183 h 202"/>
                <a:gd name="T46" fmla="*/ 31 w 192"/>
                <a:gd name="T47" fmla="*/ 174 h 202"/>
                <a:gd name="T48" fmla="*/ 20 w 192"/>
                <a:gd name="T49" fmla="*/ 160 h 202"/>
                <a:gd name="T50" fmla="*/ 9 w 192"/>
                <a:gd name="T51" fmla="*/ 138 h 202"/>
                <a:gd name="T52" fmla="*/ 4 w 192"/>
                <a:gd name="T53" fmla="*/ 116 h 202"/>
                <a:gd name="T54" fmla="*/ 155 w 192"/>
                <a:gd name="T55" fmla="*/ 34 h 202"/>
                <a:gd name="T56" fmla="*/ 133 w 192"/>
                <a:gd name="T57" fmla="*/ 20 h 202"/>
                <a:gd name="T58" fmla="*/ 116 w 192"/>
                <a:gd name="T59" fmla="*/ 14 h 202"/>
                <a:gd name="T60" fmla="*/ 96 w 192"/>
                <a:gd name="T61" fmla="*/ 12 h 202"/>
                <a:gd name="T62" fmla="*/ 81 w 192"/>
                <a:gd name="T63" fmla="*/ 11 h 202"/>
                <a:gd name="T64" fmla="*/ 51 w 192"/>
                <a:gd name="T65" fmla="*/ 19 h 202"/>
                <a:gd name="T66" fmla="*/ 27 w 192"/>
                <a:gd name="T67" fmla="*/ 38 h 202"/>
                <a:gd name="T68" fmla="*/ 24 w 192"/>
                <a:gd name="T69" fmla="*/ 43 h 202"/>
                <a:gd name="T70" fmla="*/ 13 w 192"/>
                <a:gd name="T71" fmla="*/ 90 h 202"/>
                <a:gd name="T72" fmla="*/ 13 w 192"/>
                <a:gd name="T73" fmla="*/ 94 h 202"/>
                <a:gd name="T74" fmla="*/ 20 w 192"/>
                <a:gd name="T75" fmla="*/ 135 h 202"/>
                <a:gd name="T76" fmla="*/ 30 w 192"/>
                <a:gd name="T77" fmla="*/ 156 h 202"/>
                <a:gd name="T78" fmla="*/ 39 w 192"/>
                <a:gd name="T79" fmla="*/ 166 h 202"/>
                <a:gd name="T80" fmla="*/ 48 w 192"/>
                <a:gd name="T81" fmla="*/ 174 h 202"/>
                <a:gd name="T82" fmla="*/ 64 w 192"/>
                <a:gd name="T83" fmla="*/ 184 h 202"/>
                <a:gd name="T84" fmla="*/ 95 w 192"/>
                <a:gd name="T85" fmla="*/ 190 h 202"/>
                <a:gd name="T86" fmla="*/ 111 w 192"/>
                <a:gd name="T87" fmla="*/ 187 h 202"/>
                <a:gd name="T88" fmla="*/ 141 w 192"/>
                <a:gd name="T89" fmla="*/ 175 h 202"/>
                <a:gd name="T90" fmla="*/ 149 w 192"/>
                <a:gd name="T91" fmla="*/ 168 h 202"/>
                <a:gd name="T92" fmla="*/ 161 w 192"/>
                <a:gd name="T93" fmla="*/ 151 h 202"/>
                <a:gd name="T94" fmla="*/ 178 w 192"/>
                <a:gd name="T95" fmla="*/ 110 h 202"/>
                <a:gd name="T96" fmla="*/ 180 w 192"/>
                <a:gd name="T97" fmla="*/ 99 h 202"/>
                <a:gd name="T98" fmla="*/ 181 w 192"/>
                <a:gd name="T99" fmla="*/ 81 h 202"/>
                <a:gd name="T100" fmla="*/ 163 w 192"/>
                <a:gd name="T101" fmla="*/ 37 h 202"/>
                <a:gd name="T102" fmla="*/ 160 w 192"/>
                <a:gd name="T103" fmla="*/ 33 h 202"/>
                <a:gd name="T104" fmla="*/ 158 w 192"/>
                <a:gd name="T105" fmla="*/ 32 h 202"/>
                <a:gd name="T106" fmla="*/ 155 w 192"/>
                <a:gd name="T107" fmla="*/ 3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" h="202">
                  <a:moveTo>
                    <a:pt x="4" y="116"/>
                  </a:moveTo>
                  <a:cubicBezTo>
                    <a:pt x="0" y="99"/>
                    <a:pt x="2" y="83"/>
                    <a:pt x="5" y="66"/>
                  </a:cubicBezTo>
                  <a:cubicBezTo>
                    <a:pt x="7" y="56"/>
                    <a:pt x="10" y="46"/>
                    <a:pt x="14" y="37"/>
                  </a:cubicBezTo>
                  <a:cubicBezTo>
                    <a:pt x="15" y="35"/>
                    <a:pt x="17" y="32"/>
                    <a:pt x="19" y="30"/>
                  </a:cubicBezTo>
                  <a:cubicBezTo>
                    <a:pt x="27" y="20"/>
                    <a:pt x="37" y="12"/>
                    <a:pt x="49" y="8"/>
                  </a:cubicBezTo>
                  <a:cubicBezTo>
                    <a:pt x="59" y="4"/>
                    <a:pt x="69" y="2"/>
                    <a:pt x="80" y="0"/>
                  </a:cubicBezTo>
                  <a:cubicBezTo>
                    <a:pt x="85" y="0"/>
                    <a:pt x="91" y="0"/>
                    <a:pt x="97" y="0"/>
                  </a:cubicBezTo>
                  <a:cubicBezTo>
                    <a:pt x="104" y="1"/>
                    <a:pt x="111" y="2"/>
                    <a:pt x="118" y="3"/>
                  </a:cubicBezTo>
                  <a:cubicBezTo>
                    <a:pt x="123" y="4"/>
                    <a:pt x="128" y="5"/>
                    <a:pt x="132" y="7"/>
                  </a:cubicBezTo>
                  <a:cubicBezTo>
                    <a:pt x="135" y="8"/>
                    <a:pt x="138" y="9"/>
                    <a:pt x="140" y="10"/>
                  </a:cubicBezTo>
                  <a:cubicBezTo>
                    <a:pt x="143" y="11"/>
                    <a:pt x="146" y="12"/>
                    <a:pt x="148" y="13"/>
                  </a:cubicBezTo>
                  <a:cubicBezTo>
                    <a:pt x="160" y="20"/>
                    <a:pt x="170" y="30"/>
                    <a:pt x="177" y="43"/>
                  </a:cubicBezTo>
                  <a:cubicBezTo>
                    <a:pt x="181" y="52"/>
                    <a:pt x="186" y="61"/>
                    <a:pt x="188" y="71"/>
                  </a:cubicBezTo>
                  <a:cubicBezTo>
                    <a:pt x="191" y="82"/>
                    <a:pt x="192" y="92"/>
                    <a:pt x="189" y="103"/>
                  </a:cubicBezTo>
                  <a:cubicBezTo>
                    <a:pt x="189" y="105"/>
                    <a:pt x="188" y="108"/>
                    <a:pt x="188" y="111"/>
                  </a:cubicBezTo>
                  <a:cubicBezTo>
                    <a:pt x="185" y="127"/>
                    <a:pt x="178" y="141"/>
                    <a:pt x="170" y="155"/>
                  </a:cubicBezTo>
                  <a:cubicBezTo>
                    <a:pt x="166" y="162"/>
                    <a:pt x="161" y="169"/>
                    <a:pt x="156" y="175"/>
                  </a:cubicBezTo>
                  <a:cubicBezTo>
                    <a:pt x="154" y="179"/>
                    <a:pt x="150" y="182"/>
                    <a:pt x="146" y="184"/>
                  </a:cubicBezTo>
                  <a:cubicBezTo>
                    <a:pt x="136" y="191"/>
                    <a:pt x="126" y="196"/>
                    <a:pt x="113" y="198"/>
                  </a:cubicBezTo>
                  <a:cubicBezTo>
                    <a:pt x="106" y="199"/>
                    <a:pt x="99" y="200"/>
                    <a:pt x="92" y="201"/>
                  </a:cubicBezTo>
                  <a:cubicBezTo>
                    <a:pt x="86" y="202"/>
                    <a:pt x="80" y="202"/>
                    <a:pt x="74" y="200"/>
                  </a:cubicBezTo>
                  <a:cubicBezTo>
                    <a:pt x="67" y="198"/>
                    <a:pt x="60" y="195"/>
                    <a:pt x="54" y="191"/>
                  </a:cubicBezTo>
                  <a:cubicBezTo>
                    <a:pt x="50" y="188"/>
                    <a:pt x="46" y="186"/>
                    <a:pt x="41" y="183"/>
                  </a:cubicBezTo>
                  <a:cubicBezTo>
                    <a:pt x="37" y="181"/>
                    <a:pt x="34" y="178"/>
                    <a:pt x="31" y="174"/>
                  </a:cubicBezTo>
                  <a:cubicBezTo>
                    <a:pt x="27" y="170"/>
                    <a:pt x="23" y="165"/>
                    <a:pt x="20" y="160"/>
                  </a:cubicBezTo>
                  <a:cubicBezTo>
                    <a:pt x="14" y="154"/>
                    <a:pt x="11" y="146"/>
                    <a:pt x="9" y="138"/>
                  </a:cubicBezTo>
                  <a:cubicBezTo>
                    <a:pt x="7" y="131"/>
                    <a:pt x="6" y="123"/>
                    <a:pt x="4" y="116"/>
                  </a:cubicBezTo>
                  <a:close/>
                  <a:moveTo>
                    <a:pt x="155" y="34"/>
                  </a:moveTo>
                  <a:cubicBezTo>
                    <a:pt x="147" y="29"/>
                    <a:pt x="140" y="24"/>
                    <a:pt x="133" y="20"/>
                  </a:cubicBezTo>
                  <a:cubicBezTo>
                    <a:pt x="128" y="16"/>
                    <a:pt x="122" y="15"/>
                    <a:pt x="116" y="14"/>
                  </a:cubicBezTo>
                  <a:cubicBezTo>
                    <a:pt x="110" y="13"/>
                    <a:pt x="103" y="13"/>
                    <a:pt x="96" y="12"/>
                  </a:cubicBezTo>
                  <a:cubicBezTo>
                    <a:pt x="91" y="11"/>
                    <a:pt x="86" y="11"/>
                    <a:pt x="81" y="11"/>
                  </a:cubicBezTo>
                  <a:cubicBezTo>
                    <a:pt x="70" y="13"/>
                    <a:pt x="60" y="15"/>
                    <a:pt x="51" y="19"/>
                  </a:cubicBezTo>
                  <a:cubicBezTo>
                    <a:pt x="41" y="23"/>
                    <a:pt x="33" y="30"/>
                    <a:pt x="27" y="38"/>
                  </a:cubicBezTo>
                  <a:cubicBezTo>
                    <a:pt x="26" y="39"/>
                    <a:pt x="25" y="41"/>
                    <a:pt x="24" y="43"/>
                  </a:cubicBezTo>
                  <a:cubicBezTo>
                    <a:pt x="17" y="58"/>
                    <a:pt x="15" y="74"/>
                    <a:pt x="13" y="90"/>
                  </a:cubicBezTo>
                  <a:cubicBezTo>
                    <a:pt x="13" y="91"/>
                    <a:pt x="13" y="92"/>
                    <a:pt x="13" y="94"/>
                  </a:cubicBezTo>
                  <a:cubicBezTo>
                    <a:pt x="15" y="107"/>
                    <a:pt x="17" y="121"/>
                    <a:pt x="20" y="135"/>
                  </a:cubicBezTo>
                  <a:cubicBezTo>
                    <a:pt x="22" y="143"/>
                    <a:pt x="25" y="150"/>
                    <a:pt x="30" y="156"/>
                  </a:cubicBezTo>
                  <a:cubicBezTo>
                    <a:pt x="33" y="159"/>
                    <a:pt x="36" y="163"/>
                    <a:pt x="39" y="166"/>
                  </a:cubicBezTo>
                  <a:cubicBezTo>
                    <a:pt x="41" y="169"/>
                    <a:pt x="44" y="172"/>
                    <a:pt x="48" y="174"/>
                  </a:cubicBezTo>
                  <a:cubicBezTo>
                    <a:pt x="53" y="177"/>
                    <a:pt x="58" y="181"/>
                    <a:pt x="64" y="184"/>
                  </a:cubicBezTo>
                  <a:cubicBezTo>
                    <a:pt x="74" y="189"/>
                    <a:pt x="84" y="192"/>
                    <a:pt x="95" y="190"/>
                  </a:cubicBezTo>
                  <a:cubicBezTo>
                    <a:pt x="100" y="189"/>
                    <a:pt x="106" y="188"/>
                    <a:pt x="111" y="187"/>
                  </a:cubicBezTo>
                  <a:cubicBezTo>
                    <a:pt x="122" y="186"/>
                    <a:pt x="132" y="181"/>
                    <a:pt x="141" y="175"/>
                  </a:cubicBezTo>
                  <a:cubicBezTo>
                    <a:pt x="144" y="173"/>
                    <a:pt x="147" y="171"/>
                    <a:pt x="149" y="168"/>
                  </a:cubicBezTo>
                  <a:cubicBezTo>
                    <a:pt x="153" y="162"/>
                    <a:pt x="158" y="157"/>
                    <a:pt x="161" y="151"/>
                  </a:cubicBezTo>
                  <a:cubicBezTo>
                    <a:pt x="169" y="138"/>
                    <a:pt x="175" y="125"/>
                    <a:pt x="178" y="110"/>
                  </a:cubicBezTo>
                  <a:cubicBezTo>
                    <a:pt x="178" y="107"/>
                    <a:pt x="179" y="103"/>
                    <a:pt x="180" y="99"/>
                  </a:cubicBezTo>
                  <a:cubicBezTo>
                    <a:pt x="181" y="93"/>
                    <a:pt x="182" y="87"/>
                    <a:pt x="181" y="81"/>
                  </a:cubicBezTo>
                  <a:cubicBezTo>
                    <a:pt x="178" y="65"/>
                    <a:pt x="172" y="51"/>
                    <a:pt x="163" y="37"/>
                  </a:cubicBezTo>
                  <a:cubicBezTo>
                    <a:pt x="163" y="35"/>
                    <a:pt x="161" y="34"/>
                    <a:pt x="160" y="33"/>
                  </a:cubicBezTo>
                  <a:cubicBezTo>
                    <a:pt x="160" y="32"/>
                    <a:pt x="159" y="32"/>
                    <a:pt x="158" y="32"/>
                  </a:cubicBezTo>
                  <a:cubicBezTo>
                    <a:pt x="157" y="33"/>
                    <a:pt x="156" y="33"/>
                    <a:pt x="155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08"/>
            <p:cNvSpPr/>
            <p:nvPr/>
          </p:nvSpPr>
          <p:spPr bwMode="auto">
            <a:xfrm>
              <a:off x="11595100" y="1581150"/>
              <a:ext cx="41275" cy="25400"/>
            </a:xfrm>
            <a:custGeom>
              <a:avLst/>
              <a:gdLst>
                <a:gd name="T0" fmla="*/ 4 w 15"/>
                <a:gd name="T1" fmla="*/ 0 h 9"/>
                <a:gd name="T2" fmla="*/ 10 w 15"/>
                <a:gd name="T3" fmla="*/ 0 h 9"/>
                <a:gd name="T4" fmla="*/ 14 w 15"/>
                <a:gd name="T5" fmla="*/ 3 h 9"/>
                <a:gd name="T6" fmla="*/ 14 w 15"/>
                <a:gd name="T7" fmla="*/ 7 h 9"/>
                <a:gd name="T8" fmla="*/ 11 w 15"/>
                <a:gd name="T9" fmla="*/ 9 h 9"/>
                <a:gd name="T10" fmla="*/ 1 w 15"/>
                <a:gd name="T11" fmla="*/ 4 h 9"/>
                <a:gd name="T12" fmla="*/ 2 w 15"/>
                <a:gd name="T13" fmla="*/ 0 h 9"/>
                <a:gd name="T14" fmla="*/ 4 w 1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6" y="0"/>
                    <a:pt x="8" y="0"/>
                    <a:pt x="10" y="0"/>
                  </a:cubicBezTo>
                  <a:cubicBezTo>
                    <a:pt x="12" y="1"/>
                    <a:pt x="13" y="2"/>
                    <a:pt x="14" y="3"/>
                  </a:cubicBezTo>
                  <a:cubicBezTo>
                    <a:pt x="15" y="4"/>
                    <a:pt x="15" y="6"/>
                    <a:pt x="14" y="7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7" y="9"/>
                    <a:pt x="4" y="7"/>
                    <a:pt x="1" y="4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09"/>
            <p:cNvSpPr>
              <a:spLocks noEditPoints="1"/>
            </p:cNvSpPr>
            <p:nvPr/>
          </p:nvSpPr>
          <p:spPr bwMode="auto">
            <a:xfrm>
              <a:off x="11376025" y="1152525"/>
              <a:ext cx="377825" cy="227013"/>
            </a:xfrm>
            <a:custGeom>
              <a:avLst/>
              <a:gdLst>
                <a:gd name="T0" fmla="*/ 19 w 135"/>
                <a:gd name="T1" fmla="*/ 37 h 81"/>
                <a:gd name="T2" fmla="*/ 39 w 135"/>
                <a:gd name="T3" fmla="*/ 32 h 81"/>
                <a:gd name="T4" fmla="*/ 45 w 135"/>
                <a:gd name="T5" fmla="*/ 30 h 81"/>
                <a:gd name="T6" fmla="*/ 64 w 135"/>
                <a:gd name="T7" fmla="*/ 24 h 81"/>
                <a:gd name="T8" fmla="*/ 65 w 135"/>
                <a:gd name="T9" fmla="*/ 21 h 81"/>
                <a:gd name="T10" fmla="*/ 63 w 135"/>
                <a:gd name="T11" fmla="*/ 16 h 81"/>
                <a:gd name="T12" fmla="*/ 61 w 135"/>
                <a:gd name="T13" fmla="*/ 9 h 81"/>
                <a:gd name="T14" fmla="*/ 69 w 135"/>
                <a:gd name="T15" fmla="*/ 0 h 81"/>
                <a:gd name="T16" fmla="*/ 73 w 135"/>
                <a:gd name="T17" fmla="*/ 0 h 81"/>
                <a:gd name="T18" fmla="*/ 95 w 135"/>
                <a:gd name="T19" fmla="*/ 9 h 81"/>
                <a:gd name="T20" fmla="*/ 112 w 135"/>
                <a:gd name="T21" fmla="*/ 16 h 81"/>
                <a:gd name="T22" fmla="*/ 120 w 135"/>
                <a:gd name="T23" fmla="*/ 20 h 81"/>
                <a:gd name="T24" fmla="*/ 130 w 135"/>
                <a:gd name="T25" fmla="*/ 27 h 81"/>
                <a:gd name="T26" fmla="*/ 135 w 135"/>
                <a:gd name="T27" fmla="*/ 34 h 81"/>
                <a:gd name="T28" fmla="*/ 133 w 135"/>
                <a:gd name="T29" fmla="*/ 39 h 81"/>
                <a:gd name="T30" fmla="*/ 122 w 135"/>
                <a:gd name="T31" fmla="*/ 44 h 81"/>
                <a:gd name="T32" fmla="*/ 93 w 135"/>
                <a:gd name="T33" fmla="*/ 53 h 81"/>
                <a:gd name="T34" fmla="*/ 44 w 135"/>
                <a:gd name="T35" fmla="*/ 73 h 81"/>
                <a:gd name="T36" fmla="*/ 37 w 135"/>
                <a:gd name="T37" fmla="*/ 75 h 81"/>
                <a:gd name="T38" fmla="*/ 31 w 135"/>
                <a:gd name="T39" fmla="*/ 77 h 81"/>
                <a:gd name="T40" fmla="*/ 20 w 135"/>
                <a:gd name="T41" fmla="*/ 75 h 81"/>
                <a:gd name="T42" fmla="*/ 9 w 135"/>
                <a:gd name="T43" fmla="*/ 58 h 81"/>
                <a:gd name="T44" fmla="*/ 5 w 135"/>
                <a:gd name="T45" fmla="*/ 53 h 81"/>
                <a:gd name="T46" fmla="*/ 2 w 135"/>
                <a:gd name="T47" fmla="*/ 49 h 81"/>
                <a:gd name="T48" fmla="*/ 7 w 135"/>
                <a:gd name="T49" fmla="*/ 39 h 81"/>
                <a:gd name="T50" fmla="*/ 8 w 135"/>
                <a:gd name="T51" fmla="*/ 39 h 81"/>
                <a:gd name="T52" fmla="*/ 19 w 135"/>
                <a:gd name="T53" fmla="*/ 37 h 81"/>
                <a:gd name="T54" fmla="*/ 123 w 135"/>
                <a:gd name="T55" fmla="*/ 33 h 81"/>
                <a:gd name="T56" fmla="*/ 118 w 135"/>
                <a:gd name="T57" fmla="*/ 30 h 81"/>
                <a:gd name="T58" fmla="*/ 105 w 135"/>
                <a:gd name="T59" fmla="*/ 24 h 81"/>
                <a:gd name="T60" fmla="*/ 94 w 135"/>
                <a:gd name="T61" fmla="*/ 19 h 81"/>
                <a:gd name="T62" fmla="*/ 88 w 135"/>
                <a:gd name="T63" fmla="*/ 14 h 81"/>
                <a:gd name="T64" fmla="*/ 72 w 135"/>
                <a:gd name="T65" fmla="*/ 10 h 81"/>
                <a:gd name="T66" fmla="*/ 77 w 135"/>
                <a:gd name="T67" fmla="*/ 27 h 81"/>
                <a:gd name="T68" fmla="*/ 73 w 135"/>
                <a:gd name="T69" fmla="*/ 33 h 81"/>
                <a:gd name="T70" fmla="*/ 70 w 135"/>
                <a:gd name="T71" fmla="*/ 34 h 81"/>
                <a:gd name="T72" fmla="*/ 42 w 135"/>
                <a:gd name="T73" fmla="*/ 42 h 81"/>
                <a:gd name="T74" fmla="*/ 24 w 135"/>
                <a:gd name="T75" fmla="*/ 47 h 81"/>
                <a:gd name="T76" fmla="*/ 17 w 135"/>
                <a:gd name="T77" fmla="*/ 49 h 81"/>
                <a:gd name="T78" fmla="*/ 27 w 135"/>
                <a:gd name="T79" fmla="*/ 66 h 81"/>
                <a:gd name="T80" fmla="*/ 39 w 135"/>
                <a:gd name="T81" fmla="*/ 63 h 81"/>
                <a:gd name="T82" fmla="*/ 87 w 135"/>
                <a:gd name="T83" fmla="*/ 44 h 81"/>
                <a:gd name="T84" fmla="*/ 121 w 135"/>
                <a:gd name="T85" fmla="*/ 34 h 81"/>
                <a:gd name="T86" fmla="*/ 123 w 135"/>
                <a:gd name="T87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" h="81">
                  <a:moveTo>
                    <a:pt x="19" y="37"/>
                  </a:moveTo>
                  <a:cubicBezTo>
                    <a:pt x="26" y="36"/>
                    <a:pt x="33" y="35"/>
                    <a:pt x="39" y="32"/>
                  </a:cubicBezTo>
                  <a:cubicBezTo>
                    <a:pt x="41" y="31"/>
                    <a:pt x="43" y="31"/>
                    <a:pt x="45" y="30"/>
                  </a:cubicBezTo>
                  <a:cubicBezTo>
                    <a:pt x="51" y="28"/>
                    <a:pt x="58" y="26"/>
                    <a:pt x="64" y="24"/>
                  </a:cubicBezTo>
                  <a:cubicBezTo>
                    <a:pt x="65" y="24"/>
                    <a:pt x="66" y="22"/>
                    <a:pt x="65" y="21"/>
                  </a:cubicBezTo>
                  <a:cubicBezTo>
                    <a:pt x="65" y="19"/>
                    <a:pt x="64" y="18"/>
                    <a:pt x="63" y="16"/>
                  </a:cubicBezTo>
                  <a:cubicBezTo>
                    <a:pt x="63" y="14"/>
                    <a:pt x="62" y="12"/>
                    <a:pt x="61" y="9"/>
                  </a:cubicBezTo>
                  <a:cubicBezTo>
                    <a:pt x="60" y="4"/>
                    <a:pt x="64" y="0"/>
                    <a:pt x="69" y="0"/>
                  </a:cubicBezTo>
                  <a:cubicBezTo>
                    <a:pt x="70" y="0"/>
                    <a:pt x="72" y="0"/>
                    <a:pt x="73" y="0"/>
                  </a:cubicBezTo>
                  <a:cubicBezTo>
                    <a:pt x="81" y="2"/>
                    <a:pt x="89" y="4"/>
                    <a:pt x="95" y="9"/>
                  </a:cubicBezTo>
                  <a:cubicBezTo>
                    <a:pt x="100" y="13"/>
                    <a:pt x="106" y="15"/>
                    <a:pt x="112" y="16"/>
                  </a:cubicBezTo>
                  <a:cubicBezTo>
                    <a:pt x="115" y="16"/>
                    <a:pt x="118" y="18"/>
                    <a:pt x="120" y="20"/>
                  </a:cubicBezTo>
                  <a:cubicBezTo>
                    <a:pt x="123" y="23"/>
                    <a:pt x="127" y="25"/>
                    <a:pt x="130" y="27"/>
                  </a:cubicBezTo>
                  <a:cubicBezTo>
                    <a:pt x="133" y="28"/>
                    <a:pt x="135" y="30"/>
                    <a:pt x="135" y="34"/>
                  </a:cubicBezTo>
                  <a:cubicBezTo>
                    <a:pt x="135" y="36"/>
                    <a:pt x="135" y="37"/>
                    <a:pt x="133" y="39"/>
                  </a:cubicBezTo>
                  <a:cubicBezTo>
                    <a:pt x="130" y="41"/>
                    <a:pt x="126" y="44"/>
                    <a:pt x="122" y="44"/>
                  </a:cubicBezTo>
                  <a:cubicBezTo>
                    <a:pt x="112" y="45"/>
                    <a:pt x="102" y="50"/>
                    <a:pt x="93" y="53"/>
                  </a:cubicBezTo>
                  <a:cubicBezTo>
                    <a:pt x="76" y="58"/>
                    <a:pt x="60" y="65"/>
                    <a:pt x="44" y="73"/>
                  </a:cubicBezTo>
                  <a:cubicBezTo>
                    <a:pt x="41" y="74"/>
                    <a:pt x="39" y="74"/>
                    <a:pt x="37" y="75"/>
                  </a:cubicBezTo>
                  <a:cubicBezTo>
                    <a:pt x="35" y="75"/>
                    <a:pt x="33" y="76"/>
                    <a:pt x="31" y="77"/>
                  </a:cubicBezTo>
                  <a:cubicBezTo>
                    <a:pt x="26" y="81"/>
                    <a:pt x="24" y="80"/>
                    <a:pt x="20" y="75"/>
                  </a:cubicBezTo>
                  <a:cubicBezTo>
                    <a:pt x="16" y="70"/>
                    <a:pt x="11" y="65"/>
                    <a:pt x="9" y="58"/>
                  </a:cubicBezTo>
                  <a:cubicBezTo>
                    <a:pt x="8" y="56"/>
                    <a:pt x="6" y="54"/>
                    <a:pt x="5" y="53"/>
                  </a:cubicBezTo>
                  <a:cubicBezTo>
                    <a:pt x="4" y="51"/>
                    <a:pt x="3" y="50"/>
                    <a:pt x="2" y="49"/>
                  </a:cubicBezTo>
                  <a:cubicBezTo>
                    <a:pt x="0" y="44"/>
                    <a:pt x="2" y="40"/>
                    <a:pt x="7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2" y="38"/>
                    <a:pt x="15" y="38"/>
                    <a:pt x="19" y="37"/>
                  </a:cubicBezTo>
                  <a:close/>
                  <a:moveTo>
                    <a:pt x="123" y="33"/>
                  </a:moveTo>
                  <a:cubicBezTo>
                    <a:pt x="121" y="32"/>
                    <a:pt x="119" y="31"/>
                    <a:pt x="118" y="30"/>
                  </a:cubicBezTo>
                  <a:cubicBezTo>
                    <a:pt x="114" y="26"/>
                    <a:pt x="110" y="24"/>
                    <a:pt x="105" y="24"/>
                  </a:cubicBezTo>
                  <a:cubicBezTo>
                    <a:pt x="101" y="23"/>
                    <a:pt x="98" y="21"/>
                    <a:pt x="94" y="19"/>
                  </a:cubicBezTo>
                  <a:cubicBezTo>
                    <a:pt x="92" y="17"/>
                    <a:pt x="90" y="16"/>
                    <a:pt x="88" y="14"/>
                  </a:cubicBezTo>
                  <a:cubicBezTo>
                    <a:pt x="83" y="11"/>
                    <a:pt x="78" y="10"/>
                    <a:pt x="72" y="10"/>
                  </a:cubicBezTo>
                  <a:cubicBezTo>
                    <a:pt x="76" y="16"/>
                    <a:pt x="77" y="21"/>
                    <a:pt x="77" y="27"/>
                  </a:cubicBezTo>
                  <a:cubicBezTo>
                    <a:pt x="77" y="30"/>
                    <a:pt x="76" y="32"/>
                    <a:pt x="73" y="33"/>
                  </a:cubicBezTo>
                  <a:cubicBezTo>
                    <a:pt x="72" y="33"/>
                    <a:pt x="71" y="33"/>
                    <a:pt x="70" y="34"/>
                  </a:cubicBezTo>
                  <a:cubicBezTo>
                    <a:pt x="60" y="36"/>
                    <a:pt x="51" y="39"/>
                    <a:pt x="42" y="42"/>
                  </a:cubicBezTo>
                  <a:cubicBezTo>
                    <a:pt x="36" y="44"/>
                    <a:pt x="30" y="46"/>
                    <a:pt x="24" y="47"/>
                  </a:cubicBezTo>
                  <a:cubicBezTo>
                    <a:pt x="22" y="47"/>
                    <a:pt x="19" y="47"/>
                    <a:pt x="17" y="49"/>
                  </a:cubicBezTo>
                  <a:cubicBezTo>
                    <a:pt x="21" y="60"/>
                    <a:pt x="21" y="60"/>
                    <a:pt x="27" y="66"/>
                  </a:cubicBezTo>
                  <a:cubicBezTo>
                    <a:pt x="31" y="65"/>
                    <a:pt x="35" y="65"/>
                    <a:pt x="39" y="63"/>
                  </a:cubicBezTo>
                  <a:cubicBezTo>
                    <a:pt x="55" y="57"/>
                    <a:pt x="70" y="50"/>
                    <a:pt x="87" y="44"/>
                  </a:cubicBezTo>
                  <a:cubicBezTo>
                    <a:pt x="98" y="41"/>
                    <a:pt x="109" y="36"/>
                    <a:pt x="121" y="34"/>
                  </a:cubicBezTo>
                  <a:cubicBezTo>
                    <a:pt x="121" y="34"/>
                    <a:pt x="121" y="34"/>
                    <a:pt x="12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6678756" y="1925337"/>
            <a:ext cx="626840" cy="886832"/>
            <a:chOff x="8605838" y="922338"/>
            <a:chExt cx="1462088" cy="2068513"/>
          </a:xfrm>
        </p:grpSpPr>
        <p:sp>
          <p:nvSpPr>
            <p:cNvPr id="157" name="Freeform 40"/>
            <p:cNvSpPr>
              <a:spLocks noEditPoints="1"/>
            </p:cNvSpPr>
            <p:nvPr/>
          </p:nvSpPr>
          <p:spPr bwMode="auto">
            <a:xfrm>
              <a:off x="8651875" y="1373188"/>
              <a:ext cx="1374775" cy="1570038"/>
            </a:xfrm>
            <a:custGeom>
              <a:avLst/>
              <a:gdLst>
                <a:gd name="T0" fmla="*/ 33 w 491"/>
                <a:gd name="T1" fmla="*/ 466 h 560"/>
                <a:gd name="T2" fmla="*/ 1 w 491"/>
                <a:gd name="T3" fmla="*/ 274 h 560"/>
                <a:gd name="T4" fmla="*/ 16 w 491"/>
                <a:gd name="T5" fmla="*/ 168 h 560"/>
                <a:gd name="T6" fmla="*/ 70 w 491"/>
                <a:gd name="T7" fmla="*/ 83 h 560"/>
                <a:gd name="T8" fmla="*/ 135 w 491"/>
                <a:gd name="T9" fmla="*/ 31 h 560"/>
                <a:gd name="T10" fmla="*/ 215 w 491"/>
                <a:gd name="T11" fmla="*/ 2 h 560"/>
                <a:gd name="T12" fmla="*/ 257 w 491"/>
                <a:gd name="T13" fmla="*/ 4 h 560"/>
                <a:gd name="T14" fmla="*/ 333 w 491"/>
                <a:gd name="T15" fmla="*/ 38 h 560"/>
                <a:gd name="T16" fmla="*/ 366 w 491"/>
                <a:gd name="T17" fmla="*/ 68 h 560"/>
                <a:gd name="T18" fmla="*/ 422 w 491"/>
                <a:gd name="T19" fmla="*/ 143 h 560"/>
                <a:gd name="T20" fmla="*/ 437 w 491"/>
                <a:gd name="T21" fmla="*/ 174 h 560"/>
                <a:gd name="T22" fmla="*/ 461 w 491"/>
                <a:gd name="T23" fmla="*/ 241 h 560"/>
                <a:gd name="T24" fmla="*/ 471 w 491"/>
                <a:gd name="T25" fmla="*/ 276 h 560"/>
                <a:gd name="T26" fmla="*/ 479 w 491"/>
                <a:gd name="T27" fmla="*/ 319 h 560"/>
                <a:gd name="T28" fmla="*/ 488 w 491"/>
                <a:gd name="T29" fmla="*/ 393 h 560"/>
                <a:gd name="T30" fmla="*/ 470 w 491"/>
                <a:gd name="T31" fmla="*/ 433 h 560"/>
                <a:gd name="T32" fmla="*/ 449 w 491"/>
                <a:gd name="T33" fmla="*/ 424 h 560"/>
                <a:gd name="T34" fmla="*/ 437 w 491"/>
                <a:gd name="T35" fmla="*/ 408 h 560"/>
                <a:gd name="T36" fmla="*/ 419 w 491"/>
                <a:gd name="T37" fmla="*/ 362 h 560"/>
                <a:gd name="T38" fmla="*/ 395 w 491"/>
                <a:gd name="T39" fmla="*/ 337 h 560"/>
                <a:gd name="T40" fmla="*/ 348 w 491"/>
                <a:gd name="T41" fmla="*/ 341 h 560"/>
                <a:gd name="T42" fmla="*/ 333 w 491"/>
                <a:gd name="T43" fmla="*/ 377 h 560"/>
                <a:gd name="T44" fmla="*/ 348 w 491"/>
                <a:gd name="T45" fmla="*/ 429 h 560"/>
                <a:gd name="T46" fmla="*/ 350 w 491"/>
                <a:gd name="T47" fmla="*/ 468 h 560"/>
                <a:gd name="T48" fmla="*/ 307 w 491"/>
                <a:gd name="T49" fmla="*/ 460 h 560"/>
                <a:gd name="T50" fmla="*/ 294 w 491"/>
                <a:gd name="T51" fmla="*/ 394 h 560"/>
                <a:gd name="T52" fmla="*/ 254 w 491"/>
                <a:gd name="T53" fmla="*/ 379 h 560"/>
                <a:gd name="T54" fmla="*/ 222 w 491"/>
                <a:gd name="T55" fmla="*/ 396 h 560"/>
                <a:gd name="T56" fmla="*/ 231 w 491"/>
                <a:gd name="T57" fmla="*/ 471 h 560"/>
                <a:gd name="T58" fmla="*/ 224 w 491"/>
                <a:gd name="T59" fmla="*/ 506 h 560"/>
                <a:gd name="T60" fmla="*/ 202 w 491"/>
                <a:gd name="T61" fmla="*/ 512 h 560"/>
                <a:gd name="T62" fmla="*/ 180 w 491"/>
                <a:gd name="T63" fmla="*/ 489 h 560"/>
                <a:gd name="T64" fmla="*/ 174 w 491"/>
                <a:gd name="T65" fmla="*/ 443 h 560"/>
                <a:gd name="T66" fmla="*/ 159 w 491"/>
                <a:gd name="T67" fmla="*/ 414 h 560"/>
                <a:gd name="T68" fmla="*/ 116 w 491"/>
                <a:gd name="T69" fmla="*/ 413 h 560"/>
                <a:gd name="T70" fmla="*/ 99 w 491"/>
                <a:gd name="T71" fmla="*/ 456 h 560"/>
                <a:gd name="T72" fmla="*/ 112 w 491"/>
                <a:gd name="T73" fmla="*/ 516 h 560"/>
                <a:gd name="T74" fmla="*/ 95 w 491"/>
                <a:gd name="T75" fmla="*/ 556 h 560"/>
                <a:gd name="T76" fmla="*/ 70 w 491"/>
                <a:gd name="T77" fmla="*/ 548 h 560"/>
                <a:gd name="T78" fmla="*/ 61 w 491"/>
                <a:gd name="T79" fmla="*/ 537 h 560"/>
                <a:gd name="T80" fmla="*/ 319 w 491"/>
                <a:gd name="T81" fmla="*/ 182 h 560"/>
                <a:gd name="T82" fmla="*/ 316 w 491"/>
                <a:gd name="T83" fmla="*/ 171 h 560"/>
                <a:gd name="T84" fmla="*/ 276 w 491"/>
                <a:gd name="T85" fmla="*/ 172 h 560"/>
                <a:gd name="T86" fmla="*/ 275 w 491"/>
                <a:gd name="T87" fmla="*/ 201 h 560"/>
                <a:gd name="T88" fmla="*/ 314 w 491"/>
                <a:gd name="T89" fmla="*/ 204 h 560"/>
                <a:gd name="T90" fmla="*/ 319 w 491"/>
                <a:gd name="T91" fmla="*/ 182 h 560"/>
                <a:gd name="T92" fmla="*/ 86 w 491"/>
                <a:gd name="T93" fmla="*/ 269 h 560"/>
                <a:gd name="T94" fmla="*/ 107 w 491"/>
                <a:gd name="T95" fmla="*/ 243 h 560"/>
                <a:gd name="T96" fmla="*/ 81 w 491"/>
                <a:gd name="T97" fmla="*/ 223 h 560"/>
                <a:gd name="T98" fmla="*/ 66 w 491"/>
                <a:gd name="T99" fmla="*/ 233 h 560"/>
                <a:gd name="T100" fmla="*/ 78 w 491"/>
                <a:gd name="T101" fmla="*/ 270 h 560"/>
                <a:gd name="T102" fmla="*/ 437 w 491"/>
                <a:gd name="T103" fmla="*/ 265 h 560"/>
                <a:gd name="T104" fmla="*/ 430 w 491"/>
                <a:gd name="T105" fmla="*/ 264 h 560"/>
                <a:gd name="T106" fmla="*/ 427 w 491"/>
                <a:gd name="T107" fmla="*/ 279 h 560"/>
                <a:gd name="T108" fmla="*/ 432 w 491"/>
                <a:gd name="T109" fmla="*/ 282 h 560"/>
                <a:gd name="T110" fmla="*/ 437 w 491"/>
                <a:gd name="T111" fmla="*/ 265 h 560"/>
                <a:gd name="T112" fmla="*/ 441 w 491"/>
                <a:gd name="T113" fmla="*/ 277 h 560"/>
                <a:gd name="T114" fmla="*/ 444 w 491"/>
                <a:gd name="T115" fmla="*/ 298 h 560"/>
                <a:gd name="T116" fmla="*/ 448 w 491"/>
                <a:gd name="T117" fmla="*/ 283 h 560"/>
                <a:gd name="T118" fmla="*/ 444 w 491"/>
                <a:gd name="T119" fmla="*/ 275 h 560"/>
                <a:gd name="T120" fmla="*/ 467 w 491"/>
                <a:gd name="T121" fmla="*/ 392 h 560"/>
                <a:gd name="T122" fmla="*/ 471 w 491"/>
                <a:gd name="T123" fmla="*/ 377 h 560"/>
                <a:gd name="T124" fmla="*/ 463 w 491"/>
                <a:gd name="T125" fmla="*/ 39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1" h="560">
                  <a:moveTo>
                    <a:pt x="47" y="522"/>
                  </a:moveTo>
                  <a:cubicBezTo>
                    <a:pt x="39" y="503"/>
                    <a:pt x="36" y="485"/>
                    <a:pt x="33" y="466"/>
                  </a:cubicBezTo>
                  <a:cubicBezTo>
                    <a:pt x="25" y="429"/>
                    <a:pt x="18" y="391"/>
                    <a:pt x="11" y="353"/>
                  </a:cubicBezTo>
                  <a:cubicBezTo>
                    <a:pt x="6" y="327"/>
                    <a:pt x="3" y="301"/>
                    <a:pt x="1" y="274"/>
                  </a:cubicBezTo>
                  <a:cubicBezTo>
                    <a:pt x="0" y="261"/>
                    <a:pt x="2" y="247"/>
                    <a:pt x="2" y="234"/>
                  </a:cubicBezTo>
                  <a:cubicBezTo>
                    <a:pt x="3" y="211"/>
                    <a:pt x="9" y="189"/>
                    <a:pt x="16" y="168"/>
                  </a:cubicBezTo>
                  <a:cubicBezTo>
                    <a:pt x="29" y="132"/>
                    <a:pt x="23" y="144"/>
                    <a:pt x="44" y="112"/>
                  </a:cubicBezTo>
                  <a:cubicBezTo>
                    <a:pt x="52" y="101"/>
                    <a:pt x="60" y="91"/>
                    <a:pt x="70" y="83"/>
                  </a:cubicBezTo>
                  <a:cubicBezTo>
                    <a:pt x="78" y="76"/>
                    <a:pt x="85" y="69"/>
                    <a:pt x="92" y="62"/>
                  </a:cubicBezTo>
                  <a:cubicBezTo>
                    <a:pt x="105" y="50"/>
                    <a:pt x="119" y="39"/>
                    <a:pt x="135" y="31"/>
                  </a:cubicBezTo>
                  <a:cubicBezTo>
                    <a:pt x="147" y="26"/>
                    <a:pt x="158" y="20"/>
                    <a:pt x="170" y="15"/>
                  </a:cubicBezTo>
                  <a:cubicBezTo>
                    <a:pt x="184" y="10"/>
                    <a:pt x="199" y="5"/>
                    <a:pt x="215" y="2"/>
                  </a:cubicBezTo>
                  <a:cubicBezTo>
                    <a:pt x="223" y="1"/>
                    <a:pt x="232" y="0"/>
                    <a:pt x="241" y="2"/>
                  </a:cubicBezTo>
                  <a:cubicBezTo>
                    <a:pt x="246" y="3"/>
                    <a:pt x="252" y="3"/>
                    <a:pt x="257" y="4"/>
                  </a:cubicBezTo>
                  <a:cubicBezTo>
                    <a:pt x="276" y="6"/>
                    <a:pt x="293" y="15"/>
                    <a:pt x="310" y="24"/>
                  </a:cubicBezTo>
                  <a:cubicBezTo>
                    <a:pt x="318" y="29"/>
                    <a:pt x="325" y="34"/>
                    <a:pt x="333" y="38"/>
                  </a:cubicBezTo>
                  <a:cubicBezTo>
                    <a:pt x="339" y="42"/>
                    <a:pt x="344" y="47"/>
                    <a:pt x="349" y="52"/>
                  </a:cubicBezTo>
                  <a:cubicBezTo>
                    <a:pt x="355" y="57"/>
                    <a:pt x="360" y="63"/>
                    <a:pt x="366" y="68"/>
                  </a:cubicBezTo>
                  <a:cubicBezTo>
                    <a:pt x="380" y="82"/>
                    <a:pt x="392" y="97"/>
                    <a:pt x="403" y="113"/>
                  </a:cubicBezTo>
                  <a:cubicBezTo>
                    <a:pt x="409" y="123"/>
                    <a:pt x="416" y="133"/>
                    <a:pt x="422" y="143"/>
                  </a:cubicBezTo>
                  <a:cubicBezTo>
                    <a:pt x="426" y="150"/>
                    <a:pt x="430" y="157"/>
                    <a:pt x="432" y="165"/>
                  </a:cubicBezTo>
                  <a:cubicBezTo>
                    <a:pt x="434" y="168"/>
                    <a:pt x="435" y="171"/>
                    <a:pt x="437" y="174"/>
                  </a:cubicBezTo>
                  <a:cubicBezTo>
                    <a:pt x="445" y="190"/>
                    <a:pt x="450" y="206"/>
                    <a:pt x="456" y="223"/>
                  </a:cubicBezTo>
                  <a:cubicBezTo>
                    <a:pt x="459" y="229"/>
                    <a:pt x="460" y="235"/>
                    <a:pt x="461" y="241"/>
                  </a:cubicBezTo>
                  <a:cubicBezTo>
                    <a:pt x="463" y="250"/>
                    <a:pt x="465" y="258"/>
                    <a:pt x="468" y="266"/>
                  </a:cubicBezTo>
                  <a:cubicBezTo>
                    <a:pt x="470" y="269"/>
                    <a:pt x="471" y="272"/>
                    <a:pt x="471" y="276"/>
                  </a:cubicBezTo>
                  <a:cubicBezTo>
                    <a:pt x="474" y="288"/>
                    <a:pt x="476" y="299"/>
                    <a:pt x="478" y="311"/>
                  </a:cubicBezTo>
                  <a:cubicBezTo>
                    <a:pt x="479" y="314"/>
                    <a:pt x="479" y="316"/>
                    <a:pt x="479" y="319"/>
                  </a:cubicBezTo>
                  <a:cubicBezTo>
                    <a:pt x="479" y="336"/>
                    <a:pt x="484" y="353"/>
                    <a:pt x="487" y="370"/>
                  </a:cubicBezTo>
                  <a:cubicBezTo>
                    <a:pt x="488" y="378"/>
                    <a:pt x="490" y="385"/>
                    <a:pt x="488" y="393"/>
                  </a:cubicBezTo>
                  <a:cubicBezTo>
                    <a:pt x="488" y="397"/>
                    <a:pt x="489" y="400"/>
                    <a:pt x="489" y="404"/>
                  </a:cubicBezTo>
                  <a:cubicBezTo>
                    <a:pt x="491" y="418"/>
                    <a:pt x="483" y="430"/>
                    <a:pt x="470" y="433"/>
                  </a:cubicBezTo>
                  <a:cubicBezTo>
                    <a:pt x="469" y="433"/>
                    <a:pt x="468" y="434"/>
                    <a:pt x="467" y="434"/>
                  </a:cubicBezTo>
                  <a:cubicBezTo>
                    <a:pt x="457" y="436"/>
                    <a:pt x="454" y="434"/>
                    <a:pt x="449" y="424"/>
                  </a:cubicBezTo>
                  <a:cubicBezTo>
                    <a:pt x="447" y="420"/>
                    <a:pt x="445" y="416"/>
                    <a:pt x="441" y="414"/>
                  </a:cubicBezTo>
                  <a:cubicBezTo>
                    <a:pt x="439" y="413"/>
                    <a:pt x="438" y="410"/>
                    <a:pt x="437" y="408"/>
                  </a:cubicBezTo>
                  <a:cubicBezTo>
                    <a:pt x="434" y="397"/>
                    <a:pt x="430" y="387"/>
                    <a:pt x="427" y="376"/>
                  </a:cubicBezTo>
                  <a:cubicBezTo>
                    <a:pt x="426" y="371"/>
                    <a:pt x="422" y="366"/>
                    <a:pt x="419" y="362"/>
                  </a:cubicBezTo>
                  <a:cubicBezTo>
                    <a:pt x="416" y="359"/>
                    <a:pt x="413" y="355"/>
                    <a:pt x="411" y="351"/>
                  </a:cubicBezTo>
                  <a:cubicBezTo>
                    <a:pt x="407" y="345"/>
                    <a:pt x="402" y="340"/>
                    <a:pt x="395" y="337"/>
                  </a:cubicBezTo>
                  <a:cubicBezTo>
                    <a:pt x="392" y="336"/>
                    <a:pt x="389" y="335"/>
                    <a:pt x="386" y="334"/>
                  </a:cubicBezTo>
                  <a:cubicBezTo>
                    <a:pt x="378" y="331"/>
                    <a:pt x="354" y="335"/>
                    <a:pt x="348" y="341"/>
                  </a:cubicBezTo>
                  <a:cubicBezTo>
                    <a:pt x="340" y="348"/>
                    <a:pt x="333" y="357"/>
                    <a:pt x="332" y="369"/>
                  </a:cubicBezTo>
                  <a:cubicBezTo>
                    <a:pt x="332" y="371"/>
                    <a:pt x="332" y="374"/>
                    <a:pt x="333" y="377"/>
                  </a:cubicBezTo>
                  <a:cubicBezTo>
                    <a:pt x="334" y="385"/>
                    <a:pt x="336" y="394"/>
                    <a:pt x="338" y="402"/>
                  </a:cubicBezTo>
                  <a:cubicBezTo>
                    <a:pt x="341" y="411"/>
                    <a:pt x="344" y="420"/>
                    <a:pt x="348" y="429"/>
                  </a:cubicBezTo>
                  <a:cubicBezTo>
                    <a:pt x="353" y="438"/>
                    <a:pt x="354" y="447"/>
                    <a:pt x="356" y="456"/>
                  </a:cubicBezTo>
                  <a:cubicBezTo>
                    <a:pt x="356" y="461"/>
                    <a:pt x="354" y="465"/>
                    <a:pt x="350" y="468"/>
                  </a:cubicBezTo>
                  <a:cubicBezTo>
                    <a:pt x="340" y="473"/>
                    <a:pt x="330" y="474"/>
                    <a:pt x="320" y="472"/>
                  </a:cubicBezTo>
                  <a:cubicBezTo>
                    <a:pt x="314" y="471"/>
                    <a:pt x="309" y="467"/>
                    <a:pt x="307" y="460"/>
                  </a:cubicBezTo>
                  <a:cubicBezTo>
                    <a:pt x="307" y="459"/>
                    <a:pt x="307" y="457"/>
                    <a:pt x="306" y="455"/>
                  </a:cubicBezTo>
                  <a:cubicBezTo>
                    <a:pt x="302" y="435"/>
                    <a:pt x="298" y="414"/>
                    <a:pt x="294" y="394"/>
                  </a:cubicBezTo>
                  <a:cubicBezTo>
                    <a:pt x="292" y="382"/>
                    <a:pt x="281" y="374"/>
                    <a:pt x="269" y="376"/>
                  </a:cubicBezTo>
                  <a:cubicBezTo>
                    <a:pt x="264" y="377"/>
                    <a:pt x="259" y="378"/>
                    <a:pt x="254" y="379"/>
                  </a:cubicBezTo>
                  <a:cubicBezTo>
                    <a:pt x="251" y="379"/>
                    <a:pt x="248" y="381"/>
                    <a:pt x="246" y="383"/>
                  </a:cubicBezTo>
                  <a:cubicBezTo>
                    <a:pt x="238" y="387"/>
                    <a:pt x="230" y="392"/>
                    <a:pt x="222" y="396"/>
                  </a:cubicBezTo>
                  <a:cubicBezTo>
                    <a:pt x="219" y="404"/>
                    <a:pt x="219" y="411"/>
                    <a:pt x="221" y="419"/>
                  </a:cubicBezTo>
                  <a:cubicBezTo>
                    <a:pt x="224" y="437"/>
                    <a:pt x="227" y="454"/>
                    <a:pt x="231" y="471"/>
                  </a:cubicBezTo>
                  <a:cubicBezTo>
                    <a:pt x="233" y="480"/>
                    <a:pt x="232" y="488"/>
                    <a:pt x="228" y="496"/>
                  </a:cubicBezTo>
                  <a:cubicBezTo>
                    <a:pt x="227" y="499"/>
                    <a:pt x="225" y="503"/>
                    <a:pt x="224" y="506"/>
                  </a:cubicBezTo>
                  <a:cubicBezTo>
                    <a:pt x="222" y="509"/>
                    <a:pt x="219" y="511"/>
                    <a:pt x="215" y="512"/>
                  </a:cubicBezTo>
                  <a:cubicBezTo>
                    <a:pt x="211" y="512"/>
                    <a:pt x="207" y="514"/>
                    <a:pt x="202" y="512"/>
                  </a:cubicBezTo>
                  <a:cubicBezTo>
                    <a:pt x="199" y="512"/>
                    <a:pt x="195" y="512"/>
                    <a:pt x="191" y="513"/>
                  </a:cubicBezTo>
                  <a:cubicBezTo>
                    <a:pt x="186" y="505"/>
                    <a:pt x="182" y="498"/>
                    <a:pt x="180" y="489"/>
                  </a:cubicBezTo>
                  <a:cubicBezTo>
                    <a:pt x="179" y="481"/>
                    <a:pt x="177" y="473"/>
                    <a:pt x="176" y="465"/>
                  </a:cubicBezTo>
                  <a:cubicBezTo>
                    <a:pt x="175" y="457"/>
                    <a:pt x="173" y="450"/>
                    <a:pt x="174" y="443"/>
                  </a:cubicBezTo>
                  <a:cubicBezTo>
                    <a:pt x="175" y="437"/>
                    <a:pt x="174" y="431"/>
                    <a:pt x="172" y="426"/>
                  </a:cubicBezTo>
                  <a:cubicBezTo>
                    <a:pt x="170" y="420"/>
                    <a:pt x="165" y="416"/>
                    <a:pt x="159" y="414"/>
                  </a:cubicBezTo>
                  <a:cubicBezTo>
                    <a:pt x="153" y="412"/>
                    <a:pt x="147" y="410"/>
                    <a:pt x="141" y="409"/>
                  </a:cubicBezTo>
                  <a:cubicBezTo>
                    <a:pt x="132" y="408"/>
                    <a:pt x="124" y="410"/>
                    <a:pt x="116" y="413"/>
                  </a:cubicBezTo>
                  <a:cubicBezTo>
                    <a:pt x="114" y="414"/>
                    <a:pt x="112" y="416"/>
                    <a:pt x="111" y="417"/>
                  </a:cubicBezTo>
                  <a:cubicBezTo>
                    <a:pt x="102" y="429"/>
                    <a:pt x="96" y="441"/>
                    <a:pt x="99" y="456"/>
                  </a:cubicBezTo>
                  <a:cubicBezTo>
                    <a:pt x="102" y="473"/>
                    <a:pt x="105" y="490"/>
                    <a:pt x="108" y="508"/>
                  </a:cubicBezTo>
                  <a:cubicBezTo>
                    <a:pt x="109" y="511"/>
                    <a:pt x="110" y="514"/>
                    <a:pt x="112" y="516"/>
                  </a:cubicBezTo>
                  <a:cubicBezTo>
                    <a:pt x="116" y="523"/>
                    <a:pt x="117" y="530"/>
                    <a:pt x="118" y="538"/>
                  </a:cubicBezTo>
                  <a:cubicBezTo>
                    <a:pt x="114" y="549"/>
                    <a:pt x="105" y="554"/>
                    <a:pt x="95" y="556"/>
                  </a:cubicBezTo>
                  <a:cubicBezTo>
                    <a:pt x="94" y="556"/>
                    <a:pt x="93" y="556"/>
                    <a:pt x="93" y="556"/>
                  </a:cubicBezTo>
                  <a:cubicBezTo>
                    <a:pt x="79" y="558"/>
                    <a:pt x="79" y="560"/>
                    <a:pt x="70" y="548"/>
                  </a:cubicBezTo>
                  <a:cubicBezTo>
                    <a:pt x="69" y="547"/>
                    <a:pt x="68" y="546"/>
                    <a:pt x="67" y="545"/>
                  </a:cubicBezTo>
                  <a:cubicBezTo>
                    <a:pt x="64" y="543"/>
                    <a:pt x="62" y="540"/>
                    <a:pt x="61" y="537"/>
                  </a:cubicBezTo>
                  <a:cubicBezTo>
                    <a:pt x="57" y="531"/>
                    <a:pt x="54" y="524"/>
                    <a:pt x="47" y="522"/>
                  </a:cubicBezTo>
                  <a:close/>
                  <a:moveTo>
                    <a:pt x="319" y="182"/>
                  </a:moveTo>
                  <a:cubicBezTo>
                    <a:pt x="319" y="182"/>
                    <a:pt x="319" y="182"/>
                    <a:pt x="319" y="182"/>
                  </a:cubicBezTo>
                  <a:cubicBezTo>
                    <a:pt x="318" y="178"/>
                    <a:pt x="318" y="175"/>
                    <a:pt x="316" y="171"/>
                  </a:cubicBezTo>
                  <a:cubicBezTo>
                    <a:pt x="314" y="165"/>
                    <a:pt x="309" y="161"/>
                    <a:pt x="303" y="162"/>
                  </a:cubicBezTo>
                  <a:cubicBezTo>
                    <a:pt x="293" y="163"/>
                    <a:pt x="284" y="166"/>
                    <a:pt x="276" y="172"/>
                  </a:cubicBezTo>
                  <a:cubicBezTo>
                    <a:pt x="273" y="174"/>
                    <a:pt x="271" y="177"/>
                    <a:pt x="271" y="181"/>
                  </a:cubicBezTo>
                  <a:cubicBezTo>
                    <a:pt x="272" y="188"/>
                    <a:pt x="273" y="195"/>
                    <a:pt x="275" y="201"/>
                  </a:cubicBezTo>
                  <a:cubicBezTo>
                    <a:pt x="277" y="207"/>
                    <a:pt x="281" y="211"/>
                    <a:pt x="288" y="211"/>
                  </a:cubicBezTo>
                  <a:cubicBezTo>
                    <a:pt x="297" y="211"/>
                    <a:pt x="306" y="209"/>
                    <a:pt x="314" y="204"/>
                  </a:cubicBezTo>
                  <a:cubicBezTo>
                    <a:pt x="319" y="201"/>
                    <a:pt x="321" y="196"/>
                    <a:pt x="320" y="190"/>
                  </a:cubicBezTo>
                  <a:cubicBezTo>
                    <a:pt x="320" y="187"/>
                    <a:pt x="319" y="185"/>
                    <a:pt x="319" y="182"/>
                  </a:cubicBezTo>
                  <a:close/>
                  <a:moveTo>
                    <a:pt x="86" y="268"/>
                  </a:moveTo>
                  <a:cubicBezTo>
                    <a:pt x="86" y="268"/>
                    <a:pt x="86" y="268"/>
                    <a:pt x="86" y="269"/>
                  </a:cubicBezTo>
                  <a:cubicBezTo>
                    <a:pt x="87" y="268"/>
                    <a:pt x="89" y="268"/>
                    <a:pt x="91" y="267"/>
                  </a:cubicBezTo>
                  <a:cubicBezTo>
                    <a:pt x="103" y="265"/>
                    <a:pt x="109" y="256"/>
                    <a:pt x="107" y="243"/>
                  </a:cubicBezTo>
                  <a:cubicBezTo>
                    <a:pt x="106" y="242"/>
                    <a:pt x="106" y="241"/>
                    <a:pt x="106" y="239"/>
                  </a:cubicBezTo>
                  <a:cubicBezTo>
                    <a:pt x="103" y="226"/>
                    <a:pt x="93" y="220"/>
                    <a:pt x="81" y="223"/>
                  </a:cubicBezTo>
                  <a:cubicBezTo>
                    <a:pt x="79" y="224"/>
                    <a:pt x="76" y="224"/>
                    <a:pt x="75" y="225"/>
                  </a:cubicBezTo>
                  <a:cubicBezTo>
                    <a:pt x="71" y="227"/>
                    <a:pt x="67" y="229"/>
                    <a:pt x="66" y="233"/>
                  </a:cubicBezTo>
                  <a:cubicBezTo>
                    <a:pt x="63" y="243"/>
                    <a:pt x="63" y="253"/>
                    <a:pt x="67" y="263"/>
                  </a:cubicBezTo>
                  <a:cubicBezTo>
                    <a:pt x="69" y="268"/>
                    <a:pt x="72" y="270"/>
                    <a:pt x="78" y="270"/>
                  </a:cubicBezTo>
                  <a:cubicBezTo>
                    <a:pt x="81" y="270"/>
                    <a:pt x="83" y="269"/>
                    <a:pt x="86" y="268"/>
                  </a:cubicBezTo>
                  <a:close/>
                  <a:moveTo>
                    <a:pt x="437" y="265"/>
                  </a:moveTo>
                  <a:cubicBezTo>
                    <a:pt x="436" y="264"/>
                    <a:pt x="435" y="262"/>
                    <a:pt x="434" y="262"/>
                  </a:cubicBezTo>
                  <a:cubicBezTo>
                    <a:pt x="433" y="262"/>
                    <a:pt x="431" y="263"/>
                    <a:pt x="430" y="264"/>
                  </a:cubicBezTo>
                  <a:cubicBezTo>
                    <a:pt x="429" y="266"/>
                    <a:pt x="428" y="268"/>
                    <a:pt x="428" y="270"/>
                  </a:cubicBezTo>
                  <a:cubicBezTo>
                    <a:pt x="427" y="273"/>
                    <a:pt x="427" y="276"/>
                    <a:pt x="427" y="279"/>
                  </a:cubicBezTo>
                  <a:cubicBezTo>
                    <a:pt x="427" y="280"/>
                    <a:pt x="427" y="281"/>
                    <a:pt x="428" y="282"/>
                  </a:cubicBezTo>
                  <a:cubicBezTo>
                    <a:pt x="429" y="282"/>
                    <a:pt x="431" y="282"/>
                    <a:pt x="432" y="282"/>
                  </a:cubicBezTo>
                  <a:cubicBezTo>
                    <a:pt x="435" y="280"/>
                    <a:pt x="436" y="278"/>
                    <a:pt x="437" y="275"/>
                  </a:cubicBezTo>
                  <a:cubicBezTo>
                    <a:pt x="437" y="272"/>
                    <a:pt x="437" y="269"/>
                    <a:pt x="437" y="265"/>
                  </a:cubicBezTo>
                  <a:close/>
                  <a:moveTo>
                    <a:pt x="444" y="275"/>
                  </a:moveTo>
                  <a:cubicBezTo>
                    <a:pt x="443" y="276"/>
                    <a:pt x="441" y="276"/>
                    <a:pt x="441" y="277"/>
                  </a:cubicBezTo>
                  <a:cubicBezTo>
                    <a:pt x="440" y="283"/>
                    <a:pt x="438" y="289"/>
                    <a:pt x="440" y="296"/>
                  </a:cubicBezTo>
                  <a:cubicBezTo>
                    <a:pt x="441" y="297"/>
                    <a:pt x="443" y="298"/>
                    <a:pt x="444" y="298"/>
                  </a:cubicBezTo>
                  <a:cubicBezTo>
                    <a:pt x="445" y="297"/>
                    <a:pt x="446" y="296"/>
                    <a:pt x="446" y="295"/>
                  </a:cubicBezTo>
                  <a:cubicBezTo>
                    <a:pt x="447" y="291"/>
                    <a:pt x="448" y="287"/>
                    <a:pt x="448" y="283"/>
                  </a:cubicBezTo>
                  <a:cubicBezTo>
                    <a:pt x="448" y="281"/>
                    <a:pt x="447" y="279"/>
                    <a:pt x="446" y="277"/>
                  </a:cubicBezTo>
                  <a:cubicBezTo>
                    <a:pt x="446" y="276"/>
                    <a:pt x="445" y="276"/>
                    <a:pt x="444" y="275"/>
                  </a:cubicBezTo>
                  <a:close/>
                  <a:moveTo>
                    <a:pt x="464" y="393"/>
                  </a:moveTo>
                  <a:cubicBezTo>
                    <a:pt x="466" y="393"/>
                    <a:pt x="467" y="393"/>
                    <a:pt x="467" y="392"/>
                  </a:cubicBezTo>
                  <a:cubicBezTo>
                    <a:pt x="471" y="388"/>
                    <a:pt x="473" y="384"/>
                    <a:pt x="473" y="378"/>
                  </a:cubicBezTo>
                  <a:cubicBezTo>
                    <a:pt x="473" y="378"/>
                    <a:pt x="472" y="377"/>
                    <a:pt x="471" y="377"/>
                  </a:cubicBezTo>
                  <a:cubicBezTo>
                    <a:pt x="470" y="377"/>
                    <a:pt x="469" y="377"/>
                    <a:pt x="469" y="377"/>
                  </a:cubicBezTo>
                  <a:cubicBezTo>
                    <a:pt x="466" y="381"/>
                    <a:pt x="464" y="386"/>
                    <a:pt x="463" y="390"/>
                  </a:cubicBezTo>
                  <a:cubicBezTo>
                    <a:pt x="462" y="391"/>
                    <a:pt x="464" y="392"/>
                    <a:pt x="464" y="393"/>
                  </a:cubicBezTo>
                  <a:close/>
                </a:path>
              </a:pathLst>
            </a:custGeom>
            <a:solidFill>
              <a:srgbClr val="FF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41"/>
            <p:cNvSpPr/>
            <p:nvPr/>
          </p:nvSpPr>
          <p:spPr bwMode="auto">
            <a:xfrm>
              <a:off x="9451975" y="1863725"/>
              <a:ext cx="53975" cy="58738"/>
            </a:xfrm>
            <a:custGeom>
              <a:avLst/>
              <a:gdLst>
                <a:gd name="T0" fmla="*/ 16 w 19"/>
                <a:gd name="T1" fmla="*/ 0 h 21"/>
                <a:gd name="T2" fmla="*/ 19 w 19"/>
                <a:gd name="T3" fmla="*/ 16 h 21"/>
                <a:gd name="T4" fmla="*/ 4 w 19"/>
                <a:gd name="T5" fmla="*/ 21 h 21"/>
                <a:gd name="T6" fmla="*/ 0 w 19"/>
                <a:gd name="T7" fmla="*/ 7 h 21"/>
                <a:gd name="T8" fmla="*/ 5 w 19"/>
                <a:gd name="T9" fmla="*/ 1 h 21"/>
                <a:gd name="T10" fmla="*/ 16 w 19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16" y="0"/>
                  </a:moveTo>
                  <a:cubicBezTo>
                    <a:pt x="18" y="6"/>
                    <a:pt x="19" y="11"/>
                    <a:pt x="19" y="16"/>
                  </a:cubicBezTo>
                  <a:cubicBezTo>
                    <a:pt x="15" y="21"/>
                    <a:pt x="10" y="20"/>
                    <a:pt x="4" y="21"/>
                  </a:cubicBezTo>
                  <a:cubicBezTo>
                    <a:pt x="1" y="16"/>
                    <a:pt x="1" y="12"/>
                    <a:pt x="0" y="7"/>
                  </a:cubicBezTo>
                  <a:cubicBezTo>
                    <a:pt x="0" y="4"/>
                    <a:pt x="2" y="2"/>
                    <a:pt x="5" y="1"/>
                  </a:cubicBezTo>
                  <a:cubicBezTo>
                    <a:pt x="8" y="1"/>
                    <a:pt x="12" y="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42"/>
            <p:cNvSpPr/>
            <p:nvPr/>
          </p:nvSpPr>
          <p:spPr bwMode="auto">
            <a:xfrm>
              <a:off x="8864600" y="2028825"/>
              <a:ext cx="47625" cy="57150"/>
            </a:xfrm>
            <a:custGeom>
              <a:avLst/>
              <a:gdLst>
                <a:gd name="T0" fmla="*/ 5 w 17"/>
                <a:gd name="T1" fmla="*/ 20 h 20"/>
                <a:gd name="T2" fmla="*/ 5 w 17"/>
                <a:gd name="T3" fmla="*/ 0 h 20"/>
                <a:gd name="T4" fmla="*/ 12 w 17"/>
                <a:gd name="T5" fmla="*/ 2 h 20"/>
                <a:gd name="T6" fmla="*/ 16 w 17"/>
                <a:gd name="T7" fmla="*/ 7 h 20"/>
                <a:gd name="T8" fmla="*/ 17 w 17"/>
                <a:gd name="T9" fmla="*/ 13 h 20"/>
                <a:gd name="T10" fmla="*/ 13 w 17"/>
                <a:gd name="T11" fmla="*/ 19 h 20"/>
                <a:gd name="T12" fmla="*/ 5 w 1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5" y="20"/>
                  </a:moveTo>
                  <a:cubicBezTo>
                    <a:pt x="0" y="13"/>
                    <a:pt x="4" y="7"/>
                    <a:pt x="5" y="0"/>
                  </a:cubicBezTo>
                  <a:cubicBezTo>
                    <a:pt x="8" y="1"/>
                    <a:pt x="10" y="1"/>
                    <a:pt x="12" y="2"/>
                  </a:cubicBezTo>
                  <a:cubicBezTo>
                    <a:pt x="14" y="3"/>
                    <a:pt x="15" y="5"/>
                    <a:pt x="16" y="7"/>
                  </a:cubicBezTo>
                  <a:cubicBezTo>
                    <a:pt x="16" y="9"/>
                    <a:pt x="17" y="11"/>
                    <a:pt x="17" y="13"/>
                  </a:cubicBezTo>
                  <a:cubicBezTo>
                    <a:pt x="17" y="16"/>
                    <a:pt x="16" y="18"/>
                    <a:pt x="13" y="19"/>
                  </a:cubicBezTo>
                  <a:cubicBezTo>
                    <a:pt x="10" y="20"/>
                    <a:pt x="8" y="20"/>
                    <a:pt x="5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3"/>
            <p:cNvSpPr>
              <a:spLocks noEditPoints="1"/>
            </p:cNvSpPr>
            <p:nvPr/>
          </p:nvSpPr>
          <p:spPr bwMode="auto">
            <a:xfrm>
              <a:off x="8605838" y="1328738"/>
              <a:ext cx="1462088" cy="1662113"/>
            </a:xfrm>
            <a:custGeom>
              <a:avLst/>
              <a:gdLst>
                <a:gd name="T0" fmla="*/ 262 w 522"/>
                <a:gd name="T1" fmla="*/ 416 h 593"/>
                <a:gd name="T2" fmla="*/ 263 w 522"/>
                <a:gd name="T3" fmla="*/ 471 h 593"/>
                <a:gd name="T4" fmla="*/ 256 w 522"/>
                <a:gd name="T5" fmla="*/ 529 h 593"/>
                <a:gd name="T6" fmla="*/ 213 w 522"/>
                <a:gd name="T7" fmla="*/ 549 h 593"/>
                <a:gd name="T8" fmla="*/ 175 w 522"/>
                <a:gd name="T9" fmla="*/ 481 h 593"/>
                <a:gd name="T10" fmla="*/ 166 w 522"/>
                <a:gd name="T11" fmla="*/ 445 h 593"/>
                <a:gd name="T12" fmla="*/ 131 w 522"/>
                <a:gd name="T13" fmla="*/ 470 h 593"/>
                <a:gd name="T14" fmla="*/ 151 w 522"/>
                <a:gd name="T15" fmla="*/ 553 h 593"/>
                <a:gd name="T16" fmla="*/ 118 w 522"/>
                <a:gd name="T17" fmla="*/ 587 h 593"/>
                <a:gd name="T18" fmla="*/ 58 w 522"/>
                <a:gd name="T19" fmla="*/ 562 h 593"/>
                <a:gd name="T20" fmla="*/ 11 w 522"/>
                <a:gd name="T21" fmla="*/ 368 h 593"/>
                <a:gd name="T22" fmla="*/ 18 w 522"/>
                <a:gd name="T23" fmla="*/ 178 h 593"/>
                <a:gd name="T24" fmla="*/ 97 w 522"/>
                <a:gd name="T25" fmla="*/ 67 h 593"/>
                <a:gd name="T26" fmla="*/ 223 w 522"/>
                <a:gd name="T27" fmla="*/ 4 h 593"/>
                <a:gd name="T28" fmla="*/ 315 w 522"/>
                <a:gd name="T29" fmla="*/ 16 h 593"/>
                <a:gd name="T30" fmla="*/ 397 w 522"/>
                <a:gd name="T31" fmla="*/ 75 h 593"/>
                <a:gd name="T32" fmla="*/ 465 w 522"/>
                <a:gd name="T33" fmla="*/ 176 h 593"/>
                <a:gd name="T34" fmla="*/ 494 w 522"/>
                <a:gd name="T35" fmla="*/ 256 h 593"/>
                <a:gd name="T36" fmla="*/ 511 w 522"/>
                <a:gd name="T37" fmla="*/ 324 h 593"/>
                <a:gd name="T38" fmla="*/ 520 w 522"/>
                <a:gd name="T39" fmla="*/ 410 h 593"/>
                <a:gd name="T40" fmla="*/ 478 w 522"/>
                <a:gd name="T41" fmla="*/ 465 h 593"/>
                <a:gd name="T42" fmla="*/ 452 w 522"/>
                <a:gd name="T43" fmla="*/ 456 h 593"/>
                <a:gd name="T44" fmla="*/ 416 w 522"/>
                <a:gd name="T45" fmla="*/ 382 h 593"/>
                <a:gd name="T46" fmla="*/ 392 w 522"/>
                <a:gd name="T47" fmla="*/ 366 h 593"/>
                <a:gd name="T48" fmla="*/ 380 w 522"/>
                <a:gd name="T49" fmla="*/ 439 h 593"/>
                <a:gd name="T50" fmla="*/ 381 w 522"/>
                <a:gd name="T51" fmla="*/ 494 h 593"/>
                <a:gd name="T52" fmla="*/ 321 w 522"/>
                <a:gd name="T53" fmla="*/ 499 h 593"/>
                <a:gd name="T54" fmla="*/ 298 w 522"/>
                <a:gd name="T55" fmla="*/ 431 h 593"/>
                <a:gd name="T56" fmla="*/ 63 w 522"/>
                <a:gd name="T57" fmla="*/ 538 h 593"/>
                <a:gd name="T58" fmla="*/ 86 w 522"/>
                <a:gd name="T59" fmla="*/ 564 h 593"/>
                <a:gd name="T60" fmla="*/ 134 w 522"/>
                <a:gd name="T61" fmla="*/ 554 h 593"/>
                <a:gd name="T62" fmla="*/ 115 w 522"/>
                <a:gd name="T63" fmla="*/ 472 h 593"/>
                <a:gd name="T64" fmla="*/ 157 w 522"/>
                <a:gd name="T65" fmla="*/ 425 h 593"/>
                <a:gd name="T66" fmla="*/ 190 w 522"/>
                <a:gd name="T67" fmla="*/ 459 h 593"/>
                <a:gd name="T68" fmla="*/ 207 w 522"/>
                <a:gd name="T69" fmla="*/ 529 h 593"/>
                <a:gd name="T70" fmla="*/ 240 w 522"/>
                <a:gd name="T71" fmla="*/ 522 h 593"/>
                <a:gd name="T72" fmla="*/ 237 w 522"/>
                <a:gd name="T73" fmla="*/ 435 h 593"/>
                <a:gd name="T74" fmla="*/ 270 w 522"/>
                <a:gd name="T75" fmla="*/ 395 h 593"/>
                <a:gd name="T76" fmla="*/ 322 w 522"/>
                <a:gd name="T77" fmla="*/ 471 h 593"/>
                <a:gd name="T78" fmla="*/ 366 w 522"/>
                <a:gd name="T79" fmla="*/ 484 h 593"/>
                <a:gd name="T80" fmla="*/ 354 w 522"/>
                <a:gd name="T81" fmla="*/ 418 h 593"/>
                <a:gd name="T82" fmla="*/ 364 w 522"/>
                <a:gd name="T83" fmla="*/ 357 h 593"/>
                <a:gd name="T84" fmla="*/ 427 w 522"/>
                <a:gd name="T85" fmla="*/ 367 h 593"/>
                <a:gd name="T86" fmla="*/ 453 w 522"/>
                <a:gd name="T87" fmla="*/ 424 h 593"/>
                <a:gd name="T88" fmla="*/ 483 w 522"/>
                <a:gd name="T89" fmla="*/ 450 h 593"/>
                <a:gd name="T90" fmla="*/ 504 w 522"/>
                <a:gd name="T91" fmla="*/ 409 h 593"/>
                <a:gd name="T92" fmla="*/ 494 w 522"/>
                <a:gd name="T93" fmla="*/ 327 h 593"/>
                <a:gd name="T94" fmla="*/ 477 w 522"/>
                <a:gd name="T95" fmla="*/ 257 h 593"/>
                <a:gd name="T96" fmla="*/ 448 w 522"/>
                <a:gd name="T97" fmla="*/ 181 h 593"/>
                <a:gd name="T98" fmla="*/ 382 w 522"/>
                <a:gd name="T99" fmla="*/ 84 h 593"/>
                <a:gd name="T100" fmla="*/ 326 w 522"/>
                <a:gd name="T101" fmla="*/ 40 h 593"/>
                <a:gd name="T102" fmla="*/ 231 w 522"/>
                <a:gd name="T103" fmla="*/ 18 h 593"/>
                <a:gd name="T104" fmla="*/ 108 w 522"/>
                <a:gd name="T105" fmla="*/ 78 h 593"/>
                <a:gd name="T106" fmla="*/ 32 w 522"/>
                <a:gd name="T107" fmla="*/ 184 h 593"/>
                <a:gd name="T108" fmla="*/ 27 w 522"/>
                <a:gd name="T10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2" h="593">
                  <a:moveTo>
                    <a:pt x="276" y="411"/>
                  </a:moveTo>
                  <a:cubicBezTo>
                    <a:pt x="272" y="413"/>
                    <a:pt x="268" y="414"/>
                    <a:pt x="265" y="415"/>
                  </a:cubicBezTo>
                  <a:cubicBezTo>
                    <a:pt x="264" y="416"/>
                    <a:pt x="263" y="416"/>
                    <a:pt x="262" y="416"/>
                  </a:cubicBezTo>
                  <a:cubicBezTo>
                    <a:pt x="257" y="418"/>
                    <a:pt x="254" y="423"/>
                    <a:pt x="255" y="428"/>
                  </a:cubicBezTo>
                  <a:cubicBezTo>
                    <a:pt x="255" y="430"/>
                    <a:pt x="256" y="432"/>
                    <a:pt x="256" y="434"/>
                  </a:cubicBezTo>
                  <a:cubicBezTo>
                    <a:pt x="259" y="447"/>
                    <a:pt x="261" y="459"/>
                    <a:pt x="263" y="471"/>
                  </a:cubicBezTo>
                  <a:cubicBezTo>
                    <a:pt x="265" y="479"/>
                    <a:pt x="266" y="487"/>
                    <a:pt x="265" y="495"/>
                  </a:cubicBezTo>
                  <a:cubicBezTo>
                    <a:pt x="264" y="501"/>
                    <a:pt x="264" y="506"/>
                    <a:pt x="264" y="512"/>
                  </a:cubicBezTo>
                  <a:cubicBezTo>
                    <a:pt x="264" y="519"/>
                    <a:pt x="260" y="524"/>
                    <a:pt x="256" y="529"/>
                  </a:cubicBezTo>
                  <a:cubicBezTo>
                    <a:pt x="251" y="535"/>
                    <a:pt x="245" y="540"/>
                    <a:pt x="240" y="546"/>
                  </a:cubicBezTo>
                  <a:cubicBezTo>
                    <a:pt x="236" y="550"/>
                    <a:pt x="231" y="551"/>
                    <a:pt x="225" y="550"/>
                  </a:cubicBezTo>
                  <a:cubicBezTo>
                    <a:pt x="221" y="549"/>
                    <a:pt x="217" y="549"/>
                    <a:pt x="213" y="549"/>
                  </a:cubicBezTo>
                  <a:cubicBezTo>
                    <a:pt x="205" y="549"/>
                    <a:pt x="197" y="546"/>
                    <a:pt x="193" y="539"/>
                  </a:cubicBezTo>
                  <a:cubicBezTo>
                    <a:pt x="187" y="530"/>
                    <a:pt x="182" y="520"/>
                    <a:pt x="180" y="510"/>
                  </a:cubicBezTo>
                  <a:cubicBezTo>
                    <a:pt x="179" y="500"/>
                    <a:pt x="177" y="491"/>
                    <a:pt x="175" y="481"/>
                  </a:cubicBezTo>
                  <a:cubicBezTo>
                    <a:pt x="174" y="474"/>
                    <a:pt x="172" y="466"/>
                    <a:pt x="174" y="458"/>
                  </a:cubicBezTo>
                  <a:cubicBezTo>
                    <a:pt x="174" y="456"/>
                    <a:pt x="173" y="455"/>
                    <a:pt x="173" y="453"/>
                  </a:cubicBezTo>
                  <a:cubicBezTo>
                    <a:pt x="173" y="449"/>
                    <a:pt x="171" y="446"/>
                    <a:pt x="166" y="445"/>
                  </a:cubicBezTo>
                  <a:cubicBezTo>
                    <a:pt x="158" y="442"/>
                    <a:pt x="149" y="440"/>
                    <a:pt x="140" y="445"/>
                  </a:cubicBezTo>
                  <a:cubicBezTo>
                    <a:pt x="138" y="447"/>
                    <a:pt x="135" y="451"/>
                    <a:pt x="134" y="455"/>
                  </a:cubicBezTo>
                  <a:cubicBezTo>
                    <a:pt x="131" y="459"/>
                    <a:pt x="130" y="465"/>
                    <a:pt x="131" y="470"/>
                  </a:cubicBezTo>
                  <a:cubicBezTo>
                    <a:pt x="134" y="487"/>
                    <a:pt x="138" y="504"/>
                    <a:pt x="141" y="520"/>
                  </a:cubicBezTo>
                  <a:cubicBezTo>
                    <a:pt x="141" y="522"/>
                    <a:pt x="142" y="524"/>
                    <a:pt x="143" y="526"/>
                  </a:cubicBezTo>
                  <a:cubicBezTo>
                    <a:pt x="148" y="534"/>
                    <a:pt x="149" y="543"/>
                    <a:pt x="151" y="553"/>
                  </a:cubicBezTo>
                  <a:cubicBezTo>
                    <a:pt x="152" y="557"/>
                    <a:pt x="151" y="562"/>
                    <a:pt x="147" y="565"/>
                  </a:cubicBezTo>
                  <a:cubicBezTo>
                    <a:pt x="147" y="566"/>
                    <a:pt x="146" y="567"/>
                    <a:pt x="146" y="568"/>
                  </a:cubicBezTo>
                  <a:cubicBezTo>
                    <a:pt x="140" y="580"/>
                    <a:pt x="129" y="584"/>
                    <a:pt x="118" y="587"/>
                  </a:cubicBezTo>
                  <a:cubicBezTo>
                    <a:pt x="113" y="588"/>
                    <a:pt x="107" y="589"/>
                    <a:pt x="102" y="590"/>
                  </a:cubicBezTo>
                  <a:cubicBezTo>
                    <a:pt x="93" y="593"/>
                    <a:pt x="86" y="589"/>
                    <a:pt x="80" y="583"/>
                  </a:cubicBezTo>
                  <a:cubicBezTo>
                    <a:pt x="73" y="576"/>
                    <a:pt x="66" y="569"/>
                    <a:pt x="58" y="562"/>
                  </a:cubicBezTo>
                  <a:cubicBezTo>
                    <a:pt x="55" y="559"/>
                    <a:pt x="53" y="554"/>
                    <a:pt x="51" y="550"/>
                  </a:cubicBezTo>
                  <a:cubicBezTo>
                    <a:pt x="45" y="531"/>
                    <a:pt x="39" y="512"/>
                    <a:pt x="35" y="493"/>
                  </a:cubicBezTo>
                  <a:cubicBezTo>
                    <a:pt x="27" y="451"/>
                    <a:pt x="19" y="410"/>
                    <a:pt x="11" y="368"/>
                  </a:cubicBezTo>
                  <a:cubicBezTo>
                    <a:pt x="7" y="345"/>
                    <a:pt x="5" y="323"/>
                    <a:pt x="2" y="300"/>
                  </a:cubicBezTo>
                  <a:cubicBezTo>
                    <a:pt x="0" y="282"/>
                    <a:pt x="2" y="265"/>
                    <a:pt x="3" y="248"/>
                  </a:cubicBezTo>
                  <a:cubicBezTo>
                    <a:pt x="4" y="224"/>
                    <a:pt x="10" y="201"/>
                    <a:pt x="18" y="178"/>
                  </a:cubicBezTo>
                  <a:cubicBezTo>
                    <a:pt x="31" y="139"/>
                    <a:pt x="25" y="154"/>
                    <a:pt x="47" y="120"/>
                  </a:cubicBezTo>
                  <a:cubicBezTo>
                    <a:pt x="55" y="108"/>
                    <a:pt x="65" y="97"/>
                    <a:pt x="76" y="87"/>
                  </a:cubicBezTo>
                  <a:cubicBezTo>
                    <a:pt x="83" y="81"/>
                    <a:pt x="90" y="74"/>
                    <a:pt x="97" y="67"/>
                  </a:cubicBezTo>
                  <a:cubicBezTo>
                    <a:pt x="111" y="53"/>
                    <a:pt x="127" y="42"/>
                    <a:pt x="144" y="33"/>
                  </a:cubicBezTo>
                  <a:cubicBezTo>
                    <a:pt x="148" y="32"/>
                    <a:pt x="152" y="30"/>
                    <a:pt x="155" y="28"/>
                  </a:cubicBezTo>
                  <a:cubicBezTo>
                    <a:pt x="177" y="16"/>
                    <a:pt x="200" y="9"/>
                    <a:pt x="223" y="4"/>
                  </a:cubicBezTo>
                  <a:cubicBezTo>
                    <a:pt x="236" y="1"/>
                    <a:pt x="249" y="0"/>
                    <a:pt x="261" y="2"/>
                  </a:cubicBezTo>
                  <a:cubicBezTo>
                    <a:pt x="271" y="4"/>
                    <a:pt x="281" y="5"/>
                    <a:pt x="291" y="7"/>
                  </a:cubicBezTo>
                  <a:cubicBezTo>
                    <a:pt x="299" y="9"/>
                    <a:pt x="308" y="12"/>
                    <a:pt x="315" y="16"/>
                  </a:cubicBezTo>
                  <a:cubicBezTo>
                    <a:pt x="330" y="24"/>
                    <a:pt x="344" y="32"/>
                    <a:pt x="358" y="40"/>
                  </a:cubicBezTo>
                  <a:cubicBezTo>
                    <a:pt x="364" y="44"/>
                    <a:pt x="369" y="49"/>
                    <a:pt x="374" y="53"/>
                  </a:cubicBezTo>
                  <a:cubicBezTo>
                    <a:pt x="382" y="60"/>
                    <a:pt x="389" y="68"/>
                    <a:pt x="397" y="75"/>
                  </a:cubicBezTo>
                  <a:cubicBezTo>
                    <a:pt x="410" y="89"/>
                    <a:pt x="422" y="103"/>
                    <a:pt x="432" y="119"/>
                  </a:cubicBezTo>
                  <a:cubicBezTo>
                    <a:pt x="438" y="127"/>
                    <a:pt x="443" y="136"/>
                    <a:pt x="448" y="144"/>
                  </a:cubicBezTo>
                  <a:cubicBezTo>
                    <a:pt x="455" y="154"/>
                    <a:pt x="461" y="164"/>
                    <a:pt x="465" y="176"/>
                  </a:cubicBezTo>
                  <a:cubicBezTo>
                    <a:pt x="466" y="178"/>
                    <a:pt x="467" y="181"/>
                    <a:pt x="468" y="183"/>
                  </a:cubicBezTo>
                  <a:cubicBezTo>
                    <a:pt x="476" y="199"/>
                    <a:pt x="482" y="217"/>
                    <a:pt x="489" y="234"/>
                  </a:cubicBezTo>
                  <a:cubicBezTo>
                    <a:pt x="491" y="241"/>
                    <a:pt x="492" y="248"/>
                    <a:pt x="494" y="256"/>
                  </a:cubicBezTo>
                  <a:cubicBezTo>
                    <a:pt x="495" y="262"/>
                    <a:pt x="497" y="268"/>
                    <a:pt x="499" y="274"/>
                  </a:cubicBezTo>
                  <a:cubicBezTo>
                    <a:pt x="501" y="278"/>
                    <a:pt x="503" y="283"/>
                    <a:pt x="504" y="288"/>
                  </a:cubicBezTo>
                  <a:cubicBezTo>
                    <a:pt x="506" y="300"/>
                    <a:pt x="509" y="312"/>
                    <a:pt x="511" y="324"/>
                  </a:cubicBezTo>
                  <a:cubicBezTo>
                    <a:pt x="512" y="329"/>
                    <a:pt x="512" y="335"/>
                    <a:pt x="512" y="341"/>
                  </a:cubicBezTo>
                  <a:cubicBezTo>
                    <a:pt x="513" y="356"/>
                    <a:pt x="515" y="371"/>
                    <a:pt x="518" y="386"/>
                  </a:cubicBezTo>
                  <a:cubicBezTo>
                    <a:pt x="520" y="394"/>
                    <a:pt x="522" y="402"/>
                    <a:pt x="520" y="410"/>
                  </a:cubicBezTo>
                  <a:cubicBezTo>
                    <a:pt x="519" y="413"/>
                    <a:pt x="521" y="416"/>
                    <a:pt x="521" y="419"/>
                  </a:cubicBezTo>
                  <a:cubicBezTo>
                    <a:pt x="522" y="436"/>
                    <a:pt x="517" y="449"/>
                    <a:pt x="502" y="458"/>
                  </a:cubicBezTo>
                  <a:cubicBezTo>
                    <a:pt x="494" y="463"/>
                    <a:pt x="486" y="464"/>
                    <a:pt x="478" y="465"/>
                  </a:cubicBezTo>
                  <a:cubicBezTo>
                    <a:pt x="476" y="466"/>
                    <a:pt x="473" y="465"/>
                    <a:pt x="471" y="464"/>
                  </a:cubicBezTo>
                  <a:cubicBezTo>
                    <a:pt x="468" y="464"/>
                    <a:pt x="465" y="462"/>
                    <a:pt x="462" y="462"/>
                  </a:cubicBezTo>
                  <a:cubicBezTo>
                    <a:pt x="458" y="462"/>
                    <a:pt x="454" y="460"/>
                    <a:pt x="452" y="456"/>
                  </a:cubicBezTo>
                  <a:cubicBezTo>
                    <a:pt x="445" y="446"/>
                    <a:pt x="438" y="436"/>
                    <a:pt x="436" y="423"/>
                  </a:cubicBezTo>
                  <a:cubicBezTo>
                    <a:pt x="435" y="419"/>
                    <a:pt x="433" y="416"/>
                    <a:pt x="432" y="412"/>
                  </a:cubicBezTo>
                  <a:cubicBezTo>
                    <a:pt x="428" y="401"/>
                    <a:pt x="425" y="390"/>
                    <a:pt x="416" y="382"/>
                  </a:cubicBezTo>
                  <a:cubicBezTo>
                    <a:pt x="415" y="381"/>
                    <a:pt x="414" y="380"/>
                    <a:pt x="414" y="379"/>
                  </a:cubicBezTo>
                  <a:cubicBezTo>
                    <a:pt x="411" y="371"/>
                    <a:pt x="404" y="369"/>
                    <a:pt x="397" y="366"/>
                  </a:cubicBezTo>
                  <a:cubicBezTo>
                    <a:pt x="395" y="366"/>
                    <a:pt x="393" y="366"/>
                    <a:pt x="392" y="366"/>
                  </a:cubicBezTo>
                  <a:cubicBezTo>
                    <a:pt x="389" y="366"/>
                    <a:pt x="385" y="368"/>
                    <a:pt x="382" y="368"/>
                  </a:cubicBezTo>
                  <a:cubicBezTo>
                    <a:pt x="372" y="368"/>
                    <a:pt x="364" y="380"/>
                    <a:pt x="366" y="391"/>
                  </a:cubicBezTo>
                  <a:cubicBezTo>
                    <a:pt x="368" y="408"/>
                    <a:pt x="371" y="424"/>
                    <a:pt x="380" y="439"/>
                  </a:cubicBezTo>
                  <a:cubicBezTo>
                    <a:pt x="386" y="449"/>
                    <a:pt x="387" y="461"/>
                    <a:pt x="389" y="472"/>
                  </a:cubicBezTo>
                  <a:cubicBezTo>
                    <a:pt x="389" y="478"/>
                    <a:pt x="387" y="484"/>
                    <a:pt x="385" y="489"/>
                  </a:cubicBezTo>
                  <a:cubicBezTo>
                    <a:pt x="384" y="491"/>
                    <a:pt x="383" y="493"/>
                    <a:pt x="381" y="494"/>
                  </a:cubicBezTo>
                  <a:cubicBezTo>
                    <a:pt x="376" y="497"/>
                    <a:pt x="370" y="501"/>
                    <a:pt x="364" y="503"/>
                  </a:cubicBezTo>
                  <a:cubicBezTo>
                    <a:pt x="355" y="506"/>
                    <a:pt x="344" y="507"/>
                    <a:pt x="334" y="505"/>
                  </a:cubicBezTo>
                  <a:cubicBezTo>
                    <a:pt x="329" y="505"/>
                    <a:pt x="324" y="503"/>
                    <a:pt x="321" y="499"/>
                  </a:cubicBezTo>
                  <a:cubicBezTo>
                    <a:pt x="320" y="498"/>
                    <a:pt x="319" y="497"/>
                    <a:pt x="318" y="497"/>
                  </a:cubicBezTo>
                  <a:cubicBezTo>
                    <a:pt x="311" y="492"/>
                    <a:pt x="308" y="485"/>
                    <a:pt x="306" y="477"/>
                  </a:cubicBezTo>
                  <a:cubicBezTo>
                    <a:pt x="303" y="462"/>
                    <a:pt x="300" y="446"/>
                    <a:pt x="298" y="431"/>
                  </a:cubicBezTo>
                  <a:cubicBezTo>
                    <a:pt x="296" y="422"/>
                    <a:pt x="292" y="416"/>
                    <a:pt x="282" y="414"/>
                  </a:cubicBezTo>
                  <a:cubicBezTo>
                    <a:pt x="280" y="414"/>
                    <a:pt x="278" y="412"/>
                    <a:pt x="276" y="411"/>
                  </a:cubicBezTo>
                  <a:close/>
                  <a:moveTo>
                    <a:pt x="63" y="538"/>
                  </a:moveTo>
                  <a:cubicBezTo>
                    <a:pt x="70" y="540"/>
                    <a:pt x="73" y="547"/>
                    <a:pt x="77" y="553"/>
                  </a:cubicBezTo>
                  <a:cubicBezTo>
                    <a:pt x="78" y="556"/>
                    <a:pt x="80" y="559"/>
                    <a:pt x="83" y="561"/>
                  </a:cubicBezTo>
                  <a:cubicBezTo>
                    <a:pt x="84" y="562"/>
                    <a:pt x="85" y="563"/>
                    <a:pt x="86" y="564"/>
                  </a:cubicBezTo>
                  <a:cubicBezTo>
                    <a:pt x="95" y="576"/>
                    <a:pt x="95" y="574"/>
                    <a:pt x="109" y="572"/>
                  </a:cubicBezTo>
                  <a:cubicBezTo>
                    <a:pt x="109" y="572"/>
                    <a:pt x="110" y="572"/>
                    <a:pt x="111" y="572"/>
                  </a:cubicBezTo>
                  <a:cubicBezTo>
                    <a:pt x="121" y="570"/>
                    <a:pt x="130" y="565"/>
                    <a:pt x="134" y="554"/>
                  </a:cubicBezTo>
                  <a:cubicBezTo>
                    <a:pt x="133" y="546"/>
                    <a:pt x="132" y="539"/>
                    <a:pt x="128" y="532"/>
                  </a:cubicBezTo>
                  <a:cubicBezTo>
                    <a:pt x="126" y="530"/>
                    <a:pt x="125" y="527"/>
                    <a:pt x="124" y="524"/>
                  </a:cubicBezTo>
                  <a:cubicBezTo>
                    <a:pt x="121" y="506"/>
                    <a:pt x="118" y="489"/>
                    <a:pt x="115" y="472"/>
                  </a:cubicBezTo>
                  <a:cubicBezTo>
                    <a:pt x="112" y="457"/>
                    <a:pt x="118" y="445"/>
                    <a:pt x="127" y="433"/>
                  </a:cubicBezTo>
                  <a:cubicBezTo>
                    <a:pt x="128" y="432"/>
                    <a:pt x="130" y="430"/>
                    <a:pt x="132" y="429"/>
                  </a:cubicBezTo>
                  <a:cubicBezTo>
                    <a:pt x="140" y="426"/>
                    <a:pt x="148" y="424"/>
                    <a:pt x="157" y="425"/>
                  </a:cubicBezTo>
                  <a:cubicBezTo>
                    <a:pt x="163" y="426"/>
                    <a:pt x="169" y="428"/>
                    <a:pt x="175" y="430"/>
                  </a:cubicBezTo>
                  <a:cubicBezTo>
                    <a:pt x="181" y="432"/>
                    <a:pt x="186" y="436"/>
                    <a:pt x="188" y="442"/>
                  </a:cubicBezTo>
                  <a:cubicBezTo>
                    <a:pt x="190" y="447"/>
                    <a:pt x="191" y="453"/>
                    <a:pt x="190" y="459"/>
                  </a:cubicBezTo>
                  <a:cubicBezTo>
                    <a:pt x="189" y="466"/>
                    <a:pt x="191" y="473"/>
                    <a:pt x="192" y="481"/>
                  </a:cubicBezTo>
                  <a:cubicBezTo>
                    <a:pt x="193" y="489"/>
                    <a:pt x="195" y="497"/>
                    <a:pt x="196" y="505"/>
                  </a:cubicBezTo>
                  <a:cubicBezTo>
                    <a:pt x="198" y="514"/>
                    <a:pt x="202" y="521"/>
                    <a:pt x="207" y="529"/>
                  </a:cubicBezTo>
                  <a:cubicBezTo>
                    <a:pt x="211" y="528"/>
                    <a:pt x="215" y="528"/>
                    <a:pt x="218" y="528"/>
                  </a:cubicBezTo>
                  <a:cubicBezTo>
                    <a:pt x="223" y="530"/>
                    <a:pt x="227" y="528"/>
                    <a:pt x="231" y="528"/>
                  </a:cubicBezTo>
                  <a:cubicBezTo>
                    <a:pt x="235" y="527"/>
                    <a:pt x="238" y="525"/>
                    <a:pt x="240" y="522"/>
                  </a:cubicBezTo>
                  <a:cubicBezTo>
                    <a:pt x="241" y="519"/>
                    <a:pt x="243" y="515"/>
                    <a:pt x="244" y="512"/>
                  </a:cubicBezTo>
                  <a:cubicBezTo>
                    <a:pt x="248" y="504"/>
                    <a:pt x="249" y="496"/>
                    <a:pt x="247" y="487"/>
                  </a:cubicBezTo>
                  <a:cubicBezTo>
                    <a:pt x="243" y="470"/>
                    <a:pt x="240" y="453"/>
                    <a:pt x="237" y="435"/>
                  </a:cubicBezTo>
                  <a:cubicBezTo>
                    <a:pt x="235" y="427"/>
                    <a:pt x="235" y="420"/>
                    <a:pt x="238" y="412"/>
                  </a:cubicBezTo>
                  <a:cubicBezTo>
                    <a:pt x="246" y="408"/>
                    <a:pt x="254" y="403"/>
                    <a:pt x="262" y="399"/>
                  </a:cubicBezTo>
                  <a:cubicBezTo>
                    <a:pt x="264" y="397"/>
                    <a:pt x="267" y="395"/>
                    <a:pt x="270" y="395"/>
                  </a:cubicBezTo>
                  <a:cubicBezTo>
                    <a:pt x="275" y="394"/>
                    <a:pt x="280" y="393"/>
                    <a:pt x="285" y="392"/>
                  </a:cubicBezTo>
                  <a:cubicBezTo>
                    <a:pt x="297" y="390"/>
                    <a:pt x="308" y="398"/>
                    <a:pt x="310" y="410"/>
                  </a:cubicBezTo>
                  <a:cubicBezTo>
                    <a:pt x="314" y="430"/>
                    <a:pt x="318" y="451"/>
                    <a:pt x="322" y="471"/>
                  </a:cubicBezTo>
                  <a:cubicBezTo>
                    <a:pt x="323" y="473"/>
                    <a:pt x="323" y="475"/>
                    <a:pt x="323" y="476"/>
                  </a:cubicBezTo>
                  <a:cubicBezTo>
                    <a:pt x="325" y="483"/>
                    <a:pt x="330" y="487"/>
                    <a:pt x="336" y="488"/>
                  </a:cubicBezTo>
                  <a:cubicBezTo>
                    <a:pt x="346" y="490"/>
                    <a:pt x="356" y="489"/>
                    <a:pt x="366" y="484"/>
                  </a:cubicBezTo>
                  <a:cubicBezTo>
                    <a:pt x="370" y="481"/>
                    <a:pt x="372" y="477"/>
                    <a:pt x="372" y="472"/>
                  </a:cubicBezTo>
                  <a:cubicBezTo>
                    <a:pt x="370" y="463"/>
                    <a:pt x="369" y="454"/>
                    <a:pt x="364" y="445"/>
                  </a:cubicBezTo>
                  <a:cubicBezTo>
                    <a:pt x="360" y="436"/>
                    <a:pt x="357" y="427"/>
                    <a:pt x="354" y="418"/>
                  </a:cubicBezTo>
                  <a:cubicBezTo>
                    <a:pt x="352" y="410"/>
                    <a:pt x="350" y="401"/>
                    <a:pt x="349" y="393"/>
                  </a:cubicBezTo>
                  <a:cubicBezTo>
                    <a:pt x="348" y="390"/>
                    <a:pt x="348" y="387"/>
                    <a:pt x="348" y="385"/>
                  </a:cubicBezTo>
                  <a:cubicBezTo>
                    <a:pt x="349" y="373"/>
                    <a:pt x="356" y="364"/>
                    <a:pt x="364" y="357"/>
                  </a:cubicBezTo>
                  <a:cubicBezTo>
                    <a:pt x="370" y="351"/>
                    <a:pt x="394" y="347"/>
                    <a:pt x="402" y="350"/>
                  </a:cubicBezTo>
                  <a:cubicBezTo>
                    <a:pt x="405" y="351"/>
                    <a:pt x="408" y="352"/>
                    <a:pt x="411" y="353"/>
                  </a:cubicBezTo>
                  <a:cubicBezTo>
                    <a:pt x="418" y="356"/>
                    <a:pt x="423" y="361"/>
                    <a:pt x="427" y="367"/>
                  </a:cubicBezTo>
                  <a:cubicBezTo>
                    <a:pt x="429" y="371"/>
                    <a:pt x="432" y="375"/>
                    <a:pt x="435" y="378"/>
                  </a:cubicBezTo>
                  <a:cubicBezTo>
                    <a:pt x="438" y="382"/>
                    <a:pt x="442" y="387"/>
                    <a:pt x="443" y="392"/>
                  </a:cubicBezTo>
                  <a:cubicBezTo>
                    <a:pt x="446" y="403"/>
                    <a:pt x="450" y="413"/>
                    <a:pt x="453" y="424"/>
                  </a:cubicBezTo>
                  <a:cubicBezTo>
                    <a:pt x="454" y="426"/>
                    <a:pt x="455" y="429"/>
                    <a:pt x="457" y="430"/>
                  </a:cubicBezTo>
                  <a:cubicBezTo>
                    <a:pt x="461" y="432"/>
                    <a:pt x="463" y="436"/>
                    <a:pt x="465" y="440"/>
                  </a:cubicBezTo>
                  <a:cubicBezTo>
                    <a:pt x="470" y="450"/>
                    <a:pt x="473" y="452"/>
                    <a:pt x="483" y="450"/>
                  </a:cubicBezTo>
                  <a:cubicBezTo>
                    <a:pt x="484" y="450"/>
                    <a:pt x="485" y="449"/>
                    <a:pt x="486" y="449"/>
                  </a:cubicBezTo>
                  <a:cubicBezTo>
                    <a:pt x="499" y="446"/>
                    <a:pt x="507" y="434"/>
                    <a:pt x="505" y="420"/>
                  </a:cubicBezTo>
                  <a:cubicBezTo>
                    <a:pt x="505" y="416"/>
                    <a:pt x="504" y="413"/>
                    <a:pt x="504" y="409"/>
                  </a:cubicBezTo>
                  <a:cubicBezTo>
                    <a:pt x="506" y="401"/>
                    <a:pt x="504" y="394"/>
                    <a:pt x="503" y="386"/>
                  </a:cubicBezTo>
                  <a:cubicBezTo>
                    <a:pt x="500" y="369"/>
                    <a:pt x="495" y="352"/>
                    <a:pt x="495" y="335"/>
                  </a:cubicBezTo>
                  <a:cubicBezTo>
                    <a:pt x="495" y="332"/>
                    <a:pt x="495" y="330"/>
                    <a:pt x="494" y="327"/>
                  </a:cubicBezTo>
                  <a:cubicBezTo>
                    <a:pt x="492" y="315"/>
                    <a:pt x="490" y="304"/>
                    <a:pt x="487" y="292"/>
                  </a:cubicBezTo>
                  <a:cubicBezTo>
                    <a:pt x="487" y="288"/>
                    <a:pt x="486" y="285"/>
                    <a:pt x="484" y="282"/>
                  </a:cubicBezTo>
                  <a:cubicBezTo>
                    <a:pt x="481" y="274"/>
                    <a:pt x="479" y="266"/>
                    <a:pt x="477" y="257"/>
                  </a:cubicBezTo>
                  <a:cubicBezTo>
                    <a:pt x="476" y="251"/>
                    <a:pt x="475" y="245"/>
                    <a:pt x="472" y="239"/>
                  </a:cubicBezTo>
                  <a:cubicBezTo>
                    <a:pt x="466" y="222"/>
                    <a:pt x="461" y="206"/>
                    <a:pt x="453" y="190"/>
                  </a:cubicBezTo>
                  <a:cubicBezTo>
                    <a:pt x="451" y="187"/>
                    <a:pt x="450" y="184"/>
                    <a:pt x="448" y="181"/>
                  </a:cubicBezTo>
                  <a:cubicBezTo>
                    <a:pt x="446" y="173"/>
                    <a:pt x="442" y="166"/>
                    <a:pt x="438" y="159"/>
                  </a:cubicBezTo>
                  <a:cubicBezTo>
                    <a:pt x="432" y="149"/>
                    <a:pt x="425" y="139"/>
                    <a:pt x="419" y="129"/>
                  </a:cubicBezTo>
                  <a:cubicBezTo>
                    <a:pt x="408" y="113"/>
                    <a:pt x="396" y="98"/>
                    <a:pt x="382" y="84"/>
                  </a:cubicBezTo>
                  <a:cubicBezTo>
                    <a:pt x="376" y="79"/>
                    <a:pt x="371" y="73"/>
                    <a:pt x="365" y="68"/>
                  </a:cubicBezTo>
                  <a:cubicBezTo>
                    <a:pt x="360" y="63"/>
                    <a:pt x="355" y="58"/>
                    <a:pt x="349" y="54"/>
                  </a:cubicBezTo>
                  <a:cubicBezTo>
                    <a:pt x="341" y="50"/>
                    <a:pt x="334" y="45"/>
                    <a:pt x="326" y="40"/>
                  </a:cubicBezTo>
                  <a:cubicBezTo>
                    <a:pt x="309" y="31"/>
                    <a:pt x="292" y="22"/>
                    <a:pt x="273" y="20"/>
                  </a:cubicBezTo>
                  <a:cubicBezTo>
                    <a:pt x="268" y="19"/>
                    <a:pt x="262" y="19"/>
                    <a:pt x="257" y="18"/>
                  </a:cubicBezTo>
                  <a:cubicBezTo>
                    <a:pt x="248" y="16"/>
                    <a:pt x="239" y="17"/>
                    <a:pt x="231" y="18"/>
                  </a:cubicBezTo>
                  <a:cubicBezTo>
                    <a:pt x="215" y="21"/>
                    <a:pt x="200" y="26"/>
                    <a:pt x="186" y="31"/>
                  </a:cubicBezTo>
                  <a:cubicBezTo>
                    <a:pt x="174" y="36"/>
                    <a:pt x="163" y="42"/>
                    <a:pt x="151" y="47"/>
                  </a:cubicBezTo>
                  <a:cubicBezTo>
                    <a:pt x="135" y="55"/>
                    <a:pt x="121" y="66"/>
                    <a:pt x="108" y="78"/>
                  </a:cubicBezTo>
                  <a:cubicBezTo>
                    <a:pt x="101" y="85"/>
                    <a:pt x="94" y="92"/>
                    <a:pt x="86" y="99"/>
                  </a:cubicBezTo>
                  <a:cubicBezTo>
                    <a:pt x="76" y="107"/>
                    <a:pt x="68" y="117"/>
                    <a:pt x="60" y="128"/>
                  </a:cubicBezTo>
                  <a:cubicBezTo>
                    <a:pt x="39" y="160"/>
                    <a:pt x="45" y="148"/>
                    <a:pt x="32" y="184"/>
                  </a:cubicBezTo>
                  <a:cubicBezTo>
                    <a:pt x="25" y="205"/>
                    <a:pt x="19" y="227"/>
                    <a:pt x="18" y="250"/>
                  </a:cubicBezTo>
                  <a:cubicBezTo>
                    <a:pt x="18" y="263"/>
                    <a:pt x="16" y="277"/>
                    <a:pt x="17" y="290"/>
                  </a:cubicBezTo>
                  <a:cubicBezTo>
                    <a:pt x="19" y="317"/>
                    <a:pt x="22" y="343"/>
                    <a:pt x="27" y="369"/>
                  </a:cubicBezTo>
                  <a:cubicBezTo>
                    <a:pt x="34" y="407"/>
                    <a:pt x="41" y="445"/>
                    <a:pt x="49" y="482"/>
                  </a:cubicBezTo>
                  <a:cubicBezTo>
                    <a:pt x="52" y="501"/>
                    <a:pt x="55" y="519"/>
                    <a:pt x="63" y="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4"/>
            <p:cNvSpPr>
              <a:spLocks noEditPoints="1"/>
            </p:cNvSpPr>
            <p:nvPr/>
          </p:nvSpPr>
          <p:spPr bwMode="auto">
            <a:xfrm>
              <a:off x="9410700" y="1824038"/>
              <a:ext cx="139700" cy="141288"/>
            </a:xfrm>
            <a:custGeom>
              <a:avLst/>
              <a:gdLst>
                <a:gd name="T0" fmla="*/ 48 w 50"/>
                <a:gd name="T1" fmla="*/ 21 h 50"/>
                <a:gd name="T2" fmla="*/ 49 w 50"/>
                <a:gd name="T3" fmla="*/ 29 h 50"/>
                <a:gd name="T4" fmla="*/ 43 w 50"/>
                <a:gd name="T5" fmla="*/ 43 h 50"/>
                <a:gd name="T6" fmla="*/ 17 w 50"/>
                <a:gd name="T7" fmla="*/ 50 h 50"/>
                <a:gd name="T8" fmla="*/ 4 w 50"/>
                <a:gd name="T9" fmla="*/ 40 h 50"/>
                <a:gd name="T10" fmla="*/ 0 w 50"/>
                <a:gd name="T11" fmla="*/ 20 h 50"/>
                <a:gd name="T12" fmla="*/ 5 w 50"/>
                <a:gd name="T13" fmla="*/ 11 h 50"/>
                <a:gd name="T14" fmla="*/ 32 w 50"/>
                <a:gd name="T15" fmla="*/ 1 h 50"/>
                <a:gd name="T16" fmla="*/ 45 w 50"/>
                <a:gd name="T17" fmla="*/ 10 h 50"/>
                <a:gd name="T18" fmla="*/ 48 w 50"/>
                <a:gd name="T19" fmla="*/ 21 h 50"/>
                <a:gd name="T20" fmla="*/ 48 w 50"/>
                <a:gd name="T21" fmla="*/ 21 h 50"/>
                <a:gd name="T22" fmla="*/ 31 w 50"/>
                <a:gd name="T23" fmla="*/ 14 h 50"/>
                <a:gd name="T24" fmla="*/ 20 w 50"/>
                <a:gd name="T25" fmla="*/ 15 h 50"/>
                <a:gd name="T26" fmla="*/ 15 w 50"/>
                <a:gd name="T27" fmla="*/ 21 h 50"/>
                <a:gd name="T28" fmla="*/ 19 w 50"/>
                <a:gd name="T29" fmla="*/ 35 h 50"/>
                <a:gd name="T30" fmla="*/ 34 w 50"/>
                <a:gd name="T31" fmla="*/ 30 h 50"/>
                <a:gd name="T32" fmla="*/ 31 w 50"/>
                <a:gd name="T33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8" y="21"/>
                  </a:moveTo>
                  <a:cubicBezTo>
                    <a:pt x="48" y="24"/>
                    <a:pt x="49" y="26"/>
                    <a:pt x="49" y="29"/>
                  </a:cubicBezTo>
                  <a:cubicBezTo>
                    <a:pt x="50" y="35"/>
                    <a:pt x="48" y="40"/>
                    <a:pt x="43" y="43"/>
                  </a:cubicBezTo>
                  <a:cubicBezTo>
                    <a:pt x="35" y="48"/>
                    <a:pt x="26" y="50"/>
                    <a:pt x="17" y="50"/>
                  </a:cubicBezTo>
                  <a:cubicBezTo>
                    <a:pt x="10" y="50"/>
                    <a:pt x="6" y="46"/>
                    <a:pt x="4" y="40"/>
                  </a:cubicBezTo>
                  <a:cubicBezTo>
                    <a:pt x="2" y="34"/>
                    <a:pt x="1" y="27"/>
                    <a:pt x="0" y="20"/>
                  </a:cubicBezTo>
                  <a:cubicBezTo>
                    <a:pt x="0" y="16"/>
                    <a:pt x="2" y="13"/>
                    <a:pt x="5" y="11"/>
                  </a:cubicBezTo>
                  <a:cubicBezTo>
                    <a:pt x="13" y="5"/>
                    <a:pt x="22" y="2"/>
                    <a:pt x="32" y="1"/>
                  </a:cubicBezTo>
                  <a:cubicBezTo>
                    <a:pt x="38" y="0"/>
                    <a:pt x="43" y="4"/>
                    <a:pt x="45" y="10"/>
                  </a:cubicBezTo>
                  <a:cubicBezTo>
                    <a:pt x="47" y="14"/>
                    <a:pt x="47" y="17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lose/>
                  <a:moveTo>
                    <a:pt x="31" y="14"/>
                  </a:moveTo>
                  <a:cubicBezTo>
                    <a:pt x="27" y="15"/>
                    <a:pt x="23" y="15"/>
                    <a:pt x="20" y="15"/>
                  </a:cubicBezTo>
                  <a:cubicBezTo>
                    <a:pt x="17" y="16"/>
                    <a:pt x="15" y="18"/>
                    <a:pt x="15" y="21"/>
                  </a:cubicBezTo>
                  <a:cubicBezTo>
                    <a:pt x="16" y="26"/>
                    <a:pt x="16" y="30"/>
                    <a:pt x="19" y="35"/>
                  </a:cubicBezTo>
                  <a:cubicBezTo>
                    <a:pt x="25" y="34"/>
                    <a:pt x="30" y="35"/>
                    <a:pt x="34" y="30"/>
                  </a:cubicBezTo>
                  <a:cubicBezTo>
                    <a:pt x="34" y="25"/>
                    <a:pt x="33" y="20"/>
                    <a:pt x="31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5"/>
            <p:cNvSpPr>
              <a:spLocks noEditPoints="1"/>
            </p:cNvSpPr>
            <p:nvPr/>
          </p:nvSpPr>
          <p:spPr bwMode="auto">
            <a:xfrm>
              <a:off x="8828088" y="1990725"/>
              <a:ext cx="128588" cy="139700"/>
            </a:xfrm>
            <a:custGeom>
              <a:avLst/>
              <a:gdLst>
                <a:gd name="T0" fmla="*/ 23 w 46"/>
                <a:gd name="T1" fmla="*/ 48 h 50"/>
                <a:gd name="T2" fmla="*/ 15 w 46"/>
                <a:gd name="T3" fmla="*/ 50 h 50"/>
                <a:gd name="T4" fmla="*/ 4 w 46"/>
                <a:gd name="T5" fmla="*/ 43 h 50"/>
                <a:gd name="T6" fmla="*/ 3 w 46"/>
                <a:gd name="T7" fmla="*/ 13 h 50"/>
                <a:gd name="T8" fmla="*/ 12 w 46"/>
                <a:gd name="T9" fmla="*/ 5 h 50"/>
                <a:gd name="T10" fmla="*/ 18 w 46"/>
                <a:gd name="T11" fmla="*/ 3 h 50"/>
                <a:gd name="T12" fmla="*/ 43 w 46"/>
                <a:gd name="T13" fmla="*/ 19 h 50"/>
                <a:gd name="T14" fmla="*/ 44 w 46"/>
                <a:gd name="T15" fmla="*/ 23 h 50"/>
                <a:gd name="T16" fmla="*/ 28 w 46"/>
                <a:gd name="T17" fmla="*/ 47 h 50"/>
                <a:gd name="T18" fmla="*/ 23 w 46"/>
                <a:gd name="T19" fmla="*/ 49 h 50"/>
                <a:gd name="T20" fmla="*/ 23 w 46"/>
                <a:gd name="T21" fmla="*/ 48 h 50"/>
                <a:gd name="T22" fmla="*/ 18 w 46"/>
                <a:gd name="T23" fmla="*/ 34 h 50"/>
                <a:gd name="T24" fmla="*/ 26 w 46"/>
                <a:gd name="T25" fmla="*/ 33 h 50"/>
                <a:gd name="T26" fmla="*/ 30 w 46"/>
                <a:gd name="T27" fmla="*/ 27 h 50"/>
                <a:gd name="T28" fmla="*/ 29 w 46"/>
                <a:gd name="T29" fmla="*/ 21 h 50"/>
                <a:gd name="T30" fmla="*/ 25 w 46"/>
                <a:gd name="T31" fmla="*/ 16 h 50"/>
                <a:gd name="T32" fmla="*/ 18 w 46"/>
                <a:gd name="T33" fmla="*/ 14 h 50"/>
                <a:gd name="T34" fmla="*/ 18 w 46"/>
                <a:gd name="T35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50">
                  <a:moveTo>
                    <a:pt x="23" y="48"/>
                  </a:moveTo>
                  <a:cubicBezTo>
                    <a:pt x="20" y="49"/>
                    <a:pt x="18" y="50"/>
                    <a:pt x="15" y="50"/>
                  </a:cubicBezTo>
                  <a:cubicBezTo>
                    <a:pt x="9" y="50"/>
                    <a:pt x="6" y="48"/>
                    <a:pt x="4" y="43"/>
                  </a:cubicBezTo>
                  <a:cubicBezTo>
                    <a:pt x="0" y="33"/>
                    <a:pt x="0" y="23"/>
                    <a:pt x="3" y="13"/>
                  </a:cubicBezTo>
                  <a:cubicBezTo>
                    <a:pt x="4" y="9"/>
                    <a:pt x="8" y="7"/>
                    <a:pt x="12" y="5"/>
                  </a:cubicBezTo>
                  <a:cubicBezTo>
                    <a:pt x="13" y="4"/>
                    <a:pt x="16" y="4"/>
                    <a:pt x="18" y="3"/>
                  </a:cubicBezTo>
                  <a:cubicBezTo>
                    <a:pt x="30" y="0"/>
                    <a:pt x="40" y="6"/>
                    <a:pt x="43" y="19"/>
                  </a:cubicBezTo>
                  <a:cubicBezTo>
                    <a:pt x="43" y="21"/>
                    <a:pt x="43" y="22"/>
                    <a:pt x="44" y="23"/>
                  </a:cubicBezTo>
                  <a:cubicBezTo>
                    <a:pt x="46" y="36"/>
                    <a:pt x="40" y="45"/>
                    <a:pt x="28" y="47"/>
                  </a:cubicBezTo>
                  <a:cubicBezTo>
                    <a:pt x="26" y="48"/>
                    <a:pt x="24" y="48"/>
                    <a:pt x="23" y="49"/>
                  </a:cubicBezTo>
                  <a:cubicBezTo>
                    <a:pt x="23" y="48"/>
                    <a:pt x="23" y="48"/>
                    <a:pt x="23" y="48"/>
                  </a:cubicBezTo>
                  <a:close/>
                  <a:moveTo>
                    <a:pt x="18" y="34"/>
                  </a:moveTo>
                  <a:cubicBezTo>
                    <a:pt x="21" y="34"/>
                    <a:pt x="23" y="34"/>
                    <a:pt x="26" y="33"/>
                  </a:cubicBezTo>
                  <a:cubicBezTo>
                    <a:pt x="29" y="32"/>
                    <a:pt x="30" y="30"/>
                    <a:pt x="30" y="27"/>
                  </a:cubicBezTo>
                  <a:cubicBezTo>
                    <a:pt x="30" y="25"/>
                    <a:pt x="29" y="23"/>
                    <a:pt x="29" y="21"/>
                  </a:cubicBezTo>
                  <a:cubicBezTo>
                    <a:pt x="28" y="19"/>
                    <a:pt x="27" y="17"/>
                    <a:pt x="25" y="16"/>
                  </a:cubicBezTo>
                  <a:cubicBezTo>
                    <a:pt x="23" y="15"/>
                    <a:pt x="21" y="15"/>
                    <a:pt x="18" y="14"/>
                  </a:cubicBezTo>
                  <a:cubicBezTo>
                    <a:pt x="17" y="21"/>
                    <a:pt x="13" y="27"/>
                    <a:pt x="18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6"/>
            <p:cNvSpPr/>
            <p:nvPr/>
          </p:nvSpPr>
          <p:spPr bwMode="auto">
            <a:xfrm>
              <a:off x="9847263" y="2108200"/>
              <a:ext cx="28575" cy="55563"/>
            </a:xfrm>
            <a:custGeom>
              <a:avLst/>
              <a:gdLst>
                <a:gd name="T0" fmla="*/ 10 w 10"/>
                <a:gd name="T1" fmla="*/ 3 h 20"/>
                <a:gd name="T2" fmla="*/ 10 w 10"/>
                <a:gd name="T3" fmla="*/ 13 h 20"/>
                <a:gd name="T4" fmla="*/ 5 w 10"/>
                <a:gd name="T5" fmla="*/ 20 h 20"/>
                <a:gd name="T6" fmla="*/ 1 w 10"/>
                <a:gd name="T7" fmla="*/ 20 h 20"/>
                <a:gd name="T8" fmla="*/ 0 w 10"/>
                <a:gd name="T9" fmla="*/ 17 h 20"/>
                <a:gd name="T10" fmla="*/ 1 w 10"/>
                <a:gd name="T11" fmla="*/ 8 h 20"/>
                <a:gd name="T12" fmla="*/ 3 w 10"/>
                <a:gd name="T13" fmla="*/ 2 h 20"/>
                <a:gd name="T14" fmla="*/ 7 w 10"/>
                <a:gd name="T15" fmla="*/ 0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7"/>
                    <a:pt x="10" y="10"/>
                    <a:pt x="10" y="13"/>
                  </a:cubicBezTo>
                  <a:cubicBezTo>
                    <a:pt x="9" y="16"/>
                    <a:pt x="8" y="18"/>
                    <a:pt x="5" y="20"/>
                  </a:cubicBezTo>
                  <a:cubicBezTo>
                    <a:pt x="4" y="20"/>
                    <a:pt x="2" y="20"/>
                    <a:pt x="1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4"/>
                    <a:pt x="0" y="11"/>
                    <a:pt x="1" y="8"/>
                  </a:cubicBezTo>
                  <a:cubicBezTo>
                    <a:pt x="1" y="6"/>
                    <a:pt x="2" y="4"/>
                    <a:pt x="3" y="2"/>
                  </a:cubicBezTo>
                  <a:cubicBezTo>
                    <a:pt x="4" y="1"/>
                    <a:pt x="6" y="0"/>
                    <a:pt x="7" y="0"/>
                  </a:cubicBezTo>
                  <a:cubicBezTo>
                    <a:pt x="8" y="0"/>
                    <a:pt x="9" y="2"/>
                    <a:pt x="1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7"/>
            <p:cNvSpPr/>
            <p:nvPr/>
          </p:nvSpPr>
          <p:spPr bwMode="auto">
            <a:xfrm>
              <a:off x="9877425" y="2144713"/>
              <a:ext cx="28575" cy="63500"/>
            </a:xfrm>
            <a:custGeom>
              <a:avLst/>
              <a:gdLst>
                <a:gd name="T0" fmla="*/ 6 w 10"/>
                <a:gd name="T1" fmla="*/ 0 h 23"/>
                <a:gd name="T2" fmla="*/ 8 w 10"/>
                <a:gd name="T3" fmla="*/ 2 h 23"/>
                <a:gd name="T4" fmla="*/ 10 w 10"/>
                <a:gd name="T5" fmla="*/ 8 h 23"/>
                <a:gd name="T6" fmla="*/ 8 w 10"/>
                <a:gd name="T7" fmla="*/ 20 h 23"/>
                <a:gd name="T8" fmla="*/ 6 w 10"/>
                <a:gd name="T9" fmla="*/ 23 h 23"/>
                <a:gd name="T10" fmla="*/ 2 w 10"/>
                <a:gd name="T11" fmla="*/ 21 h 23"/>
                <a:gd name="T12" fmla="*/ 3 w 10"/>
                <a:gd name="T13" fmla="*/ 2 h 23"/>
                <a:gd name="T14" fmla="*/ 6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6" y="0"/>
                  </a:moveTo>
                  <a:cubicBezTo>
                    <a:pt x="7" y="1"/>
                    <a:pt x="8" y="1"/>
                    <a:pt x="8" y="2"/>
                  </a:cubicBezTo>
                  <a:cubicBezTo>
                    <a:pt x="9" y="4"/>
                    <a:pt x="10" y="6"/>
                    <a:pt x="10" y="8"/>
                  </a:cubicBezTo>
                  <a:cubicBezTo>
                    <a:pt x="10" y="12"/>
                    <a:pt x="9" y="16"/>
                    <a:pt x="8" y="20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5" y="23"/>
                    <a:pt x="3" y="22"/>
                    <a:pt x="2" y="21"/>
                  </a:cubicBezTo>
                  <a:cubicBezTo>
                    <a:pt x="0" y="14"/>
                    <a:pt x="2" y="8"/>
                    <a:pt x="3" y="2"/>
                  </a:cubicBezTo>
                  <a:cubicBezTo>
                    <a:pt x="3" y="1"/>
                    <a:pt x="5" y="1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8"/>
            <p:cNvSpPr/>
            <p:nvPr/>
          </p:nvSpPr>
          <p:spPr bwMode="auto">
            <a:xfrm>
              <a:off x="9945688" y="2430463"/>
              <a:ext cx="30163" cy="44450"/>
            </a:xfrm>
            <a:custGeom>
              <a:avLst/>
              <a:gdLst>
                <a:gd name="T0" fmla="*/ 2 w 11"/>
                <a:gd name="T1" fmla="*/ 16 h 16"/>
                <a:gd name="T2" fmla="*/ 1 w 11"/>
                <a:gd name="T3" fmla="*/ 13 h 16"/>
                <a:gd name="T4" fmla="*/ 7 w 11"/>
                <a:gd name="T5" fmla="*/ 0 h 16"/>
                <a:gd name="T6" fmla="*/ 9 w 11"/>
                <a:gd name="T7" fmla="*/ 0 h 16"/>
                <a:gd name="T8" fmla="*/ 11 w 11"/>
                <a:gd name="T9" fmla="*/ 1 h 16"/>
                <a:gd name="T10" fmla="*/ 5 w 11"/>
                <a:gd name="T11" fmla="*/ 15 h 16"/>
                <a:gd name="T12" fmla="*/ 2 w 1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2" y="16"/>
                  </a:moveTo>
                  <a:cubicBezTo>
                    <a:pt x="2" y="15"/>
                    <a:pt x="0" y="14"/>
                    <a:pt x="1" y="13"/>
                  </a:cubicBezTo>
                  <a:cubicBezTo>
                    <a:pt x="2" y="9"/>
                    <a:pt x="4" y="4"/>
                    <a:pt x="7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7"/>
                    <a:pt x="9" y="11"/>
                    <a:pt x="5" y="15"/>
                  </a:cubicBezTo>
                  <a:cubicBezTo>
                    <a:pt x="5" y="16"/>
                    <a:pt x="4" y="16"/>
                    <a:pt x="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35"/>
            <p:cNvSpPr/>
            <p:nvPr/>
          </p:nvSpPr>
          <p:spPr bwMode="auto">
            <a:xfrm>
              <a:off x="9194800" y="922338"/>
              <a:ext cx="103188" cy="260350"/>
            </a:xfrm>
            <a:custGeom>
              <a:avLst/>
              <a:gdLst>
                <a:gd name="T0" fmla="*/ 36 w 37"/>
                <a:gd name="T1" fmla="*/ 83 h 93"/>
                <a:gd name="T2" fmla="*/ 31 w 37"/>
                <a:gd name="T3" fmla="*/ 47 h 93"/>
                <a:gd name="T4" fmla="*/ 28 w 37"/>
                <a:gd name="T5" fmla="*/ 17 h 93"/>
                <a:gd name="T6" fmla="*/ 8 w 37"/>
                <a:gd name="T7" fmla="*/ 24 h 93"/>
                <a:gd name="T8" fmla="*/ 13 w 37"/>
                <a:gd name="T9" fmla="*/ 56 h 93"/>
                <a:gd name="T10" fmla="*/ 27 w 37"/>
                <a:gd name="T11" fmla="*/ 88 h 93"/>
                <a:gd name="T12" fmla="*/ 36 w 37"/>
                <a:gd name="T13" fmla="*/ 8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93">
                  <a:moveTo>
                    <a:pt x="36" y="83"/>
                  </a:moveTo>
                  <a:cubicBezTo>
                    <a:pt x="34" y="71"/>
                    <a:pt x="31" y="59"/>
                    <a:pt x="31" y="47"/>
                  </a:cubicBezTo>
                  <a:cubicBezTo>
                    <a:pt x="32" y="37"/>
                    <a:pt x="31" y="26"/>
                    <a:pt x="28" y="17"/>
                  </a:cubicBezTo>
                  <a:cubicBezTo>
                    <a:pt x="23" y="0"/>
                    <a:pt x="0" y="12"/>
                    <a:pt x="8" y="24"/>
                  </a:cubicBezTo>
                  <a:cubicBezTo>
                    <a:pt x="15" y="34"/>
                    <a:pt x="11" y="45"/>
                    <a:pt x="13" y="56"/>
                  </a:cubicBezTo>
                  <a:cubicBezTo>
                    <a:pt x="14" y="69"/>
                    <a:pt x="19" y="78"/>
                    <a:pt x="27" y="88"/>
                  </a:cubicBezTo>
                  <a:cubicBezTo>
                    <a:pt x="31" y="93"/>
                    <a:pt x="37" y="88"/>
                    <a:pt x="36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36"/>
            <p:cNvSpPr/>
            <p:nvPr/>
          </p:nvSpPr>
          <p:spPr bwMode="auto">
            <a:xfrm>
              <a:off x="9331325" y="987425"/>
              <a:ext cx="65088" cy="142875"/>
            </a:xfrm>
            <a:custGeom>
              <a:avLst/>
              <a:gdLst>
                <a:gd name="T0" fmla="*/ 22 w 23"/>
                <a:gd name="T1" fmla="*/ 26 h 51"/>
                <a:gd name="T2" fmla="*/ 23 w 23"/>
                <a:gd name="T3" fmla="*/ 12 h 51"/>
                <a:gd name="T4" fmla="*/ 5 w 23"/>
                <a:gd name="T5" fmla="*/ 11 h 51"/>
                <a:gd name="T6" fmla="*/ 8 w 23"/>
                <a:gd name="T7" fmla="*/ 46 h 51"/>
                <a:gd name="T8" fmla="*/ 23 w 23"/>
                <a:gd name="T9" fmla="*/ 40 h 51"/>
                <a:gd name="T10" fmla="*/ 22 w 23"/>
                <a:gd name="T11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1">
                  <a:moveTo>
                    <a:pt x="22" y="26"/>
                  </a:moveTo>
                  <a:cubicBezTo>
                    <a:pt x="22" y="21"/>
                    <a:pt x="23" y="17"/>
                    <a:pt x="23" y="12"/>
                  </a:cubicBezTo>
                  <a:cubicBezTo>
                    <a:pt x="23" y="0"/>
                    <a:pt x="6" y="0"/>
                    <a:pt x="5" y="11"/>
                  </a:cubicBezTo>
                  <a:cubicBezTo>
                    <a:pt x="4" y="22"/>
                    <a:pt x="0" y="37"/>
                    <a:pt x="8" y="46"/>
                  </a:cubicBezTo>
                  <a:cubicBezTo>
                    <a:pt x="13" y="51"/>
                    <a:pt x="23" y="48"/>
                    <a:pt x="23" y="40"/>
                  </a:cubicBezTo>
                  <a:cubicBezTo>
                    <a:pt x="23" y="35"/>
                    <a:pt x="22" y="31"/>
                    <a:pt x="22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37"/>
            <p:cNvSpPr/>
            <p:nvPr/>
          </p:nvSpPr>
          <p:spPr bwMode="auto">
            <a:xfrm>
              <a:off x="9444038" y="1054100"/>
              <a:ext cx="41275" cy="76200"/>
            </a:xfrm>
            <a:custGeom>
              <a:avLst/>
              <a:gdLst>
                <a:gd name="T0" fmla="*/ 15 w 15"/>
                <a:gd name="T1" fmla="*/ 6 h 27"/>
                <a:gd name="T2" fmla="*/ 7 w 15"/>
                <a:gd name="T3" fmla="*/ 5 h 27"/>
                <a:gd name="T4" fmla="*/ 4 w 15"/>
                <a:gd name="T5" fmla="*/ 23 h 27"/>
                <a:gd name="T6" fmla="*/ 10 w 15"/>
                <a:gd name="T7" fmla="*/ 24 h 27"/>
                <a:gd name="T8" fmla="*/ 14 w 15"/>
                <a:gd name="T9" fmla="*/ 16 h 27"/>
                <a:gd name="T10" fmla="*/ 15 w 15"/>
                <a:gd name="T11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7">
                  <a:moveTo>
                    <a:pt x="15" y="6"/>
                  </a:moveTo>
                  <a:cubicBezTo>
                    <a:pt x="15" y="0"/>
                    <a:pt x="8" y="0"/>
                    <a:pt x="7" y="5"/>
                  </a:cubicBezTo>
                  <a:cubicBezTo>
                    <a:pt x="6" y="11"/>
                    <a:pt x="0" y="17"/>
                    <a:pt x="4" y="23"/>
                  </a:cubicBezTo>
                  <a:cubicBezTo>
                    <a:pt x="5" y="25"/>
                    <a:pt x="9" y="27"/>
                    <a:pt x="10" y="24"/>
                  </a:cubicBezTo>
                  <a:cubicBezTo>
                    <a:pt x="13" y="22"/>
                    <a:pt x="13" y="19"/>
                    <a:pt x="14" y="16"/>
                  </a:cubicBezTo>
                  <a:cubicBezTo>
                    <a:pt x="15" y="13"/>
                    <a:pt x="15" y="9"/>
                    <a:pt x="15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38"/>
            <p:cNvSpPr/>
            <p:nvPr/>
          </p:nvSpPr>
          <p:spPr bwMode="auto">
            <a:xfrm>
              <a:off x="9594850" y="1071563"/>
              <a:ext cx="76200" cy="77788"/>
            </a:xfrm>
            <a:custGeom>
              <a:avLst/>
              <a:gdLst>
                <a:gd name="T0" fmla="*/ 24 w 27"/>
                <a:gd name="T1" fmla="*/ 5 h 28"/>
                <a:gd name="T2" fmla="*/ 15 w 27"/>
                <a:gd name="T3" fmla="*/ 3 h 28"/>
                <a:gd name="T4" fmla="*/ 14 w 27"/>
                <a:gd name="T5" fmla="*/ 4 h 28"/>
                <a:gd name="T6" fmla="*/ 13 w 27"/>
                <a:gd name="T7" fmla="*/ 5 h 28"/>
                <a:gd name="T8" fmla="*/ 13 w 27"/>
                <a:gd name="T9" fmla="*/ 5 h 28"/>
                <a:gd name="T10" fmla="*/ 12 w 27"/>
                <a:gd name="T11" fmla="*/ 6 h 28"/>
                <a:gd name="T12" fmla="*/ 9 w 27"/>
                <a:gd name="T13" fmla="*/ 8 h 28"/>
                <a:gd name="T14" fmla="*/ 1 w 27"/>
                <a:gd name="T15" fmla="*/ 20 h 28"/>
                <a:gd name="T16" fmla="*/ 4 w 27"/>
                <a:gd name="T17" fmla="*/ 26 h 28"/>
                <a:gd name="T18" fmla="*/ 12 w 27"/>
                <a:gd name="T19" fmla="*/ 25 h 28"/>
                <a:gd name="T20" fmla="*/ 13 w 27"/>
                <a:gd name="T21" fmla="*/ 24 h 28"/>
                <a:gd name="T22" fmla="*/ 15 w 27"/>
                <a:gd name="T23" fmla="*/ 23 h 28"/>
                <a:gd name="T24" fmla="*/ 21 w 27"/>
                <a:gd name="T25" fmla="*/ 19 h 28"/>
                <a:gd name="T26" fmla="*/ 24 w 27"/>
                <a:gd name="T2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8">
                  <a:moveTo>
                    <a:pt x="24" y="5"/>
                  </a:moveTo>
                  <a:cubicBezTo>
                    <a:pt x="22" y="2"/>
                    <a:pt x="18" y="0"/>
                    <a:pt x="15" y="3"/>
                  </a:cubicBezTo>
                  <a:cubicBezTo>
                    <a:pt x="15" y="3"/>
                    <a:pt x="14" y="4"/>
                    <a:pt x="14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1" y="7"/>
                    <a:pt x="10" y="7"/>
                    <a:pt x="9" y="8"/>
                  </a:cubicBezTo>
                  <a:cubicBezTo>
                    <a:pt x="5" y="10"/>
                    <a:pt x="2" y="15"/>
                    <a:pt x="1" y="20"/>
                  </a:cubicBezTo>
                  <a:cubicBezTo>
                    <a:pt x="0" y="22"/>
                    <a:pt x="2" y="25"/>
                    <a:pt x="4" y="26"/>
                  </a:cubicBezTo>
                  <a:cubicBezTo>
                    <a:pt x="7" y="28"/>
                    <a:pt x="10" y="27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4" y="24"/>
                    <a:pt x="15" y="24"/>
                    <a:pt x="15" y="23"/>
                  </a:cubicBezTo>
                  <a:cubicBezTo>
                    <a:pt x="17" y="22"/>
                    <a:pt x="19" y="21"/>
                    <a:pt x="21" y="19"/>
                  </a:cubicBezTo>
                  <a:cubicBezTo>
                    <a:pt x="24" y="15"/>
                    <a:pt x="27" y="9"/>
                    <a:pt x="24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39"/>
            <p:cNvSpPr/>
            <p:nvPr/>
          </p:nvSpPr>
          <p:spPr bwMode="auto">
            <a:xfrm>
              <a:off x="9675813" y="1095375"/>
              <a:ext cx="117475" cy="109538"/>
            </a:xfrm>
            <a:custGeom>
              <a:avLst/>
              <a:gdLst>
                <a:gd name="T0" fmla="*/ 34 w 42"/>
                <a:gd name="T1" fmla="*/ 1 h 39"/>
                <a:gd name="T2" fmla="*/ 17 w 42"/>
                <a:gd name="T3" fmla="*/ 10 h 39"/>
                <a:gd name="T4" fmla="*/ 3 w 42"/>
                <a:gd name="T5" fmla="*/ 29 h 39"/>
                <a:gd name="T6" fmla="*/ 10 w 42"/>
                <a:gd name="T7" fmla="*/ 36 h 39"/>
                <a:gd name="T8" fmla="*/ 28 w 42"/>
                <a:gd name="T9" fmla="*/ 22 h 39"/>
                <a:gd name="T10" fmla="*/ 40 w 42"/>
                <a:gd name="T11" fmla="*/ 7 h 39"/>
                <a:gd name="T12" fmla="*/ 34 w 42"/>
                <a:gd name="T1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34" y="1"/>
                  </a:moveTo>
                  <a:cubicBezTo>
                    <a:pt x="28" y="2"/>
                    <a:pt x="22" y="5"/>
                    <a:pt x="17" y="10"/>
                  </a:cubicBezTo>
                  <a:cubicBezTo>
                    <a:pt x="10" y="15"/>
                    <a:pt x="8" y="22"/>
                    <a:pt x="3" y="29"/>
                  </a:cubicBezTo>
                  <a:cubicBezTo>
                    <a:pt x="0" y="33"/>
                    <a:pt x="5" y="39"/>
                    <a:pt x="10" y="36"/>
                  </a:cubicBezTo>
                  <a:cubicBezTo>
                    <a:pt x="17" y="32"/>
                    <a:pt x="22" y="28"/>
                    <a:pt x="28" y="22"/>
                  </a:cubicBezTo>
                  <a:cubicBezTo>
                    <a:pt x="32" y="17"/>
                    <a:pt x="38" y="14"/>
                    <a:pt x="40" y="7"/>
                  </a:cubicBezTo>
                  <a:cubicBezTo>
                    <a:pt x="42" y="3"/>
                    <a:pt x="38" y="0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358662" y="4897850"/>
            <a:ext cx="1543112" cy="748793"/>
            <a:chOff x="1817688" y="3783013"/>
            <a:chExt cx="2044700" cy="992188"/>
          </a:xfrm>
        </p:grpSpPr>
        <p:sp>
          <p:nvSpPr>
            <p:cNvPr id="172" name="Freeform 31"/>
            <p:cNvSpPr>
              <a:spLocks noEditPoints="1"/>
            </p:cNvSpPr>
            <p:nvPr/>
          </p:nvSpPr>
          <p:spPr bwMode="auto">
            <a:xfrm>
              <a:off x="2476500" y="3829050"/>
              <a:ext cx="777875" cy="660400"/>
            </a:xfrm>
            <a:custGeom>
              <a:avLst/>
              <a:gdLst>
                <a:gd name="T0" fmla="*/ 277 w 278"/>
                <a:gd name="T1" fmla="*/ 125 h 236"/>
                <a:gd name="T2" fmla="*/ 264 w 278"/>
                <a:gd name="T3" fmla="*/ 132 h 236"/>
                <a:gd name="T4" fmla="*/ 258 w 278"/>
                <a:gd name="T5" fmla="*/ 135 h 236"/>
                <a:gd name="T6" fmla="*/ 224 w 278"/>
                <a:gd name="T7" fmla="*/ 157 h 236"/>
                <a:gd name="T8" fmla="*/ 199 w 278"/>
                <a:gd name="T9" fmla="*/ 174 h 236"/>
                <a:gd name="T10" fmla="*/ 194 w 278"/>
                <a:gd name="T11" fmla="*/ 177 h 236"/>
                <a:gd name="T12" fmla="*/ 160 w 278"/>
                <a:gd name="T13" fmla="*/ 195 h 236"/>
                <a:gd name="T14" fmla="*/ 117 w 278"/>
                <a:gd name="T15" fmla="*/ 214 h 236"/>
                <a:gd name="T16" fmla="*/ 69 w 278"/>
                <a:gd name="T17" fmla="*/ 228 h 236"/>
                <a:gd name="T18" fmla="*/ 31 w 278"/>
                <a:gd name="T19" fmla="*/ 234 h 236"/>
                <a:gd name="T20" fmla="*/ 21 w 278"/>
                <a:gd name="T21" fmla="*/ 236 h 236"/>
                <a:gd name="T22" fmla="*/ 10 w 278"/>
                <a:gd name="T23" fmla="*/ 215 h 236"/>
                <a:gd name="T24" fmla="*/ 7 w 278"/>
                <a:gd name="T25" fmla="*/ 136 h 236"/>
                <a:gd name="T26" fmla="*/ 15 w 278"/>
                <a:gd name="T27" fmla="*/ 100 h 236"/>
                <a:gd name="T28" fmla="*/ 24 w 278"/>
                <a:gd name="T29" fmla="*/ 78 h 236"/>
                <a:gd name="T30" fmla="*/ 29 w 278"/>
                <a:gd name="T31" fmla="*/ 65 h 236"/>
                <a:gd name="T32" fmla="*/ 36 w 278"/>
                <a:gd name="T33" fmla="*/ 53 h 236"/>
                <a:gd name="T34" fmla="*/ 55 w 278"/>
                <a:gd name="T35" fmla="*/ 36 h 236"/>
                <a:gd name="T36" fmla="*/ 58 w 278"/>
                <a:gd name="T37" fmla="*/ 34 h 236"/>
                <a:gd name="T38" fmla="*/ 67 w 278"/>
                <a:gd name="T39" fmla="*/ 25 h 236"/>
                <a:gd name="T40" fmla="*/ 151 w 278"/>
                <a:gd name="T41" fmla="*/ 0 h 236"/>
                <a:gd name="T42" fmla="*/ 173 w 278"/>
                <a:gd name="T43" fmla="*/ 2 h 236"/>
                <a:gd name="T44" fmla="*/ 197 w 278"/>
                <a:gd name="T45" fmla="*/ 6 h 236"/>
                <a:gd name="T46" fmla="*/ 229 w 278"/>
                <a:gd name="T47" fmla="*/ 21 h 236"/>
                <a:gd name="T48" fmla="*/ 245 w 278"/>
                <a:gd name="T49" fmla="*/ 36 h 236"/>
                <a:gd name="T50" fmla="*/ 269 w 278"/>
                <a:gd name="T51" fmla="*/ 77 h 236"/>
                <a:gd name="T52" fmla="*/ 276 w 278"/>
                <a:gd name="T53" fmla="*/ 108 h 236"/>
                <a:gd name="T54" fmla="*/ 278 w 278"/>
                <a:gd name="T55" fmla="*/ 118 h 236"/>
                <a:gd name="T56" fmla="*/ 277 w 278"/>
                <a:gd name="T57" fmla="*/ 125 h 236"/>
                <a:gd name="T58" fmla="*/ 17 w 278"/>
                <a:gd name="T59" fmla="*/ 187 h 236"/>
                <a:gd name="T60" fmla="*/ 26 w 278"/>
                <a:gd name="T61" fmla="*/ 164 h 236"/>
                <a:gd name="T62" fmla="*/ 28 w 278"/>
                <a:gd name="T63" fmla="*/ 155 h 236"/>
                <a:gd name="T64" fmla="*/ 29 w 278"/>
                <a:gd name="T65" fmla="*/ 146 h 236"/>
                <a:gd name="T66" fmla="*/ 27 w 278"/>
                <a:gd name="T67" fmla="*/ 142 h 236"/>
                <a:gd name="T68" fmla="*/ 22 w 278"/>
                <a:gd name="T69" fmla="*/ 143 h 236"/>
                <a:gd name="T70" fmla="*/ 19 w 278"/>
                <a:gd name="T71" fmla="*/ 148 h 236"/>
                <a:gd name="T72" fmla="*/ 14 w 278"/>
                <a:gd name="T73" fmla="*/ 169 h 236"/>
                <a:gd name="T74" fmla="*/ 14 w 278"/>
                <a:gd name="T75" fmla="*/ 184 h 236"/>
                <a:gd name="T76" fmla="*/ 17 w 278"/>
                <a:gd name="T77" fmla="*/ 187 h 236"/>
                <a:gd name="T78" fmla="*/ 34 w 278"/>
                <a:gd name="T79" fmla="*/ 204 h 236"/>
                <a:gd name="T80" fmla="*/ 37 w 278"/>
                <a:gd name="T81" fmla="*/ 198 h 236"/>
                <a:gd name="T82" fmla="*/ 45 w 278"/>
                <a:gd name="T83" fmla="*/ 164 h 236"/>
                <a:gd name="T84" fmla="*/ 44 w 278"/>
                <a:gd name="T85" fmla="*/ 162 h 236"/>
                <a:gd name="T86" fmla="*/ 33 w 278"/>
                <a:gd name="T87" fmla="*/ 190 h 236"/>
                <a:gd name="T88" fmla="*/ 34 w 278"/>
                <a:gd name="T89" fmla="*/ 204 h 236"/>
                <a:gd name="T90" fmla="*/ 52 w 278"/>
                <a:gd name="T91" fmla="*/ 195 h 236"/>
                <a:gd name="T92" fmla="*/ 49 w 278"/>
                <a:gd name="T93" fmla="*/ 194 h 236"/>
                <a:gd name="T94" fmla="*/ 48 w 278"/>
                <a:gd name="T95" fmla="*/ 195 h 236"/>
                <a:gd name="T96" fmla="*/ 43 w 278"/>
                <a:gd name="T97" fmla="*/ 210 h 236"/>
                <a:gd name="T98" fmla="*/ 46 w 278"/>
                <a:gd name="T99" fmla="*/ 213 h 236"/>
                <a:gd name="T100" fmla="*/ 48 w 278"/>
                <a:gd name="T101" fmla="*/ 211 h 236"/>
                <a:gd name="T102" fmla="*/ 53 w 278"/>
                <a:gd name="T103" fmla="*/ 197 h 236"/>
                <a:gd name="T104" fmla="*/ 52 w 278"/>
                <a:gd name="T105" fmla="*/ 19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6">
                  <a:moveTo>
                    <a:pt x="277" y="125"/>
                  </a:moveTo>
                  <a:cubicBezTo>
                    <a:pt x="273" y="128"/>
                    <a:pt x="268" y="130"/>
                    <a:pt x="264" y="132"/>
                  </a:cubicBezTo>
                  <a:cubicBezTo>
                    <a:pt x="262" y="133"/>
                    <a:pt x="260" y="134"/>
                    <a:pt x="258" y="135"/>
                  </a:cubicBezTo>
                  <a:cubicBezTo>
                    <a:pt x="247" y="143"/>
                    <a:pt x="236" y="151"/>
                    <a:pt x="224" y="157"/>
                  </a:cubicBezTo>
                  <a:cubicBezTo>
                    <a:pt x="215" y="162"/>
                    <a:pt x="207" y="167"/>
                    <a:pt x="199" y="174"/>
                  </a:cubicBezTo>
                  <a:cubicBezTo>
                    <a:pt x="198" y="175"/>
                    <a:pt x="196" y="176"/>
                    <a:pt x="194" y="177"/>
                  </a:cubicBezTo>
                  <a:cubicBezTo>
                    <a:pt x="182" y="182"/>
                    <a:pt x="172" y="190"/>
                    <a:pt x="160" y="195"/>
                  </a:cubicBezTo>
                  <a:cubicBezTo>
                    <a:pt x="145" y="201"/>
                    <a:pt x="131" y="208"/>
                    <a:pt x="117" y="214"/>
                  </a:cubicBezTo>
                  <a:cubicBezTo>
                    <a:pt x="101" y="220"/>
                    <a:pt x="85" y="225"/>
                    <a:pt x="69" y="228"/>
                  </a:cubicBezTo>
                  <a:cubicBezTo>
                    <a:pt x="56" y="230"/>
                    <a:pt x="44" y="232"/>
                    <a:pt x="31" y="234"/>
                  </a:cubicBezTo>
                  <a:cubicBezTo>
                    <a:pt x="28" y="235"/>
                    <a:pt x="25" y="235"/>
                    <a:pt x="21" y="236"/>
                  </a:cubicBezTo>
                  <a:cubicBezTo>
                    <a:pt x="15" y="230"/>
                    <a:pt x="12" y="223"/>
                    <a:pt x="10" y="215"/>
                  </a:cubicBezTo>
                  <a:cubicBezTo>
                    <a:pt x="3" y="189"/>
                    <a:pt x="0" y="163"/>
                    <a:pt x="7" y="136"/>
                  </a:cubicBezTo>
                  <a:cubicBezTo>
                    <a:pt x="10" y="124"/>
                    <a:pt x="12" y="112"/>
                    <a:pt x="15" y="100"/>
                  </a:cubicBezTo>
                  <a:cubicBezTo>
                    <a:pt x="17" y="92"/>
                    <a:pt x="20" y="85"/>
                    <a:pt x="24" y="78"/>
                  </a:cubicBezTo>
                  <a:cubicBezTo>
                    <a:pt x="26" y="74"/>
                    <a:pt x="28" y="70"/>
                    <a:pt x="29" y="65"/>
                  </a:cubicBezTo>
                  <a:cubicBezTo>
                    <a:pt x="29" y="61"/>
                    <a:pt x="33" y="57"/>
                    <a:pt x="36" y="53"/>
                  </a:cubicBezTo>
                  <a:cubicBezTo>
                    <a:pt x="43" y="48"/>
                    <a:pt x="49" y="42"/>
                    <a:pt x="55" y="36"/>
                  </a:cubicBezTo>
                  <a:cubicBezTo>
                    <a:pt x="56" y="36"/>
                    <a:pt x="58" y="35"/>
                    <a:pt x="58" y="34"/>
                  </a:cubicBezTo>
                  <a:cubicBezTo>
                    <a:pt x="59" y="28"/>
                    <a:pt x="63" y="27"/>
                    <a:pt x="67" y="25"/>
                  </a:cubicBezTo>
                  <a:cubicBezTo>
                    <a:pt x="93" y="11"/>
                    <a:pt x="122" y="3"/>
                    <a:pt x="151" y="0"/>
                  </a:cubicBezTo>
                  <a:cubicBezTo>
                    <a:pt x="158" y="0"/>
                    <a:pt x="165" y="0"/>
                    <a:pt x="173" y="2"/>
                  </a:cubicBezTo>
                  <a:cubicBezTo>
                    <a:pt x="181" y="3"/>
                    <a:pt x="189" y="5"/>
                    <a:pt x="197" y="6"/>
                  </a:cubicBezTo>
                  <a:cubicBezTo>
                    <a:pt x="209" y="8"/>
                    <a:pt x="219" y="13"/>
                    <a:pt x="229" y="21"/>
                  </a:cubicBezTo>
                  <a:cubicBezTo>
                    <a:pt x="234" y="26"/>
                    <a:pt x="240" y="31"/>
                    <a:pt x="245" y="36"/>
                  </a:cubicBezTo>
                  <a:cubicBezTo>
                    <a:pt x="256" y="48"/>
                    <a:pt x="264" y="61"/>
                    <a:pt x="269" y="77"/>
                  </a:cubicBezTo>
                  <a:cubicBezTo>
                    <a:pt x="271" y="87"/>
                    <a:pt x="274" y="97"/>
                    <a:pt x="276" y="108"/>
                  </a:cubicBezTo>
                  <a:cubicBezTo>
                    <a:pt x="277" y="111"/>
                    <a:pt x="277" y="114"/>
                    <a:pt x="278" y="118"/>
                  </a:cubicBezTo>
                  <a:cubicBezTo>
                    <a:pt x="278" y="120"/>
                    <a:pt x="277" y="123"/>
                    <a:pt x="277" y="125"/>
                  </a:cubicBezTo>
                  <a:close/>
                  <a:moveTo>
                    <a:pt x="17" y="187"/>
                  </a:moveTo>
                  <a:cubicBezTo>
                    <a:pt x="20" y="179"/>
                    <a:pt x="25" y="172"/>
                    <a:pt x="26" y="164"/>
                  </a:cubicBezTo>
                  <a:cubicBezTo>
                    <a:pt x="26" y="161"/>
                    <a:pt x="27" y="158"/>
                    <a:pt x="28" y="155"/>
                  </a:cubicBezTo>
                  <a:cubicBezTo>
                    <a:pt x="28" y="152"/>
                    <a:pt x="29" y="149"/>
                    <a:pt x="29" y="146"/>
                  </a:cubicBezTo>
                  <a:cubicBezTo>
                    <a:pt x="29" y="145"/>
                    <a:pt x="28" y="142"/>
                    <a:pt x="27" y="142"/>
                  </a:cubicBezTo>
                  <a:cubicBezTo>
                    <a:pt x="26" y="142"/>
                    <a:pt x="23" y="142"/>
                    <a:pt x="22" y="143"/>
                  </a:cubicBezTo>
                  <a:cubicBezTo>
                    <a:pt x="21" y="144"/>
                    <a:pt x="20" y="146"/>
                    <a:pt x="19" y="148"/>
                  </a:cubicBezTo>
                  <a:cubicBezTo>
                    <a:pt x="18" y="155"/>
                    <a:pt x="16" y="162"/>
                    <a:pt x="14" y="169"/>
                  </a:cubicBezTo>
                  <a:cubicBezTo>
                    <a:pt x="13" y="174"/>
                    <a:pt x="14" y="179"/>
                    <a:pt x="14" y="184"/>
                  </a:cubicBezTo>
                  <a:cubicBezTo>
                    <a:pt x="14" y="185"/>
                    <a:pt x="16" y="186"/>
                    <a:pt x="17" y="187"/>
                  </a:cubicBezTo>
                  <a:close/>
                  <a:moveTo>
                    <a:pt x="34" y="204"/>
                  </a:moveTo>
                  <a:cubicBezTo>
                    <a:pt x="35" y="201"/>
                    <a:pt x="37" y="200"/>
                    <a:pt x="37" y="198"/>
                  </a:cubicBezTo>
                  <a:cubicBezTo>
                    <a:pt x="40" y="187"/>
                    <a:pt x="43" y="175"/>
                    <a:pt x="45" y="164"/>
                  </a:cubicBezTo>
                  <a:cubicBezTo>
                    <a:pt x="45" y="163"/>
                    <a:pt x="45" y="163"/>
                    <a:pt x="44" y="162"/>
                  </a:cubicBezTo>
                  <a:cubicBezTo>
                    <a:pt x="41" y="166"/>
                    <a:pt x="35" y="178"/>
                    <a:pt x="33" y="190"/>
                  </a:cubicBezTo>
                  <a:cubicBezTo>
                    <a:pt x="32" y="194"/>
                    <a:pt x="30" y="198"/>
                    <a:pt x="34" y="204"/>
                  </a:cubicBezTo>
                  <a:close/>
                  <a:moveTo>
                    <a:pt x="52" y="195"/>
                  </a:moveTo>
                  <a:cubicBezTo>
                    <a:pt x="52" y="195"/>
                    <a:pt x="50" y="195"/>
                    <a:pt x="49" y="194"/>
                  </a:cubicBezTo>
                  <a:cubicBezTo>
                    <a:pt x="49" y="194"/>
                    <a:pt x="48" y="195"/>
                    <a:pt x="48" y="195"/>
                  </a:cubicBezTo>
                  <a:cubicBezTo>
                    <a:pt x="44" y="200"/>
                    <a:pt x="43" y="205"/>
                    <a:pt x="43" y="210"/>
                  </a:cubicBezTo>
                  <a:cubicBezTo>
                    <a:pt x="43" y="211"/>
                    <a:pt x="45" y="212"/>
                    <a:pt x="46" y="213"/>
                  </a:cubicBezTo>
                  <a:cubicBezTo>
                    <a:pt x="46" y="213"/>
                    <a:pt x="48" y="212"/>
                    <a:pt x="48" y="211"/>
                  </a:cubicBezTo>
                  <a:cubicBezTo>
                    <a:pt x="50" y="207"/>
                    <a:pt x="51" y="202"/>
                    <a:pt x="53" y="197"/>
                  </a:cubicBezTo>
                  <a:cubicBezTo>
                    <a:pt x="53" y="197"/>
                    <a:pt x="52" y="196"/>
                    <a:pt x="52" y="195"/>
                  </a:cubicBezTo>
                  <a:close/>
                </a:path>
              </a:pathLst>
            </a:custGeom>
            <a:solidFill>
              <a:srgbClr val="29F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2"/>
            <p:cNvSpPr>
              <a:spLocks noEditPoints="1"/>
            </p:cNvSpPr>
            <p:nvPr/>
          </p:nvSpPr>
          <p:spPr bwMode="auto">
            <a:xfrm>
              <a:off x="2120900" y="3879850"/>
              <a:ext cx="1481138" cy="703263"/>
            </a:xfrm>
            <a:custGeom>
              <a:avLst/>
              <a:gdLst>
                <a:gd name="T0" fmla="*/ 506 w 529"/>
                <a:gd name="T1" fmla="*/ 82 h 251"/>
                <a:gd name="T2" fmla="*/ 477 w 529"/>
                <a:gd name="T3" fmla="*/ 113 h 251"/>
                <a:gd name="T4" fmla="*/ 455 w 529"/>
                <a:gd name="T5" fmla="*/ 133 h 251"/>
                <a:gd name="T6" fmla="*/ 423 w 529"/>
                <a:gd name="T7" fmla="*/ 149 h 251"/>
                <a:gd name="T8" fmla="*/ 405 w 529"/>
                <a:gd name="T9" fmla="*/ 161 h 251"/>
                <a:gd name="T10" fmla="*/ 380 w 529"/>
                <a:gd name="T11" fmla="*/ 177 h 251"/>
                <a:gd name="T12" fmla="*/ 335 w 529"/>
                <a:gd name="T13" fmla="*/ 203 h 251"/>
                <a:gd name="T14" fmla="*/ 282 w 529"/>
                <a:gd name="T15" fmla="*/ 221 h 251"/>
                <a:gd name="T16" fmla="*/ 252 w 529"/>
                <a:gd name="T17" fmla="*/ 230 h 251"/>
                <a:gd name="T18" fmla="*/ 172 w 529"/>
                <a:gd name="T19" fmla="*/ 245 h 251"/>
                <a:gd name="T20" fmla="*/ 129 w 529"/>
                <a:gd name="T21" fmla="*/ 249 h 251"/>
                <a:gd name="T22" fmla="*/ 85 w 529"/>
                <a:gd name="T23" fmla="*/ 250 h 251"/>
                <a:gd name="T24" fmla="*/ 68 w 529"/>
                <a:gd name="T25" fmla="*/ 249 h 251"/>
                <a:gd name="T26" fmla="*/ 17 w 529"/>
                <a:gd name="T27" fmla="*/ 237 h 251"/>
                <a:gd name="T28" fmla="*/ 0 w 529"/>
                <a:gd name="T29" fmla="*/ 209 h 251"/>
                <a:gd name="T30" fmla="*/ 17 w 529"/>
                <a:gd name="T31" fmla="*/ 185 h 251"/>
                <a:gd name="T32" fmla="*/ 42 w 529"/>
                <a:gd name="T33" fmla="*/ 165 h 251"/>
                <a:gd name="T34" fmla="*/ 80 w 529"/>
                <a:gd name="T35" fmla="*/ 130 h 251"/>
                <a:gd name="T36" fmla="*/ 102 w 529"/>
                <a:gd name="T37" fmla="*/ 113 h 251"/>
                <a:gd name="T38" fmla="*/ 116 w 529"/>
                <a:gd name="T39" fmla="*/ 113 h 251"/>
                <a:gd name="T40" fmla="*/ 81 w 529"/>
                <a:gd name="T41" fmla="*/ 144 h 251"/>
                <a:gd name="T42" fmla="*/ 45 w 529"/>
                <a:gd name="T43" fmla="*/ 175 h 251"/>
                <a:gd name="T44" fmla="*/ 30 w 529"/>
                <a:gd name="T45" fmla="*/ 206 h 251"/>
                <a:gd name="T46" fmla="*/ 40 w 529"/>
                <a:gd name="T47" fmla="*/ 225 h 251"/>
                <a:gd name="T48" fmla="*/ 78 w 529"/>
                <a:gd name="T49" fmla="*/ 238 h 251"/>
                <a:gd name="T50" fmla="*/ 106 w 529"/>
                <a:gd name="T51" fmla="*/ 238 h 251"/>
                <a:gd name="T52" fmla="*/ 208 w 529"/>
                <a:gd name="T53" fmla="*/ 222 h 251"/>
                <a:gd name="T54" fmla="*/ 245 w 529"/>
                <a:gd name="T55" fmla="*/ 211 h 251"/>
                <a:gd name="T56" fmla="*/ 285 w 529"/>
                <a:gd name="T57" fmla="*/ 194 h 251"/>
                <a:gd name="T58" fmla="*/ 346 w 529"/>
                <a:gd name="T59" fmla="*/ 158 h 251"/>
                <a:gd name="T60" fmla="*/ 387 w 529"/>
                <a:gd name="T61" fmla="*/ 133 h 251"/>
                <a:gd name="T62" fmla="*/ 432 w 529"/>
                <a:gd name="T63" fmla="*/ 109 h 251"/>
                <a:gd name="T64" fmla="*/ 473 w 529"/>
                <a:gd name="T65" fmla="*/ 75 h 251"/>
                <a:gd name="T66" fmla="*/ 488 w 529"/>
                <a:gd name="T67" fmla="*/ 59 h 251"/>
                <a:gd name="T68" fmla="*/ 488 w 529"/>
                <a:gd name="T69" fmla="*/ 34 h 251"/>
                <a:gd name="T70" fmla="*/ 466 w 529"/>
                <a:gd name="T71" fmla="*/ 17 h 251"/>
                <a:gd name="T72" fmla="*/ 397 w 529"/>
                <a:gd name="T73" fmla="*/ 23 h 251"/>
                <a:gd name="T74" fmla="*/ 389 w 529"/>
                <a:gd name="T75" fmla="*/ 10 h 251"/>
                <a:gd name="T76" fmla="*/ 423 w 529"/>
                <a:gd name="T77" fmla="*/ 7 h 251"/>
                <a:gd name="T78" fmla="*/ 455 w 529"/>
                <a:gd name="T79" fmla="*/ 4 h 251"/>
                <a:gd name="T80" fmla="*/ 475 w 529"/>
                <a:gd name="T81" fmla="*/ 2 h 251"/>
                <a:gd name="T82" fmla="*/ 505 w 529"/>
                <a:gd name="T83" fmla="*/ 8 h 251"/>
                <a:gd name="T84" fmla="*/ 518 w 529"/>
                <a:gd name="T85" fmla="*/ 17 h 251"/>
                <a:gd name="T86" fmla="*/ 527 w 529"/>
                <a:gd name="T87" fmla="*/ 43 h 251"/>
                <a:gd name="T88" fmla="*/ 515 w 529"/>
                <a:gd name="T89" fmla="*/ 57 h 251"/>
                <a:gd name="T90" fmla="*/ 510 w 529"/>
                <a:gd name="T91" fmla="*/ 58 h 251"/>
                <a:gd name="T92" fmla="*/ 516 w 529"/>
                <a:gd name="T93" fmla="*/ 66 h 251"/>
                <a:gd name="T94" fmla="*/ 496 w 529"/>
                <a:gd name="T95" fmla="*/ 74 h 251"/>
                <a:gd name="T96" fmla="*/ 502 w 529"/>
                <a:gd name="T97" fmla="*/ 6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9" h="251">
                  <a:moveTo>
                    <a:pt x="516" y="66"/>
                  </a:moveTo>
                  <a:cubicBezTo>
                    <a:pt x="515" y="72"/>
                    <a:pt x="510" y="77"/>
                    <a:pt x="506" y="82"/>
                  </a:cubicBezTo>
                  <a:cubicBezTo>
                    <a:pt x="500" y="90"/>
                    <a:pt x="494" y="98"/>
                    <a:pt x="486" y="105"/>
                  </a:cubicBezTo>
                  <a:cubicBezTo>
                    <a:pt x="483" y="108"/>
                    <a:pt x="480" y="110"/>
                    <a:pt x="477" y="113"/>
                  </a:cubicBezTo>
                  <a:cubicBezTo>
                    <a:pt x="475" y="114"/>
                    <a:pt x="473" y="116"/>
                    <a:pt x="472" y="118"/>
                  </a:cubicBezTo>
                  <a:cubicBezTo>
                    <a:pt x="466" y="123"/>
                    <a:pt x="461" y="129"/>
                    <a:pt x="455" y="133"/>
                  </a:cubicBezTo>
                  <a:cubicBezTo>
                    <a:pt x="451" y="135"/>
                    <a:pt x="447" y="137"/>
                    <a:pt x="442" y="139"/>
                  </a:cubicBezTo>
                  <a:cubicBezTo>
                    <a:pt x="435" y="141"/>
                    <a:pt x="429" y="145"/>
                    <a:pt x="423" y="149"/>
                  </a:cubicBezTo>
                  <a:cubicBezTo>
                    <a:pt x="418" y="152"/>
                    <a:pt x="414" y="156"/>
                    <a:pt x="409" y="158"/>
                  </a:cubicBezTo>
                  <a:cubicBezTo>
                    <a:pt x="407" y="159"/>
                    <a:pt x="406" y="160"/>
                    <a:pt x="405" y="161"/>
                  </a:cubicBezTo>
                  <a:cubicBezTo>
                    <a:pt x="398" y="166"/>
                    <a:pt x="392" y="171"/>
                    <a:pt x="384" y="174"/>
                  </a:cubicBezTo>
                  <a:cubicBezTo>
                    <a:pt x="382" y="174"/>
                    <a:pt x="381" y="175"/>
                    <a:pt x="380" y="177"/>
                  </a:cubicBezTo>
                  <a:cubicBezTo>
                    <a:pt x="373" y="184"/>
                    <a:pt x="364" y="188"/>
                    <a:pt x="356" y="192"/>
                  </a:cubicBezTo>
                  <a:cubicBezTo>
                    <a:pt x="349" y="196"/>
                    <a:pt x="342" y="200"/>
                    <a:pt x="335" y="203"/>
                  </a:cubicBezTo>
                  <a:cubicBezTo>
                    <a:pt x="328" y="207"/>
                    <a:pt x="321" y="209"/>
                    <a:pt x="314" y="212"/>
                  </a:cubicBezTo>
                  <a:cubicBezTo>
                    <a:pt x="303" y="217"/>
                    <a:pt x="293" y="220"/>
                    <a:pt x="282" y="221"/>
                  </a:cubicBezTo>
                  <a:cubicBezTo>
                    <a:pt x="278" y="222"/>
                    <a:pt x="275" y="223"/>
                    <a:pt x="271" y="224"/>
                  </a:cubicBezTo>
                  <a:cubicBezTo>
                    <a:pt x="265" y="228"/>
                    <a:pt x="258" y="229"/>
                    <a:pt x="252" y="230"/>
                  </a:cubicBezTo>
                  <a:cubicBezTo>
                    <a:pt x="231" y="234"/>
                    <a:pt x="210" y="237"/>
                    <a:pt x="189" y="241"/>
                  </a:cubicBezTo>
                  <a:cubicBezTo>
                    <a:pt x="183" y="242"/>
                    <a:pt x="178" y="244"/>
                    <a:pt x="172" y="245"/>
                  </a:cubicBezTo>
                  <a:cubicBezTo>
                    <a:pt x="164" y="246"/>
                    <a:pt x="155" y="248"/>
                    <a:pt x="147" y="247"/>
                  </a:cubicBezTo>
                  <a:cubicBezTo>
                    <a:pt x="141" y="247"/>
                    <a:pt x="135" y="248"/>
                    <a:pt x="129" y="249"/>
                  </a:cubicBezTo>
                  <a:cubicBezTo>
                    <a:pt x="121" y="250"/>
                    <a:pt x="112" y="251"/>
                    <a:pt x="103" y="250"/>
                  </a:cubicBezTo>
                  <a:cubicBezTo>
                    <a:pt x="97" y="250"/>
                    <a:pt x="91" y="250"/>
                    <a:pt x="85" y="250"/>
                  </a:cubicBezTo>
                  <a:cubicBezTo>
                    <a:pt x="82" y="250"/>
                    <a:pt x="80" y="250"/>
                    <a:pt x="77" y="250"/>
                  </a:cubicBezTo>
                  <a:cubicBezTo>
                    <a:pt x="74" y="249"/>
                    <a:pt x="71" y="249"/>
                    <a:pt x="68" y="249"/>
                  </a:cubicBezTo>
                  <a:cubicBezTo>
                    <a:pt x="59" y="249"/>
                    <a:pt x="50" y="248"/>
                    <a:pt x="41" y="245"/>
                  </a:cubicBezTo>
                  <a:cubicBezTo>
                    <a:pt x="33" y="242"/>
                    <a:pt x="25" y="240"/>
                    <a:pt x="17" y="237"/>
                  </a:cubicBezTo>
                  <a:cubicBezTo>
                    <a:pt x="8" y="234"/>
                    <a:pt x="3" y="228"/>
                    <a:pt x="2" y="219"/>
                  </a:cubicBezTo>
                  <a:cubicBezTo>
                    <a:pt x="1" y="216"/>
                    <a:pt x="0" y="213"/>
                    <a:pt x="0" y="209"/>
                  </a:cubicBezTo>
                  <a:cubicBezTo>
                    <a:pt x="4" y="203"/>
                    <a:pt x="8" y="196"/>
                    <a:pt x="12" y="190"/>
                  </a:cubicBezTo>
                  <a:cubicBezTo>
                    <a:pt x="13" y="188"/>
                    <a:pt x="15" y="186"/>
                    <a:pt x="17" y="185"/>
                  </a:cubicBezTo>
                  <a:cubicBezTo>
                    <a:pt x="24" y="179"/>
                    <a:pt x="32" y="173"/>
                    <a:pt x="39" y="168"/>
                  </a:cubicBezTo>
                  <a:cubicBezTo>
                    <a:pt x="40" y="167"/>
                    <a:pt x="41" y="166"/>
                    <a:pt x="42" y="165"/>
                  </a:cubicBezTo>
                  <a:cubicBezTo>
                    <a:pt x="48" y="157"/>
                    <a:pt x="56" y="151"/>
                    <a:pt x="64" y="145"/>
                  </a:cubicBezTo>
                  <a:cubicBezTo>
                    <a:pt x="70" y="140"/>
                    <a:pt x="75" y="135"/>
                    <a:pt x="80" y="130"/>
                  </a:cubicBezTo>
                  <a:cubicBezTo>
                    <a:pt x="82" y="128"/>
                    <a:pt x="83" y="127"/>
                    <a:pt x="85" y="125"/>
                  </a:cubicBezTo>
                  <a:cubicBezTo>
                    <a:pt x="91" y="121"/>
                    <a:pt x="96" y="117"/>
                    <a:pt x="102" y="113"/>
                  </a:cubicBezTo>
                  <a:cubicBezTo>
                    <a:pt x="107" y="110"/>
                    <a:pt x="112" y="108"/>
                    <a:pt x="119" y="107"/>
                  </a:cubicBezTo>
                  <a:cubicBezTo>
                    <a:pt x="117" y="110"/>
                    <a:pt x="117" y="112"/>
                    <a:pt x="116" y="113"/>
                  </a:cubicBezTo>
                  <a:cubicBezTo>
                    <a:pt x="110" y="119"/>
                    <a:pt x="104" y="124"/>
                    <a:pt x="98" y="130"/>
                  </a:cubicBezTo>
                  <a:cubicBezTo>
                    <a:pt x="92" y="134"/>
                    <a:pt x="87" y="139"/>
                    <a:pt x="81" y="144"/>
                  </a:cubicBezTo>
                  <a:cubicBezTo>
                    <a:pt x="79" y="146"/>
                    <a:pt x="76" y="149"/>
                    <a:pt x="73" y="151"/>
                  </a:cubicBezTo>
                  <a:cubicBezTo>
                    <a:pt x="62" y="158"/>
                    <a:pt x="54" y="167"/>
                    <a:pt x="45" y="175"/>
                  </a:cubicBezTo>
                  <a:cubicBezTo>
                    <a:pt x="41" y="180"/>
                    <a:pt x="37" y="185"/>
                    <a:pt x="34" y="190"/>
                  </a:cubicBezTo>
                  <a:cubicBezTo>
                    <a:pt x="30" y="195"/>
                    <a:pt x="29" y="200"/>
                    <a:pt x="30" y="206"/>
                  </a:cubicBezTo>
                  <a:cubicBezTo>
                    <a:pt x="30" y="209"/>
                    <a:pt x="31" y="211"/>
                    <a:pt x="31" y="213"/>
                  </a:cubicBezTo>
                  <a:cubicBezTo>
                    <a:pt x="32" y="219"/>
                    <a:pt x="35" y="223"/>
                    <a:pt x="40" y="225"/>
                  </a:cubicBezTo>
                  <a:cubicBezTo>
                    <a:pt x="51" y="230"/>
                    <a:pt x="61" y="236"/>
                    <a:pt x="73" y="238"/>
                  </a:cubicBezTo>
                  <a:cubicBezTo>
                    <a:pt x="75" y="238"/>
                    <a:pt x="77" y="239"/>
                    <a:pt x="78" y="238"/>
                  </a:cubicBezTo>
                  <a:cubicBezTo>
                    <a:pt x="83" y="235"/>
                    <a:pt x="88" y="237"/>
                    <a:pt x="92" y="237"/>
                  </a:cubicBezTo>
                  <a:cubicBezTo>
                    <a:pt x="97" y="237"/>
                    <a:pt x="102" y="238"/>
                    <a:pt x="106" y="238"/>
                  </a:cubicBezTo>
                  <a:cubicBezTo>
                    <a:pt x="110" y="238"/>
                    <a:pt x="114" y="238"/>
                    <a:pt x="118" y="237"/>
                  </a:cubicBezTo>
                  <a:cubicBezTo>
                    <a:pt x="148" y="232"/>
                    <a:pt x="178" y="227"/>
                    <a:pt x="208" y="222"/>
                  </a:cubicBezTo>
                  <a:cubicBezTo>
                    <a:pt x="209" y="222"/>
                    <a:pt x="210" y="222"/>
                    <a:pt x="211" y="222"/>
                  </a:cubicBezTo>
                  <a:cubicBezTo>
                    <a:pt x="222" y="218"/>
                    <a:pt x="233" y="214"/>
                    <a:pt x="245" y="211"/>
                  </a:cubicBezTo>
                  <a:cubicBezTo>
                    <a:pt x="250" y="210"/>
                    <a:pt x="255" y="208"/>
                    <a:pt x="260" y="206"/>
                  </a:cubicBezTo>
                  <a:cubicBezTo>
                    <a:pt x="269" y="202"/>
                    <a:pt x="278" y="199"/>
                    <a:pt x="285" y="194"/>
                  </a:cubicBezTo>
                  <a:cubicBezTo>
                    <a:pt x="296" y="188"/>
                    <a:pt x="307" y="184"/>
                    <a:pt x="316" y="176"/>
                  </a:cubicBezTo>
                  <a:cubicBezTo>
                    <a:pt x="328" y="173"/>
                    <a:pt x="337" y="165"/>
                    <a:pt x="346" y="158"/>
                  </a:cubicBezTo>
                  <a:cubicBezTo>
                    <a:pt x="349" y="156"/>
                    <a:pt x="354" y="154"/>
                    <a:pt x="357" y="152"/>
                  </a:cubicBezTo>
                  <a:cubicBezTo>
                    <a:pt x="367" y="146"/>
                    <a:pt x="377" y="140"/>
                    <a:pt x="387" y="133"/>
                  </a:cubicBezTo>
                  <a:cubicBezTo>
                    <a:pt x="394" y="128"/>
                    <a:pt x="402" y="125"/>
                    <a:pt x="410" y="121"/>
                  </a:cubicBezTo>
                  <a:cubicBezTo>
                    <a:pt x="417" y="117"/>
                    <a:pt x="426" y="114"/>
                    <a:pt x="432" y="109"/>
                  </a:cubicBezTo>
                  <a:cubicBezTo>
                    <a:pt x="438" y="105"/>
                    <a:pt x="444" y="101"/>
                    <a:pt x="449" y="97"/>
                  </a:cubicBezTo>
                  <a:cubicBezTo>
                    <a:pt x="459" y="92"/>
                    <a:pt x="467" y="84"/>
                    <a:pt x="473" y="75"/>
                  </a:cubicBezTo>
                  <a:cubicBezTo>
                    <a:pt x="475" y="73"/>
                    <a:pt x="477" y="71"/>
                    <a:pt x="480" y="69"/>
                  </a:cubicBezTo>
                  <a:cubicBezTo>
                    <a:pt x="483" y="67"/>
                    <a:pt x="486" y="64"/>
                    <a:pt x="488" y="59"/>
                  </a:cubicBezTo>
                  <a:cubicBezTo>
                    <a:pt x="490" y="56"/>
                    <a:pt x="491" y="52"/>
                    <a:pt x="490" y="48"/>
                  </a:cubicBezTo>
                  <a:cubicBezTo>
                    <a:pt x="490" y="43"/>
                    <a:pt x="489" y="39"/>
                    <a:pt x="488" y="34"/>
                  </a:cubicBezTo>
                  <a:cubicBezTo>
                    <a:pt x="487" y="28"/>
                    <a:pt x="483" y="23"/>
                    <a:pt x="477" y="20"/>
                  </a:cubicBezTo>
                  <a:cubicBezTo>
                    <a:pt x="474" y="19"/>
                    <a:pt x="470" y="17"/>
                    <a:pt x="466" y="17"/>
                  </a:cubicBezTo>
                  <a:cubicBezTo>
                    <a:pt x="456" y="16"/>
                    <a:pt x="446" y="15"/>
                    <a:pt x="435" y="17"/>
                  </a:cubicBezTo>
                  <a:cubicBezTo>
                    <a:pt x="423" y="19"/>
                    <a:pt x="410" y="21"/>
                    <a:pt x="397" y="23"/>
                  </a:cubicBezTo>
                  <a:cubicBezTo>
                    <a:pt x="395" y="20"/>
                    <a:pt x="392" y="16"/>
                    <a:pt x="389" y="12"/>
                  </a:cubicBezTo>
                  <a:cubicBezTo>
                    <a:pt x="389" y="12"/>
                    <a:pt x="389" y="11"/>
                    <a:pt x="389" y="10"/>
                  </a:cubicBezTo>
                  <a:cubicBezTo>
                    <a:pt x="394" y="8"/>
                    <a:pt x="400" y="6"/>
                    <a:pt x="406" y="8"/>
                  </a:cubicBezTo>
                  <a:cubicBezTo>
                    <a:pt x="411" y="9"/>
                    <a:pt x="417" y="8"/>
                    <a:pt x="423" y="7"/>
                  </a:cubicBezTo>
                  <a:cubicBezTo>
                    <a:pt x="428" y="6"/>
                    <a:pt x="434" y="5"/>
                    <a:pt x="439" y="4"/>
                  </a:cubicBezTo>
                  <a:cubicBezTo>
                    <a:pt x="444" y="3"/>
                    <a:pt x="450" y="2"/>
                    <a:pt x="455" y="4"/>
                  </a:cubicBezTo>
                  <a:cubicBezTo>
                    <a:pt x="457" y="5"/>
                    <a:pt x="460" y="4"/>
                    <a:pt x="462" y="4"/>
                  </a:cubicBezTo>
                  <a:cubicBezTo>
                    <a:pt x="467" y="3"/>
                    <a:pt x="471" y="3"/>
                    <a:pt x="475" y="2"/>
                  </a:cubicBezTo>
                  <a:cubicBezTo>
                    <a:pt x="482" y="0"/>
                    <a:pt x="487" y="1"/>
                    <a:pt x="493" y="3"/>
                  </a:cubicBezTo>
                  <a:cubicBezTo>
                    <a:pt x="497" y="5"/>
                    <a:pt x="501" y="6"/>
                    <a:pt x="505" y="8"/>
                  </a:cubicBezTo>
                  <a:cubicBezTo>
                    <a:pt x="508" y="9"/>
                    <a:pt x="510" y="10"/>
                    <a:pt x="513" y="12"/>
                  </a:cubicBezTo>
                  <a:cubicBezTo>
                    <a:pt x="515" y="13"/>
                    <a:pt x="516" y="16"/>
                    <a:pt x="518" y="17"/>
                  </a:cubicBezTo>
                  <a:cubicBezTo>
                    <a:pt x="522" y="20"/>
                    <a:pt x="524" y="23"/>
                    <a:pt x="524" y="28"/>
                  </a:cubicBezTo>
                  <a:cubicBezTo>
                    <a:pt x="525" y="33"/>
                    <a:pt x="526" y="38"/>
                    <a:pt x="527" y="43"/>
                  </a:cubicBezTo>
                  <a:cubicBezTo>
                    <a:pt x="529" y="53"/>
                    <a:pt x="525" y="61"/>
                    <a:pt x="516" y="66"/>
                  </a:cubicBezTo>
                  <a:cubicBezTo>
                    <a:pt x="516" y="63"/>
                    <a:pt x="516" y="60"/>
                    <a:pt x="515" y="57"/>
                  </a:cubicBezTo>
                  <a:cubicBezTo>
                    <a:pt x="515" y="56"/>
                    <a:pt x="513" y="55"/>
                    <a:pt x="512" y="55"/>
                  </a:cubicBezTo>
                  <a:cubicBezTo>
                    <a:pt x="511" y="56"/>
                    <a:pt x="510" y="57"/>
                    <a:pt x="510" y="58"/>
                  </a:cubicBezTo>
                  <a:cubicBezTo>
                    <a:pt x="510" y="60"/>
                    <a:pt x="510" y="62"/>
                    <a:pt x="511" y="63"/>
                  </a:cubicBezTo>
                  <a:cubicBezTo>
                    <a:pt x="512" y="66"/>
                    <a:pt x="514" y="66"/>
                    <a:pt x="516" y="66"/>
                  </a:cubicBezTo>
                  <a:close/>
                  <a:moveTo>
                    <a:pt x="502" y="64"/>
                  </a:moveTo>
                  <a:cubicBezTo>
                    <a:pt x="496" y="66"/>
                    <a:pt x="496" y="71"/>
                    <a:pt x="496" y="74"/>
                  </a:cubicBezTo>
                  <a:cubicBezTo>
                    <a:pt x="495" y="76"/>
                    <a:pt x="496" y="78"/>
                    <a:pt x="499" y="79"/>
                  </a:cubicBezTo>
                  <a:cubicBezTo>
                    <a:pt x="501" y="75"/>
                    <a:pt x="502" y="70"/>
                    <a:pt x="502" y="64"/>
                  </a:cubicBezTo>
                  <a:close/>
                </a:path>
              </a:pathLst>
            </a:custGeom>
            <a:solidFill>
              <a:srgbClr val="FF0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3"/>
            <p:cNvSpPr/>
            <p:nvPr/>
          </p:nvSpPr>
          <p:spPr bwMode="auto">
            <a:xfrm>
              <a:off x="2641600" y="4445000"/>
              <a:ext cx="506413" cy="187325"/>
            </a:xfrm>
            <a:custGeom>
              <a:avLst/>
              <a:gdLst>
                <a:gd name="T0" fmla="*/ 0 w 181"/>
                <a:gd name="T1" fmla="*/ 51 h 67"/>
                <a:gd name="T2" fmla="*/ 11 w 181"/>
                <a:gd name="T3" fmla="*/ 49 h 67"/>
                <a:gd name="T4" fmla="*/ 72 w 181"/>
                <a:gd name="T5" fmla="*/ 39 h 67"/>
                <a:gd name="T6" fmla="*/ 84 w 181"/>
                <a:gd name="T7" fmla="*/ 36 h 67"/>
                <a:gd name="T8" fmla="*/ 106 w 181"/>
                <a:gd name="T9" fmla="*/ 30 h 67"/>
                <a:gd name="T10" fmla="*/ 137 w 181"/>
                <a:gd name="T11" fmla="*/ 20 h 67"/>
                <a:gd name="T12" fmla="*/ 149 w 181"/>
                <a:gd name="T13" fmla="*/ 15 h 67"/>
                <a:gd name="T14" fmla="*/ 159 w 181"/>
                <a:gd name="T15" fmla="*/ 10 h 67"/>
                <a:gd name="T16" fmla="*/ 177 w 181"/>
                <a:gd name="T17" fmla="*/ 0 h 67"/>
                <a:gd name="T18" fmla="*/ 181 w 181"/>
                <a:gd name="T19" fmla="*/ 0 h 67"/>
                <a:gd name="T20" fmla="*/ 177 w 181"/>
                <a:gd name="T21" fmla="*/ 5 h 67"/>
                <a:gd name="T22" fmla="*/ 145 w 181"/>
                <a:gd name="T23" fmla="*/ 34 h 67"/>
                <a:gd name="T24" fmla="*/ 138 w 181"/>
                <a:gd name="T25" fmla="*/ 39 h 67"/>
                <a:gd name="T26" fmla="*/ 66 w 181"/>
                <a:gd name="T27" fmla="*/ 64 h 67"/>
                <a:gd name="T28" fmla="*/ 7 w 181"/>
                <a:gd name="T29" fmla="*/ 58 h 67"/>
                <a:gd name="T30" fmla="*/ 0 w 181"/>
                <a:gd name="T31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67">
                  <a:moveTo>
                    <a:pt x="0" y="51"/>
                  </a:moveTo>
                  <a:cubicBezTo>
                    <a:pt x="5" y="50"/>
                    <a:pt x="8" y="50"/>
                    <a:pt x="11" y="49"/>
                  </a:cubicBezTo>
                  <a:cubicBezTo>
                    <a:pt x="31" y="46"/>
                    <a:pt x="52" y="42"/>
                    <a:pt x="72" y="39"/>
                  </a:cubicBezTo>
                  <a:cubicBezTo>
                    <a:pt x="76" y="38"/>
                    <a:pt x="80" y="38"/>
                    <a:pt x="84" y="36"/>
                  </a:cubicBezTo>
                  <a:cubicBezTo>
                    <a:pt x="91" y="32"/>
                    <a:pt x="98" y="30"/>
                    <a:pt x="106" y="30"/>
                  </a:cubicBezTo>
                  <a:cubicBezTo>
                    <a:pt x="117" y="29"/>
                    <a:pt x="127" y="23"/>
                    <a:pt x="137" y="20"/>
                  </a:cubicBezTo>
                  <a:cubicBezTo>
                    <a:pt x="141" y="18"/>
                    <a:pt x="145" y="17"/>
                    <a:pt x="149" y="15"/>
                  </a:cubicBezTo>
                  <a:cubicBezTo>
                    <a:pt x="152" y="14"/>
                    <a:pt x="156" y="12"/>
                    <a:pt x="159" y="10"/>
                  </a:cubicBezTo>
                  <a:cubicBezTo>
                    <a:pt x="165" y="7"/>
                    <a:pt x="171" y="3"/>
                    <a:pt x="177" y="0"/>
                  </a:cubicBezTo>
                  <a:cubicBezTo>
                    <a:pt x="178" y="0"/>
                    <a:pt x="179" y="0"/>
                    <a:pt x="181" y="0"/>
                  </a:cubicBezTo>
                  <a:cubicBezTo>
                    <a:pt x="179" y="3"/>
                    <a:pt x="178" y="4"/>
                    <a:pt x="177" y="5"/>
                  </a:cubicBezTo>
                  <a:cubicBezTo>
                    <a:pt x="166" y="15"/>
                    <a:pt x="155" y="24"/>
                    <a:pt x="145" y="34"/>
                  </a:cubicBezTo>
                  <a:cubicBezTo>
                    <a:pt x="143" y="36"/>
                    <a:pt x="140" y="37"/>
                    <a:pt x="138" y="39"/>
                  </a:cubicBezTo>
                  <a:cubicBezTo>
                    <a:pt x="116" y="52"/>
                    <a:pt x="91" y="60"/>
                    <a:pt x="66" y="64"/>
                  </a:cubicBezTo>
                  <a:cubicBezTo>
                    <a:pt x="46" y="67"/>
                    <a:pt x="27" y="64"/>
                    <a:pt x="7" y="58"/>
                  </a:cubicBezTo>
                  <a:cubicBezTo>
                    <a:pt x="4" y="57"/>
                    <a:pt x="4" y="57"/>
                    <a:pt x="0" y="51"/>
                  </a:cubicBezTo>
                  <a:close/>
                </a:path>
              </a:pathLst>
            </a:custGeom>
            <a:solidFill>
              <a:srgbClr val="29F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4"/>
            <p:cNvSpPr>
              <a:spLocks noEditPoints="1"/>
            </p:cNvSpPr>
            <p:nvPr/>
          </p:nvSpPr>
          <p:spPr bwMode="auto">
            <a:xfrm>
              <a:off x="2076450" y="3783013"/>
              <a:ext cx="1566863" cy="895350"/>
            </a:xfrm>
            <a:custGeom>
              <a:avLst/>
              <a:gdLst>
                <a:gd name="T0" fmla="*/ 155 w 560"/>
                <a:gd name="T1" fmla="*/ 72 h 319"/>
                <a:gd name="T2" fmla="*/ 341 w 560"/>
                <a:gd name="T3" fmla="*/ 7 h 319"/>
                <a:gd name="T4" fmla="*/ 407 w 560"/>
                <a:gd name="T5" fmla="*/ 27 h 319"/>
                <a:gd name="T6" fmla="*/ 473 w 560"/>
                <a:gd name="T7" fmla="*/ 22 h 319"/>
                <a:gd name="T8" fmla="*/ 524 w 560"/>
                <a:gd name="T9" fmla="*/ 26 h 319"/>
                <a:gd name="T10" fmla="*/ 557 w 560"/>
                <a:gd name="T11" fmla="*/ 94 h 319"/>
                <a:gd name="T12" fmla="*/ 524 w 560"/>
                <a:gd name="T13" fmla="*/ 135 h 319"/>
                <a:gd name="T14" fmla="*/ 444 w 560"/>
                <a:gd name="T15" fmla="*/ 194 h 319"/>
                <a:gd name="T16" fmla="*/ 358 w 560"/>
                <a:gd name="T17" fmla="*/ 283 h 319"/>
                <a:gd name="T18" fmla="*/ 221 w 560"/>
                <a:gd name="T19" fmla="*/ 315 h 319"/>
                <a:gd name="T20" fmla="*/ 127 w 560"/>
                <a:gd name="T21" fmla="*/ 298 h 319"/>
                <a:gd name="T22" fmla="*/ 29 w 560"/>
                <a:gd name="T23" fmla="*/ 286 h 319"/>
                <a:gd name="T24" fmla="*/ 44 w 560"/>
                <a:gd name="T25" fmla="*/ 192 h 319"/>
                <a:gd name="T26" fmla="*/ 92 w 560"/>
                <a:gd name="T27" fmla="*/ 148 h 319"/>
                <a:gd name="T28" fmla="*/ 532 w 560"/>
                <a:gd name="T29" fmla="*/ 100 h 319"/>
                <a:gd name="T30" fmla="*/ 529 w 560"/>
                <a:gd name="T31" fmla="*/ 46 h 319"/>
                <a:gd name="T32" fmla="*/ 478 w 560"/>
                <a:gd name="T33" fmla="*/ 38 h 319"/>
                <a:gd name="T34" fmla="*/ 422 w 560"/>
                <a:gd name="T35" fmla="*/ 42 h 319"/>
                <a:gd name="T36" fmla="*/ 451 w 560"/>
                <a:gd name="T37" fmla="*/ 51 h 319"/>
                <a:gd name="T38" fmla="*/ 506 w 560"/>
                <a:gd name="T39" fmla="*/ 82 h 319"/>
                <a:gd name="T40" fmla="*/ 465 w 560"/>
                <a:gd name="T41" fmla="*/ 131 h 319"/>
                <a:gd name="T42" fmla="*/ 373 w 560"/>
                <a:gd name="T43" fmla="*/ 186 h 319"/>
                <a:gd name="T44" fmla="*/ 276 w 560"/>
                <a:gd name="T45" fmla="*/ 240 h 319"/>
                <a:gd name="T46" fmla="*/ 134 w 560"/>
                <a:gd name="T47" fmla="*/ 271 h 319"/>
                <a:gd name="T48" fmla="*/ 89 w 560"/>
                <a:gd name="T49" fmla="*/ 272 h 319"/>
                <a:gd name="T50" fmla="*/ 50 w 560"/>
                <a:gd name="T51" fmla="*/ 224 h 319"/>
                <a:gd name="T52" fmla="*/ 114 w 560"/>
                <a:gd name="T53" fmla="*/ 164 h 319"/>
                <a:gd name="T54" fmla="*/ 101 w 560"/>
                <a:gd name="T55" fmla="*/ 159 h 319"/>
                <a:gd name="T56" fmla="*/ 55 w 560"/>
                <a:gd name="T57" fmla="*/ 202 h 319"/>
                <a:gd name="T58" fmla="*/ 18 w 560"/>
                <a:gd name="T59" fmla="*/ 253 h 319"/>
                <a:gd name="T60" fmla="*/ 93 w 560"/>
                <a:gd name="T61" fmla="*/ 284 h 319"/>
                <a:gd name="T62" fmla="*/ 163 w 560"/>
                <a:gd name="T63" fmla="*/ 281 h 319"/>
                <a:gd name="T64" fmla="*/ 287 w 560"/>
                <a:gd name="T65" fmla="*/ 258 h 319"/>
                <a:gd name="T66" fmla="*/ 372 w 560"/>
                <a:gd name="T67" fmla="*/ 226 h 319"/>
                <a:gd name="T68" fmla="*/ 425 w 560"/>
                <a:gd name="T69" fmla="*/ 192 h 319"/>
                <a:gd name="T70" fmla="*/ 488 w 560"/>
                <a:gd name="T71" fmla="*/ 152 h 319"/>
                <a:gd name="T72" fmla="*/ 532 w 560"/>
                <a:gd name="T73" fmla="*/ 100 h 319"/>
                <a:gd name="T74" fmla="*/ 412 w 560"/>
                <a:gd name="T75" fmla="*/ 93 h 319"/>
                <a:gd name="T76" fmla="*/ 316 w 560"/>
                <a:gd name="T77" fmla="*/ 18 h 319"/>
                <a:gd name="T78" fmla="*/ 198 w 560"/>
                <a:gd name="T79" fmla="*/ 52 h 319"/>
                <a:gd name="T80" fmla="*/ 158 w 560"/>
                <a:gd name="T81" fmla="*/ 116 h 319"/>
                <a:gd name="T82" fmla="*/ 174 w 560"/>
                <a:gd name="T83" fmla="*/ 250 h 319"/>
                <a:gd name="T84" fmla="*/ 337 w 560"/>
                <a:gd name="T85" fmla="*/ 193 h 319"/>
                <a:gd name="T86" fmla="*/ 407 w 560"/>
                <a:gd name="T87" fmla="*/ 148 h 319"/>
                <a:gd name="T88" fmla="*/ 127 w 560"/>
                <a:gd name="T89" fmla="*/ 172 h 319"/>
                <a:gd name="T90" fmla="*/ 62 w 560"/>
                <a:gd name="T91" fmla="*/ 233 h 319"/>
                <a:gd name="T92" fmla="*/ 144 w 560"/>
                <a:gd name="T93" fmla="*/ 255 h 319"/>
                <a:gd name="T94" fmla="*/ 340 w 560"/>
                <a:gd name="T95" fmla="*/ 275 h 319"/>
                <a:gd name="T96" fmla="*/ 379 w 560"/>
                <a:gd name="T97" fmla="*/ 236 h 319"/>
                <a:gd name="T98" fmla="*/ 308 w 560"/>
                <a:gd name="T99" fmla="*/ 266 h 319"/>
                <a:gd name="T100" fmla="*/ 202 w 560"/>
                <a:gd name="T101" fmla="*/ 287 h 319"/>
                <a:gd name="T102" fmla="*/ 452 w 560"/>
                <a:gd name="T103" fmla="*/ 119 h 319"/>
                <a:gd name="T104" fmla="*/ 489 w 560"/>
                <a:gd name="T105" fmla="*/ 7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0" h="319">
                  <a:moveTo>
                    <a:pt x="138" y="124"/>
                  </a:moveTo>
                  <a:cubicBezTo>
                    <a:pt x="141" y="115"/>
                    <a:pt x="143" y="108"/>
                    <a:pt x="146" y="100"/>
                  </a:cubicBezTo>
                  <a:cubicBezTo>
                    <a:pt x="147" y="97"/>
                    <a:pt x="147" y="94"/>
                    <a:pt x="148" y="90"/>
                  </a:cubicBezTo>
                  <a:cubicBezTo>
                    <a:pt x="148" y="84"/>
                    <a:pt x="151" y="78"/>
                    <a:pt x="155" y="72"/>
                  </a:cubicBezTo>
                  <a:cubicBezTo>
                    <a:pt x="171" y="48"/>
                    <a:pt x="193" y="32"/>
                    <a:pt x="219" y="20"/>
                  </a:cubicBezTo>
                  <a:cubicBezTo>
                    <a:pt x="244" y="9"/>
                    <a:pt x="271" y="4"/>
                    <a:pt x="297" y="1"/>
                  </a:cubicBezTo>
                  <a:cubicBezTo>
                    <a:pt x="305" y="0"/>
                    <a:pt x="312" y="2"/>
                    <a:pt x="320" y="3"/>
                  </a:cubicBezTo>
                  <a:cubicBezTo>
                    <a:pt x="327" y="4"/>
                    <a:pt x="334" y="5"/>
                    <a:pt x="341" y="7"/>
                  </a:cubicBezTo>
                  <a:cubicBezTo>
                    <a:pt x="357" y="9"/>
                    <a:pt x="371" y="15"/>
                    <a:pt x="383" y="26"/>
                  </a:cubicBezTo>
                  <a:cubicBezTo>
                    <a:pt x="385" y="27"/>
                    <a:pt x="387" y="28"/>
                    <a:pt x="388" y="29"/>
                  </a:cubicBezTo>
                  <a:cubicBezTo>
                    <a:pt x="389" y="30"/>
                    <a:pt x="389" y="30"/>
                    <a:pt x="390" y="30"/>
                  </a:cubicBezTo>
                  <a:cubicBezTo>
                    <a:pt x="395" y="29"/>
                    <a:pt x="401" y="28"/>
                    <a:pt x="407" y="27"/>
                  </a:cubicBezTo>
                  <a:cubicBezTo>
                    <a:pt x="414" y="26"/>
                    <a:pt x="420" y="24"/>
                    <a:pt x="427" y="26"/>
                  </a:cubicBezTo>
                  <a:cubicBezTo>
                    <a:pt x="430" y="27"/>
                    <a:pt x="433" y="26"/>
                    <a:pt x="436" y="25"/>
                  </a:cubicBezTo>
                  <a:cubicBezTo>
                    <a:pt x="443" y="24"/>
                    <a:pt x="450" y="23"/>
                    <a:pt x="457" y="22"/>
                  </a:cubicBezTo>
                  <a:cubicBezTo>
                    <a:pt x="462" y="21"/>
                    <a:pt x="468" y="19"/>
                    <a:pt x="473" y="22"/>
                  </a:cubicBezTo>
                  <a:cubicBezTo>
                    <a:pt x="475" y="22"/>
                    <a:pt x="477" y="22"/>
                    <a:pt x="478" y="22"/>
                  </a:cubicBezTo>
                  <a:cubicBezTo>
                    <a:pt x="481" y="21"/>
                    <a:pt x="484" y="21"/>
                    <a:pt x="486" y="20"/>
                  </a:cubicBezTo>
                  <a:cubicBezTo>
                    <a:pt x="497" y="17"/>
                    <a:pt x="507" y="19"/>
                    <a:pt x="516" y="23"/>
                  </a:cubicBezTo>
                  <a:cubicBezTo>
                    <a:pt x="519" y="24"/>
                    <a:pt x="521" y="26"/>
                    <a:pt x="524" y="26"/>
                  </a:cubicBezTo>
                  <a:cubicBezTo>
                    <a:pt x="531" y="27"/>
                    <a:pt x="535" y="30"/>
                    <a:pt x="540" y="34"/>
                  </a:cubicBezTo>
                  <a:cubicBezTo>
                    <a:pt x="553" y="46"/>
                    <a:pt x="553" y="46"/>
                    <a:pt x="556" y="64"/>
                  </a:cubicBezTo>
                  <a:cubicBezTo>
                    <a:pt x="557" y="70"/>
                    <a:pt x="558" y="77"/>
                    <a:pt x="559" y="84"/>
                  </a:cubicBezTo>
                  <a:cubicBezTo>
                    <a:pt x="560" y="87"/>
                    <a:pt x="559" y="91"/>
                    <a:pt x="557" y="94"/>
                  </a:cubicBezTo>
                  <a:cubicBezTo>
                    <a:pt x="556" y="95"/>
                    <a:pt x="555" y="97"/>
                    <a:pt x="554" y="99"/>
                  </a:cubicBezTo>
                  <a:cubicBezTo>
                    <a:pt x="553" y="104"/>
                    <a:pt x="550" y="108"/>
                    <a:pt x="546" y="111"/>
                  </a:cubicBezTo>
                  <a:cubicBezTo>
                    <a:pt x="543" y="113"/>
                    <a:pt x="541" y="117"/>
                    <a:pt x="538" y="121"/>
                  </a:cubicBezTo>
                  <a:cubicBezTo>
                    <a:pt x="534" y="126"/>
                    <a:pt x="530" y="131"/>
                    <a:pt x="524" y="135"/>
                  </a:cubicBezTo>
                  <a:cubicBezTo>
                    <a:pt x="518" y="139"/>
                    <a:pt x="513" y="143"/>
                    <a:pt x="508" y="148"/>
                  </a:cubicBezTo>
                  <a:cubicBezTo>
                    <a:pt x="495" y="158"/>
                    <a:pt x="483" y="168"/>
                    <a:pt x="470" y="178"/>
                  </a:cubicBezTo>
                  <a:cubicBezTo>
                    <a:pt x="468" y="179"/>
                    <a:pt x="466" y="181"/>
                    <a:pt x="463" y="182"/>
                  </a:cubicBezTo>
                  <a:cubicBezTo>
                    <a:pt x="456" y="185"/>
                    <a:pt x="450" y="190"/>
                    <a:pt x="444" y="194"/>
                  </a:cubicBezTo>
                  <a:cubicBezTo>
                    <a:pt x="440" y="197"/>
                    <a:pt x="436" y="200"/>
                    <a:pt x="432" y="202"/>
                  </a:cubicBezTo>
                  <a:cubicBezTo>
                    <a:pt x="424" y="207"/>
                    <a:pt x="417" y="213"/>
                    <a:pt x="413" y="222"/>
                  </a:cubicBezTo>
                  <a:cubicBezTo>
                    <a:pt x="408" y="236"/>
                    <a:pt x="399" y="247"/>
                    <a:pt x="388" y="256"/>
                  </a:cubicBezTo>
                  <a:cubicBezTo>
                    <a:pt x="378" y="265"/>
                    <a:pt x="368" y="274"/>
                    <a:pt x="358" y="283"/>
                  </a:cubicBezTo>
                  <a:cubicBezTo>
                    <a:pt x="354" y="286"/>
                    <a:pt x="350" y="288"/>
                    <a:pt x="346" y="291"/>
                  </a:cubicBezTo>
                  <a:cubicBezTo>
                    <a:pt x="325" y="303"/>
                    <a:pt x="302" y="310"/>
                    <a:pt x="279" y="315"/>
                  </a:cubicBezTo>
                  <a:cubicBezTo>
                    <a:pt x="269" y="318"/>
                    <a:pt x="259" y="319"/>
                    <a:pt x="248" y="318"/>
                  </a:cubicBezTo>
                  <a:cubicBezTo>
                    <a:pt x="239" y="317"/>
                    <a:pt x="230" y="316"/>
                    <a:pt x="221" y="315"/>
                  </a:cubicBezTo>
                  <a:cubicBezTo>
                    <a:pt x="207" y="313"/>
                    <a:pt x="194" y="307"/>
                    <a:pt x="183" y="298"/>
                  </a:cubicBezTo>
                  <a:cubicBezTo>
                    <a:pt x="178" y="295"/>
                    <a:pt x="174" y="293"/>
                    <a:pt x="169" y="295"/>
                  </a:cubicBezTo>
                  <a:cubicBezTo>
                    <a:pt x="168" y="295"/>
                    <a:pt x="168" y="295"/>
                    <a:pt x="168" y="295"/>
                  </a:cubicBezTo>
                  <a:cubicBezTo>
                    <a:pt x="154" y="293"/>
                    <a:pt x="140" y="296"/>
                    <a:pt x="127" y="298"/>
                  </a:cubicBezTo>
                  <a:cubicBezTo>
                    <a:pt x="115" y="300"/>
                    <a:pt x="102" y="300"/>
                    <a:pt x="90" y="299"/>
                  </a:cubicBezTo>
                  <a:cubicBezTo>
                    <a:pt x="88" y="298"/>
                    <a:pt x="85" y="298"/>
                    <a:pt x="82" y="298"/>
                  </a:cubicBezTo>
                  <a:cubicBezTo>
                    <a:pt x="73" y="298"/>
                    <a:pt x="64" y="297"/>
                    <a:pt x="55" y="294"/>
                  </a:cubicBezTo>
                  <a:cubicBezTo>
                    <a:pt x="46" y="291"/>
                    <a:pt x="37" y="288"/>
                    <a:pt x="29" y="286"/>
                  </a:cubicBezTo>
                  <a:cubicBezTo>
                    <a:pt x="14" y="281"/>
                    <a:pt x="6" y="271"/>
                    <a:pt x="3" y="257"/>
                  </a:cubicBezTo>
                  <a:cubicBezTo>
                    <a:pt x="0" y="245"/>
                    <a:pt x="0" y="234"/>
                    <a:pt x="9" y="226"/>
                  </a:cubicBezTo>
                  <a:cubicBezTo>
                    <a:pt x="14" y="215"/>
                    <a:pt x="21" y="207"/>
                    <a:pt x="31" y="202"/>
                  </a:cubicBezTo>
                  <a:cubicBezTo>
                    <a:pt x="35" y="199"/>
                    <a:pt x="39" y="195"/>
                    <a:pt x="44" y="192"/>
                  </a:cubicBezTo>
                  <a:cubicBezTo>
                    <a:pt x="45" y="191"/>
                    <a:pt x="46" y="190"/>
                    <a:pt x="47" y="189"/>
                  </a:cubicBezTo>
                  <a:cubicBezTo>
                    <a:pt x="54" y="179"/>
                    <a:pt x="64" y="173"/>
                    <a:pt x="73" y="165"/>
                  </a:cubicBezTo>
                  <a:cubicBezTo>
                    <a:pt x="77" y="162"/>
                    <a:pt x="81" y="158"/>
                    <a:pt x="84" y="155"/>
                  </a:cubicBezTo>
                  <a:cubicBezTo>
                    <a:pt x="87" y="152"/>
                    <a:pt x="89" y="150"/>
                    <a:pt x="92" y="148"/>
                  </a:cubicBezTo>
                  <a:cubicBezTo>
                    <a:pt x="97" y="144"/>
                    <a:pt x="102" y="141"/>
                    <a:pt x="107" y="137"/>
                  </a:cubicBezTo>
                  <a:cubicBezTo>
                    <a:pt x="112" y="134"/>
                    <a:pt x="118" y="131"/>
                    <a:pt x="124" y="129"/>
                  </a:cubicBezTo>
                  <a:cubicBezTo>
                    <a:pt x="129" y="128"/>
                    <a:pt x="133" y="126"/>
                    <a:pt x="138" y="124"/>
                  </a:cubicBezTo>
                  <a:close/>
                  <a:moveTo>
                    <a:pt x="532" y="100"/>
                  </a:moveTo>
                  <a:cubicBezTo>
                    <a:pt x="541" y="95"/>
                    <a:pt x="545" y="87"/>
                    <a:pt x="543" y="77"/>
                  </a:cubicBezTo>
                  <a:cubicBezTo>
                    <a:pt x="542" y="72"/>
                    <a:pt x="541" y="67"/>
                    <a:pt x="540" y="62"/>
                  </a:cubicBezTo>
                  <a:cubicBezTo>
                    <a:pt x="540" y="57"/>
                    <a:pt x="538" y="54"/>
                    <a:pt x="534" y="51"/>
                  </a:cubicBezTo>
                  <a:cubicBezTo>
                    <a:pt x="532" y="50"/>
                    <a:pt x="531" y="47"/>
                    <a:pt x="529" y="46"/>
                  </a:cubicBezTo>
                  <a:cubicBezTo>
                    <a:pt x="526" y="44"/>
                    <a:pt x="524" y="43"/>
                    <a:pt x="521" y="42"/>
                  </a:cubicBezTo>
                  <a:cubicBezTo>
                    <a:pt x="517" y="40"/>
                    <a:pt x="513" y="39"/>
                    <a:pt x="509" y="37"/>
                  </a:cubicBezTo>
                  <a:cubicBezTo>
                    <a:pt x="503" y="35"/>
                    <a:pt x="498" y="34"/>
                    <a:pt x="491" y="36"/>
                  </a:cubicBezTo>
                  <a:cubicBezTo>
                    <a:pt x="487" y="37"/>
                    <a:pt x="483" y="37"/>
                    <a:pt x="478" y="38"/>
                  </a:cubicBezTo>
                  <a:cubicBezTo>
                    <a:pt x="476" y="38"/>
                    <a:pt x="473" y="39"/>
                    <a:pt x="471" y="38"/>
                  </a:cubicBezTo>
                  <a:cubicBezTo>
                    <a:pt x="466" y="36"/>
                    <a:pt x="460" y="37"/>
                    <a:pt x="455" y="38"/>
                  </a:cubicBezTo>
                  <a:cubicBezTo>
                    <a:pt x="450" y="39"/>
                    <a:pt x="444" y="40"/>
                    <a:pt x="439" y="41"/>
                  </a:cubicBezTo>
                  <a:cubicBezTo>
                    <a:pt x="433" y="42"/>
                    <a:pt x="427" y="43"/>
                    <a:pt x="422" y="42"/>
                  </a:cubicBezTo>
                  <a:cubicBezTo>
                    <a:pt x="416" y="40"/>
                    <a:pt x="410" y="42"/>
                    <a:pt x="405" y="44"/>
                  </a:cubicBezTo>
                  <a:cubicBezTo>
                    <a:pt x="405" y="45"/>
                    <a:pt x="405" y="46"/>
                    <a:pt x="405" y="46"/>
                  </a:cubicBezTo>
                  <a:cubicBezTo>
                    <a:pt x="408" y="50"/>
                    <a:pt x="411" y="54"/>
                    <a:pt x="413" y="57"/>
                  </a:cubicBezTo>
                  <a:cubicBezTo>
                    <a:pt x="426" y="55"/>
                    <a:pt x="439" y="53"/>
                    <a:pt x="451" y="51"/>
                  </a:cubicBezTo>
                  <a:cubicBezTo>
                    <a:pt x="462" y="49"/>
                    <a:pt x="472" y="50"/>
                    <a:pt x="482" y="51"/>
                  </a:cubicBezTo>
                  <a:cubicBezTo>
                    <a:pt x="486" y="51"/>
                    <a:pt x="490" y="53"/>
                    <a:pt x="493" y="54"/>
                  </a:cubicBezTo>
                  <a:cubicBezTo>
                    <a:pt x="499" y="57"/>
                    <a:pt x="503" y="62"/>
                    <a:pt x="504" y="68"/>
                  </a:cubicBezTo>
                  <a:cubicBezTo>
                    <a:pt x="505" y="73"/>
                    <a:pt x="506" y="77"/>
                    <a:pt x="506" y="82"/>
                  </a:cubicBezTo>
                  <a:cubicBezTo>
                    <a:pt x="507" y="86"/>
                    <a:pt x="506" y="90"/>
                    <a:pt x="504" y="93"/>
                  </a:cubicBezTo>
                  <a:cubicBezTo>
                    <a:pt x="502" y="98"/>
                    <a:pt x="499" y="101"/>
                    <a:pt x="496" y="103"/>
                  </a:cubicBezTo>
                  <a:cubicBezTo>
                    <a:pt x="493" y="105"/>
                    <a:pt x="491" y="107"/>
                    <a:pt x="489" y="109"/>
                  </a:cubicBezTo>
                  <a:cubicBezTo>
                    <a:pt x="483" y="118"/>
                    <a:pt x="475" y="126"/>
                    <a:pt x="465" y="131"/>
                  </a:cubicBezTo>
                  <a:cubicBezTo>
                    <a:pt x="460" y="135"/>
                    <a:pt x="454" y="139"/>
                    <a:pt x="448" y="143"/>
                  </a:cubicBezTo>
                  <a:cubicBezTo>
                    <a:pt x="442" y="148"/>
                    <a:pt x="433" y="151"/>
                    <a:pt x="426" y="155"/>
                  </a:cubicBezTo>
                  <a:cubicBezTo>
                    <a:pt x="418" y="159"/>
                    <a:pt x="410" y="162"/>
                    <a:pt x="403" y="167"/>
                  </a:cubicBezTo>
                  <a:cubicBezTo>
                    <a:pt x="393" y="174"/>
                    <a:pt x="383" y="180"/>
                    <a:pt x="373" y="186"/>
                  </a:cubicBezTo>
                  <a:cubicBezTo>
                    <a:pt x="370" y="188"/>
                    <a:pt x="365" y="190"/>
                    <a:pt x="362" y="192"/>
                  </a:cubicBezTo>
                  <a:cubicBezTo>
                    <a:pt x="353" y="199"/>
                    <a:pt x="344" y="207"/>
                    <a:pt x="332" y="210"/>
                  </a:cubicBezTo>
                  <a:cubicBezTo>
                    <a:pt x="323" y="218"/>
                    <a:pt x="312" y="222"/>
                    <a:pt x="301" y="228"/>
                  </a:cubicBezTo>
                  <a:cubicBezTo>
                    <a:pt x="294" y="233"/>
                    <a:pt x="285" y="236"/>
                    <a:pt x="276" y="240"/>
                  </a:cubicBezTo>
                  <a:cubicBezTo>
                    <a:pt x="271" y="242"/>
                    <a:pt x="266" y="244"/>
                    <a:pt x="261" y="245"/>
                  </a:cubicBezTo>
                  <a:cubicBezTo>
                    <a:pt x="249" y="248"/>
                    <a:pt x="238" y="252"/>
                    <a:pt x="227" y="256"/>
                  </a:cubicBezTo>
                  <a:cubicBezTo>
                    <a:pt x="226" y="256"/>
                    <a:pt x="225" y="256"/>
                    <a:pt x="224" y="256"/>
                  </a:cubicBezTo>
                  <a:cubicBezTo>
                    <a:pt x="194" y="261"/>
                    <a:pt x="164" y="266"/>
                    <a:pt x="134" y="271"/>
                  </a:cubicBezTo>
                  <a:cubicBezTo>
                    <a:pt x="130" y="272"/>
                    <a:pt x="126" y="272"/>
                    <a:pt x="122" y="272"/>
                  </a:cubicBezTo>
                  <a:cubicBezTo>
                    <a:pt x="118" y="272"/>
                    <a:pt x="113" y="271"/>
                    <a:pt x="108" y="271"/>
                  </a:cubicBezTo>
                  <a:cubicBezTo>
                    <a:pt x="104" y="271"/>
                    <a:pt x="99" y="269"/>
                    <a:pt x="94" y="272"/>
                  </a:cubicBezTo>
                  <a:cubicBezTo>
                    <a:pt x="93" y="273"/>
                    <a:pt x="91" y="272"/>
                    <a:pt x="89" y="272"/>
                  </a:cubicBezTo>
                  <a:cubicBezTo>
                    <a:pt x="77" y="270"/>
                    <a:pt x="67" y="264"/>
                    <a:pt x="56" y="259"/>
                  </a:cubicBezTo>
                  <a:cubicBezTo>
                    <a:pt x="51" y="257"/>
                    <a:pt x="48" y="253"/>
                    <a:pt x="47" y="247"/>
                  </a:cubicBezTo>
                  <a:cubicBezTo>
                    <a:pt x="47" y="245"/>
                    <a:pt x="46" y="243"/>
                    <a:pt x="46" y="240"/>
                  </a:cubicBezTo>
                  <a:cubicBezTo>
                    <a:pt x="45" y="234"/>
                    <a:pt x="46" y="229"/>
                    <a:pt x="50" y="224"/>
                  </a:cubicBezTo>
                  <a:cubicBezTo>
                    <a:pt x="53" y="219"/>
                    <a:pt x="57" y="214"/>
                    <a:pt x="61" y="209"/>
                  </a:cubicBezTo>
                  <a:cubicBezTo>
                    <a:pt x="70" y="201"/>
                    <a:pt x="78" y="192"/>
                    <a:pt x="89" y="185"/>
                  </a:cubicBezTo>
                  <a:cubicBezTo>
                    <a:pt x="92" y="183"/>
                    <a:pt x="95" y="180"/>
                    <a:pt x="97" y="178"/>
                  </a:cubicBezTo>
                  <a:cubicBezTo>
                    <a:pt x="103" y="173"/>
                    <a:pt x="108" y="168"/>
                    <a:pt x="114" y="164"/>
                  </a:cubicBezTo>
                  <a:cubicBezTo>
                    <a:pt x="120" y="158"/>
                    <a:pt x="126" y="153"/>
                    <a:pt x="132" y="147"/>
                  </a:cubicBezTo>
                  <a:cubicBezTo>
                    <a:pt x="133" y="146"/>
                    <a:pt x="133" y="144"/>
                    <a:pt x="135" y="141"/>
                  </a:cubicBezTo>
                  <a:cubicBezTo>
                    <a:pt x="128" y="142"/>
                    <a:pt x="123" y="144"/>
                    <a:pt x="118" y="147"/>
                  </a:cubicBezTo>
                  <a:cubicBezTo>
                    <a:pt x="112" y="151"/>
                    <a:pt x="107" y="155"/>
                    <a:pt x="101" y="159"/>
                  </a:cubicBezTo>
                  <a:cubicBezTo>
                    <a:pt x="99" y="161"/>
                    <a:pt x="98" y="162"/>
                    <a:pt x="96" y="164"/>
                  </a:cubicBezTo>
                  <a:cubicBezTo>
                    <a:pt x="91" y="169"/>
                    <a:pt x="86" y="174"/>
                    <a:pt x="80" y="179"/>
                  </a:cubicBezTo>
                  <a:cubicBezTo>
                    <a:pt x="72" y="185"/>
                    <a:pt x="64" y="191"/>
                    <a:pt x="58" y="199"/>
                  </a:cubicBezTo>
                  <a:cubicBezTo>
                    <a:pt x="57" y="200"/>
                    <a:pt x="56" y="201"/>
                    <a:pt x="55" y="202"/>
                  </a:cubicBezTo>
                  <a:cubicBezTo>
                    <a:pt x="48" y="207"/>
                    <a:pt x="40" y="213"/>
                    <a:pt x="33" y="219"/>
                  </a:cubicBezTo>
                  <a:cubicBezTo>
                    <a:pt x="31" y="220"/>
                    <a:pt x="29" y="222"/>
                    <a:pt x="28" y="224"/>
                  </a:cubicBezTo>
                  <a:cubicBezTo>
                    <a:pt x="24" y="230"/>
                    <a:pt x="20" y="237"/>
                    <a:pt x="16" y="243"/>
                  </a:cubicBezTo>
                  <a:cubicBezTo>
                    <a:pt x="16" y="247"/>
                    <a:pt x="17" y="250"/>
                    <a:pt x="18" y="253"/>
                  </a:cubicBezTo>
                  <a:cubicBezTo>
                    <a:pt x="19" y="262"/>
                    <a:pt x="24" y="268"/>
                    <a:pt x="33" y="271"/>
                  </a:cubicBezTo>
                  <a:cubicBezTo>
                    <a:pt x="41" y="274"/>
                    <a:pt x="49" y="276"/>
                    <a:pt x="57" y="279"/>
                  </a:cubicBezTo>
                  <a:cubicBezTo>
                    <a:pt x="66" y="282"/>
                    <a:pt x="75" y="283"/>
                    <a:pt x="84" y="283"/>
                  </a:cubicBezTo>
                  <a:cubicBezTo>
                    <a:pt x="87" y="283"/>
                    <a:pt x="90" y="283"/>
                    <a:pt x="93" y="284"/>
                  </a:cubicBezTo>
                  <a:cubicBezTo>
                    <a:pt x="96" y="284"/>
                    <a:pt x="98" y="284"/>
                    <a:pt x="101" y="284"/>
                  </a:cubicBezTo>
                  <a:cubicBezTo>
                    <a:pt x="107" y="284"/>
                    <a:pt x="113" y="284"/>
                    <a:pt x="119" y="284"/>
                  </a:cubicBezTo>
                  <a:cubicBezTo>
                    <a:pt x="128" y="285"/>
                    <a:pt x="137" y="284"/>
                    <a:pt x="145" y="283"/>
                  </a:cubicBezTo>
                  <a:cubicBezTo>
                    <a:pt x="151" y="282"/>
                    <a:pt x="157" y="281"/>
                    <a:pt x="163" y="281"/>
                  </a:cubicBezTo>
                  <a:cubicBezTo>
                    <a:pt x="171" y="282"/>
                    <a:pt x="180" y="280"/>
                    <a:pt x="188" y="279"/>
                  </a:cubicBezTo>
                  <a:cubicBezTo>
                    <a:pt x="194" y="278"/>
                    <a:pt x="199" y="276"/>
                    <a:pt x="205" y="275"/>
                  </a:cubicBezTo>
                  <a:cubicBezTo>
                    <a:pt x="226" y="271"/>
                    <a:pt x="247" y="268"/>
                    <a:pt x="268" y="264"/>
                  </a:cubicBezTo>
                  <a:cubicBezTo>
                    <a:pt x="274" y="263"/>
                    <a:pt x="281" y="262"/>
                    <a:pt x="287" y="258"/>
                  </a:cubicBezTo>
                  <a:cubicBezTo>
                    <a:pt x="291" y="257"/>
                    <a:pt x="294" y="256"/>
                    <a:pt x="298" y="255"/>
                  </a:cubicBezTo>
                  <a:cubicBezTo>
                    <a:pt x="309" y="254"/>
                    <a:pt x="319" y="251"/>
                    <a:pt x="330" y="246"/>
                  </a:cubicBezTo>
                  <a:cubicBezTo>
                    <a:pt x="337" y="243"/>
                    <a:pt x="344" y="241"/>
                    <a:pt x="351" y="237"/>
                  </a:cubicBezTo>
                  <a:cubicBezTo>
                    <a:pt x="358" y="234"/>
                    <a:pt x="365" y="230"/>
                    <a:pt x="372" y="226"/>
                  </a:cubicBezTo>
                  <a:cubicBezTo>
                    <a:pt x="380" y="222"/>
                    <a:pt x="389" y="218"/>
                    <a:pt x="396" y="211"/>
                  </a:cubicBezTo>
                  <a:cubicBezTo>
                    <a:pt x="397" y="209"/>
                    <a:pt x="398" y="208"/>
                    <a:pt x="400" y="208"/>
                  </a:cubicBezTo>
                  <a:cubicBezTo>
                    <a:pt x="408" y="205"/>
                    <a:pt x="414" y="200"/>
                    <a:pt x="421" y="195"/>
                  </a:cubicBezTo>
                  <a:cubicBezTo>
                    <a:pt x="422" y="194"/>
                    <a:pt x="423" y="193"/>
                    <a:pt x="425" y="192"/>
                  </a:cubicBezTo>
                  <a:cubicBezTo>
                    <a:pt x="430" y="190"/>
                    <a:pt x="434" y="186"/>
                    <a:pt x="439" y="183"/>
                  </a:cubicBezTo>
                  <a:cubicBezTo>
                    <a:pt x="445" y="179"/>
                    <a:pt x="451" y="175"/>
                    <a:pt x="458" y="173"/>
                  </a:cubicBezTo>
                  <a:cubicBezTo>
                    <a:pt x="463" y="171"/>
                    <a:pt x="467" y="169"/>
                    <a:pt x="471" y="167"/>
                  </a:cubicBezTo>
                  <a:cubicBezTo>
                    <a:pt x="477" y="163"/>
                    <a:pt x="482" y="157"/>
                    <a:pt x="488" y="152"/>
                  </a:cubicBezTo>
                  <a:cubicBezTo>
                    <a:pt x="489" y="150"/>
                    <a:pt x="491" y="148"/>
                    <a:pt x="493" y="147"/>
                  </a:cubicBezTo>
                  <a:cubicBezTo>
                    <a:pt x="496" y="144"/>
                    <a:pt x="499" y="142"/>
                    <a:pt x="502" y="139"/>
                  </a:cubicBezTo>
                  <a:cubicBezTo>
                    <a:pt x="510" y="132"/>
                    <a:pt x="516" y="124"/>
                    <a:pt x="522" y="116"/>
                  </a:cubicBezTo>
                  <a:cubicBezTo>
                    <a:pt x="526" y="111"/>
                    <a:pt x="531" y="106"/>
                    <a:pt x="532" y="100"/>
                  </a:cubicBezTo>
                  <a:close/>
                  <a:moveTo>
                    <a:pt x="420" y="141"/>
                  </a:moveTo>
                  <a:cubicBezTo>
                    <a:pt x="420" y="139"/>
                    <a:pt x="421" y="136"/>
                    <a:pt x="421" y="134"/>
                  </a:cubicBezTo>
                  <a:cubicBezTo>
                    <a:pt x="420" y="130"/>
                    <a:pt x="420" y="127"/>
                    <a:pt x="419" y="124"/>
                  </a:cubicBezTo>
                  <a:cubicBezTo>
                    <a:pt x="417" y="113"/>
                    <a:pt x="414" y="103"/>
                    <a:pt x="412" y="93"/>
                  </a:cubicBezTo>
                  <a:cubicBezTo>
                    <a:pt x="407" y="77"/>
                    <a:pt x="399" y="64"/>
                    <a:pt x="388" y="52"/>
                  </a:cubicBezTo>
                  <a:cubicBezTo>
                    <a:pt x="383" y="47"/>
                    <a:pt x="377" y="42"/>
                    <a:pt x="372" y="37"/>
                  </a:cubicBezTo>
                  <a:cubicBezTo>
                    <a:pt x="362" y="29"/>
                    <a:pt x="352" y="24"/>
                    <a:pt x="340" y="22"/>
                  </a:cubicBezTo>
                  <a:cubicBezTo>
                    <a:pt x="332" y="21"/>
                    <a:pt x="324" y="19"/>
                    <a:pt x="316" y="18"/>
                  </a:cubicBezTo>
                  <a:cubicBezTo>
                    <a:pt x="308" y="16"/>
                    <a:pt x="301" y="16"/>
                    <a:pt x="294" y="16"/>
                  </a:cubicBezTo>
                  <a:cubicBezTo>
                    <a:pt x="265" y="19"/>
                    <a:pt x="236" y="27"/>
                    <a:pt x="210" y="41"/>
                  </a:cubicBezTo>
                  <a:cubicBezTo>
                    <a:pt x="206" y="43"/>
                    <a:pt x="202" y="44"/>
                    <a:pt x="201" y="50"/>
                  </a:cubicBezTo>
                  <a:cubicBezTo>
                    <a:pt x="201" y="51"/>
                    <a:pt x="199" y="52"/>
                    <a:pt x="198" y="52"/>
                  </a:cubicBezTo>
                  <a:cubicBezTo>
                    <a:pt x="192" y="58"/>
                    <a:pt x="186" y="64"/>
                    <a:pt x="179" y="69"/>
                  </a:cubicBezTo>
                  <a:cubicBezTo>
                    <a:pt x="176" y="73"/>
                    <a:pt x="172" y="77"/>
                    <a:pt x="172" y="81"/>
                  </a:cubicBezTo>
                  <a:cubicBezTo>
                    <a:pt x="171" y="86"/>
                    <a:pt x="169" y="90"/>
                    <a:pt x="167" y="94"/>
                  </a:cubicBezTo>
                  <a:cubicBezTo>
                    <a:pt x="163" y="101"/>
                    <a:pt x="160" y="108"/>
                    <a:pt x="158" y="116"/>
                  </a:cubicBezTo>
                  <a:cubicBezTo>
                    <a:pt x="155" y="128"/>
                    <a:pt x="153" y="140"/>
                    <a:pt x="150" y="152"/>
                  </a:cubicBezTo>
                  <a:cubicBezTo>
                    <a:pt x="143" y="179"/>
                    <a:pt x="146" y="205"/>
                    <a:pt x="153" y="231"/>
                  </a:cubicBezTo>
                  <a:cubicBezTo>
                    <a:pt x="155" y="239"/>
                    <a:pt x="158" y="246"/>
                    <a:pt x="164" y="252"/>
                  </a:cubicBezTo>
                  <a:cubicBezTo>
                    <a:pt x="168" y="251"/>
                    <a:pt x="171" y="251"/>
                    <a:pt x="174" y="250"/>
                  </a:cubicBezTo>
                  <a:cubicBezTo>
                    <a:pt x="187" y="248"/>
                    <a:pt x="199" y="246"/>
                    <a:pt x="212" y="244"/>
                  </a:cubicBezTo>
                  <a:cubicBezTo>
                    <a:pt x="228" y="241"/>
                    <a:pt x="244" y="236"/>
                    <a:pt x="260" y="230"/>
                  </a:cubicBezTo>
                  <a:cubicBezTo>
                    <a:pt x="274" y="224"/>
                    <a:pt x="288" y="217"/>
                    <a:pt x="303" y="211"/>
                  </a:cubicBezTo>
                  <a:cubicBezTo>
                    <a:pt x="315" y="206"/>
                    <a:pt x="325" y="198"/>
                    <a:pt x="337" y="193"/>
                  </a:cubicBezTo>
                  <a:cubicBezTo>
                    <a:pt x="339" y="192"/>
                    <a:pt x="341" y="191"/>
                    <a:pt x="342" y="190"/>
                  </a:cubicBezTo>
                  <a:cubicBezTo>
                    <a:pt x="350" y="183"/>
                    <a:pt x="358" y="178"/>
                    <a:pt x="367" y="173"/>
                  </a:cubicBezTo>
                  <a:cubicBezTo>
                    <a:pt x="379" y="167"/>
                    <a:pt x="390" y="159"/>
                    <a:pt x="401" y="151"/>
                  </a:cubicBezTo>
                  <a:cubicBezTo>
                    <a:pt x="403" y="150"/>
                    <a:pt x="405" y="149"/>
                    <a:pt x="407" y="148"/>
                  </a:cubicBezTo>
                  <a:cubicBezTo>
                    <a:pt x="411" y="146"/>
                    <a:pt x="416" y="144"/>
                    <a:pt x="420" y="141"/>
                  </a:cubicBezTo>
                  <a:close/>
                  <a:moveTo>
                    <a:pt x="144" y="255"/>
                  </a:moveTo>
                  <a:cubicBezTo>
                    <a:pt x="131" y="228"/>
                    <a:pt x="129" y="200"/>
                    <a:pt x="129" y="172"/>
                  </a:cubicBezTo>
                  <a:cubicBezTo>
                    <a:pt x="128" y="172"/>
                    <a:pt x="127" y="171"/>
                    <a:pt x="127" y="172"/>
                  </a:cubicBezTo>
                  <a:cubicBezTo>
                    <a:pt x="120" y="177"/>
                    <a:pt x="113" y="181"/>
                    <a:pt x="108" y="188"/>
                  </a:cubicBezTo>
                  <a:cubicBezTo>
                    <a:pt x="105" y="191"/>
                    <a:pt x="102" y="193"/>
                    <a:pt x="99" y="196"/>
                  </a:cubicBezTo>
                  <a:cubicBezTo>
                    <a:pt x="89" y="202"/>
                    <a:pt x="82" y="210"/>
                    <a:pt x="74" y="218"/>
                  </a:cubicBezTo>
                  <a:cubicBezTo>
                    <a:pt x="69" y="222"/>
                    <a:pt x="66" y="227"/>
                    <a:pt x="62" y="233"/>
                  </a:cubicBezTo>
                  <a:cubicBezTo>
                    <a:pt x="59" y="237"/>
                    <a:pt x="61" y="245"/>
                    <a:pt x="65" y="247"/>
                  </a:cubicBezTo>
                  <a:cubicBezTo>
                    <a:pt x="80" y="254"/>
                    <a:pt x="95" y="260"/>
                    <a:pt x="112" y="258"/>
                  </a:cubicBezTo>
                  <a:cubicBezTo>
                    <a:pt x="114" y="257"/>
                    <a:pt x="117" y="258"/>
                    <a:pt x="120" y="257"/>
                  </a:cubicBezTo>
                  <a:cubicBezTo>
                    <a:pt x="128" y="257"/>
                    <a:pt x="135" y="257"/>
                    <a:pt x="144" y="255"/>
                  </a:cubicBezTo>
                  <a:close/>
                  <a:moveTo>
                    <a:pt x="202" y="287"/>
                  </a:moveTo>
                  <a:cubicBezTo>
                    <a:pt x="206" y="293"/>
                    <a:pt x="206" y="293"/>
                    <a:pt x="209" y="294"/>
                  </a:cubicBezTo>
                  <a:cubicBezTo>
                    <a:pt x="229" y="300"/>
                    <a:pt x="248" y="303"/>
                    <a:pt x="268" y="300"/>
                  </a:cubicBezTo>
                  <a:cubicBezTo>
                    <a:pt x="293" y="296"/>
                    <a:pt x="318" y="288"/>
                    <a:pt x="340" y="275"/>
                  </a:cubicBezTo>
                  <a:cubicBezTo>
                    <a:pt x="342" y="273"/>
                    <a:pt x="345" y="272"/>
                    <a:pt x="347" y="270"/>
                  </a:cubicBezTo>
                  <a:cubicBezTo>
                    <a:pt x="357" y="260"/>
                    <a:pt x="368" y="251"/>
                    <a:pt x="379" y="241"/>
                  </a:cubicBezTo>
                  <a:cubicBezTo>
                    <a:pt x="380" y="240"/>
                    <a:pt x="381" y="239"/>
                    <a:pt x="383" y="236"/>
                  </a:cubicBezTo>
                  <a:cubicBezTo>
                    <a:pt x="381" y="236"/>
                    <a:pt x="380" y="236"/>
                    <a:pt x="379" y="236"/>
                  </a:cubicBezTo>
                  <a:cubicBezTo>
                    <a:pt x="373" y="239"/>
                    <a:pt x="367" y="243"/>
                    <a:pt x="361" y="246"/>
                  </a:cubicBezTo>
                  <a:cubicBezTo>
                    <a:pt x="358" y="248"/>
                    <a:pt x="354" y="250"/>
                    <a:pt x="351" y="251"/>
                  </a:cubicBezTo>
                  <a:cubicBezTo>
                    <a:pt x="347" y="253"/>
                    <a:pt x="343" y="254"/>
                    <a:pt x="339" y="256"/>
                  </a:cubicBezTo>
                  <a:cubicBezTo>
                    <a:pt x="329" y="259"/>
                    <a:pt x="319" y="265"/>
                    <a:pt x="308" y="266"/>
                  </a:cubicBezTo>
                  <a:cubicBezTo>
                    <a:pt x="300" y="266"/>
                    <a:pt x="293" y="268"/>
                    <a:pt x="286" y="272"/>
                  </a:cubicBezTo>
                  <a:cubicBezTo>
                    <a:pt x="282" y="274"/>
                    <a:pt x="278" y="274"/>
                    <a:pt x="274" y="275"/>
                  </a:cubicBezTo>
                  <a:cubicBezTo>
                    <a:pt x="254" y="278"/>
                    <a:pt x="233" y="282"/>
                    <a:pt x="213" y="285"/>
                  </a:cubicBezTo>
                  <a:cubicBezTo>
                    <a:pt x="210" y="286"/>
                    <a:pt x="207" y="286"/>
                    <a:pt x="202" y="287"/>
                  </a:cubicBezTo>
                  <a:close/>
                  <a:moveTo>
                    <a:pt x="422" y="73"/>
                  </a:moveTo>
                  <a:cubicBezTo>
                    <a:pt x="429" y="91"/>
                    <a:pt x="434" y="109"/>
                    <a:pt x="437" y="127"/>
                  </a:cubicBezTo>
                  <a:cubicBezTo>
                    <a:pt x="437" y="128"/>
                    <a:pt x="438" y="128"/>
                    <a:pt x="439" y="129"/>
                  </a:cubicBezTo>
                  <a:cubicBezTo>
                    <a:pt x="444" y="125"/>
                    <a:pt x="447" y="121"/>
                    <a:pt x="452" y="119"/>
                  </a:cubicBezTo>
                  <a:cubicBezTo>
                    <a:pt x="461" y="113"/>
                    <a:pt x="468" y="106"/>
                    <a:pt x="476" y="99"/>
                  </a:cubicBezTo>
                  <a:cubicBezTo>
                    <a:pt x="478" y="97"/>
                    <a:pt x="481" y="94"/>
                    <a:pt x="484" y="92"/>
                  </a:cubicBezTo>
                  <a:cubicBezTo>
                    <a:pt x="489" y="89"/>
                    <a:pt x="491" y="85"/>
                    <a:pt x="490" y="79"/>
                  </a:cubicBezTo>
                  <a:cubicBezTo>
                    <a:pt x="489" y="77"/>
                    <a:pt x="489" y="76"/>
                    <a:pt x="489" y="74"/>
                  </a:cubicBezTo>
                  <a:cubicBezTo>
                    <a:pt x="488" y="70"/>
                    <a:pt x="486" y="69"/>
                    <a:pt x="483" y="68"/>
                  </a:cubicBezTo>
                  <a:cubicBezTo>
                    <a:pt x="476" y="66"/>
                    <a:pt x="469" y="65"/>
                    <a:pt x="462" y="66"/>
                  </a:cubicBezTo>
                  <a:cubicBezTo>
                    <a:pt x="449" y="67"/>
                    <a:pt x="436" y="70"/>
                    <a:pt x="422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5"/>
            <p:cNvSpPr/>
            <p:nvPr/>
          </p:nvSpPr>
          <p:spPr bwMode="auto">
            <a:xfrm>
              <a:off x="2513013" y="4225925"/>
              <a:ext cx="44450" cy="127000"/>
            </a:xfrm>
            <a:custGeom>
              <a:avLst/>
              <a:gdLst>
                <a:gd name="T0" fmla="*/ 4 w 16"/>
                <a:gd name="T1" fmla="*/ 45 h 45"/>
                <a:gd name="T2" fmla="*/ 1 w 16"/>
                <a:gd name="T3" fmla="*/ 42 h 45"/>
                <a:gd name="T4" fmla="*/ 1 w 16"/>
                <a:gd name="T5" fmla="*/ 27 h 45"/>
                <a:gd name="T6" fmla="*/ 6 w 16"/>
                <a:gd name="T7" fmla="*/ 6 h 45"/>
                <a:gd name="T8" fmla="*/ 9 w 16"/>
                <a:gd name="T9" fmla="*/ 1 h 45"/>
                <a:gd name="T10" fmla="*/ 14 w 16"/>
                <a:gd name="T11" fmla="*/ 0 h 45"/>
                <a:gd name="T12" fmla="*/ 16 w 16"/>
                <a:gd name="T13" fmla="*/ 4 h 45"/>
                <a:gd name="T14" fmla="*/ 15 w 16"/>
                <a:gd name="T15" fmla="*/ 13 h 45"/>
                <a:gd name="T16" fmla="*/ 13 w 16"/>
                <a:gd name="T17" fmla="*/ 22 h 45"/>
                <a:gd name="T18" fmla="*/ 4 w 16"/>
                <a:gd name="T1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5">
                  <a:moveTo>
                    <a:pt x="4" y="45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1" y="37"/>
                    <a:pt x="0" y="32"/>
                    <a:pt x="1" y="27"/>
                  </a:cubicBezTo>
                  <a:cubicBezTo>
                    <a:pt x="3" y="20"/>
                    <a:pt x="5" y="13"/>
                    <a:pt x="6" y="6"/>
                  </a:cubicBezTo>
                  <a:cubicBezTo>
                    <a:pt x="7" y="4"/>
                    <a:pt x="8" y="2"/>
                    <a:pt x="9" y="1"/>
                  </a:cubicBezTo>
                  <a:cubicBezTo>
                    <a:pt x="10" y="0"/>
                    <a:pt x="13" y="0"/>
                    <a:pt x="14" y="0"/>
                  </a:cubicBezTo>
                  <a:cubicBezTo>
                    <a:pt x="15" y="0"/>
                    <a:pt x="16" y="3"/>
                    <a:pt x="16" y="4"/>
                  </a:cubicBezTo>
                  <a:cubicBezTo>
                    <a:pt x="16" y="7"/>
                    <a:pt x="15" y="10"/>
                    <a:pt x="15" y="13"/>
                  </a:cubicBezTo>
                  <a:cubicBezTo>
                    <a:pt x="14" y="16"/>
                    <a:pt x="13" y="19"/>
                    <a:pt x="13" y="22"/>
                  </a:cubicBezTo>
                  <a:cubicBezTo>
                    <a:pt x="12" y="30"/>
                    <a:pt x="7" y="37"/>
                    <a:pt x="4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6"/>
            <p:cNvSpPr/>
            <p:nvPr/>
          </p:nvSpPr>
          <p:spPr bwMode="auto">
            <a:xfrm>
              <a:off x="2560638" y="4283075"/>
              <a:ext cx="41275" cy="117475"/>
            </a:xfrm>
            <a:custGeom>
              <a:avLst/>
              <a:gdLst>
                <a:gd name="T0" fmla="*/ 4 w 15"/>
                <a:gd name="T1" fmla="*/ 42 h 42"/>
                <a:gd name="T2" fmla="*/ 3 w 15"/>
                <a:gd name="T3" fmla="*/ 28 h 42"/>
                <a:gd name="T4" fmla="*/ 14 w 15"/>
                <a:gd name="T5" fmla="*/ 0 h 42"/>
                <a:gd name="T6" fmla="*/ 15 w 15"/>
                <a:gd name="T7" fmla="*/ 2 h 42"/>
                <a:gd name="T8" fmla="*/ 7 w 15"/>
                <a:gd name="T9" fmla="*/ 36 h 42"/>
                <a:gd name="T10" fmla="*/ 4 w 15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2">
                  <a:moveTo>
                    <a:pt x="4" y="42"/>
                  </a:moveTo>
                  <a:cubicBezTo>
                    <a:pt x="0" y="36"/>
                    <a:pt x="2" y="32"/>
                    <a:pt x="3" y="28"/>
                  </a:cubicBezTo>
                  <a:cubicBezTo>
                    <a:pt x="5" y="16"/>
                    <a:pt x="11" y="4"/>
                    <a:pt x="14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3" y="13"/>
                    <a:pt x="10" y="25"/>
                    <a:pt x="7" y="36"/>
                  </a:cubicBezTo>
                  <a:cubicBezTo>
                    <a:pt x="7" y="38"/>
                    <a:pt x="5" y="39"/>
                    <a:pt x="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"/>
            <p:cNvSpPr/>
            <p:nvPr/>
          </p:nvSpPr>
          <p:spPr bwMode="auto">
            <a:xfrm>
              <a:off x="2597150" y="4371975"/>
              <a:ext cx="26988" cy="53975"/>
            </a:xfrm>
            <a:custGeom>
              <a:avLst/>
              <a:gdLst>
                <a:gd name="T0" fmla="*/ 9 w 10"/>
                <a:gd name="T1" fmla="*/ 1 h 19"/>
                <a:gd name="T2" fmla="*/ 10 w 10"/>
                <a:gd name="T3" fmla="*/ 3 h 19"/>
                <a:gd name="T4" fmla="*/ 5 w 10"/>
                <a:gd name="T5" fmla="*/ 17 h 19"/>
                <a:gd name="T6" fmla="*/ 3 w 10"/>
                <a:gd name="T7" fmla="*/ 19 h 19"/>
                <a:gd name="T8" fmla="*/ 0 w 10"/>
                <a:gd name="T9" fmla="*/ 16 h 19"/>
                <a:gd name="T10" fmla="*/ 5 w 10"/>
                <a:gd name="T11" fmla="*/ 1 h 19"/>
                <a:gd name="T12" fmla="*/ 6 w 10"/>
                <a:gd name="T13" fmla="*/ 0 h 19"/>
                <a:gd name="T14" fmla="*/ 9 w 10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9" y="1"/>
                  </a:moveTo>
                  <a:cubicBezTo>
                    <a:pt x="9" y="2"/>
                    <a:pt x="10" y="3"/>
                    <a:pt x="10" y="3"/>
                  </a:cubicBezTo>
                  <a:cubicBezTo>
                    <a:pt x="8" y="8"/>
                    <a:pt x="7" y="13"/>
                    <a:pt x="5" y="17"/>
                  </a:cubicBezTo>
                  <a:cubicBezTo>
                    <a:pt x="5" y="18"/>
                    <a:pt x="3" y="19"/>
                    <a:pt x="3" y="19"/>
                  </a:cubicBezTo>
                  <a:cubicBezTo>
                    <a:pt x="2" y="18"/>
                    <a:pt x="0" y="17"/>
                    <a:pt x="0" y="16"/>
                  </a:cubicBezTo>
                  <a:cubicBezTo>
                    <a:pt x="0" y="11"/>
                    <a:pt x="1" y="6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8"/>
            <p:cNvSpPr/>
            <p:nvPr/>
          </p:nvSpPr>
          <p:spPr bwMode="auto">
            <a:xfrm>
              <a:off x="3506788" y="4059238"/>
              <a:ext cx="19050" cy="41275"/>
            </a:xfrm>
            <a:custGeom>
              <a:avLst/>
              <a:gdLst>
                <a:gd name="T0" fmla="*/ 7 w 7"/>
                <a:gd name="T1" fmla="*/ 0 h 15"/>
                <a:gd name="T2" fmla="*/ 4 w 7"/>
                <a:gd name="T3" fmla="*/ 15 h 15"/>
                <a:gd name="T4" fmla="*/ 1 w 7"/>
                <a:gd name="T5" fmla="*/ 10 h 15"/>
                <a:gd name="T6" fmla="*/ 7 w 7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6"/>
                    <a:pt x="6" y="11"/>
                    <a:pt x="4" y="15"/>
                  </a:cubicBezTo>
                  <a:cubicBezTo>
                    <a:pt x="1" y="14"/>
                    <a:pt x="0" y="12"/>
                    <a:pt x="1" y="10"/>
                  </a:cubicBezTo>
                  <a:cubicBezTo>
                    <a:pt x="1" y="7"/>
                    <a:pt x="1" y="2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9"/>
            <p:cNvSpPr/>
            <p:nvPr/>
          </p:nvSpPr>
          <p:spPr bwMode="auto">
            <a:xfrm>
              <a:off x="3549650" y="4033838"/>
              <a:ext cx="15875" cy="30163"/>
            </a:xfrm>
            <a:custGeom>
              <a:avLst/>
              <a:gdLst>
                <a:gd name="T0" fmla="*/ 6 w 6"/>
                <a:gd name="T1" fmla="*/ 11 h 11"/>
                <a:gd name="T2" fmla="*/ 1 w 6"/>
                <a:gd name="T3" fmla="*/ 8 h 11"/>
                <a:gd name="T4" fmla="*/ 0 w 6"/>
                <a:gd name="T5" fmla="*/ 3 h 11"/>
                <a:gd name="T6" fmla="*/ 2 w 6"/>
                <a:gd name="T7" fmla="*/ 0 h 11"/>
                <a:gd name="T8" fmla="*/ 5 w 6"/>
                <a:gd name="T9" fmla="*/ 2 h 11"/>
                <a:gd name="T10" fmla="*/ 6 w 6"/>
                <a:gd name="T11" fmla="*/ 11 h 11"/>
                <a:gd name="T12" fmla="*/ 6 w 6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cubicBezTo>
                    <a:pt x="4" y="11"/>
                    <a:pt x="2" y="11"/>
                    <a:pt x="1" y="8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6" y="5"/>
                    <a:pt x="6" y="8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65"/>
            <p:cNvSpPr/>
            <p:nvPr/>
          </p:nvSpPr>
          <p:spPr bwMode="auto">
            <a:xfrm>
              <a:off x="1817688" y="4598988"/>
              <a:ext cx="142875" cy="176213"/>
            </a:xfrm>
            <a:custGeom>
              <a:avLst/>
              <a:gdLst>
                <a:gd name="T0" fmla="*/ 48 w 51"/>
                <a:gd name="T1" fmla="*/ 52 h 63"/>
                <a:gd name="T2" fmla="*/ 24 w 51"/>
                <a:gd name="T3" fmla="*/ 36 h 63"/>
                <a:gd name="T4" fmla="*/ 13 w 51"/>
                <a:gd name="T5" fmla="*/ 7 h 63"/>
                <a:gd name="T6" fmla="*/ 1 w 51"/>
                <a:gd name="T7" fmla="*/ 7 h 63"/>
                <a:gd name="T8" fmla="*/ 12 w 51"/>
                <a:gd name="T9" fmla="*/ 45 h 63"/>
                <a:gd name="T10" fmla="*/ 46 w 51"/>
                <a:gd name="T11" fmla="*/ 61 h 63"/>
                <a:gd name="T12" fmla="*/ 48 w 51"/>
                <a:gd name="T1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3">
                  <a:moveTo>
                    <a:pt x="48" y="52"/>
                  </a:moveTo>
                  <a:cubicBezTo>
                    <a:pt x="40" y="46"/>
                    <a:pt x="31" y="43"/>
                    <a:pt x="24" y="36"/>
                  </a:cubicBezTo>
                  <a:cubicBezTo>
                    <a:pt x="17" y="28"/>
                    <a:pt x="14" y="18"/>
                    <a:pt x="13" y="7"/>
                  </a:cubicBezTo>
                  <a:cubicBezTo>
                    <a:pt x="12" y="0"/>
                    <a:pt x="2" y="0"/>
                    <a:pt x="1" y="7"/>
                  </a:cubicBezTo>
                  <a:cubicBezTo>
                    <a:pt x="0" y="21"/>
                    <a:pt x="3" y="35"/>
                    <a:pt x="12" y="45"/>
                  </a:cubicBezTo>
                  <a:cubicBezTo>
                    <a:pt x="20" y="54"/>
                    <a:pt x="33" y="63"/>
                    <a:pt x="46" y="61"/>
                  </a:cubicBezTo>
                  <a:cubicBezTo>
                    <a:pt x="50" y="60"/>
                    <a:pt x="51" y="54"/>
                    <a:pt x="48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266"/>
            <p:cNvSpPr/>
            <p:nvPr/>
          </p:nvSpPr>
          <p:spPr bwMode="auto">
            <a:xfrm>
              <a:off x="1890713" y="4595813"/>
              <a:ext cx="117475" cy="109538"/>
            </a:xfrm>
            <a:custGeom>
              <a:avLst/>
              <a:gdLst>
                <a:gd name="T0" fmla="*/ 38 w 42"/>
                <a:gd name="T1" fmla="*/ 32 h 39"/>
                <a:gd name="T2" fmla="*/ 23 w 42"/>
                <a:gd name="T3" fmla="*/ 23 h 39"/>
                <a:gd name="T4" fmla="*/ 13 w 42"/>
                <a:gd name="T5" fmla="*/ 10 h 39"/>
                <a:gd name="T6" fmla="*/ 2 w 42"/>
                <a:gd name="T7" fmla="*/ 7 h 39"/>
                <a:gd name="T8" fmla="*/ 37 w 42"/>
                <a:gd name="T9" fmla="*/ 39 h 39"/>
                <a:gd name="T10" fmla="*/ 38 w 42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9">
                  <a:moveTo>
                    <a:pt x="38" y="32"/>
                  </a:moveTo>
                  <a:cubicBezTo>
                    <a:pt x="33" y="30"/>
                    <a:pt x="28" y="26"/>
                    <a:pt x="23" y="23"/>
                  </a:cubicBezTo>
                  <a:cubicBezTo>
                    <a:pt x="19" y="21"/>
                    <a:pt x="12" y="16"/>
                    <a:pt x="13" y="10"/>
                  </a:cubicBezTo>
                  <a:cubicBezTo>
                    <a:pt x="14" y="3"/>
                    <a:pt x="3" y="0"/>
                    <a:pt x="2" y="7"/>
                  </a:cubicBezTo>
                  <a:cubicBezTo>
                    <a:pt x="0" y="26"/>
                    <a:pt x="22" y="37"/>
                    <a:pt x="37" y="39"/>
                  </a:cubicBezTo>
                  <a:cubicBezTo>
                    <a:pt x="42" y="39"/>
                    <a:pt x="42" y="33"/>
                    <a:pt x="3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67"/>
            <p:cNvSpPr/>
            <p:nvPr/>
          </p:nvSpPr>
          <p:spPr bwMode="auto">
            <a:xfrm>
              <a:off x="3705225" y="4010025"/>
              <a:ext cx="87313" cy="204788"/>
            </a:xfrm>
            <a:custGeom>
              <a:avLst/>
              <a:gdLst>
                <a:gd name="T0" fmla="*/ 25 w 31"/>
                <a:gd name="T1" fmla="*/ 4 h 73"/>
                <a:gd name="T2" fmla="*/ 15 w 31"/>
                <a:gd name="T3" fmla="*/ 41 h 73"/>
                <a:gd name="T4" fmla="*/ 1 w 31"/>
                <a:gd name="T5" fmla="*/ 67 h 73"/>
                <a:gd name="T6" fmla="*/ 6 w 31"/>
                <a:gd name="T7" fmla="*/ 71 h 73"/>
                <a:gd name="T8" fmla="*/ 31 w 31"/>
                <a:gd name="T9" fmla="*/ 4 h 73"/>
                <a:gd name="T10" fmla="*/ 25 w 31"/>
                <a:gd name="T11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73">
                  <a:moveTo>
                    <a:pt x="25" y="4"/>
                  </a:moveTo>
                  <a:cubicBezTo>
                    <a:pt x="24" y="17"/>
                    <a:pt x="21" y="29"/>
                    <a:pt x="15" y="41"/>
                  </a:cubicBezTo>
                  <a:cubicBezTo>
                    <a:pt x="11" y="50"/>
                    <a:pt x="4" y="58"/>
                    <a:pt x="1" y="67"/>
                  </a:cubicBezTo>
                  <a:cubicBezTo>
                    <a:pt x="0" y="70"/>
                    <a:pt x="3" y="73"/>
                    <a:pt x="6" y="71"/>
                  </a:cubicBezTo>
                  <a:cubicBezTo>
                    <a:pt x="26" y="57"/>
                    <a:pt x="31" y="27"/>
                    <a:pt x="31" y="4"/>
                  </a:cubicBezTo>
                  <a:cubicBezTo>
                    <a:pt x="31" y="0"/>
                    <a:pt x="25" y="0"/>
                    <a:pt x="2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68"/>
            <p:cNvSpPr/>
            <p:nvPr/>
          </p:nvSpPr>
          <p:spPr bwMode="auto">
            <a:xfrm>
              <a:off x="3806825" y="4086225"/>
              <a:ext cx="55563" cy="103188"/>
            </a:xfrm>
            <a:custGeom>
              <a:avLst/>
              <a:gdLst>
                <a:gd name="T0" fmla="*/ 20 w 20"/>
                <a:gd name="T1" fmla="*/ 5 h 37"/>
                <a:gd name="T2" fmla="*/ 12 w 20"/>
                <a:gd name="T3" fmla="*/ 5 h 37"/>
                <a:gd name="T4" fmla="*/ 4 w 20"/>
                <a:gd name="T5" fmla="*/ 26 h 37"/>
                <a:gd name="T6" fmla="*/ 11 w 20"/>
                <a:gd name="T7" fmla="*/ 32 h 37"/>
                <a:gd name="T8" fmla="*/ 20 w 20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0" y="5"/>
                  </a:moveTo>
                  <a:cubicBezTo>
                    <a:pt x="19" y="0"/>
                    <a:pt x="12" y="0"/>
                    <a:pt x="12" y="5"/>
                  </a:cubicBezTo>
                  <a:cubicBezTo>
                    <a:pt x="11" y="13"/>
                    <a:pt x="10" y="19"/>
                    <a:pt x="4" y="26"/>
                  </a:cubicBezTo>
                  <a:cubicBezTo>
                    <a:pt x="0" y="30"/>
                    <a:pt x="7" y="37"/>
                    <a:pt x="11" y="32"/>
                  </a:cubicBezTo>
                  <a:cubicBezTo>
                    <a:pt x="19" y="25"/>
                    <a:pt x="20" y="15"/>
                    <a:pt x="2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645937" y="2306675"/>
            <a:ext cx="1122803" cy="1034931"/>
            <a:chOff x="10267950" y="5997575"/>
            <a:chExt cx="1643063" cy="1514475"/>
          </a:xfrm>
        </p:grpSpPr>
        <p:sp>
          <p:nvSpPr>
            <p:cNvPr id="186" name="Freeform 269"/>
            <p:cNvSpPr>
              <a:spLocks noEditPoints="1"/>
            </p:cNvSpPr>
            <p:nvPr/>
          </p:nvSpPr>
          <p:spPr bwMode="auto">
            <a:xfrm>
              <a:off x="10837863" y="6315075"/>
              <a:ext cx="820738" cy="688975"/>
            </a:xfrm>
            <a:custGeom>
              <a:avLst/>
              <a:gdLst>
                <a:gd name="T0" fmla="*/ 227 w 293"/>
                <a:gd name="T1" fmla="*/ 246 h 246"/>
                <a:gd name="T2" fmla="*/ 214 w 293"/>
                <a:gd name="T3" fmla="*/ 238 h 246"/>
                <a:gd name="T4" fmla="*/ 209 w 293"/>
                <a:gd name="T5" fmla="*/ 235 h 246"/>
                <a:gd name="T6" fmla="*/ 172 w 293"/>
                <a:gd name="T7" fmla="*/ 217 h 246"/>
                <a:gd name="T8" fmla="*/ 145 w 293"/>
                <a:gd name="T9" fmla="*/ 204 h 246"/>
                <a:gd name="T10" fmla="*/ 140 w 293"/>
                <a:gd name="T11" fmla="*/ 202 h 246"/>
                <a:gd name="T12" fmla="*/ 107 w 293"/>
                <a:gd name="T13" fmla="*/ 182 h 246"/>
                <a:gd name="T14" fmla="*/ 68 w 293"/>
                <a:gd name="T15" fmla="*/ 155 h 246"/>
                <a:gd name="T16" fmla="*/ 31 w 293"/>
                <a:gd name="T17" fmla="*/ 121 h 246"/>
                <a:gd name="T18" fmla="*/ 6 w 293"/>
                <a:gd name="T19" fmla="*/ 92 h 246"/>
                <a:gd name="T20" fmla="*/ 0 w 293"/>
                <a:gd name="T21" fmla="*/ 84 h 246"/>
                <a:gd name="T22" fmla="*/ 12 w 293"/>
                <a:gd name="T23" fmla="*/ 64 h 246"/>
                <a:gd name="T24" fmla="*/ 77 w 293"/>
                <a:gd name="T25" fmla="*/ 20 h 246"/>
                <a:gd name="T26" fmla="*/ 112 w 293"/>
                <a:gd name="T27" fmla="*/ 9 h 246"/>
                <a:gd name="T28" fmla="*/ 137 w 293"/>
                <a:gd name="T29" fmla="*/ 5 h 246"/>
                <a:gd name="T30" fmla="*/ 150 w 293"/>
                <a:gd name="T31" fmla="*/ 2 h 246"/>
                <a:gd name="T32" fmla="*/ 164 w 293"/>
                <a:gd name="T33" fmla="*/ 3 h 246"/>
                <a:gd name="T34" fmla="*/ 188 w 293"/>
                <a:gd name="T35" fmla="*/ 10 h 246"/>
                <a:gd name="T36" fmla="*/ 192 w 293"/>
                <a:gd name="T37" fmla="*/ 11 h 246"/>
                <a:gd name="T38" fmla="*/ 204 w 293"/>
                <a:gd name="T39" fmla="*/ 14 h 246"/>
                <a:gd name="T40" fmla="*/ 269 w 293"/>
                <a:gd name="T41" fmla="*/ 73 h 246"/>
                <a:gd name="T42" fmla="*/ 279 w 293"/>
                <a:gd name="T43" fmla="*/ 92 h 246"/>
                <a:gd name="T44" fmla="*/ 287 w 293"/>
                <a:gd name="T45" fmla="*/ 115 h 246"/>
                <a:gd name="T46" fmla="*/ 291 w 293"/>
                <a:gd name="T47" fmla="*/ 150 h 246"/>
                <a:gd name="T48" fmla="*/ 287 w 293"/>
                <a:gd name="T49" fmla="*/ 172 h 246"/>
                <a:gd name="T50" fmla="*/ 264 w 293"/>
                <a:gd name="T51" fmla="*/ 213 h 246"/>
                <a:gd name="T52" fmla="*/ 242 w 293"/>
                <a:gd name="T53" fmla="*/ 236 h 246"/>
                <a:gd name="T54" fmla="*/ 234 w 293"/>
                <a:gd name="T55" fmla="*/ 242 h 246"/>
                <a:gd name="T56" fmla="*/ 227 w 293"/>
                <a:gd name="T57" fmla="*/ 246 h 246"/>
                <a:gd name="T58" fmla="*/ 40 w 293"/>
                <a:gd name="T59" fmla="*/ 55 h 246"/>
                <a:gd name="T60" fmla="*/ 64 w 293"/>
                <a:gd name="T61" fmla="*/ 51 h 246"/>
                <a:gd name="T62" fmla="*/ 72 w 293"/>
                <a:gd name="T63" fmla="*/ 48 h 246"/>
                <a:gd name="T64" fmla="*/ 81 w 293"/>
                <a:gd name="T65" fmla="*/ 45 h 246"/>
                <a:gd name="T66" fmla="*/ 83 w 293"/>
                <a:gd name="T67" fmla="*/ 41 h 246"/>
                <a:gd name="T68" fmla="*/ 79 w 293"/>
                <a:gd name="T69" fmla="*/ 37 h 246"/>
                <a:gd name="T70" fmla="*/ 74 w 293"/>
                <a:gd name="T71" fmla="*/ 37 h 246"/>
                <a:gd name="T72" fmla="*/ 53 w 293"/>
                <a:gd name="T73" fmla="*/ 44 h 246"/>
                <a:gd name="T74" fmla="*/ 40 w 293"/>
                <a:gd name="T75" fmla="*/ 52 h 246"/>
                <a:gd name="T76" fmla="*/ 40 w 293"/>
                <a:gd name="T77" fmla="*/ 55 h 246"/>
                <a:gd name="T78" fmla="*/ 34 w 293"/>
                <a:gd name="T79" fmla="*/ 79 h 246"/>
                <a:gd name="T80" fmla="*/ 40 w 293"/>
                <a:gd name="T81" fmla="*/ 78 h 246"/>
                <a:gd name="T82" fmla="*/ 74 w 293"/>
                <a:gd name="T83" fmla="*/ 67 h 246"/>
                <a:gd name="T84" fmla="*/ 75 w 293"/>
                <a:gd name="T85" fmla="*/ 66 h 246"/>
                <a:gd name="T86" fmla="*/ 45 w 293"/>
                <a:gd name="T87" fmla="*/ 70 h 246"/>
                <a:gd name="T88" fmla="*/ 34 w 293"/>
                <a:gd name="T89" fmla="*/ 79 h 246"/>
                <a:gd name="T90" fmla="*/ 51 w 293"/>
                <a:gd name="T91" fmla="*/ 90 h 246"/>
                <a:gd name="T92" fmla="*/ 50 w 293"/>
                <a:gd name="T93" fmla="*/ 87 h 246"/>
                <a:gd name="T94" fmla="*/ 48 w 293"/>
                <a:gd name="T95" fmla="*/ 86 h 246"/>
                <a:gd name="T96" fmla="*/ 33 w 293"/>
                <a:gd name="T97" fmla="*/ 90 h 246"/>
                <a:gd name="T98" fmla="*/ 32 w 293"/>
                <a:gd name="T99" fmla="*/ 93 h 246"/>
                <a:gd name="T100" fmla="*/ 35 w 293"/>
                <a:gd name="T101" fmla="*/ 94 h 246"/>
                <a:gd name="T102" fmla="*/ 49 w 293"/>
                <a:gd name="T103" fmla="*/ 91 h 246"/>
                <a:gd name="T104" fmla="*/ 51 w 293"/>
                <a:gd name="T105" fmla="*/ 9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3" h="246">
                  <a:moveTo>
                    <a:pt x="227" y="246"/>
                  </a:moveTo>
                  <a:cubicBezTo>
                    <a:pt x="223" y="243"/>
                    <a:pt x="219" y="240"/>
                    <a:pt x="214" y="238"/>
                  </a:cubicBezTo>
                  <a:cubicBezTo>
                    <a:pt x="213" y="237"/>
                    <a:pt x="211" y="236"/>
                    <a:pt x="209" y="235"/>
                  </a:cubicBezTo>
                  <a:cubicBezTo>
                    <a:pt x="197" y="229"/>
                    <a:pt x="184" y="224"/>
                    <a:pt x="172" y="217"/>
                  </a:cubicBezTo>
                  <a:cubicBezTo>
                    <a:pt x="164" y="212"/>
                    <a:pt x="155" y="207"/>
                    <a:pt x="145" y="204"/>
                  </a:cubicBezTo>
                  <a:cubicBezTo>
                    <a:pt x="144" y="204"/>
                    <a:pt x="141" y="203"/>
                    <a:pt x="140" y="202"/>
                  </a:cubicBezTo>
                  <a:cubicBezTo>
                    <a:pt x="130" y="194"/>
                    <a:pt x="117" y="189"/>
                    <a:pt x="107" y="182"/>
                  </a:cubicBezTo>
                  <a:cubicBezTo>
                    <a:pt x="94" y="172"/>
                    <a:pt x="81" y="164"/>
                    <a:pt x="68" y="155"/>
                  </a:cubicBezTo>
                  <a:cubicBezTo>
                    <a:pt x="55" y="145"/>
                    <a:pt x="42" y="134"/>
                    <a:pt x="31" y="121"/>
                  </a:cubicBezTo>
                  <a:cubicBezTo>
                    <a:pt x="23" y="111"/>
                    <a:pt x="15" y="102"/>
                    <a:pt x="6" y="92"/>
                  </a:cubicBezTo>
                  <a:cubicBezTo>
                    <a:pt x="4" y="90"/>
                    <a:pt x="2" y="87"/>
                    <a:pt x="0" y="84"/>
                  </a:cubicBezTo>
                  <a:cubicBezTo>
                    <a:pt x="2" y="76"/>
                    <a:pt x="6" y="70"/>
                    <a:pt x="12" y="64"/>
                  </a:cubicBezTo>
                  <a:cubicBezTo>
                    <a:pt x="30" y="45"/>
                    <a:pt x="51" y="28"/>
                    <a:pt x="77" y="20"/>
                  </a:cubicBezTo>
                  <a:cubicBezTo>
                    <a:pt x="89" y="17"/>
                    <a:pt x="100" y="12"/>
                    <a:pt x="112" y="9"/>
                  </a:cubicBezTo>
                  <a:cubicBezTo>
                    <a:pt x="120" y="6"/>
                    <a:pt x="128" y="5"/>
                    <a:pt x="137" y="5"/>
                  </a:cubicBezTo>
                  <a:cubicBezTo>
                    <a:pt x="141" y="4"/>
                    <a:pt x="145" y="4"/>
                    <a:pt x="150" y="2"/>
                  </a:cubicBezTo>
                  <a:cubicBezTo>
                    <a:pt x="154" y="0"/>
                    <a:pt x="159" y="1"/>
                    <a:pt x="164" y="3"/>
                  </a:cubicBezTo>
                  <a:cubicBezTo>
                    <a:pt x="172" y="5"/>
                    <a:pt x="180" y="8"/>
                    <a:pt x="188" y="10"/>
                  </a:cubicBezTo>
                  <a:cubicBezTo>
                    <a:pt x="189" y="10"/>
                    <a:pt x="191" y="11"/>
                    <a:pt x="192" y="11"/>
                  </a:cubicBezTo>
                  <a:cubicBezTo>
                    <a:pt x="197" y="8"/>
                    <a:pt x="200" y="12"/>
                    <a:pt x="204" y="14"/>
                  </a:cubicBezTo>
                  <a:cubicBezTo>
                    <a:pt x="230" y="29"/>
                    <a:pt x="251" y="49"/>
                    <a:pt x="269" y="73"/>
                  </a:cubicBezTo>
                  <a:cubicBezTo>
                    <a:pt x="273" y="79"/>
                    <a:pt x="276" y="85"/>
                    <a:pt x="279" y="92"/>
                  </a:cubicBezTo>
                  <a:cubicBezTo>
                    <a:pt x="281" y="100"/>
                    <a:pt x="284" y="108"/>
                    <a:pt x="287" y="115"/>
                  </a:cubicBezTo>
                  <a:cubicBezTo>
                    <a:pt x="292" y="127"/>
                    <a:pt x="293" y="138"/>
                    <a:pt x="291" y="150"/>
                  </a:cubicBezTo>
                  <a:cubicBezTo>
                    <a:pt x="290" y="158"/>
                    <a:pt x="289" y="165"/>
                    <a:pt x="287" y="172"/>
                  </a:cubicBezTo>
                  <a:cubicBezTo>
                    <a:pt x="282" y="188"/>
                    <a:pt x="275" y="202"/>
                    <a:pt x="264" y="213"/>
                  </a:cubicBezTo>
                  <a:cubicBezTo>
                    <a:pt x="257" y="221"/>
                    <a:pt x="249" y="229"/>
                    <a:pt x="242" y="236"/>
                  </a:cubicBezTo>
                  <a:cubicBezTo>
                    <a:pt x="239" y="238"/>
                    <a:pt x="237" y="240"/>
                    <a:pt x="234" y="242"/>
                  </a:cubicBezTo>
                  <a:cubicBezTo>
                    <a:pt x="232" y="244"/>
                    <a:pt x="230" y="245"/>
                    <a:pt x="227" y="246"/>
                  </a:cubicBezTo>
                  <a:close/>
                  <a:moveTo>
                    <a:pt x="40" y="55"/>
                  </a:moveTo>
                  <a:cubicBezTo>
                    <a:pt x="48" y="54"/>
                    <a:pt x="56" y="55"/>
                    <a:pt x="64" y="51"/>
                  </a:cubicBezTo>
                  <a:cubicBezTo>
                    <a:pt x="66" y="49"/>
                    <a:pt x="69" y="49"/>
                    <a:pt x="72" y="48"/>
                  </a:cubicBezTo>
                  <a:cubicBezTo>
                    <a:pt x="75" y="47"/>
                    <a:pt x="78" y="46"/>
                    <a:pt x="81" y="45"/>
                  </a:cubicBezTo>
                  <a:cubicBezTo>
                    <a:pt x="82" y="44"/>
                    <a:pt x="84" y="42"/>
                    <a:pt x="83" y="41"/>
                  </a:cubicBezTo>
                  <a:cubicBezTo>
                    <a:pt x="83" y="39"/>
                    <a:pt x="81" y="37"/>
                    <a:pt x="79" y="37"/>
                  </a:cubicBezTo>
                  <a:cubicBezTo>
                    <a:pt x="78" y="36"/>
                    <a:pt x="76" y="36"/>
                    <a:pt x="74" y="37"/>
                  </a:cubicBezTo>
                  <a:cubicBezTo>
                    <a:pt x="67" y="39"/>
                    <a:pt x="60" y="42"/>
                    <a:pt x="53" y="44"/>
                  </a:cubicBezTo>
                  <a:cubicBezTo>
                    <a:pt x="48" y="45"/>
                    <a:pt x="44" y="49"/>
                    <a:pt x="40" y="52"/>
                  </a:cubicBezTo>
                  <a:cubicBezTo>
                    <a:pt x="40" y="52"/>
                    <a:pt x="40" y="54"/>
                    <a:pt x="40" y="55"/>
                  </a:cubicBezTo>
                  <a:close/>
                  <a:moveTo>
                    <a:pt x="34" y="79"/>
                  </a:moveTo>
                  <a:cubicBezTo>
                    <a:pt x="37" y="78"/>
                    <a:pt x="39" y="79"/>
                    <a:pt x="40" y="78"/>
                  </a:cubicBezTo>
                  <a:cubicBezTo>
                    <a:pt x="51" y="75"/>
                    <a:pt x="63" y="71"/>
                    <a:pt x="74" y="67"/>
                  </a:cubicBezTo>
                  <a:cubicBezTo>
                    <a:pt x="75" y="67"/>
                    <a:pt x="75" y="66"/>
                    <a:pt x="75" y="66"/>
                  </a:cubicBezTo>
                  <a:cubicBezTo>
                    <a:pt x="69" y="65"/>
                    <a:pt x="57" y="66"/>
                    <a:pt x="45" y="70"/>
                  </a:cubicBezTo>
                  <a:cubicBezTo>
                    <a:pt x="41" y="72"/>
                    <a:pt x="37" y="73"/>
                    <a:pt x="34" y="79"/>
                  </a:cubicBezTo>
                  <a:close/>
                  <a:moveTo>
                    <a:pt x="51" y="90"/>
                  </a:moveTo>
                  <a:cubicBezTo>
                    <a:pt x="50" y="89"/>
                    <a:pt x="50" y="88"/>
                    <a:pt x="50" y="87"/>
                  </a:cubicBezTo>
                  <a:cubicBezTo>
                    <a:pt x="50" y="86"/>
                    <a:pt x="49" y="86"/>
                    <a:pt x="48" y="86"/>
                  </a:cubicBezTo>
                  <a:cubicBezTo>
                    <a:pt x="43" y="85"/>
                    <a:pt x="38" y="87"/>
                    <a:pt x="33" y="90"/>
                  </a:cubicBezTo>
                  <a:cubicBezTo>
                    <a:pt x="32" y="90"/>
                    <a:pt x="32" y="92"/>
                    <a:pt x="32" y="93"/>
                  </a:cubicBezTo>
                  <a:cubicBezTo>
                    <a:pt x="32" y="94"/>
                    <a:pt x="34" y="95"/>
                    <a:pt x="35" y="94"/>
                  </a:cubicBezTo>
                  <a:cubicBezTo>
                    <a:pt x="40" y="93"/>
                    <a:pt x="44" y="92"/>
                    <a:pt x="49" y="91"/>
                  </a:cubicBezTo>
                  <a:cubicBezTo>
                    <a:pt x="50" y="91"/>
                    <a:pt x="50" y="91"/>
                    <a:pt x="51" y="9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70"/>
            <p:cNvSpPr>
              <a:spLocks noEditPoints="1"/>
            </p:cNvSpPr>
            <p:nvPr/>
          </p:nvSpPr>
          <p:spPr bwMode="auto">
            <a:xfrm>
              <a:off x="10594975" y="6183313"/>
              <a:ext cx="1265238" cy="1041400"/>
            </a:xfrm>
            <a:custGeom>
              <a:avLst/>
              <a:gdLst>
                <a:gd name="T0" fmla="*/ 389 w 452"/>
                <a:gd name="T1" fmla="*/ 367 h 372"/>
                <a:gd name="T2" fmla="*/ 347 w 452"/>
                <a:gd name="T3" fmla="*/ 358 h 372"/>
                <a:gd name="T4" fmla="*/ 319 w 452"/>
                <a:gd name="T5" fmla="*/ 349 h 372"/>
                <a:gd name="T6" fmla="*/ 288 w 452"/>
                <a:gd name="T7" fmla="*/ 330 h 372"/>
                <a:gd name="T8" fmla="*/ 269 w 452"/>
                <a:gd name="T9" fmla="*/ 321 h 372"/>
                <a:gd name="T10" fmla="*/ 242 w 452"/>
                <a:gd name="T11" fmla="*/ 308 h 372"/>
                <a:gd name="T12" fmla="*/ 196 w 452"/>
                <a:gd name="T13" fmla="*/ 284 h 372"/>
                <a:gd name="T14" fmla="*/ 153 w 452"/>
                <a:gd name="T15" fmla="*/ 248 h 372"/>
                <a:gd name="T16" fmla="*/ 130 w 452"/>
                <a:gd name="T17" fmla="*/ 226 h 372"/>
                <a:gd name="T18" fmla="*/ 76 w 452"/>
                <a:gd name="T19" fmla="*/ 166 h 372"/>
                <a:gd name="T20" fmla="*/ 50 w 452"/>
                <a:gd name="T21" fmla="*/ 131 h 372"/>
                <a:gd name="T22" fmla="*/ 26 w 452"/>
                <a:gd name="T23" fmla="*/ 94 h 372"/>
                <a:gd name="T24" fmla="*/ 19 w 452"/>
                <a:gd name="T25" fmla="*/ 79 h 372"/>
                <a:gd name="T26" fmla="*/ 2 w 452"/>
                <a:gd name="T27" fmla="*/ 29 h 372"/>
                <a:gd name="T28" fmla="*/ 17 w 452"/>
                <a:gd name="T29" fmla="*/ 0 h 372"/>
                <a:gd name="T30" fmla="*/ 47 w 452"/>
                <a:gd name="T31" fmla="*/ 2 h 372"/>
                <a:gd name="T32" fmla="*/ 76 w 452"/>
                <a:gd name="T33" fmla="*/ 13 h 372"/>
                <a:gd name="T34" fmla="*/ 127 w 452"/>
                <a:gd name="T35" fmla="*/ 27 h 372"/>
                <a:gd name="T36" fmla="*/ 152 w 452"/>
                <a:gd name="T37" fmla="*/ 38 h 372"/>
                <a:gd name="T38" fmla="*/ 159 w 452"/>
                <a:gd name="T39" fmla="*/ 49 h 372"/>
                <a:gd name="T40" fmla="*/ 115 w 452"/>
                <a:gd name="T41" fmla="*/ 36 h 372"/>
                <a:gd name="T42" fmla="*/ 70 w 452"/>
                <a:gd name="T43" fmla="*/ 21 h 372"/>
                <a:gd name="T44" fmla="*/ 35 w 452"/>
                <a:gd name="T45" fmla="*/ 24 h 372"/>
                <a:gd name="T46" fmla="*/ 24 w 452"/>
                <a:gd name="T47" fmla="*/ 43 h 372"/>
                <a:gd name="T48" fmla="*/ 33 w 452"/>
                <a:gd name="T49" fmla="*/ 82 h 372"/>
                <a:gd name="T50" fmla="*/ 48 w 452"/>
                <a:gd name="T51" fmla="*/ 106 h 372"/>
                <a:gd name="T52" fmla="*/ 114 w 452"/>
                <a:gd name="T53" fmla="*/ 185 h 372"/>
                <a:gd name="T54" fmla="*/ 143 w 452"/>
                <a:gd name="T55" fmla="*/ 211 h 372"/>
                <a:gd name="T56" fmla="*/ 178 w 452"/>
                <a:gd name="T57" fmla="*/ 236 h 372"/>
                <a:gd name="T58" fmla="*/ 240 w 452"/>
                <a:gd name="T59" fmla="*/ 269 h 372"/>
                <a:gd name="T60" fmla="*/ 283 w 452"/>
                <a:gd name="T61" fmla="*/ 291 h 372"/>
                <a:gd name="T62" fmla="*/ 328 w 452"/>
                <a:gd name="T63" fmla="*/ 318 h 372"/>
                <a:gd name="T64" fmla="*/ 377 w 452"/>
                <a:gd name="T65" fmla="*/ 335 h 372"/>
                <a:gd name="T66" fmla="*/ 399 w 452"/>
                <a:gd name="T67" fmla="*/ 340 h 372"/>
                <a:gd name="T68" fmla="*/ 420 w 452"/>
                <a:gd name="T69" fmla="*/ 327 h 372"/>
                <a:gd name="T70" fmla="*/ 424 w 452"/>
                <a:gd name="T71" fmla="*/ 298 h 372"/>
                <a:gd name="T72" fmla="*/ 382 w 452"/>
                <a:gd name="T73" fmla="*/ 243 h 372"/>
                <a:gd name="T74" fmla="*/ 390 w 452"/>
                <a:gd name="T75" fmla="*/ 229 h 372"/>
                <a:gd name="T76" fmla="*/ 410 w 452"/>
                <a:gd name="T77" fmla="*/ 257 h 372"/>
                <a:gd name="T78" fmla="*/ 429 w 452"/>
                <a:gd name="T79" fmla="*/ 283 h 372"/>
                <a:gd name="T80" fmla="*/ 442 w 452"/>
                <a:gd name="T81" fmla="*/ 299 h 372"/>
                <a:gd name="T82" fmla="*/ 452 w 452"/>
                <a:gd name="T83" fmla="*/ 327 h 372"/>
                <a:gd name="T84" fmla="*/ 451 w 452"/>
                <a:gd name="T85" fmla="*/ 343 h 372"/>
                <a:gd name="T86" fmla="*/ 433 w 452"/>
                <a:gd name="T87" fmla="*/ 364 h 372"/>
                <a:gd name="T88" fmla="*/ 414 w 452"/>
                <a:gd name="T89" fmla="*/ 361 h 372"/>
                <a:gd name="T90" fmla="*/ 411 w 452"/>
                <a:gd name="T91" fmla="*/ 358 h 372"/>
                <a:gd name="T92" fmla="*/ 408 w 452"/>
                <a:gd name="T93" fmla="*/ 367 h 372"/>
                <a:gd name="T94" fmla="*/ 390 w 452"/>
                <a:gd name="T95" fmla="*/ 354 h 372"/>
                <a:gd name="T96" fmla="*/ 402 w 452"/>
                <a:gd name="T97" fmla="*/ 3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372">
                  <a:moveTo>
                    <a:pt x="408" y="367"/>
                  </a:moveTo>
                  <a:cubicBezTo>
                    <a:pt x="402" y="369"/>
                    <a:pt x="395" y="367"/>
                    <a:pt x="389" y="367"/>
                  </a:cubicBezTo>
                  <a:cubicBezTo>
                    <a:pt x="379" y="366"/>
                    <a:pt x="369" y="364"/>
                    <a:pt x="359" y="361"/>
                  </a:cubicBezTo>
                  <a:cubicBezTo>
                    <a:pt x="355" y="360"/>
                    <a:pt x="351" y="359"/>
                    <a:pt x="347" y="358"/>
                  </a:cubicBezTo>
                  <a:cubicBezTo>
                    <a:pt x="345" y="357"/>
                    <a:pt x="343" y="356"/>
                    <a:pt x="340" y="356"/>
                  </a:cubicBezTo>
                  <a:cubicBezTo>
                    <a:pt x="333" y="354"/>
                    <a:pt x="325" y="353"/>
                    <a:pt x="319" y="349"/>
                  </a:cubicBezTo>
                  <a:cubicBezTo>
                    <a:pt x="315" y="347"/>
                    <a:pt x="311" y="345"/>
                    <a:pt x="307" y="342"/>
                  </a:cubicBezTo>
                  <a:cubicBezTo>
                    <a:pt x="301" y="337"/>
                    <a:pt x="295" y="333"/>
                    <a:pt x="288" y="330"/>
                  </a:cubicBezTo>
                  <a:cubicBezTo>
                    <a:pt x="283" y="328"/>
                    <a:pt x="278" y="326"/>
                    <a:pt x="273" y="323"/>
                  </a:cubicBezTo>
                  <a:cubicBezTo>
                    <a:pt x="272" y="322"/>
                    <a:pt x="270" y="321"/>
                    <a:pt x="269" y="321"/>
                  </a:cubicBezTo>
                  <a:cubicBezTo>
                    <a:pt x="261" y="318"/>
                    <a:pt x="253" y="315"/>
                    <a:pt x="247" y="310"/>
                  </a:cubicBezTo>
                  <a:cubicBezTo>
                    <a:pt x="246" y="309"/>
                    <a:pt x="244" y="308"/>
                    <a:pt x="242" y="308"/>
                  </a:cubicBezTo>
                  <a:cubicBezTo>
                    <a:pt x="233" y="306"/>
                    <a:pt x="225" y="300"/>
                    <a:pt x="217" y="295"/>
                  </a:cubicBezTo>
                  <a:cubicBezTo>
                    <a:pt x="210" y="291"/>
                    <a:pt x="203" y="287"/>
                    <a:pt x="196" y="284"/>
                  </a:cubicBezTo>
                  <a:cubicBezTo>
                    <a:pt x="189" y="280"/>
                    <a:pt x="184" y="274"/>
                    <a:pt x="177" y="270"/>
                  </a:cubicBezTo>
                  <a:cubicBezTo>
                    <a:pt x="168" y="264"/>
                    <a:pt x="160" y="256"/>
                    <a:pt x="153" y="248"/>
                  </a:cubicBezTo>
                  <a:cubicBezTo>
                    <a:pt x="151" y="245"/>
                    <a:pt x="148" y="242"/>
                    <a:pt x="145" y="240"/>
                  </a:cubicBezTo>
                  <a:cubicBezTo>
                    <a:pt x="139" y="237"/>
                    <a:pt x="135" y="231"/>
                    <a:pt x="130" y="226"/>
                  </a:cubicBezTo>
                  <a:cubicBezTo>
                    <a:pt x="116" y="210"/>
                    <a:pt x="102" y="194"/>
                    <a:pt x="88" y="178"/>
                  </a:cubicBezTo>
                  <a:cubicBezTo>
                    <a:pt x="84" y="174"/>
                    <a:pt x="80" y="170"/>
                    <a:pt x="76" y="166"/>
                  </a:cubicBezTo>
                  <a:cubicBezTo>
                    <a:pt x="71" y="159"/>
                    <a:pt x="65" y="153"/>
                    <a:pt x="61" y="145"/>
                  </a:cubicBezTo>
                  <a:cubicBezTo>
                    <a:pt x="58" y="140"/>
                    <a:pt x="54" y="136"/>
                    <a:pt x="50" y="131"/>
                  </a:cubicBezTo>
                  <a:cubicBezTo>
                    <a:pt x="45" y="125"/>
                    <a:pt x="39" y="118"/>
                    <a:pt x="36" y="110"/>
                  </a:cubicBezTo>
                  <a:cubicBezTo>
                    <a:pt x="33" y="104"/>
                    <a:pt x="29" y="99"/>
                    <a:pt x="26" y="94"/>
                  </a:cubicBezTo>
                  <a:cubicBezTo>
                    <a:pt x="25" y="92"/>
                    <a:pt x="24" y="89"/>
                    <a:pt x="23" y="87"/>
                  </a:cubicBezTo>
                  <a:cubicBezTo>
                    <a:pt x="22" y="85"/>
                    <a:pt x="21" y="82"/>
                    <a:pt x="19" y="79"/>
                  </a:cubicBezTo>
                  <a:cubicBezTo>
                    <a:pt x="14" y="71"/>
                    <a:pt x="10" y="63"/>
                    <a:pt x="8" y="54"/>
                  </a:cubicBezTo>
                  <a:cubicBezTo>
                    <a:pt x="7" y="45"/>
                    <a:pt x="4" y="37"/>
                    <a:pt x="2" y="29"/>
                  </a:cubicBezTo>
                  <a:cubicBezTo>
                    <a:pt x="0" y="20"/>
                    <a:pt x="3" y="13"/>
                    <a:pt x="9" y="7"/>
                  </a:cubicBezTo>
                  <a:cubicBezTo>
                    <a:pt x="12" y="4"/>
                    <a:pt x="15" y="2"/>
                    <a:pt x="17" y="0"/>
                  </a:cubicBezTo>
                  <a:cubicBezTo>
                    <a:pt x="25" y="0"/>
                    <a:pt x="32" y="0"/>
                    <a:pt x="40" y="0"/>
                  </a:cubicBezTo>
                  <a:cubicBezTo>
                    <a:pt x="42" y="0"/>
                    <a:pt x="45" y="1"/>
                    <a:pt x="47" y="2"/>
                  </a:cubicBezTo>
                  <a:cubicBezTo>
                    <a:pt x="56" y="5"/>
                    <a:pt x="65" y="9"/>
                    <a:pt x="73" y="12"/>
                  </a:cubicBezTo>
                  <a:cubicBezTo>
                    <a:pt x="74" y="12"/>
                    <a:pt x="75" y="13"/>
                    <a:pt x="76" y="13"/>
                  </a:cubicBezTo>
                  <a:cubicBezTo>
                    <a:pt x="87" y="14"/>
                    <a:pt x="96" y="18"/>
                    <a:pt x="106" y="22"/>
                  </a:cubicBezTo>
                  <a:cubicBezTo>
                    <a:pt x="113" y="24"/>
                    <a:pt x="120" y="25"/>
                    <a:pt x="127" y="27"/>
                  </a:cubicBezTo>
                  <a:cubicBezTo>
                    <a:pt x="129" y="28"/>
                    <a:pt x="131" y="29"/>
                    <a:pt x="133" y="29"/>
                  </a:cubicBezTo>
                  <a:cubicBezTo>
                    <a:pt x="140" y="32"/>
                    <a:pt x="146" y="35"/>
                    <a:pt x="152" y="38"/>
                  </a:cubicBezTo>
                  <a:cubicBezTo>
                    <a:pt x="157" y="40"/>
                    <a:pt x="162" y="43"/>
                    <a:pt x="166" y="49"/>
                  </a:cubicBezTo>
                  <a:cubicBezTo>
                    <a:pt x="163" y="49"/>
                    <a:pt x="161" y="50"/>
                    <a:pt x="159" y="49"/>
                  </a:cubicBezTo>
                  <a:cubicBezTo>
                    <a:pt x="152" y="47"/>
                    <a:pt x="144" y="45"/>
                    <a:pt x="136" y="42"/>
                  </a:cubicBezTo>
                  <a:cubicBezTo>
                    <a:pt x="129" y="40"/>
                    <a:pt x="122" y="38"/>
                    <a:pt x="115" y="36"/>
                  </a:cubicBezTo>
                  <a:cubicBezTo>
                    <a:pt x="112" y="35"/>
                    <a:pt x="108" y="34"/>
                    <a:pt x="105" y="32"/>
                  </a:cubicBezTo>
                  <a:cubicBezTo>
                    <a:pt x="94" y="27"/>
                    <a:pt x="82" y="24"/>
                    <a:pt x="70" y="21"/>
                  </a:cubicBezTo>
                  <a:cubicBezTo>
                    <a:pt x="64" y="20"/>
                    <a:pt x="58" y="19"/>
                    <a:pt x="51" y="19"/>
                  </a:cubicBezTo>
                  <a:cubicBezTo>
                    <a:pt x="45" y="18"/>
                    <a:pt x="40" y="20"/>
                    <a:pt x="35" y="24"/>
                  </a:cubicBezTo>
                  <a:cubicBezTo>
                    <a:pt x="34" y="26"/>
                    <a:pt x="32" y="27"/>
                    <a:pt x="30" y="29"/>
                  </a:cubicBezTo>
                  <a:cubicBezTo>
                    <a:pt x="26" y="33"/>
                    <a:pt x="24" y="37"/>
                    <a:pt x="24" y="43"/>
                  </a:cubicBezTo>
                  <a:cubicBezTo>
                    <a:pt x="26" y="54"/>
                    <a:pt x="26" y="66"/>
                    <a:pt x="31" y="78"/>
                  </a:cubicBezTo>
                  <a:cubicBezTo>
                    <a:pt x="32" y="79"/>
                    <a:pt x="32" y="82"/>
                    <a:pt x="33" y="82"/>
                  </a:cubicBezTo>
                  <a:cubicBezTo>
                    <a:pt x="38" y="85"/>
                    <a:pt x="39" y="89"/>
                    <a:pt x="41" y="93"/>
                  </a:cubicBezTo>
                  <a:cubicBezTo>
                    <a:pt x="44" y="98"/>
                    <a:pt x="46" y="102"/>
                    <a:pt x="48" y="106"/>
                  </a:cubicBezTo>
                  <a:cubicBezTo>
                    <a:pt x="50" y="109"/>
                    <a:pt x="52" y="112"/>
                    <a:pt x="55" y="115"/>
                  </a:cubicBezTo>
                  <a:cubicBezTo>
                    <a:pt x="74" y="138"/>
                    <a:pt x="94" y="161"/>
                    <a:pt x="114" y="185"/>
                  </a:cubicBezTo>
                  <a:cubicBezTo>
                    <a:pt x="115" y="185"/>
                    <a:pt x="115" y="186"/>
                    <a:pt x="116" y="187"/>
                  </a:cubicBezTo>
                  <a:cubicBezTo>
                    <a:pt x="125" y="195"/>
                    <a:pt x="134" y="202"/>
                    <a:pt x="143" y="211"/>
                  </a:cubicBezTo>
                  <a:cubicBezTo>
                    <a:pt x="146" y="214"/>
                    <a:pt x="151" y="218"/>
                    <a:pt x="155" y="221"/>
                  </a:cubicBezTo>
                  <a:cubicBezTo>
                    <a:pt x="163" y="226"/>
                    <a:pt x="170" y="232"/>
                    <a:pt x="178" y="236"/>
                  </a:cubicBezTo>
                  <a:cubicBezTo>
                    <a:pt x="189" y="242"/>
                    <a:pt x="198" y="249"/>
                    <a:pt x="209" y="254"/>
                  </a:cubicBezTo>
                  <a:cubicBezTo>
                    <a:pt x="219" y="261"/>
                    <a:pt x="229" y="265"/>
                    <a:pt x="240" y="269"/>
                  </a:cubicBezTo>
                  <a:cubicBezTo>
                    <a:pt x="244" y="271"/>
                    <a:pt x="248" y="274"/>
                    <a:pt x="252" y="276"/>
                  </a:cubicBezTo>
                  <a:cubicBezTo>
                    <a:pt x="262" y="281"/>
                    <a:pt x="272" y="287"/>
                    <a:pt x="283" y="291"/>
                  </a:cubicBezTo>
                  <a:cubicBezTo>
                    <a:pt x="291" y="295"/>
                    <a:pt x="298" y="300"/>
                    <a:pt x="306" y="305"/>
                  </a:cubicBezTo>
                  <a:cubicBezTo>
                    <a:pt x="313" y="309"/>
                    <a:pt x="320" y="314"/>
                    <a:pt x="328" y="318"/>
                  </a:cubicBezTo>
                  <a:cubicBezTo>
                    <a:pt x="334" y="320"/>
                    <a:pt x="340" y="323"/>
                    <a:pt x="346" y="326"/>
                  </a:cubicBezTo>
                  <a:cubicBezTo>
                    <a:pt x="356" y="331"/>
                    <a:pt x="366" y="334"/>
                    <a:pt x="377" y="335"/>
                  </a:cubicBezTo>
                  <a:cubicBezTo>
                    <a:pt x="380" y="335"/>
                    <a:pt x="383" y="336"/>
                    <a:pt x="386" y="338"/>
                  </a:cubicBezTo>
                  <a:cubicBezTo>
                    <a:pt x="390" y="339"/>
                    <a:pt x="394" y="340"/>
                    <a:pt x="399" y="340"/>
                  </a:cubicBezTo>
                  <a:cubicBezTo>
                    <a:pt x="403" y="340"/>
                    <a:pt x="407" y="339"/>
                    <a:pt x="410" y="336"/>
                  </a:cubicBezTo>
                  <a:cubicBezTo>
                    <a:pt x="413" y="332"/>
                    <a:pt x="417" y="330"/>
                    <a:pt x="420" y="327"/>
                  </a:cubicBezTo>
                  <a:cubicBezTo>
                    <a:pt x="425" y="322"/>
                    <a:pt x="427" y="317"/>
                    <a:pt x="426" y="310"/>
                  </a:cubicBezTo>
                  <a:cubicBezTo>
                    <a:pt x="426" y="306"/>
                    <a:pt x="425" y="302"/>
                    <a:pt x="424" y="298"/>
                  </a:cubicBezTo>
                  <a:cubicBezTo>
                    <a:pt x="419" y="289"/>
                    <a:pt x="415" y="280"/>
                    <a:pt x="408" y="272"/>
                  </a:cubicBezTo>
                  <a:cubicBezTo>
                    <a:pt x="399" y="263"/>
                    <a:pt x="391" y="253"/>
                    <a:pt x="382" y="243"/>
                  </a:cubicBezTo>
                  <a:cubicBezTo>
                    <a:pt x="384" y="239"/>
                    <a:pt x="386" y="235"/>
                    <a:pt x="388" y="230"/>
                  </a:cubicBezTo>
                  <a:cubicBezTo>
                    <a:pt x="388" y="230"/>
                    <a:pt x="389" y="230"/>
                    <a:pt x="390" y="229"/>
                  </a:cubicBezTo>
                  <a:cubicBezTo>
                    <a:pt x="394" y="233"/>
                    <a:pt x="398" y="237"/>
                    <a:pt x="400" y="242"/>
                  </a:cubicBezTo>
                  <a:cubicBezTo>
                    <a:pt x="402" y="248"/>
                    <a:pt x="406" y="252"/>
                    <a:pt x="410" y="257"/>
                  </a:cubicBezTo>
                  <a:cubicBezTo>
                    <a:pt x="413" y="261"/>
                    <a:pt x="417" y="265"/>
                    <a:pt x="421" y="269"/>
                  </a:cubicBezTo>
                  <a:cubicBezTo>
                    <a:pt x="424" y="273"/>
                    <a:pt x="428" y="277"/>
                    <a:pt x="429" y="283"/>
                  </a:cubicBezTo>
                  <a:cubicBezTo>
                    <a:pt x="429" y="285"/>
                    <a:pt x="431" y="287"/>
                    <a:pt x="433" y="289"/>
                  </a:cubicBezTo>
                  <a:cubicBezTo>
                    <a:pt x="436" y="292"/>
                    <a:pt x="438" y="295"/>
                    <a:pt x="442" y="299"/>
                  </a:cubicBezTo>
                  <a:cubicBezTo>
                    <a:pt x="446" y="303"/>
                    <a:pt x="448" y="309"/>
                    <a:pt x="449" y="315"/>
                  </a:cubicBezTo>
                  <a:cubicBezTo>
                    <a:pt x="450" y="319"/>
                    <a:pt x="451" y="323"/>
                    <a:pt x="452" y="327"/>
                  </a:cubicBezTo>
                  <a:cubicBezTo>
                    <a:pt x="452" y="330"/>
                    <a:pt x="452" y="333"/>
                    <a:pt x="452" y="336"/>
                  </a:cubicBezTo>
                  <a:cubicBezTo>
                    <a:pt x="452" y="338"/>
                    <a:pt x="451" y="341"/>
                    <a:pt x="451" y="343"/>
                  </a:cubicBezTo>
                  <a:cubicBezTo>
                    <a:pt x="450" y="348"/>
                    <a:pt x="448" y="351"/>
                    <a:pt x="444" y="354"/>
                  </a:cubicBezTo>
                  <a:cubicBezTo>
                    <a:pt x="440" y="357"/>
                    <a:pt x="436" y="361"/>
                    <a:pt x="433" y="364"/>
                  </a:cubicBezTo>
                  <a:cubicBezTo>
                    <a:pt x="425" y="371"/>
                    <a:pt x="417" y="372"/>
                    <a:pt x="407" y="367"/>
                  </a:cubicBezTo>
                  <a:cubicBezTo>
                    <a:pt x="410" y="365"/>
                    <a:pt x="412" y="363"/>
                    <a:pt x="414" y="361"/>
                  </a:cubicBezTo>
                  <a:cubicBezTo>
                    <a:pt x="415" y="361"/>
                    <a:pt x="415" y="358"/>
                    <a:pt x="414" y="358"/>
                  </a:cubicBezTo>
                  <a:cubicBezTo>
                    <a:pt x="414" y="357"/>
                    <a:pt x="412" y="357"/>
                    <a:pt x="411" y="358"/>
                  </a:cubicBezTo>
                  <a:cubicBezTo>
                    <a:pt x="409" y="358"/>
                    <a:pt x="408" y="360"/>
                    <a:pt x="407" y="361"/>
                  </a:cubicBezTo>
                  <a:cubicBezTo>
                    <a:pt x="405" y="363"/>
                    <a:pt x="407" y="365"/>
                    <a:pt x="408" y="367"/>
                  </a:cubicBezTo>
                  <a:close/>
                  <a:moveTo>
                    <a:pt x="402" y="354"/>
                  </a:moveTo>
                  <a:cubicBezTo>
                    <a:pt x="397" y="350"/>
                    <a:pt x="393" y="352"/>
                    <a:pt x="390" y="354"/>
                  </a:cubicBezTo>
                  <a:cubicBezTo>
                    <a:pt x="388" y="354"/>
                    <a:pt x="387" y="356"/>
                    <a:pt x="388" y="359"/>
                  </a:cubicBezTo>
                  <a:cubicBezTo>
                    <a:pt x="392" y="359"/>
                    <a:pt x="396" y="357"/>
                    <a:pt x="402" y="354"/>
                  </a:cubicBezTo>
                  <a:close/>
                </a:path>
              </a:pathLst>
            </a:custGeom>
            <a:solidFill>
              <a:srgbClr val="00E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71"/>
            <p:cNvSpPr/>
            <p:nvPr/>
          </p:nvSpPr>
          <p:spPr bwMode="auto">
            <a:xfrm>
              <a:off x="10799763" y="6692900"/>
              <a:ext cx="393700" cy="361950"/>
            </a:xfrm>
            <a:custGeom>
              <a:avLst/>
              <a:gdLst>
                <a:gd name="T0" fmla="*/ 3 w 141"/>
                <a:gd name="T1" fmla="*/ 0 h 129"/>
                <a:gd name="T2" fmla="*/ 11 w 141"/>
                <a:gd name="T3" fmla="*/ 8 h 129"/>
                <a:gd name="T4" fmla="*/ 51 w 141"/>
                <a:gd name="T5" fmla="*/ 55 h 129"/>
                <a:gd name="T6" fmla="*/ 60 w 141"/>
                <a:gd name="T7" fmla="*/ 63 h 129"/>
                <a:gd name="T8" fmla="*/ 77 w 141"/>
                <a:gd name="T9" fmla="*/ 79 h 129"/>
                <a:gd name="T10" fmla="*/ 101 w 141"/>
                <a:gd name="T11" fmla="*/ 101 h 129"/>
                <a:gd name="T12" fmla="*/ 111 w 141"/>
                <a:gd name="T13" fmla="*/ 108 h 129"/>
                <a:gd name="T14" fmla="*/ 121 w 141"/>
                <a:gd name="T15" fmla="*/ 115 h 129"/>
                <a:gd name="T16" fmla="*/ 139 w 141"/>
                <a:gd name="T17" fmla="*/ 125 h 129"/>
                <a:gd name="T18" fmla="*/ 141 w 141"/>
                <a:gd name="T19" fmla="*/ 129 h 129"/>
                <a:gd name="T20" fmla="*/ 134 w 141"/>
                <a:gd name="T21" fmla="*/ 127 h 129"/>
                <a:gd name="T22" fmla="*/ 93 w 141"/>
                <a:gd name="T23" fmla="*/ 115 h 129"/>
                <a:gd name="T24" fmla="*/ 86 w 141"/>
                <a:gd name="T25" fmla="*/ 111 h 129"/>
                <a:gd name="T26" fmla="*/ 27 w 141"/>
                <a:gd name="T27" fmla="*/ 63 h 129"/>
                <a:gd name="T28" fmla="*/ 1 w 141"/>
                <a:gd name="T29" fmla="*/ 10 h 129"/>
                <a:gd name="T30" fmla="*/ 3 w 141"/>
                <a:gd name="T3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29">
                  <a:moveTo>
                    <a:pt x="3" y="0"/>
                  </a:moveTo>
                  <a:cubicBezTo>
                    <a:pt x="6" y="3"/>
                    <a:pt x="9" y="6"/>
                    <a:pt x="11" y="8"/>
                  </a:cubicBezTo>
                  <a:cubicBezTo>
                    <a:pt x="24" y="24"/>
                    <a:pt x="38" y="40"/>
                    <a:pt x="51" y="55"/>
                  </a:cubicBezTo>
                  <a:cubicBezTo>
                    <a:pt x="54" y="58"/>
                    <a:pt x="56" y="61"/>
                    <a:pt x="60" y="63"/>
                  </a:cubicBezTo>
                  <a:cubicBezTo>
                    <a:pt x="67" y="68"/>
                    <a:pt x="72" y="73"/>
                    <a:pt x="77" y="79"/>
                  </a:cubicBezTo>
                  <a:cubicBezTo>
                    <a:pt x="83" y="89"/>
                    <a:pt x="93" y="94"/>
                    <a:pt x="101" y="101"/>
                  </a:cubicBezTo>
                  <a:cubicBezTo>
                    <a:pt x="105" y="103"/>
                    <a:pt x="108" y="106"/>
                    <a:pt x="111" y="108"/>
                  </a:cubicBezTo>
                  <a:cubicBezTo>
                    <a:pt x="114" y="111"/>
                    <a:pt x="118" y="113"/>
                    <a:pt x="121" y="115"/>
                  </a:cubicBezTo>
                  <a:cubicBezTo>
                    <a:pt x="127" y="118"/>
                    <a:pt x="133" y="122"/>
                    <a:pt x="139" y="125"/>
                  </a:cubicBezTo>
                  <a:cubicBezTo>
                    <a:pt x="139" y="126"/>
                    <a:pt x="140" y="127"/>
                    <a:pt x="141" y="129"/>
                  </a:cubicBezTo>
                  <a:cubicBezTo>
                    <a:pt x="138" y="128"/>
                    <a:pt x="136" y="128"/>
                    <a:pt x="134" y="127"/>
                  </a:cubicBezTo>
                  <a:cubicBezTo>
                    <a:pt x="120" y="123"/>
                    <a:pt x="107" y="119"/>
                    <a:pt x="93" y="115"/>
                  </a:cubicBezTo>
                  <a:cubicBezTo>
                    <a:pt x="91" y="114"/>
                    <a:pt x="88" y="113"/>
                    <a:pt x="86" y="111"/>
                  </a:cubicBezTo>
                  <a:cubicBezTo>
                    <a:pt x="63" y="99"/>
                    <a:pt x="43" y="83"/>
                    <a:pt x="27" y="63"/>
                  </a:cubicBezTo>
                  <a:cubicBezTo>
                    <a:pt x="14" y="48"/>
                    <a:pt x="7" y="29"/>
                    <a:pt x="1" y="10"/>
                  </a:cubicBezTo>
                  <a:cubicBezTo>
                    <a:pt x="0" y="7"/>
                    <a:pt x="0" y="6"/>
                    <a:pt x="3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72"/>
            <p:cNvSpPr>
              <a:spLocks noEditPoints="1"/>
            </p:cNvSpPr>
            <p:nvPr/>
          </p:nvSpPr>
          <p:spPr bwMode="auto">
            <a:xfrm>
              <a:off x="10550525" y="6132513"/>
              <a:ext cx="1360488" cy="1135063"/>
            </a:xfrm>
            <a:custGeom>
              <a:avLst/>
              <a:gdLst>
                <a:gd name="T0" fmla="*/ 251 w 486"/>
                <a:gd name="T1" fmla="*/ 48 h 405"/>
                <a:gd name="T2" fmla="*/ 404 w 486"/>
                <a:gd name="T3" fmla="*/ 173 h 405"/>
                <a:gd name="T4" fmla="*/ 421 w 486"/>
                <a:gd name="T5" fmla="*/ 241 h 405"/>
                <a:gd name="T6" fmla="*/ 460 w 486"/>
                <a:gd name="T7" fmla="*/ 294 h 405"/>
                <a:gd name="T8" fmla="*/ 483 w 486"/>
                <a:gd name="T9" fmla="*/ 340 h 405"/>
                <a:gd name="T10" fmla="*/ 442 w 486"/>
                <a:gd name="T11" fmla="*/ 403 h 405"/>
                <a:gd name="T12" fmla="*/ 389 w 486"/>
                <a:gd name="T13" fmla="*/ 396 h 405"/>
                <a:gd name="T14" fmla="*/ 297 w 486"/>
                <a:gd name="T15" fmla="*/ 358 h 405"/>
                <a:gd name="T16" fmla="*/ 177 w 486"/>
                <a:gd name="T17" fmla="*/ 331 h 405"/>
                <a:gd name="T18" fmla="*/ 79 w 486"/>
                <a:gd name="T19" fmla="*/ 230 h 405"/>
                <a:gd name="T20" fmla="*/ 44 w 486"/>
                <a:gd name="T21" fmla="*/ 142 h 405"/>
                <a:gd name="T22" fmla="*/ 3 w 486"/>
                <a:gd name="T23" fmla="*/ 51 h 405"/>
                <a:gd name="T24" fmla="*/ 92 w 486"/>
                <a:gd name="T25" fmla="*/ 15 h 405"/>
                <a:gd name="T26" fmla="*/ 154 w 486"/>
                <a:gd name="T27" fmla="*/ 34 h 405"/>
                <a:gd name="T28" fmla="*/ 423 w 486"/>
                <a:gd name="T29" fmla="*/ 385 h 405"/>
                <a:gd name="T30" fmla="*/ 468 w 486"/>
                <a:gd name="T31" fmla="*/ 354 h 405"/>
                <a:gd name="T32" fmla="*/ 449 w 486"/>
                <a:gd name="T33" fmla="*/ 307 h 405"/>
                <a:gd name="T34" fmla="*/ 416 w 486"/>
                <a:gd name="T35" fmla="*/ 260 h 405"/>
                <a:gd name="T36" fmla="*/ 424 w 486"/>
                <a:gd name="T37" fmla="*/ 290 h 405"/>
                <a:gd name="T38" fmla="*/ 426 w 486"/>
                <a:gd name="T39" fmla="*/ 354 h 405"/>
                <a:gd name="T40" fmla="*/ 362 w 486"/>
                <a:gd name="T41" fmla="*/ 344 h 405"/>
                <a:gd name="T42" fmla="*/ 268 w 486"/>
                <a:gd name="T43" fmla="*/ 294 h 405"/>
                <a:gd name="T44" fmla="*/ 171 w 486"/>
                <a:gd name="T45" fmla="*/ 239 h 405"/>
                <a:gd name="T46" fmla="*/ 71 w 486"/>
                <a:gd name="T47" fmla="*/ 133 h 405"/>
                <a:gd name="T48" fmla="*/ 47 w 486"/>
                <a:gd name="T49" fmla="*/ 96 h 405"/>
                <a:gd name="T50" fmla="*/ 67 w 486"/>
                <a:gd name="T51" fmla="*/ 37 h 405"/>
                <a:gd name="T52" fmla="*/ 152 w 486"/>
                <a:gd name="T53" fmla="*/ 60 h 405"/>
                <a:gd name="T54" fmla="*/ 149 w 486"/>
                <a:gd name="T55" fmla="*/ 47 h 405"/>
                <a:gd name="T56" fmla="*/ 89 w 486"/>
                <a:gd name="T57" fmla="*/ 30 h 405"/>
                <a:gd name="T58" fmla="*/ 25 w 486"/>
                <a:gd name="T59" fmla="*/ 25 h 405"/>
                <a:gd name="T60" fmla="*/ 39 w 486"/>
                <a:gd name="T61" fmla="*/ 105 h 405"/>
                <a:gd name="T62" fmla="*/ 77 w 486"/>
                <a:gd name="T63" fmla="*/ 163 h 405"/>
                <a:gd name="T64" fmla="*/ 161 w 486"/>
                <a:gd name="T65" fmla="*/ 258 h 405"/>
                <a:gd name="T66" fmla="*/ 233 w 486"/>
                <a:gd name="T67" fmla="*/ 313 h 405"/>
                <a:gd name="T68" fmla="*/ 289 w 486"/>
                <a:gd name="T69" fmla="*/ 341 h 405"/>
                <a:gd name="T70" fmla="*/ 356 w 486"/>
                <a:gd name="T71" fmla="*/ 374 h 405"/>
                <a:gd name="T72" fmla="*/ 424 w 486"/>
                <a:gd name="T73" fmla="*/ 385 h 405"/>
                <a:gd name="T74" fmla="*/ 345 w 486"/>
                <a:gd name="T75" fmla="*/ 301 h 405"/>
                <a:gd name="T76" fmla="*/ 390 w 486"/>
                <a:gd name="T77" fmla="*/ 180 h 405"/>
                <a:gd name="T78" fmla="*/ 295 w 486"/>
                <a:gd name="T79" fmla="*/ 76 h 405"/>
                <a:gd name="T80" fmla="*/ 240 w 486"/>
                <a:gd name="T81" fmla="*/ 70 h 405"/>
                <a:gd name="T82" fmla="*/ 103 w 486"/>
                <a:gd name="T83" fmla="*/ 149 h 405"/>
                <a:gd name="T84" fmla="*/ 210 w 486"/>
                <a:gd name="T85" fmla="*/ 247 h 405"/>
                <a:gd name="T86" fmla="*/ 312 w 486"/>
                <a:gd name="T87" fmla="*/ 300 h 405"/>
                <a:gd name="T88" fmla="*/ 153 w 486"/>
                <a:gd name="T89" fmla="*/ 77 h 405"/>
                <a:gd name="T90" fmla="*/ 85 w 486"/>
                <a:gd name="T91" fmla="*/ 54 h 405"/>
                <a:gd name="T92" fmla="*/ 75 w 486"/>
                <a:gd name="T93" fmla="*/ 114 h 405"/>
                <a:gd name="T94" fmla="*/ 116 w 486"/>
                <a:gd name="T95" fmla="*/ 263 h 405"/>
                <a:gd name="T96" fmla="*/ 230 w 486"/>
                <a:gd name="T97" fmla="*/ 329 h 405"/>
                <a:gd name="T98" fmla="*/ 190 w 486"/>
                <a:gd name="T99" fmla="*/ 301 h 405"/>
                <a:gd name="T100" fmla="*/ 100 w 486"/>
                <a:gd name="T101" fmla="*/ 208 h 405"/>
                <a:gd name="T102" fmla="*/ 351 w 486"/>
                <a:gd name="T103" fmla="*/ 321 h 405"/>
                <a:gd name="T104" fmla="*/ 420 w 486"/>
                <a:gd name="T105" fmla="*/ 338 h 405"/>
                <a:gd name="T106" fmla="*/ 390 w 486"/>
                <a:gd name="T107" fmla="*/ 277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6" h="405">
                  <a:moveTo>
                    <a:pt x="199" y="60"/>
                  </a:moveTo>
                  <a:cubicBezTo>
                    <a:pt x="208" y="58"/>
                    <a:pt x="215" y="57"/>
                    <a:pt x="223" y="55"/>
                  </a:cubicBezTo>
                  <a:cubicBezTo>
                    <a:pt x="226" y="54"/>
                    <a:pt x="230" y="53"/>
                    <a:pt x="233" y="51"/>
                  </a:cubicBezTo>
                  <a:cubicBezTo>
                    <a:pt x="239" y="48"/>
                    <a:pt x="245" y="48"/>
                    <a:pt x="251" y="48"/>
                  </a:cubicBezTo>
                  <a:cubicBezTo>
                    <a:pt x="280" y="49"/>
                    <a:pt x="306" y="60"/>
                    <a:pt x="329" y="76"/>
                  </a:cubicBezTo>
                  <a:cubicBezTo>
                    <a:pt x="352" y="92"/>
                    <a:pt x="370" y="112"/>
                    <a:pt x="386" y="133"/>
                  </a:cubicBezTo>
                  <a:cubicBezTo>
                    <a:pt x="391" y="139"/>
                    <a:pt x="394" y="146"/>
                    <a:pt x="397" y="153"/>
                  </a:cubicBezTo>
                  <a:cubicBezTo>
                    <a:pt x="399" y="160"/>
                    <a:pt x="402" y="166"/>
                    <a:pt x="404" y="173"/>
                  </a:cubicBezTo>
                  <a:cubicBezTo>
                    <a:pt x="410" y="188"/>
                    <a:pt x="412" y="203"/>
                    <a:pt x="410" y="219"/>
                  </a:cubicBezTo>
                  <a:cubicBezTo>
                    <a:pt x="410" y="221"/>
                    <a:pt x="410" y="223"/>
                    <a:pt x="409" y="225"/>
                  </a:cubicBezTo>
                  <a:cubicBezTo>
                    <a:pt x="409" y="226"/>
                    <a:pt x="410" y="226"/>
                    <a:pt x="410" y="227"/>
                  </a:cubicBezTo>
                  <a:cubicBezTo>
                    <a:pt x="413" y="231"/>
                    <a:pt x="417" y="236"/>
                    <a:pt x="421" y="241"/>
                  </a:cubicBezTo>
                  <a:cubicBezTo>
                    <a:pt x="426" y="245"/>
                    <a:pt x="430" y="250"/>
                    <a:pt x="432" y="256"/>
                  </a:cubicBezTo>
                  <a:cubicBezTo>
                    <a:pt x="433" y="259"/>
                    <a:pt x="436" y="262"/>
                    <a:pt x="438" y="264"/>
                  </a:cubicBezTo>
                  <a:cubicBezTo>
                    <a:pt x="442" y="269"/>
                    <a:pt x="447" y="275"/>
                    <a:pt x="452" y="280"/>
                  </a:cubicBezTo>
                  <a:cubicBezTo>
                    <a:pt x="455" y="284"/>
                    <a:pt x="459" y="288"/>
                    <a:pt x="460" y="294"/>
                  </a:cubicBezTo>
                  <a:cubicBezTo>
                    <a:pt x="460" y="295"/>
                    <a:pt x="462" y="297"/>
                    <a:pt x="463" y="298"/>
                  </a:cubicBezTo>
                  <a:cubicBezTo>
                    <a:pt x="464" y="300"/>
                    <a:pt x="466" y="303"/>
                    <a:pt x="468" y="304"/>
                  </a:cubicBezTo>
                  <a:cubicBezTo>
                    <a:pt x="476" y="312"/>
                    <a:pt x="480" y="321"/>
                    <a:pt x="481" y="332"/>
                  </a:cubicBezTo>
                  <a:cubicBezTo>
                    <a:pt x="481" y="334"/>
                    <a:pt x="482" y="337"/>
                    <a:pt x="483" y="340"/>
                  </a:cubicBezTo>
                  <a:cubicBezTo>
                    <a:pt x="486" y="346"/>
                    <a:pt x="485" y="351"/>
                    <a:pt x="484" y="358"/>
                  </a:cubicBezTo>
                  <a:cubicBezTo>
                    <a:pt x="480" y="375"/>
                    <a:pt x="481" y="375"/>
                    <a:pt x="467" y="386"/>
                  </a:cubicBezTo>
                  <a:cubicBezTo>
                    <a:pt x="462" y="391"/>
                    <a:pt x="457" y="395"/>
                    <a:pt x="452" y="400"/>
                  </a:cubicBezTo>
                  <a:cubicBezTo>
                    <a:pt x="449" y="402"/>
                    <a:pt x="446" y="404"/>
                    <a:pt x="442" y="403"/>
                  </a:cubicBezTo>
                  <a:cubicBezTo>
                    <a:pt x="440" y="403"/>
                    <a:pt x="438" y="403"/>
                    <a:pt x="436" y="404"/>
                  </a:cubicBezTo>
                  <a:cubicBezTo>
                    <a:pt x="431" y="405"/>
                    <a:pt x="426" y="405"/>
                    <a:pt x="421" y="402"/>
                  </a:cubicBezTo>
                  <a:cubicBezTo>
                    <a:pt x="418" y="401"/>
                    <a:pt x="413" y="401"/>
                    <a:pt x="409" y="401"/>
                  </a:cubicBezTo>
                  <a:cubicBezTo>
                    <a:pt x="402" y="401"/>
                    <a:pt x="396" y="399"/>
                    <a:pt x="389" y="396"/>
                  </a:cubicBezTo>
                  <a:cubicBezTo>
                    <a:pt x="383" y="393"/>
                    <a:pt x="377" y="391"/>
                    <a:pt x="370" y="389"/>
                  </a:cubicBezTo>
                  <a:cubicBezTo>
                    <a:pt x="355" y="383"/>
                    <a:pt x="340" y="378"/>
                    <a:pt x="325" y="373"/>
                  </a:cubicBezTo>
                  <a:cubicBezTo>
                    <a:pt x="323" y="372"/>
                    <a:pt x="320" y="370"/>
                    <a:pt x="318" y="369"/>
                  </a:cubicBezTo>
                  <a:cubicBezTo>
                    <a:pt x="312" y="364"/>
                    <a:pt x="304" y="361"/>
                    <a:pt x="297" y="358"/>
                  </a:cubicBezTo>
                  <a:cubicBezTo>
                    <a:pt x="293" y="357"/>
                    <a:pt x="288" y="355"/>
                    <a:pt x="284" y="352"/>
                  </a:cubicBezTo>
                  <a:cubicBezTo>
                    <a:pt x="276" y="348"/>
                    <a:pt x="267" y="345"/>
                    <a:pt x="258" y="347"/>
                  </a:cubicBezTo>
                  <a:cubicBezTo>
                    <a:pt x="243" y="349"/>
                    <a:pt x="229" y="347"/>
                    <a:pt x="215" y="343"/>
                  </a:cubicBezTo>
                  <a:cubicBezTo>
                    <a:pt x="202" y="339"/>
                    <a:pt x="190" y="335"/>
                    <a:pt x="177" y="331"/>
                  </a:cubicBezTo>
                  <a:cubicBezTo>
                    <a:pt x="173" y="329"/>
                    <a:pt x="168" y="327"/>
                    <a:pt x="164" y="325"/>
                  </a:cubicBezTo>
                  <a:cubicBezTo>
                    <a:pt x="143" y="313"/>
                    <a:pt x="125" y="298"/>
                    <a:pt x="108" y="280"/>
                  </a:cubicBezTo>
                  <a:cubicBezTo>
                    <a:pt x="101" y="273"/>
                    <a:pt x="95" y="265"/>
                    <a:pt x="90" y="256"/>
                  </a:cubicBezTo>
                  <a:cubicBezTo>
                    <a:pt x="86" y="247"/>
                    <a:pt x="82" y="239"/>
                    <a:pt x="79" y="230"/>
                  </a:cubicBezTo>
                  <a:cubicBezTo>
                    <a:pt x="73" y="217"/>
                    <a:pt x="72" y="203"/>
                    <a:pt x="73" y="189"/>
                  </a:cubicBezTo>
                  <a:cubicBezTo>
                    <a:pt x="73" y="184"/>
                    <a:pt x="73" y="179"/>
                    <a:pt x="69" y="175"/>
                  </a:cubicBezTo>
                  <a:cubicBezTo>
                    <a:pt x="68" y="175"/>
                    <a:pt x="68" y="175"/>
                    <a:pt x="68" y="174"/>
                  </a:cubicBezTo>
                  <a:cubicBezTo>
                    <a:pt x="62" y="162"/>
                    <a:pt x="53" y="152"/>
                    <a:pt x="44" y="142"/>
                  </a:cubicBezTo>
                  <a:cubicBezTo>
                    <a:pt x="36" y="132"/>
                    <a:pt x="30" y="121"/>
                    <a:pt x="25" y="110"/>
                  </a:cubicBezTo>
                  <a:cubicBezTo>
                    <a:pt x="23" y="108"/>
                    <a:pt x="22" y="105"/>
                    <a:pt x="21" y="103"/>
                  </a:cubicBezTo>
                  <a:cubicBezTo>
                    <a:pt x="16" y="95"/>
                    <a:pt x="12" y="87"/>
                    <a:pt x="10" y="78"/>
                  </a:cubicBezTo>
                  <a:cubicBezTo>
                    <a:pt x="8" y="69"/>
                    <a:pt x="6" y="60"/>
                    <a:pt x="3" y="51"/>
                  </a:cubicBezTo>
                  <a:cubicBezTo>
                    <a:pt x="0" y="36"/>
                    <a:pt x="4" y="24"/>
                    <a:pt x="15" y="14"/>
                  </a:cubicBezTo>
                  <a:cubicBezTo>
                    <a:pt x="23" y="5"/>
                    <a:pt x="32" y="0"/>
                    <a:pt x="45" y="3"/>
                  </a:cubicBezTo>
                  <a:cubicBezTo>
                    <a:pt x="56" y="2"/>
                    <a:pt x="67" y="3"/>
                    <a:pt x="76" y="9"/>
                  </a:cubicBezTo>
                  <a:cubicBezTo>
                    <a:pt x="81" y="12"/>
                    <a:pt x="87" y="13"/>
                    <a:pt x="92" y="15"/>
                  </a:cubicBezTo>
                  <a:cubicBezTo>
                    <a:pt x="93" y="15"/>
                    <a:pt x="94" y="16"/>
                    <a:pt x="96" y="16"/>
                  </a:cubicBezTo>
                  <a:cubicBezTo>
                    <a:pt x="108" y="17"/>
                    <a:pt x="118" y="23"/>
                    <a:pt x="130" y="27"/>
                  </a:cubicBezTo>
                  <a:cubicBezTo>
                    <a:pt x="135" y="28"/>
                    <a:pt x="140" y="29"/>
                    <a:pt x="145" y="31"/>
                  </a:cubicBezTo>
                  <a:cubicBezTo>
                    <a:pt x="148" y="31"/>
                    <a:pt x="151" y="32"/>
                    <a:pt x="154" y="34"/>
                  </a:cubicBezTo>
                  <a:cubicBezTo>
                    <a:pt x="160" y="36"/>
                    <a:pt x="166" y="39"/>
                    <a:pt x="171" y="41"/>
                  </a:cubicBezTo>
                  <a:cubicBezTo>
                    <a:pt x="177" y="44"/>
                    <a:pt x="182" y="47"/>
                    <a:pt x="187" y="51"/>
                  </a:cubicBezTo>
                  <a:cubicBezTo>
                    <a:pt x="190" y="55"/>
                    <a:pt x="195" y="57"/>
                    <a:pt x="199" y="60"/>
                  </a:cubicBezTo>
                  <a:close/>
                  <a:moveTo>
                    <a:pt x="423" y="385"/>
                  </a:moveTo>
                  <a:cubicBezTo>
                    <a:pt x="433" y="390"/>
                    <a:pt x="441" y="389"/>
                    <a:pt x="449" y="382"/>
                  </a:cubicBezTo>
                  <a:cubicBezTo>
                    <a:pt x="452" y="379"/>
                    <a:pt x="456" y="375"/>
                    <a:pt x="460" y="372"/>
                  </a:cubicBezTo>
                  <a:cubicBezTo>
                    <a:pt x="464" y="369"/>
                    <a:pt x="466" y="366"/>
                    <a:pt x="467" y="361"/>
                  </a:cubicBezTo>
                  <a:cubicBezTo>
                    <a:pt x="467" y="359"/>
                    <a:pt x="468" y="356"/>
                    <a:pt x="468" y="354"/>
                  </a:cubicBezTo>
                  <a:cubicBezTo>
                    <a:pt x="468" y="351"/>
                    <a:pt x="468" y="348"/>
                    <a:pt x="468" y="345"/>
                  </a:cubicBezTo>
                  <a:cubicBezTo>
                    <a:pt x="467" y="341"/>
                    <a:pt x="466" y="337"/>
                    <a:pt x="465" y="333"/>
                  </a:cubicBezTo>
                  <a:cubicBezTo>
                    <a:pt x="464" y="327"/>
                    <a:pt x="462" y="321"/>
                    <a:pt x="458" y="317"/>
                  </a:cubicBezTo>
                  <a:cubicBezTo>
                    <a:pt x="454" y="313"/>
                    <a:pt x="452" y="310"/>
                    <a:pt x="449" y="307"/>
                  </a:cubicBezTo>
                  <a:cubicBezTo>
                    <a:pt x="447" y="305"/>
                    <a:pt x="445" y="303"/>
                    <a:pt x="445" y="301"/>
                  </a:cubicBezTo>
                  <a:cubicBezTo>
                    <a:pt x="444" y="295"/>
                    <a:pt x="440" y="291"/>
                    <a:pt x="437" y="287"/>
                  </a:cubicBezTo>
                  <a:cubicBezTo>
                    <a:pt x="433" y="283"/>
                    <a:pt x="429" y="279"/>
                    <a:pt x="426" y="275"/>
                  </a:cubicBezTo>
                  <a:cubicBezTo>
                    <a:pt x="422" y="270"/>
                    <a:pt x="418" y="266"/>
                    <a:pt x="416" y="260"/>
                  </a:cubicBezTo>
                  <a:cubicBezTo>
                    <a:pt x="414" y="255"/>
                    <a:pt x="410" y="251"/>
                    <a:pt x="406" y="247"/>
                  </a:cubicBezTo>
                  <a:cubicBezTo>
                    <a:pt x="405" y="248"/>
                    <a:pt x="404" y="248"/>
                    <a:pt x="404" y="248"/>
                  </a:cubicBezTo>
                  <a:cubicBezTo>
                    <a:pt x="402" y="253"/>
                    <a:pt x="400" y="257"/>
                    <a:pt x="398" y="261"/>
                  </a:cubicBezTo>
                  <a:cubicBezTo>
                    <a:pt x="407" y="271"/>
                    <a:pt x="415" y="281"/>
                    <a:pt x="424" y="290"/>
                  </a:cubicBezTo>
                  <a:cubicBezTo>
                    <a:pt x="431" y="298"/>
                    <a:pt x="435" y="307"/>
                    <a:pt x="440" y="316"/>
                  </a:cubicBezTo>
                  <a:cubicBezTo>
                    <a:pt x="441" y="320"/>
                    <a:pt x="442" y="324"/>
                    <a:pt x="442" y="328"/>
                  </a:cubicBezTo>
                  <a:cubicBezTo>
                    <a:pt x="443" y="335"/>
                    <a:pt x="441" y="340"/>
                    <a:pt x="436" y="345"/>
                  </a:cubicBezTo>
                  <a:cubicBezTo>
                    <a:pt x="433" y="348"/>
                    <a:pt x="429" y="350"/>
                    <a:pt x="426" y="354"/>
                  </a:cubicBezTo>
                  <a:cubicBezTo>
                    <a:pt x="423" y="357"/>
                    <a:pt x="419" y="358"/>
                    <a:pt x="415" y="358"/>
                  </a:cubicBezTo>
                  <a:cubicBezTo>
                    <a:pt x="410" y="358"/>
                    <a:pt x="406" y="357"/>
                    <a:pt x="402" y="356"/>
                  </a:cubicBezTo>
                  <a:cubicBezTo>
                    <a:pt x="399" y="354"/>
                    <a:pt x="396" y="353"/>
                    <a:pt x="393" y="353"/>
                  </a:cubicBezTo>
                  <a:cubicBezTo>
                    <a:pt x="382" y="352"/>
                    <a:pt x="372" y="349"/>
                    <a:pt x="362" y="344"/>
                  </a:cubicBezTo>
                  <a:cubicBezTo>
                    <a:pt x="356" y="341"/>
                    <a:pt x="350" y="338"/>
                    <a:pt x="344" y="336"/>
                  </a:cubicBezTo>
                  <a:cubicBezTo>
                    <a:pt x="336" y="332"/>
                    <a:pt x="329" y="327"/>
                    <a:pt x="322" y="323"/>
                  </a:cubicBezTo>
                  <a:cubicBezTo>
                    <a:pt x="314" y="318"/>
                    <a:pt x="307" y="313"/>
                    <a:pt x="299" y="309"/>
                  </a:cubicBezTo>
                  <a:cubicBezTo>
                    <a:pt x="288" y="305"/>
                    <a:pt x="278" y="299"/>
                    <a:pt x="268" y="294"/>
                  </a:cubicBezTo>
                  <a:cubicBezTo>
                    <a:pt x="264" y="292"/>
                    <a:pt x="260" y="289"/>
                    <a:pt x="256" y="287"/>
                  </a:cubicBezTo>
                  <a:cubicBezTo>
                    <a:pt x="245" y="283"/>
                    <a:pt x="235" y="279"/>
                    <a:pt x="225" y="272"/>
                  </a:cubicBezTo>
                  <a:cubicBezTo>
                    <a:pt x="214" y="267"/>
                    <a:pt x="205" y="260"/>
                    <a:pt x="194" y="254"/>
                  </a:cubicBezTo>
                  <a:cubicBezTo>
                    <a:pt x="186" y="250"/>
                    <a:pt x="179" y="244"/>
                    <a:pt x="171" y="239"/>
                  </a:cubicBezTo>
                  <a:cubicBezTo>
                    <a:pt x="167" y="236"/>
                    <a:pt x="162" y="232"/>
                    <a:pt x="159" y="229"/>
                  </a:cubicBezTo>
                  <a:cubicBezTo>
                    <a:pt x="150" y="220"/>
                    <a:pt x="141" y="213"/>
                    <a:pt x="132" y="205"/>
                  </a:cubicBezTo>
                  <a:cubicBezTo>
                    <a:pt x="131" y="204"/>
                    <a:pt x="131" y="203"/>
                    <a:pt x="130" y="203"/>
                  </a:cubicBezTo>
                  <a:cubicBezTo>
                    <a:pt x="110" y="179"/>
                    <a:pt x="90" y="156"/>
                    <a:pt x="71" y="133"/>
                  </a:cubicBezTo>
                  <a:cubicBezTo>
                    <a:pt x="68" y="130"/>
                    <a:pt x="66" y="127"/>
                    <a:pt x="64" y="124"/>
                  </a:cubicBezTo>
                  <a:cubicBezTo>
                    <a:pt x="62" y="120"/>
                    <a:pt x="60" y="116"/>
                    <a:pt x="57" y="111"/>
                  </a:cubicBezTo>
                  <a:cubicBezTo>
                    <a:pt x="55" y="107"/>
                    <a:pt x="54" y="103"/>
                    <a:pt x="49" y="100"/>
                  </a:cubicBezTo>
                  <a:cubicBezTo>
                    <a:pt x="48" y="100"/>
                    <a:pt x="48" y="97"/>
                    <a:pt x="47" y="96"/>
                  </a:cubicBezTo>
                  <a:cubicBezTo>
                    <a:pt x="42" y="84"/>
                    <a:pt x="42" y="72"/>
                    <a:pt x="40" y="61"/>
                  </a:cubicBezTo>
                  <a:cubicBezTo>
                    <a:pt x="40" y="55"/>
                    <a:pt x="42" y="51"/>
                    <a:pt x="46" y="47"/>
                  </a:cubicBezTo>
                  <a:cubicBezTo>
                    <a:pt x="48" y="45"/>
                    <a:pt x="50" y="44"/>
                    <a:pt x="51" y="42"/>
                  </a:cubicBezTo>
                  <a:cubicBezTo>
                    <a:pt x="56" y="38"/>
                    <a:pt x="61" y="36"/>
                    <a:pt x="67" y="37"/>
                  </a:cubicBezTo>
                  <a:cubicBezTo>
                    <a:pt x="74" y="37"/>
                    <a:pt x="80" y="38"/>
                    <a:pt x="86" y="39"/>
                  </a:cubicBezTo>
                  <a:cubicBezTo>
                    <a:pt x="98" y="42"/>
                    <a:pt x="110" y="45"/>
                    <a:pt x="121" y="50"/>
                  </a:cubicBezTo>
                  <a:cubicBezTo>
                    <a:pt x="124" y="52"/>
                    <a:pt x="128" y="53"/>
                    <a:pt x="131" y="54"/>
                  </a:cubicBezTo>
                  <a:cubicBezTo>
                    <a:pt x="138" y="56"/>
                    <a:pt x="145" y="58"/>
                    <a:pt x="152" y="60"/>
                  </a:cubicBezTo>
                  <a:cubicBezTo>
                    <a:pt x="160" y="63"/>
                    <a:pt x="168" y="65"/>
                    <a:pt x="175" y="67"/>
                  </a:cubicBezTo>
                  <a:cubicBezTo>
                    <a:pt x="177" y="68"/>
                    <a:pt x="179" y="67"/>
                    <a:pt x="182" y="67"/>
                  </a:cubicBezTo>
                  <a:cubicBezTo>
                    <a:pt x="178" y="61"/>
                    <a:pt x="173" y="58"/>
                    <a:pt x="168" y="56"/>
                  </a:cubicBezTo>
                  <a:cubicBezTo>
                    <a:pt x="162" y="53"/>
                    <a:pt x="156" y="50"/>
                    <a:pt x="149" y="47"/>
                  </a:cubicBezTo>
                  <a:cubicBezTo>
                    <a:pt x="147" y="47"/>
                    <a:pt x="145" y="46"/>
                    <a:pt x="143" y="45"/>
                  </a:cubicBezTo>
                  <a:cubicBezTo>
                    <a:pt x="136" y="43"/>
                    <a:pt x="129" y="42"/>
                    <a:pt x="122" y="40"/>
                  </a:cubicBezTo>
                  <a:cubicBezTo>
                    <a:pt x="112" y="36"/>
                    <a:pt x="103" y="32"/>
                    <a:pt x="92" y="31"/>
                  </a:cubicBezTo>
                  <a:cubicBezTo>
                    <a:pt x="91" y="31"/>
                    <a:pt x="90" y="30"/>
                    <a:pt x="89" y="30"/>
                  </a:cubicBezTo>
                  <a:cubicBezTo>
                    <a:pt x="81" y="27"/>
                    <a:pt x="72" y="23"/>
                    <a:pt x="63" y="20"/>
                  </a:cubicBezTo>
                  <a:cubicBezTo>
                    <a:pt x="61" y="19"/>
                    <a:pt x="58" y="18"/>
                    <a:pt x="56" y="18"/>
                  </a:cubicBezTo>
                  <a:cubicBezTo>
                    <a:pt x="48" y="18"/>
                    <a:pt x="41" y="18"/>
                    <a:pt x="33" y="18"/>
                  </a:cubicBezTo>
                  <a:cubicBezTo>
                    <a:pt x="31" y="20"/>
                    <a:pt x="28" y="22"/>
                    <a:pt x="25" y="25"/>
                  </a:cubicBezTo>
                  <a:cubicBezTo>
                    <a:pt x="19" y="31"/>
                    <a:pt x="16" y="38"/>
                    <a:pt x="18" y="47"/>
                  </a:cubicBezTo>
                  <a:cubicBezTo>
                    <a:pt x="20" y="55"/>
                    <a:pt x="23" y="63"/>
                    <a:pt x="24" y="72"/>
                  </a:cubicBezTo>
                  <a:cubicBezTo>
                    <a:pt x="26" y="81"/>
                    <a:pt x="30" y="89"/>
                    <a:pt x="35" y="97"/>
                  </a:cubicBezTo>
                  <a:cubicBezTo>
                    <a:pt x="37" y="100"/>
                    <a:pt x="38" y="103"/>
                    <a:pt x="39" y="105"/>
                  </a:cubicBezTo>
                  <a:cubicBezTo>
                    <a:pt x="40" y="107"/>
                    <a:pt x="41" y="110"/>
                    <a:pt x="42" y="112"/>
                  </a:cubicBezTo>
                  <a:cubicBezTo>
                    <a:pt x="45" y="117"/>
                    <a:pt x="49" y="122"/>
                    <a:pt x="52" y="128"/>
                  </a:cubicBezTo>
                  <a:cubicBezTo>
                    <a:pt x="55" y="136"/>
                    <a:pt x="61" y="143"/>
                    <a:pt x="66" y="149"/>
                  </a:cubicBezTo>
                  <a:cubicBezTo>
                    <a:pt x="70" y="154"/>
                    <a:pt x="74" y="158"/>
                    <a:pt x="77" y="163"/>
                  </a:cubicBezTo>
                  <a:cubicBezTo>
                    <a:pt x="81" y="171"/>
                    <a:pt x="87" y="177"/>
                    <a:pt x="92" y="184"/>
                  </a:cubicBezTo>
                  <a:cubicBezTo>
                    <a:pt x="96" y="188"/>
                    <a:pt x="100" y="192"/>
                    <a:pt x="104" y="196"/>
                  </a:cubicBezTo>
                  <a:cubicBezTo>
                    <a:pt x="118" y="212"/>
                    <a:pt x="132" y="228"/>
                    <a:pt x="146" y="244"/>
                  </a:cubicBezTo>
                  <a:cubicBezTo>
                    <a:pt x="151" y="249"/>
                    <a:pt x="155" y="255"/>
                    <a:pt x="161" y="258"/>
                  </a:cubicBezTo>
                  <a:cubicBezTo>
                    <a:pt x="164" y="260"/>
                    <a:pt x="167" y="263"/>
                    <a:pt x="169" y="266"/>
                  </a:cubicBezTo>
                  <a:cubicBezTo>
                    <a:pt x="176" y="274"/>
                    <a:pt x="184" y="282"/>
                    <a:pt x="193" y="288"/>
                  </a:cubicBezTo>
                  <a:cubicBezTo>
                    <a:pt x="200" y="292"/>
                    <a:pt x="205" y="298"/>
                    <a:pt x="212" y="302"/>
                  </a:cubicBezTo>
                  <a:cubicBezTo>
                    <a:pt x="219" y="305"/>
                    <a:pt x="226" y="309"/>
                    <a:pt x="233" y="313"/>
                  </a:cubicBezTo>
                  <a:cubicBezTo>
                    <a:pt x="241" y="318"/>
                    <a:pt x="249" y="324"/>
                    <a:pt x="258" y="326"/>
                  </a:cubicBezTo>
                  <a:cubicBezTo>
                    <a:pt x="260" y="326"/>
                    <a:pt x="262" y="327"/>
                    <a:pt x="263" y="328"/>
                  </a:cubicBezTo>
                  <a:cubicBezTo>
                    <a:pt x="269" y="333"/>
                    <a:pt x="277" y="336"/>
                    <a:pt x="285" y="339"/>
                  </a:cubicBezTo>
                  <a:cubicBezTo>
                    <a:pt x="286" y="339"/>
                    <a:pt x="288" y="340"/>
                    <a:pt x="289" y="341"/>
                  </a:cubicBezTo>
                  <a:cubicBezTo>
                    <a:pt x="294" y="344"/>
                    <a:pt x="299" y="346"/>
                    <a:pt x="304" y="348"/>
                  </a:cubicBezTo>
                  <a:cubicBezTo>
                    <a:pt x="311" y="351"/>
                    <a:pt x="317" y="355"/>
                    <a:pt x="323" y="360"/>
                  </a:cubicBezTo>
                  <a:cubicBezTo>
                    <a:pt x="327" y="363"/>
                    <a:pt x="331" y="365"/>
                    <a:pt x="335" y="367"/>
                  </a:cubicBezTo>
                  <a:cubicBezTo>
                    <a:pt x="341" y="371"/>
                    <a:pt x="349" y="372"/>
                    <a:pt x="356" y="374"/>
                  </a:cubicBezTo>
                  <a:cubicBezTo>
                    <a:pt x="359" y="374"/>
                    <a:pt x="361" y="375"/>
                    <a:pt x="363" y="376"/>
                  </a:cubicBezTo>
                  <a:cubicBezTo>
                    <a:pt x="367" y="377"/>
                    <a:pt x="371" y="378"/>
                    <a:pt x="375" y="379"/>
                  </a:cubicBezTo>
                  <a:cubicBezTo>
                    <a:pt x="385" y="382"/>
                    <a:pt x="395" y="384"/>
                    <a:pt x="405" y="385"/>
                  </a:cubicBezTo>
                  <a:cubicBezTo>
                    <a:pt x="411" y="385"/>
                    <a:pt x="418" y="387"/>
                    <a:pt x="424" y="385"/>
                  </a:cubicBezTo>
                  <a:lnTo>
                    <a:pt x="423" y="385"/>
                  </a:lnTo>
                  <a:close/>
                  <a:moveTo>
                    <a:pt x="330" y="311"/>
                  </a:moveTo>
                  <a:cubicBezTo>
                    <a:pt x="333" y="310"/>
                    <a:pt x="335" y="309"/>
                    <a:pt x="337" y="307"/>
                  </a:cubicBezTo>
                  <a:cubicBezTo>
                    <a:pt x="340" y="305"/>
                    <a:pt x="342" y="303"/>
                    <a:pt x="345" y="301"/>
                  </a:cubicBezTo>
                  <a:cubicBezTo>
                    <a:pt x="352" y="294"/>
                    <a:pt x="360" y="286"/>
                    <a:pt x="367" y="278"/>
                  </a:cubicBezTo>
                  <a:cubicBezTo>
                    <a:pt x="378" y="267"/>
                    <a:pt x="385" y="253"/>
                    <a:pt x="390" y="237"/>
                  </a:cubicBezTo>
                  <a:cubicBezTo>
                    <a:pt x="392" y="230"/>
                    <a:pt x="393" y="223"/>
                    <a:pt x="394" y="215"/>
                  </a:cubicBezTo>
                  <a:cubicBezTo>
                    <a:pt x="396" y="203"/>
                    <a:pt x="395" y="192"/>
                    <a:pt x="390" y="180"/>
                  </a:cubicBezTo>
                  <a:cubicBezTo>
                    <a:pt x="387" y="173"/>
                    <a:pt x="384" y="165"/>
                    <a:pt x="382" y="157"/>
                  </a:cubicBezTo>
                  <a:cubicBezTo>
                    <a:pt x="379" y="150"/>
                    <a:pt x="376" y="144"/>
                    <a:pt x="372" y="138"/>
                  </a:cubicBezTo>
                  <a:cubicBezTo>
                    <a:pt x="354" y="114"/>
                    <a:pt x="333" y="94"/>
                    <a:pt x="307" y="79"/>
                  </a:cubicBezTo>
                  <a:cubicBezTo>
                    <a:pt x="303" y="77"/>
                    <a:pt x="300" y="73"/>
                    <a:pt x="295" y="76"/>
                  </a:cubicBezTo>
                  <a:cubicBezTo>
                    <a:pt x="294" y="76"/>
                    <a:pt x="292" y="75"/>
                    <a:pt x="291" y="75"/>
                  </a:cubicBezTo>
                  <a:cubicBezTo>
                    <a:pt x="283" y="73"/>
                    <a:pt x="275" y="70"/>
                    <a:pt x="267" y="68"/>
                  </a:cubicBezTo>
                  <a:cubicBezTo>
                    <a:pt x="262" y="66"/>
                    <a:pt x="257" y="65"/>
                    <a:pt x="253" y="67"/>
                  </a:cubicBezTo>
                  <a:cubicBezTo>
                    <a:pt x="248" y="69"/>
                    <a:pt x="244" y="69"/>
                    <a:pt x="240" y="70"/>
                  </a:cubicBezTo>
                  <a:cubicBezTo>
                    <a:pt x="231" y="70"/>
                    <a:pt x="223" y="71"/>
                    <a:pt x="215" y="74"/>
                  </a:cubicBezTo>
                  <a:cubicBezTo>
                    <a:pt x="203" y="77"/>
                    <a:pt x="192" y="82"/>
                    <a:pt x="180" y="85"/>
                  </a:cubicBezTo>
                  <a:cubicBezTo>
                    <a:pt x="154" y="93"/>
                    <a:pt x="133" y="110"/>
                    <a:pt x="115" y="129"/>
                  </a:cubicBezTo>
                  <a:cubicBezTo>
                    <a:pt x="109" y="135"/>
                    <a:pt x="105" y="141"/>
                    <a:pt x="103" y="149"/>
                  </a:cubicBezTo>
                  <a:cubicBezTo>
                    <a:pt x="105" y="152"/>
                    <a:pt x="107" y="155"/>
                    <a:pt x="109" y="157"/>
                  </a:cubicBezTo>
                  <a:cubicBezTo>
                    <a:pt x="118" y="167"/>
                    <a:pt x="126" y="176"/>
                    <a:pt x="134" y="186"/>
                  </a:cubicBezTo>
                  <a:cubicBezTo>
                    <a:pt x="145" y="199"/>
                    <a:pt x="158" y="210"/>
                    <a:pt x="171" y="220"/>
                  </a:cubicBezTo>
                  <a:cubicBezTo>
                    <a:pt x="184" y="229"/>
                    <a:pt x="197" y="237"/>
                    <a:pt x="210" y="247"/>
                  </a:cubicBezTo>
                  <a:cubicBezTo>
                    <a:pt x="220" y="254"/>
                    <a:pt x="233" y="259"/>
                    <a:pt x="243" y="267"/>
                  </a:cubicBezTo>
                  <a:cubicBezTo>
                    <a:pt x="244" y="268"/>
                    <a:pt x="247" y="269"/>
                    <a:pt x="248" y="269"/>
                  </a:cubicBezTo>
                  <a:cubicBezTo>
                    <a:pt x="258" y="272"/>
                    <a:pt x="267" y="277"/>
                    <a:pt x="275" y="282"/>
                  </a:cubicBezTo>
                  <a:cubicBezTo>
                    <a:pt x="287" y="289"/>
                    <a:pt x="300" y="294"/>
                    <a:pt x="312" y="300"/>
                  </a:cubicBezTo>
                  <a:cubicBezTo>
                    <a:pt x="314" y="301"/>
                    <a:pt x="316" y="302"/>
                    <a:pt x="317" y="303"/>
                  </a:cubicBezTo>
                  <a:cubicBezTo>
                    <a:pt x="322" y="305"/>
                    <a:pt x="326" y="308"/>
                    <a:pt x="330" y="311"/>
                  </a:cubicBezTo>
                  <a:close/>
                  <a:moveTo>
                    <a:pt x="90" y="134"/>
                  </a:moveTo>
                  <a:cubicBezTo>
                    <a:pt x="106" y="109"/>
                    <a:pt x="129" y="92"/>
                    <a:pt x="153" y="77"/>
                  </a:cubicBezTo>
                  <a:cubicBezTo>
                    <a:pt x="153" y="77"/>
                    <a:pt x="152" y="76"/>
                    <a:pt x="152" y="76"/>
                  </a:cubicBezTo>
                  <a:cubicBezTo>
                    <a:pt x="144" y="73"/>
                    <a:pt x="137" y="69"/>
                    <a:pt x="129" y="68"/>
                  </a:cubicBezTo>
                  <a:cubicBezTo>
                    <a:pt x="125" y="67"/>
                    <a:pt x="121" y="66"/>
                    <a:pt x="117" y="64"/>
                  </a:cubicBezTo>
                  <a:cubicBezTo>
                    <a:pt x="107" y="60"/>
                    <a:pt x="96" y="57"/>
                    <a:pt x="85" y="54"/>
                  </a:cubicBezTo>
                  <a:cubicBezTo>
                    <a:pt x="79" y="53"/>
                    <a:pt x="73" y="52"/>
                    <a:pt x="66" y="52"/>
                  </a:cubicBezTo>
                  <a:cubicBezTo>
                    <a:pt x="61" y="52"/>
                    <a:pt x="55" y="57"/>
                    <a:pt x="56" y="62"/>
                  </a:cubicBezTo>
                  <a:cubicBezTo>
                    <a:pt x="58" y="78"/>
                    <a:pt x="60" y="94"/>
                    <a:pt x="71" y="107"/>
                  </a:cubicBezTo>
                  <a:cubicBezTo>
                    <a:pt x="72" y="109"/>
                    <a:pt x="74" y="112"/>
                    <a:pt x="75" y="114"/>
                  </a:cubicBezTo>
                  <a:cubicBezTo>
                    <a:pt x="80" y="120"/>
                    <a:pt x="83" y="128"/>
                    <a:pt x="90" y="134"/>
                  </a:cubicBezTo>
                  <a:close/>
                  <a:moveTo>
                    <a:pt x="92" y="200"/>
                  </a:moveTo>
                  <a:cubicBezTo>
                    <a:pt x="89" y="206"/>
                    <a:pt x="89" y="207"/>
                    <a:pt x="90" y="210"/>
                  </a:cubicBezTo>
                  <a:cubicBezTo>
                    <a:pt x="96" y="229"/>
                    <a:pt x="103" y="248"/>
                    <a:pt x="116" y="263"/>
                  </a:cubicBezTo>
                  <a:cubicBezTo>
                    <a:pt x="132" y="283"/>
                    <a:pt x="152" y="299"/>
                    <a:pt x="175" y="311"/>
                  </a:cubicBezTo>
                  <a:cubicBezTo>
                    <a:pt x="177" y="313"/>
                    <a:pt x="180" y="314"/>
                    <a:pt x="182" y="315"/>
                  </a:cubicBezTo>
                  <a:cubicBezTo>
                    <a:pt x="196" y="319"/>
                    <a:pt x="209" y="323"/>
                    <a:pt x="223" y="327"/>
                  </a:cubicBezTo>
                  <a:cubicBezTo>
                    <a:pt x="225" y="328"/>
                    <a:pt x="227" y="328"/>
                    <a:pt x="230" y="329"/>
                  </a:cubicBezTo>
                  <a:cubicBezTo>
                    <a:pt x="229" y="327"/>
                    <a:pt x="228" y="326"/>
                    <a:pt x="228" y="325"/>
                  </a:cubicBezTo>
                  <a:cubicBezTo>
                    <a:pt x="222" y="322"/>
                    <a:pt x="216" y="318"/>
                    <a:pt x="210" y="315"/>
                  </a:cubicBezTo>
                  <a:cubicBezTo>
                    <a:pt x="207" y="313"/>
                    <a:pt x="203" y="311"/>
                    <a:pt x="200" y="308"/>
                  </a:cubicBezTo>
                  <a:cubicBezTo>
                    <a:pt x="197" y="306"/>
                    <a:pt x="194" y="303"/>
                    <a:pt x="190" y="301"/>
                  </a:cubicBezTo>
                  <a:cubicBezTo>
                    <a:pt x="182" y="294"/>
                    <a:pt x="172" y="289"/>
                    <a:pt x="166" y="279"/>
                  </a:cubicBezTo>
                  <a:cubicBezTo>
                    <a:pt x="161" y="273"/>
                    <a:pt x="156" y="268"/>
                    <a:pt x="149" y="263"/>
                  </a:cubicBezTo>
                  <a:cubicBezTo>
                    <a:pt x="145" y="261"/>
                    <a:pt x="143" y="258"/>
                    <a:pt x="140" y="255"/>
                  </a:cubicBezTo>
                  <a:cubicBezTo>
                    <a:pt x="127" y="240"/>
                    <a:pt x="113" y="224"/>
                    <a:pt x="100" y="208"/>
                  </a:cubicBezTo>
                  <a:cubicBezTo>
                    <a:pt x="98" y="206"/>
                    <a:pt x="95" y="203"/>
                    <a:pt x="92" y="200"/>
                  </a:cubicBezTo>
                  <a:close/>
                  <a:moveTo>
                    <a:pt x="390" y="277"/>
                  </a:moveTo>
                  <a:cubicBezTo>
                    <a:pt x="378" y="292"/>
                    <a:pt x="365" y="306"/>
                    <a:pt x="351" y="318"/>
                  </a:cubicBezTo>
                  <a:cubicBezTo>
                    <a:pt x="351" y="318"/>
                    <a:pt x="351" y="319"/>
                    <a:pt x="351" y="321"/>
                  </a:cubicBezTo>
                  <a:cubicBezTo>
                    <a:pt x="356" y="322"/>
                    <a:pt x="361" y="324"/>
                    <a:pt x="366" y="326"/>
                  </a:cubicBezTo>
                  <a:cubicBezTo>
                    <a:pt x="375" y="331"/>
                    <a:pt x="385" y="334"/>
                    <a:pt x="395" y="336"/>
                  </a:cubicBezTo>
                  <a:cubicBezTo>
                    <a:pt x="399" y="337"/>
                    <a:pt x="402" y="338"/>
                    <a:pt x="406" y="340"/>
                  </a:cubicBezTo>
                  <a:cubicBezTo>
                    <a:pt x="411" y="343"/>
                    <a:pt x="415" y="342"/>
                    <a:pt x="420" y="338"/>
                  </a:cubicBezTo>
                  <a:cubicBezTo>
                    <a:pt x="421" y="337"/>
                    <a:pt x="422" y="336"/>
                    <a:pt x="423" y="334"/>
                  </a:cubicBezTo>
                  <a:cubicBezTo>
                    <a:pt x="426" y="332"/>
                    <a:pt x="427" y="329"/>
                    <a:pt x="426" y="326"/>
                  </a:cubicBezTo>
                  <a:cubicBezTo>
                    <a:pt x="424" y="319"/>
                    <a:pt x="420" y="313"/>
                    <a:pt x="416" y="307"/>
                  </a:cubicBezTo>
                  <a:cubicBezTo>
                    <a:pt x="408" y="297"/>
                    <a:pt x="400" y="287"/>
                    <a:pt x="390" y="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73"/>
            <p:cNvSpPr/>
            <p:nvPr/>
          </p:nvSpPr>
          <p:spPr bwMode="auto">
            <a:xfrm>
              <a:off x="10950575" y="6415088"/>
              <a:ext cx="123825" cy="53975"/>
            </a:xfrm>
            <a:custGeom>
              <a:avLst/>
              <a:gdLst>
                <a:gd name="T0" fmla="*/ 0 w 44"/>
                <a:gd name="T1" fmla="*/ 19 h 19"/>
                <a:gd name="T2" fmla="*/ 0 w 44"/>
                <a:gd name="T3" fmla="*/ 16 h 19"/>
                <a:gd name="T4" fmla="*/ 13 w 44"/>
                <a:gd name="T5" fmla="*/ 8 h 19"/>
                <a:gd name="T6" fmla="*/ 34 w 44"/>
                <a:gd name="T7" fmla="*/ 1 h 19"/>
                <a:gd name="T8" fmla="*/ 39 w 44"/>
                <a:gd name="T9" fmla="*/ 1 h 19"/>
                <a:gd name="T10" fmla="*/ 43 w 44"/>
                <a:gd name="T11" fmla="*/ 5 h 19"/>
                <a:gd name="T12" fmla="*/ 41 w 44"/>
                <a:gd name="T13" fmla="*/ 9 h 19"/>
                <a:gd name="T14" fmla="*/ 32 w 44"/>
                <a:gd name="T15" fmla="*/ 12 h 19"/>
                <a:gd name="T16" fmla="*/ 24 w 44"/>
                <a:gd name="T17" fmla="*/ 15 h 19"/>
                <a:gd name="T18" fmla="*/ 0 w 44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19">
                  <a:moveTo>
                    <a:pt x="0" y="19"/>
                  </a:moveTo>
                  <a:cubicBezTo>
                    <a:pt x="0" y="18"/>
                    <a:pt x="0" y="16"/>
                    <a:pt x="0" y="16"/>
                  </a:cubicBezTo>
                  <a:cubicBezTo>
                    <a:pt x="4" y="13"/>
                    <a:pt x="8" y="9"/>
                    <a:pt x="13" y="8"/>
                  </a:cubicBezTo>
                  <a:cubicBezTo>
                    <a:pt x="20" y="6"/>
                    <a:pt x="27" y="3"/>
                    <a:pt x="34" y="1"/>
                  </a:cubicBezTo>
                  <a:cubicBezTo>
                    <a:pt x="36" y="0"/>
                    <a:pt x="38" y="0"/>
                    <a:pt x="39" y="1"/>
                  </a:cubicBezTo>
                  <a:cubicBezTo>
                    <a:pt x="41" y="1"/>
                    <a:pt x="43" y="3"/>
                    <a:pt x="43" y="5"/>
                  </a:cubicBezTo>
                  <a:cubicBezTo>
                    <a:pt x="44" y="6"/>
                    <a:pt x="42" y="8"/>
                    <a:pt x="41" y="9"/>
                  </a:cubicBezTo>
                  <a:cubicBezTo>
                    <a:pt x="38" y="10"/>
                    <a:pt x="35" y="11"/>
                    <a:pt x="32" y="12"/>
                  </a:cubicBezTo>
                  <a:cubicBezTo>
                    <a:pt x="29" y="13"/>
                    <a:pt x="26" y="13"/>
                    <a:pt x="24" y="15"/>
                  </a:cubicBezTo>
                  <a:cubicBezTo>
                    <a:pt x="16" y="19"/>
                    <a:pt x="8" y="18"/>
                    <a:pt x="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74"/>
            <p:cNvSpPr/>
            <p:nvPr/>
          </p:nvSpPr>
          <p:spPr bwMode="auto">
            <a:xfrm>
              <a:off x="10933113" y="6496050"/>
              <a:ext cx="115888" cy="39688"/>
            </a:xfrm>
            <a:custGeom>
              <a:avLst/>
              <a:gdLst>
                <a:gd name="T0" fmla="*/ 0 w 41"/>
                <a:gd name="T1" fmla="*/ 14 h 14"/>
                <a:gd name="T2" fmla="*/ 11 w 41"/>
                <a:gd name="T3" fmla="*/ 5 h 14"/>
                <a:gd name="T4" fmla="*/ 41 w 41"/>
                <a:gd name="T5" fmla="*/ 1 h 14"/>
                <a:gd name="T6" fmla="*/ 40 w 41"/>
                <a:gd name="T7" fmla="*/ 2 h 14"/>
                <a:gd name="T8" fmla="*/ 6 w 41"/>
                <a:gd name="T9" fmla="*/ 13 h 14"/>
                <a:gd name="T10" fmla="*/ 0 w 41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4">
                  <a:moveTo>
                    <a:pt x="0" y="14"/>
                  </a:moveTo>
                  <a:cubicBezTo>
                    <a:pt x="3" y="8"/>
                    <a:pt x="7" y="7"/>
                    <a:pt x="11" y="5"/>
                  </a:cubicBezTo>
                  <a:cubicBezTo>
                    <a:pt x="23" y="1"/>
                    <a:pt x="35" y="0"/>
                    <a:pt x="41" y="1"/>
                  </a:cubicBezTo>
                  <a:cubicBezTo>
                    <a:pt x="41" y="1"/>
                    <a:pt x="41" y="2"/>
                    <a:pt x="40" y="2"/>
                  </a:cubicBezTo>
                  <a:cubicBezTo>
                    <a:pt x="29" y="6"/>
                    <a:pt x="17" y="10"/>
                    <a:pt x="6" y="13"/>
                  </a:cubicBezTo>
                  <a:cubicBezTo>
                    <a:pt x="5" y="14"/>
                    <a:pt x="3" y="13"/>
                    <a:pt x="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75"/>
            <p:cNvSpPr/>
            <p:nvPr/>
          </p:nvSpPr>
          <p:spPr bwMode="auto">
            <a:xfrm>
              <a:off x="10928350" y="6553200"/>
              <a:ext cx="52388" cy="26988"/>
            </a:xfrm>
            <a:custGeom>
              <a:avLst/>
              <a:gdLst>
                <a:gd name="T0" fmla="*/ 19 w 19"/>
                <a:gd name="T1" fmla="*/ 5 h 10"/>
                <a:gd name="T2" fmla="*/ 17 w 19"/>
                <a:gd name="T3" fmla="*/ 6 h 10"/>
                <a:gd name="T4" fmla="*/ 3 w 19"/>
                <a:gd name="T5" fmla="*/ 9 h 10"/>
                <a:gd name="T6" fmla="*/ 0 w 19"/>
                <a:gd name="T7" fmla="*/ 8 h 10"/>
                <a:gd name="T8" fmla="*/ 1 w 19"/>
                <a:gd name="T9" fmla="*/ 5 h 10"/>
                <a:gd name="T10" fmla="*/ 16 w 19"/>
                <a:gd name="T11" fmla="*/ 1 h 10"/>
                <a:gd name="T12" fmla="*/ 18 w 19"/>
                <a:gd name="T13" fmla="*/ 2 h 10"/>
                <a:gd name="T14" fmla="*/ 19 w 1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19" y="5"/>
                  </a:moveTo>
                  <a:cubicBezTo>
                    <a:pt x="18" y="6"/>
                    <a:pt x="18" y="6"/>
                    <a:pt x="17" y="6"/>
                  </a:cubicBezTo>
                  <a:cubicBezTo>
                    <a:pt x="12" y="7"/>
                    <a:pt x="8" y="8"/>
                    <a:pt x="3" y="9"/>
                  </a:cubicBezTo>
                  <a:cubicBezTo>
                    <a:pt x="2" y="10"/>
                    <a:pt x="0" y="9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6" y="2"/>
                    <a:pt x="11" y="0"/>
                    <a:pt x="16" y="1"/>
                  </a:cubicBezTo>
                  <a:cubicBezTo>
                    <a:pt x="17" y="1"/>
                    <a:pt x="18" y="1"/>
                    <a:pt x="18" y="2"/>
                  </a:cubicBezTo>
                  <a:cubicBezTo>
                    <a:pt x="18" y="3"/>
                    <a:pt x="18" y="4"/>
                    <a:pt x="19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76"/>
            <p:cNvSpPr/>
            <p:nvPr/>
          </p:nvSpPr>
          <p:spPr bwMode="auto">
            <a:xfrm>
              <a:off x="11679238" y="7164388"/>
              <a:ext cx="41275" cy="25400"/>
            </a:xfrm>
            <a:custGeom>
              <a:avLst/>
              <a:gdLst>
                <a:gd name="T0" fmla="*/ 15 w 15"/>
                <a:gd name="T1" fmla="*/ 4 h 9"/>
                <a:gd name="T2" fmla="*/ 1 w 15"/>
                <a:gd name="T3" fmla="*/ 9 h 9"/>
                <a:gd name="T4" fmla="*/ 3 w 15"/>
                <a:gd name="T5" fmla="*/ 4 h 9"/>
                <a:gd name="T6" fmla="*/ 15 w 15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cubicBezTo>
                    <a:pt x="9" y="7"/>
                    <a:pt x="5" y="9"/>
                    <a:pt x="1" y="9"/>
                  </a:cubicBezTo>
                  <a:cubicBezTo>
                    <a:pt x="0" y="6"/>
                    <a:pt x="1" y="4"/>
                    <a:pt x="3" y="4"/>
                  </a:cubicBezTo>
                  <a:cubicBezTo>
                    <a:pt x="6" y="2"/>
                    <a:pt x="10" y="0"/>
                    <a:pt x="1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77"/>
            <p:cNvSpPr/>
            <p:nvPr/>
          </p:nvSpPr>
          <p:spPr bwMode="auto">
            <a:xfrm>
              <a:off x="11728450" y="7183438"/>
              <a:ext cx="28575" cy="28575"/>
            </a:xfrm>
            <a:custGeom>
              <a:avLst/>
              <a:gdLst>
                <a:gd name="T0" fmla="*/ 3 w 10"/>
                <a:gd name="T1" fmla="*/ 10 h 10"/>
                <a:gd name="T2" fmla="*/ 2 w 10"/>
                <a:gd name="T3" fmla="*/ 4 h 10"/>
                <a:gd name="T4" fmla="*/ 6 w 10"/>
                <a:gd name="T5" fmla="*/ 1 h 10"/>
                <a:gd name="T6" fmla="*/ 9 w 10"/>
                <a:gd name="T7" fmla="*/ 1 h 10"/>
                <a:gd name="T8" fmla="*/ 9 w 10"/>
                <a:gd name="T9" fmla="*/ 4 h 10"/>
                <a:gd name="T10" fmla="*/ 2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2" y="8"/>
                    <a:pt x="0" y="6"/>
                    <a:pt x="2" y="4"/>
                  </a:cubicBezTo>
                  <a:cubicBezTo>
                    <a:pt x="3" y="3"/>
                    <a:pt x="4" y="1"/>
                    <a:pt x="6" y="1"/>
                  </a:cubicBezTo>
                  <a:cubicBezTo>
                    <a:pt x="7" y="0"/>
                    <a:pt x="9" y="0"/>
                    <a:pt x="9" y="1"/>
                  </a:cubicBezTo>
                  <a:cubicBezTo>
                    <a:pt x="10" y="1"/>
                    <a:pt x="10" y="4"/>
                    <a:pt x="9" y="4"/>
                  </a:cubicBezTo>
                  <a:cubicBezTo>
                    <a:pt x="7" y="6"/>
                    <a:pt x="5" y="8"/>
                    <a:pt x="2" y="10"/>
                  </a:cubicBezTo>
                  <a:cubicBezTo>
                    <a:pt x="2" y="10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78"/>
            <p:cNvSpPr/>
            <p:nvPr/>
          </p:nvSpPr>
          <p:spPr bwMode="auto">
            <a:xfrm>
              <a:off x="10267950" y="5997575"/>
              <a:ext cx="119063" cy="201613"/>
            </a:xfrm>
            <a:custGeom>
              <a:avLst/>
              <a:gdLst>
                <a:gd name="T0" fmla="*/ 18 w 43"/>
                <a:gd name="T1" fmla="*/ 67 h 72"/>
                <a:gd name="T2" fmla="*/ 19 w 43"/>
                <a:gd name="T3" fmla="*/ 38 h 72"/>
                <a:gd name="T4" fmla="*/ 38 w 43"/>
                <a:gd name="T5" fmla="*/ 13 h 72"/>
                <a:gd name="T6" fmla="*/ 32 w 43"/>
                <a:gd name="T7" fmla="*/ 4 h 72"/>
                <a:gd name="T8" fmla="*/ 5 w 43"/>
                <a:gd name="T9" fmla="*/ 32 h 72"/>
                <a:gd name="T10" fmla="*/ 9 w 43"/>
                <a:gd name="T11" fmla="*/ 69 h 72"/>
                <a:gd name="T12" fmla="*/ 18 w 43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2">
                  <a:moveTo>
                    <a:pt x="18" y="67"/>
                  </a:moveTo>
                  <a:cubicBezTo>
                    <a:pt x="19" y="57"/>
                    <a:pt x="17" y="48"/>
                    <a:pt x="19" y="38"/>
                  </a:cubicBezTo>
                  <a:cubicBezTo>
                    <a:pt x="22" y="28"/>
                    <a:pt x="30" y="20"/>
                    <a:pt x="38" y="13"/>
                  </a:cubicBezTo>
                  <a:cubicBezTo>
                    <a:pt x="43" y="9"/>
                    <a:pt x="38" y="0"/>
                    <a:pt x="32" y="4"/>
                  </a:cubicBezTo>
                  <a:cubicBezTo>
                    <a:pt x="20" y="9"/>
                    <a:pt x="10" y="19"/>
                    <a:pt x="5" y="32"/>
                  </a:cubicBezTo>
                  <a:cubicBezTo>
                    <a:pt x="2" y="44"/>
                    <a:pt x="0" y="60"/>
                    <a:pt x="9" y="69"/>
                  </a:cubicBezTo>
                  <a:cubicBezTo>
                    <a:pt x="12" y="72"/>
                    <a:pt x="18" y="71"/>
                    <a:pt x="18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79"/>
            <p:cNvSpPr/>
            <p:nvPr/>
          </p:nvSpPr>
          <p:spPr bwMode="auto">
            <a:xfrm>
              <a:off x="10350500" y="6062663"/>
              <a:ext cx="76200" cy="147638"/>
            </a:xfrm>
            <a:custGeom>
              <a:avLst/>
              <a:gdLst>
                <a:gd name="T0" fmla="*/ 15 w 27"/>
                <a:gd name="T1" fmla="*/ 47 h 53"/>
                <a:gd name="T2" fmla="*/ 14 w 27"/>
                <a:gd name="T3" fmla="*/ 29 h 53"/>
                <a:gd name="T4" fmla="*/ 20 w 27"/>
                <a:gd name="T5" fmla="*/ 14 h 53"/>
                <a:gd name="T6" fmla="*/ 17 w 27"/>
                <a:gd name="T7" fmla="*/ 3 h 53"/>
                <a:gd name="T8" fmla="*/ 8 w 27"/>
                <a:gd name="T9" fmla="*/ 49 h 53"/>
                <a:gd name="T10" fmla="*/ 15 w 27"/>
                <a:gd name="T11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53">
                  <a:moveTo>
                    <a:pt x="15" y="47"/>
                  </a:moveTo>
                  <a:cubicBezTo>
                    <a:pt x="14" y="41"/>
                    <a:pt x="14" y="35"/>
                    <a:pt x="14" y="29"/>
                  </a:cubicBezTo>
                  <a:cubicBezTo>
                    <a:pt x="14" y="24"/>
                    <a:pt x="15" y="16"/>
                    <a:pt x="20" y="14"/>
                  </a:cubicBezTo>
                  <a:cubicBezTo>
                    <a:pt x="27" y="11"/>
                    <a:pt x="24" y="0"/>
                    <a:pt x="17" y="3"/>
                  </a:cubicBezTo>
                  <a:cubicBezTo>
                    <a:pt x="0" y="11"/>
                    <a:pt x="2" y="35"/>
                    <a:pt x="8" y="49"/>
                  </a:cubicBezTo>
                  <a:cubicBezTo>
                    <a:pt x="10" y="53"/>
                    <a:pt x="15" y="50"/>
                    <a:pt x="1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80"/>
            <p:cNvSpPr/>
            <p:nvPr/>
          </p:nvSpPr>
          <p:spPr bwMode="auto">
            <a:xfrm>
              <a:off x="11684000" y="7362825"/>
              <a:ext cx="215900" cy="84138"/>
            </a:xfrm>
            <a:custGeom>
              <a:avLst/>
              <a:gdLst>
                <a:gd name="T0" fmla="*/ 70 w 77"/>
                <a:gd name="T1" fmla="*/ 2 h 30"/>
                <a:gd name="T2" fmla="*/ 34 w 77"/>
                <a:gd name="T3" fmla="*/ 13 h 30"/>
                <a:gd name="T4" fmla="*/ 4 w 77"/>
                <a:gd name="T5" fmla="*/ 14 h 30"/>
                <a:gd name="T6" fmla="*/ 3 w 77"/>
                <a:gd name="T7" fmla="*/ 20 h 30"/>
                <a:gd name="T8" fmla="*/ 73 w 77"/>
                <a:gd name="T9" fmla="*/ 7 h 30"/>
                <a:gd name="T10" fmla="*/ 70 w 77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30">
                  <a:moveTo>
                    <a:pt x="70" y="2"/>
                  </a:moveTo>
                  <a:cubicBezTo>
                    <a:pt x="59" y="8"/>
                    <a:pt x="47" y="12"/>
                    <a:pt x="34" y="13"/>
                  </a:cubicBezTo>
                  <a:cubicBezTo>
                    <a:pt x="24" y="14"/>
                    <a:pt x="14" y="12"/>
                    <a:pt x="4" y="14"/>
                  </a:cubicBezTo>
                  <a:cubicBezTo>
                    <a:pt x="1" y="15"/>
                    <a:pt x="0" y="19"/>
                    <a:pt x="3" y="20"/>
                  </a:cubicBezTo>
                  <a:cubicBezTo>
                    <a:pt x="25" y="30"/>
                    <a:pt x="54" y="19"/>
                    <a:pt x="73" y="7"/>
                  </a:cubicBezTo>
                  <a:cubicBezTo>
                    <a:pt x="77" y="5"/>
                    <a:pt x="74" y="0"/>
                    <a:pt x="7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81"/>
            <p:cNvSpPr/>
            <p:nvPr/>
          </p:nvSpPr>
          <p:spPr bwMode="auto">
            <a:xfrm>
              <a:off x="11763375" y="7458075"/>
              <a:ext cx="106363" cy="53975"/>
            </a:xfrm>
            <a:custGeom>
              <a:avLst/>
              <a:gdLst>
                <a:gd name="T0" fmla="*/ 34 w 38"/>
                <a:gd name="T1" fmla="*/ 9 h 19"/>
                <a:gd name="T2" fmla="*/ 30 w 38"/>
                <a:gd name="T3" fmla="*/ 2 h 19"/>
                <a:gd name="T4" fmla="*/ 9 w 38"/>
                <a:gd name="T5" fmla="*/ 7 h 19"/>
                <a:gd name="T6" fmla="*/ 6 w 38"/>
                <a:gd name="T7" fmla="*/ 16 h 19"/>
                <a:gd name="T8" fmla="*/ 34 w 38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4" y="9"/>
                  </a:moveTo>
                  <a:cubicBezTo>
                    <a:pt x="38" y="6"/>
                    <a:pt x="35" y="0"/>
                    <a:pt x="30" y="2"/>
                  </a:cubicBezTo>
                  <a:cubicBezTo>
                    <a:pt x="23" y="6"/>
                    <a:pt x="17" y="8"/>
                    <a:pt x="9" y="7"/>
                  </a:cubicBezTo>
                  <a:cubicBezTo>
                    <a:pt x="3" y="6"/>
                    <a:pt x="0" y="14"/>
                    <a:pt x="6" y="16"/>
                  </a:cubicBezTo>
                  <a:cubicBezTo>
                    <a:pt x="17" y="19"/>
                    <a:pt x="26" y="15"/>
                    <a:pt x="34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3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1650" y="3519510"/>
            <a:ext cx="9493079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汇聚腾讯热门游戏的道具商城</a:t>
            </a:r>
          </a:p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（受身边人影响所做）</a:t>
            </a:r>
          </a:p>
          <a:p>
            <a:pPr algn="ctr"/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道具商城, 腾讯游戏道聚城, 提供腾讯游戏一站式购物平台, 更多优惠道具购买, 尽在腾讯游戏道聚城, 支持Q币Q点、财付通、网银各种支付方式,提供安全交易保障, 让你全面安心享受游戏购物的乐趣 !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4658" y="2301766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n w="76200">
                  <a:noFill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道聚城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876800" y="2880360"/>
            <a:ext cx="3394075" cy="5080"/>
          </a:xfrm>
          <a:prstGeom prst="line">
            <a:avLst/>
          </a:prstGeom>
          <a:ln>
            <a:solidFill>
              <a:srgbClr val="504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44459" y="2583394"/>
            <a:ext cx="1870113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Tencent games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88443" y="1331329"/>
            <a:ext cx="1315186" cy="1860681"/>
            <a:chOff x="8605838" y="922338"/>
            <a:chExt cx="1462088" cy="2068513"/>
          </a:xfrm>
        </p:grpSpPr>
        <p:sp>
          <p:nvSpPr>
            <p:cNvPr id="9" name="Freeform 40"/>
            <p:cNvSpPr>
              <a:spLocks noEditPoints="1"/>
            </p:cNvSpPr>
            <p:nvPr/>
          </p:nvSpPr>
          <p:spPr bwMode="auto">
            <a:xfrm>
              <a:off x="8651875" y="1373188"/>
              <a:ext cx="1374775" cy="1570038"/>
            </a:xfrm>
            <a:custGeom>
              <a:avLst/>
              <a:gdLst>
                <a:gd name="T0" fmla="*/ 33 w 491"/>
                <a:gd name="T1" fmla="*/ 466 h 560"/>
                <a:gd name="T2" fmla="*/ 1 w 491"/>
                <a:gd name="T3" fmla="*/ 274 h 560"/>
                <a:gd name="T4" fmla="*/ 16 w 491"/>
                <a:gd name="T5" fmla="*/ 168 h 560"/>
                <a:gd name="T6" fmla="*/ 70 w 491"/>
                <a:gd name="T7" fmla="*/ 83 h 560"/>
                <a:gd name="T8" fmla="*/ 135 w 491"/>
                <a:gd name="T9" fmla="*/ 31 h 560"/>
                <a:gd name="T10" fmla="*/ 215 w 491"/>
                <a:gd name="T11" fmla="*/ 2 h 560"/>
                <a:gd name="T12" fmla="*/ 257 w 491"/>
                <a:gd name="T13" fmla="*/ 4 h 560"/>
                <a:gd name="T14" fmla="*/ 333 w 491"/>
                <a:gd name="T15" fmla="*/ 38 h 560"/>
                <a:gd name="T16" fmla="*/ 366 w 491"/>
                <a:gd name="T17" fmla="*/ 68 h 560"/>
                <a:gd name="T18" fmla="*/ 422 w 491"/>
                <a:gd name="T19" fmla="*/ 143 h 560"/>
                <a:gd name="T20" fmla="*/ 437 w 491"/>
                <a:gd name="T21" fmla="*/ 174 h 560"/>
                <a:gd name="T22" fmla="*/ 461 w 491"/>
                <a:gd name="T23" fmla="*/ 241 h 560"/>
                <a:gd name="T24" fmla="*/ 471 w 491"/>
                <a:gd name="T25" fmla="*/ 276 h 560"/>
                <a:gd name="T26" fmla="*/ 479 w 491"/>
                <a:gd name="T27" fmla="*/ 319 h 560"/>
                <a:gd name="T28" fmla="*/ 488 w 491"/>
                <a:gd name="T29" fmla="*/ 393 h 560"/>
                <a:gd name="T30" fmla="*/ 470 w 491"/>
                <a:gd name="T31" fmla="*/ 433 h 560"/>
                <a:gd name="T32" fmla="*/ 449 w 491"/>
                <a:gd name="T33" fmla="*/ 424 h 560"/>
                <a:gd name="T34" fmla="*/ 437 w 491"/>
                <a:gd name="T35" fmla="*/ 408 h 560"/>
                <a:gd name="T36" fmla="*/ 419 w 491"/>
                <a:gd name="T37" fmla="*/ 362 h 560"/>
                <a:gd name="T38" fmla="*/ 395 w 491"/>
                <a:gd name="T39" fmla="*/ 337 h 560"/>
                <a:gd name="T40" fmla="*/ 348 w 491"/>
                <a:gd name="T41" fmla="*/ 341 h 560"/>
                <a:gd name="T42" fmla="*/ 333 w 491"/>
                <a:gd name="T43" fmla="*/ 377 h 560"/>
                <a:gd name="T44" fmla="*/ 348 w 491"/>
                <a:gd name="T45" fmla="*/ 429 h 560"/>
                <a:gd name="T46" fmla="*/ 350 w 491"/>
                <a:gd name="T47" fmla="*/ 468 h 560"/>
                <a:gd name="T48" fmla="*/ 307 w 491"/>
                <a:gd name="T49" fmla="*/ 460 h 560"/>
                <a:gd name="T50" fmla="*/ 294 w 491"/>
                <a:gd name="T51" fmla="*/ 394 h 560"/>
                <a:gd name="T52" fmla="*/ 254 w 491"/>
                <a:gd name="T53" fmla="*/ 379 h 560"/>
                <a:gd name="T54" fmla="*/ 222 w 491"/>
                <a:gd name="T55" fmla="*/ 396 h 560"/>
                <a:gd name="T56" fmla="*/ 231 w 491"/>
                <a:gd name="T57" fmla="*/ 471 h 560"/>
                <a:gd name="T58" fmla="*/ 224 w 491"/>
                <a:gd name="T59" fmla="*/ 506 h 560"/>
                <a:gd name="T60" fmla="*/ 202 w 491"/>
                <a:gd name="T61" fmla="*/ 512 h 560"/>
                <a:gd name="T62" fmla="*/ 180 w 491"/>
                <a:gd name="T63" fmla="*/ 489 h 560"/>
                <a:gd name="T64" fmla="*/ 174 w 491"/>
                <a:gd name="T65" fmla="*/ 443 h 560"/>
                <a:gd name="T66" fmla="*/ 159 w 491"/>
                <a:gd name="T67" fmla="*/ 414 h 560"/>
                <a:gd name="T68" fmla="*/ 116 w 491"/>
                <a:gd name="T69" fmla="*/ 413 h 560"/>
                <a:gd name="T70" fmla="*/ 99 w 491"/>
                <a:gd name="T71" fmla="*/ 456 h 560"/>
                <a:gd name="T72" fmla="*/ 112 w 491"/>
                <a:gd name="T73" fmla="*/ 516 h 560"/>
                <a:gd name="T74" fmla="*/ 95 w 491"/>
                <a:gd name="T75" fmla="*/ 556 h 560"/>
                <a:gd name="T76" fmla="*/ 70 w 491"/>
                <a:gd name="T77" fmla="*/ 548 h 560"/>
                <a:gd name="T78" fmla="*/ 61 w 491"/>
                <a:gd name="T79" fmla="*/ 537 h 560"/>
                <a:gd name="T80" fmla="*/ 319 w 491"/>
                <a:gd name="T81" fmla="*/ 182 h 560"/>
                <a:gd name="T82" fmla="*/ 316 w 491"/>
                <a:gd name="T83" fmla="*/ 171 h 560"/>
                <a:gd name="T84" fmla="*/ 276 w 491"/>
                <a:gd name="T85" fmla="*/ 172 h 560"/>
                <a:gd name="T86" fmla="*/ 275 w 491"/>
                <a:gd name="T87" fmla="*/ 201 h 560"/>
                <a:gd name="T88" fmla="*/ 314 w 491"/>
                <a:gd name="T89" fmla="*/ 204 h 560"/>
                <a:gd name="T90" fmla="*/ 319 w 491"/>
                <a:gd name="T91" fmla="*/ 182 h 560"/>
                <a:gd name="T92" fmla="*/ 86 w 491"/>
                <a:gd name="T93" fmla="*/ 269 h 560"/>
                <a:gd name="T94" fmla="*/ 107 w 491"/>
                <a:gd name="T95" fmla="*/ 243 h 560"/>
                <a:gd name="T96" fmla="*/ 81 w 491"/>
                <a:gd name="T97" fmla="*/ 223 h 560"/>
                <a:gd name="T98" fmla="*/ 66 w 491"/>
                <a:gd name="T99" fmla="*/ 233 h 560"/>
                <a:gd name="T100" fmla="*/ 78 w 491"/>
                <a:gd name="T101" fmla="*/ 270 h 560"/>
                <a:gd name="T102" fmla="*/ 437 w 491"/>
                <a:gd name="T103" fmla="*/ 265 h 560"/>
                <a:gd name="T104" fmla="*/ 430 w 491"/>
                <a:gd name="T105" fmla="*/ 264 h 560"/>
                <a:gd name="T106" fmla="*/ 427 w 491"/>
                <a:gd name="T107" fmla="*/ 279 h 560"/>
                <a:gd name="T108" fmla="*/ 432 w 491"/>
                <a:gd name="T109" fmla="*/ 282 h 560"/>
                <a:gd name="T110" fmla="*/ 437 w 491"/>
                <a:gd name="T111" fmla="*/ 265 h 560"/>
                <a:gd name="T112" fmla="*/ 441 w 491"/>
                <a:gd name="T113" fmla="*/ 277 h 560"/>
                <a:gd name="T114" fmla="*/ 444 w 491"/>
                <a:gd name="T115" fmla="*/ 298 h 560"/>
                <a:gd name="T116" fmla="*/ 448 w 491"/>
                <a:gd name="T117" fmla="*/ 283 h 560"/>
                <a:gd name="T118" fmla="*/ 444 w 491"/>
                <a:gd name="T119" fmla="*/ 275 h 560"/>
                <a:gd name="T120" fmla="*/ 467 w 491"/>
                <a:gd name="T121" fmla="*/ 392 h 560"/>
                <a:gd name="T122" fmla="*/ 471 w 491"/>
                <a:gd name="T123" fmla="*/ 377 h 560"/>
                <a:gd name="T124" fmla="*/ 463 w 491"/>
                <a:gd name="T125" fmla="*/ 39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1" h="560">
                  <a:moveTo>
                    <a:pt x="47" y="522"/>
                  </a:moveTo>
                  <a:cubicBezTo>
                    <a:pt x="39" y="503"/>
                    <a:pt x="36" y="485"/>
                    <a:pt x="33" y="466"/>
                  </a:cubicBezTo>
                  <a:cubicBezTo>
                    <a:pt x="25" y="429"/>
                    <a:pt x="18" y="391"/>
                    <a:pt x="11" y="353"/>
                  </a:cubicBezTo>
                  <a:cubicBezTo>
                    <a:pt x="6" y="327"/>
                    <a:pt x="3" y="301"/>
                    <a:pt x="1" y="274"/>
                  </a:cubicBezTo>
                  <a:cubicBezTo>
                    <a:pt x="0" y="261"/>
                    <a:pt x="2" y="247"/>
                    <a:pt x="2" y="234"/>
                  </a:cubicBezTo>
                  <a:cubicBezTo>
                    <a:pt x="3" y="211"/>
                    <a:pt x="9" y="189"/>
                    <a:pt x="16" y="168"/>
                  </a:cubicBezTo>
                  <a:cubicBezTo>
                    <a:pt x="29" y="132"/>
                    <a:pt x="23" y="144"/>
                    <a:pt x="44" y="112"/>
                  </a:cubicBezTo>
                  <a:cubicBezTo>
                    <a:pt x="52" y="101"/>
                    <a:pt x="60" y="91"/>
                    <a:pt x="70" y="83"/>
                  </a:cubicBezTo>
                  <a:cubicBezTo>
                    <a:pt x="78" y="76"/>
                    <a:pt x="85" y="69"/>
                    <a:pt x="92" y="62"/>
                  </a:cubicBezTo>
                  <a:cubicBezTo>
                    <a:pt x="105" y="50"/>
                    <a:pt x="119" y="39"/>
                    <a:pt x="135" y="31"/>
                  </a:cubicBezTo>
                  <a:cubicBezTo>
                    <a:pt x="147" y="26"/>
                    <a:pt x="158" y="20"/>
                    <a:pt x="170" y="15"/>
                  </a:cubicBezTo>
                  <a:cubicBezTo>
                    <a:pt x="184" y="10"/>
                    <a:pt x="199" y="5"/>
                    <a:pt x="215" y="2"/>
                  </a:cubicBezTo>
                  <a:cubicBezTo>
                    <a:pt x="223" y="1"/>
                    <a:pt x="232" y="0"/>
                    <a:pt x="241" y="2"/>
                  </a:cubicBezTo>
                  <a:cubicBezTo>
                    <a:pt x="246" y="3"/>
                    <a:pt x="252" y="3"/>
                    <a:pt x="257" y="4"/>
                  </a:cubicBezTo>
                  <a:cubicBezTo>
                    <a:pt x="276" y="6"/>
                    <a:pt x="293" y="15"/>
                    <a:pt x="310" y="24"/>
                  </a:cubicBezTo>
                  <a:cubicBezTo>
                    <a:pt x="318" y="29"/>
                    <a:pt x="325" y="34"/>
                    <a:pt x="333" y="38"/>
                  </a:cubicBezTo>
                  <a:cubicBezTo>
                    <a:pt x="339" y="42"/>
                    <a:pt x="344" y="47"/>
                    <a:pt x="349" y="52"/>
                  </a:cubicBezTo>
                  <a:cubicBezTo>
                    <a:pt x="355" y="57"/>
                    <a:pt x="360" y="63"/>
                    <a:pt x="366" y="68"/>
                  </a:cubicBezTo>
                  <a:cubicBezTo>
                    <a:pt x="380" y="82"/>
                    <a:pt x="392" y="97"/>
                    <a:pt x="403" y="113"/>
                  </a:cubicBezTo>
                  <a:cubicBezTo>
                    <a:pt x="409" y="123"/>
                    <a:pt x="416" y="133"/>
                    <a:pt x="422" y="143"/>
                  </a:cubicBezTo>
                  <a:cubicBezTo>
                    <a:pt x="426" y="150"/>
                    <a:pt x="430" y="157"/>
                    <a:pt x="432" y="165"/>
                  </a:cubicBezTo>
                  <a:cubicBezTo>
                    <a:pt x="434" y="168"/>
                    <a:pt x="435" y="171"/>
                    <a:pt x="437" y="174"/>
                  </a:cubicBezTo>
                  <a:cubicBezTo>
                    <a:pt x="445" y="190"/>
                    <a:pt x="450" y="206"/>
                    <a:pt x="456" y="223"/>
                  </a:cubicBezTo>
                  <a:cubicBezTo>
                    <a:pt x="459" y="229"/>
                    <a:pt x="460" y="235"/>
                    <a:pt x="461" y="241"/>
                  </a:cubicBezTo>
                  <a:cubicBezTo>
                    <a:pt x="463" y="250"/>
                    <a:pt x="465" y="258"/>
                    <a:pt x="468" y="266"/>
                  </a:cubicBezTo>
                  <a:cubicBezTo>
                    <a:pt x="470" y="269"/>
                    <a:pt x="471" y="272"/>
                    <a:pt x="471" y="276"/>
                  </a:cubicBezTo>
                  <a:cubicBezTo>
                    <a:pt x="474" y="288"/>
                    <a:pt x="476" y="299"/>
                    <a:pt x="478" y="311"/>
                  </a:cubicBezTo>
                  <a:cubicBezTo>
                    <a:pt x="479" y="314"/>
                    <a:pt x="479" y="316"/>
                    <a:pt x="479" y="319"/>
                  </a:cubicBezTo>
                  <a:cubicBezTo>
                    <a:pt x="479" y="336"/>
                    <a:pt x="484" y="353"/>
                    <a:pt x="487" y="370"/>
                  </a:cubicBezTo>
                  <a:cubicBezTo>
                    <a:pt x="488" y="378"/>
                    <a:pt x="490" y="385"/>
                    <a:pt x="488" y="393"/>
                  </a:cubicBezTo>
                  <a:cubicBezTo>
                    <a:pt x="488" y="397"/>
                    <a:pt x="489" y="400"/>
                    <a:pt x="489" y="404"/>
                  </a:cubicBezTo>
                  <a:cubicBezTo>
                    <a:pt x="491" y="418"/>
                    <a:pt x="483" y="430"/>
                    <a:pt x="470" y="433"/>
                  </a:cubicBezTo>
                  <a:cubicBezTo>
                    <a:pt x="469" y="433"/>
                    <a:pt x="468" y="434"/>
                    <a:pt x="467" y="434"/>
                  </a:cubicBezTo>
                  <a:cubicBezTo>
                    <a:pt x="457" y="436"/>
                    <a:pt x="454" y="434"/>
                    <a:pt x="449" y="424"/>
                  </a:cubicBezTo>
                  <a:cubicBezTo>
                    <a:pt x="447" y="420"/>
                    <a:pt x="445" y="416"/>
                    <a:pt x="441" y="414"/>
                  </a:cubicBezTo>
                  <a:cubicBezTo>
                    <a:pt x="439" y="413"/>
                    <a:pt x="438" y="410"/>
                    <a:pt x="437" y="408"/>
                  </a:cubicBezTo>
                  <a:cubicBezTo>
                    <a:pt x="434" y="397"/>
                    <a:pt x="430" y="387"/>
                    <a:pt x="427" y="376"/>
                  </a:cubicBezTo>
                  <a:cubicBezTo>
                    <a:pt x="426" y="371"/>
                    <a:pt x="422" y="366"/>
                    <a:pt x="419" y="362"/>
                  </a:cubicBezTo>
                  <a:cubicBezTo>
                    <a:pt x="416" y="359"/>
                    <a:pt x="413" y="355"/>
                    <a:pt x="411" y="351"/>
                  </a:cubicBezTo>
                  <a:cubicBezTo>
                    <a:pt x="407" y="345"/>
                    <a:pt x="402" y="340"/>
                    <a:pt x="395" y="337"/>
                  </a:cubicBezTo>
                  <a:cubicBezTo>
                    <a:pt x="392" y="336"/>
                    <a:pt x="389" y="335"/>
                    <a:pt x="386" y="334"/>
                  </a:cubicBezTo>
                  <a:cubicBezTo>
                    <a:pt x="378" y="331"/>
                    <a:pt x="354" y="335"/>
                    <a:pt x="348" y="341"/>
                  </a:cubicBezTo>
                  <a:cubicBezTo>
                    <a:pt x="340" y="348"/>
                    <a:pt x="333" y="357"/>
                    <a:pt x="332" y="369"/>
                  </a:cubicBezTo>
                  <a:cubicBezTo>
                    <a:pt x="332" y="371"/>
                    <a:pt x="332" y="374"/>
                    <a:pt x="333" y="377"/>
                  </a:cubicBezTo>
                  <a:cubicBezTo>
                    <a:pt x="334" y="385"/>
                    <a:pt x="336" y="394"/>
                    <a:pt x="338" y="402"/>
                  </a:cubicBezTo>
                  <a:cubicBezTo>
                    <a:pt x="341" y="411"/>
                    <a:pt x="344" y="420"/>
                    <a:pt x="348" y="429"/>
                  </a:cubicBezTo>
                  <a:cubicBezTo>
                    <a:pt x="353" y="438"/>
                    <a:pt x="354" y="447"/>
                    <a:pt x="356" y="456"/>
                  </a:cubicBezTo>
                  <a:cubicBezTo>
                    <a:pt x="356" y="461"/>
                    <a:pt x="354" y="465"/>
                    <a:pt x="350" y="468"/>
                  </a:cubicBezTo>
                  <a:cubicBezTo>
                    <a:pt x="340" y="473"/>
                    <a:pt x="330" y="474"/>
                    <a:pt x="320" y="472"/>
                  </a:cubicBezTo>
                  <a:cubicBezTo>
                    <a:pt x="314" y="471"/>
                    <a:pt x="309" y="467"/>
                    <a:pt x="307" y="460"/>
                  </a:cubicBezTo>
                  <a:cubicBezTo>
                    <a:pt x="307" y="459"/>
                    <a:pt x="307" y="457"/>
                    <a:pt x="306" y="455"/>
                  </a:cubicBezTo>
                  <a:cubicBezTo>
                    <a:pt x="302" y="435"/>
                    <a:pt x="298" y="414"/>
                    <a:pt x="294" y="394"/>
                  </a:cubicBezTo>
                  <a:cubicBezTo>
                    <a:pt x="292" y="382"/>
                    <a:pt x="281" y="374"/>
                    <a:pt x="269" y="376"/>
                  </a:cubicBezTo>
                  <a:cubicBezTo>
                    <a:pt x="264" y="377"/>
                    <a:pt x="259" y="378"/>
                    <a:pt x="254" y="379"/>
                  </a:cubicBezTo>
                  <a:cubicBezTo>
                    <a:pt x="251" y="379"/>
                    <a:pt x="248" y="381"/>
                    <a:pt x="246" y="383"/>
                  </a:cubicBezTo>
                  <a:cubicBezTo>
                    <a:pt x="238" y="387"/>
                    <a:pt x="230" y="392"/>
                    <a:pt x="222" y="396"/>
                  </a:cubicBezTo>
                  <a:cubicBezTo>
                    <a:pt x="219" y="404"/>
                    <a:pt x="219" y="411"/>
                    <a:pt x="221" y="419"/>
                  </a:cubicBezTo>
                  <a:cubicBezTo>
                    <a:pt x="224" y="437"/>
                    <a:pt x="227" y="454"/>
                    <a:pt x="231" y="471"/>
                  </a:cubicBezTo>
                  <a:cubicBezTo>
                    <a:pt x="233" y="480"/>
                    <a:pt x="232" y="488"/>
                    <a:pt x="228" y="496"/>
                  </a:cubicBezTo>
                  <a:cubicBezTo>
                    <a:pt x="227" y="499"/>
                    <a:pt x="225" y="503"/>
                    <a:pt x="224" y="506"/>
                  </a:cubicBezTo>
                  <a:cubicBezTo>
                    <a:pt x="222" y="509"/>
                    <a:pt x="219" y="511"/>
                    <a:pt x="215" y="512"/>
                  </a:cubicBezTo>
                  <a:cubicBezTo>
                    <a:pt x="211" y="512"/>
                    <a:pt x="207" y="514"/>
                    <a:pt x="202" y="512"/>
                  </a:cubicBezTo>
                  <a:cubicBezTo>
                    <a:pt x="199" y="512"/>
                    <a:pt x="195" y="512"/>
                    <a:pt x="191" y="513"/>
                  </a:cubicBezTo>
                  <a:cubicBezTo>
                    <a:pt x="186" y="505"/>
                    <a:pt x="182" y="498"/>
                    <a:pt x="180" y="489"/>
                  </a:cubicBezTo>
                  <a:cubicBezTo>
                    <a:pt x="179" y="481"/>
                    <a:pt x="177" y="473"/>
                    <a:pt x="176" y="465"/>
                  </a:cubicBezTo>
                  <a:cubicBezTo>
                    <a:pt x="175" y="457"/>
                    <a:pt x="173" y="450"/>
                    <a:pt x="174" y="443"/>
                  </a:cubicBezTo>
                  <a:cubicBezTo>
                    <a:pt x="175" y="437"/>
                    <a:pt x="174" y="431"/>
                    <a:pt x="172" y="426"/>
                  </a:cubicBezTo>
                  <a:cubicBezTo>
                    <a:pt x="170" y="420"/>
                    <a:pt x="165" y="416"/>
                    <a:pt x="159" y="414"/>
                  </a:cubicBezTo>
                  <a:cubicBezTo>
                    <a:pt x="153" y="412"/>
                    <a:pt x="147" y="410"/>
                    <a:pt x="141" y="409"/>
                  </a:cubicBezTo>
                  <a:cubicBezTo>
                    <a:pt x="132" y="408"/>
                    <a:pt x="124" y="410"/>
                    <a:pt x="116" y="413"/>
                  </a:cubicBezTo>
                  <a:cubicBezTo>
                    <a:pt x="114" y="414"/>
                    <a:pt x="112" y="416"/>
                    <a:pt x="111" y="417"/>
                  </a:cubicBezTo>
                  <a:cubicBezTo>
                    <a:pt x="102" y="429"/>
                    <a:pt x="96" y="441"/>
                    <a:pt x="99" y="456"/>
                  </a:cubicBezTo>
                  <a:cubicBezTo>
                    <a:pt x="102" y="473"/>
                    <a:pt x="105" y="490"/>
                    <a:pt x="108" y="508"/>
                  </a:cubicBezTo>
                  <a:cubicBezTo>
                    <a:pt x="109" y="511"/>
                    <a:pt x="110" y="514"/>
                    <a:pt x="112" y="516"/>
                  </a:cubicBezTo>
                  <a:cubicBezTo>
                    <a:pt x="116" y="523"/>
                    <a:pt x="117" y="530"/>
                    <a:pt x="118" y="538"/>
                  </a:cubicBezTo>
                  <a:cubicBezTo>
                    <a:pt x="114" y="549"/>
                    <a:pt x="105" y="554"/>
                    <a:pt x="95" y="556"/>
                  </a:cubicBezTo>
                  <a:cubicBezTo>
                    <a:pt x="94" y="556"/>
                    <a:pt x="93" y="556"/>
                    <a:pt x="93" y="556"/>
                  </a:cubicBezTo>
                  <a:cubicBezTo>
                    <a:pt x="79" y="558"/>
                    <a:pt x="79" y="560"/>
                    <a:pt x="70" y="548"/>
                  </a:cubicBezTo>
                  <a:cubicBezTo>
                    <a:pt x="69" y="547"/>
                    <a:pt x="68" y="546"/>
                    <a:pt x="67" y="545"/>
                  </a:cubicBezTo>
                  <a:cubicBezTo>
                    <a:pt x="64" y="543"/>
                    <a:pt x="62" y="540"/>
                    <a:pt x="61" y="537"/>
                  </a:cubicBezTo>
                  <a:cubicBezTo>
                    <a:pt x="57" y="531"/>
                    <a:pt x="54" y="524"/>
                    <a:pt x="47" y="522"/>
                  </a:cubicBezTo>
                  <a:close/>
                  <a:moveTo>
                    <a:pt x="319" y="182"/>
                  </a:moveTo>
                  <a:cubicBezTo>
                    <a:pt x="319" y="182"/>
                    <a:pt x="319" y="182"/>
                    <a:pt x="319" y="182"/>
                  </a:cubicBezTo>
                  <a:cubicBezTo>
                    <a:pt x="318" y="178"/>
                    <a:pt x="318" y="175"/>
                    <a:pt x="316" y="171"/>
                  </a:cubicBezTo>
                  <a:cubicBezTo>
                    <a:pt x="314" y="165"/>
                    <a:pt x="309" y="161"/>
                    <a:pt x="303" y="162"/>
                  </a:cubicBezTo>
                  <a:cubicBezTo>
                    <a:pt x="293" y="163"/>
                    <a:pt x="284" y="166"/>
                    <a:pt x="276" y="172"/>
                  </a:cubicBezTo>
                  <a:cubicBezTo>
                    <a:pt x="273" y="174"/>
                    <a:pt x="271" y="177"/>
                    <a:pt x="271" y="181"/>
                  </a:cubicBezTo>
                  <a:cubicBezTo>
                    <a:pt x="272" y="188"/>
                    <a:pt x="273" y="195"/>
                    <a:pt x="275" y="201"/>
                  </a:cubicBezTo>
                  <a:cubicBezTo>
                    <a:pt x="277" y="207"/>
                    <a:pt x="281" y="211"/>
                    <a:pt x="288" y="211"/>
                  </a:cubicBezTo>
                  <a:cubicBezTo>
                    <a:pt x="297" y="211"/>
                    <a:pt x="306" y="209"/>
                    <a:pt x="314" y="204"/>
                  </a:cubicBezTo>
                  <a:cubicBezTo>
                    <a:pt x="319" y="201"/>
                    <a:pt x="321" y="196"/>
                    <a:pt x="320" y="190"/>
                  </a:cubicBezTo>
                  <a:cubicBezTo>
                    <a:pt x="320" y="187"/>
                    <a:pt x="319" y="185"/>
                    <a:pt x="319" y="182"/>
                  </a:cubicBezTo>
                  <a:close/>
                  <a:moveTo>
                    <a:pt x="86" y="268"/>
                  </a:moveTo>
                  <a:cubicBezTo>
                    <a:pt x="86" y="268"/>
                    <a:pt x="86" y="268"/>
                    <a:pt x="86" y="269"/>
                  </a:cubicBezTo>
                  <a:cubicBezTo>
                    <a:pt x="87" y="268"/>
                    <a:pt x="89" y="268"/>
                    <a:pt x="91" y="267"/>
                  </a:cubicBezTo>
                  <a:cubicBezTo>
                    <a:pt x="103" y="265"/>
                    <a:pt x="109" y="256"/>
                    <a:pt x="107" y="243"/>
                  </a:cubicBezTo>
                  <a:cubicBezTo>
                    <a:pt x="106" y="242"/>
                    <a:pt x="106" y="241"/>
                    <a:pt x="106" y="239"/>
                  </a:cubicBezTo>
                  <a:cubicBezTo>
                    <a:pt x="103" y="226"/>
                    <a:pt x="93" y="220"/>
                    <a:pt x="81" y="223"/>
                  </a:cubicBezTo>
                  <a:cubicBezTo>
                    <a:pt x="79" y="224"/>
                    <a:pt x="76" y="224"/>
                    <a:pt x="75" y="225"/>
                  </a:cubicBezTo>
                  <a:cubicBezTo>
                    <a:pt x="71" y="227"/>
                    <a:pt x="67" y="229"/>
                    <a:pt x="66" y="233"/>
                  </a:cubicBezTo>
                  <a:cubicBezTo>
                    <a:pt x="63" y="243"/>
                    <a:pt x="63" y="253"/>
                    <a:pt x="67" y="263"/>
                  </a:cubicBezTo>
                  <a:cubicBezTo>
                    <a:pt x="69" y="268"/>
                    <a:pt x="72" y="270"/>
                    <a:pt x="78" y="270"/>
                  </a:cubicBezTo>
                  <a:cubicBezTo>
                    <a:pt x="81" y="270"/>
                    <a:pt x="83" y="269"/>
                    <a:pt x="86" y="268"/>
                  </a:cubicBezTo>
                  <a:close/>
                  <a:moveTo>
                    <a:pt x="437" y="265"/>
                  </a:moveTo>
                  <a:cubicBezTo>
                    <a:pt x="436" y="264"/>
                    <a:pt x="435" y="262"/>
                    <a:pt x="434" y="262"/>
                  </a:cubicBezTo>
                  <a:cubicBezTo>
                    <a:pt x="433" y="262"/>
                    <a:pt x="431" y="263"/>
                    <a:pt x="430" y="264"/>
                  </a:cubicBezTo>
                  <a:cubicBezTo>
                    <a:pt x="429" y="266"/>
                    <a:pt x="428" y="268"/>
                    <a:pt x="428" y="270"/>
                  </a:cubicBezTo>
                  <a:cubicBezTo>
                    <a:pt x="427" y="273"/>
                    <a:pt x="427" y="276"/>
                    <a:pt x="427" y="279"/>
                  </a:cubicBezTo>
                  <a:cubicBezTo>
                    <a:pt x="427" y="280"/>
                    <a:pt x="427" y="281"/>
                    <a:pt x="428" y="282"/>
                  </a:cubicBezTo>
                  <a:cubicBezTo>
                    <a:pt x="429" y="282"/>
                    <a:pt x="431" y="282"/>
                    <a:pt x="432" y="282"/>
                  </a:cubicBezTo>
                  <a:cubicBezTo>
                    <a:pt x="435" y="280"/>
                    <a:pt x="436" y="278"/>
                    <a:pt x="437" y="275"/>
                  </a:cubicBezTo>
                  <a:cubicBezTo>
                    <a:pt x="437" y="272"/>
                    <a:pt x="437" y="269"/>
                    <a:pt x="437" y="265"/>
                  </a:cubicBezTo>
                  <a:close/>
                  <a:moveTo>
                    <a:pt x="444" y="275"/>
                  </a:moveTo>
                  <a:cubicBezTo>
                    <a:pt x="443" y="276"/>
                    <a:pt x="441" y="276"/>
                    <a:pt x="441" y="277"/>
                  </a:cubicBezTo>
                  <a:cubicBezTo>
                    <a:pt x="440" y="283"/>
                    <a:pt x="438" y="289"/>
                    <a:pt x="440" y="296"/>
                  </a:cubicBezTo>
                  <a:cubicBezTo>
                    <a:pt x="441" y="297"/>
                    <a:pt x="443" y="298"/>
                    <a:pt x="444" y="298"/>
                  </a:cubicBezTo>
                  <a:cubicBezTo>
                    <a:pt x="445" y="297"/>
                    <a:pt x="446" y="296"/>
                    <a:pt x="446" y="295"/>
                  </a:cubicBezTo>
                  <a:cubicBezTo>
                    <a:pt x="447" y="291"/>
                    <a:pt x="448" y="287"/>
                    <a:pt x="448" y="283"/>
                  </a:cubicBezTo>
                  <a:cubicBezTo>
                    <a:pt x="448" y="281"/>
                    <a:pt x="447" y="279"/>
                    <a:pt x="446" y="277"/>
                  </a:cubicBezTo>
                  <a:cubicBezTo>
                    <a:pt x="446" y="276"/>
                    <a:pt x="445" y="276"/>
                    <a:pt x="444" y="275"/>
                  </a:cubicBezTo>
                  <a:close/>
                  <a:moveTo>
                    <a:pt x="464" y="393"/>
                  </a:moveTo>
                  <a:cubicBezTo>
                    <a:pt x="466" y="393"/>
                    <a:pt x="467" y="393"/>
                    <a:pt x="467" y="392"/>
                  </a:cubicBezTo>
                  <a:cubicBezTo>
                    <a:pt x="471" y="388"/>
                    <a:pt x="473" y="384"/>
                    <a:pt x="473" y="378"/>
                  </a:cubicBezTo>
                  <a:cubicBezTo>
                    <a:pt x="473" y="378"/>
                    <a:pt x="472" y="377"/>
                    <a:pt x="471" y="377"/>
                  </a:cubicBezTo>
                  <a:cubicBezTo>
                    <a:pt x="470" y="377"/>
                    <a:pt x="469" y="377"/>
                    <a:pt x="469" y="377"/>
                  </a:cubicBezTo>
                  <a:cubicBezTo>
                    <a:pt x="466" y="381"/>
                    <a:pt x="464" y="386"/>
                    <a:pt x="463" y="390"/>
                  </a:cubicBezTo>
                  <a:cubicBezTo>
                    <a:pt x="462" y="391"/>
                    <a:pt x="464" y="392"/>
                    <a:pt x="464" y="393"/>
                  </a:cubicBezTo>
                  <a:close/>
                </a:path>
              </a:pathLst>
            </a:custGeom>
            <a:solidFill>
              <a:srgbClr val="FF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1"/>
            <p:cNvSpPr/>
            <p:nvPr/>
          </p:nvSpPr>
          <p:spPr bwMode="auto">
            <a:xfrm>
              <a:off x="9451975" y="1863725"/>
              <a:ext cx="53975" cy="58738"/>
            </a:xfrm>
            <a:custGeom>
              <a:avLst/>
              <a:gdLst>
                <a:gd name="T0" fmla="*/ 16 w 19"/>
                <a:gd name="T1" fmla="*/ 0 h 21"/>
                <a:gd name="T2" fmla="*/ 19 w 19"/>
                <a:gd name="T3" fmla="*/ 16 h 21"/>
                <a:gd name="T4" fmla="*/ 4 w 19"/>
                <a:gd name="T5" fmla="*/ 21 h 21"/>
                <a:gd name="T6" fmla="*/ 0 w 19"/>
                <a:gd name="T7" fmla="*/ 7 h 21"/>
                <a:gd name="T8" fmla="*/ 5 w 19"/>
                <a:gd name="T9" fmla="*/ 1 h 21"/>
                <a:gd name="T10" fmla="*/ 16 w 19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16" y="0"/>
                  </a:moveTo>
                  <a:cubicBezTo>
                    <a:pt x="18" y="6"/>
                    <a:pt x="19" y="11"/>
                    <a:pt x="19" y="16"/>
                  </a:cubicBezTo>
                  <a:cubicBezTo>
                    <a:pt x="15" y="21"/>
                    <a:pt x="10" y="20"/>
                    <a:pt x="4" y="21"/>
                  </a:cubicBezTo>
                  <a:cubicBezTo>
                    <a:pt x="1" y="16"/>
                    <a:pt x="1" y="12"/>
                    <a:pt x="0" y="7"/>
                  </a:cubicBezTo>
                  <a:cubicBezTo>
                    <a:pt x="0" y="4"/>
                    <a:pt x="2" y="2"/>
                    <a:pt x="5" y="1"/>
                  </a:cubicBezTo>
                  <a:cubicBezTo>
                    <a:pt x="8" y="1"/>
                    <a:pt x="12" y="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2"/>
            <p:cNvSpPr/>
            <p:nvPr/>
          </p:nvSpPr>
          <p:spPr bwMode="auto">
            <a:xfrm>
              <a:off x="8864600" y="2028825"/>
              <a:ext cx="47625" cy="57150"/>
            </a:xfrm>
            <a:custGeom>
              <a:avLst/>
              <a:gdLst>
                <a:gd name="T0" fmla="*/ 5 w 17"/>
                <a:gd name="T1" fmla="*/ 20 h 20"/>
                <a:gd name="T2" fmla="*/ 5 w 17"/>
                <a:gd name="T3" fmla="*/ 0 h 20"/>
                <a:gd name="T4" fmla="*/ 12 w 17"/>
                <a:gd name="T5" fmla="*/ 2 h 20"/>
                <a:gd name="T6" fmla="*/ 16 w 17"/>
                <a:gd name="T7" fmla="*/ 7 h 20"/>
                <a:gd name="T8" fmla="*/ 17 w 17"/>
                <a:gd name="T9" fmla="*/ 13 h 20"/>
                <a:gd name="T10" fmla="*/ 13 w 17"/>
                <a:gd name="T11" fmla="*/ 19 h 20"/>
                <a:gd name="T12" fmla="*/ 5 w 1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5" y="20"/>
                  </a:moveTo>
                  <a:cubicBezTo>
                    <a:pt x="0" y="13"/>
                    <a:pt x="4" y="7"/>
                    <a:pt x="5" y="0"/>
                  </a:cubicBezTo>
                  <a:cubicBezTo>
                    <a:pt x="8" y="1"/>
                    <a:pt x="10" y="1"/>
                    <a:pt x="12" y="2"/>
                  </a:cubicBezTo>
                  <a:cubicBezTo>
                    <a:pt x="14" y="3"/>
                    <a:pt x="15" y="5"/>
                    <a:pt x="16" y="7"/>
                  </a:cubicBezTo>
                  <a:cubicBezTo>
                    <a:pt x="16" y="9"/>
                    <a:pt x="17" y="11"/>
                    <a:pt x="17" y="13"/>
                  </a:cubicBezTo>
                  <a:cubicBezTo>
                    <a:pt x="17" y="16"/>
                    <a:pt x="16" y="18"/>
                    <a:pt x="13" y="19"/>
                  </a:cubicBezTo>
                  <a:cubicBezTo>
                    <a:pt x="10" y="20"/>
                    <a:pt x="8" y="20"/>
                    <a:pt x="5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3"/>
            <p:cNvSpPr>
              <a:spLocks noEditPoints="1"/>
            </p:cNvSpPr>
            <p:nvPr/>
          </p:nvSpPr>
          <p:spPr bwMode="auto">
            <a:xfrm>
              <a:off x="8605838" y="1328738"/>
              <a:ext cx="1462088" cy="1662113"/>
            </a:xfrm>
            <a:custGeom>
              <a:avLst/>
              <a:gdLst>
                <a:gd name="T0" fmla="*/ 262 w 522"/>
                <a:gd name="T1" fmla="*/ 416 h 593"/>
                <a:gd name="T2" fmla="*/ 263 w 522"/>
                <a:gd name="T3" fmla="*/ 471 h 593"/>
                <a:gd name="T4" fmla="*/ 256 w 522"/>
                <a:gd name="T5" fmla="*/ 529 h 593"/>
                <a:gd name="T6" fmla="*/ 213 w 522"/>
                <a:gd name="T7" fmla="*/ 549 h 593"/>
                <a:gd name="T8" fmla="*/ 175 w 522"/>
                <a:gd name="T9" fmla="*/ 481 h 593"/>
                <a:gd name="T10" fmla="*/ 166 w 522"/>
                <a:gd name="T11" fmla="*/ 445 h 593"/>
                <a:gd name="T12" fmla="*/ 131 w 522"/>
                <a:gd name="T13" fmla="*/ 470 h 593"/>
                <a:gd name="T14" fmla="*/ 151 w 522"/>
                <a:gd name="T15" fmla="*/ 553 h 593"/>
                <a:gd name="T16" fmla="*/ 118 w 522"/>
                <a:gd name="T17" fmla="*/ 587 h 593"/>
                <a:gd name="T18" fmla="*/ 58 w 522"/>
                <a:gd name="T19" fmla="*/ 562 h 593"/>
                <a:gd name="T20" fmla="*/ 11 w 522"/>
                <a:gd name="T21" fmla="*/ 368 h 593"/>
                <a:gd name="T22" fmla="*/ 18 w 522"/>
                <a:gd name="T23" fmla="*/ 178 h 593"/>
                <a:gd name="T24" fmla="*/ 97 w 522"/>
                <a:gd name="T25" fmla="*/ 67 h 593"/>
                <a:gd name="T26" fmla="*/ 223 w 522"/>
                <a:gd name="T27" fmla="*/ 4 h 593"/>
                <a:gd name="T28" fmla="*/ 315 w 522"/>
                <a:gd name="T29" fmla="*/ 16 h 593"/>
                <a:gd name="T30" fmla="*/ 397 w 522"/>
                <a:gd name="T31" fmla="*/ 75 h 593"/>
                <a:gd name="T32" fmla="*/ 465 w 522"/>
                <a:gd name="T33" fmla="*/ 176 h 593"/>
                <a:gd name="T34" fmla="*/ 494 w 522"/>
                <a:gd name="T35" fmla="*/ 256 h 593"/>
                <a:gd name="T36" fmla="*/ 511 w 522"/>
                <a:gd name="T37" fmla="*/ 324 h 593"/>
                <a:gd name="T38" fmla="*/ 520 w 522"/>
                <a:gd name="T39" fmla="*/ 410 h 593"/>
                <a:gd name="T40" fmla="*/ 478 w 522"/>
                <a:gd name="T41" fmla="*/ 465 h 593"/>
                <a:gd name="T42" fmla="*/ 452 w 522"/>
                <a:gd name="T43" fmla="*/ 456 h 593"/>
                <a:gd name="T44" fmla="*/ 416 w 522"/>
                <a:gd name="T45" fmla="*/ 382 h 593"/>
                <a:gd name="T46" fmla="*/ 392 w 522"/>
                <a:gd name="T47" fmla="*/ 366 h 593"/>
                <a:gd name="T48" fmla="*/ 380 w 522"/>
                <a:gd name="T49" fmla="*/ 439 h 593"/>
                <a:gd name="T50" fmla="*/ 381 w 522"/>
                <a:gd name="T51" fmla="*/ 494 h 593"/>
                <a:gd name="T52" fmla="*/ 321 w 522"/>
                <a:gd name="T53" fmla="*/ 499 h 593"/>
                <a:gd name="T54" fmla="*/ 298 w 522"/>
                <a:gd name="T55" fmla="*/ 431 h 593"/>
                <a:gd name="T56" fmla="*/ 63 w 522"/>
                <a:gd name="T57" fmla="*/ 538 h 593"/>
                <a:gd name="T58" fmla="*/ 86 w 522"/>
                <a:gd name="T59" fmla="*/ 564 h 593"/>
                <a:gd name="T60" fmla="*/ 134 w 522"/>
                <a:gd name="T61" fmla="*/ 554 h 593"/>
                <a:gd name="T62" fmla="*/ 115 w 522"/>
                <a:gd name="T63" fmla="*/ 472 h 593"/>
                <a:gd name="T64" fmla="*/ 157 w 522"/>
                <a:gd name="T65" fmla="*/ 425 h 593"/>
                <a:gd name="T66" fmla="*/ 190 w 522"/>
                <a:gd name="T67" fmla="*/ 459 h 593"/>
                <a:gd name="T68" fmla="*/ 207 w 522"/>
                <a:gd name="T69" fmla="*/ 529 h 593"/>
                <a:gd name="T70" fmla="*/ 240 w 522"/>
                <a:gd name="T71" fmla="*/ 522 h 593"/>
                <a:gd name="T72" fmla="*/ 237 w 522"/>
                <a:gd name="T73" fmla="*/ 435 h 593"/>
                <a:gd name="T74" fmla="*/ 270 w 522"/>
                <a:gd name="T75" fmla="*/ 395 h 593"/>
                <a:gd name="T76" fmla="*/ 322 w 522"/>
                <a:gd name="T77" fmla="*/ 471 h 593"/>
                <a:gd name="T78" fmla="*/ 366 w 522"/>
                <a:gd name="T79" fmla="*/ 484 h 593"/>
                <a:gd name="T80" fmla="*/ 354 w 522"/>
                <a:gd name="T81" fmla="*/ 418 h 593"/>
                <a:gd name="T82" fmla="*/ 364 w 522"/>
                <a:gd name="T83" fmla="*/ 357 h 593"/>
                <a:gd name="T84" fmla="*/ 427 w 522"/>
                <a:gd name="T85" fmla="*/ 367 h 593"/>
                <a:gd name="T86" fmla="*/ 453 w 522"/>
                <a:gd name="T87" fmla="*/ 424 h 593"/>
                <a:gd name="T88" fmla="*/ 483 w 522"/>
                <a:gd name="T89" fmla="*/ 450 h 593"/>
                <a:gd name="T90" fmla="*/ 504 w 522"/>
                <a:gd name="T91" fmla="*/ 409 h 593"/>
                <a:gd name="T92" fmla="*/ 494 w 522"/>
                <a:gd name="T93" fmla="*/ 327 h 593"/>
                <a:gd name="T94" fmla="*/ 477 w 522"/>
                <a:gd name="T95" fmla="*/ 257 h 593"/>
                <a:gd name="T96" fmla="*/ 448 w 522"/>
                <a:gd name="T97" fmla="*/ 181 h 593"/>
                <a:gd name="T98" fmla="*/ 382 w 522"/>
                <a:gd name="T99" fmla="*/ 84 h 593"/>
                <a:gd name="T100" fmla="*/ 326 w 522"/>
                <a:gd name="T101" fmla="*/ 40 h 593"/>
                <a:gd name="T102" fmla="*/ 231 w 522"/>
                <a:gd name="T103" fmla="*/ 18 h 593"/>
                <a:gd name="T104" fmla="*/ 108 w 522"/>
                <a:gd name="T105" fmla="*/ 78 h 593"/>
                <a:gd name="T106" fmla="*/ 32 w 522"/>
                <a:gd name="T107" fmla="*/ 184 h 593"/>
                <a:gd name="T108" fmla="*/ 27 w 522"/>
                <a:gd name="T10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2" h="593">
                  <a:moveTo>
                    <a:pt x="276" y="411"/>
                  </a:moveTo>
                  <a:cubicBezTo>
                    <a:pt x="272" y="413"/>
                    <a:pt x="268" y="414"/>
                    <a:pt x="265" y="415"/>
                  </a:cubicBezTo>
                  <a:cubicBezTo>
                    <a:pt x="264" y="416"/>
                    <a:pt x="263" y="416"/>
                    <a:pt x="262" y="416"/>
                  </a:cubicBezTo>
                  <a:cubicBezTo>
                    <a:pt x="257" y="418"/>
                    <a:pt x="254" y="423"/>
                    <a:pt x="255" y="428"/>
                  </a:cubicBezTo>
                  <a:cubicBezTo>
                    <a:pt x="255" y="430"/>
                    <a:pt x="256" y="432"/>
                    <a:pt x="256" y="434"/>
                  </a:cubicBezTo>
                  <a:cubicBezTo>
                    <a:pt x="259" y="447"/>
                    <a:pt x="261" y="459"/>
                    <a:pt x="263" y="471"/>
                  </a:cubicBezTo>
                  <a:cubicBezTo>
                    <a:pt x="265" y="479"/>
                    <a:pt x="266" y="487"/>
                    <a:pt x="265" y="495"/>
                  </a:cubicBezTo>
                  <a:cubicBezTo>
                    <a:pt x="264" y="501"/>
                    <a:pt x="264" y="506"/>
                    <a:pt x="264" y="512"/>
                  </a:cubicBezTo>
                  <a:cubicBezTo>
                    <a:pt x="264" y="519"/>
                    <a:pt x="260" y="524"/>
                    <a:pt x="256" y="529"/>
                  </a:cubicBezTo>
                  <a:cubicBezTo>
                    <a:pt x="251" y="535"/>
                    <a:pt x="245" y="540"/>
                    <a:pt x="240" y="546"/>
                  </a:cubicBezTo>
                  <a:cubicBezTo>
                    <a:pt x="236" y="550"/>
                    <a:pt x="231" y="551"/>
                    <a:pt x="225" y="550"/>
                  </a:cubicBezTo>
                  <a:cubicBezTo>
                    <a:pt x="221" y="549"/>
                    <a:pt x="217" y="549"/>
                    <a:pt x="213" y="549"/>
                  </a:cubicBezTo>
                  <a:cubicBezTo>
                    <a:pt x="205" y="549"/>
                    <a:pt x="197" y="546"/>
                    <a:pt x="193" y="539"/>
                  </a:cubicBezTo>
                  <a:cubicBezTo>
                    <a:pt x="187" y="530"/>
                    <a:pt x="182" y="520"/>
                    <a:pt x="180" y="510"/>
                  </a:cubicBezTo>
                  <a:cubicBezTo>
                    <a:pt x="179" y="500"/>
                    <a:pt x="177" y="491"/>
                    <a:pt x="175" y="481"/>
                  </a:cubicBezTo>
                  <a:cubicBezTo>
                    <a:pt x="174" y="474"/>
                    <a:pt x="172" y="466"/>
                    <a:pt x="174" y="458"/>
                  </a:cubicBezTo>
                  <a:cubicBezTo>
                    <a:pt x="174" y="456"/>
                    <a:pt x="173" y="455"/>
                    <a:pt x="173" y="453"/>
                  </a:cubicBezTo>
                  <a:cubicBezTo>
                    <a:pt x="173" y="449"/>
                    <a:pt x="171" y="446"/>
                    <a:pt x="166" y="445"/>
                  </a:cubicBezTo>
                  <a:cubicBezTo>
                    <a:pt x="158" y="442"/>
                    <a:pt x="149" y="440"/>
                    <a:pt x="140" y="445"/>
                  </a:cubicBezTo>
                  <a:cubicBezTo>
                    <a:pt x="138" y="447"/>
                    <a:pt x="135" y="451"/>
                    <a:pt x="134" y="455"/>
                  </a:cubicBezTo>
                  <a:cubicBezTo>
                    <a:pt x="131" y="459"/>
                    <a:pt x="130" y="465"/>
                    <a:pt x="131" y="470"/>
                  </a:cubicBezTo>
                  <a:cubicBezTo>
                    <a:pt x="134" y="487"/>
                    <a:pt x="138" y="504"/>
                    <a:pt x="141" y="520"/>
                  </a:cubicBezTo>
                  <a:cubicBezTo>
                    <a:pt x="141" y="522"/>
                    <a:pt x="142" y="524"/>
                    <a:pt x="143" y="526"/>
                  </a:cubicBezTo>
                  <a:cubicBezTo>
                    <a:pt x="148" y="534"/>
                    <a:pt x="149" y="543"/>
                    <a:pt x="151" y="553"/>
                  </a:cubicBezTo>
                  <a:cubicBezTo>
                    <a:pt x="152" y="557"/>
                    <a:pt x="151" y="562"/>
                    <a:pt x="147" y="565"/>
                  </a:cubicBezTo>
                  <a:cubicBezTo>
                    <a:pt x="147" y="566"/>
                    <a:pt x="146" y="567"/>
                    <a:pt x="146" y="568"/>
                  </a:cubicBezTo>
                  <a:cubicBezTo>
                    <a:pt x="140" y="580"/>
                    <a:pt x="129" y="584"/>
                    <a:pt x="118" y="587"/>
                  </a:cubicBezTo>
                  <a:cubicBezTo>
                    <a:pt x="113" y="588"/>
                    <a:pt x="107" y="589"/>
                    <a:pt x="102" y="590"/>
                  </a:cubicBezTo>
                  <a:cubicBezTo>
                    <a:pt x="93" y="593"/>
                    <a:pt x="86" y="589"/>
                    <a:pt x="80" y="583"/>
                  </a:cubicBezTo>
                  <a:cubicBezTo>
                    <a:pt x="73" y="576"/>
                    <a:pt x="66" y="569"/>
                    <a:pt x="58" y="562"/>
                  </a:cubicBezTo>
                  <a:cubicBezTo>
                    <a:pt x="55" y="559"/>
                    <a:pt x="53" y="554"/>
                    <a:pt x="51" y="550"/>
                  </a:cubicBezTo>
                  <a:cubicBezTo>
                    <a:pt x="45" y="531"/>
                    <a:pt x="39" y="512"/>
                    <a:pt x="35" y="493"/>
                  </a:cubicBezTo>
                  <a:cubicBezTo>
                    <a:pt x="27" y="451"/>
                    <a:pt x="19" y="410"/>
                    <a:pt x="11" y="368"/>
                  </a:cubicBezTo>
                  <a:cubicBezTo>
                    <a:pt x="7" y="345"/>
                    <a:pt x="5" y="323"/>
                    <a:pt x="2" y="300"/>
                  </a:cubicBezTo>
                  <a:cubicBezTo>
                    <a:pt x="0" y="282"/>
                    <a:pt x="2" y="265"/>
                    <a:pt x="3" y="248"/>
                  </a:cubicBezTo>
                  <a:cubicBezTo>
                    <a:pt x="4" y="224"/>
                    <a:pt x="10" y="201"/>
                    <a:pt x="18" y="178"/>
                  </a:cubicBezTo>
                  <a:cubicBezTo>
                    <a:pt x="31" y="139"/>
                    <a:pt x="25" y="154"/>
                    <a:pt x="47" y="120"/>
                  </a:cubicBezTo>
                  <a:cubicBezTo>
                    <a:pt x="55" y="108"/>
                    <a:pt x="65" y="97"/>
                    <a:pt x="76" y="87"/>
                  </a:cubicBezTo>
                  <a:cubicBezTo>
                    <a:pt x="83" y="81"/>
                    <a:pt x="90" y="74"/>
                    <a:pt x="97" y="67"/>
                  </a:cubicBezTo>
                  <a:cubicBezTo>
                    <a:pt x="111" y="53"/>
                    <a:pt x="127" y="42"/>
                    <a:pt x="144" y="33"/>
                  </a:cubicBezTo>
                  <a:cubicBezTo>
                    <a:pt x="148" y="32"/>
                    <a:pt x="152" y="30"/>
                    <a:pt x="155" y="28"/>
                  </a:cubicBezTo>
                  <a:cubicBezTo>
                    <a:pt x="177" y="16"/>
                    <a:pt x="200" y="9"/>
                    <a:pt x="223" y="4"/>
                  </a:cubicBezTo>
                  <a:cubicBezTo>
                    <a:pt x="236" y="1"/>
                    <a:pt x="249" y="0"/>
                    <a:pt x="261" y="2"/>
                  </a:cubicBezTo>
                  <a:cubicBezTo>
                    <a:pt x="271" y="4"/>
                    <a:pt x="281" y="5"/>
                    <a:pt x="291" y="7"/>
                  </a:cubicBezTo>
                  <a:cubicBezTo>
                    <a:pt x="299" y="9"/>
                    <a:pt x="308" y="12"/>
                    <a:pt x="315" y="16"/>
                  </a:cubicBezTo>
                  <a:cubicBezTo>
                    <a:pt x="330" y="24"/>
                    <a:pt x="344" y="32"/>
                    <a:pt x="358" y="40"/>
                  </a:cubicBezTo>
                  <a:cubicBezTo>
                    <a:pt x="364" y="44"/>
                    <a:pt x="369" y="49"/>
                    <a:pt x="374" y="53"/>
                  </a:cubicBezTo>
                  <a:cubicBezTo>
                    <a:pt x="382" y="60"/>
                    <a:pt x="389" y="68"/>
                    <a:pt x="397" y="75"/>
                  </a:cubicBezTo>
                  <a:cubicBezTo>
                    <a:pt x="410" y="89"/>
                    <a:pt x="422" y="103"/>
                    <a:pt x="432" y="119"/>
                  </a:cubicBezTo>
                  <a:cubicBezTo>
                    <a:pt x="438" y="127"/>
                    <a:pt x="443" y="136"/>
                    <a:pt x="448" y="144"/>
                  </a:cubicBezTo>
                  <a:cubicBezTo>
                    <a:pt x="455" y="154"/>
                    <a:pt x="461" y="164"/>
                    <a:pt x="465" y="176"/>
                  </a:cubicBezTo>
                  <a:cubicBezTo>
                    <a:pt x="466" y="178"/>
                    <a:pt x="467" y="181"/>
                    <a:pt x="468" y="183"/>
                  </a:cubicBezTo>
                  <a:cubicBezTo>
                    <a:pt x="476" y="199"/>
                    <a:pt x="482" y="217"/>
                    <a:pt x="489" y="234"/>
                  </a:cubicBezTo>
                  <a:cubicBezTo>
                    <a:pt x="491" y="241"/>
                    <a:pt x="492" y="248"/>
                    <a:pt x="494" y="256"/>
                  </a:cubicBezTo>
                  <a:cubicBezTo>
                    <a:pt x="495" y="262"/>
                    <a:pt x="497" y="268"/>
                    <a:pt x="499" y="274"/>
                  </a:cubicBezTo>
                  <a:cubicBezTo>
                    <a:pt x="501" y="278"/>
                    <a:pt x="503" y="283"/>
                    <a:pt x="504" y="288"/>
                  </a:cubicBezTo>
                  <a:cubicBezTo>
                    <a:pt x="506" y="300"/>
                    <a:pt x="509" y="312"/>
                    <a:pt x="511" y="324"/>
                  </a:cubicBezTo>
                  <a:cubicBezTo>
                    <a:pt x="512" y="329"/>
                    <a:pt x="512" y="335"/>
                    <a:pt x="512" y="341"/>
                  </a:cubicBezTo>
                  <a:cubicBezTo>
                    <a:pt x="513" y="356"/>
                    <a:pt x="515" y="371"/>
                    <a:pt x="518" y="386"/>
                  </a:cubicBezTo>
                  <a:cubicBezTo>
                    <a:pt x="520" y="394"/>
                    <a:pt x="522" y="402"/>
                    <a:pt x="520" y="410"/>
                  </a:cubicBezTo>
                  <a:cubicBezTo>
                    <a:pt x="519" y="413"/>
                    <a:pt x="521" y="416"/>
                    <a:pt x="521" y="419"/>
                  </a:cubicBezTo>
                  <a:cubicBezTo>
                    <a:pt x="522" y="436"/>
                    <a:pt x="517" y="449"/>
                    <a:pt x="502" y="458"/>
                  </a:cubicBezTo>
                  <a:cubicBezTo>
                    <a:pt x="494" y="463"/>
                    <a:pt x="486" y="464"/>
                    <a:pt x="478" y="465"/>
                  </a:cubicBezTo>
                  <a:cubicBezTo>
                    <a:pt x="476" y="466"/>
                    <a:pt x="473" y="465"/>
                    <a:pt x="471" y="464"/>
                  </a:cubicBezTo>
                  <a:cubicBezTo>
                    <a:pt x="468" y="464"/>
                    <a:pt x="465" y="462"/>
                    <a:pt x="462" y="462"/>
                  </a:cubicBezTo>
                  <a:cubicBezTo>
                    <a:pt x="458" y="462"/>
                    <a:pt x="454" y="460"/>
                    <a:pt x="452" y="456"/>
                  </a:cubicBezTo>
                  <a:cubicBezTo>
                    <a:pt x="445" y="446"/>
                    <a:pt x="438" y="436"/>
                    <a:pt x="436" y="423"/>
                  </a:cubicBezTo>
                  <a:cubicBezTo>
                    <a:pt x="435" y="419"/>
                    <a:pt x="433" y="416"/>
                    <a:pt x="432" y="412"/>
                  </a:cubicBezTo>
                  <a:cubicBezTo>
                    <a:pt x="428" y="401"/>
                    <a:pt x="425" y="390"/>
                    <a:pt x="416" y="382"/>
                  </a:cubicBezTo>
                  <a:cubicBezTo>
                    <a:pt x="415" y="381"/>
                    <a:pt x="414" y="380"/>
                    <a:pt x="414" y="379"/>
                  </a:cubicBezTo>
                  <a:cubicBezTo>
                    <a:pt x="411" y="371"/>
                    <a:pt x="404" y="369"/>
                    <a:pt x="397" y="366"/>
                  </a:cubicBezTo>
                  <a:cubicBezTo>
                    <a:pt x="395" y="366"/>
                    <a:pt x="393" y="366"/>
                    <a:pt x="392" y="366"/>
                  </a:cubicBezTo>
                  <a:cubicBezTo>
                    <a:pt x="389" y="366"/>
                    <a:pt x="385" y="368"/>
                    <a:pt x="382" y="368"/>
                  </a:cubicBezTo>
                  <a:cubicBezTo>
                    <a:pt x="372" y="368"/>
                    <a:pt x="364" y="380"/>
                    <a:pt x="366" y="391"/>
                  </a:cubicBezTo>
                  <a:cubicBezTo>
                    <a:pt x="368" y="408"/>
                    <a:pt x="371" y="424"/>
                    <a:pt x="380" y="439"/>
                  </a:cubicBezTo>
                  <a:cubicBezTo>
                    <a:pt x="386" y="449"/>
                    <a:pt x="387" y="461"/>
                    <a:pt x="389" y="472"/>
                  </a:cubicBezTo>
                  <a:cubicBezTo>
                    <a:pt x="389" y="478"/>
                    <a:pt x="387" y="484"/>
                    <a:pt x="385" y="489"/>
                  </a:cubicBezTo>
                  <a:cubicBezTo>
                    <a:pt x="384" y="491"/>
                    <a:pt x="383" y="493"/>
                    <a:pt x="381" y="494"/>
                  </a:cubicBezTo>
                  <a:cubicBezTo>
                    <a:pt x="376" y="497"/>
                    <a:pt x="370" y="501"/>
                    <a:pt x="364" y="503"/>
                  </a:cubicBezTo>
                  <a:cubicBezTo>
                    <a:pt x="355" y="506"/>
                    <a:pt x="344" y="507"/>
                    <a:pt x="334" y="505"/>
                  </a:cubicBezTo>
                  <a:cubicBezTo>
                    <a:pt x="329" y="505"/>
                    <a:pt x="324" y="503"/>
                    <a:pt x="321" y="499"/>
                  </a:cubicBezTo>
                  <a:cubicBezTo>
                    <a:pt x="320" y="498"/>
                    <a:pt x="319" y="497"/>
                    <a:pt x="318" y="497"/>
                  </a:cubicBezTo>
                  <a:cubicBezTo>
                    <a:pt x="311" y="492"/>
                    <a:pt x="308" y="485"/>
                    <a:pt x="306" y="477"/>
                  </a:cubicBezTo>
                  <a:cubicBezTo>
                    <a:pt x="303" y="462"/>
                    <a:pt x="300" y="446"/>
                    <a:pt x="298" y="431"/>
                  </a:cubicBezTo>
                  <a:cubicBezTo>
                    <a:pt x="296" y="422"/>
                    <a:pt x="292" y="416"/>
                    <a:pt x="282" y="414"/>
                  </a:cubicBezTo>
                  <a:cubicBezTo>
                    <a:pt x="280" y="414"/>
                    <a:pt x="278" y="412"/>
                    <a:pt x="276" y="411"/>
                  </a:cubicBezTo>
                  <a:close/>
                  <a:moveTo>
                    <a:pt x="63" y="538"/>
                  </a:moveTo>
                  <a:cubicBezTo>
                    <a:pt x="70" y="540"/>
                    <a:pt x="73" y="547"/>
                    <a:pt x="77" y="553"/>
                  </a:cubicBezTo>
                  <a:cubicBezTo>
                    <a:pt x="78" y="556"/>
                    <a:pt x="80" y="559"/>
                    <a:pt x="83" y="561"/>
                  </a:cubicBezTo>
                  <a:cubicBezTo>
                    <a:pt x="84" y="562"/>
                    <a:pt x="85" y="563"/>
                    <a:pt x="86" y="564"/>
                  </a:cubicBezTo>
                  <a:cubicBezTo>
                    <a:pt x="95" y="576"/>
                    <a:pt x="95" y="574"/>
                    <a:pt x="109" y="572"/>
                  </a:cubicBezTo>
                  <a:cubicBezTo>
                    <a:pt x="109" y="572"/>
                    <a:pt x="110" y="572"/>
                    <a:pt x="111" y="572"/>
                  </a:cubicBezTo>
                  <a:cubicBezTo>
                    <a:pt x="121" y="570"/>
                    <a:pt x="130" y="565"/>
                    <a:pt x="134" y="554"/>
                  </a:cubicBezTo>
                  <a:cubicBezTo>
                    <a:pt x="133" y="546"/>
                    <a:pt x="132" y="539"/>
                    <a:pt x="128" y="532"/>
                  </a:cubicBezTo>
                  <a:cubicBezTo>
                    <a:pt x="126" y="530"/>
                    <a:pt x="125" y="527"/>
                    <a:pt x="124" y="524"/>
                  </a:cubicBezTo>
                  <a:cubicBezTo>
                    <a:pt x="121" y="506"/>
                    <a:pt x="118" y="489"/>
                    <a:pt x="115" y="472"/>
                  </a:cubicBezTo>
                  <a:cubicBezTo>
                    <a:pt x="112" y="457"/>
                    <a:pt x="118" y="445"/>
                    <a:pt x="127" y="433"/>
                  </a:cubicBezTo>
                  <a:cubicBezTo>
                    <a:pt x="128" y="432"/>
                    <a:pt x="130" y="430"/>
                    <a:pt x="132" y="429"/>
                  </a:cubicBezTo>
                  <a:cubicBezTo>
                    <a:pt x="140" y="426"/>
                    <a:pt x="148" y="424"/>
                    <a:pt x="157" y="425"/>
                  </a:cubicBezTo>
                  <a:cubicBezTo>
                    <a:pt x="163" y="426"/>
                    <a:pt x="169" y="428"/>
                    <a:pt x="175" y="430"/>
                  </a:cubicBezTo>
                  <a:cubicBezTo>
                    <a:pt x="181" y="432"/>
                    <a:pt x="186" y="436"/>
                    <a:pt x="188" y="442"/>
                  </a:cubicBezTo>
                  <a:cubicBezTo>
                    <a:pt x="190" y="447"/>
                    <a:pt x="191" y="453"/>
                    <a:pt x="190" y="459"/>
                  </a:cubicBezTo>
                  <a:cubicBezTo>
                    <a:pt x="189" y="466"/>
                    <a:pt x="191" y="473"/>
                    <a:pt x="192" y="481"/>
                  </a:cubicBezTo>
                  <a:cubicBezTo>
                    <a:pt x="193" y="489"/>
                    <a:pt x="195" y="497"/>
                    <a:pt x="196" y="505"/>
                  </a:cubicBezTo>
                  <a:cubicBezTo>
                    <a:pt x="198" y="514"/>
                    <a:pt x="202" y="521"/>
                    <a:pt x="207" y="529"/>
                  </a:cubicBezTo>
                  <a:cubicBezTo>
                    <a:pt x="211" y="528"/>
                    <a:pt x="215" y="528"/>
                    <a:pt x="218" y="528"/>
                  </a:cubicBezTo>
                  <a:cubicBezTo>
                    <a:pt x="223" y="530"/>
                    <a:pt x="227" y="528"/>
                    <a:pt x="231" y="528"/>
                  </a:cubicBezTo>
                  <a:cubicBezTo>
                    <a:pt x="235" y="527"/>
                    <a:pt x="238" y="525"/>
                    <a:pt x="240" y="522"/>
                  </a:cubicBezTo>
                  <a:cubicBezTo>
                    <a:pt x="241" y="519"/>
                    <a:pt x="243" y="515"/>
                    <a:pt x="244" y="512"/>
                  </a:cubicBezTo>
                  <a:cubicBezTo>
                    <a:pt x="248" y="504"/>
                    <a:pt x="249" y="496"/>
                    <a:pt x="247" y="487"/>
                  </a:cubicBezTo>
                  <a:cubicBezTo>
                    <a:pt x="243" y="470"/>
                    <a:pt x="240" y="453"/>
                    <a:pt x="237" y="435"/>
                  </a:cubicBezTo>
                  <a:cubicBezTo>
                    <a:pt x="235" y="427"/>
                    <a:pt x="235" y="420"/>
                    <a:pt x="238" y="412"/>
                  </a:cubicBezTo>
                  <a:cubicBezTo>
                    <a:pt x="246" y="408"/>
                    <a:pt x="254" y="403"/>
                    <a:pt x="262" y="399"/>
                  </a:cubicBezTo>
                  <a:cubicBezTo>
                    <a:pt x="264" y="397"/>
                    <a:pt x="267" y="395"/>
                    <a:pt x="270" y="395"/>
                  </a:cubicBezTo>
                  <a:cubicBezTo>
                    <a:pt x="275" y="394"/>
                    <a:pt x="280" y="393"/>
                    <a:pt x="285" y="392"/>
                  </a:cubicBezTo>
                  <a:cubicBezTo>
                    <a:pt x="297" y="390"/>
                    <a:pt x="308" y="398"/>
                    <a:pt x="310" y="410"/>
                  </a:cubicBezTo>
                  <a:cubicBezTo>
                    <a:pt x="314" y="430"/>
                    <a:pt x="318" y="451"/>
                    <a:pt x="322" y="471"/>
                  </a:cubicBezTo>
                  <a:cubicBezTo>
                    <a:pt x="323" y="473"/>
                    <a:pt x="323" y="475"/>
                    <a:pt x="323" y="476"/>
                  </a:cubicBezTo>
                  <a:cubicBezTo>
                    <a:pt x="325" y="483"/>
                    <a:pt x="330" y="487"/>
                    <a:pt x="336" y="488"/>
                  </a:cubicBezTo>
                  <a:cubicBezTo>
                    <a:pt x="346" y="490"/>
                    <a:pt x="356" y="489"/>
                    <a:pt x="366" y="484"/>
                  </a:cubicBezTo>
                  <a:cubicBezTo>
                    <a:pt x="370" y="481"/>
                    <a:pt x="372" y="477"/>
                    <a:pt x="372" y="472"/>
                  </a:cubicBezTo>
                  <a:cubicBezTo>
                    <a:pt x="370" y="463"/>
                    <a:pt x="369" y="454"/>
                    <a:pt x="364" y="445"/>
                  </a:cubicBezTo>
                  <a:cubicBezTo>
                    <a:pt x="360" y="436"/>
                    <a:pt x="357" y="427"/>
                    <a:pt x="354" y="418"/>
                  </a:cubicBezTo>
                  <a:cubicBezTo>
                    <a:pt x="352" y="410"/>
                    <a:pt x="350" y="401"/>
                    <a:pt x="349" y="393"/>
                  </a:cubicBezTo>
                  <a:cubicBezTo>
                    <a:pt x="348" y="390"/>
                    <a:pt x="348" y="387"/>
                    <a:pt x="348" y="385"/>
                  </a:cubicBezTo>
                  <a:cubicBezTo>
                    <a:pt x="349" y="373"/>
                    <a:pt x="356" y="364"/>
                    <a:pt x="364" y="357"/>
                  </a:cubicBezTo>
                  <a:cubicBezTo>
                    <a:pt x="370" y="351"/>
                    <a:pt x="394" y="347"/>
                    <a:pt x="402" y="350"/>
                  </a:cubicBezTo>
                  <a:cubicBezTo>
                    <a:pt x="405" y="351"/>
                    <a:pt x="408" y="352"/>
                    <a:pt x="411" y="353"/>
                  </a:cubicBezTo>
                  <a:cubicBezTo>
                    <a:pt x="418" y="356"/>
                    <a:pt x="423" y="361"/>
                    <a:pt x="427" y="367"/>
                  </a:cubicBezTo>
                  <a:cubicBezTo>
                    <a:pt x="429" y="371"/>
                    <a:pt x="432" y="375"/>
                    <a:pt x="435" y="378"/>
                  </a:cubicBezTo>
                  <a:cubicBezTo>
                    <a:pt x="438" y="382"/>
                    <a:pt x="442" y="387"/>
                    <a:pt x="443" y="392"/>
                  </a:cubicBezTo>
                  <a:cubicBezTo>
                    <a:pt x="446" y="403"/>
                    <a:pt x="450" y="413"/>
                    <a:pt x="453" y="424"/>
                  </a:cubicBezTo>
                  <a:cubicBezTo>
                    <a:pt x="454" y="426"/>
                    <a:pt x="455" y="429"/>
                    <a:pt x="457" y="430"/>
                  </a:cubicBezTo>
                  <a:cubicBezTo>
                    <a:pt x="461" y="432"/>
                    <a:pt x="463" y="436"/>
                    <a:pt x="465" y="440"/>
                  </a:cubicBezTo>
                  <a:cubicBezTo>
                    <a:pt x="470" y="450"/>
                    <a:pt x="473" y="452"/>
                    <a:pt x="483" y="450"/>
                  </a:cubicBezTo>
                  <a:cubicBezTo>
                    <a:pt x="484" y="450"/>
                    <a:pt x="485" y="449"/>
                    <a:pt x="486" y="449"/>
                  </a:cubicBezTo>
                  <a:cubicBezTo>
                    <a:pt x="499" y="446"/>
                    <a:pt x="507" y="434"/>
                    <a:pt x="505" y="420"/>
                  </a:cubicBezTo>
                  <a:cubicBezTo>
                    <a:pt x="505" y="416"/>
                    <a:pt x="504" y="413"/>
                    <a:pt x="504" y="409"/>
                  </a:cubicBezTo>
                  <a:cubicBezTo>
                    <a:pt x="506" y="401"/>
                    <a:pt x="504" y="394"/>
                    <a:pt x="503" y="386"/>
                  </a:cubicBezTo>
                  <a:cubicBezTo>
                    <a:pt x="500" y="369"/>
                    <a:pt x="495" y="352"/>
                    <a:pt x="495" y="335"/>
                  </a:cubicBezTo>
                  <a:cubicBezTo>
                    <a:pt x="495" y="332"/>
                    <a:pt x="495" y="330"/>
                    <a:pt x="494" y="327"/>
                  </a:cubicBezTo>
                  <a:cubicBezTo>
                    <a:pt x="492" y="315"/>
                    <a:pt x="490" y="304"/>
                    <a:pt x="487" y="292"/>
                  </a:cubicBezTo>
                  <a:cubicBezTo>
                    <a:pt x="487" y="288"/>
                    <a:pt x="486" y="285"/>
                    <a:pt x="484" y="282"/>
                  </a:cubicBezTo>
                  <a:cubicBezTo>
                    <a:pt x="481" y="274"/>
                    <a:pt x="479" y="266"/>
                    <a:pt x="477" y="257"/>
                  </a:cubicBezTo>
                  <a:cubicBezTo>
                    <a:pt x="476" y="251"/>
                    <a:pt x="475" y="245"/>
                    <a:pt x="472" y="239"/>
                  </a:cubicBezTo>
                  <a:cubicBezTo>
                    <a:pt x="466" y="222"/>
                    <a:pt x="461" y="206"/>
                    <a:pt x="453" y="190"/>
                  </a:cubicBezTo>
                  <a:cubicBezTo>
                    <a:pt x="451" y="187"/>
                    <a:pt x="450" y="184"/>
                    <a:pt x="448" y="181"/>
                  </a:cubicBezTo>
                  <a:cubicBezTo>
                    <a:pt x="446" y="173"/>
                    <a:pt x="442" y="166"/>
                    <a:pt x="438" y="159"/>
                  </a:cubicBezTo>
                  <a:cubicBezTo>
                    <a:pt x="432" y="149"/>
                    <a:pt x="425" y="139"/>
                    <a:pt x="419" y="129"/>
                  </a:cubicBezTo>
                  <a:cubicBezTo>
                    <a:pt x="408" y="113"/>
                    <a:pt x="396" y="98"/>
                    <a:pt x="382" y="84"/>
                  </a:cubicBezTo>
                  <a:cubicBezTo>
                    <a:pt x="376" y="79"/>
                    <a:pt x="371" y="73"/>
                    <a:pt x="365" y="68"/>
                  </a:cubicBezTo>
                  <a:cubicBezTo>
                    <a:pt x="360" y="63"/>
                    <a:pt x="355" y="58"/>
                    <a:pt x="349" y="54"/>
                  </a:cubicBezTo>
                  <a:cubicBezTo>
                    <a:pt x="341" y="50"/>
                    <a:pt x="334" y="45"/>
                    <a:pt x="326" y="40"/>
                  </a:cubicBezTo>
                  <a:cubicBezTo>
                    <a:pt x="309" y="31"/>
                    <a:pt x="292" y="22"/>
                    <a:pt x="273" y="20"/>
                  </a:cubicBezTo>
                  <a:cubicBezTo>
                    <a:pt x="268" y="19"/>
                    <a:pt x="262" y="19"/>
                    <a:pt x="257" y="18"/>
                  </a:cubicBezTo>
                  <a:cubicBezTo>
                    <a:pt x="248" y="16"/>
                    <a:pt x="239" y="17"/>
                    <a:pt x="231" y="18"/>
                  </a:cubicBezTo>
                  <a:cubicBezTo>
                    <a:pt x="215" y="21"/>
                    <a:pt x="200" y="26"/>
                    <a:pt x="186" y="31"/>
                  </a:cubicBezTo>
                  <a:cubicBezTo>
                    <a:pt x="174" y="36"/>
                    <a:pt x="163" y="42"/>
                    <a:pt x="151" y="47"/>
                  </a:cubicBezTo>
                  <a:cubicBezTo>
                    <a:pt x="135" y="55"/>
                    <a:pt x="121" y="66"/>
                    <a:pt x="108" y="78"/>
                  </a:cubicBezTo>
                  <a:cubicBezTo>
                    <a:pt x="101" y="85"/>
                    <a:pt x="94" y="92"/>
                    <a:pt x="86" y="99"/>
                  </a:cubicBezTo>
                  <a:cubicBezTo>
                    <a:pt x="76" y="107"/>
                    <a:pt x="68" y="117"/>
                    <a:pt x="60" y="128"/>
                  </a:cubicBezTo>
                  <a:cubicBezTo>
                    <a:pt x="39" y="160"/>
                    <a:pt x="45" y="148"/>
                    <a:pt x="32" y="184"/>
                  </a:cubicBezTo>
                  <a:cubicBezTo>
                    <a:pt x="25" y="205"/>
                    <a:pt x="19" y="227"/>
                    <a:pt x="18" y="250"/>
                  </a:cubicBezTo>
                  <a:cubicBezTo>
                    <a:pt x="18" y="263"/>
                    <a:pt x="16" y="277"/>
                    <a:pt x="17" y="290"/>
                  </a:cubicBezTo>
                  <a:cubicBezTo>
                    <a:pt x="19" y="317"/>
                    <a:pt x="22" y="343"/>
                    <a:pt x="27" y="369"/>
                  </a:cubicBezTo>
                  <a:cubicBezTo>
                    <a:pt x="34" y="407"/>
                    <a:pt x="41" y="445"/>
                    <a:pt x="49" y="482"/>
                  </a:cubicBezTo>
                  <a:cubicBezTo>
                    <a:pt x="52" y="501"/>
                    <a:pt x="55" y="519"/>
                    <a:pt x="63" y="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4"/>
            <p:cNvSpPr>
              <a:spLocks noEditPoints="1"/>
            </p:cNvSpPr>
            <p:nvPr/>
          </p:nvSpPr>
          <p:spPr bwMode="auto">
            <a:xfrm>
              <a:off x="9410700" y="1824038"/>
              <a:ext cx="139700" cy="141288"/>
            </a:xfrm>
            <a:custGeom>
              <a:avLst/>
              <a:gdLst>
                <a:gd name="T0" fmla="*/ 48 w 50"/>
                <a:gd name="T1" fmla="*/ 21 h 50"/>
                <a:gd name="T2" fmla="*/ 49 w 50"/>
                <a:gd name="T3" fmla="*/ 29 h 50"/>
                <a:gd name="T4" fmla="*/ 43 w 50"/>
                <a:gd name="T5" fmla="*/ 43 h 50"/>
                <a:gd name="T6" fmla="*/ 17 w 50"/>
                <a:gd name="T7" fmla="*/ 50 h 50"/>
                <a:gd name="T8" fmla="*/ 4 w 50"/>
                <a:gd name="T9" fmla="*/ 40 h 50"/>
                <a:gd name="T10" fmla="*/ 0 w 50"/>
                <a:gd name="T11" fmla="*/ 20 h 50"/>
                <a:gd name="T12" fmla="*/ 5 w 50"/>
                <a:gd name="T13" fmla="*/ 11 h 50"/>
                <a:gd name="T14" fmla="*/ 32 w 50"/>
                <a:gd name="T15" fmla="*/ 1 h 50"/>
                <a:gd name="T16" fmla="*/ 45 w 50"/>
                <a:gd name="T17" fmla="*/ 10 h 50"/>
                <a:gd name="T18" fmla="*/ 48 w 50"/>
                <a:gd name="T19" fmla="*/ 21 h 50"/>
                <a:gd name="T20" fmla="*/ 48 w 50"/>
                <a:gd name="T21" fmla="*/ 21 h 50"/>
                <a:gd name="T22" fmla="*/ 31 w 50"/>
                <a:gd name="T23" fmla="*/ 14 h 50"/>
                <a:gd name="T24" fmla="*/ 20 w 50"/>
                <a:gd name="T25" fmla="*/ 15 h 50"/>
                <a:gd name="T26" fmla="*/ 15 w 50"/>
                <a:gd name="T27" fmla="*/ 21 h 50"/>
                <a:gd name="T28" fmla="*/ 19 w 50"/>
                <a:gd name="T29" fmla="*/ 35 h 50"/>
                <a:gd name="T30" fmla="*/ 34 w 50"/>
                <a:gd name="T31" fmla="*/ 30 h 50"/>
                <a:gd name="T32" fmla="*/ 31 w 50"/>
                <a:gd name="T33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8" y="21"/>
                  </a:moveTo>
                  <a:cubicBezTo>
                    <a:pt x="48" y="24"/>
                    <a:pt x="49" y="26"/>
                    <a:pt x="49" y="29"/>
                  </a:cubicBezTo>
                  <a:cubicBezTo>
                    <a:pt x="50" y="35"/>
                    <a:pt x="48" y="40"/>
                    <a:pt x="43" y="43"/>
                  </a:cubicBezTo>
                  <a:cubicBezTo>
                    <a:pt x="35" y="48"/>
                    <a:pt x="26" y="50"/>
                    <a:pt x="17" y="50"/>
                  </a:cubicBezTo>
                  <a:cubicBezTo>
                    <a:pt x="10" y="50"/>
                    <a:pt x="6" y="46"/>
                    <a:pt x="4" y="40"/>
                  </a:cubicBezTo>
                  <a:cubicBezTo>
                    <a:pt x="2" y="34"/>
                    <a:pt x="1" y="27"/>
                    <a:pt x="0" y="20"/>
                  </a:cubicBezTo>
                  <a:cubicBezTo>
                    <a:pt x="0" y="16"/>
                    <a:pt x="2" y="13"/>
                    <a:pt x="5" y="11"/>
                  </a:cubicBezTo>
                  <a:cubicBezTo>
                    <a:pt x="13" y="5"/>
                    <a:pt x="22" y="2"/>
                    <a:pt x="32" y="1"/>
                  </a:cubicBezTo>
                  <a:cubicBezTo>
                    <a:pt x="38" y="0"/>
                    <a:pt x="43" y="4"/>
                    <a:pt x="45" y="10"/>
                  </a:cubicBezTo>
                  <a:cubicBezTo>
                    <a:pt x="47" y="14"/>
                    <a:pt x="47" y="17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lose/>
                  <a:moveTo>
                    <a:pt x="31" y="14"/>
                  </a:moveTo>
                  <a:cubicBezTo>
                    <a:pt x="27" y="15"/>
                    <a:pt x="23" y="15"/>
                    <a:pt x="20" y="15"/>
                  </a:cubicBezTo>
                  <a:cubicBezTo>
                    <a:pt x="17" y="16"/>
                    <a:pt x="15" y="18"/>
                    <a:pt x="15" y="21"/>
                  </a:cubicBezTo>
                  <a:cubicBezTo>
                    <a:pt x="16" y="26"/>
                    <a:pt x="16" y="30"/>
                    <a:pt x="19" y="35"/>
                  </a:cubicBezTo>
                  <a:cubicBezTo>
                    <a:pt x="25" y="34"/>
                    <a:pt x="30" y="35"/>
                    <a:pt x="34" y="30"/>
                  </a:cubicBezTo>
                  <a:cubicBezTo>
                    <a:pt x="34" y="25"/>
                    <a:pt x="33" y="20"/>
                    <a:pt x="31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8828088" y="1990725"/>
              <a:ext cx="128588" cy="139700"/>
            </a:xfrm>
            <a:custGeom>
              <a:avLst/>
              <a:gdLst>
                <a:gd name="T0" fmla="*/ 23 w 46"/>
                <a:gd name="T1" fmla="*/ 48 h 50"/>
                <a:gd name="T2" fmla="*/ 15 w 46"/>
                <a:gd name="T3" fmla="*/ 50 h 50"/>
                <a:gd name="T4" fmla="*/ 4 w 46"/>
                <a:gd name="T5" fmla="*/ 43 h 50"/>
                <a:gd name="T6" fmla="*/ 3 w 46"/>
                <a:gd name="T7" fmla="*/ 13 h 50"/>
                <a:gd name="T8" fmla="*/ 12 w 46"/>
                <a:gd name="T9" fmla="*/ 5 h 50"/>
                <a:gd name="T10" fmla="*/ 18 w 46"/>
                <a:gd name="T11" fmla="*/ 3 h 50"/>
                <a:gd name="T12" fmla="*/ 43 w 46"/>
                <a:gd name="T13" fmla="*/ 19 h 50"/>
                <a:gd name="T14" fmla="*/ 44 w 46"/>
                <a:gd name="T15" fmla="*/ 23 h 50"/>
                <a:gd name="T16" fmla="*/ 28 w 46"/>
                <a:gd name="T17" fmla="*/ 47 h 50"/>
                <a:gd name="T18" fmla="*/ 23 w 46"/>
                <a:gd name="T19" fmla="*/ 49 h 50"/>
                <a:gd name="T20" fmla="*/ 23 w 46"/>
                <a:gd name="T21" fmla="*/ 48 h 50"/>
                <a:gd name="T22" fmla="*/ 18 w 46"/>
                <a:gd name="T23" fmla="*/ 34 h 50"/>
                <a:gd name="T24" fmla="*/ 26 w 46"/>
                <a:gd name="T25" fmla="*/ 33 h 50"/>
                <a:gd name="T26" fmla="*/ 30 w 46"/>
                <a:gd name="T27" fmla="*/ 27 h 50"/>
                <a:gd name="T28" fmla="*/ 29 w 46"/>
                <a:gd name="T29" fmla="*/ 21 h 50"/>
                <a:gd name="T30" fmla="*/ 25 w 46"/>
                <a:gd name="T31" fmla="*/ 16 h 50"/>
                <a:gd name="T32" fmla="*/ 18 w 46"/>
                <a:gd name="T33" fmla="*/ 14 h 50"/>
                <a:gd name="T34" fmla="*/ 18 w 46"/>
                <a:gd name="T35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50">
                  <a:moveTo>
                    <a:pt x="23" y="48"/>
                  </a:moveTo>
                  <a:cubicBezTo>
                    <a:pt x="20" y="49"/>
                    <a:pt x="18" y="50"/>
                    <a:pt x="15" y="50"/>
                  </a:cubicBezTo>
                  <a:cubicBezTo>
                    <a:pt x="9" y="50"/>
                    <a:pt x="6" y="48"/>
                    <a:pt x="4" y="43"/>
                  </a:cubicBezTo>
                  <a:cubicBezTo>
                    <a:pt x="0" y="33"/>
                    <a:pt x="0" y="23"/>
                    <a:pt x="3" y="13"/>
                  </a:cubicBezTo>
                  <a:cubicBezTo>
                    <a:pt x="4" y="9"/>
                    <a:pt x="8" y="7"/>
                    <a:pt x="12" y="5"/>
                  </a:cubicBezTo>
                  <a:cubicBezTo>
                    <a:pt x="13" y="4"/>
                    <a:pt x="16" y="4"/>
                    <a:pt x="18" y="3"/>
                  </a:cubicBezTo>
                  <a:cubicBezTo>
                    <a:pt x="30" y="0"/>
                    <a:pt x="40" y="6"/>
                    <a:pt x="43" y="19"/>
                  </a:cubicBezTo>
                  <a:cubicBezTo>
                    <a:pt x="43" y="21"/>
                    <a:pt x="43" y="22"/>
                    <a:pt x="44" y="23"/>
                  </a:cubicBezTo>
                  <a:cubicBezTo>
                    <a:pt x="46" y="36"/>
                    <a:pt x="40" y="45"/>
                    <a:pt x="28" y="47"/>
                  </a:cubicBezTo>
                  <a:cubicBezTo>
                    <a:pt x="26" y="48"/>
                    <a:pt x="24" y="48"/>
                    <a:pt x="23" y="49"/>
                  </a:cubicBezTo>
                  <a:cubicBezTo>
                    <a:pt x="23" y="48"/>
                    <a:pt x="23" y="48"/>
                    <a:pt x="23" y="48"/>
                  </a:cubicBezTo>
                  <a:close/>
                  <a:moveTo>
                    <a:pt x="18" y="34"/>
                  </a:moveTo>
                  <a:cubicBezTo>
                    <a:pt x="21" y="34"/>
                    <a:pt x="23" y="34"/>
                    <a:pt x="26" y="33"/>
                  </a:cubicBezTo>
                  <a:cubicBezTo>
                    <a:pt x="29" y="32"/>
                    <a:pt x="30" y="30"/>
                    <a:pt x="30" y="27"/>
                  </a:cubicBezTo>
                  <a:cubicBezTo>
                    <a:pt x="30" y="25"/>
                    <a:pt x="29" y="23"/>
                    <a:pt x="29" y="21"/>
                  </a:cubicBezTo>
                  <a:cubicBezTo>
                    <a:pt x="28" y="19"/>
                    <a:pt x="27" y="17"/>
                    <a:pt x="25" y="16"/>
                  </a:cubicBezTo>
                  <a:cubicBezTo>
                    <a:pt x="23" y="15"/>
                    <a:pt x="21" y="15"/>
                    <a:pt x="18" y="14"/>
                  </a:cubicBezTo>
                  <a:cubicBezTo>
                    <a:pt x="17" y="21"/>
                    <a:pt x="13" y="27"/>
                    <a:pt x="18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6"/>
            <p:cNvSpPr/>
            <p:nvPr/>
          </p:nvSpPr>
          <p:spPr bwMode="auto">
            <a:xfrm>
              <a:off x="9847263" y="2108200"/>
              <a:ext cx="28575" cy="55563"/>
            </a:xfrm>
            <a:custGeom>
              <a:avLst/>
              <a:gdLst>
                <a:gd name="T0" fmla="*/ 10 w 10"/>
                <a:gd name="T1" fmla="*/ 3 h 20"/>
                <a:gd name="T2" fmla="*/ 10 w 10"/>
                <a:gd name="T3" fmla="*/ 13 h 20"/>
                <a:gd name="T4" fmla="*/ 5 w 10"/>
                <a:gd name="T5" fmla="*/ 20 h 20"/>
                <a:gd name="T6" fmla="*/ 1 w 10"/>
                <a:gd name="T7" fmla="*/ 20 h 20"/>
                <a:gd name="T8" fmla="*/ 0 w 10"/>
                <a:gd name="T9" fmla="*/ 17 h 20"/>
                <a:gd name="T10" fmla="*/ 1 w 10"/>
                <a:gd name="T11" fmla="*/ 8 h 20"/>
                <a:gd name="T12" fmla="*/ 3 w 10"/>
                <a:gd name="T13" fmla="*/ 2 h 20"/>
                <a:gd name="T14" fmla="*/ 7 w 10"/>
                <a:gd name="T15" fmla="*/ 0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7"/>
                    <a:pt x="10" y="10"/>
                    <a:pt x="10" y="13"/>
                  </a:cubicBezTo>
                  <a:cubicBezTo>
                    <a:pt x="9" y="16"/>
                    <a:pt x="8" y="18"/>
                    <a:pt x="5" y="20"/>
                  </a:cubicBezTo>
                  <a:cubicBezTo>
                    <a:pt x="4" y="20"/>
                    <a:pt x="2" y="20"/>
                    <a:pt x="1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4"/>
                    <a:pt x="0" y="11"/>
                    <a:pt x="1" y="8"/>
                  </a:cubicBezTo>
                  <a:cubicBezTo>
                    <a:pt x="1" y="6"/>
                    <a:pt x="2" y="4"/>
                    <a:pt x="3" y="2"/>
                  </a:cubicBezTo>
                  <a:cubicBezTo>
                    <a:pt x="4" y="1"/>
                    <a:pt x="6" y="0"/>
                    <a:pt x="7" y="0"/>
                  </a:cubicBezTo>
                  <a:cubicBezTo>
                    <a:pt x="8" y="0"/>
                    <a:pt x="9" y="2"/>
                    <a:pt x="1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7"/>
            <p:cNvSpPr/>
            <p:nvPr/>
          </p:nvSpPr>
          <p:spPr bwMode="auto">
            <a:xfrm>
              <a:off x="9877425" y="2144713"/>
              <a:ext cx="28575" cy="63500"/>
            </a:xfrm>
            <a:custGeom>
              <a:avLst/>
              <a:gdLst>
                <a:gd name="T0" fmla="*/ 6 w 10"/>
                <a:gd name="T1" fmla="*/ 0 h 23"/>
                <a:gd name="T2" fmla="*/ 8 w 10"/>
                <a:gd name="T3" fmla="*/ 2 h 23"/>
                <a:gd name="T4" fmla="*/ 10 w 10"/>
                <a:gd name="T5" fmla="*/ 8 h 23"/>
                <a:gd name="T6" fmla="*/ 8 w 10"/>
                <a:gd name="T7" fmla="*/ 20 h 23"/>
                <a:gd name="T8" fmla="*/ 6 w 10"/>
                <a:gd name="T9" fmla="*/ 23 h 23"/>
                <a:gd name="T10" fmla="*/ 2 w 10"/>
                <a:gd name="T11" fmla="*/ 21 h 23"/>
                <a:gd name="T12" fmla="*/ 3 w 10"/>
                <a:gd name="T13" fmla="*/ 2 h 23"/>
                <a:gd name="T14" fmla="*/ 6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6" y="0"/>
                  </a:moveTo>
                  <a:cubicBezTo>
                    <a:pt x="7" y="1"/>
                    <a:pt x="8" y="1"/>
                    <a:pt x="8" y="2"/>
                  </a:cubicBezTo>
                  <a:cubicBezTo>
                    <a:pt x="9" y="4"/>
                    <a:pt x="10" y="6"/>
                    <a:pt x="10" y="8"/>
                  </a:cubicBezTo>
                  <a:cubicBezTo>
                    <a:pt x="10" y="12"/>
                    <a:pt x="9" y="16"/>
                    <a:pt x="8" y="20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5" y="23"/>
                    <a:pt x="3" y="22"/>
                    <a:pt x="2" y="21"/>
                  </a:cubicBezTo>
                  <a:cubicBezTo>
                    <a:pt x="0" y="14"/>
                    <a:pt x="2" y="8"/>
                    <a:pt x="3" y="2"/>
                  </a:cubicBezTo>
                  <a:cubicBezTo>
                    <a:pt x="3" y="1"/>
                    <a:pt x="5" y="1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8"/>
            <p:cNvSpPr/>
            <p:nvPr/>
          </p:nvSpPr>
          <p:spPr bwMode="auto">
            <a:xfrm>
              <a:off x="9945688" y="2430463"/>
              <a:ext cx="30163" cy="44450"/>
            </a:xfrm>
            <a:custGeom>
              <a:avLst/>
              <a:gdLst>
                <a:gd name="T0" fmla="*/ 2 w 11"/>
                <a:gd name="T1" fmla="*/ 16 h 16"/>
                <a:gd name="T2" fmla="*/ 1 w 11"/>
                <a:gd name="T3" fmla="*/ 13 h 16"/>
                <a:gd name="T4" fmla="*/ 7 w 11"/>
                <a:gd name="T5" fmla="*/ 0 h 16"/>
                <a:gd name="T6" fmla="*/ 9 w 11"/>
                <a:gd name="T7" fmla="*/ 0 h 16"/>
                <a:gd name="T8" fmla="*/ 11 w 11"/>
                <a:gd name="T9" fmla="*/ 1 h 16"/>
                <a:gd name="T10" fmla="*/ 5 w 11"/>
                <a:gd name="T11" fmla="*/ 15 h 16"/>
                <a:gd name="T12" fmla="*/ 2 w 1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2" y="16"/>
                  </a:moveTo>
                  <a:cubicBezTo>
                    <a:pt x="2" y="15"/>
                    <a:pt x="0" y="14"/>
                    <a:pt x="1" y="13"/>
                  </a:cubicBezTo>
                  <a:cubicBezTo>
                    <a:pt x="2" y="9"/>
                    <a:pt x="4" y="4"/>
                    <a:pt x="7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7"/>
                    <a:pt x="9" y="11"/>
                    <a:pt x="5" y="15"/>
                  </a:cubicBezTo>
                  <a:cubicBezTo>
                    <a:pt x="5" y="16"/>
                    <a:pt x="4" y="16"/>
                    <a:pt x="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35"/>
            <p:cNvSpPr/>
            <p:nvPr/>
          </p:nvSpPr>
          <p:spPr bwMode="auto">
            <a:xfrm>
              <a:off x="9194800" y="922338"/>
              <a:ext cx="103188" cy="260350"/>
            </a:xfrm>
            <a:custGeom>
              <a:avLst/>
              <a:gdLst>
                <a:gd name="T0" fmla="*/ 36 w 37"/>
                <a:gd name="T1" fmla="*/ 83 h 93"/>
                <a:gd name="T2" fmla="*/ 31 w 37"/>
                <a:gd name="T3" fmla="*/ 47 h 93"/>
                <a:gd name="T4" fmla="*/ 28 w 37"/>
                <a:gd name="T5" fmla="*/ 17 h 93"/>
                <a:gd name="T6" fmla="*/ 8 w 37"/>
                <a:gd name="T7" fmla="*/ 24 h 93"/>
                <a:gd name="T8" fmla="*/ 13 w 37"/>
                <a:gd name="T9" fmla="*/ 56 h 93"/>
                <a:gd name="T10" fmla="*/ 27 w 37"/>
                <a:gd name="T11" fmla="*/ 88 h 93"/>
                <a:gd name="T12" fmla="*/ 36 w 37"/>
                <a:gd name="T13" fmla="*/ 8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93">
                  <a:moveTo>
                    <a:pt x="36" y="83"/>
                  </a:moveTo>
                  <a:cubicBezTo>
                    <a:pt x="34" y="71"/>
                    <a:pt x="31" y="59"/>
                    <a:pt x="31" y="47"/>
                  </a:cubicBezTo>
                  <a:cubicBezTo>
                    <a:pt x="32" y="37"/>
                    <a:pt x="31" y="26"/>
                    <a:pt x="28" y="17"/>
                  </a:cubicBezTo>
                  <a:cubicBezTo>
                    <a:pt x="23" y="0"/>
                    <a:pt x="0" y="12"/>
                    <a:pt x="8" y="24"/>
                  </a:cubicBezTo>
                  <a:cubicBezTo>
                    <a:pt x="15" y="34"/>
                    <a:pt x="11" y="45"/>
                    <a:pt x="13" y="56"/>
                  </a:cubicBezTo>
                  <a:cubicBezTo>
                    <a:pt x="14" y="69"/>
                    <a:pt x="19" y="78"/>
                    <a:pt x="27" y="88"/>
                  </a:cubicBezTo>
                  <a:cubicBezTo>
                    <a:pt x="31" y="93"/>
                    <a:pt x="37" y="88"/>
                    <a:pt x="36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36"/>
            <p:cNvSpPr/>
            <p:nvPr/>
          </p:nvSpPr>
          <p:spPr bwMode="auto">
            <a:xfrm>
              <a:off x="9331325" y="987425"/>
              <a:ext cx="65088" cy="142875"/>
            </a:xfrm>
            <a:custGeom>
              <a:avLst/>
              <a:gdLst>
                <a:gd name="T0" fmla="*/ 22 w 23"/>
                <a:gd name="T1" fmla="*/ 26 h 51"/>
                <a:gd name="T2" fmla="*/ 23 w 23"/>
                <a:gd name="T3" fmla="*/ 12 h 51"/>
                <a:gd name="T4" fmla="*/ 5 w 23"/>
                <a:gd name="T5" fmla="*/ 11 h 51"/>
                <a:gd name="T6" fmla="*/ 8 w 23"/>
                <a:gd name="T7" fmla="*/ 46 h 51"/>
                <a:gd name="T8" fmla="*/ 23 w 23"/>
                <a:gd name="T9" fmla="*/ 40 h 51"/>
                <a:gd name="T10" fmla="*/ 22 w 23"/>
                <a:gd name="T11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1">
                  <a:moveTo>
                    <a:pt x="22" y="26"/>
                  </a:moveTo>
                  <a:cubicBezTo>
                    <a:pt x="22" y="21"/>
                    <a:pt x="23" y="17"/>
                    <a:pt x="23" y="12"/>
                  </a:cubicBezTo>
                  <a:cubicBezTo>
                    <a:pt x="23" y="0"/>
                    <a:pt x="6" y="0"/>
                    <a:pt x="5" y="11"/>
                  </a:cubicBezTo>
                  <a:cubicBezTo>
                    <a:pt x="4" y="22"/>
                    <a:pt x="0" y="37"/>
                    <a:pt x="8" y="46"/>
                  </a:cubicBezTo>
                  <a:cubicBezTo>
                    <a:pt x="13" y="51"/>
                    <a:pt x="23" y="48"/>
                    <a:pt x="23" y="40"/>
                  </a:cubicBezTo>
                  <a:cubicBezTo>
                    <a:pt x="23" y="35"/>
                    <a:pt x="22" y="31"/>
                    <a:pt x="22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37"/>
            <p:cNvSpPr/>
            <p:nvPr/>
          </p:nvSpPr>
          <p:spPr bwMode="auto">
            <a:xfrm>
              <a:off x="9444038" y="1054100"/>
              <a:ext cx="41275" cy="76200"/>
            </a:xfrm>
            <a:custGeom>
              <a:avLst/>
              <a:gdLst>
                <a:gd name="T0" fmla="*/ 15 w 15"/>
                <a:gd name="T1" fmla="*/ 6 h 27"/>
                <a:gd name="T2" fmla="*/ 7 w 15"/>
                <a:gd name="T3" fmla="*/ 5 h 27"/>
                <a:gd name="T4" fmla="*/ 4 w 15"/>
                <a:gd name="T5" fmla="*/ 23 h 27"/>
                <a:gd name="T6" fmla="*/ 10 w 15"/>
                <a:gd name="T7" fmla="*/ 24 h 27"/>
                <a:gd name="T8" fmla="*/ 14 w 15"/>
                <a:gd name="T9" fmla="*/ 16 h 27"/>
                <a:gd name="T10" fmla="*/ 15 w 15"/>
                <a:gd name="T11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7">
                  <a:moveTo>
                    <a:pt x="15" y="6"/>
                  </a:moveTo>
                  <a:cubicBezTo>
                    <a:pt x="15" y="0"/>
                    <a:pt x="8" y="0"/>
                    <a:pt x="7" y="5"/>
                  </a:cubicBezTo>
                  <a:cubicBezTo>
                    <a:pt x="6" y="11"/>
                    <a:pt x="0" y="17"/>
                    <a:pt x="4" y="23"/>
                  </a:cubicBezTo>
                  <a:cubicBezTo>
                    <a:pt x="5" y="25"/>
                    <a:pt x="9" y="27"/>
                    <a:pt x="10" y="24"/>
                  </a:cubicBezTo>
                  <a:cubicBezTo>
                    <a:pt x="13" y="22"/>
                    <a:pt x="13" y="19"/>
                    <a:pt x="14" y="16"/>
                  </a:cubicBezTo>
                  <a:cubicBezTo>
                    <a:pt x="15" y="13"/>
                    <a:pt x="15" y="9"/>
                    <a:pt x="15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8"/>
            <p:cNvSpPr/>
            <p:nvPr/>
          </p:nvSpPr>
          <p:spPr bwMode="auto">
            <a:xfrm>
              <a:off x="9594850" y="1071563"/>
              <a:ext cx="76200" cy="77788"/>
            </a:xfrm>
            <a:custGeom>
              <a:avLst/>
              <a:gdLst>
                <a:gd name="T0" fmla="*/ 24 w 27"/>
                <a:gd name="T1" fmla="*/ 5 h 28"/>
                <a:gd name="T2" fmla="*/ 15 w 27"/>
                <a:gd name="T3" fmla="*/ 3 h 28"/>
                <a:gd name="T4" fmla="*/ 14 w 27"/>
                <a:gd name="T5" fmla="*/ 4 h 28"/>
                <a:gd name="T6" fmla="*/ 13 w 27"/>
                <a:gd name="T7" fmla="*/ 5 h 28"/>
                <a:gd name="T8" fmla="*/ 13 w 27"/>
                <a:gd name="T9" fmla="*/ 5 h 28"/>
                <a:gd name="T10" fmla="*/ 12 w 27"/>
                <a:gd name="T11" fmla="*/ 6 h 28"/>
                <a:gd name="T12" fmla="*/ 9 w 27"/>
                <a:gd name="T13" fmla="*/ 8 h 28"/>
                <a:gd name="T14" fmla="*/ 1 w 27"/>
                <a:gd name="T15" fmla="*/ 20 h 28"/>
                <a:gd name="T16" fmla="*/ 4 w 27"/>
                <a:gd name="T17" fmla="*/ 26 h 28"/>
                <a:gd name="T18" fmla="*/ 12 w 27"/>
                <a:gd name="T19" fmla="*/ 25 h 28"/>
                <a:gd name="T20" fmla="*/ 13 w 27"/>
                <a:gd name="T21" fmla="*/ 24 h 28"/>
                <a:gd name="T22" fmla="*/ 15 w 27"/>
                <a:gd name="T23" fmla="*/ 23 h 28"/>
                <a:gd name="T24" fmla="*/ 21 w 27"/>
                <a:gd name="T25" fmla="*/ 19 h 28"/>
                <a:gd name="T26" fmla="*/ 24 w 27"/>
                <a:gd name="T2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8">
                  <a:moveTo>
                    <a:pt x="24" y="5"/>
                  </a:moveTo>
                  <a:cubicBezTo>
                    <a:pt x="22" y="2"/>
                    <a:pt x="18" y="0"/>
                    <a:pt x="15" y="3"/>
                  </a:cubicBezTo>
                  <a:cubicBezTo>
                    <a:pt x="15" y="3"/>
                    <a:pt x="14" y="4"/>
                    <a:pt x="14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1" y="7"/>
                    <a:pt x="10" y="7"/>
                    <a:pt x="9" y="8"/>
                  </a:cubicBezTo>
                  <a:cubicBezTo>
                    <a:pt x="5" y="10"/>
                    <a:pt x="2" y="15"/>
                    <a:pt x="1" y="20"/>
                  </a:cubicBezTo>
                  <a:cubicBezTo>
                    <a:pt x="0" y="22"/>
                    <a:pt x="2" y="25"/>
                    <a:pt x="4" y="26"/>
                  </a:cubicBezTo>
                  <a:cubicBezTo>
                    <a:pt x="7" y="28"/>
                    <a:pt x="10" y="27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4" y="24"/>
                    <a:pt x="15" y="24"/>
                    <a:pt x="15" y="23"/>
                  </a:cubicBezTo>
                  <a:cubicBezTo>
                    <a:pt x="17" y="22"/>
                    <a:pt x="19" y="21"/>
                    <a:pt x="21" y="19"/>
                  </a:cubicBezTo>
                  <a:cubicBezTo>
                    <a:pt x="24" y="15"/>
                    <a:pt x="27" y="9"/>
                    <a:pt x="24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39"/>
            <p:cNvSpPr/>
            <p:nvPr/>
          </p:nvSpPr>
          <p:spPr bwMode="auto">
            <a:xfrm>
              <a:off x="9675813" y="1095375"/>
              <a:ext cx="117475" cy="109538"/>
            </a:xfrm>
            <a:custGeom>
              <a:avLst/>
              <a:gdLst>
                <a:gd name="T0" fmla="*/ 34 w 42"/>
                <a:gd name="T1" fmla="*/ 1 h 39"/>
                <a:gd name="T2" fmla="*/ 17 w 42"/>
                <a:gd name="T3" fmla="*/ 10 h 39"/>
                <a:gd name="T4" fmla="*/ 3 w 42"/>
                <a:gd name="T5" fmla="*/ 29 h 39"/>
                <a:gd name="T6" fmla="*/ 10 w 42"/>
                <a:gd name="T7" fmla="*/ 36 h 39"/>
                <a:gd name="T8" fmla="*/ 28 w 42"/>
                <a:gd name="T9" fmla="*/ 22 h 39"/>
                <a:gd name="T10" fmla="*/ 40 w 42"/>
                <a:gd name="T11" fmla="*/ 7 h 39"/>
                <a:gd name="T12" fmla="*/ 34 w 42"/>
                <a:gd name="T1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34" y="1"/>
                  </a:moveTo>
                  <a:cubicBezTo>
                    <a:pt x="28" y="2"/>
                    <a:pt x="22" y="5"/>
                    <a:pt x="17" y="10"/>
                  </a:cubicBezTo>
                  <a:cubicBezTo>
                    <a:pt x="10" y="15"/>
                    <a:pt x="8" y="22"/>
                    <a:pt x="3" y="29"/>
                  </a:cubicBezTo>
                  <a:cubicBezTo>
                    <a:pt x="0" y="33"/>
                    <a:pt x="5" y="39"/>
                    <a:pt x="10" y="36"/>
                  </a:cubicBezTo>
                  <a:cubicBezTo>
                    <a:pt x="17" y="32"/>
                    <a:pt x="22" y="28"/>
                    <a:pt x="28" y="22"/>
                  </a:cubicBezTo>
                  <a:cubicBezTo>
                    <a:pt x="32" y="17"/>
                    <a:pt x="38" y="14"/>
                    <a:pt x="40" y="7"/>
                  </a:cubicBezTo>
                  <a:cubicBezTo>
                    <a:pt x="42" y="3"/>
                    <a:pt x="38" y="0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64032" y="1413330"/>
            <a:ext cx="627707" cy="598695"/>
            <a:chOff x="3143250" y="7278688"/>
            <a:chExt cx="755650" cy="720725"/>
          </a:xfrm>
        </p:grpSpPr>
        <p:sp>
          <p:nvSpPr>
            <p:cNvPr id="24" name="Freeform 96"/>
            <p:cNvSpPr>
              <a:spLocks noEditPoints="1"/>
            </p:cNvSpPr>
            <p:nvPr/>
          </p:nvSpPr>
          <p:spPr bwMode="auto">
            <a:xfrm>
              <a:off x="3176588" y="7308850"/>
              <a:ext cx="688975" cy="654050"/>
            </a:xfrm>
            <a:custGeom>
              <a:avLst/>
              <a:gdLst>
                <a:gd name="T0" fmla="*/ 246 w 246"/>
                <a:gd name="T1" fmla="*/ 99 h 233"/>
                <a:gd name="T2" fmla="*/ 241 w 246"/>
                <a:gd name="T3" fmla="*/ 134 h 233"/>
                <a:gd name="T4" fmla="*/ 215 w 246"/>
                <a:gd name="T5" fmla="*/ 181 h 233"/>
                <a:gd name="T6" fmla="*/ 187 w 246"/>
                <a:gd name="T7" fmla="*/ 207 h 233"/>
                <a:gd name="T8" fmla="*/ 147 w 246"/>
                <a:gd name="T9" fmla="*/ 226 h 233"/>
                <a:gd name="T10" fmla="*/ 105 w 246"/>
                <a:gd name="T11" fmla="*/ 232 h 233"/>
                <a:gd name="T12" fmla="*/ 50 w 246"/>
                <a:gd name="T13" fmla="*/ 216 h 233"/>
                <a:gd name="T14" fmla="*/ 34 w 246"/>
                <a:gd name="T15" fmla="*/ 201 h 233"/>
                <a:gd name="T16" fmla="*/ 18 w 246"/>
                <a:gd name="T17" fmla="*/ 178 h 233"/>
                <a:gd name="T18" fmla="*/ 1 w 246"/>
                <a:gd name="T19" fmla="*/ 142 h 233"/>
                <a:gd name="T20" fmla="*/ 1 w 246"/>
                <a:gd name="T21" fmla="*/ 107 h 233"/>
                <a:gd name="T22" fmla="*/ 12 w 246"/>
                <a:gd name="T23" fmla="*/ 62 h 233"/>
                <a:gd name="T24" fmla="*/ 46 w 246"/>
                <a:gd name="T25" fmla="*/ 27 h 233"/>
                <a:gd name="T26" fmla="*/ 129 w 246"/>
                <a:gd name="T27" fmla="*/ 1 h 233"/>
                <a:gd name="T28" fmla="*/ 179 w 246"/>
                <a:gd name="T29" fmla="*/ 11 h 233"/>
                <a:gd name="T30" fmla="*/ 224 w 246"/>
                <a:gd name="T31" fmla="*/ 44 h 233"/>
                <a:gd name="T32" fmla="*/ 235 w 246"/>
                <a:gd name="T33" fmla="*/ 75 h 233"/>
                <a:gd name="T34" fmla="*/ 236 w 246"/>
                <a:gd name="T35" fmla="*/ 91 h 233"/>
                <a:gd name="T36" fmla="*/ 239 w 246"/>
                <a:gd name="T37" fmla="*/ 91 h 233"/>
                <a:gd name="T38" fmla="*/ 241 w 246"/>
                <a:gd name="T39" fmla="*/ 79 h 233"/>
                <a:gd name="T40" fmla="*/ 164 w 246"/>
                <a:gd name="T41" fmla="*/ 193 h 233"/>
                <a:gd name="T42" fmla="*/ 201 w 246"/>
                <a:gd name="T43" fmla="*/ 164 h 233"/>
                <a:gd name="T44" fmla="*/ 215 w 246"/>
                <a:gd name="T45" fmla="*/ 135 h 233"/>
                <a:gd name="T46" fmla="*/ 220 w 246"/>
                <a:gd name="T47" fmla="*/ 99 h 233"/>
                <a:gd name="T48" fmla="*/ 204 w 246"/>
                <a:gd name="T49" fmla="*/ 63 h 233"/>
                <a:gd name="T50" fmla="*/ 169 w 246"/>
                <a:gd name="T51" fmla="*/ 30 h 233"/>
                <a:gd name="T52" fmla="*/ 97 w 246"/>
                <a:gd name="T53" fmla="*/ 22 h 233"/>
                <a:gd name="T54" fmla="*/ 60 w 246"/>
                <a:gd name="T55" fmla="*/ 35 h 233"/>
                <a:gd name="T56" fmla="*/ 19 w 246"/>
                <a:gd name="T57" fmla="*/ 92 h 233"/>
                <a:gd name="T58" fmla="*/ 18 w 246"/>
                <a:gd name="T59" fmla="*/ 110 h 233"/>
                <a:gd name="T60" fmla="*/ 24 w 246"/>
                <a:gd name="T61" fmla="*/ 145 h 233"/>
                <a:gd name="T62" fmla="*/ 47 w 246"/>
                <a:gd name="T63" fmla="*/ 187 h 233"/>
                <a:gd name="T64" fmla="*/ 87 w 246"/>
                <a:gd name="T65" fmla="*/ 211 h 233"/>
                <a:gd name="T66" fmla="*/ 164 w 246"/>
                <a:gd name="T67" fmla="*/ 193 h 233"/>
                <a:gd name="T68" fmla="*/ 222 w 246"/>
                <a:gd name="T69" fmla="*/ 67 h 233"/>
                <a:gd name="T70" fmla="*/ 227 w 246"/>
                <a:gd name="T71" fmla="*/ 55 h 233"/>
                <a:gd name="T72" fmla="*/ 220 w 246"/>
                <a:gd name="T73" fmla="*/ 55 h 233"/>
                <a:gd name="T74" fmla="*/ 221 w 246"/>
                <a:gd name="T75" fmla="*/ 6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233">
                  <a:moveTo>
                    <a:pt x="242" y="77"/>
                  </a:moveTo>
                  <a:cubicBezTo>
                    <a:pt x="244" y="85"/>
                    <a:pt x="246" y="91"/>
                    <a:pt x="246" y="99"/>
                  </a:cubicBezTo>
                  <a:cubicBezTo>
                    <a:pt x="246" y="110"/>
                    <a:pt x="244" y="121"/>
                    <a:pt x="241" y="132"/>
                  </a:cubicBezTo>
                  <a:cubicBezTo>
                    <a:pt x="241" y="133"/>
                    <a:pt x="241" y="133"/>
                    <a:pt x="241" y="134"/>
                  </a:cubicBezTo>
                  <a:cubicBezTo>
                    <a:pt x="238" y="149"/>
                    <a:pt x="230" y="162"/>
                    <a:pt x="221" y="175"/>
                  </a:cubicBezTo>
                  <a:cubicBezTo>
                    <a:pt x="219" y="177"/>
                    <a:pt x="217" y="179"/>
                    <a:pt x="215" y="181"/>
                  </a:cubicBezTo>
                  <a:cubicBezTo>
                    <a:pt x="209" y="188"/>
                    <a:pt x="203" y="194"/>
                    <a:pt x="196" y="200"/>
                  </a:cubicBezTo>
                  <a:cubicBezTo>
                    <a:pt x="193" y="203"/>
                    <a:pt x="190" y="205"/>
                    <a:pt x="187" y="207"/>
                  </a:cubicBezTo>
                  <a:cubicBezTo>
                    <a:pt x="180" y="211"/>
                    <a:pt x="172" y="215"/>
                    <a:pt x="165" y="219"/>
                  </a:cubicBezTo>
                  <a:cubicBezTo>
                    <a:pt x="159" y="222"/>
                    <a:pt x="153" y="225"/>
                    <a:pt x="147" y="226"/>
                  </a:cubicBezTo>
                  <a:cubicBezTo>
                    <a:pt x="141" y="228"/>
                    <a:pt x="135" y="229"/>
                    <a:pt x="129" y="231"/>
                  </a:cubicBezTo>
                  <a:cubicBezTo>
                    <a:pt x="121" y="233"/>
                    <a:pt x="113" y="233"/>
                    <a:pt x="105" y="232"/>
                  </a:cubicBezTo>
                  <a:cubicBezTo>
                    <a:pt x="99" y="232"/>
                    <a:pt x="92" y="232"/>
                    <a:pt x="87" y="231"/>
                  </a:cubicBezTo>
                  <a:cubicBezTo>
                    <a:pt x="74" y="228"/>
                    <a:pt x="60" y="225"/>
                    <a:pt x="50" y="216"/>
                  </a:cubicBezTo>
                  <a:cubicBezTo>
                    <a:pt x="48" y="213"/>
                    <a:pt x="45" y="211"/>
                    <a:pt x="42" y="209"/>
                  </a:cubicBezTo>
                  <a:cubicBezTo>
                    <a:pt x="39" y="207"/>
                    <a:pt x="36" y="204"/>
                    <a:pt x="34" y="201"/>
                  </a:cubicBezTo>
                  <a:cubicBezTo>
                    <a:pt x="33" y="200"/>
                    <a:pt x="33" y="199"/>
                    <a:pt x="32" y="198"/>
                  </a:cubicBezTo>
                  <a:cubicBezTo>
                    <a:pt x="26" y="192"/>
                    <a:pt x="22" y="185"/>
                    <a:pt x="18" y="178"/>
                  </a:cubicBezTo>
                  <a:cubicBezTo>
                    <a:pt x="13" y="169"/>
                    <a:pt x="9" y="160"/>
                    <a:pt x="4" y="152"/>
                  </a:cubicBezTo>
                  <a:cubicBezTo>
                    <a:pt x="2" y="149"/>
                    <a:pt x="1" y="146"/>
                    <a:pt x="1" y="142"/>
                  </a:cubicBezTo>
                  <a:cubicBezTo>
                    <a:pt x="1" y="135"/>
                    <a:pt x="0" y="128"/>
                    <a:pt x="0" y="121"/>
                  </a:cubicBezTo>
                  <a:cubicBezTo>
                    <a:pt x="0" y="117"/>
                    <a:pt x="0" y="112"/>
                    <a:pt x="1" y="107"/>
                  </a:cubicBezTo>
                  <a:cubicBezTo>
                    <a:pt x="3" y="95"/>
                    <a:pt x="4" y="83"/>
                    <a:pt x="7" y="72"/>
                  </a:cubicBezTo>
                  <a:cubicBezTo>
                    <a:pt x="8" y="68"/>
                    <a:pt x="10" y="65"/>
                    <a:pt x="12" y="62"/>
                  </a:cubicBezTo>
                  <a:cubicBezTo>
                    <a:pt x="17" y="56"/>
                    <a:pt x="21" y="50"/>
                    <a:pt x="26" y="44"/>
                  </a:cubicBezTo>
                  <a:cubicBezTo>
                    <a:pt x="32" y="37"/>
                    <a:pt x="39" y="32"/>
                    <a:pt x="46" y="27"/>
                  </a:cubicBezTo>
                  <a:cubicBezTo>
                    <a:pt x="62" y="16"/>
                    <a:pt x="78" y="8"/>
                    <a:pt x="96" y="3"/>
                  </a:cubicBezTo>
                  <a:cubicBezTo>
                    <a:pt x="107" y="1"/>
                    <a:pt x="118" y="0"/>
                    <a:pt x="129" y="1"/>
                  </a:cubicBezTo>
                  <a:cubicBezTo>
                    <a:pt x="134" y="1"/>
                    <a:pt x="140" y="2"/>
                    <a:pt x="145" y="2"/>
                  </a:cubicBezTo>
                  <a:cubicBezTo>
                    <a:pt x="157" y="3"/>
                    <a:pt x="169" y="6"/>
                    <a:pt x="179" y="11"/>
                  </a:cubicBezTo>
                  <a:cubicBezTo>
                    <a:pt x="188" y="15"/>
                    <a:pt x="196" y="19"/>
                    <a:pt x="204" y="24"/>
                  </a:cubicBezTo>
                  <a:cubicBezTo>
                    <a:pt x="213" y="28"/>
                    <a:pt x="220" y="35"/>
                    <a:pt x="224" y="44"/>
                  </a:cubicBezTo>
                  <a:cubicBezTo>
                    <a:pt x="226" y="48"/>
                    <a:pt x="229" y="53"/>
                    <a:pt x="232" y="57"/>
                  </a:cubicBezTo>
                  <a:cubicBezTo>
                    <a:pt x="235" y="63"/>
                    <a:pt x="236" y="68"/>
                    <a:pt x="235" y="75"/>
                  </a:cubicBezTo>
                  <a:cubicBezTo>
                    <a:pt x="235" y="79"/>
                    <a:pt x="235" y="84"/>
                    <a:pt x="235" y="89"/>
                  </a:cubicBezTo>
                  <a:cubicBezTo>
                    <a:pt x="235" y="90"/>
                    <a:pt x="236" y="90"/>
                    <a:pt x="236" y="91"/>
                  </a:cubicBezTo>
                  <a:cubicBezTo>
                    <a:pt x="237" y="91"/>
                    <a:pt x="238" y="91"/>
                    <a:pt x="238" y="91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89"/>
                    <a:pt x="240" y="87"/>
                    <a:pt x="240" y="85"/>
                  </a:cubicBezTo>
                  <a:cubicBezTo>
                    <a:pt x="240" y="83"/>
                    <a:pt x="240" y="81"/>
                    <a:pt x="241" y="79"/>
                  </a:cubicBezTo>
                  <a:cubicBezTo>
                    <a:pt x="241" y="78"/>
                    <a:pt x="241" y="78"/>
                    <a:pt x="242" y="77"/>
                  </a:cubicBezTo>
                  <a:close/>
                  <a:moveTo>
                    <a:pt x="164" y="193"/>
                  </a:moveTo>
                  <a:cubicBezTo>
                    <a:pt x="170" y="189"/>
                    <a:pt x="177" y="185"/>
                    <a:pt x="184" y="181"/>
                  </a:cubicBezTo>
                  <a:cubicBezTo>
                    <a:pt x="191" y="177"/>
                    <a:pt x="197" y="171"/>
                    <a:pt x="201" y="164"/>
                  </a:cubicBezTo>
                  <a:cubicBezTo>
                    <a:pt x="204" y="159"/>
                    <a:pt x="207" y="154"/>
                    <a:pt x="210" y="149"/>
                  </a:cubicBezTo>
                  <a:cubicBezTo>
                    <a:pt x="213" y="145"/>
                    <a:pt x="214" y="140"/>
                    <a:pt x="215" y="135"/>
                  </a:cubicBezTo>
                  <a:cubicBezTo>
                    <a:pt x="216" y="131"/>
                    <a:pt x="216" y="126"/>
                    <a:pt x="218" y="121"/>
                  </a:cubicBezTo>
                  <a:cubicBezTo>
                    <a:pt x="220" y="114"/>
                    <a:pt x="220" y="107"/>
                    <a:pt x="220" y="99"/>
                  </a:cubicBezTo>
                  <a:cubicBezTo>
                    <a:pt x="219" y="93"/>
                    <a:pt x="218" y="87"/>
                    <a:pt x="215" y="82"/>
                  </a:cubicBezTo>
                  <a:cubicBezTo>
                    <a:pt x="211" y="76"/>
                    <a:pt x="207" y="69"/>
                    <a:pt x="204" y="63"/>
                  </a:cubicBezTo>
                  <a:cubicBezTo>
                    <a:pt x="199" y="52"/>
                    <a:pt x="190" y="44"/>
                    <a:pt x="181" y="36"/>
                  </a:cubicBezTo>
                  <a:cubicBezTo>
                    <a:pt x="177" y="34"/>
                    <a:pt x="173" y="31"/>
                    <a:pt x="169" y="30"/>
                  </a:cubicBezTo>
                  <a:cubicBezTo>
                    <a:pt x="161" y="27"/>
                    <a:pt x="153" y="25"/>
                    <a:pt x="145" y="24"/>
                  </a:cubicBezTo>
                  <a:cubicBezTo>
                    <a:pt x="129" y="21"/>
                    <a:pt x="113" y="20"/>
                    <a:pt x="97" y="22"/>
                  </a:cubicBezTo>
                  <a:cubicBezTo>
                    <a:pt x="95" y="23"/>
                    <a:pt x="92" y="23"/>
                    <a:pt x="89" y="23"/>
                  </a:cubicBezTo>
                  <a:cubicBezTo>
                    <a:pt x="79" y="25"/>
                    <a:pt x="69" y="29"/>
                    <a:pt x="60" y="35"/>
                  </a:cubicBezTo>
                  <a:cubicBezTo>
                    <a:pt x="51" y="41"/>
                    <a:pt x="44" y="48"/>
                    <a:pt x="37" y="56"/>
                  </a:cubicBezTo>
                  <a:cubicBezTo>
                    <a:pt x="27" y="66"/>
                    <a:pt x="21" y="79"/>
                    <a:pt x="19" y="92"/>
                  </a:cubicBezTo>
                  <a:cubicBezTo>
                    <a:pt x="18" y="95"/>
                    <a:pt x="18" y="98"/>
                    <a:pt x="18" y="101"/>
                  </a:cubicBezTo>
                  <a:cubicBezTo>
                    <a:pt x="18" y="104"/>
                    <a:pt x="19" y="107"/>
                    <a:pt x="18" y="110"/>
                  </a:cubicBezTo>
                  <a:cubicBezTo>
                    <a:pt x="18" y="115"/>
                    <a:pt x="18" y="120"/>
                    <a:pt x="20" y="125"/>
                  </a:cubicBezTo>
                  <a:cubicBezTo>
                    <a:pt x="21" y="131"/>
                    <a:pt x="23" y="138"/>
                    <a:pt x="24" y="145"/>
                  </a:cubicBezTo>
                  <a:cubicBezTo>
                    <a:pt x="25" y="151"/>
                    <a:pt x="27" y="156"/>
                    <a:pt x="30" y="161"/>
                  </a:cubicBezTo>
                  <a:cubicBezTo>
                    <a:pt x="35" y="171"/>
                    <a:pt x="40" y="179"/>
                    <a:pt x="47" y="187"/>
                  </a:cubicBezTo>
                  <a:cubicBezTo>
                    <a:pt x="55" y="198"/>
                    <a:pt x="66" y="204"/>
                    <a:pt x="78" y="209"/>
                  </a:cubicBezTo>
                  <a:cubicBezTo>
                    <a:pt x="81" y="210"/>
                    <a:pt x="84" y="210"/>
                    <a:pt x="87" y="211"/>
                  </a:cubicBezTo>
                  <a:cubicBezTo>
                    <a:pt x="97" y="212"/>
                    <a:pt x="107" y="211"/>
                    <a:pt x="117" y="210"/>
                  </a:cubicBezTo>
                  <a:cubicBezTo>
                    <a:pt x="134" y="207"/>
                    <a:pt x="150" y="203"/>
                    <a:pt x="164" y="193"/>
                  </a:cubicBezTo>
                  <a:close/>
                  <a:moveTo>
                    <a:pt x="221" y="65"/>
                  </a:moveTo>
                  <a:cubicBezTo>
                    <a:pt x="222" y="66"/>
                    <a:pt x="222" y="66"/>
                    <a:pt x="222" y="67"/>
                  </a:cubicBezTo>
                  <a:cubicBezTo>
                    <a:pt x="223" y="68"/>
                    <a:pt x="226" y="68"/>
                    <a:pt x="226" y="66"/>
                  </a:cubicBezTo>
                  <a:cubicBezTo>
                    <a:pt x="228" y="63"/>
                    <a:pt x="229" y="59"/>
                    <a:pt x="227" y="55"/>
                  </a:cubicBezTo>
                  <a:cubicBezTo>
                    <a:pt x="227" y="54"/>
                    <a:pt x="225" y="53"/>
                    <a:pt x="224" y="53"/>
                  </a:cubicBezTo>
                  <a:cubicBezTo>
                    <a:pt x="223" y="52"/>
                    <a:pt x="221" y="53"/>
                    <a:pt x="220" y="55"/>
                  </a:cubicBezTo>
                  <a:cubicBezTo>
                    <a:pt x="220" y="56"/>
                    <a:pt x="219" y="57"/>
                    <a:pt x="219" y="58"/>
                  </a:cubicBezTo>
                  <a:cubicBezTo>
                    <a:pt x="220" y="61"/>
                    <a:pt x="220" y="63"/>
                    <a:pt x="221" y="65"/>
                  </a:cubicBezTo>
                  <a:close/>
                </a:path>
              </a:pathLst>
            </a:custGeom>
            <a:solidFill>
              <a:srgbClr val="FFA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7"/>
            <p:cNvSpPr>
              <a:spLocks noEditPoints="1"/>
            </p:cNvSpPr>
            <p:nvPr/>
          </p:nvSpPr>
          <p:spPr bwMode="auto">
            <a:xfrm>
              <a:off x="3257550" y="7392988"/>
              <a:ext cx="504825" cy="479425"/>
            </a:xfrm>
            <a:custGeom>
              <a:avLst/>
              <a:gdLst>
                <a:gd name="T0" fmla="*/ 7 w 180"/>
                <a:gd name="T1" fmla="*/ 49 h 171"/>
                <a:gd name="T2" fmla="*/ 4 w 180"/>
                <a:gd name="T3" fmla="*/ 46 h 171"/>
                <a:gd name="T4" fmla="*/ 4 w 180"/>
                <a:gd name="T5" fmla="*/ 45 h 171"/>
                <a:gd name="T6" fmla="*/ 7 w 180"/>
                <a:gd name="T7" fmla="*/ 40 h 171"/>
                <a:gd name="T8" fmla="*/ 43 w 180"/>
                <a:gd name="T9" fmla="*/ 9 h 171"/>
                <a:gd name="T10" fmla="*/ 60 w 180"/>
                <a:gd name="T11" fmla="*/ 3 h 171"/>
                <a:gd name="T12" fmla="*/ 71 w 180"/>
                <a:gd name="T13" fmla="*/ 2 h 171"/>
                <a:gd name="T14" fmla="*/ 115 w 180"/>
                <a:gd name="T15" fmla="*/ 4 h 171"/>
                <a:gd name="T16" fmla="*/ 135 w 180"/>
                <a:gd name="T17" fmla="*/ 10 h 171"/>
                <a:gd name="T18" fmla="*/ 144 w 180"/>
                <a:gd name="T19" fmla="*/ 14 h 171"/>
                <a:gd name="T20" fmla="*/ 166 w 180"/>
                <a:gd name="T21" fmla="*/ 39 h 171"/>
                <a:gd name="T22" fmla="*/ 174 w 180"/>
                <a:gd name="T23" fmla="*/ 53 h 171"/>
                <a:gd name="T24" fmla="*/ 179 w 180"/>
                <a:gd name="T25" fmla="*/ 84 h 171"/>
                <a:gd name="T26" fmla="*/ 175 w 180"/>
                <a:gd name="T27" fmla="*/ 103 h 171"/>
                <a:gd name="T28" fmla="*/ 171 w 180"/>
                <a:gd name="T29" fmla="*/ 114 h 171"/>
                <a:gd name="T30" fmla="*/ 164 w 180"/>
                <a:gd name="T31" fmla="*/ 125 h 171"/>
                <a:gd name="T32" fmla="*/ 148 w 180"/>
                <a:gd name="T33" fmla="*/ 142 h 171"/>
                <a:gd name="T34" fmla="*/ 111 w 180"/>
                <a:gd name="T35" fmla="*/ 163 h 171"/>
                <a:gd name="T36" fmla="*/ 108 w 180"/>
                <a:gd name="T37" fmla="*/ 164 h 171"/>
                <a:gd name="T38" fmla="*/ 60 w 180"/>
                <a:gd name="T39" fmla="*/ 169 h 171"/>
                <a:gd name="T40" fmla="*/ 54 w 180"/>
                <a:gd name="T41" fmla="*/ 168 h 171"/>
                <a:gd name="T42" fmla="*/ 29 w 180"/>
                <a:gd name="T43" fmla="*/ 152 h 171"/>
                <a:gd name="T44" fmla="*/ 11 w 180"/>
                <a:gd name="T45" fmla="*/ 127 h 171"/>
                <a:gd name="T46" fmla="*/ 6 w 180"/>
                <a:gd name="T47" fmla="*/ 112 h 171"/>
                <a:gd name="T48" fmla="*/ 1 w 180"/>
                <a:gd name="T49" fmla="*/ 92 h 171"/>
                <a:gd name="T50" fmla="*/ 1 w 180"/>
                <a:gd name="T51" fmla="*/ 75 h 171"/>
                <a:gd name="T52" fmla="*/ 7 w 180"/>
                <a:gd name="T53" fmla="*/ 49 h 171"/>
                <a:gd name="T54" fmla="*/ 105 w 180"/>
                <a:gd name="T55" fmla="*/ 134 h 171"/>
                <a:gd name="T56" fmla="*/ 110 w 180"/>
                <a:gd name="T57" fmla="*/ 143 h 171"/>
                <a:gd name="T58" fmla="*/ 110 w 180"/>
                <a:gd name="T59" fmla="*/ 144 h 171"/>
                <a:gd name="T60" fmla="*/ 121 w 180"/>
                <a:gd name="T61" fmla="*/ 145 h 171"/>
                <a:gd name="T62" fmla="*/ 124 w 180"/>
                <a:gd name="T63" fmla="*/ 141 h 171"/>
                <a:gd name="T64" fmla="*/ 128 w 180"/>
                <a:gd name="T65" fmla="*/ 136 h 171"/>
                <a:gd name="T66" fmla="*/ 140 w 180"/>
                <a:gd name="T67" fmla="*/ 120 h 171"/>
                <a:gd name="T68" fmla="*/ 138 w 180"/>
                <a:gd name="T69" fmla="*/ 108 h 171"/>
                <a:gd name="T70" fmla="*/ 134 w 180"/>
                <a:gd name="T71" fmla="*/ 104 h 171"/>
                <a:gd name="T72" fmla="*/ 130 w 180"/>
                <a:gd name="T73" fmla="*/ 98 h 171"/>
                <a:gd name="T74" fmla="*/ 94 w 180"/>
                <a:gd name="T75" fmla="*/ 58 h 171"/>
                <a:gd name="T76" fmla="*/ 76 w 180"/>
                <a:gd name="T77" fmla="*/ 34 h 171"/>
                <a:gd name="T78" fmla="*/ 67 w 180"/>
                <a:gd name="T79" fmla="*/ 25 h 171"/>
                <a:gd name="T80" fmla="*/ 62 w 180"/>
                <a:gd name="T81" fmla="*/ 25 h 171"/>
                <a:gd name="T82" fmla="*/ 57 w 180"/>
                <a:gd name="T83" fmla="*/ 32 h 171"/>
                <a:gd name="T84" fmla="*/ 54 w 180"/>
                <a:gd name="T85" fmla="*/ 43 h 171"/>
                <a:gd name="T86" fmla="*/ 53 w 180"/>
                <a:gd name="T87" fmla="*/ 53 h 171"/>
                <a:gd name="T88" fmla="*/ 52 w 180"/>
                <a:gd name="T89" fmla="*/ 71 h 171"/>
                <a:gd name="T90" fmla="*/ 52 w 180"/>
                <a:gd name="T91" fmla="*/ 95 h 171"/>
                <a:gd name="T92" fmla="*/ 52 w 180"/>
                <a:gd name="T93" fmla="*/ 98 h 171"/>
                <a:gd name="T94" fmla="*/ 64 w 180"/>
                <a:gd name="T95" fmla="*/ 103 h 171"/>
                <a:gd name="T96" fmla="*/ 70 w 180"/>
                <a:gd name="T97" fmla="*/ 98 h 171"/>
                <a:gd name="T98" fmla="*/ 73 w 180"/>
                <a:gd name="T99" fmla="*/ 95 h 171"/>
                <a:gd name="T100" fmla="*/ 77 w 180"/>
                <a:gd name="T101" fmla="*/ 96 h 171"/>
                <a:gd name="T102" fmla="*/ 89 w 180"/>
                <a:gd name="T103" fmla="*/ 111 h 171"/>
                <a:gd name="T104" fmla="*/ 92 w 180"/>
                <a:gd name="T105" fmla="*/ 116 h 171"/>
                <a:gd name="T106" fmla="*/ 105 w 180"/>
                <a:gd name="T107" fmla="*/ 13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0" h="171">
                  <a:moveTo>
                    <a:pt x="7" y="49"/>
                  </a:moveTo>
                  <a:cubicBezTo>
                    <a:pt x="6" y="48"/>
                    <a:pt x="5" y="47"/>
                    <a:pt x="4" y="46"/>
                  </a:cubicBezTo>
                  <a:cubicBezTo>
                    <a:pt x="4" y="46"/>
                    <a:pt x="4" y="45"/>
                    <a:pt x="4" y="45"/>
                  </a:cubicBezTo>
                  <a:cubicBezTo>
                    <a:pt x="5" y="43"/>
                    <a:pt x="6" y="42"/>
                    <a:pt x="7" y="40"/>
                  </a:cubicBezTo>
                  <a:cubicBezTo>
                    <a:pt x="17" y="28"/>
                    <a:pt x="28" y="17"/>
                    <a:pt x="43" y="9"/>
                  </a:cubicBezTo>
                  <a:cubicBezTo>
                    <a:pt x="48" y="6"/>
                    <a:pt x="54" y="4"/>
                    <a:pt x="60" y="3"/>
                  </a:cubicBezTo>
                  <a:cubicBezTo>
                    <a:pt x="64" y="3"/>
                    <a:pt x="67" y="3"/>
                    <a:pt x="71" y="2"/>
                  </a:cubicBezTo>
                  <a:cubicBezTo>
                    <a:pt x="86" y="0"/>
                    <a:pt x="100" y="1"/>
                    <a:pt x="115" y="4"/>
                  </a:cubicBezTo>
                  <a:cubicBezTo>
                    <a:pt x="122" y="5"/>
                    <a:pt x="129" y="7"/>
                    <a:pt x="135" y="10"/>
                  </a:cubicBezTo>
                  <a:cubicBezTo>
                    <a:pt x="139" y="11"/>
                    <a:pt x="142" y="12"/>
                    <a:pt x="144" y="14"/>
                  </a:cubicBezTo>
                  <a:cubicBezTo>
                    <a:pt x="153" y="21"/>
                    <a:pt x="161" y="29"/>
                    <a:pt x="166" y="39"/>
                  </a:cubicBezTo>
                  <a:cubicBezTo>
                    <a:pt x="169" y="43"/>
                    <a:pt x="171" y="48"/>
                    <a:pt x="174" y="53"/>
                  </a:cubicBezTo>
                  <a:cubicBezTo>
                    <a:pt x="180" y="63"/>
                    <a:pt x="180" y="73"/>
                    <a:pt x="179" y="84"/>
                  </a:cubicBezTo>
                  <a:cubicBezTo>
                    <a:pt x="178" y="90"/>
                    <a:pt x="176" y="97"/>
                    <a:pt x="175" y="103"/>
                  </a:cubicBezTo>
                  <a:cubicBezTo>
                    <a:pt x="175" y="107"/>
                    <a:pt x="173" y="110"/>
                    <a:pt x="171" y="114"/>
                  </a:cubicBezTo>
                  <a:cubicBezTo>
                    <a:pt x="168" y="118"/>
                    <a:pt x="166" y="121"/>
                    <a:pt x="164" y="125"/>
                  </a:cubicBezTo>
                  <a:cubicBezTo>
                    <a:pt x="160" y="132"/>
                    <a:pt x="155" y="138"/>
                    <a:pt x="148" y="142"/>
                  </a:cubicBezTo>
                  <a:cubicBezTo>
                    <a:pt x="136" y="149"/>
                    <a:pt x="123" y="156"/>
                    <a:pt x="111" y="163"/>
                  </a:cubicBezTo>
                  <a:cubicBezTo>
                    <a:pt x="110" y="163"/>
                    <a:pt x="109" y="164"/>
                    <a:pt x="108" y="164"/>
                  </a:cubicBezTo>
                  <a:cubicBezTo>
                    <a:pt x="92" y="167"/>
                    <a:pt x="77" y="171"/>
                    <a:pt x="60" y="169"/>
                  </a:cubicBezTo>
                  <a:cubicBezTo>
                    <a:pt x="58" y="169"/>
                    <a:pt x="56" y="169"/>
                    <a:pt x="54" y="168"/>
                  </a:cubicBezTo>
                  <a:cubicBezTo>
                    <a:pt x="44" y="165"/>
                    <a:pt x="35" y="160"/>
                    <a:pt x="29" y="152"/>
                  </a:cubicBezTo>
                  <a:cubicBezTo>
                    <a:pt x="22" y="145"/>
                    <a:pt x="16" y="136"/>
                    <a:pt x="11" y="127"/>
                  </a:cubicBezTo>
                  <a:cubicBezTo>
                    <a:pt x="9" y="122"/>
                    <a:pt x="7" y="117"/>
                    <a:pt x="6" y="112"/>
                  </a:cubicBezTo>
                  <a:cubicBezTo>
                    <a:pt x="4" y="105"/>
                    <a:pt x="3" y="99"/>
                    <a:pt x="1" y="92"/>
                  </a:cubicBezTo>
                  <a:cubicBezTo>
                    <a:pt x="0" y="87"/>
                    <a:pt x="0" y="81"/>
                    <a:pt x="1" y="75"/>
                  </a:cubicBezTo>
                  <a:cubicBezTo>
                    <a:pt x="3" y="66"/>
                    <a:pt x="5" y="58"/>
                    <a:pt x="7" y="49"/>
                  </a:cubicBezTo>
                  <a:close/>
                  <a:moveTo>
                    <a:pt x="105" y="134"/>
                  </a:moveTo>
                  <a:cubicBezTo>
                    <a:pt x="106" y="137"/>
                    <a:pt x="108" y="140"/>
                    <a:pt x="110" y="143"/>
                  </a:cubicBezTo>
                  <a:cubicBezTo>
                    <a:pt x="110" y="143"/>
                    <a:pt x="110" y="144"/>
                    <a:pt x="110" y="144"/>
                  </a:cubicBezTo>
                  <a:cubicBezTo>
                    <a:pt x="113" y="148"/>
                    <a:pt x="118" y="149"/>
                    <a:pt x="121" y="145"/>
                  </a:cubicBezTo>
                  <a:cubicBezTo>
                    <a:pt x="122" y="144"/>
                    <a:pt x="123" y="142"/>
                    <a:pt x="124" y="141"/>
                  </a:cubicBezTo>
                  <a:cubicBezTo>
                    <a:pt x="125" y="139"/>
                    <a:pt x="126" y="137"/>
                    <a:pt x="128" y="136"/>
                  </a:cubicBezTo>
                  <a:cubicBezTo>
                    <a:pt x="133" y="132"/>
                    <a:pt x="136" y="125"/>
                    <a:pt x="140" y="120"/>
                  </a:cubicBezTo>
                  <a:cubicBezTo>
                    <a:pt x="143" y="114"/>
                    <a:pt x="143" y="112"/>
                    <a:pt x="138" y="108"/>
                  </a:cubicBezTo>
                  <a:cubicBezTo>
                    <a:pt x="136" y="107"/>
                    <a:pt x="135" y="106"/>
                    <a:pt x="134" y="104"/>
                  </a:cubicBezTo>
                  <a:cubicBezTo>
                    <a:pt x="132" y="102"/>
                    <a:pt x="131" y="100"/>
                    <a:pt x="130" y="98"/>
                  </a:cubicBezTo>
                  <a:cubicBezTo>
                    <a:pt x="117" y="85"/>
                    <a:pt x="105" y="72"/>
                    <a:pt x="94" y="58"/>
                  </a:cubicBezTo>
                  <a:cubicBezTo>
                    <a:pt x="88" y="50"/>
                    <a:pt x="81" y="43"/>
                    <a:pt x="76" y="34"/>
                  </a:cubicBezTo>
                  <a:cubicBezTo>
                    <a:pt x="74" y="30"/>
                    <a:pt x="70" y="28"/>
                    <a:pt x="67" y="25"/>
                  </a:cubicBezTo>
                  <a:cubicBezTo>
                    <a:pt x="66" y="24"/>
                    <a:pt x="64" y="24"/>
                    <a:pt x="62" y="25"/>
                  </a:cubicBezTo>
                  <a:cubicBezTo>
                    <a:pt x="59" y="26"/>
                    <a:pt x="58" y="29"/>
                    <a:pt x="57" y="32"/>
                  </a:cubicBezTo>
                  <a:cubicBezTo>
                    <a:pt x="56" y="36"/>
                    <a:pt x="55" y="40"/>
                    <a:pt x="54" y="43"/>
                  </a:cubicBezTo>
                  <a:cubicBezTo>
                    <a:pt x="53" y="47"/>
                    <a:pt x="52" y="50"/>
                    <a:pt x="53" y="53"/>
                  </a:cubicBezTo>
                  <a:cubicBezTo>
                    <a:pt x="55" y="59"/>
                    <a:pt x="54" y="65"/>
                    <a:pt x="52" y="71"/>
                  </a:cubicBezTo>
                  <a:cubicBezTo>
                    <a:pt x="50" y="79"/>
                    <a:pt x="50" y="87"/>
                    <a:pt x="52" y="95"/>
                  </a:cubicBezTo>
                  <a:cubicBezTo>
                    <a:pt x="52" y="96"/>
                    <a:pt x="52" y="97"/>
                    <a:pt x="52" y="98"/>
                  </a:cubicBezTo>
                  <a:cubicBezTo>
                    <a:pt x="54" y="103"/>
                    <a:pt x="60" y="105"/>
                    <a:pt x="64" y="103"/>
                  </a:cubicBezTo>
                  <a:cubicBezTo>
                    <a:pt x="66" y="102"/>
                    <a:pt x="68" y="100"/>
                    <a:pt x="70" y="98"/>
                  </a:cubicBezTo>
                  <a:cubicBezTo>
                    <a:pt x="71" y="97"/>
                    <a:pt x="72" y="96"/>
                    <a:pt x="73" y="95"/>
                  </a:cubicBezTo>
                  <a:cubicBezTo>
                    <a:pt x="74" y="94"/>
                    <a:pt x="76" y="94"/>
                    <a:pt x="77" y="96"/>
                  </a:cubicBezTo>
                  <a:cubicBezTo>
                    <a:pt x="81" y="101"/>
                    <a:pt x="85" y="106"/>
                    <a:pt x="89" y="111"/>
                  </a:cubicBezTo>
                  <a:cubicBezTo>
                    <a:pt x="90" y="112"/>
                    <a:pt x="91" y="114"/>
                    <a:pt x="92" y="116"/>
                  </a:cubicBezTo>
                  <a:cubicBezTo>
                    <a:pt x="98" y="121"/>
                    <a:pt x="101" y="127"/>
                    <a:pt x="105" y="13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98"/>
            <p:cNvSpPr/>
            <p:nvPr/>
          </p:nvSpPr>
          <p:spPr bwMode="auto">
            <a:xfrm>
              <a:off x="3422650" y="7497763"/>
              <a:ext cx="196850" cy="263525"/>
            </a:xfrm>
            <a:custGeom>
              <a:avLst/>
              <a:gdLst>
                <a:gd name="T0" fmla="*/ 7 w 70"/>
                <a:gd name="T1" fmla="*/ 0 h 94"/>
                <a:gd name="T2" fmla="*/ 8 w 70"/>
                <a:gd name="T3" fmla="*/ 1 h 94"/>
                <a:gd name="T4" fmla="*/ 29 w 70"/>
                <a:gd name="T5" fmla="*/ 30 h 94"/>
                <a:gd name="T6" fmla="*/ 63 w 70"/>
                <a:gd name="T7" fmla="*/ 68 h 94"/>
                <a:gd name="T8" fmla="*/ 70 w 70"/>
                <a:gd name="T9" fmla="*/ 79 h 94"/>
                <a:gd name="T10" fmla="*/ 57 w 70"/>
                <a:gd name="T11" fmla="*/ 94 h 94"/>
                <a:gd name="T12" fmla="*/ 53 w 70"/>
                <a:gd name="T13" fmla="*/ 88 h 94"/>
                <a:gd name="T14" fmla="*/ 42 w 70"/>
                <a:gd name="T15" fmla="*/ 73 h 94"/>
                <a:gd name="T16" fmla="*/ 25 w 70"/>
                <a:gd name="T17" fmla="*/ 50 h 94"/>
                <a:gd name="T18" fmla="*/ 23 w 70"/>
                <a:gd name="T19" fmla="*/ 47 h 94"/>
                <a:gd name="T20" fmla="*/ 16 w 70"/>
                <a:gd name="T21" fmla="*/ 45 h 94"/>
                <a:gd name="T22" fmla="*/ 2 w 70"/>
                <a:gd name="T23" fmla="*/ 55 h 94"/>
                <a:gd name="T24" fmla="*/ 1 w 70"/>
                <a:gd name="T25" fmla="*/ 39 h 94"/>
                <a:gd name="T26" fmla="*/ 3 w 70"/>
                <a:gd name="T27" fmla="*/ 31 h 94"/>
                <a:gd name="T28" fmla="*/ 4 w 70"/>
                <a:gd name="T29" fmla="*/ 20 h 94"/>
                <a:gd name="T30" fmla="*/ 5 w 70"/>
                <a:gd name="T31" fmla="*/ 6 h 94"/>
                <a:gd name="T32" fmla="*/ 7 w 70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94">
                  <a:moveTo>
                    <a:pt x="7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4" y="12"/>
                    <a:pt x="22" y="21"/>
                    <a:pt x="29" y="30"/>
                  </a:cubicBezTo>
                  <a:cubicBezTo>
                    <a:pt x="40" y="44"/>
                    <a:pt x="51" y="56"/>
                    <a:pt x="63" y="68"/>
                  </a:cubicBezTo>
                  <a:cubicBezTo>
                    <a:pt x="66" y="71"/>
                    <a:pt x="68" y="75"/>
                    <a:pt x="70" y="79"/>
                  </a:cubicBezTo>
                  <a:cubicBezTo>
                    <a:pt x="66" y="87"/>
                    <a:pt x="66" y="87"/>
                    <a:pt x="57" y="94"/>
                  </a:cubicBezTo>
                  <a:cubicBezTo>
                    <a:pt x="55" y="93"/>
                    <a:pt x="54" y="90"/>
                    <a:pt x="53" y="88"/>
                  </a:cubicBezTo>
                  <a:cubicBezTo>
                    <a:pt x="50" y="83"/>
                    <a:pt x="46" y="78"/>
                    <a:pt x="42" y="73"/>
                  </a:cubicBezTo>
                  <a:cubicBezTo>
                    <a:pt x="36" y="65"/>
                    <a:pt x="31" y="57"/>
                    <a:pt x="25" y="50"/>
                  </a:cubicBezTo>
                  <a:cubicBezTo>
                    <a:pt x="24" y="49"/>
                    <a:pt x="24" y="48"/>
                    <a:pt x="23" y="47"/>
                  </a:cubicBezTo>
                  <a:cubicBezTo>
                    <a:pt x="21" y="44"/>
                    <a:pt x="19" y="43"/>
                    <a:pt x="16" y="45"/>
                  </a:cubicBezTo>
                  <a:cubicBezTo>
                    <a:pt x="11" y="47"/>
                    <a:pt x="6" y="50"/>
                    <a:pt x="2" y="55"/>
                  </a:cubicBezTo>
                  <a:cubicBezTo>
                    <a:pt x="0" y="50"/>
                    <a:pt x="0" y="45"/>
                    <a:pt x="1" y="39"/>
                  </a:cubicBezTo>
                  <a:cubicBezTo>
                    <a:pt x="1" y="36"/>
                    <a:pt x="2" y="34"/>
                    <a:pt x="3" y="31"/>
                  </a:cubicBezTo>
                  <a:cubicBezTo>
                    <a:pt x="4" y="27"/>
                    <a:pt x="5" y="24"/>
                    <a:pt x="4" y="20"/>
                  </a:cubicBezTo>
                  <a:cubicBezTo>
                    <a:pt x="2" y="15"/>
                    <a:pt x="3" y="10"/>
                    <a:pt x="5" y="6"/>
                  </a:cubicBezTo>
                  <a:cubicBezTo>
                    <a:pt x="6" y="4"/>
                    <a:pt x="6" y="2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9"/>
            <p:cNvSpPr>
              <a:spLocks noEditPoints="1"/>
            </p:cNvSpPr>
            <p:nvPr/>
          </p:nvSpPr>
          <p:spPr bwMode="auto">
            <a:xfrm>
              <a:off x="3143250" y="7278688"/>
              <a:ext cx="755650" cy="720725"/>
            </a:xfrm>
            <a:custGeom>
              <a:avLst/>
              <a:gdLst>
                <a:gd name="T0" fmla="*/ 5 w 270"/>
                <a:gd name="T1" fmla="*/ 169 h 257"/>
                <a:gd name="T2" fmla="*/ 0 w 270"/>
                <a:gd name="T3" fmla="*/ 134 h 257"/>
                <a:gd name="T4" fmla="*/ 1 w 270"/>
                <a:gd name="T5" fmla="*/ 107 h 257"/>
                <a:gd name="T6" fmla="*/ 2 w 270"/>
                <a:gd name="T7" fmla="*/ 93 h 257"/>
                <a:gd name="T8" fmla="*/ 16 w 270"/>
                <a:gd name="T9" fmla="*/ 69 h 257"/>
                <a:gd name="T10" fmla="*/ 55 w 270"/>
                <a:gd name="T11" fmla="*/ 27 h 257"/>
                <a:gd name="T12" fmla="*/ 118 w 270"/>
                <a:gd name="T13" fmla="*/ 2 h 257"/>
                <a:gd name="T14" fmla="*/ 186 w 270"/>
                <a:gd name="T15" fmla="*/ 8 h 257"/>
                <a:gd name="T16" fmla="*/ 246 w 270"/>
                <a:gd name="T17" fmla="*/ 48 h 257"/>
                <a:gd name="T18" fmla="*/ 269 w 270"/>
                <a:gd name="T19" fmla="*/ 107 h 257"/>
                <a:gd name="T20" fmla="*/ 264 w 270"/>
                <a:gd name="T21" fmla="*/ 150 h 257"/>
                <a:gd name="T22" fmla="*/ 238 w 270"/>
                <a:gd name="T23" fmla="*/ 198 h 257"/>
                <a:gd name="T24" fmla="*/ 180 w 270"/>
                <a:gd name="T25" fmla="*/ 242 h 257"/>
                <a:gd name="T26" fmla="*/ 132 w 270"/>
                <a:gd name="T27" fmla="*/ 256 h 257"/>
                <a:gd name="T28" fmla="*/ 98 w 270"/>
                <a:gd name="T29" fmla="*/ 254 h 257"/>
                <a:gd name="T30" fmla="*/ 45 w 270"/>
                <a:gd name="T31" fmla="*/ 229 h 257"/>
                <a:gd name="T32" fmla="*/ 35 w 270"/>
                <a:gd name="T33" fmla="*/ 217 h 257"/>
                <a:gd name="T34" fmla="*/ 15 w 270"/>
                <a:gd name="T35" fmla="*/ 187 h 257"/>
                <a:gd name="T36" fmla="*/ 254 w 270"/>
                <a:gd name="T37" fmla="*/ 88 h 257"/>
                <a:gd name="T38" fmla="*/ 252 w 270"/>
                <a:gd name="T39" fmla="*/ 96 h 257"/>
                <a:gd name="T40" fmla="*/ 250 w 270"/>
                <a:gd name="T41" fmla="*/ 102 h 257"/>
                <a:gd name="T42" fmla="*/ 247 w 270"/>
                <a:gd name="T43" fmla="*/ 100 h 257"/>
                <a:gd name="T44" fmla="*/ 244 w 270"/>
                <a:gd name="T45" fmla="*/ 68 h 257"/>
                <a:gd name="T46" fmla="*/ 216 w 270"/>
                <a:gd name="T47" fmla="*/ 35 h 257"/>
                <a:gd name="T48" fmla="*/ 157 w 270"/>
                <a:gd name="T49" fmla="*/ 13 h 257"/>
                <a:gd name="T50" fmla="*/ 108 w 270"/>
                <a:gd name="T51" fmla="*/ 14 h 257"/>
                <a:gd name="T52" fmla="*/ 38 w 270"/>
                <a:gd name="T53" fmla="*/ 55 h 257"/>
                <a:gd name="T54" fmla="*/ 19 w 270"/>
                <a:gd name="T55" fmla="*/ 83 h 257"/>
                <a:gd name="T56" fmla="*/ 12 w 270"/>
                <a:gd name="T57" fmla="*/ 132 h 257"/>
                <a:gd name="T58" fmla="*/ 16 w 270"/>
                <a:gd name="T59" fmla="*/ 163 h 257"/>
                <a:gd name="T60" fmla="*/ 44 w 270"/>
                <a:gd name="T61" fmla="*/ 209 h 257"/>
                <a:gd name="T62" fmla="*/ 54 w 270"/>
                <a:gd name="T63" fmla="*/ 220 h 257"/>
                <a:gd name="T64" fmla="*/ 99 w 270"/>
                <a:gd name="T65" fmla="*/ 242 h 257"/>
                <a:gd name="T66" fmla="*/ 141 w 270"/>
                <a:gd name="T67" fmla="*/ 242 h 257"/>
                <a:gd name="T68" fmla="*/ 177 w 270"/>
                <a:gd name="T69" fmla="*/ 230 h 257"/>
                <a:gd name="T70" fmla="*/ 208 w 270"/>
                <a:gd name="T71" fmla="*/ 211 h 257"/>
                <a:gd name="T72" fmla="*/ 233 w 270"/>
                <a:gd name="T73" fmla="*/ 186 h 257"/>
                <a:gd name="T74" fmla="*/ 253 w 270"/>
                <a:gd name="T75" fmla="*/ 143 h 257"/>
                <a:gd name="T76" fmla="*/ 254 w 270"/>
                <a:gd name="T77" fmla="*/ 8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0" h="257">
                  <a:moveTo>
                    <a:pt x="15" y="187"/>
                  </a:moveTo>
                  <a:cubicBezTo>
                    <a:pt x="12" y="181"/>
                    <a:pt x="9" y="175"/>
                    <a:pt x="5" y="169"/>
                  </a:cubicBezTo>
                  <a:cubicBezTo>
                    <a:pt x="2" y="164"/>
                    <a:pt x="1" y="159"/>
                    <a:pt x="1" y="153"/>
                  </a:cubicBezTo>
                  <a:cubicBezTo>
                    <a:pt x="1" y="146"/>
                    <a:pt x="0" y="140"/>
                    <a:pt x="0" y="134"/>
                  </a:cubicBezTo>
                  <a:cubicBezTo>
                    <a:pt x="0" y="129"/>
                    <a:pt x="0" y="124"/>
                    <a:pt x="1" y="119"/>
                  </a:cubicBezTo>
                  <a:cubicBezTo>
                    <a:pt x="1" y="115"/>
                    <a:pt x="2" y="111"/>
                    <a:pt x="1" y="107"/>
                  </a:cubicBezTo>
                  <a:cubicBezTo>
                    <a:pt x="0" y="105"/>
                    <a:pt x="1" y="103"/>
                    <a:pt x="2" y="100"/>
                  </a:cubicBezTo>
                  <a:cubicBezTo>
                    <a:pt x="2" y="98"/>
                    <a:pt x="2" y="96"/>
                    <a:pt x="2" y="93"/>
                  </a:cubicBezTo>
                  <a:cubicBezTo>
                    <a:pt x="2" y="91"/>
                    <a:pt x="3" y="88"/>
                    <a:pt x="4" y="86"/>
                  </a:cubicBezTo>
                  <a:cubicBezTo>
                    <a:pt x="8" y="80"/>
                    <a:pt x="12" y="74"/>
                    <a:pt x="16" y="69"/>
                  </a:cubicBezTo>
                  <a:cubicBezTo>
                    <a:pt x="20" y="62"/>
                    <a:pt x="25" y="56"/>
                    <a:pt x="30" y="50"/>
                  </a:cubicBezTo>
                  <a:cubicBezTo>
                    <a:pt x="37" y="41"/>
                    <a:pt x="45" y="33"/>
                    <a:pt x="55" y="27"/>
                  </a:cubicBezTo>
                  <a:cubicBezTo>
                    <a:pt x="65" y="21"/>
                    <a:pt x="75" y="16"/>
                    <a:pt x="85" y="11"/>
                  </a:cubicBezTo>
                  <a:cubicBezTo>
                    <a:pt x="95" y="6"/>
                    <a:pt x="106" y="3"/>
                    <a:pt x="118" y="2"/>
                  </a:cubicBezTo>
                  <a:cubicBezTo>
                    <a:pt x="135" y="0"/>
                    <a:pt x="153" y="1"/>
                    <a:pt x="170" y="4"/>
                  </a:cubicBezTo>
                  <a:cubicBezTo>
                    <a:pt x="176" y="4"/>
                    <a:pt x="181" y="6"/>
                    <a:pt x="186" y="8"/>
                  </a:cubicBezTo>
                  <a:cubicBezTo>
                    <a:pt x="199" y="13"/>
                    <a:pt x="212" y="19"/>
                    <a:pt x="224" y="26"/>
                  </a:cubicBezTo>
                  <a:cubicBezTo>
                    <a:pt x="233" y="31"/>
                    <a:pt x="240" y="39"/>
                    <a:pt x="246" y="48"/>
                  </a:cubicBezTo>
                  <a:cubicBezTo>
                    <a:pt x="250" y="57"/>
                    <a:pt x="255" y="66"/>
                    <a:pt x="261" y="75"/>
                  </a:cubicBezTo>
                  <a:cubicBezTo>
                    <a:pt x="267" y="85"/>
                    <a:pt x="269" y="95"/>
                    <a:pt x="269" y="107"/>
                  </a:cubicBezTo>
                  <a:cubicBezTo>
                    <a:pt x="270" y="119"/>
                    <a:pt x="269" y="132"/>
                    <a:pt x="265" y="144"/>
                  </a:cubicBezTo>
                  <a:cubicBezTo>
                    <a:pt x="265" y="146"/>
                    <a:pt x="264" y="148"/>
                    <a:pt x="264" y="150"/>
                  </a:cubicBezTo>
                  <a:cubicBezTo>
                    <a:pt x="261" y="167"/>
                    <a:pt x="251" y="180"/>
                    <a:pt x="242" y="194"/>
                  </a:cubicBezTo>
                  <a:cubicBezTo>
                    <a:pt x="241" y="195"/>
                    <a:pt x="240" y="197"/>
                    <a:pt x="238" y="198"/>
                  </a:cubicBezTo>
                  <a:cubicBezTo>
                    <a:pt x="237" y="200"/>
                    <a:pt x="235" y="202"/>
                    <a:pt x="233" y="204"/>
                  </a:cubicBezTo>
                  <a:cubicBezTo>
                    <a:pt x="210" y="227"/>
                    <a:pt x="210" y="227"/>
                    <a:pt x="180" y="242"/>
                  </a:cubicBezTo>
                  <a:cubicBezTo>
                    <a:pt x="177" y="244"/>
                    <a:pt x="174" y="245"/>
                    <a:pt x="172" y="246"/>
                  </a:cubicBezTo>
                  <a:cubicBezTo>
                    <a:pt x="159" y="250"/>
                    <a:pt x="146" y="254"/>
                    <a:pt x="132" y="256"/>
                  </a:cubicBezTo>
                  <a:cubicBezTo>
                    <a:pt x="126" y="257"/>
                    <a:pt x="120" y="256"/>
                    <a:pt x="114" y="255"/>
                  </a:cubicBezTo>
                  <a:cubicBezTo>
                    <a:pt x="109" y="255"/>
                    <a:pt x="103" y="254"/>
                    <a:pt x="98" y="254"/>
                  </a:cubicBezTo>
                  <a:cubicBezTo>
                    <a:pt x="96" y="254"/>
                    <a:pt x="93" y="253"/>
                    <a:pt x="91" y="253"/>
                  </a:cubicBezTo>
                  <a:cubicBezTo>
                    <a:pt x="62" y="245"/>
                    <a:pt x="67" y="246"/>
                    <a:pt x="45" y="229"/>
                  </a:cubicBezTo>
                  <a:cubicBezTo>
                    <a:pt x="42" y="226"/>
                    <a:pt x="39" y="223"/>
                    <a:pt x="37" y="219"/>
                  </a:cubicBezTo>
                  <a:cubicBezTo>
                    <a:pt x="36" y="219"/>
                    <a:pt x="36" y="218"/>
                    <a:pt x="35" y="217"/>
                  </a:cubicBezTo>
                  <a:cubicBezTo>
                    <a:pt x="28" y="211"/>
                    <a:pt x="24" y="202"/>
                    <a:pt x="19" y="194"/>
                  </a:cubicBezTo>
                  <a:cubicBezTo>
                    <a:pt x="18" y="191"/>
                    <a:pt x="17" y="189"/>
                    <a:pt x="15" y="187"/>
                  </a:cubicBezTo>
                  <a:cubicBezTo>
                    <a:pt x="15" y="187"/>
                    <a:pt x="15" y="187"/>
                    <a:pt x="15" y="187"/>
                  </a:cubicBezTo>
                  <a:close/>
                  <a:moveTo>
                    <a:pt x="254" y="88"/>
                  </a:moveTo>
                  <a:cubicBezTo>
                    <a:pt x="253" y="89"/>
                    <a:pt x="253" y="89"/>
                    <a:pt x="253" y="90"/>
                  </a:cubicBezTo>
                  <a:cubicBezTo>
                    <a:pt x="252" y="92"/>
                    <a:pt x="252" y="94"/>
                    <a:pt x="252" y="96"/>
                  </a:cubicBezTo>
                  <a:cubicBezTo>
                    <a:pt x="252" y="98"/>
                    <a:pt x="252" y="100"/>
                    <a:pt x="251" y="102"/>
                  </a:cubicBezTo>
                  <a:cubicBezTo>
                    <a:pt x="251" y="102"/>
                    <a:pt x="251" y="102"/>
                    <a:pt x="250" y="102"/>
                  </a:cubicBezTo>
                  <a:cubicBezTo>
                    <a:pt x="250" y="102"/>
                    <a:pt x="249" y="102"/>
                    <a:pt x="248" y="102"/>
                  </a:cubicBezTo>
                  <a:cubicBezTo>
                    <a:pt x="248" y="101"/>
                    <a:pt x="247" y="101"/>
                    <a:pt x="247" y="100"/>
                  </a:cubicBezTo>
                  <a:cubicBezTo>
                    <a:pt x="247" y="95"/>
                    <a:pt x="247" y="90"/>
                    <a:pt x="247" y="86"/>
                  </a:cubicBezTo>
                  <a:cubicBezTo>
                    <a:pt x="248" y="79"/>
                    <a:pt x="247" y="74"/>
                    <a:pt x="244" y="68"/>
                  </a:cubicBezTo>
                  <a:cubicBezTo>
                    <a:pt x="241" y="64"/>
                    <a:pt x="238" y="59"/>
                    <a:pt x="236" y="55"/>
                  </a:cubicBezTo>
                  <a:cubicBezTo>
                    <a:pt x="232" y="46"/>
                    <a:pt x="225" y="39"/>
                    <a:pt x="216" y="35"/>
                  </a:cubicBezTo>
                  <a:cubicBezTo>
                    <a:pt x="208" y="30"/>
                    <a:pt x="200" y="26"/>
                    <a:pt x="191" y="22"/>
                  </a:cubicBezTo>
                  <a:cubicBezTo>
                    <a:pt x="181" y="17"/>
                    <a:pt x="169" y="14"/>
                    <a:pt x="157" y="13"/>
                  </a:cubicBezTo>
                  <a:cubicBezTo>
                    <a:pt x="152" y="13"/>
                    <a:pt x="146" y="12"/>
                    <a:pt x="141" y="12"/>
                  </a:cubicBezTo>
                  <a:cubicBezTo>
                    <a:pt x="130" y="11"/>
                    <a:pt x="119" y="12"/>
                    <a:pt x="108" y="14"/>
                  </a:cubicBezTo>
                  <a:cubicBezTo>
                    <a:pt x="90" y="19"/>
                    <a:pt x="74" y="27"/>
                    <a:pt x="58" y="38"/>
                  </a:cubicBezTo>
                  <a:cubicBezTo>
                    <a:pt x="51" y="43"/>
                    <a:pt x="44" y="48"/>
                    <a:pt x="38" y="55"/>
                  </a:cubicBezTo>
                  <a:cubicBezTo>
                    <a:pt x="33" y="61"/>
                    <a:pt x="29" y="67"/>
                    <a:pt x="24" y="73"/>
                  </a:cubicBezTo>
                  <a:cubicBezTo>
                    <a:pt x="22" y="76"/>
                    <a:pt x="20" y="79"/>
                    <a:pt x="19" y="83"/>
                  </a:cubicBezTo>
                  <a:cubicBezTo>
                    <a:pt x="16" y="94"/>
                    <a:pt x="15" y="106"/>
                    <a:pt x="13" y="118"/>
                  </a:cubicBezTo>
                  <a:cubicBezTo>
                    <a:pt x="12" y="123"/>
                    <a:pt x="12" y="128"/>
                    <a:pt x="12" y="132"/>
                  </a:cubicBezTo>
                  <a:cubicBezTo>
                    <a:pt x="12" y="139"/>
                    <a:pt x="13" y="146"/>
                    <a:pt x="13" y="153"/>
                  </a:cubicBezTo>
                  <a:cubicBezTo>
                    <a:pt x="13" y="157"/>
                    <a:pt x="14" y="160"/>
                    <a:pt x="16" y="163"/>
                  </a:cubicBezTo>
                  <a:cubicBezTo>
                    <a:pt x="21" y="171"/>
                    <a:pt x="25" y="180"/>
                    <a:pt x="30" y="189"/>
                  </a:cubicBezTo>
                  <a:cubicBezTo>
                    <a:pt x="34" y="196"/>
                    <a:pt x="38" y="203"/>
                    <a:pt x="44" y="209"/>
                  </a:cubicBezTo>
                  <a:cubicBezTo>
                    <a:pt x="45" y="210"/>
                    <a:pt x="45" y="211"/>
                    <a:pt x="46" y="212"/>
                  </a:cubicBezTo>
                  <a:cubicBezTo>
                    <a:pt x="48" y="215"/>
                    <a:pt x="51" y="218"/>
                    <a:pt x="54" y="220"/>
                  </a:cubicBezTo>
                  <a:cubicBezTo>
                    <a:pt x="57" y="222"/>
                    <a:pt x="60" y="224"/>
                    <a:pt x="62" y="227"/>
                  </a:cubicBezTo>
                  <a:cubicBezTo>
                    <a:pt x="72" y="236"/>
                    <a:pt x="86" y="239"/>
                    <a:pt x="99" y="242"/>
                  </a:cubicBezTo>
                  <a:cubicBezTo>
                    <a:pt x="104" y="243"/>
                    <a:pt x="111" y="243"/>
                    <a:pt x="117" y="243"/>
                  </a:cubicBezTo>
                  <a:cubicBezTo>
                    <a:pt x="125" y="244"/>
                    <a:pt x="133" y="244"/>
                    <a:pt x="141" y="242"/>
                  </a:cubicBezTo>
                  <a:cubicBezTo>
                    <a:pt x="147" y="240"/>
                    <a:pt x="153" y="239"/>
                    <a:pt x="159" y="237"/>
                  </a:cubicBezTo>
                  <a:cubicBezTo>
                    <a:pt x="165" y="236"/>
                    <a:pt x="171" y="233"/>
                    <a:pt x="177" y="230"/>
                  </a:cubicBezTo>
                  <a:cubicBezTo>
                    <a:pt x="184" y="226"/>
                    <a:pt x="192" y="222"/>
                    <a:pt x="199" y="218"/>
                  </a:cubicBezTo>
                  <a:cubicBezTo>
                    <a:pt x="202" y="216"/>
                    <a:pt x="205" y="214"/>
                    <a:pt x="208" y="211"/>
                  </a:cubicBezTo>
                  <a:cubicBezTo>
                    <a:pt x="215" y="205"/>
                    <a:pt x="221" y="199"/>
                    <a:pt x="227" y="192"/>
                  </a:cubicBezTo>
                  <a:cubicBezTo>
                    <a:pt x="229" y="190"/>
                    <a:pt x="231" y="188"/>
                    <a:pt x="233" y="186"/>
                  </a:cubicBezTo>
                  <a:cubicBezTo>
                    <a:pt x="242" y="173"/>
                    <a:pt x="250" y="160"/>
                    <a:pt x="253" y="145"/>
                  </a:cubicBezTo>
                  <a:cubicBezTo>
                    <a:pt x="253" y="144"/>
                    <a:pt x="253" y="144"/>
                    <a:pt x="253" y="143"/>
                  </a:cubicBezTo>
                  <a:cubicBezTo>
                    <a:pt x="256" y="132"/>
                    <a:pt x="258" y="121"/>
                    <a:pt x="258" y="110"/>
                  </a:cubicBezTo>
                  <a:cubicBezTo>
                    <a:pt x="258" y="102"/>
                    <a:pt x="256" y="96"/>
                    <a:pt x="254" y="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00"/>
            <p:cNvSpPr>
              <a:spLocks noEditPoints="1"/>
            </p:cNvSpPr>
            <p:nvPr/>
          </p:nvSpPr>
          <p:spPr bwMode="auto">
            <a:xfrm>
              <a:off x="3227388" y="7366000"/>
              <a:ext cx="565150" cy="538163"/>
            </a:xfrm>
            <a:custGeom>
              <a:avLst/>
              <a:gdLst>
                <a:gd name="T0" fmla="*/ 146 w 202"/>
                <a:gd name="T1" fmla="*/ 173 h 192"/>
                <a:gd name="T2" fmla="*/ 99 w 202"/>
                <a:gd name="T3" fmla="*/ 190 h 192"/>
                <a:gd name="T4" fmla="*/ 69 w 202"/>
                <a:gd name="T5" fmla="*/ 191 h 192"/>
                <a:gd name="T6" fmla="*/ 60 w 202"/>
                <a:gd name="T7" fmla="*/ 189 h 192"/>
                <a:gd name="T8" fmla="*/ 29 w 202"/>
                <a:gd name="T9" fmla="*/ 167 h 192"/>
                <a:gd name="T10" fmla="*/ 12 w 202"/>
                <a:gd name="T11" fmla="*/ 141 h 192"/>
                <a:gd name="T12" fmla="*/ 6 w 202"/>
                <a:gd name="T13" fmla="*/ 125 h 192"/>
                <a:gd name="T14" fmla="*/ 2 w 202"/>
                <a:gd name="T15" fmla="*/ 105 h 192"/>
                <a:gd name="T16" fmla="*/ 0 w 202"/>
                <a:gd name="T17" fmla="*/ 90 h 192"/>
                <a:gd name="T18" fmla="*/ 0 w 202"/>
                <a:gd name="T19" fmla="*/ 81 h 192"/>
                <a:gd name="T20" fmla="*/ 1 w 202"/>
                <a:gd name="T21" fmla="*/ 72 h 192"/>
                <a:gd name="T22" fmla="*/ 19 w 202"/>
                <a:gd name="T23" fmla="*/ 36 h 192"/>
                <a:gd name="T24" fmla="*/ 42 w 202"/>
                <a:gd name="T25" fmla="*/ 15 h 192"/>
                <a:gd name="T26" fmla="*/ 71 w 202"/>
                <a:gd name="T27" fmla="*/ 3 h 192"/>
                <a:gd name="T28" fmla="*/ 79 w 202"/>
                <a:gd name="T29" fmla="*/ 2 h 192"/>
                <a:gd name="T30" fmla="*/ 127 w 202"/>
                <a:gd name="T31" fmla="*/ 4 h 192"/>
                <a:gd name="T32" fmla="*/ 151 w 202"/>
                <a:gd name="T33" fmla="*/ 10 h 192"/>
                <a:gd name="T34" fmla="*/ 163 w 202"/>
                <a:gd name="T35" fmla="*/ 16 h 192"/>
                <a:gd name="T36" fmla="*/ 186 w 202"/>
                <a:gd name="T37" fmla="*/ 43 h 192"/>
                <a:gd name="T38" fmla="*/ 197 w 202"/>
                <a:gd name="T39" fmla="*/ 62 h 192"/>
                <a:gd name="T40" fmla="*/ 202 w 202"/>
                <a:gd name="T41" fmla="*/ 79 h 192"/>
                <a:gd name="T42" fmla="*/ 200 w 202"/>
                <a:gd name="T43" fmla="*/ 101 h 192"/>
                <a:gd name="T44" fmla="*/ 197 w 202"/>
                <a:gd name="T45" fmla="*/ 115 h 192"/>
                <a:gd name="T46" fmla="*/ 192 w 202"/>
                <a:gd name="T47" fmla="*/ 129 h 192"/>
                <a:gd name="T48" fmla="*/ 183 w 202"/>
                <a:gd name="T49" fmla="*/ 144 h 192"/>
                <a:gd name="T50" fmla="*/ 166 w 202"/>
                <a:gd name="T51" fmla="*/ 161 h 192"/>
                <a:gd name="T52" fmla="*/ 146 w 202"/>
                <a:gd name="T53" fmla="*/ 173 h 192"/>
                <a:gd name="T54" fmla="*/ 18 w 202"/>
                <a:gd name="T55" fmla="*/ 59 h 192"/>
                <a:gd name="T56" fmla="*/ 12 w 202"/>
                <a:gd name="T57" fmla="*/ 85 h 192"/>
                <a:gd name="T58" fmla="*/ 12 w 202"/>
                <a:gd name="T59" fmla="*/ 102 h 192"/>
                <a:gd name="T60" fmla="*/ 17 w 202"/>
                <a:gd name="T61" fmla="*/ 122 h 192"/>
                <a:gd name="T62" fmla="*/ 22 w 202"/>
                <a:gd name="T63" fmla="*/ 137 h 192"/>
                <a:gd name="T64" fmla="*/ 40 w 202"/>
                <a:gd name="T65" fmla="*/ 162 h 192"/>
                <a:gd name="T66" fmla="*/ 65 w 202"/>
                <a:gd name="T67" fmla="*/ 178 h 192"/>
                <a:gd name="T68" fmla="*/ 71 w 202"/>
                <a:gd name="T69" fmla="*/ 179 h 192"/>
                <a:gd name="T70" fmla="*/ 119 w 202"/>
                <a:gd name="T71" fmla="*/ 174 h 192"/>
                <a:gd name="T72" fmla="*/ 122 w 202"/>
                <a:gd name="T73" fmla="*/ 173 h 192"/>
                <a:gd name="T74" fmla="*/ 159 w 202"/>
                <a:gd name="T75" fmla="*/ 152 h 192"/>
                <a:gd name="T76" fmla="*/ 175 w 202"/>
                <a:gd name="T77" fmla="*/ 135 h 192"/>
                <a:gd name="T78" fmla="*/ 182 w 202"/>
                <a:gd name="T79" fmla="*/ 124 h 192"/>
                <a:gd name="T80" fmla="*/ 186 w 202"/>
                <a:gd name="T81" fmla="*/ 113 h 192"/>
                <a:gd name="T82" fmla="*/ 190 w 202"/>
                <a:gd name="T83" fmla="*/ 94 h 192"/>
                <a:gd name="T84" fmla="*/ 185 w 202"/>
                <a:gd name="T85" fmla="*/ 63 h 192"/>
                <a:gd name="T86" fmla="*/ 177 w 202"/>
                <a:gd name="T87" fmla="*/ 49 h 192"/>
                <a:gd name="T88" fmla="*/ 155 w 202"/>
                <a:gd name="T89" fmla="*/ 24 h 192"/>
                <a:gd name="T90" fmla="*/ 146 w 202"/>
                <a:gd name="T91" fmla="*/ 20 h 192"/>
                <a:gd name="T92" fmla="*/ 126 w 202"/>
                <a:gd name="T93" fmla="*/ 14 h 192"/>
                <a:gd name="T94" fmla="*/ 82 w 202"/>
                <a:gd name="T95" fmla="*/ 12 h 192"/>
                <a:gd name="T96" fmla="*/ 71 w 202"/>
                <a:gd name="T97" fmla="*/ 13 h 192"/>
                <a:gd name="T98" fmla="*/ 54 w 202"/>
                <a:gd name="T99" fmla="*/ 19 h 192"/>
                <a:gd name="T100" fmla="*/ 18 w 202"/>
                <a:gd name="T101" fmla="*/ 50 h 192"/>
                <a:gd name="T102" fmla="*/ 15 w 202"/>
                <a:gd name="T103" fmla="*/ 55 h 192"/>
                <a:gd name="T104" fmla="*/ 15 w 202"/>
                <a:gd name="T105" fmla="*/ 56 h 192"/>
                <a:gd name="T106" fmla="*/ 18 w 202"/>
                <a:gd name="T107" fmla="*/ 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" h="192">
                  <a:moveTo>
                    <a:pt x="146" y="173"/>
                  </a:moveTo>
                  <a:cubicBezTo>
                    <a:pt x="132" y="183"/>
                    <a:pt x="116" y="187"/>
                    <a:pt x="99" y="190"/>
                  </a:cubicBezTo>
                  <a:cubicBezTo>
                    <a:pt x="89" y="191"/>
                    <a:pt x="79" y="192"/>
                    <a:pt x="69" y="191"/>
                  </a:cubicBezTo>
                  <a:cubicBezTo>
                    <a:pt x="66" y="190"/>
                    <a:pt x="63" y="190"/>
                    <a:pt x="60" y="189"/>
                  </a:cubicBezTo>
                  <a:cubicBezTo>
                    <a:pt x="48" y="184"/>
                    <a:pt x="37" y="178"/>
                    <a:pt x="29" y="167"/>
                  </a:cubicBezTo>
                  <a:cubicBezTo>
                    <a:pt x="22" y="159"/>
                    <a:pt x="17" y="151"/>
                    <a:pt x="12" y="141"/>
                  </a:cubicBezTo>
                  <a:cubicBezTo>
                    <a:pt x="9" y="136"/>
                    <a:pt x="7" y="131"/>
                    <a:pt x="6" y="125"/>
                  </a:cubicBezTo>
                  <a:cubicBezTo>
                    <a:pt x="5" y="118"/>
                    <a:pt x="3" y="111"/>
                    <a:pt x="2" y="105"/>
                  </a:cubicBezTo>
                  <a:cubicBezTo>
                    <a:pt x="0" y="100"/>
                    <a:pt x="0" y="95"/>
                    <a:pt x="0" y="90"/>
                  </a:cubicBezTo>
                  <a:cubicBezTo>
                    <a:pt x="1" y="87"/>
                    <a:pt x="0" y="84"/>
                    <a:pt x="0" y="81"/>
                  </a:cubicBezTo>
                  <a:cubicBezTo>
                    <a:pt x="0" y="78"/>
                    <a:pt x="0" y="75"/>
                    <a:pt x="1" y="72"/>
                  </a:cubicBezTo>
                  <a:cubicBezTo>
                    <a:pt x="3" y="59"/>
                    <a:pt x="9" y="46"/>
                    <a:pt x="19" y="36"/>
                  </a:cubicBezTo>
                  <a:cubicBezTo>
                    <a:pt x="26" y="28"/>
                    <a:pt x="33" y="21"/>
                    <a:pt x="42" y="15"/>
                  </a:cubicBezTo>
                  <a:cubicBezTo>
                    <a:pt x="51" y="9"/>
                    <a:pt x="61" y="5"/>
                    <a:pt x="71" y="3"/>
                  </a:cubicBezTo>
                  <a:cubicBezTo>
                    <a:pt x="74" y="3"/>
                    <a:pt x="77" y="3"/>
                    <a:pt x="79" y="2"/>
                  </a:cubicBezTo>
                  <a:cubicBezTo>
                    <a:pt x="95" y="0"/>
                    <a:pt x="111" y="1"/>
                    <a:pt x="127" y="4"/>
                  </a:cubicBezTo>
                  <a:cubicBezTo>
                    <a:pt x="135" y="5"/>
                    <a:pt x="143" y="7"/>
                    <a:pt x="151" y="10"/>
                  </a:cubicBezTo>
                  <a:cubicBezTo>
                    <a:pt x="155" y="11"/>
                    <a:pt x="159" y="14"/>
                    <a:pt x="163" y="16"/>
                  </a:cubicBezTo>
                  <a:cubicBezTo>
                    <a:pt x="172" y="24"/>
                    <a:pt x="181" y="32"/>
                    <a:pt x="186" y="43"/>
                  </a:cubicBezTo>
                  <a:cubicBezTo>
                    <a:pt x="189" y="49"/>
                    <a:pt x="193" y="56"/>
                    <a:pt x="197" y="62"/>
                  </a:cubicBezTo>
                  <a:cubicBezTo>
                    <a:pt x="200" y="67"/>
                    <a:pt x="201" y="73"/>
                    <a:pt x="202" y="79"/>
                  </a:cubicBezTo>
                  <a:cubicBezTo>
                    <a:pt x="202" y="87"/>
                    <a:pt x="202" y="94"/>
                    <a:pt x="200" y="101"/>
                  </a:cubicBezTo>
                  <a:cubicBezTo>
                    <a:pt x="198" y="106"/>
                    <a:pt x="198" y="111"/>
                    <a:pt x="197" y="115"/>
                  </a:cubicBezTo>
                  <a:cubicBezTo>
                    <a:pt x="196" y="120"/>
                    <a:pt x="195" y="125"/>
                    <a:pt x="192" y="129"/>
                  </a:cubicBezTo>
                  <a:cubicBezTo>
                    <a:pt x="189" y="134"/>
                    <a:pt x="186" y="139"/>
                    <a:pt x="183" y="144"/>
                  </a:cubicBezTo>
                  <a:cubicBezTo>
                    <a:pt x="179" y="151"/>
                    <a:pt x="173" y="157"/>
                    <a:pt x="166" y="161"/>
                  </a:cubicBezTo>
                  <a:cubicBezTo>
                    <a:pt x="159" y="165"/>
                    <a:pt x="152" y="169"/>
                    <a:pt x="146" y="173"/>
                  </a:cubicBezTo>
                  <a:close/>
                  <a:moveTo>
                    <a:pt x="18" y="59"/>
                  </a:moveTo>
                  <a:cubicBezTo>
                    <a:pt x="16" y="68"/>
                    <a:pt x="14" y="76"/>
                    <a:pt x="12" y="85"/>
                  </a:cubicBezTo>
                  <a:cubicBezTo>
                    <a:pt x="11" y="91"/>
                    <a:pt x="11" y="97"/>
                    <a:pt x="12" y="102"/>
                  </a:cubicBezTo>
                  <a:cubicBezTo>
                    <a:pt x="14" y="109"/>
                    <a:pt x="15" y="115"/>
                    <a:pt x="17" y="122"/>
                  </a:cubicBezTo>
                  <a:cubicBezTo>
                    <a:pt x="18" y="127"/>
                    <a:pt x="20" y="132"/>
                    <a:pt x="22" y="137"/>
                  </a:cubicBezTo>
                  <a:cubicBezTo>
                    <a:pt x="27" y="146"/>
                    <a:pt x="33" y="155"/>
                    <a:pt x="40" y="162"/>
                  </a:cubicBezTo>
                  <a:cubicBezTo>
                    <a:pt x="46" y="170"/>
                    <a:pt x="55" y="175"/>
                    <a:pt x="65" y="178"/>
                  </a:cubicBezTo>
                  <a:cubicBezTo>
                    <a:pt x="67" y="179"/>
                    <a:pt x="69" y="179"/>
                    <a:pt x="71" y="179"/>
                  </a:cubicBezTo>
                  <a:cubicBezTo>
                    <a:pt x="88" y="181"/>
                    <a:pt x="103" y="177"/>
                    <a:pt x="119" y="174"/>
                  </a:cubicBezTo>
                  <a:cubicBezTo>
                    <a:pt x="120" y="174"/>
                    <a:pt x="121" y="173"/>
                    <a:pt x="122" y="173"/>
                  </a:cubicBezTo>
                  <a:cubicBezTo>
                    <a:pt x="134" y="166"/>
                    <a:pt x="147" y="159"/>
                    <a:pt x="159" y="152"/>
                  </a:cubicBezTo>
                  <a:cubicBezTo>
                    <a:pt x="166" y="148"/>
                    <a:pt x="171" y="142"/>
                    <a:pt x="175" y="135"/>
                  </a:cubicBezTo>
                  <a:cubicBezTo>
                    <a:pt x="177" y="131"/>
                    <a:pt x="179" y="128"/>
                    <a:pt x="182" y="124"/>
                  </a:cubicBezTo>
                  <a:cubicBezTo>
                    <a:pt x="184" y="120"/>
                    <a:pt x="186" y="117"/>
                    <a:pt x="186" y="113"/>
                  </a:cubicBezTo>
                  <a:cubicBezTo>
                    <a:pt x="187" y="107"/>
                    <a:pt x="189" y="100"/>
                    <a:pt x="190" y="94"/>
                  </a:cubicBezTo>
                  <a:cubicBezTo>
                    <a:pt x="191" y="83"/>
                    <a:pt x="191" y="73"/>
                    <a:pt x="185" y="63"/>
                  </a:cubicBezTo>
                  <a:cubicBezTo>
                    <a:pt x="182" y="58"/>
                    <a:pt x="180" y="53"/>
                    <a:pt x="177" y="49"/>
                  </a:cubicBezTo>
                  <a:cubicBezTo>
                    <a:pt x="172" y="39"/>
                    <a:pt x="164" y="31"/>
                    <a:pt x="155" y="24"/>
                  </a:cubicBezTo>
                  <a:cubicBezTo>
                    <a:pt x="153" y="22"/>
                    <a:pt x="150" y="21"/>
                    <a:pt x="146" y="20"/>
                  </a:cubicBezTo>
                  <a:cubicBezTo>
                    <a:pt x="140" y="17"/>
                    <a:pt x="133" y="15"/>
                    <a:pt x="126" y="14"/>
                  </a:cubicBezTo>
                  <a:cubicBezTo>
                    <a:pt x="111" y="11"/>
                    <a:pt x="97" y="10"/>
                    <a:pt x="82" y="12"/>
                  </a:cubicBezTo>
                  <a:cubicBezTo>
                    <a:pt x="78" y="13"/>
                    <a:pt x="75" y="13"/>
                    <a:pt x="71" y="13"/>
                  </a:cubicBezTo>
                  <a:cubicBezTo>
                    <a:pt x="65" y="14"/>
                    <a:pt x="59" y="16"/>
                    <a:pt x="54" y="19"/>
                  </a:cubicBezTo>
                  <a:cubicBezTo>
                    <a:pt x="39" y="27"/>
                    <a:pt x="28" y="38"/>
                    <a:pt x="18" y="50"/>
                  </a:cubicBezTo>
                  <a:cubicBezTo>
                    <a:pt x="17" y="52"/>
                    <a:pt x="16" y="53"/>
                    <a:pt x="15" y="55"/>
                  </a:cubicBezTo>
                  <a:cubicBezTo>
                    <a:pt x="15" y="55"/>
                    <a:pt x="15" y="56"/>
                    <a:pt x="15" y="56"/>
                  </a:cubicBezTo>
                  <a:cubicBezTo>
                    <a:pt x="16" y="57"/>
                    <a:pt x="17" y="58"/>
                    <a:pt x="18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1"/>
            <p:cNvSpPr/>
            <p:nvPr/>
          </p:nvSpPr>
          <p:spPr bwMode="auto">
            <a:xfrm>
              <a:off x="3789363" y="7454900"/>
              <a:ext cx="28575" cy="44450"/>
            </a:xfrm>
            <a:custGeom>
              <a:avLst/>
              <a:gdLst>
                <a:gd name="T0" fmla="*/ 2 w 10"/>
                <a:gd name="T1" fmla="*/ 13 h 16"/>
                <a:gd name="T2" fmla="*/ 0 w 10"/>
                <a:gd name="T3" fmla="*/ 6 h 16"/>
                <a:gd name="T4" fmla="*/ 1 w 10"/>
                <a:gd name="T5" fmla="*/ 3 h 16"/>
                <a:gd name="T6" fmla="*/ 5 w 10"/>
                <a:gd name="T7" fmla="*/ 1 h 16"/>
                <a:gd name="T8" fmla="*/ 8 w 10"/>
                <a:gd name="T9" fmla="*/ 3 h 16"/>
                <a:gd name="T10" fmla="*/ 7 w 10"/>
                <a:gd name="T11" fmla="*/ 14 h 16"/>
                <a:gd name="T12" fmla="*/ 3 w 10"/>
                <a:gd name="T13" fmla="*/ 15 h 16"/>
                <a:gd name="T14" fmla="*/ 2 w 10"/>
                <a:gd name="T1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6">
                  <a:moveTo>
                    <a:pt x="2" y="13"/>
                  </a:moveTo>
                  <a:cubicBezTo>
                    <a:pt x="1" y="11"/>
                    <a:pt x="1" y="9"/>
                    <a:pt x="0" y="6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6" y="1"/>
                    <a:pt x="8" y="2"/>
                    <a:pt x="8" y="3"/>
                  </a:cubicBezTo>
                  <a:cubicBezTo>
                    <a:pt x="10" y="7"/>
                    <a:pt x="9" y="11"/>
                    <a:pt x="7" y="14"/>
                  </a:cubicBezTo>
                  <a:cubicBezTo>
                    <a:pt x="7" y="16"/>
                    <a:pt x="4" y="16"/>
                    <a:pt x="3" y="15"/>
                  </a:cubicBezTo>
                  <a:cubicBezTo>
                    <a:pt x="3" y="14"/>
                    <a:pt x="3" y="14"/>
                    <a:pt x="2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2"/>
            <p:cNvSpPr>
              <a:spLocks noEditPoints="1"/>
            </p:cNvSpPr>
            <p:nvPr/>
          </p:nvSpPr>
          <p:spPr bwMode="auto">
            <a:xfrm>
              <a:off x="3397250" y="7461250"/>
              <a:ext cx="260350" cy="349250"/>
            </a:xfrm>
            <a:custGeom>
              <a:avLst/>
              <a:gdLst>
                <a:gd name="T0" fmla="*/ 55 w 93"/>
                <a:gd name="T1" fmla="*/ 110 h 125"/>
                <a:gd name="T2" fmla="*/ 42 w 93"/>
                <a:gd name="T3" fmla="*/ 92 h 125"/>
                <a:gd name="T4" fmla="*/ 39 w 93"/>
                <a:gd name="T5" fmla="*/ 87 h 125"/>
                <a:gd name="T6" fmla="*/ 27 w 93"/>
                <a:gd name="T7" fmla="*/ 72 h 125"/>
                <a:gd name="T8" fmla="*/ 23 w 93"/>
                <a:gd name="T9" fmla="*/ 71 h 125"/>
                <a:gd name="T10" fmla="*/ 20 w 93"/>
                <a:gd name="T11" fmla="*/ 74 h 125"/>
                <a:gd name="T12" fmla="*/ 14 w 93"/>
                <a:gd name="T13" fmla="*/ 79 h 125"/>
                <a:gd name="T14" fmla="*/ 2 w 93"/>
                <a:gd name="T15" fmla="*/ 74 h 125"/>
                <a:gd name="T16" fmla="*/ 2 w 93"/>
                <a:gd name="T17" fmla="*/ 71 h 125"/>
                <a:gd name="T18" fmla="*/ 2 w 93"/>
                <a:gd name="T19" fmla="*/ 47 h 125"/>
                <a:gd name="T20" fmla="*/ 3 w 93"/>
                <a:gd name="T21" fmla="*/ 29 h 125"/>
                <a:gd name="T22" fmla="*/ 4 w 93"/>
                <a:gd name="T23" fmla="*/ 19 h 125"/>
                <a:gd name="T24" fmla="*/ 7 w 93"/>
                <a:gd name="T25" fmla="*/ 8 h 125"/>
                <a:gd name="T26" fmla="*/ 12 w 93"/>
                <a:gd name="T27" fmla="*/ 1 h 125"/>
                <a:gd name="T28" fmla="*/ 17 w 93"/>
                <a:gd name="T29" fmla="*/ 1 h 125"/>
                <a:gd name="T30" fmla="*/ 26 w 93"/>
                <a:gd name="T31" fmla="*/ 10 h 125"/>
                <a:gd name="T32" fmla="*/ 44 w 93"/>
                <a:gd name="T33" fmla="*/ 34 h 125"/>
                <a:gd name="T34" fmla="*/ 80 w 93"/>
                <a:gd name="T35" fmla="*/ 74 h 125"/>
                <a:gd name="T36" fmla="*/ 84 w 93"/>
                <a:gd name="T37" fmla="*/ 80 h 125"/>
                <a:gd name="T38" fmla="*/ 88 w 93"/>
                <a:gd name="T39" fmla="*/ 84 h 125"/>
                <a:gd name="T40" fmla="*/ 90 w 93"/>
                <a:gd name="T41" fmla="*/ 96 h 125"/>
                <a:gd name="T42" fmla="*/ 78 w 93"/>
                <a:gd name="T43" fmla="*/ 112 h 125"/>
                <a:gd name="T44" fmla="*/ 74 w 93"/>
                <a:gd name="T45" fmla="*/ 117 h 125"/>
                <a:gd name="T46" fmla="*/ 71 w 93"/>
                <a:gd name="T47" fmla="*/ 121 h 125"/>
                <a:gd name="T48" fmla="*/ 60 w 93"/>
                <a:gd name="T49" fmla="*/ 120 h 125"/>
                <a:gd name="T50" fmla="*/ 60 w 93"/>
                <a:gd name="T51" fmla="*/ 119 h 125"/>
                <a:gd name="T52" fmla="*/ 55 w 93"/>
                <a:gd name="T53" fmla="*/ 110 h 125"/>
                <a:gd name="T54" fmla="*/ 16 w 93"/>
                <a:gd name="T55" fmla="*/ 13 h 125"/>
                <a:gd name="T56" fmla="*/ 14 w 93"/>
                <a:gd name="T57" fmla="*/ 19 h 125"/>
                <a:gd name="T58" fmla="*/ 13 w 93"/>
                <a:gd name="T59" fmla="*/ 33 h 125"/>
                <a:gd name="T60" fmla="*/ 12 w 93"/>
                <a:gd name="T61" fmla="*/ 44 h 125"/>
                <a:gd name="T62" fmla="*/ 10 w 93"/>
                <a:gd name="T63" fmla="*/ 52 h 125"/>
                <a:gd name="T64" fmla="*/ 11 w 93"/>
                <a:gd name="T65" fmla="*/ 68 h 125"/>
                <a:gd name="T66" fmla="*/ 25 w 93"/>
                <a:gd name="T67" fmla="*/ 58 h 125"/>
                <a:gd name="T68" fmla="*/ 32 w 93"/>
                <a:gd name="T69" fmla="*/ 60 h 125"/>
                <a:gd name="T70" fmla="*/ 34 w 93"/>
                <a:gd name="T71" fmla="*/ 63 h 125"/>
                <a:gd name="T72" fmla="*/ 51 w 93"/>
                <a:gd name="T73" fmla="*/ 86 h 125"/>
                <a:gd name="T74" fmla="*/ 62 w 93"/>
                <a:gd name="T75" fmla="*/ 101 h 125"/>
                <a:gd name="T76" fmla="*/ 66 w 93"/>
                <a:gd name="T77" fmla="*/ 107 h 125"/>
                <a:gd name="T78" fmla="*/ 79 w 93"/>
                <a:gd name="T79" fmla="*/ 92 h 125"/>
                <a:gd name="T80" fmla="*/ 72 w 93"/>
                <a:gd name="T81" fmla="*/ 81 h 125"/>
                <a:gd name="T82" fmla="*/ 38 w 93"/>
                <a:gd name="T83" fmla="*/ 43 h 125"/>
                <a:gd name="T84" fmla="*/ 17 w 93"/>
                <a:gd name="T85" fmla="*/ 14 h 125"/>
                <a:gd name="T86" fmla="*/ 16 w 93"/>
                <a:gd name="T87" fmla="*/ 1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125">
                  <a:moveTo>
                    <a:pt x="55" y="110"/>
                  </a:moveTo>
                  <a:cubicBezTo>
                    <a:pt x="51" y="103"/>
                    <a:pt x="48" y="97"/>
                    <a:pt x="42" y="92"/>
                  </a:cubicBezTo>
                  <a:cubicBezTo>
                    <a:pt x="41" y="90"/>
                    <a:pt x="40" y="88"/>
                    <a:pt x="39" y="87"/>
                  </a:cubicBezTo>
                  <a:cubicBezTo>
                    <a:pt x="35" y="82"/>
                    <a:pt x="31" y="77"/>
                    <a:pt x="27" y="72"/>
                  </a:cubicBezTo>
                  <a:cubicBezTo>
                    <a:pt x="26" y="70"/>
                    <a:pt x="24" y="70"/>
                    <a:pt x="23" y="71"/>
                  </a:cubicBezTo>
                  <a:cubicBezTo>
                    <a:pt x="22" y="72"/>
                    <a:pt x="21" y="73"/>
                    <a:pt x="20" y="74"/>
                  </a:cubicBezTo>
                  <a:cubicBezTo>
                    <a:pt x="18" y="76"/>
                    <a:pt x="16" y="78"/>
                    <a:pt x="14" y="79"/>
                  </a:cubicBezTo>
                  <a:cubicBezTo>
                    <a:pt x="10" y="81"/>
                    <a:pt x="4" y="79"/>
                    <a:pt x="2" y="74"/>
                  </a:cubicBezTo>
                  <a:cubicBezTo>
                    <a:pt x="2" y="73"/>
                    <a:pt x="2" y="72"/>
                    <a:pt x="2" y="71"/>
                  </a:cubicBezTo>
                  <a:cubicBezTo>
                    <a:pt x="0" y="63"/>
                    <a:pt x="0" y="55"/>
                    <a:pt x="2" y="47"/>
                  </a:cubicBezTo>
                  <a:cubicBezTo>
                    <a:pt x="4" y="41"/>
                    <a:pt x="5" y="35"/>
                    <a:pt x="3" y="29"/>
                  </a:cubicBezTo>
                  <a:cubicBezTo>
                    <a:pt x="2" y="26"/>
                    <a:pt x="3" y="23"/>
                    <a:pt x="4" y="19"/>
                  </a:cubicBezTo>
                  <a:cubicBezTo>
                    <a:pt x="5" y="16"/>
                    <a:pt x="6" y="12"/>
                    <a:pt x="7" y="8"/>
                  </a:cubicBezTo>
                  <a:cubicBezTo>
                    <a:pt x="8" y="5"/>
                    <a:pt x="9" y="2"/>
                    <a:pt x="12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20" y="4"/>
                    <a:pt x="24" y="6"/>
                    <a:pt x="26" y="10"/>
                  </a:cubicBezTo>
                  <a:cubicBezTo>
                    <a:pt x="31" y="19"/>
                    <a:pt x="38" y="26"/>
                    <a:pt x="44" y="34"/>
                  </a:cubicBezTo>
                  <a:cubicBezTo>
                    <a:pt x="55" y="48"/>
                    <a:pt x="67" y="61"/>
                    <a:pt x="80" y="74"/>
                  </a:cubicBezTo>
                  <a:cubicBezTo>
                    <a:pt x="81" y="76"/>
                    <a:pt x="82" y="78"/>
                    <a:pt x="84" y="80"/>
                  </a:cubicBezTo>
                  <a:cubicBezTo>
                    <a:pt x="85" y="82"/>
                    <a:pt x="86" y="83"/>
                    <a:pt x="88" y="84"/>
                  </a:cubicBezTo>
                  <a:cubicBezTo>
                    <a:pt x="93" y="88"/>
                    <a:pt x="93" y="90"/>
                    <a:pt x="90" y="96"/>
                  </a:cubicBezTo>
                  <a:cubicBezTo>
                    <a:pt x="86" y="101"/>
                    <a:pt x="83" y="108"/>
                    <a:pt x="78" y="112"/>
                  </a:cubicBezTo>
                  <a:cubicBezTo>
                    <a:pt x="76" y="113"/>
                    <a:pt x="75" y="115"/>
                    <a:pt x="74" y="117"/>
                  </a:cubicBezTo>
                  <a:cubicBezTo>
                    <a:pt x="73" y="118"/>
                    <a:pt x="72" y="120"/>
                    <a:pt x="71" y="121"/>
                  </a:cubicBezTo>
                  <a:cubicBezTo>
                    <a:pt x="68" y="125"/>
                    <a:pt x="63" y="124"/>
                    <a:pt x="60" y="120"/>
                  </a:cubicBezTo>
                  <a:cubicBezTo>
                    <a:pt x="60" y="120"/>
                    <a:pt x="60" y="119"/>
                    <a:pt x="60" y="119"/>
                  </a:cubicBezTo>
                  <a:cubicBezTo>
                    <a:pt x="58" y="116"/>
                    <a:pt x="56" y="113"/>
                    <a:pt x="55" y="110"/>
                  </a:cubicBezTo>
                  <a:close/>
                  <a:moveTo>
                    <a:pt x="16" y="13"/>
                  </a:moveTo>
                  <a:cubicBezTo>
                    <a:pt x="15" y="15"/>
                    <a:pt x="15" y="17"/>
                    <a:pt x="14" y="19"/>
                  </a:cubicBezTo>
                  <a:cubicBezTo>
                    <a:pt x="12" y="23"/>
                    <a:pt x="11" y="28"/>
                    <a:pt x="13" y="33"/>
                  </a:cubicBezTo>
                  <a:cubicBezTo>
                    <a:pt x="14" y="37"/>
                    <a:pt x="13" y="40"/>
                    <a:pt x="12" y="44"/>
                  </a:cubicBezTo>
                  <a:cubicBezTo>
                    <a:pt x="11" y="47"/>
                    <a:pt x="10" y="49"/>
                    <a:pt x="10" y="52"/>
                  </a:cubicBezTo>
                  <a:cubicBezTo>
                    <a:pt x="9" y="58"/>
                    <a:pt x="9" y="63"/>
                    <a:pt x="11" y="68"/>
                  </a:cubicBezTo>
                  <a:cubicBezTo>
                    <a:pt x="15" y="63"/>
                    <a:pt x="20" y="60"/>
                    <a:pt x="25" y="58"/>
                  </a:cubicBezTo>
                  <a:cubicBezTo>
                    <a:pt x="28" y="56"/>
                    <a:pt x="30" y="57"/>
                    <a:pt x="32" y="60"/>
                  </a:cubicBezTo>
                  <a:cubicBezTo>
                    <a:pt x="33" y="61"/>
                    <a:pt x="33" y="62"/>
                    <a:pt x="34" y="63"/>
                  </a:cubicBezTo>
                  <a:cubicBezTo>
                    <a:pt x="40" y="70"/>
                    <a:pt x="45" y="78"/>
                    <a:pt x="51" y="86"/>
                  </a:cubicBezTo>
                  <a:cubicBezTo>
                    <a:pt x="55" y="91"/>
                    <a:pt x="59" y="96"/>
                    <a:pt x="62" y="101"/>
                  </a:cubicBezTo>
                  <a:cubicBezTo>
                    <a:pt x="63" y="103"/>
                    <a:pt x="64" y="106"/>
                    <a:pt x="66" y="107"/>
                  </a:cubicBezTo>
                  <a:cubicBezTo>
                    <a:pt x="75" y="100"/>
                    <a:pt x="75" y="100"/>
                    <a:pt x="79" y="92"/>
                  </a:cubicBezTo>
                  <a:cubicBezTo>
                    <a:pt x="77" y="88"/>
                    <a:pt x="75" y="84"/>
                    <a:pt x="72" y="81"/>
                  </a:cubicBezTo>
                  <a:cubicBezTo>
                    <a:pt x="60" y="69"/>
                    <a:pt x="49" y="57"/>
                    <a:pt x="38" y="43"/>
                  </a:cubicBezTo>
                  <a:cubicBezTo>
                    <a:pt x="31" y="34"/>
                    <a:pt x="23" y="25"/>
                    <a:pt x="17" y="14"/>
                  </a:cubicBezTo>
                  <a:cubicBezTo>
                    <a:pt x="17" y="14"/>
                    <a:pt x="17" y="14"/>
                    <a:pt x="16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flipH="1">
            <a:off x="8245091" y="1744633"/>
            <a:ext cx="1462088" cy="1392006"/>
            <a:chOff x="1677988" y="5824538"/>
            <a:chExt cx="1689100" cy="1608137"/>
          </a:xfrm>
        </p:grpSpPr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2644775" y="5876925"/>
              <a:ext cx="638175" cy="768350"/>
            </a:xfrm>
            <a:custGeom>
              <a:avLst/>
              <a:gdLst>
                <a:gd name="T0" fmla="*/ 84 w 228"/>
                <a:gd name="T1" fmla="*/ 166 h 274"/>
                <a:gd name="T2" fmla="*/ 76 w 228"/>
                <a:gd name="T3" fmla="*/ 166 h 274"/>
                <a:gd name="T4" fmla="*/ 12 w 228"/>
                <a:gd name="T5" fmla="*/ 167 h 274"/>
                <a:gd name="T6" fmla="*/ 2 w 228"/>
                <a:gd name="T7" fmla="*/ 165 h 274"/>
                <a:gd name="T8" fmla="*/ 0 w 228"/>
                <a:gd name="T9" fmla="*/ 162 h 274"/>
                <a:gd name="T10" fmla="*/ 2 w 228"/>
                <a:gd name="T11" fmla="*/ 160 h 274"/>
                <a:gd name="T12" fmla="*/ 39 w 228"/>
                <a:gd name="T13" fmla="*/ 143 h 274"/>
                <a:gd name="T14" fmla="*/ 70 w 228"/>
                <a:gd name="T15" fmla="*/ 126 h 274"/>
                <a:gd name="T16" fmla="*/ 76 w 228"/>
                <a:gd name="T17" fmla="*/ 123 h 274"/>
                <a:gd name="T18" fmla="*/ 85 w 228"/>
                <a:gd name="T19" fmla="*/ 118 h 274"/>
                <a:gd name="T20" fmla="*/ 81 w 228"/>
                <a:gd name="T21" fmla="*/ 91 h 274"/>
                <a:gd name="T22" fmla="*/ 76 w 228"/>
                <a:gd name="T23" fmla="*/ 53 h 274"/>
                <a:gd name="T24" fmla="*/ 73 w 228"/>
                <a:gd name="T25" fmla="*/ 18 h 274"/>
                <a:gd name="T26" fmla="*/ 73 w 228"/>
                <a:gd name="T27" fmla="*/ 2 h 274"/>
                <a:gd name="T28" fmla="*/ 77 w 228"/>
                <a:gd name="T29" fmla="*/ 3 h 274"/>
                <a:gd name="T30" fmla="*/ 114 w 228"/>
                <a:gd name="T31" fmla="*/ 36 h 274"/>
                <a:gd name="T32" fmla="*/ 130 w 228"/>
                <a:gd name="T33" fmla="*/ 54 h 274"/>
                <a:gd name="T34" fmla="*/ 140 w 228"/>
                <a:gd name="T35" fmla="*/ 68 h 274"/>
                <a:gd name="T36" fmla="*/ 149 w 228"/>
                <a:gd name="T37" fmla="*/ 75 h 274"/>
                <a:gd name="T38" fmla="*/ 158 w 228"/>
                <a:gd name="T39" fmla="*/ 80 h 274"/>
                <a:gd name="T40" fmla="*/ 161 w 228"/>
                <a:gd name="T41" fmla="*/ 80 h 274"/>
                <a:gd name="T42" fmla="*/ 188 w 228"/>
                <a:gd name="T43" fmla="*/ 74 h 274"/>
                <a:gd name="T44" fmla="*/ 206 w 228"/>
                <a:gd name="T45" fmla="*/ 71 h 274"/>
                <a:gd name="T46" fmla="*/ 221 w 228"/>
                <a:gd name="T47" fmla="*/ 78 h 274"/>
                <a:gd name="T48" fmla="*/ 222 w 228"/>
                <a:gd name="T49" fmla="*/ 84 h 274"/>
                <a:gd name="T50" fmla="*/ 210 w 228"/>
                <a:gd name="T51" fmla="*/ 101 h 274"/>
                <a:gd name="T52" fmla="*/ 198 w 228"/>
                <a:gd name="T53" fmla="*/ 119 h 274"/>
                <a:gd name="T54" fmla="*/ 195 w 228"/>
                <a:gd name="T55" fmla="*/ 124 h 274"/>
                <a:gd name="T56" fmla="*/ 197 w 228"/>
                <a:gd name="T57" fmla="*/ 136 h 274"/>
                <a:gd name="T58" fmla="*/ 223 w 228"/>
                <a:gd name="T59" fmla="*/ 168 h 274"/>
                <a:gd name="T60" fmla="*/ 228 w 228"/>
                <a:gd name="T61" fmla="*/ 181 h 274"/>
                <a:gd name="T62" fmla="*/ 214 w 228"/>
                <a:gd name="T63" fmla="*/ 182 h 274"/>
                <a:gd name="T64" fmla="*/ 192 w 228"/>
                <a:gd name="T65" fmla="*/ 178 h 274"/>
                <a:gd name="T66" fmla="*/ 158 w 228"/>
                <a:gd name="T67" fmla="*/ 173 h 274"/>
                <a:gd name="T68" fmla="*/ 155 w 228"/>
                <a:gd name="T69" fmla="*/ 173 h 274"/>
                <a:gd name="T70" fmla="*/ 152 w 228"/>
                <a:gd name="T71" fmla="*/ 180 h 274"/>
                <a:gd name="T72" fmla="*/ 132 w 228"/>
                <a:gd name="T73" fmla="*/ 222 h 274"/>
                <a:gd name="T74" fmla="*/ 130 w 228"/>
                <a:gd name="T75" fmla="*/ 225 h 274"/>
                <a:gd name="T76" fmla="*/ 120 w 228"/>
                <a:gd name="T77" fmla="*/ 246 h 274"/>
                <a:gd name="T78" fmla="*/ 110 w 228"/>
                <a:gd name="T79" fmla="*/ 267 h 274"/>
                <a:gd name="T80" fmla="*/ 106 w 228"/>
                <a:gd name="T81" fmla="*/ 274 h 274"/>
                <a:gd name="T82" fmla="*/ 103 w 228"/>
                <a:gd name="T83" fmla="*/ 269 h 274"/>
                <a:gd name="T84" fmla="*/ 100 w 228"/>
                <a:gd name="T85" fmla="*/ 266 h 274"/>
                <a:gd name="T86" fmla="*/ 98 w 228"/>
                <a:gd name="T87" fmla="*/ 262 h 274"/>
                <a:gd name="T88" fmla="*/ 93 w 228"/>
                <a:gd name="T89" fmla="*/ 219 h 274"/>
                <a:gd name="T90" fmla="*/ 89 w 228"/>
                <a:gd name="T91" fmla="*/ 183 h 274"/>
                <a:gd name="T92" fmla="*/ 84 w 228"/>
                <a:gd name="T93" fmla="*/ 166 h 274"/>
                <a:gd name="T94" fmla="*/ 151 w 228"/>
                <a:gd name="T95" fmla="*/ 125 h 274"/>
                <a:gd name="T96" fmla="*/ 151 w 228"/>
                <a:gd name="T97" fmla="*/ 122 h 274"/>
                <a:gd name="T98" fmla="*/ 147 w 228"/>
                <a:gd name="T99" fmla="*/ 118 h 274"/>
                <a:gd name="T100" fmla="*/ 143 w 228"/>
                <a:gd name="T101" fmla="*/ 121 h 274"/>
                <a:gd name="T102" fmla="*/ 138 w 228"/>
                <a:gd name="T103" fmla="*/ 130 h 274"/>
                <a:gd name="T104" fmla="*/ 135 w 228"/>
                <a:gd name="T105" fmla="*/ 137 h 274"/>
                <a:gd name="T106" fmla="*/ 136 w 228"/>
                <a:gd name="T107" fmla="*/ 142 h 274"/>
                <a:gd name="T108" fmla="*/ 140 w 228"/>
                <a:gd name="T109" fmla="*/ 143 h 274"/>
                <a:gd name="T110" fmla="*/ 150 w 228"/>
                <a:gd name="T111" fmla="*/ 128 h 274"/>
                <a:gd name="T112" fmla="*/ 151 w 228"/>
                <a:gd name="T113" fmla="*/ 125 h 274"/>
                <a:gd name="T114" fmla="*/ 157 w 228"/>
                <a:gd name="T115" fmla="*/ 130 h 274"/>
                <a:gd name="T116" fmla="*/ 155 w 228"/>
                <a:gd name="T117" fmla="*/ 131 h 274"/>
                <a:gd name="T118" fmla="*/ 149 w 228"/>
                <a:gd name="T119" fmla="*/ 140 h 274"/>
                <a:gd name="T120" fmla="*/ 151 w 228"/>
                <a:gd name="T121" fmla="*/ 144 h 274"/>
                <a:gd name="T122" fmla="*/ 157 w 228"/>
                <a:gd name="T123" fmla="*/ 13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274">
                  <a:moveTo>
                    <a:pt x="84" y="166"/>
                  </a:moveTo>
                  <a:cubicBezTo>
                    <a:pt x="81" y="166"/>
                    <a:pt x="79" y="166"/>
                    <a:pt x="76" y="166"/>
                  </a:cubicBezTo>
                  <a:cubicBezTo>
                    <a:pt x="55" y="166"/>
                    <a:pt x="33" y="166"/>
                    <a:pt x="12" y="167"/>
                  </a:cubicBezTo>
                  <a:cubicBezTo>
                    <a:pt x="8" y="167"/>
                    <a:pt x="5" y="167"/>
                    <a:pt x="2" y="165"/>
                  </a:cubicBezTo>
                  <a:cubicBezTo>
                    <a:pt x="2" y="164"/>
                    <a:pt x="1" y="163"/>
                    <a:pt x="0" y="162"/>
                  </a:cubicBezTo>
                  <a:cubicBezTo>
                    <a:pt x="1" y="161"/>
                    <a:pt x="1" y="161"/>
                    <a:pt x="2" y="160"/>
                  </a:cubicBezTo>
                  <a:cubicBezTo>
                    <a:pt x="14" y="155"/>
                    <a:pt x="26" y="149"/>
                    <a:pt x="39" y="143"/>
                  </a:cubicBezTo>
                  <a:cubicBezTo>
                    <a:pt x="49" y="138"/>
                    <a:pt x="61" y="133"/>
                    <a:pt x="70" y="126"/>
                  </a:cubicBezTo>
                  <a:cubicBezTo>
                    <a:pt x="72" y="125"/>
                    <a:pt x="74" y="124"/>
                    <a:pt x="76" y="123"/>
                  </a:cubicBezTo>
                  <a:cubicBezTo>
                    <a:pt x="79" y="122"/>
                    <a:pt x="82" y="120"/>
                    <a:pt x="85" y="118"/>
                  </a:cubicBezTo>
                  <a:cubicBezTo>
                    <a:pt x="84" y="109"/>
                    <a:pt x="83" y="100"/>
                    <a:pt x="81" y="91"/>
                  </a:cubicBezTo>
                  <a:cubicBezTo>
                    <a:pt x="78" y="78"/>
                    <a:pt x="76" y="66"/>
                    <a:pt x="76" y="53"/>
                  </a:cubicBezTo>
                  <a:cubicBezTo>
                    <a:pt x="76" y="41"/>
                    <a:pt x="74" y="30"/>
                    <a:pt x="73" y="18"/>
                  </a:cubicBezTo>
                  <a:cubicBezTo>
                    <a:pt x="73" y="13"/>
                    <a:pt x="73" y="7"/>
                    <a:pt x="73" y="2"/>
                  </a:cubicBezTo>
                  <a:cubicBezTo>
                    <a:pt x="75" y="0"/>
                    <a:pt x="76" y="2"/>
                    <a:pt x="77" y="3"/>
                  </a:cubicBezTo>
                  <a:cubicBezTo>
                    <a:pt x="90" y="14"/>
                    <a:pt x="102" y="25"/>
                    <a:pt x="114" y="36"/>
                  </a:cubicBezTo>
                  <a:cubicBezTo>
                    <a:pt x="120" y="42"/>
                    <a:pt x="125" y="48"/>
                    <a:pt x="130" y="54"/>
                  </a:cubicBezTo>
                  <a:cubicBezTo>
                    <a:pt x="134" y="58"/>
                    <a:pt x="137" y="63"/>
                    <a:pt x="140" y="68"/>
                  </a:cubicBezTo>
                  <a:cubicBezTo>
                    <a:pt x="142" y="71"/>
                    <a:pt x="145" y="73"/>
                    <a:pt x="149" y="75"/>
                  </a:cubicBezTo>
                  <a:cubicBezTo>
                    <a:pt x="152" y="76"/>
                    <a:pt x="154" y="78"/>
                    <a:pt x="158" y="80"/>
                  </a:cubicBezTo>
                  <a:cubicBezTo>
                    <a:pt x="159" y="80"/>
                    <a:pt x="160" y="80"/>
                    <a:pt x="161" y="80"/>
                  </a:cubicBezTo>
                  <a:cubicBezTo>
                    <a:pt x="170" y="76"/>
                    <a:pt x="179" y="74"/>
                    <a:pt x="188" y="74"/>
                  </a:cubicBezTo>
                  <a:cubicBezTo>
                    <a:pt x="194" y="73"/>
                    <a:pt x="200" y="72"/>
                    <a:pt x="206" y="71"/>
                  </a:cubicBezTo>
                  <a:cubicBezTo>
                    <a:pt x="213" y="70"/>
                    <a:pt x="217" y="73"/>
                    <a:pt x="221" y="78"/>
                  </a:cubicBezTo>
                  <a:cubicBezTo>
                    <a:pt x="223" y="80"/>
                    <a:pt x="223" y="82"/>
                    <a:pt x="222" y="84"/>
                  </a:cubicBezTo>
                  <a:cubicBezTo>
                    <a:pt x="218" y="90"/>
                    <a:pt x="214" y="95"/>
                    <a:pt x="210" y="101"/>
                  </a:cubicBezTo>
                  <a:cubicBezTo>
                    <a:pt x="206" y="107"/>
                    <a:pt x="202" y="113"/>
                    <a:pt x="198" y="119"/>
                  </a:cubicBezTo>
                  <a:cubicBezTo>
                    <a:pt x="197" y="121"/>
                    <a:pt x="196" y="122"/>
                    <a:pt x="195" y="124"/>
                  </a:cubicBezTo>
                  <a:cubicBezTo>
                    <a:pt x="193" y="129"/>
                    <a:pt x="194" y="133"/>
                    <a:pt x="197" y="136"/>
                  </a:cubicBezTo>
                  <a:cubicBezTo>
                    <a:pt x="207" y="146"/>
                    <a:pt x="215" y="157"/>
                    <a:pt x="223" y="168"/>
                  </a:cubicBezTo>
                  <a:cubicBezTo>
                    <a:pt x="226" y="172"/>
                    <a:pt x="228" y="176"/>
                    <a:pt x="228" y="181"/>
                  </a:cubicBezTo>
                  <a:cubicBezTo>
                    <a:pt x="224" y="182"/>
                    <a:pt x="219" y="184"/>
                    <a:pt x="214" y="182"/>
                  </a:cubicBezTo>
                  <a:cubicBezTo>
                    <a:pt x="207" y="181"/>
                    <a:pt x="200" y="179"/>
                    <a:pt x="192" y="178"/>
                  </a:cubicBezTo>
                  <a:cubicBezTo>
                    <a:pt x="181" y="176"/>
                    <a:pt x="170" y="175"/>
                    <a:pt x="158" y="173"/>
                  </a:cubicBezTo>
                  <a:cubicBezTo>
                    <a:pt x="157" y="173"/>
                    <a:pt x="156" y="173"/>
                    <a:pt x="155" y="173"/>
                  </a:cubicBezTo>
                  <a:cubicBezTo>
                    <a:pt x="154" y="175"/>
                    <a:pt x="153" y="177"/>
                    <a:pt x="152" y="180"/>
                  </a:cubicBezTo>
                  <a:cubicBezTo>
                    <a:pt x="145" y="194"/>
                    <a:pt x="139" y="208"/>
                    <a:pt x="132" y="222"/>
                  </a:cubicBezTo>
                  <a:cubicBezTo>
                    <a:pt x="131" y="223"/>
                    <a:pt x="131" y="224"/>
                    <a:pt x="130" y="225"/>
                  </a:cubicBezTo>
                  <a:cubicBezTo>
                    <a:pt x="128" y="233"/>
                    <a:pt x="120" y="237"/>
                    <a:pt x="120" y="246"/>
                  </a:cubicBezTo>
                  <a:cubicBezTo>
                    <a:pt x="117" y="253"/>
                    <a:pt x="113" y="260"/>
                    <a:pt x="110" y="267"/>
                  </a:cubicBezTo>
                  <a:cubicBezTo>
                    <a:pt x="109" y="269"/>
                    <a:pt x="107" y="271"/>
                    <a:pt x="106" y="274"/>
                  </a:cubicBezTo>
                  <a:cubicBezTo>
                    <a:pt x="104" y="272"/>
                    <a:pt x="104" y="270"/>
                    <a:pt x="103" y="269"/>
                  </a:cubicBezTo>
                  <a:cubicBezTo>
                    <a:pt x="102" y="268"/>
                    <a:pt x="101" y="267"/>
                    <a:pt x="100" y="266"/>
                  </a:cubicBezTo>
                  <a:cubicBezTo>
                    <a:pt x="99" y="265"/>
                    <a:pt x="98" y="263"/>
                    <a:pt x="98" y="262"/>
                  </a:cubicBezTo>
                  <a:cubicBezTo>
                    <a:pt x="96" y="247"/>
                    <a:pt x="94" y="233"/>
                    <a:pt x="93" y="219"/>
                  </a:cubicBezTo>
                  <a:cubicBezTo>
                    <a:pt x="91" y="207"/>
                    <a:pt x="90" y="195"/>
                    <a:pt x="89" y="183"/>
                  </a:cubicBezTo>
                  <a:cubicBezTo>
                    <a:pt x="88" y="177"/>
                    <a:pt x="87" y="172"/>
                    <a:pt x="84" y="166"/>
                  </a:cubicBezTo>
                  <a:close/>
                  <a:moveTo>
                    <a:pt x="151" y="125"/>
                  </a:moveTo>
                  <a:cubicBezTo>
                    <a:pt x="151" y="123"/>
                    <a:pt x="151" y="123"/>
                    <a:pt x="151" y="122"/>
                  </a:cubicBezTo>
                  <a:cubicBezTo>
                    <a:pt x="151" y="120"/>
                    <a:pt x="149" y="118"/>
                    <a:pt x="147" y="118"/>
                  </a:cubicBezTo>
                  <a:cubicBezTo>
                    <a:pt x="145" y="118"/>
                    <a:pt x="144" y="119"/>
                    <a:pt x="143" y="121"/>
                  </a:cubicBezTo>
                  <a:cubicBezTo>
                    <a:pt x="142" y="125"/>
                    <a:pt x="140" y="128"/>
                    <a:pt x="138" y="130"/>
                  </a:cubicBezTo>
                  <a:cubicBezTo>
                    <a:pt x="137" y="132"/>
                    <a:pt x="136" y="135"/>
                    <a:pt x="135" y="137"/>
                  </a:cubicBezTo>
                  <a:cubicBezTo>
                    <a:pt x="135" y="138"/>
                    <a:pt x="135" y="140"/>
                    <a:pt x="136" y="142"/>
                  </a:cubicBezTo>
                  <a:cubicBezTo>
                    <a:pt x="136" y="144"/>
                    <a:pt x="139" y="144"/>
                    <a:pt x="140" y="143"/>
                  </a:cubicBezTo>
                  <a:cubicBezTo>
                    <a:pt x="144" y="138"/>
                    <a:pt x="147" y="133"/>
                    <a:pt x="150" y="128"/>
                  </a:cubicBezTo>
                  <a:cubicBezTo>
                    <a:pt x="151" y="127"/>
                    <a:pt x="151" y="125"/>
                    <a:pt x="151" y="125"/>
                  </a:cubicBezTo>
                  <a:close/>
                  <a:moveTo>
                    <a:pt x="157" y="130"/>
                  </a:moveTo>
                  <a:cubicBezTo>
                    <a:pt x="156" y="130"/>
                    <a:pt x="155" y="130"/>
                    <a:pt x="155" y="131"/>
                  </a:cubicBezTo>
                  <a:cubicBezTo>
                    <a:pt x="153" y="134"/>
                    <a:pt x="151" y="137"/>
                    <a:pt x="149" y="140"/>
                  </a:cubicBezTo>
                  <a:cubicBezTo>
                    <a:pt x="149" y="142"/>
                    <a:pt x="149" y="143"/>
                    <a:pt x="151" y="144"/>
                  </a:cubicBezTo>
                  <a:cubicBezTo>
                    <a:pt x="153" y="139"/>
                    <a:pt x="159" y="136"/>
                    <a:pt x="157" y="13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190750" y="5894388"/>
              <a:ext cx="644525" cy="1033463"/>
            </a:xfrm>
            <a:custGeom>
              <a:avLst/>
              <a:gdLst>
                <a:gd name="T0" fmla="*/ 223 w 230"/>
                <a:gd name="T1" fmla="*/ 0 h 369"/>
                <a:gd name="T2" fmla="*/ 225 w 230"/>
                <a:gd name="T3" fmla="*/ 53 h 369"/>
                <a:gd name="T4" fmla="*/ 230 w 230"/>
                <a:gd name="T5" fmla="*/ 105 h 369"/>
                <a:gd name="T6" fmla="*/ 225 w 230"/>
                <a:gd name="T7" fmla="*/ 108 h 369"/>
                <a:gd name="T8" fmla="*/ 171 w 230"/>
                <a:gd name="T9" fmla="*/ 138 h 369"/>
                <a:gd name="T10" fmla="*/ 157 w 230"/>
                <a:gd name="T11" fmla="*/ 146 h 369"/>
                <a:gd name="T12" fmla="*/ 144 w 230"/>
                <a:gd name="T13" fmla="*/ 152 h 369"/>
                <a:gd name="T14" fmla="*/ 134 w 230"/>
                <a:gd name="T15" fmla="*/ 158 h 369"/>
                <a:gd name="T16" fmla="*/ 111 w 230"/>
                <a:gd name="T17" fmla="*/ 185 h 369"/>
                <a:gd name="T18" fmla="*/ 60 w 230"/>
                <a:gd name="T19" fmla="*/ 261 h 369"/>
                <a:gd name="T20" fmla="*/ 12 w 230"/>
                <a:gd name="T21" fmla="*/ 346 h 369"/>
                <a:gd name="T22" fmla="*/ 4 w 230"/>
                <a:gd name="T23" fmla="*/ 361 h 369"/>
                <a:gd name="T24" fmla="*/ 0 w 230"/>
                <a:gd name="T25" fmla="*/ 369 h 369"/>
                <a:gd name="T26" fmla="*/ 86 w 230"/>
                <a:gd name="T27" fmla="*/ 170 h 369"/>
                <a:gd name="T28" fmla="*/ 223 w 230"/>
                <a:gd name="T2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69">
                  <a:moveTo>
                    <a:pt x="223" y="0"/>
                  </a:moveTo>
                  <a:cubicBezTo>
                    <a:pt x="223" y="19"/>
                    <a:pt x="224" y="36"/>
                    <a:pt x="225" y="53"/>
                  </a:cubicBezTo>
                  <a:cubicBezTo>
                    <a:pt x="226" y="70"/>
                    <a:pt x="228" y="87"/>
                    <a:pt x="230" y="105"/>
                  </a:cubicBezTo>
                  <a:cubicBezTo>
                    <a:pt x="229" y="106"/>
                    <a:pt x="227" y="107"/>
                    <a:pt x="225" y="108"/>
                  </a:cubicBezTo>
                  <a:cubicBezTo>
                    <a:pt x="207" y="118"/>
                    <a:pt x="189" y="128"/>
                    <a:pt x="171" y="138"/>
                  </a:cubicBezTo>
                  <a:cubicBezTo>
                    <a:pt x="167" y="141"/>
                    <a:pt x="162" y="144"/>
                    <a:pt x="157" y="146"/>
                  </a:cubicBezTo>
                  <a:cubicBezTo>
                    <a:pt x="153" y="148"/>
                    <a:pt x="149" y="150"/>
                    <a:pt x="144" y="152"/>
                  </a:cubicBezTo>
                  <a:cubicBezTo>
                    <a:pt x="140" y="154"/>
                    <a:pt x="137" y="155"/>
                    <a:pt x="134" y="158"/>
                  </a:cubicBezTo>
                  <a:cubicBezTo>
                    <a:pt x="126" y="166"/>
                    <a:pt x="118" y="175"/>
                    <a:pt x="111" y="185"/>
                  </a:cubicBezTo>
                  <a:cubicBezTo>
                    <a:pt x="93" y="209"/>
                    <a:pt x="77" y="235"/>
                    <a:pt x="60" y="261"/>
                  </a:cubicBezTo>
                  <a:cubicBezTo>
                    <a:pt x="43" y="288"/>
                    <a:pt x="27" y="317"/>
                    <a:pt x="12" y="346"/>
                  </a:cubicBezTo>
                  <a:cubicBezTo>
                    <a:pt x="9" y="351"/>
                    <a:pt x="7" y="356"/>
                    <a:pt x="4" y="361"/>
                  </a:cubicBezTo>
                  <a:cubicBezTo>
                    <a:pt x="3" y="363"/>
                    <a:pt x="2" y="366"/>
                    <a:pt x="0" y="369"/>
                  </a:cubicBezTo>
                  <a:cubicBezTo>
                    <a:pt x="3" y="344"/>
                    <a:pt x="43" y="242"/>
                    <a:pt x="86" y="170"/>
                  </a:cubicBezTo>
                  <a:cubicBezTo>
                    <a:pt x="124" y="108"/>
                    <a:pt x="169" y="52"/>
                    <a:pt x="223" y="0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2212975" y="6403975"/>
              <a:ext cx="671513" cy="687388"/>
            </a:xfrm>
            <a:custGeom>
              <a:avLst/>
              <a:gdLst>
                <a:gd name="T0" fmla="*/ 0 w 240"/>
                <a:gd name="T1" fmla="*/ 243 h 245"/>
                <a:gd name="T2" fmla="*/ 21 w 240"/>
                <a:gd name="T3" fmla="*/ 213 h 245"/>
                <a:gd name="T4" fmla="*/ 116 w 240"/>
                <a:gd name="T5" fmla="*/ 102 h 245"/>
                <a:gd name="T6" fmla="*/ 176 w 240"/>
                <a:gd name="T7" fmla="*/ 43 h 245"/>
                <a:gd name="T8" fmla="*/ 224 w 240"/>
                <a:gd name="T9" fmla="*/ 4 h 245"/>
                <a:gd name="T10" fmla="*/ 229 w 240"/>
                <a:gd name="T11" fmla="*/ 0 h 245"/>
                <a:gd name="T12" fmla="*/ 233 w 240"/>
                <a:gd name="T13" fmla="*/ 29 h 245"/>
                <a:gd name="T14" fmla="*/ 236 w 240"/>
                <a:gd name="T15" fmla="*/ 59 h 245"/>
                <a:gd name="T16" fmla="*/ 240 w 240"/>
                <a:gd name="T17" fmla="*/ 88 h 245"/>
                <a:gd name="T18" fmla="*/ 238 w 240"/>
                <a:gd name="T19" fmla="*/ 90 h 245"/>
                <a:gd name="T20" fmla="*/ 149 w 240"/>
                <a:gd name="T21" fmla="*/ 137 h 245"/>
                <a:gd name="T22" fmla="*/ 83 w 240"/>
                <a:gd name="T23" fmla="*/ 180 h 245"/>
                <a:gd name="T24" fmla="*/ 7 w 240"/>
                <a:gd name="T25" fmla="*/ 240 h 245"/>
                <a:gd name="T26" fmla="*/ 2 w 240"/>
                <a:gd name="T27" fmla="*/ 245 h 245"/>
                <a:gd name="T28" fmla="*/ 0 w 240"/>
                <a:gd name="T29" fmla="*/ 24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45">
                  <a:moveTo>
                    <a:pt x="0" y="243"/>
                  </a:moveTo>
                  <a:cubicBezTo>
                    <a:pt x="7" y="233"/>
                    <a:pt x="14" y="223"/>
                    <a:pt x="21" y="213"/>
                  </a:cubicBezTo>
                  <a:cubicBezTo>
                    <a:pt x="50" y="173"/>
                    <a:pt x="82" y="137"/>
                    <a:pt x="116" y="102"/>
                  </a:cubicBezTo>
                  <a:cubicBezTo>
                    <a:pt x="135" y="82"/>
                    <a:pt x="156" y="63"/>
                    <a:pt x="176" y="43"/>
                  </a:cubicBezTo>
                  <a:cubicBezTo>
                    <a:pt x="191" y="29"/>
                    <a:pt x="208" y="16"/>
                    <a:pt x="224" y="4"/>
                  </a:cubicBezTo>
                  <a:cubicBezTo>
                    <a:pt x="226" y="2"/>
                    <a:pt x="227" y="2"/>
                    <a:pt x="229" y="0"/>
                  </a:cubicBezTo>
                  <a:cubicBezTo>
                    <a:pt x="232" y="10"/>
                    <a:pt x="232" y="20"/>
                    <a:pt x="233" y="29"/>
                  </a:cubicBezTo>
                  <a:cubicBezTo>
                    <a:pt x="234" y="39"/>
                    <a:pt x="235" y="49"/>
                    <a:pt x="236" y="59"/>
                  </a:cubicBezTo>
                  <a:cubicBezTo>
                    <a:pt x="237" y="68"/>
                    <a:pt x="239" y="78"/>
                    <a:pt x="240" y="88"/>
                  </a:cubicBezTo>
                  <a:cubicBezTo>
                    <a:pt x="240" y="89"/>
                    <a:pt x="239" y="89"/>
                    <a:pt x="238" y="90"/>
                  </a:cubicBezTo>
                  <a:cubicBezTo>
                    <a:pt x="207" y="103"/>
                    <a:pt x="177" y="119"/>
                    <a:pt x="149" y="137"/>
                  </a:cubicBezTo>
                  <a:cubicBezTo>
                    <a:pt x="127" y="152"/>
                    <a:pt x="105" y="165"/>
                    <a:pt x="83" y="180"/>
                  </a:cubicBezTo>
                  <a:cubicBezTo>
                    <a:pt x="56" y="198"/>
                    <a:pt x="31" y="218"/>
                    <a:pt x="7" y="240"/>
                  </a:cubicBezTo>
                  <a:cubicBezTo>
                    <a:pt x="5" y="242"/>
                    <a:pt x="3" y="243"/>
                    <a:pt x="2" y="245"/>
                  </a:cubicBezTo>
                  <a:cubicBezTo>
                    <a:pt x="1" y="244"/>
                    <a:pt x="1" y="244"/>
                    <a:pt x="0" y="243"/>
                  </a:cubicBezTo>
                  <a:close/>
                </a:path>
              </a:pathLst>
            </a:custGeom>
            <a:solidFill>
              <a:srgbClr val="57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2157413" y="6384925"/>
              <a:ext cx="663575" cy="717550"/>
            </a:xfrm>
            <a:custGeom>
              <a:avLst/>
              <a:gdLst>
                <a:gd name="T0" fmla="*/ 0 w 237"/>
                <a:gd name="T1" fmla="*/ 256 h 256"/>
                <a:gd name="T2" fmla="*/ 5 w 237"/>
                <a:gd name="T3" fmla="*/ 241 h 256"/>
                <a:gd name="T4" fmla="*/ 86 w 237"/>
                <a:gd name="T5" fmla="*/ 88 h 256"/>
                <a:gd name="T6" fmla="*/ 132 w 237"/>
                <a:gd name="T7" fmla="*/ 18 h 256"/>
                <a:gd name="T8" fmla="*/ 144 w 237"/>
                <a:gd name="T9" fmla="*/ 3 h 256"/>
                <a:gd name="T10" fmla="*/ 190 w 237"/>
                <a:gd name="T11" fmla="*/ 2 h 256"/>
                <a:gd name="T12" fmla="*/ 237 w 237"/>
                <a:gd name="T13" fmla="*/ 0 h 256"/>
                <a:gd name="T14" fmla="*/ 235 w 237"/>
                <a:gd name="T15" fmla="*/ 3 h 256"/>
                <a:gd name="T16" fmla="*/ 123 w 237"/>
                <a:gd name="T17" fmla="*/ 103 h 256"/>
                <a:gd name="T18" fmla="*/ 56 w 237"/>
                <a:gd name="T19" fmla="*/ 178 h 256"/>
                <a:gd name="T20" fmla="*/ 5 w 237"/>
                <a:gd name="T21" fmla="*/ 249 h 256"/>
                <a:gd name="T22" fmla="*/ 0 w 237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56">
                  <a:moveTo>
                    <a:pt x="0" y="256"/>
                  </a:moveTo>
                  <a:cubicBezTo>
                    <a:pt x="0" y="251"/>
                    <a:pt x="3" y="246"/>
                    <a:pt x="5" y="241"/>
                  </a:cubicBezTo>
                  <a:cubicBezTo>
                    <a:pt x="28" y="187"/>
                    <a:pt x="55" y="136"/>
                    <a:pt x="86" y="88"/>
                  </a:cubicBezTo>
                  <a:cubicBezTo>
                    <a:pt x="101" y="64"/>
                    <a:pt x="117" y="41"/>
                    <a:pt x="132" y="18"/>
                  </a:cubicBezTo>
                  <a:cubicBezTo>
                    <a:pt x="136" y="13"/>
                    <a:pt x="140" y="8"/>
                    <a:pt x="144" y="3"/>
                  </a:cubicBezTo>
                  <a:cubicBezTo>
                    <a:pt x="159" y="3"/>
                    <a:pt x="175" y="2"/>
                    <a:pt x="190" y="2"/>
                  </a:cubicBezTo>
                  <a:cubicBezTo>
                    <a:pt x="205" y="1"/>
                    <a:pt x="220" y="0"/>
                    <a:pt x="237" y="0"/>
                  </a:cubicBezTo>
                  <a:cubicBezTo>
                    <a:pt x="236" y="2"/>
                    <a:pt x="235" y="2"/>
                    <a:pt x="235" y="3"/>
                  </a:cubicBezTo>
                  <a:cubicBezTo>
                    <a:pt x="194" y="32"/>
                    <a:pt x="158" y="67"/>
                    <a:pt x="123" y="103"/>
                  </a:cubicBezTo>
                  <a:cubicBezTo>
                    <a:pt x="100" y="127"/>
                    <a:pt x="77" y="152"/>
                    <a:pt x="56" y="178"/>
                  </a:cubicBezTo>
                  <a:cubicBezTo>
                    <a:pt x="38" y="201"/>
                    <a:pt x="21" y="225"/>
                    <a:pt x="5" y="249"/>
                  </a:cubicBezTo>
                  <a:cubicBezTo>
                    <a:pt x="4" y="252"/>
                    <a:pt x="3" y="255"/>
                    <a:pt x="0" y="256"/>
                  </a:cubicBezTo>
                  <a:close/>
                </a:path>
              </a:pathLst>
            </a:custGeom>
            <a:solidFill>
              <a:srgbClr val="A1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3074988" y="6026150"/>
              <a:ext cx="190500" cy="28575"/>
            </a:xfrm>
            <a:custGeom>
              <a:avLst/>
              <a:gdLst>
                <a:gd name="T0" fmla="*/ 68 w 68"/>
                <a:gd name="T1" fmla="*/ 0 h 10"/>
                <a:gd name="T2" fmla="*/ 63 w 68"/>
                <a:gd name="T3" fmla="*/ 4 h 10"/>
                <a:gd name="T4" fmla="*/ 9 w 68"/>
                <a:gd name="T5" fmla="*/ 10 h 10"/>
                <a:gd name="T6" fmla="*/ 0 w 68"/>
                <a:gd name="T7" fmla="*/ 3 h 10"/>
                <a:gd name="T8" fmla="*/ 11 w 68"/>
                <a:gd name="T9" fmla="*/ 1 h 10"/>
                <a:gd name="T10" fmla="*/ 68 w 6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0">
                  <a:moveTo>
                    <a:pt x="68" y="0"/>
                  </a:moveTo>
                  <a:cubicBezTo>
                    <a:pt x="67" y="3"/>
                    <a:pt x="65" y="3"/>
                    <a:pt x="63" y="4"/>
                  </a:cubicBezTo>
                  <a:cubicBezTo>
                    <a:pt x="45" y="7"/>
                    <a:pt x="28" y="10"/>
                    <a:pt x="9" y="10"/>
                  </a:cubicBezTo>
                  <a:cubicBezTo>
                    <a:pt x="4" y="10"/>
                    <a:pt x="2" y="7"/>
                    <a:pt x="0" y="3"/>
                  </a:cubicBezTo>
                  <a:cubicBezTo>
                    <a:pt x="4" y="2"/>
                    <a:pt x="7" y="1"/>
                    <a:pt x="11" y="1"/>
                  </a:cubicBezTo>
                  <a:cubicBezTo>
                    <a:pt x="30" y="0"/>
                    <a:pt x="49" y="0"/>
                    <a:pt x="68" y="0"/>
                  </a:cubicBezTo>
                  <a:close/>
                </a:path>
              </a:pathLst>
            </a:custGeom>
            <a:solidFill>
              <a:srgbClr val="A1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3062288" y="6403975"/>
              <a:ext cx="107950" cy="73025"/>
            </a:xfrm>
            <a:custGeom>
              <a:avLst/>
              <a:gdLst>
                <a:gd name="T0" fmla="*/ 39 w 39"/>
                <a:gd name="T1" fmla="*/ 5 h 26"/>
                <a:gd name="T2" fmla="*/ 38 w 39"/>
                <a:gd name="T3" fmla="*/ 7 h 26"/>
                <a:gd name="T4" fmla="*/ 1 w 39"/>
                <a:gd name="T5" fmla="*/ 26 h 26"/>
                <a:gd name="T6" fmla="*/ 0 w 39"/>
                <a:gd name="T7" fmla="*/ 24 h 26"/>
                <a:gd name="T8" fmla="*/ 3 w 39"/>
                <a:gd name="T9" fmla="*/ 19 h 26"/>
                <a:gd name="T10" fmla="*/ 12 w 39"/>
                <a:gd name="T11" fmla="*/ 2 h 26"/>
                <a:gd name="T12" fmla="*/ 39 w 3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6">
                  <a:moveTo>
                    <a:pt x="39" y="5"/>
                  </a:moveTo>
                  <a:cubicBezTo>
                    <a:pt x="39" y="6"/>
                    <a:pt x="39" y="6"/>
                    <a:pt x="38" y="7"/>
                  </a:cubicBezTo>
                  <a:cubicBezTo>
                    <a:pt x="25" y="12"/>
                    <a:pt x="13" y="19"/>
                    <a:pt x="1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1" y="22"/>
                    <a:pt x="2" y="20"/>
                    <a:pt x="3" y="19"/>
                  </a:cubicBezTo>
                  <a:cubicBezTo>
                    <a:pt x="6" y="13"/>
                    <a:pt x="9" y="7"/>
                    <a:pt x="12" y="2"/>
                  </a:cubicBezTo>
                  <a:cubicBezTo>
                    <a:pt x="25" y="0"/>
                    <a:pt x="32" y="1"/>
                    <a:pt x="39" y="5"/>
                  </a:cubicBezTo>
                  <a:close/>
                </a:path>
              </a:pathLst>
            </a:custGeom>
            <a:solidFill>
              <a:srgbClr val="57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2157413" y="7102475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8"/>
            <p:cNvSpPr>
              <a:spLocks noEditPoints="1"/>
            </p:cNvSpPr>
            <p:nvPr/>
          </p:nvSpPr>
          <p:spPr bwMode="auto">
            <a:xfrm>
              <a:off x="2078038" y="5824538"/>
              <a:ext cx="1289050" cy="1457325"/>
            </a:xfrm>
            <a:custGeom>
              <a:avLst/>
              <a:gdLst>
                <a:gd name="T0" fmla="*/ 334 w 460"/>
                <a:gd name="T1" fmla="*/ 54 h 520"/>
                <a:gd name="T2" fmla="*/ 355 w 460"/>
                <a:gd name="T3" fmla="*/ 63 h 520"/>
                <a:gd name="T4" fmla="*/ 446 w 460"/>
                <a:gd name="T5" fmla="*/ 66 h 520"/>
                <a:gd name="T6" fmla="*/ 448 w 460"/>
                <a:gd name="T7" fmla="*/ 80 h 520"/>
                <a:gd name="T8" fmla="*/ 410 w 460"/>
                <a:gd name="T9" fmla="*/ 147 h 520"/>
                <a:gd name="T10" fmla="*/ 445 w 460"/>
                <a:gd name="T11" fmla="*/ 195 h 520"/>
                <a:gd name="T12" fmla="*/ 452 w 460"/>
                <a:gd name="T13" fmla="*/ 224 h 520"/>
                <a:gd name="T14" fmla="*/ 410 w 460"/>
                <a:gd name="T15" fmla="*/ 218 h 520"/>
                <a:gd name="T16" fmla="*/ 318 w 460"/>
                <a:gd name="T17" fmla="*/ 301 h 520"/>
                <a:gd name="T18" fmla="*/ 294 w 460"/>
                <a:gd name="T19" fmla="*/ 317 h 520"/>
                <a:gd name="T20" fmla="*/ 217 w 460"/>
                <a:gd name="T21" fmla="*/ 347 h 520"/>
                <a:gd name="T22" fmla="*/ 14 w 460"/>
                <a:gd name="T23" fmla="*/ 509 h 520"/>
                <a:gd name="T24" fmla="*/ 1 w 460"/>
                <a:gd name="T25" fmla="*/ 519 h 520"/>
                <a:gd name="T26" fmla="*/ 8 w 460"/>
                <a:gd name="T27" fmla="*/ 480 h 520"/>
                <a:gd name="T28" fmla="*/ 27 w 460"/>
                <a:gd name="T29" fmla="*/ 387 h 520"/>
                <a:gd name="T30" fmla="*/ 146 w 460"/>
                <a:gd name="T31" fmla="*/ 140 h 520"/>
                <a:gd name="T32" fmla="*/ 263 w 460"/>
                <a:gd name="T33" fmla="*/ 7 h 520"/>
                <a:gd name="T34" fmla="*/ 33 w 460"/>
                <a:gd name="T35" fmla="*/ 449 h 520"/>
                <a:gd name="T36" fmla="*/ 263 w 460"/>
                <a:gd name="T37" fmla="*/ 203 h 520"/>
                <a:gd name="T38" fmla="*/ 172 w 460"/>
                <a:gd name="T39" fmla="*/ 203 h 520"/>
                <a:gd name="T40" fmla="*/ 33 w 460"/>
                <a:gd name="T41" fmla="*/ 441 h 520"/>
                <a:gd name="T42" fmla="*/ 28 w 460"/>
                <a:gd name="T43" fmla="*/ 456 h 520"/>
                <a:gd name="T44" fmla="*/ 295 w 460"/>
                <a:gd name="T45" fmla="*/ 238 h 520"/>
                <a:gd name="T46" fmla="*/ 305 w 460"/>
                <a:gd name="T47" fmla="*/ 288 h 520"/>
                <a:gd name="T48" fmla="*/ 322 w 460"/>
                <a:gd name="T49" fmla="*/ 265 h 520"/>
                <a:gd name="T50" fmla="*/ 354 w 460"/>
                <a:gd name="T51" fmla="*/ 199 h 520"/>
                <a:gd name="T52" fmla="*/ 394 w 460"/>
                <a:gd name="T53" fmla="*/ 197 h 520"/>
                <a:gd name="T54" fmla="*/ 425 w 460"/>
                <a:gd name="T55" fmla="*/ 187 h 520"/>
                <a:gd name="T56" fmla="*/ 400 w 460"/>
                <a:gd name="T57" fmla="*/ 138 h 520"/>
                <a:gd name="T58" fmla="*/ 423 w 460"/>
                <a:gd name="T59" fmla="*/ 97 h 520"/>
                <a:gd name="T60" fmla="*/ 363 w 460"/>
                <a:gd name="T61" fmla="*/ 99 h 520"/>
                <a:gd name="T62" fmla="*/ 342 w 460"/>
                <a:gd name="T63" fmla="*/ 87 h 520"/>
                <a:gd name="T64" fmla="*/ 279 w 460"/>
                <a:gd name="T65" fmla="*/ 22 h 520"/>
                <a:gd name="T66" fmla="*/ 278 w 460"/>
                <a:gd name="T67" fmla="*/ 72 h 520"/>
                <a:gd name="T68" fmla="*/ 278 w 460"/>
                <a:gd name="T69" fmla="*/ 142 h 520"/>
                <a:gd name="T70" fmla="*/ 204 w 460"/>
                <a:gd name="T71" fmla="*/ 179 h 520"/>
                <a:gd name="T72" fmla="*/ 214 w 460"/>
                <a:gd name="T73" fmla="*/ 186 h 520"/>
                <a:gd name="T74" fmla="*/ 263 w 460"/>
                <a:gd name="T75" fmla="*/ 25 h 520"/>
                <a:gd name="T76" fmla="*/ 44 w 460"/>
                <a:gd name="T77" fmla="*/ 386 h 520"/>
                <a:gd name="T78" fmla="*/ 151 w 460"/>
                <a:gd name="T79" fmla="*/ 210 h 520"/>
                <a:gd name="T80" fmla="*/ 197 w 460"/>
                <a:gd name="T81" fmla="*/ 171 h 520"/>
                <a:gd name="T82" fmla="*/ 270 w 460"/>
                <a:gd name="T83" fmla="*/ 130 h 520"/>
                <a:gd name="T84" fmla="*/ 48 w 460"/>
                <a:gd name="T85" fmla="*/ 450 h 520"/>
                <a:gd name="T86" fmla="*/ 131 w 460"/>
                <a:gd name="T87" fmla="*/ 387 h 520"/>
                <a:gd name="T88" fmla="*/ 288 w 460"/>
                <a:gd name="T89" fmla="*/ 295 h 520"/>
                <a:gd name="T90" fmla="*/ 277 w 460"/>
                <a:gd name="T91" fmla="*/ 207 h 520"/>
                <a:gd name="T92" fmla="*/ 164 w 460"/>
                <a:gd name="T93" fmla="*/ 309 h 520"/>
                <a:gd name="T94" fmla="*/ 424 w 460"/>
                <a:gd name="T95" fmla="*/ 72 h 520"/>
                <a:gd name="T96" fmla="*/ 365 w 460"/>
                <a:gd name="T97" fmla="*/ 82 h 520"/>
                <a:gd name="T98" fmla="*/ 390 w 460"/>
                <a:gd name="T99" fmla="*/ 212 h 520"/>
                <a:gd name="T100" fmla="*/ 351 w 460"/>
                <a:gd name="T101" fmla="*/ 231 h 520"/>
                <a:gd name="T102" fmla="*/ 390 w 460"/>
                <a:gd name="T103" fmla="*/ 21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0" h="520">
                  <a:moveTo>
                    <a:pt x="267" y="0"/>
                  </a:moveTo>
                  <a:cubicBezTo>
                    <a:pt x="270" y="0"/>
                    <a:pt x="274" y="0"/>
                    <a:pt x="277" y="2"/>
                  </a:cubicBezTo>
                  <a:cubicBezTo>
                    <a:pt x="296" y="20"/>
                    <a:pt x="315" y="37"/>
                    <a:pt x="334" y="54"/>
                  </a:cubicBezTo>
                  <a:cubicBezTo>
                    <a:pt x="336" y="57"/>
                    <a:pt x="339" y="59"/>
                    <a:pt x="341" y="62"/>
                  </a:cubicBezTo>
                  <a:cubicBezTo>
                    <a:pt x="343" y="64"/>
                    <a:pt x="346" y="65"/>
                    <a:pt x="349" y="64"/>
                  </a:cubicBezTo>
                  <a:cubicBezTo>
                    <a:pt x="351" y="64"/>
                    <a:pt x="353" y="64"/>
                    <a:pt x="355" y="63"/>
                  </a:cubicBezTo>
                  <a:cubicBezTo>
                    <a:pt x="363" y="61"/>
                    <a:pt x="371" y="61"/>
                    <a:pt x="379" y="61"/>
                  </a:cubicBezTo>
                  <a:cubicBezTo>
                    <a:pt x="396" y="61"/>
                    <a:pt x="412" y="61"/>
                    <a:pt x="429" y="61"/>
                  </a:cubicBezTo>
                  <a:cubicBezTo>
                    <a:pt x="435" y="60"/>
                    <a:pt x="441" y="61"/>
                    <a:pt x="446" y="66"/>
                  </a:cubicBezTo>
                  <a:cubicBezTo>
                    <a:pt x="446" y="67"/>
                    <a:pt x="448" y="67"/>
                    <a:pt x="448" y="68"/>
                  </a:cubicBezTo>
                  <a:cubicBezTo>
                    <a:pt x="452" y="71"/>
                    <a:pt x="453" y="72"/>
                    <a:pt x="451" y="76"/>
                  </a:cubicBezTo>
                  <a:cubicBezTo>
                    <a:pt x="450" y="78"/>
                    <a:pt x="449" y="79"/>
                    <a:pt x="448" y="80"/>
                  </a:cubicBezTo>
                  <a:cubicBezTo>
                    <a:pt x="446" y="93"/>
                    <a:pt x="439" y="103"/>
                    <a:pt x="432" y="113"/>
                  </a:cubicBezTo>
                  <a:cubicBezTo>
                    <a:pt x="426" y="123"/>
                    <a:pt x="419" y="133"/>
                    <a:pt x="412" y="142"/>
                  </a:cubicBezTo>
                  <a:cubicBezTo>
                    <a:pt x="412" y="144"/>
                    <a:pt x="411" y="145"/>
                    <a:pt x="410" y="147"/>
                  </a:cubicBezTo>
                  <a:cubicBezTo>
                    <a:pt x="413" y="152"/>
                    <a:pt x="417" y="157"/>
                    <a:pt x="420" y="161"/>
                  </a:cubicBezTo>
                  <a:cubicBezTo>
                    <a:pt x="428" y="172"/>
                    <a:pt x="436" y="182"/>
                    <a:pt x="444" y="192"/>
                  </a:cubicBezTo>
                  <a:cubicBezTo>
                    <a:pt x="444" y="193"/>
                    <a:pt x="445" y="194"/>
                    <a:pt x="445" y="195"/>
                  </a:cubicBezTo>
                  <a:cubicBezTo>
                    <a:pt x="452" y="198"/>
                    <a:pt x="453" y="205"/>
                    <a:pt x="457" y="210"/>
                  </a:cubicBezTo>
                  <a:cubicBezTo>
                    <a:pt x="458" y="212"/>
                    <a:pt x="458" y="213"/>
                    <a:pt x="458" y="214"/>
                  </a:cubicBezTo>
                  <a:cubicBezTo>
                    <a:pt x="460" y="219"/>
                    <a:pt x="457" y="224"/>
                    <a:pt x="452" y="224"/>
                  </a:cubicBezTo>
                  <a:cubicBezTo>
                    <a:pt x="450" y="224"/>
                    <a:pt x="448" y="224"/>
                    <a:pt x="446" y="223"/>
                  </a:cubicBezTo>
                  <a:cubicBezTo>
                    <a:pt x="438" y="222"/>
                    <a:pt x="429" y="220"/>
                    <a:pt x="421" y="218"/>
                  </a:cubicBezTo>
                  <a:cubicBezTo>
                    <a:pt x="417" y="217"/>
                    <a:pt x="414" y="217"/>
                    <a:pt x="410" y="218"/>
                  </a:cubicBezTo>
                  <a:cubicBezTo>
                    <a:pt x="386" y="227"/>
                    <a:pt x="364" y="237"/>
                    <a:pt x="344" y="253"/>
                  </a:cubicBezTo>
                  <a:cubicBezTo>
                    <a:pt x="340" y="256"/>
                    <a:pt x="337" y="260"/>
                    <a:pt x="335" y="265"/>
                  </a:cubicBezTo>
                  <a:cubicBezTo>
                    <a:pt x="329" y="277"/>
                    <a:pt x="324" y="289"/>
                    <a:pt x="318" y="301"/>
                  </a:cubicBezTo>
                  <a:cubicBezTo>
                    <a:pt x="315" y="306"/>
                    <a:pt x="313" y="310"/>
                    <a:pt x="310" y="314"/>
                  </a:cubicBezTo>
                  <a:cubicBezTo>
                    <a:pt x="308" y="317"/>
                    <a:pt x="306" y="319"/>
                    <a:pt x="303" y="320"/>
                  </a:cubicBezTo>
                  <a:cubicBezTo>
                    <a:pt x="299" y="321"/>
                    <a:pt x="296" y="320"/>
                    <a:pt x="294" y="317"/>
                  </a:cubicBezTo>
                  <a:cubicBezTo>
                    <a:pt x="292" y="314"/>
                    <a:pt x="292" y="312"/>
                    <a:pt x="291" y="310"/>
                  </a:cubicBezTo>
                  <a:cubicBezTo>
                    <a:pt x="288" y="309"/>
                    <a:pt x="286" y="311"/>
                    <a:pt x="284" y="312"/>
                  </a:cubicBezTo>
                  <a:cubicBezTo>
                    <a:pt x="261" y="322"/>
                    <a:pt x="239" y="333"/>
                    <a:pt x="217" y="347"/>
                  </a:cubicBezTo>
                  <a:cubicBezTo>
                    <a:pt x="189" y="365"/>
                    <a:pt x="161" y="382"/>
                    <a:pt x="133" y="401"/>
                  </a:cubicBezTo>
                  <a:cubicBezTo>
                    <a:pt x="95" y="427"/>
                    <a:pt x="60" y="457"/>
                    <a:pt x="29" y="491"/>
                  </a:cubicBezTo>
                  <a:cubicBezTo>
                    <a:pt x="24" y="496"/>
                    <a:pt x="19" y="503"/>
                    <a:pt x="14" y="509"/>
                  </a:cubicBezTo>
                  <a:cubicBezTo>
                    <a:pt x="14" y="512"/>
                    <a:pt x="10" y="511"/>
                    <a:pt x="9" y="513"/>
                  </a:cubicBezTo>
                  <a:cubicBezTo>
                    <a:pt x="8" y="515"/>
                    <a:pt x="7" y="517"/>
                    <a:pt x="5" y="519"/>
                  </a:cubicBezTo>
                  <a:cubicBezTo>
                    <a:pt x="4" y="520"/>
                    <a:pt x="2" y="520"/>
                    <a:pt x="1" y="519"/>
                  </a:cubicBezTo>
                  <a:cubicBezTo>
                    <a:pt x="0" y="519"/>
                    <a:pt x="0" y="517"/>
                    <a:pt x="0" y="516"/>
                  </a:cubicBezTo>
                  <a:cubicBezTo>
                    <a:pt x="4" y="508"/>
                    <a:pt x="5" y="499"/>
                    <a:pt x="6" y="490"/>
                  </a:cubicBezTo>
                  <a:cubicBezTo>
                    <a:pt x="7" y="487"/>
                    <a:pt x="7" y="483"/>
                    <a:pt x="8" y="480"/>
                  </a:cubicBezTo>
                  <a:cubicBezTo>
                    <a:pt x="10" y="471"/>
                    <a:pt x="12" y="461"/>
                    <a:pt x="12" y="451"/>
                  </a:cubicBezTo>
                  <a:cubicBezTo>
                    <a:pt x="12" y="450"/>
                    <a:pt x="12" y="448"/>
                    <a:pt x="12" y="446"/>
                  </a:cubicBezTo>
                  <a:cubicBezTo>
                    <a:pt x="17" y="426"/>
                    <a:pt x="21" y="407"/>
                    <a:pt x="27" y="387"/>
                  </a:cubicBezTo>
                  <a:cubicBezTo>
                    <a:pt x="38" y="349"/>
                    <a:pt x="53" y="312"/>
                    <a:pt x="69" y="276"/>
                  </a:cubicBezTo>
                  <a:cubicBezTo>
                    <a:pt x="80" y="251"/>
                    <a:pt x="93" y="227"/>
                    <a:pt x="106" y="204"/>
                  </a:cubicBezTo>
                  <a:cubicBezTo>
                    <a:pt x="118" y="182"/>
                    <a:pt x="132" y="161"/>
                    <a:pt x="146" y="140"/>
                  </a:cubicBezTo>
                  <a:cubicBezTo>
                    <a:pt x="167" y="110"/>
                    <a:pt x="190" y="81"/>
                    <a:pt x="215" y="55"/>
                  </a:cubicBezTo>
                  <a:cubicBezTo>
                    <a:pt x="229" y="40"/>
                    <a:pt x="244" y="26"/>
                    <a:pt x="258" y="12"/>
                  </a:cubicBezTo>
                  <a:cubicBezTo>
                    <a:pt x="260" y="10"/>
                    <a:pt x="262" y="9"/>
                    <a:pt x="263" y="7"/>
                  </a:cubicBezTo>
                  <a:cubicBezTo>
                    <a:pt x="265" y="5"/>
                    <a:pt x="265" y="2"/>
                    <a:pt x="267" y="0"/>
                  </a:cubicBezTo>
                  <a:close/>
                  <a:moveTo>
                    <a:pt x="28" y="456"/>
                  </a:moveTo>
                  <a:cubicBezTo>
                    <a:pt x="31" y="455"/>
                    <a:pt x="32" y="452"/>
                    <a:pt x="33" y="449"/>
                  </a:cubicBezTo>
                  <a:cubicBezTo>
                    <a:pt x="49" y="425"/>
                    <a:pt x="66" y="401"/>
                    <a:pt x="84" y="378"/>
                  </a:cubicBezTo>
                  <a:cubicBezTo>
                    <a:pt x="105" y="352"/>
                    <a:pt x="128" y="327"/>
                    <a:pt x="151" y="303"/>
                  </a:cubicBezTo>
                  <a:cubicBezTo>
                    <a:pt x="186" y="267"/>
                    <a:pt x="222" y="232"/>
                    <a:pt x="263" y="203"/>
                  </a:cubicBezTo>
                  <a:cubicBezTo>
                    <a:pt x="263" y="202"/>
                    <a:pt x="264" y="202"/>
                    <a:pt x="265" y="200"/>
                  </a:cubicBezTo>
                  <a:cubicBezTo>
                    <a:pt x="248" y="200"/>
                    <a:pt x="233" y="201"/>
                    <a:pt x="218" y="202"/>
                  </a:cubicBezTo>
                  <a:cubicBezTo>
                    <a:pt x="203" y="202"/>
                    <a:pt x="187" y="203"/>
                    <a:pt x="172" y="203"/>
                  </a:cubicBezTo>
                  <a:cubicBezTo>
                    <a:pt x="168" y="208"/>
                    <a:pt x="164" y="213"/>
                    <a:pt x="160" y="218"/>
                  </a:cubicBezTo>
                  <a:cubicBezTo>
                    <a:pt x="145" y="241"/>
                    <a:pt x="129" y="264"/>
                    <a:pt x="114" y="288"/>
                  </a:cubicBezTo>
                  <a:cubicBezTo>
                    <a:pt x="83" y="336"/>
                    <a:pt x="56" y="387"/>
                    <a:pt x="33" y="441"/>
                  </a:cubicBezTo>
                  <a:cubicBezTo>
                    <a:pt x="31" y="446"/>
                    <a:pt x="28" y="451"/>
                    <a:pt x="28" y="456"/>
                  </a:cubicBezTo>
                  <a:cubicBezTo>
                    <a:pt x="28" y="457"/>
                    <a:pt x="28" y="457"/>
                    <a:pt x="28" y="457"/>
                  </a:cubicBezTo>
                  <a:cubicBezTo>
                    <a:pt x="28" y="457"/>
                    <a:pt x="28" y="456"/>
                    <a:pt x="28" y="456"/>
                  </a:cubicBezTo>
                  <a:close/>
                  <a:moveTo>
                    <a:pt x="286" y="185"/>
                  </a:moveTo>
                  <a:cubicBezTo>
                    <a:pt x="289" y="191"/>
                    <a:pt x="290" y="196"/>
                    <a:pt x="291" y="202"/>
                  </a:cubicBezTo>
                  <a:cubicBezTo>
                    <a:pt x="292" y="214"/>
                    <a:pt x="293" y="226"/>
                    <a:pt x="295" y="238"/>
                  </a:cubicBezTo>
                  <a:cubicBezTo>
                    <a:pt x="296" y="252"/>
                    <a:pt x="298" y="266"/>
                    <a:pt x="300" y="281"/>
                  </a:cubicBezTo>
                  <a:cubicBezTo>
                    <a:pt x="300" y="282"/>
                    <a:pt x="301" y="284"/>
                    <a:pt x="302" y="285"/>
                  </a:cubicBezTo>
                  <a:cubicBezTo>
                    <a:pt x="303" y="286"/>
                    <a:pt x="304" y="287"/>
                    <a:pt x="305" y="288"/>
                  </a:cubicBezTo>
                  <a:cubicBezTo>
                    <a:pt x="306" y="289"/>
                    <a:pt x="306" y="291"/>
                    <a:pt x="308" y="293"/>
                  </a:cubicBezTo>
                  <a:cubicBezTo>
                    <a:pt x="309" y="290"/>
                    <a:pt x="311" y="288"/>
                    <a:pt x="312" y="286"/>
                  </a:cubicBezTo>
                  <a:cubicBezTo>
                    <a:pt x="315" y="279"/>
                    <a:pt x="319" y="272"/>
                    <a:pt x="322" y="265"/>
                  </a:cubicBezTo>
                  <a:cubicBezTo>
                    <a:pt x="322" y="256"/>
                    <a:pt x="330" y="252"/>
                    <a:pt x="332" y="244"/>
                  </a:cubicBezTo>
                  <a:cubicBezTo>
                    <a:pt x="333" y="243"/>
                    <a:pt x="333" y="242"/>
                    <a:pt x="334" y="241"/>
                  </a:cubicBezTo>
                  <a:cubicBezTo>
                    <a:pt x="341" y="227"/>
                    <a:pt x="347" y="213"/>
                    <a:pt x="354" y="199"/>
                  </a:cubicBezTo>
                  <a:cubicBezTo>
                    <a:pt x="355" y="196"/>
                    <a:pt x="356" y="194"/>
                    <a:pt x="357" y="192"/>
                  </a:cubicBezTo>
                  <a:cubicBezTo>
                    <a:pt x="358" y="192"/>
                    <a:pt x="359" y="192"/>
                    <a:pt x="360" y="192"/>
                  </a:cubicBezTo>
                  <a:cubicBezTo>
                    <a:pt x="372" y="194"/>
                    <a:pt x="383" y="195"/>
                    <a:pt x="394" y="197"/>
                  </a:cubicBezTo>
                  <a:cubicBezTo>
                    <a:pt x="402" y="198"/>
                    <a:pt x="409" y="200"/>
                    <a:pt x="416" y="201"/>
                  </a:cubicBezTo>
                  <a:cubicBezTo>
                    <a:pt x="421" y="203"/>
                    <a:pt x="426" y="201"/>
                    <a:pt x="430" y="200"/>
                  </a:cubicBezTo>
                  <a:cubicBezTo>
                    <a:pt x="430" y="195"/>
                    <a:pt x="428" y="191"/>
                    <a:pt x="425" y="187"/>
                  </a:cubicBezTo>
                  <a:cubicBezTo>
                    <a:pt x="417" y="176"/>
                    <a:pt x="409" y="165"/>
                    <a:pt x="399" y="155"/>
                  </a:cubicBezTo>
                  <a:cubicBezTo>
                    <a:pt x="396" y="152"/>
                    <a:pt x="395" y="148"/>
                    <a:pt x="397" y="143"/>
                  </a:cubicBezTo>
                  <a:cubicBezTo>
                    <a:pt x="398" y="141"/>
                    <a:pt x="399" y="140"/>
                    <a:pt x="400" y="138"/>
                  </a:cubicBezTo>
                  <a:cubicBezTo>
                    <a:pt x="404" y="132"/>
                    <a:pt x="408" y="126"/>
                    <a:pt x="412" y="120"/>
                  </a:cubicBezTo>
                  <a:cubicBezTo>
                    <a:pt x="416" y="114"/>
                    <a:pt x="420" y="109"/>
                    <a:pt x="424" y="103"/>
                  </a:cubicBezTo>
                  <a:cubicBezTo>
                    <a:pt x="425" y="101"/>
                    <a:pt x="425" y="99"/>
                    <a:pt x="423" y="97"/>
                  </a:cubicBezTo>
                  <a:cubicBezTo>
                    <a:pt x="419" y="92"/>
                    <a:pt x="415" y="89"/>
                    <a:pt x="408" y="90"/>
                  </a:cubicBezTo>
                  <a:cubicBezTo>
                    <a:pt x="402" y="91"/>
                    <a:pt x="396" y="92"/>
                    <a:pt x="390" y="93"/>
                  </a:cubicBezTo>
                  <a:cubicBezTo>
                    <a:pt x="381" y="93"/>
                    <a:pt x="372" y="95"/>
                    <a:pt x="363" y="99"/>
                  </a:cubicBezTo>
                  <a:cubicBezTo>
                    <a:pt x="362" y="99"/>
                    <a:pt x="361" y="99"/>
                    <a:pt x="360" y="99"/>
                  </a:cubicBezTo>
                  <a:cubicBezTo>
                    <a:pt x="356" y="97"/>
                    <a:pt x="354" y="95"/>
                    <a:pt x="351" y="94"/>
                  </a:cubicBezTo>
                  <a:cubicBezTo>
                    <a:pt x="347" y="92"/>
                    <a:pt x="344" y="90"/>
                    <a:pt x="342" y="87"/>
                  </a:cubicBezTo>
                  <a:cubicBezTo>
                    <a:pt x="339" y="82"/>
                    <a:pt x="336" y="77"/>
                    <a:pt x="332" y="73"/>
                  </a:cubicBezTo>
                  <a:cubicBezTo>
                    <a:pt x="327" y="67"/>
                    <a:pt x="322" y="61"/>
                    <a:pt x="316" y="55"/>
                  </a:cubicBezTo>
                  <a:cubicBezTo>
                    <a:pt x="304" y="44"/>
                    <a:pt x="292" y="33"/>
                    <a:pt x="279" y="22"/>
                  </a:cubicBezTo>
                  <a:cubicBezTo>
                    <a:pt x="278" y="21"/>
                    <a:pt x="277" y="19"/>
                    <a:pt x="275" y="21"/>
                  </a:cubicBezTo>
                  <a:cubicBezTo>
                    <a:pt x="275" y="26"/>
                    <a:pt x="275" y="32"/>
                    <a:pt x="275" y="37"/>
                  </a:cubicBezTo>
                  <a:cubicBezTo>
                    <a:pt x="276" y="49"/>
                    <a:pt x="278" y="60"/>
                    <a:pt x="278" y="72"/>
                  </a:cubicBezTo>
                  <a:cubicBezTo>
                    <a:pt x="278" y="85"/>
                    <a:pt x="280" y="97"/>
                    <a:pt x="283" y="110"/>
                  </a:cubicBezTo>
                  <a:cubicBezTo>
                    <a:pt x="285" y="119"/>
                    <a:pt x="286" y="128"/>
                    <a:pt x="287" y="137"/>
                  </a:cubicBezTo>
                  <a:cubicBezTo>
                    <a:pt x="284" y="139"/>
                    <a:pt x="281" y="141"/>
                    <a:pt x="278" y="142"/>
                  </a:cubicBezTo>
                  <a:cubicBezTo>
                    <a:pt x="276" y="143"/>
                    <a:pt x="274" y="144"/>
                    <a:pt x="272" y="145"/>
                  </a:cubicBezTo>
                  <a:cubicBezTo>
                    <a:pt x="263" y="152"/>
                    <a:pt x="251" y="157"/>
                    <a:pt x="241" y="162"/>
                  </a:cubicBezTo>
                  <a:cubicBezTo>
                    <a:pt x="228" y="168"/>
                    <a:pt x="216" y="174"/>
                    <a:pt x="204" y="179"/>
                  </a:cubicBezTo>
                  <a:cubicBezTo>
                    <a:pt x="203" y="180"/>
                    <a:pt x="203" y="180"/>
                    <a:pt x="202" y="181"/>
                  </a:cubicBezTo>
                  <a:cubicBezTo>
                    <a:pt x="203" y="182"/>
                    <a:pt x="204" y="183"/>
                    <a:pt x="204" y="184"/>
                  </a:cubicBezTo>
                  <a:cubicBezTo>
                    <a:pt x="207" y="186"/>
                    <a:pt x="210" y="186"/>
                    <a:pt x="214" y="186"/>
                  </a:cubicBezTo>
                  <a:cubicBezTo>
                    <a:pt x="235" y="185"/>
                    <a:pt x="257" y="185"/>
                    <a:pt x="278" y="185"/>
                  </a:cubicBezTo>
                  <a:cubicBezTo>
                    <a:pt x="281" y="185"/>
                    <a:pt x="283" y="185"/>
                    <a:pt x="286" y="185"/>
                  </a:cubicBezTo>
                  <a:close/>
                  <a:moveTo>
                    <a:pt x="263" y="25"/>
                  </a:moveTo>
                  <a:cubicBezTo>
                    <a:pt x="209" y="77"/>
                    <a:pt x="164" y="133"/>
                    <a:pt x="126" y="195"/>
                  </a:cubicBezTo>
                  <a:cubicBezTo>
                    <a:pt x="83" y="267"/>
                    <a:pt x="43" y="369"/>
                    <a:pt x="40" y="394"/>
                  </a:cubicBezTo>
                  <a:cubicBezTo>
                    <a:pt x="42" y="391"/>
                    <a:pt x="43" y="388"/>
                    <a:pt x="44" y="386"/>
                  </a:cubicBezTo>
                  <a:cubicBezTo>
                    <a:pt x="47" y="381"/>
                    <a:pt x="49" y="376"/>
                    <a:pt x="52" y="371"/>
                  </a:cubicBezTo>
                  <a:cubicBezTo>
                    <a:pt x="67" y="342"/>
                    <a:pt x="83" y="313"/>
                    <a:pt x="100" y="286"/>
                  </a:cubicBezTo>
                  <a:cubicBezTo>
                    <a:pt x="117" y="260"/>
                    <a:pt x="133" y="234"/>
                    <a:pt x="151" y="210"/>
                  </a:cubicBezTo>
                  <a:cubicBezTo>
                    <a:pt x="158" y="200"/>
                    <a:pt x="166" y="191"/>
                    <a:pt x="174" y="183"/>
                  </a:cubicBezTo>
                  <a:cubicBezTo>
                    <a:pt x="177" y="180"/>
                    <a:pt x="180" y="179"/>
                    <a:pt x="184" y="177"/>
                  </a:cubicBezTo>
                  <a:cubicBezTo>
                    <a:pt x="189" y="175"/>
                    <a:pt x="193" y="173"/>
                    <a:pt x="197" y="171"/>
                  </a:cubicBezTo>
                  <a:cubicBezTo>
                    <a:pt x="202" y="169"/>
                    <a:pt x="207" y="166"/>
                    <a:pt x="211" y="163"/>
                  </a:cubicBezTo>
                  <a:cubicBezTo>
                    <a:pt x="229" y="153"/>
                    <a:pt x="247" y="143"/>
                    <a:pt x="265" y="133"/>
                  </a:cubicBezTo>
                  <a:cubicBezTo>
                    <a:pt x="267" y="132"/>
                    <a:pt x="269" y="131"/>
                    <a:pt x="270" y="130"/>
                  </a:cubicBezTo>
                  <a:cubicBezTo>
                    <a:pt x="268" y="112"/>
                    <a:pt x="266" y="95"/>
                    <a:pt x="265" y="78"/>
                  </a:cubicBezTo>
                  <a:cubicBezTo>
                    <a:pt x="264" y="61"/>
                    <a:pt x="263" y="44"/>
                    <a:pt x="263" y="25"/>
                  </a:cubicBezTo>
                  <a:close/>
                  <a:moveTo>
                    <a:pt x="48" y="450"/>
                  </a:moveTo>
                  <a:cubicBezTo>
                    <a:pt x="49" y="451"/>
                    <a:pt x="49" y="451"/>
                    <a:pt x="50" y="452"/>
                  </a:cubicBezTo>
                  <a:cubicBezTo>
                    <a:pt x="51" y="450"/>
                    <a:pt x="53" y="449"/>
                    <a:pt x="55" y="447"/>
                  </a:cubicBezTo>
                  <a:cubicBezTo>
                    <a:pt x="79" y="425"/>
                    <a:pt x="104" y="405"/>
                    <a:pt x="131" y="387"/>
                  </a:cubicBezTo>
                  <a:cubicBezTo>
                    <a:pt x="153" y="372"/>
                    <a:pt x="175" y="359"/>
                    <a:pt x="197" y="344"/>
                  </a:cubicBezTo>
                  <a:cubicBezTo>
                    <a:pt x="225" y="326"/>
                    <a:pt x="255" y="310"/>
                    <a:pt x="286" y="297"/>
                  </a:cubicBezTo>
                  <a:cubicBezTo>
                    <a:pt x="287" y="296"/>
                    <a:pt x="288" y="296"/>
                    <a:pt x="288" y="295"/>
                  </a:cubicBezTo>
                  <a:cubicBezTo>
                    <a:pt x="287" y="285"/>
                    <a:pt x="285" y="275"/>
                    <a:pt x="284" y="266"/>
                  </a:cubicBezTo>
                  <a:cubicBezTo>
                    <a:pt x="283" y="256"/>
                    <a:pt x="282" y="246"/>
                    <a:pt x="281" y="236"/>
                  </a:cubicBezTo>
                  <a:cubicBezTo>
                    <a:pt x="280" y="227"/>
                    <a:pt x="280" y="217"/>
                    <a:pt x="277" y="207"/>
                  </a:cubicBezTo>
                  <a:cubicBezTo>
                    <a:pt x="275" y="209"/>
                    <a:pt x="274" y="209"/>
                    <a:pt x="272" y="211"/>
                  </a:cubicBezTo>
                  <a:cubicBezTo>
                    <a:pt x="256" y="223"/>
                    <a:pt x="239" y="236"/>
                    <a:pt x="224" y="250"/>
                  </a:cubicBezTo>
                  <a:cubicBezTo>
                    <a:pt x="204" y="270"/>
                    <a:pt x="183" y="289"/>
                    <a:pt x="164" y="309"/>
                  </a:cubicBezTo>
                  <a:cubicBezTo>
                    <a:pt x="130" y="344"/>
                    <a:pt x="98" y="380"/>
                    <a:pt x="69" y="420"/>
                  </a:cubicBezTo>
                  <a:cubicBezTo>
                    <a:pt x="62" y="430"/>
                    <a:pt x="55" y="440"/>
                    <a:pt x="48" y="450"/>
                  </a:cubicBezTo>
                  <a:close/>
                  <a:moveTo>
                    <a:pt x="424" y="72"/>
                  </a:moveTo>
                  <a:cubicBezTo>
                    <a:pt x="405" y="72"/>
                    <a:pt x="386" y="72"/>
                    <a:pt x="367" y="73"/>
                  </a:cubicBezTo>
                  <a:cubicBezTo>
                    <a:pt x="363" y="73"/>
                    <a:pt x="360" y="74"/>
                    <a:pt x="356" y="75"/>
                  </a:cubicBezTo>
                  <a:cubicBezTo>
                    <a:pt x="358" y="79"/>
                    <a:pt x="360" y="82"/>
                    <a:pt x="365" y="82"/>
                  </a:cubicBezTo>
                  <a:cubicBezTo>
                    <a:pt x="384" y="82"/>
                    <a:pt x="401" y="79"/>
                    <a:pt x="419" y="76"/>
                  </a:cubicBezTo>
                  <a:cubicBezTo>
                    <a:pt x="421" y="75"/>
                    <a:pt x="423" y="75"/>
                    <a:pt x="424" y="72"/>
                  </a:cubicBezTo>
                  <a:close/>
                  <a:moveTo>
                    <a:pt x="390" y="212"/>
                  </a:moveTo>
                  <a:cubicBezTo>
                    <a:pt x="383" y="208"/>
                    <a:pt x="376" y="207"/>
                    <a:pt x="363" y="209"/>
                  </a:cubicBezTo>
                  <a:cubicBezTo>
                    <a:pt x="360" y="214"/>
                    <a:pt x="357" y="220"/>
                    <a:pt x="354" y="226"/>
                  </a:cubicBezTo>
                  <a:cubicBezTo>
                    <a:pt x="353" y="227"/>
                    <a:pt x="352" y="229"/>
                    <a:pt x="351" y="231"/>
                  </a:cubicBezTo>
                  <a:cubicBezTo>
                    <a:pt x="351" y="232"/>
                    <a:pt x="351" y="232"/>
                    <a:pt x="352" y="233"/>
                  </a:cubicBezTo>
                  <a:cubicBezTo>
                    <a:pt x="364" y="226"/>
                    <a:pt x="376" y="219"/>
                    <a:pt x="389" y="214"/>
                  </a:cubicBezTo>
                  <a:cubicBezTo>
                    <a:pt x="390" y="213"/>
                    <a:pt x="390" y="213"/>
                    <a:pt x="390" y="2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3022600" y="6208713"/>
              <a:ext cx="44450" cy="73025"/>
            </a:xfrm>
            <a:custGeom>
              <a:avLst/>
              <a:gdLst>
                <a:gd name="T0" fmla="*/ 16 w 16"/>
                <a:gd name="T1" fmla="*/ 7 h 26"/>
                <a:gd name="T2" fmla="*/ 15 w 16"/>
                <a:gd name="T3" fmla="*/ 10 h 26"/>
                <a:gd name="T4" fmla="*/ 5 w 16"/>
                <a:gd name="T5" fmla="*/ 25 h 26"/>
                <a:gd name="T6" fmla="*/ 1 w 16"/>
                <a:gd name="T7" fmla="*/ 24 h 26"/>
                <a:gd name="T8" fmla="*/ 0 w 16"/>
                <a:gd name="T9" fmla="*/ 19 h 26"/>
                <a:gd name="T10" fmla="*/ 3 w 16"/>
                <a:gd name="T11" fmla="*/ 12 h 26"/>
                <a:gd name="T12" fmla="*/ 8 w 16"/>
                <a:gd name="T13" fmla="*/ 3 h 26"/>
                <a:gd name="T14" fmla="*/ 12 w 16"/>
                <a:gd name="T15" fmla="*/ 0 h 26"/>
                <a:gd name="T16" fmla="*/ 16 w 16"/>
                <a:gd name="T17" fmla="*/ 4 h 26"/>
                <a:gd name="T18" fmla="*/ 16 w 16"/>
                <a:gd name="T1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6">
                  <a:moveTo>
                    <a:pt x="16" y="7"/>
                  </a:moveTo>
                  <a:cubicBezTo>
                    <a:pt x="16" y="7"/>
                    <a:pt x="16" y="9"/>
                    <a:pt x="15" y="10"/>
                  </a:cubicBezTo>
                  <a:cubicBezTo>
                    <a:pt x="12" y="15"/>
                    <a:pt x="9" y="20"/>
                    <a:pt x="5" y="25"/>
                  </a:cubicBezTo>
                  <a:cubicBezTo>
                    <a:pt x="4" y="26"/>
                    <a:pt x="1" y="26"/>
                    <a:pt x="1" y="24"/>
                  </a:cubicBezTo>
                  <a:cubicBezTo>
                    <a:pt x="0" y="22"/>
                    <a:pt x="0" y="20"/>
                    <a:pt x="0" y="19"/>
                  </a:cubicBezTo>
                  <a:cubicBezTo>
                    <a:pt x="1" y="17"/>
                    <a:pt x="2" y="14"/>
                    <a:pt x="3" y="12"/>
                  </a:cubicBezTo>
                  <a:cubicBezTo>
                    <a:pt x="5" y="10"/>
                    <a:pt x="7" y="7"/>
                    <a:pt x="8" y="3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5"/>
                    <a:pt x="16" y="5"/>
                    <a:pt x="16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0"/>
            <p:cNvSpPr/>
            <p:nvPr/>
          </p:nvSpPr>
          <p:spPr bwMode="auto">
            <a:xfrm>
              <a:off x="3062288" y="6242050"/>
              <a:ext cx="26988" cy="39688"/>
            </a:xfrm>
            <a:custGeom>
              <a:avLst/>
              <a:gdLst>
                <a:gd name="T0" fmla="*/ 8 w 10"/>
                <a:gd name="T1" fmla="*/ 0 h 14"/>
                <a:gd name="T2" fmla="*/ 2 w 10"/>
                <a:gd name="T3" fmla="*/ 14 h 14"/>
                <a:gd name="T4" fmla="*/ 0 w 10"/>
                <a:gd name="T5" fmla="*/ 10 h 14"/>
                <a:gd name="T6" fmla="*/ 6 w 10"/>
                <a:gd name="T7" fmla="*/ 1 h 14"/>
                <a:gd name="T8" fmla="*/ 8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8" y="0"/>
                  </a:moveTo>
                  <a:cubicBezTo>
                    <a:pt x="10" y="6"/>
                    <a:pt x="4" y="9"/>
                    <a:pt x="2" y="14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2" y="7"/>
                    <a:pt x="4" y="4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40"/>
            <p:cNvSpPr/>
            <p:nvPr/>
          </p:nvSpPr>
          <p:spPr bwMode="auto">
            <a:xfrm>
              <a:off x="1787525" y="6543675"/>
              <a:ext cx="271463" cy="735013"/>
            </a:xfrm>
            <a:custGeom>
              <a:avLst/>
              <a:gdLst>
                <a:gd name="T0" fmla="*/ 84 w 97"/>
                <a:gd name="T1" fmla="*/ 5 h 262"/>
                <a:gd name="T2" fmla="*/ 28 w 97"/>
                <a:gd name="T3" fmla="*/ 124 h 262"/>
                <a:gd name="T4" fmla="*/ 10 w 97"/>
                <a:gd name="T5" fmla="*/ 194 h 262"/>
                <a:gd name="T6" fmla="*/ 0 w 97"/>
                <a:gd name="T7" fmla="*/ 256 h 262"/>
                <a:gd name="T8" fmla="*/ 9 w 97"/>
                <a:gd name="T9" fmla="*/ 256 h 262"/>
                <a:gd name="T10" fmla="*/ 25 w 97"/>
                <a:gd name="T11" fmla="*/ 191 h 262"/>
                <a:gd name="T12" fmla="*/ 43 w 97"/>
                <a:gd name="T13" fmla="*/ 128 h 262"/>
                <a:gd name="T14" fmla="*/ 94 w 97"/>
                <a:gd name="T15" fmla="*/ 11 h 262"/>
                <a:gd name="T16" fmla="*/ 84 w 97"/>
                <a:gd name="T17" fmla="*/ 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62">
                  <a:moveTo>
                    <a:pt x="84" y="5"/>
                  </a:moveTo>
                  <a:cubicBezTo>
                    <a:pt x="58" y="41"/>
                    <a:pt x="41" y="82"/>
                    <a:pt x="28" y="124"/>
                  </a:cubicBezTo>
                  <a:cubicBezTo>
                    <a:pt x="20" y="147"/>
                    <a:pt x="16" y="170"/>
                    <a:pt x="10" y="194"/>
                  </a:cubicBezTo>
                  <a:cubicBezTo>
                    <a:pt x="6" y="214"/>
                    <a:pt x="0" y="235"/>
                    <a:pt x="0" y="256"/>
                  </a:cubicBezTo>
                  <a:cubicBezTo>
                    <a:pt x="0" y="262"/>
                    <a:pt x="9" y="262"/>
                    <a:pt x="9" y="256"/>
                  </a:cubicBezTo>
                  <a:cubicBezTo>
                    <a:pt x="10" y="234"/>
                    <a:pt x="19" y="211"/>
                    <a:pt x="25" y="191"/>
                  </a:cubicBezTo>
                  <a:cubicBezTo>
                    <a:pt x="31" y="170"/>
                    <a:pt x="36" y="148"/>
                    <a:pt x="43" y="128"/>
                  </a:cubicBezTo>
                  <a:cubicBezTo>
                    <a:pt x="56" y="87"/>
                    <a:pt x="73" y="48"/>
                    <a:pt x="94" y="11"/>
                  </a:cubicBezTo>
                  <a:cubicBezTo>
                    <a:pt x="97" y="4"/>
                    <a:pt x="88" y="0"/>
                    <a:pt x="84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41"/>
            <p:cNvSpPr/>
            <p:nvPr/>
          </p:nvSpPr>
          <p:spPr bwMode="auto">
            <a:xfrm>
              <a:off x="1677988" y="6953250"/>
              <a:ext cx="92075" cy="479425"/>
            </a:xfrm>
            <a:custGeom>
              <a:avLst/>
              <a:gdLst>
                <a:gd name="T0" fmla="*/ 14 w 33"/>
                <a:gd name="T1" fmla="*/ 135 h 171"/>
                <a:gd name="T2" fmla="*/ 16 w 33"/>
                <a:gd name="T3" fmla="*/ 95 h 171"/>
                <a:gd name="T4" fmla="*/ 32 w 33"/>
                <a:gd name="T5" fmla="*/ 6 h 171"/>
                <a:gd name="T6" fmla="*/ 23 w 33"/>
                <a:gd name="T7" fmla="*/ 5 h 171"/>
                <a:gd name="T8" fmla="*/ 1 w 33"/>
                <a:gd name="T9" fmla="*/ 102 h 171"/>
                <a:gd name="T10" fmla="*/ 0 w 33"/>
                <a:gd name="T11" fmla="*/ 145 h 171"/>
                <a:gd name="T12" fmla="*/ 9 w 33"/>
                <a:gd name="T13" fmla="*/ 169 h 171"/>
                <a:gd name="T14" fmla="*/ 15 w 33"/>
                <a:gd name="T15" fmla="*/ 165 h 171"/>
                <a:gd name="T16" fmla="*/ 15 w 33"/>
                <a:gd name="T17" fmla="*/ 162 h 171"/>
                <a:gd name="T18" fmla="*/ 14 w 33"/>
                <a:gd name="T19" fmla="*/ 160 h 171"/>
                <a:gd name="T20" fmla="*/ 14 w 33"/>
                <a:gd name="T21" fmla="*/ 13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71">
                  <a:moveTo>
                    <a:pt x="14" y="135"/>
                  </a:moveTo>
                  <a:cubicBezTo>
                    <a:pt x="16" y="122"/>
                    <a:pt x="15" y="108"/>
                    <a:pt x="16" y="95"/>
                  </a:cubicBezTo>
                  <a:cubicBezTo>
                    <a:pt x="19" y="65"/>
                    <a:pt x="30" y="36"/>
                    <a:pt x="32" y="6"/>
                  </a:cubicBezTo>
                  <a:cubicBezTo>
                    <a:pt x="33" y="1"/>
                    <a:pt x="25" y="0"/>
                    <a:pt x="23" y="5"/>
                  </a:cubicBezTo>
                  <a:cubicBezTo>
                    <a:pt x="14" y="37"/>
                    <a:pt x="3" y="68"/>
                    <a:pt x="1" y="102"/>
                  </a:cubicBezTo>
                  <a:cubicBezTo>
                    <a:pt x="0" y="116"/>
                    <a:pt x="0" y="131"/>
                    <a:pt x="0" y="145"/>
                  </a:cubicBezTo>
                  <a:cubicBezTo>
                    <a:pt x="0" y="154"/>
                    <a:pt x="2" y="163"/>
                    <a:pt x="9" y="169"/>
                  </a:cubicBezTo>
                  <a:cubicBezTo>
                    <a:pt x="12" y="171"/>
                    <a:pt x="16" y="169"/>
                    <a:pt x="15" y="165"/>
                  </a:cubicBezTo>
                  <a:cubicBezTo>
                    <a:pt x="15" y="164"/>
                    <a:pt x="15" y="163"/>
                    <a:pt x="15" y="162"/>
                  </a:cubicBezTo>
                  <a:cubicBezTo>
                    <a:pt x="15" y="161"/>
                    <a:pt x="15" y="160"/>
                    <a:pt x="14" y="160"/>
                  </a:cubicBezTo>
                  <a:cubicBezTo>
                    <a:pt x="13" y="152"/>
                    <a:pt x="14" y="143"/>
                    <a:pt x="14" y="1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857198" y="5518700"/>
            <a:ext cx="1549218" cy="751756"/>
            <a:chOff x="1817688" y="3783013"/>
            <a:chExt cx="2044700" cy="992188"/>
          </a:xfrm>
        </p:grpSpPr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2476500" y="3829050"/>
              <a:ext cx="777875" cy="660400"/>
            </a:xfrm>
            <a:custGeom>
              <a:avLst/>
              <a:gdLst>
                <a:gd name="T0" fmla="*/ 277 w 278"/>
                <a:gd name="T1" fmla="*/ 125 h 236"/>
                <a:gd name="T2" fmla="*/ 264 w 278"/>
                <a:gd name="T3" fmla="*/ 132 h 236"/>
                <a:gd name="T4" fmla="*/ 258 w 278"/>
                <a:gd name="T5" fmla="*/ 135 h 236"/>
                <a:gd name="T6" fmla="*/ 224 w 278"/>
                <a:gd name="T7" fmla="*/ 157 h 236"/>
                <a:gd name="T8" fmla="*/ 199 w 278"/>
                <a:gd name="T9" fmla="*/ 174 h 236"/>
                <a:gd name="T10" fmla="*/ 194 w 278"/>
                <a:gd name="T11" fmla="*/ 177 h 236"/>
                <a:gd name="T12" fmla="*/ 160 w 278"/>
                <a:gd name="T13" fmla="*/ 195 h 236"/>
                <a:gd name="T14" fmla="*/ 117 w 278"/>
                <a:gd name="T15" fmla="*/ 214 h 236"/>
                <a:gd name="T16" fmla="*/ 69 w 278"/>
                <a:gd name="T17" fmla="*/ 228 h 236"/>
                <a:gd name="T18" fmla="*/ 31 w 278"/>
                <a:gd name="T19" fmla="*/ 234 h 236"/>
                <a:gd name="T20" fmla="*/ 21 w 278"/>
                <a:gd name="T21" fmla="*/ 236 h 236"/>
                <a:gd name="T22" fmla="*/ 10 w 278"/>
                <a:gd name="T23" fmla="*/ 215 h 236"/>
                <a:gd name="T24" fmla="*/ 7 w 278"/>
                <a:gd name="T25" fmla="*/ 136 h 236"/>
                <a:gd name="T26" fmla="*/ 15 w 278"/>
                <a:gd name="T27" fmla="*/ 100 h 236"/>
                <a:gd name="T28" fmla="*/ 24 w 278"/>
                <a:gd name="T29" fmla="*/ 78 h 236"/>
                <a:gd name="T30" fmla="*/ 29 w 278"/>
                <a:gd name="T31" fmla="*/ 65 h 236"/>
                <a:gd name="T32" fmla="*/ 36 w 278"/>
                <a:gd name="T33" fmla="*/ 53 h 236"/>
                <a:gd name="T34" fmla="*/ 55 w 278"/>
                <a:gd name="T35" fmla="*/ 36 h 236"/>
                <a:gd name="T36" fmla="*/ 58 w 278"/>
                <a:gd name="T37" fmla="*/ 34 h 236"/>
                <a:gd name="T38" fmla="*/ 67 w 278"/>
                <a:gd name="T39" fmla="*/ 25 h 236"/>
                <a:gd name="T40" fmla="*/ 151 w 278"/>
                <a:gd name="T41" fmla="*/ 0 h 236"/>
                <a:gd name="T42" fmla="*/ 173 w 278"/>
                <a:gd name="T43" fmla="*/ 2 h 236"/>
                <a:gd name="T44" fmla="*/ 197 w 278"/>
                <a:gd name="T45" fmla="*/ 6 h 236"/>
                <a:gd name="T46" fmla="*/ 229 w 278"/>
                <a:gd name="T47" fmla="*/ 21 h 236"/>
                <a:gd name="T48" fmla="*/ 245 w 278"/>
                <a:gd name="T49" fmla="*/ 36 h 236"/>
                <a:gd name="T50" fmla="*/ 269 w 278"/>
                <a:gd name="T51" fmla="*/ 77 h 236"/>
                <a:gd name="T52" fmla="*/ 276 w 278"/>
                <a:gd name="T53" fmla="*/ 108 h 236"/>
                <a:gd name="T54" fmla="*/ 278 w 278"/>
                <a:gd name="T55" fmla="*/ 118 h 236"/>
                <a:gd name="T56" fmla="*/ 277 w 278"/>
                <a:gd name="T57" fmla="*/ 125 h 236"/>
                <a:gd name="T58" fmla="*/ 17 w 278"/>
                <a:gd name="T59" fmla="*/ 187 h 236"/>
                <a:gd name="T60" fmla="*/ 26 w 278"/>
                <a:gd name="T61" fmla="*/ 164 h 236"/>
                <a:gd name="T62" fmla="*/ 28 w 278"/>
                <a:gd name="T63" fmla="*/ 155 h 236"/>
                <a:gd name="T64" fmla="*/ 29 w 278"/>
                <a:gd name="T65" fmla="*/ 146 h 236"/>
                <a:gd name="T66" fmla="*/ 27 w 278"/>
                <a:gd name="T67" fmla="*/ 142 h 236"/>
                <a:gd name="T68" fmla="*/ 22 w 278"/>
                <a:gd name="T69" fmla="*/ 143 h 236"/>
                <a:gd name="T70" fmla="*/ 19 w 278"/>
                <a:gd name="T71" fmla="*/ 148 h 236"/>
                <a:gd name="T72" fmla="*/ 14 w 278"/>
                <a:gd name="T73" fmla="*/ 169 h 236"/>
                <a:gd name="T74" fmla="*/ 14 w 278"/>
                <a:gd name="T75" fmla="*/ 184 h 236"/>
                <a:gd name="T76" fmla="*/ 17 w 278"/>
                <a:gd name="T77" fmla="*/ 187 h 236"/>
                <a:gd name="T78" fmla="*/ 34 w 278"/>
                <a:gd name="T79" fmla="*/ 204 h 236"/>
                <a:gd name="T80" fmla="*/ 37 w 278"/>
                <a:gd name="T81" fmla="*/ 198 h 236"/>
                <a:gd name="T82" fmla="*/ 45 w 278"/>
                <a:gd name="T83" fmla="*/ 164 h 236"/>
                <a:gd name="T84" fmla="*/ 44 w 278"/>
                <a:gd name="T85" fmla="*/ 162 h 236"/>
                <a:gd name="T86" fmla="*/ 33 w 278"/>
                <a:gd name="T87" fmla="*/ 190 h 236"/>
                <a:gd name="T88" fmla="*/ 34 w 278"/>
                <a:gd name="T89" fmla="*/ 204 h 236"/>
                <a:gd name="T90" fmla="*/ 52 w 278"/>
                <a:gd name="T91" fmla="*/ 195 h 236"/>
                <a:gd name="T92" fmla="*/ 49 w 278"/>
                <a:gd name="T93" fmla="*/ 194 h 236"/>
                <a:gd name="T94" fmla="*/ 48 w 278"/>
                <a:gd name="T95" fmla="*/ 195 h 236"/>
                <a:gd name="T96" fmla="*/ 43 w 278"/>
                <a:gd name="T97" fmla="*/ 210 h 236"/>
                <a:gd name="T98" fmla="*/ 46 w 278"/>
                <a:gd name="T99" fmla="*/ 213 h 236"/>
                <a:gd name="T100" fmla="*/ 48 w 278"/>
                <a:gd name="T101" fmla="*/ 211 h 236"/>
                <a:gd name="T102" fmla="*/ 53 w 278"/>
                <a:gd name="T103" fmla="*/ 197 h 236"/>
                <a:gd name="T104" fmla="*/ 52 w 278"/>
                <a:gd name="T105" fmla="*/ 19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6">
                  <a:moveTo>
                    <a:pt x="277" y="125"/>
                  </a:moveTo>
                  <a:cubicBezTo>
                    <a:pt x="273" y="128"/>
                    <a:pt x="268" y="130"/>
                    <a:pt x="264" y="132"/>
                  </a:cubicBezTo>
                  <a:cubicBezTo>
                    <a:pt x="262" y="133"/>
                    <a:pt x="260" y="134"/>
                    <a:pt x="258" y="135"/>
                  </a:cubicBezTo>
                  <a:cubicBezTo>
                    <a:pt x="247" y="143"/>
                    <a:pt x="236" y="151"/>
                    <a:pt x="224" y="157"/>
                  </a:cubicBezTo>
                  <a:cubicBezTo>
                    <a:pt x="215" y="162"/>
                    <a:pt x="207" y="167"/>
                    <a:pt x="199" y="174"/>
                  </a:cubicBezTo>
                  <a:cubicBezTo>
                    <a:pt x="198" y="175"/>
                    <a:pt x="196" y="176"/>
                    <a:pt x="194" y="177"/>
                  </a:cubicBezTo>
                  <a:cubicBezTo>
                    <a:pt x="182" y="182"/>
                    <a:pt x="172" y="190"/>
                    <a:pt x="160" y="195"/>
                  </a:cubicBezTo>
                  <a:cubicBezTo>
                    <a:pt x="145" y="201"/>
                    <a:pt x="131" y="208"/>
                    <a:pt x="117" y="214"/>
                  </a:cubicBezTo>
                  <a:cubicBezTo>
                    <a:pt x="101" y="220"/>
                    <a:pt x="85" y="225"/>
                    <a:pt x="69" y="228"/>
                  </a:cubicBezTo>
                  <a:cubicBezTo>
                    <a:pt x="56" y="230"/>
                    <a:pt x="44" y="232"/>
                    <a:pt x="31" y="234"/>
                  </a:cubicBezTo>
                  <a:cubicBezTo>
                    <a:pt x="28" y="235"/>
                    <a:pt x="25" y="235"/>
                    <a:pt x="21" y="236"/>
                  </a:cubicBezTo>
                  <a:cubicBezTo>
                    <a:pt x="15" y="230"/>
                    <a:pt x="12" y="223"/>
                    <a:pt x="10" y="215"/>
                  </a:cubicBezTo>
                  <a:cubicBezTo>
                    <a:pt x="3" y="189"/>
                    <a:pt x="0" y="163"/>
                    <a:pt x="7" y="136"/>
                  </a:cubicBezTo>
                  <a:cubicBezTo>
                    <a:pt x="10" y="124"/>
                    <a:pt x="12" y="112"/>
                    <a:pt x="15" y="100"/>
                  </a:cubicBezTo>
                  <a:cubicBezTo>
                    <a:pt x="17" y="92"/>
                    <a:pt x="20" y="85"/>
                    <a:pt x="24" y="78"/>
                  </a:cubicBezTo>
                  <a:cubicBezTo>
                    <a:pt x="26" y="74"/>
                    <a:pt x="28" y="70"/>
                    <a:pt x="29" y="65"/>
                  </a:cubicBezTo>
                  <a:cubicBezTo>
                    <a:pt x="29" y="61"/>
                    <a:pt x="33" y="57"/>
                    <a:pt x="36" y="53"/>
                  </a:cubicBezTo>
                  <a:cubicBezTo>
                    <a:pt x="43" y="48"/>
                    <a:pt x="49" y="42"/>
                    <a:pt x="55" y="36"/>
                  </a:cubicBezTo>
                  <a:cubicBezTo>
                    <a:pt x="56" y="36"/>
                    <a:pt x="58" y="35"/>
                    <a:pt x="58" y="34"/>
                  </a:cubicBezTo>
                  <a:cubicBezTo>
                    <a:pt x="59" y="28"/>
                    <a:pt x="63" y="27"/>
                    <a:pt x="67" y="25"/>
                  </a:cubicBezTo>
                  <a:cubicBezTo>
                    <a:pt x="93" y="11"/>
                    <a:pt x="122" y="3"/>
                    <a:pt x="151" y="0"/>
                  </a:cubicBezTo>
                  <a:cubicBezTo>
                    <a:pt x="158" y="0"/>
                    <a:pt x="165" y="0"/>
                    <a:pt x="173" y="2"/>
                  </a:cubicBezTo>
                  <a:cubicBezTo>
                    <a:pt x="181" y="3"/>
                    <a:pt x="189" y="5"/>
                    <a:pt x="197" y="6"/>
                  </a:cubicBezTo>
                  <a:cubicBezTo>
                    <a:pt x="209" y="8"/>
                    <a:pt x="219" y="13"/>
                    <a:pt x="229" y="21"/>
                  </a:cubicBezTo>
                  <a:cubicBezTo>
                    <a:pt x="234" y="26"/>
                    <a:pt x="240" y="31"/>
                    <a:pt x="245" y="36"/>
                  </a:cubicBezTo>
                  <a:cubicBezTo>
                    <a:pt x="256" y="48"/>
                    <a:pt x="264" y="61"/>
                    <a:pt x="269" y="77"/>
                  </a:cubicBezTo>
                  <a:cubicBezTo>
                    <a:pt x="271" y="87"/>
                    <a:pt x="274" y="97"/>
                    <a:pt x="276" y="108"/>
                  </a:cubicBezTo>
                  <a:cubicBezTo>
                    <a:pt x="277" y="111"/>
                    <a:pt x="277" y="114"/>
                    <a:pt x="278" y="118"/>
                  </a:cubicBezTo>
                  <a:cubicBezTo>
                    <a:pt x="278" y="120"/>
                    <a:pt x="277" y="123"/>
                    <a:pt x="277" y="125"/>
                  </a:cubicBezTo>
                  <a:close/>
                  <a:moveTo>
                    <a:pt x="17" y="187"/>
                  </a:moveTo>
                  <a:cubicBezTo>
                    <a:pt x="20" y="179"/>
                    <a:pt x="25" y="172"/>
                    <a:pt x="26" y="164"/>
                  </a:cubicBezTo>
                  <a:cubicBezTo>
                    <a:pt x="26" y="161"/>
                    <a:pt x="27" y="158"/>
                    <a:pt x="28" y="155"/>
                  </a:cubicBezTo>
                  <a:cubicBezTo>
                    <a:pt x="28" y="152"/>
                    <a:pt x="29" y="149"/>
                    <a:pt x="29" y="146"/>
                  </a:cubicBezTo>
                  <a:cubicBezTo>
                    <a:pt x="29" y="145"/>
                    <a:pt x="28" y="142"/>
                    <a:pt x="27" y="142"/>
                  </a:cubicBezTo>
                  <a:cubicBezTo>
                    <a:pt x="26" y="142"/>
                    <a:pt x="23" y="142"/>
                    <a:pt x="22" y="143"/>
                  </a:cubicBezTo>
                  <a:cubicBezTo>
                    <a:pt x="21" y="144"/>
                    <a:pt x="20" y="146"/>
                    <a:pt x="19" y="148"/>
                  </a:cubicBezTo>
                  <a:cubicBezTo>
                    <a:pt x="18" y="155"/>
                    <a:pt x="16" y="162"/>
                    <a:pt x="14" y="169"/>
                  </a:cubicBezTo>
                  <a:cubicBezTo>
                    <a:pt x="13" y="174"/>
                    <a:pt x="14" y="179"/>
                    <a:pt x="14" y="184"/>
                  </a:cubicBezTo>
                  <a:cubicBezTo>
                    <a:pt x="14" y="185"/>
                    <a:pt x="16" y="186"/>
                    <a:pt x="17" y="187"/>
                  </a:cubicBezTo>
                  <a:close/>
                  <a:moveTo>
                    <a:pt x="34" y="204"/>
                  </a:moveTo>
                  <a:cubicBezTo>
                    <a:pt x="35" y="201"/>
                    <a:pt x="37" y="200"/>
                    <a:pt x="37" y="198"/>
                  </a:cubicBezTo>
                  <a:cubicBezTo>
                    <a:pt x="40" y="187"/>
                    <a:pt x="43" y="175"/>
                    <a:pt x="45" y="164"/>
                  </a:cubicBezTo>
                  <a:cubicBezTo>
                    <a:pt x="45" y="163"/>
                    <a:pt x="45" y="163"/>
                    <a:pt x="44" y="162"/>
                  </a:cubicBezTo>
                  <a:cubicBezTo>
                    <a:pt x="41" y="166"/>
                    <a:pt x="35" y="178"/>
                    <a:pt x="33" y="190"/>
                  </a:cubicBezTo>
                  <a:cubicBezTo>
                    <a:pt x="32" y="194"/>
                    <a:pt x="30" y="198"/>
                    <a:pt x="34" y="204"/>
                  </a:cubicBezTo>
                  <a:close/>
                  <a:moveTo>
                    <a:pt x="52" y="195"/>
                  </a:moveTo>
                  <a:cubicBezTo>
                    <a:pt x="52" y="195"/>
                    <a:pt x="50" y="195"/>
                    <a:pt x="49" y="194"/>
                  </a:cubicBezTo>
                  <a:cubicBezTo>
                    <a:pt x="49" y="194"/>
                    <a:pt x="48" y="195"/>
                    <a:pt x="48" y="195"/>
                  </a:cubicBezTo>
                  <a:cubicBezTo>
                    <a:pt x="44" y="200"/>
                    <a:pt x="43" y="205"/>
                    <a:pt x="43" y="210"/>
                  </a:cubicBezTo>
                  <a:cubicBezTo>
                    <a:pt x="43" y="211"/>
                    <a:pt x="45" y="212"/>
                    <a:pt x="46" y="213"/>
                  </a:cubicBezTo>
                  <a:cubicBezTo>
                    <a:pt x="46" y="213"/>
                    <a:pt x="48" y="212"/>
                    <a:pt x="48" y="211"/>
                  </a:cubicBezTo>
                  <a:cubicBezTo>
                    <a:pt x="50" y="207"/>
                    <a:pt x="51" y="202"/>
                    <a:pt x="53" y="197"/>
                  </a:cubicBezTo>
                  <a:cubicBezTo>
                    <a:pt x="53" y="197"/>
                    <a:pt x="52" y="196"/>
                    <a:pt x="52" y="195"/>
                  </a:cubicBezTo>
                  <a:close/>
                </a:path>
              </a:pathLst>
            </a:custGeom>
            <a:solidFill>
              <a:srgbClr val="29F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2120900" y="3879850"/>
              <a:ext cx="1481138" cy="703263"/>
            </a:xfrm>
            <a:custGeom>
              <a:avLst/>
              <a:gdLst>
                <a:gd name="T0" fmla="*/ 506 w 529"/>
                <a:gd name="T1" fmla="*/ 82 h 251"/>
                <a:gd name="T2" fmla="*/ 477 w 529"/>
                <a:gd name="T3" fmla="*/ 113 h 251"/>
                <a:gd name="T4" fmla="*/ 455 w 529"/>
                <a:gd name="T5" fmla="*/ 133 h 251"/>
                <a:gd name="T6" fmla="*/ 423 w 529"/>
                <a:gd name="T7" fmla="*/ 149 h 251"/>
                <a:gd name="T8" fmla="*/ 405 w 529"/>
                <a:gd name="T9" fmla="*/ 161 h 251"/>
                <a:gd name="T10" fmla="*/ 380 w 529"/>
                <a:gd name="T11" fmla="*/ 177 h 251"/>
                <a:gd name="T12" fmla="*/ 335 w 529"/>
                <a:gd name="T13" fmla="*/ 203 h 251"/>
                <a:gd name="T14" fmla="*/ 282 w 529"/>
                <a:gd name="T15" fmla="*/ 221 h 251"/>
                <a:gd name="T16" fmla="*/ 252 w 529"/>
                <a:gd name="T17" fmla="*/ 230 h 251"/>
                <a:gd name="T18" fmla="*/ 172 w 529"/>
                <a:gd name="T19" fmla="*/ 245 h 251"/>
                <a:gd name="T20" fmla="*/ 129 w 529"/>
                <a:gd name="T21" fmla="*/ 249 h 251"/>
                <a:gd name="T22" fmla="*/ 85 w 529"/>
                <a:gd name="T23" fmla="*/ 250 h 251"/>
                <a:gd name="T24" fmla="*/ 68 w 529"/>
                <a:gd name="T25" fmla="*/ 249 h 251"/>
                <a:gd name="T26" fmla="*/ 17 w 529"/>
                <a:gd name="T27" fmla="*/ 237 h 251"/>
                <a:gd name="T28" fmla="*/ 0 w 529"/>
                <a:gd name="T29" fmla="*/ 209 h 251"/>
                <a:gd name="T30" fmla="*/ 17 w 529"/>
                <a:gd name="T31" fmla="*/ 185 h 251"/>
                <a:gd name="T32" fmla="*/ 42 w 529"/>
                <a:gd name="T33" fmla="*/ 165 h 251"/>
                <a:gd name="T34" fmla="*/ 80 w 529"/>
                <a:gd name="T35" fmla="*/ 130 h 251"/>
                <a:gd name="T36" fmla="*/ 102 w 529"/>
                <a:gd name="T37" fmla="*/ 113 h 251"/>
                <a:gd name="T38" fmla="*/ 116 w 529"/>
                <a:gd name="T39" fmla="*/ 113 h 251"/>
                <a:gd name="T40" fmla="*/ 81 w 529"/>
                <a:gd name="T41" fmla="*/ 144 h 251"/>
                <a:gd name="T42" fmla="*/ 45 w 529"/>
                <a:gd name="T43" fmla="*/ 175 h 251"/>
                <a:gd name="T44" fmla="*/ 30 w 529"/>
                <a:gd name="T45" fmla="*/ 206 h 251"/>
                <a:gd name="T46" fmla="*/ 40 w 529"/>
                <a:gd name="T47" fmla="*/ 225 h 251"/>
                <a:gd name="T48" fmla="*/ 78 w 529"/>
                <a:gd name="T49" fmla="*/ 238 h 251"/>
                <a:gd name="T50" fmla="*/ 106 w 529"/>
                <a:gd name="T51" fmla="*/ 238 h 251"/>
                <a:gd name="T52" fmla="*/ 208 w 529"/>
                <a:gd name="T53" fmla="*/ 222 h 251"/>
                <a:gd name="T54" fmla="*/ 245 w 529"/>
                <a:gd name="T55" fmla="*/ 211 h 251"/>
                <a:gd name="T56" fmla="*/ 285 w 529"/>
                <a:gd name="T57" fmla="*/ 194 h 251"/>
                <a:gd name="T58" fmla="*/ 346 w 529"/>
                <a:gd name="T59" fmla="*/ 158 h 251"/>
                <a:gd name="T60" fmla="*/ 387 w 529"/>
                <a:gd name="T61" fmla="*/ 133 h 251"/>
                <a:gd name="T62" fmla="*/ 432 w 529"/>
                <a:gd name="T63" fmla="*/ 109 h 251"/>
                <a:gd name="T64" fmla="*/ 473 w 529"/>
                <a:gd name="T65" fmla="*/ 75 h 251"/>
                <a:gd name="T66" fmla="*/ 488 w 529"/>
                <a:gd name="T67" fmla="*/ 59 h 251"/>
                <a:gd name="T68" fmla="*/ 488 w 529"/>
                <a:gd name="T69" fmla="*/ 34 h 251"/>
                <a:gd name="T70" fmla="*/ 466 w 529"/>
                <a:gd name="T71" fmla="*/ 17 h 251"/>
                <a:gd name="T72" fmla="*/ 397 w 529"/>
                <a:gd name="T73" fmla="*/ 23 h 251"/>
                <a:gd name="T74" fmla="*/ 389 w 529"/>
                <a:gd name="T75" fmla="*/ 10 h 251"/>
                <a:gd name="T76" fmla="*/ 423 w 529"/>
                <a:gd name="T77" fmla="*/ 7 h 251"/>
                <a:gd name="T78" fmla="*/ 455 w 529"/>
                <a:gd name="T79" fmla="*/ 4 h 251"/>
                <a:gd name="T80" fmla="*/ 475 w 529"/>
                <a:gd name="T81" fmla="*/ 2 h 251"/>
                <a:gd name="T82" fmla="*/ 505 w 529"/>
                <a:gd name="T83" fmla="*/ 8 h 251"/>
                <a:gd name="T84" fmla="*/ 518 w 529"/>
                <a:gd name="T85" fmla="*/ 17 h 251"/>
                <a:gd name="T86" fmla="*/ 527 w 529"/>
                <a:gd name="T87" fmla="*/ 43 h 251"/>
                <a:gd name="T88" fmla="*/ 515 w 529"/>
                <a:gd name="T89" fmla="*/ 57 h 251"/>
                <a:gd name="T90" fmla="*/ 510 w 529"/>
                <a:gd name="T91" fmla="*/ 58 h 251"/>
                <a:gd name="T92" fmla="*/ 516 w 529"/>
                <a:gd name="T93" fmla="*/ 66 h 251"/>
                <a:gd name="T94" fmla="*/ 496 w 529"/>
                <a:gd name="T95" fmla="*/ 74 h 251"/>
                <a:gd name="T96" fmla="*/ 502 w 529"/>
                <a:gd name="T97" fmla="*/ 6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9" h="251">
                  <a:moveTo>
                    <a:pt x="516" y="66"/>
                  </a:moveTo>
                  <a:cubicBezTo>
                    <a:pt x="515" y="72"/>
                    <a:pt x="510" y="77"/>
                    <a:pt x="506" y="82"/>
                  </a:cubicBezTo>
                  <a:cubicBezTo>
                    <a:pt x="500" y="90"/>
                    <a:pt x="494" y="98"/>
                    <a:pt x="486" y="105"/>
                  </a:cubicBezTo>
                  <a:cubicBezTo>
                    <a:pt x="483" y="108"/>
                    <a:pt x="480" y="110"/>
                    <a:pt x="477" y="113"/>
                  </a:cubicBezTo>
                  <a:cubicBezTo>
                    <a:pt x="475" y="114"/>
                    <a:pt x="473" y="116"/>
                    <a:pt x="472" y="118"/>
                  </a:cubicBezTo>
                  <a:cubicBezTo>
                    <a:pt x="466" y="123"/>
                    <a:pt x="461" y="129"/>
                    <a:pt x="455" y="133"/>
                  </a:cubicBezTo>
                  <a:cubicBezTo>
                    <a:pt x="451" y="135"/>
                    <a:pt x="447" y="137"/>
                    <a:pt x="442" y="139"/>
                  </a:cubicBezTo>
                  <a:cubicBezTo>
                    <a:pt x="435" y="141"/>
                    <a:pt x="429" y="145"/>
                    <a:pt x="423" y="149"/>
                  </a:cubicBezTo>
                  <a:cubicBezTo>
                    <a:pt x="418" y="152"/>
                    <a:pt x="414" y="156"/>
                    <a:pt x="409" y="158"/>
                  </a:cubicBezTo>
                  <a:cubicBezTo>
                    <a:pt x="407" y="159"/>
                    <a:pt x="406" y="160"/>
                    <a:pt x="405" y="161"/>
                  </a:cubicBezTo>
                  <a:cubicBezTo>
                    <a:pt x="398" y="166"/>
                    <a:pt x="392" y="171"/>
                    <a:pt x="384" y="174"/>
                  </a:cubicBezTo>
                  <a:cubicBezTo>
                    <a:pt x="382" y="174"/>
                    <a:pt x="381" y="175"/>
                    <a:pt x="380" y="177"/>
                  </a:cubicBezTo>
                  <a:cubicBezTo>
                    <a:pt x="373" y="184"/>
                    <a:pt x="364" y="188"/>
                    <a:pt x="356" y="192"/>
                  </a:cubicBezTo>
                  <a:cubicBezTo>
                    <a:pt x="349" y="196"/>
                    <a:pt x="342" y="200"/>
                    <a:pt x="335" y="203"/>
                  </a:cubicBezTo>
                  <a:cubicBezTo>
                    <a:pt x="328" y="207"/>
                    <a:pt x="321" y="209"/>
                    <a:pt x="314" y="212"/>
                  </a:cubicBezTo>
                  <a:cubicBezTo>
                    <a:pt x="303" y="217"/>
                    <a:pt x="293" y="220"/>
                    <a:pt x="282" y="221"/>
                  </a:cubicBezTo>
                  <a:cubicBezTo>
                    <a:pt x="278" y="222"/>
                    <a:pt x="275" y="223"/>
                    <a:pt x="271" y="224"/>
                  </a:cubicBezTo>
                  <a:cubicBezTo>
                    <a:pt x="265" y="228"/>
                    <a:pt x="258" y="229"/>
                    <a:pt x="252" y="230"/>
                  </a:cubicBezTo>
                  <a:cubicBezTo>
                    <a:pt x="231" y="234"/>
                    <a:pt x="210" y="237"/>
                    <a:pt x="189" y="241"/>
                  </a:cubicBezTo>
                  <a:cubicBezTo>
                    <a:pt x="183" y="242"/>
                    <a:pt x="178" y="244"/>
                    <a:pt x="172" y="245"/>
                  </a:cubicBezTo>
                  <a:cubicBezTo>
                    <a:pt x="164" y="246"/>
                    <a:pt x="155" y="248"/>
                    <a:pt x="147" y="247"/>
                  </a:cubicBezTo>
                  <a:cubicBezTo>
                    <a:pt x="141" y="247"/>
                    <a:pt x="135" y="248"/>
                    <a:pt x="129" y="249"/>
                  </a:cubicBezTo>
                  <a:cubicBezTo>
                    <a:pt x="121" y="250"/>
                    <a:pt x="112" y="251"/>
                    <a:pt x="103" y="250"/>
                  </a:cubicBezTo>
                  <a:cubicBezTo>
                    <a:pt x="97" y="250"/>
                    <a:pt x="91" y="250"/>
                    <a:pt x="85" y="250"/>
                  </a:cubicBezTo>
                  <a:cubicBezTo>
                    <a:pt x="82" y="250"/>
                    <a:pt x="80" y="250"/>
                    <a:pt x="77" y="250"/>
                  </a:cubicBezTo>
                  <a:cubicBezTo>
                    <a:pt x="74" y="249"/>
                    <a:pt x="71" y="249"/>
                    <a:pt x="68" y="249"/>
                  </a:cubicBezTo>
                  <a:cubicBezTo>
                    <a:pt x="59" y="249"/>
                    <a:pt x="50" y="248"/>
                    <a:pt x="41" y="245"/>
                  </a:cubicBezTo>
                  <a:cubicBezTo>
                    <a:pt x="33" y="242"/>
                    <a:pt x="25" y="240"/>
                    <a:pt x="17" y="237"/>
                  </a:cubicBezTo>
                  <a:cubicBezTo>
                    <a:pt x="8" y="234"/>
                    <a:pt x="3" y="228"/>
                    <a:pt x="2" y="219"/>
                  </a:cubicBezTo>
                  <a:cubicBezTo>
                    <a:pt x="1" y="216"/>
                    <a:pt x="0" y="213"/>
                    <a:pt x="0" y="209"/>
                  </a:cubicBezTo>
                  <a:cubicBezTo>
                    <a:pt x="4" y="203"/>
                    <a:pt x="8" y="196"/>
                    <a:pt x="12" y="190"/>
                  </a:cubicBezTo>
                  <a:cubicBezTo>
                    <a:pt x="13" y="188"/>
                    <a:pt x="15" y="186"/>
                    <a:pt x="17" y="185"/>
                  </a:cubicBezTo>
                  <a:cubicBezTo>
                    <a:pt x="24" y="179"/>
                    <a:pt x="32" y="173"/>
                    <a:pt x="39" y="168"/>
                  </a:cubicBezTo>
                  <a:cubicBezTo>
                    <a:pt x="40" y="167"/>
                    <a:pt x="41" y="166"/>
                    <a:pt x="42" y="165"/>
                  </a:cubicBezTo>
                  <a:cubicBezTo>
                    <a:pt x="48" y="157"/>
                    <a:pt x="56" y="151"/>
                    <a:pt x="64" y="145"/>
                  </a:cubicBezTo>
                  <a:cubicBezTo>
                    <a:pt x="70" y="140"/>
                    <a:pt x="75" y="135"/>
                    <a:pt x="80" y="130"/>
                  </a:cubicBezTo>
                  <a:cubicBezTo>
                    <a:pt x="82" y="128"/>
                    <a:pt x="83" y="127"/>
                    <a:pt x="85" y="125"/>
                  </a:cubicBezTo>
                  <a:cubicBezTo>
                    <a:pt x="91" y="121"/>
                    <a:pt x="96" y="117"/>
                    <a:pt x="102" y="113"/>
                  </a:cubicBezTo>
                  <a:cubicBezTo>
                    <a:pt x="107" y="110"/>
                    <a:pt x="112" y="108"/>
                    <a:pt x="119" y="107"/>
                  </a:cubicBezTo>
                  <a:cubicBezTo>
                    <a:pt x="117" y="110"/>
                    <a:pt x="117" y="112"/>
                    <a:pt x="116" y="113"/>
                  </a:cubicBezTo>
                  <a:cubicBezTo>
                    <a:pt x="110" y="119"/>
                    <a:pt x="104" y="124"/>
                    <a:pt x="98" y="130"/>
                  </a:cubicBezTo>
                  <a:cubicBezTo>
                    <a:pt x="92" y="134"/>
                    <a:pt x="87" y="139"/>
                    <a:pt x="81" y="144"/>
                  </a:cubicBezTo>
                  <a:cubicBezTo>
                    <a:pt x="79" y="146"/>
                    <a:pt x="76" y="149"/>
                    <a:pt x="73" y="151"/>
                  </a:cubicBezTo>
                  <a:cubicBezTo>
                    <a:pt x="62" y="158"/>
                    <a:pt x="54" y="167"/>
                    <a:pt x="45" y="175"/>
                  </a:cubicBezTo>
                  <a:cubicBezTo>
                    <a:pt x="41" y="180"/>
                    <a:pt x="37" y="185"/>
                    <a:pt x="34" y="190"/>
                  </a:cubicBezTo>
                  <a:cubicBezTo>
                    <a:pt x="30" y="195"/>
                    <a:pt x="29" y="200"/>
                    <a:pt x="30" y="206"/>
                  </a:cubicBezTo>
                  <a:cubicBezTo>
                    <a:pt x="30" y="209"/>
                    <a:pt x="31" y="211"/>
                    <a:pt x="31" y="213"/>
                  </a:cubicBezTo>
                  <a:cubicBezTo>
                    <a:pt x="32" y="219"/>
                    <a:pt x="35" y="223"/>
                    <a:pt x="40" y="225"/>
                  </a:cubicBezTo>
                  <a:cubicBezTo>
                    <a:pt x="51" y="230"/>
                    <a:pt x="61" y="236"/>
                    <a:pt x="73" y="238"/>
                  </a:cubicBezTo>
                  <a:cubicBezTo>
                    <a:pt x="75" y="238"/>
                    <a:pt x="77" y="239"/>
                    <a:pt x="78" y="238"/>
                  </a:cubicBezTo>
                  <a:cubicBezTo>
                    <a:pt x="83" y="235"/>
                    <a:pt x="88" y="237"/>
                    <a:pt x="92" y="237"/>
                  </a:cubicBezTo>
                  <a:cubicBezTo>
                    <a:pt x="97" y="237"/>
                    <a:pt x="102" y="238"/>
                    <a:pt x="106" y="238"/>
                  </a:cubicBezTo>
                  <a:cubicBezTo>
                    <a:pt x="110" y="238"/>
                    <a:pt x="114" y="238"/>
                    <a:pt x="118" y="237"/>
                  </a:cubicBezTo>
                  <a:cubicBezTo>
                    <a:pt x="148" y="232"/>
                    <a:pt x="178" y="227"/>
                    <a:pt x="208" y="222"/>
                  </a:cubicBezTo>
                  <a:cubicBezTo>
                    <a:pt x="209" y="222"/>
                    <a:pt x="210" y="222"/>
                    <a:pt x="211" y="222"/>
                  </a:cubicBezTo>
                  <a:cubicBezTo>
                    <a:pt x="222" y="218"/>
                    <a:pt x="233" y="214"/>
                    <a:pt x="245" y="211"/>
                  </a:cubicBezTo>
                  <a:cubicBezTo>
                    <a:pt x="250" y="210"/>
                    <a:pt x="255" y="208"/>
                    <a:pt x="260" y="206"/>
                  </a:cubicBezTo>
                  <a:cubicBezTo>
                    <a:pt x="269" y="202"/>
                    <a:pt x="278" y="199"/>
                    <a:pt x="285" y="194"/>
                  </a:cubicBezTo>
                  <a:cubicBezTo>
                    <a:pt x="296" y="188"/>
                    <a:pt x="307" y="184"/>
                    <a:pt x="316" y="176"/>
                  </a:cubicBezTo>
                  <a:cubicBezTo>
                    <a:pt x="328" y="173"/>
                    <a:pt x="337" y="165"/>
                    <a:pt x="346" y="158"/>
                  </a:cubicBezTo>
                  <a:cubicBezTo>
                    <a:pt x="349" y="156"/>
                    <a:pt x="354" y="154"/>
                    <a:pt x="357" y="152"/>
                  </a:cubicBezTo>
                  <a:cubicBezTo>
                    <a:pt x="367" y="146"/>
                    <a:pt x="377" y="140"/>
                    <a:pt x="387" y="133"/>
                  </a:cubicBezTo>
                  <a:cubicBezTo>
                    <a:pt x="394" y="128"/>
                    <a:pt x="402" y="125"/>
                    <a:pt x="410" y="121"/>
                  </a:cubicBezTo>
                  <a:cubicBezTo>
                    <a:pt x="417" y="117"/>
                    <a:pt x="426" y="114"/>
                    <a:pt x="432" y="109"/>
                  </a:cubicBezTo>
                  <a:cubicBezTo>
                    <a:pt x="438" y="105"/>
                    <a:pt x="444" y="101"/>
                    <a:pt x="449" y="97"/>
                  </a:cubicBezTo>
                  <a:cubicBezTo>
                    <a:pt x="459" y="92"/>
                    <a:pt x="467" y="84"/>
                    <a:pt x="473" y="75"/>
                  </a:cubicBezTo>
                  <a:cubicBezTo>
                    <a:pt x="475" y="73"/>
                    <a:pt x="477" y="71"/>
                    <a:pt x="480" y="69"/>
                  </a:cubicBezTo>
                  <a:cubicBezTo>
                    <a:pt x="483" y="67"/>
                    <a:pt x="486" y="64"/>
                    <a:pt x="488" y="59"/>
                  </a:cubicBezTo>
                  <a:cubicBezTo>
                    <a:pt x="490" y="56"/>
                    <a:pt x="491" y="52"/>
                    <a:pt x="490" y="48"/>
                  </a:cubicBezTo>
                  <a:cubicBezTo>
                    <a:pt x="490" y="43"/>
                    <a:pt x="489" y="39"/>
                    <a:pt x="488" y="34"/>
                  </a:cubicBezTo>
                  <a:cubicBezTo>
                    <a:pt x="487" y="28"/>
                    <a:pt x="483" y="23"/>
                    <a:pt x="477" y="20"/>
                  </a:cubicBezTo>
                  <a:cubicBezTo>
                    <a:pt x="474" y="19"/>
                    <a:pt x="470" y="17"/>
                    <a:pt x="466" y="17"/>
                  </a:cubicBezTo>
                  <a:cubicBezTo>
                    <a:pt x="456" y="16"/>
                    <a:pt x="446" y="15"/>
                    <a:pt x="435" y="17"/>
                  </a:cubicBezTo>
                  <a:cubicBezTo>
                    <a:pt x="423" y="19"/>
                    <a:pt x="410" y="21"/>
                    <a:pt x="397" y="23"/>
                  </a:cubicBezTo>
                  <a:cubicBezTo>
                    <a:pt x="395" y="20"/>
                    <a:pt x="392" y="16"/>
                    <a:pt x="389" y="12"/>
                  </a:cubicBezTo>
                  <a:cubicBezTo>
                    <a:pt x="389" y="12"/>
                    <a:pt x="389" y="11"/>
                    <a:pt x="389" y="10"/>
                  </a:cubicBezTo>
                  <a:cubicBezTo>
                    <a:pt x="394" y="8"/>
                    <a:pt x="400" y="6"/>
                    <a:pt x="406" y="8"/>
                  </a:cubicBezTo>
                  <a:cubicBezTo>
                    <a:pt x="411" y="9"/>
                    <a:pt x="417" y="8"/>
                    <a:pt x="423" y="7"/>
                  </a:cubicBezTo>
                  <a:cubicBezTo>
                    <a:pt x="428" y="6"/>
                    <a:pt x="434" y="5"/>
                    <a:pt x="439" y="4"/>
                  </a:cubicBezTo>
                  <a:cubicBezTo>
                    <a:pt x="444" y="3"/>
                    <a:pt x="450" y="2"/>
                    <a:pt x="455" y="4"/>
                  </a:cubicBezTo>
                  <a:cubicBezTo>
                    <a:pt x="457" y="5"/>
                    <a:pt x="460" y="4"/>
                    <a:pt x="462" y="4"/>
                  </a:cubicBezTo>
                  <a:cubicBezTo>
                    <a:pt x="467" y="3"/>
                    <a:pt x="471" y="3"/>
                    <a:pt x="475" y="2"/>
                  </a:cubicBezTo>
                  <a:cubicBezTo>
                    <a:pt x="482" y="0"/>
                    <a:pt x="487" y="1"/>
                    <a:pt x="493" y="3"/>
                  </a:cubicBezTo>
                  <a:cubicBezTo>
                    <a:pt x="497" y="5"/>
                    <a:pt x="501" y="6"/>
                    <a:pt x="505" y="8"/>
                  </a:cubicBezTo>
                  <a:cubicBezTo>
                    <a:pt x="508" y="9"/>
                    <a:pt x="510" y="10"/>
                    <a:pt x="513" y="12"/>
                  </a:cubicBezTo>
                  <a:cubicBezTo>
                    <a:pt x="515" y="13"/>
                    <a:pt x="516" y="16"/>
                    <a:pt x="518" y="17"/>
                  </a:cubicBezTo>
                  <a:cubicBezTo>
                    <a:pt x="522" y="20"/>
                    <a:pt x="524" y="23"/>
                    <a:pt x="524" y="28"/>
                  </a:cubicBezTo>
                  <a:cubicBezTo>
                    <a:pt x="525" y="33"/>
                    <a:pt x="526" y="38"/>
                    <a:pt x="527" y="43"/>
                  </a:cubicBezTo>
                  <a:cubicBezTo>
                    <a:pt x="529" y="53"/>
                    <a:pt x="525" y="61"/>
                    <a:pt x="516" y="66"/>
                  </a:cubicBezTo>
                  <a:cubicBezTo>
                    <a:pt x="516" y="63"/>
                    <a:pt x="516" y="60"/>
                    <a:pt x="515" y="57"/>
                  </a:cubicBezTo>
                  <a:cubicBezTo>
                    <a:pt x="515" y="56"/>
                    <a:pt x="513" y="55"/>
                    <a:pt x="512" y="55"/>
                  </a:cubicBezTo>
                  <a:cubicBezTo>
                    <a:pt x="511" y="56"/>
                    <a:pt x="510" y="57"/>
                    <a:pt x="510" y="58"/>
                  </a:cubicBezTo>
                  <a:cubicBezTo>
                    <a:pt x="510" y="60"/>
                    <a:pt x="510" y="62"/>
                    <a:pt x="511" y="63"/>
                  </a:cubicBezTo>
                  <a:cubicBezTo>
                    <a:pt x="512" y="66"/>
                    <a:pt x="514" y="66"/>
                    <a:pt x="516" y="66"/>
                  </a:cubicBezTo>
                  <a:close/>
                  <a:moveTo>
                    <a:pt x="502" y="64"/>
                  </a:moveTo>
                  <a:cubicBezTo>
                    <a:pt x="496" y="66"/>
                    <a:pt x="496" y="71"/>
                    <a:pt x="496" y="74"/>
                  </a:cubicBezTo>
                  <a:cubicBezTo>
                    <a:pt x="495" y="76"/>
                    <a:pt x="496" y="78"/>
                    <a:pt x="499" y="79"/>
                  </a:cubicBezTo>
                  <a:cubicBezTo>
                    <a:pt x="501" y="75"/>
                    <a:pt x="502" y="70"/>
                    <a:pt x="502" y="64"/>
                  </a:cubicBezTo>
                  <a:close/>
                </a:path>
              </a:pathLst>
            </a:custGeom>
            <a:solidFill>
              <a:srgbClr val="FF0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3"/>
            <p:cNvSpPr/>
            <p:nvPr/>
          </p:nvSpPr>
          <p:spPr bwMode="auto">
            <a:xfrm>
              <a:off x="2641600" y="4445000"/>
              <a:ext cx="506413" cy="187325"/>
            </a:xfrm>
            <a:custGeom>
              <a:avLst/>
              <a:gdLst>
                <a:gd name="T0" fmla="*/ 0 w 181"/>
                <a:gd name="T1" fmla="*/ 51 h 67"/>
                <a:gd name="T2" fmla="*/ 11 w 181"/>
                <a:gd name="T3" fmla="*/ 49 h 67"/>
                <a:gd name="T4" fmla="*/ 72 w 181"/>
                <a:gd name="T5" fmla="*/ 39 h 67"/>
                <a:gd name="T6" fmla="*/ 84 w 181"/>
                <a:gd name="T7" fmla="*/ 36 h 67"/>
                <a:gd name="T8" fmla="*/ 106 w 181"/>
                <a:gd name="T9" fmla="*/ 30 h 67"/>
                <a:gd name="T10" fmla="*/ 137 w 181"/>
                <a:gd name="T11" fmla="*/ 20 h 67"/>
                <a:gd name="T12" fmla="*/ 149 w 181"/>
                <a:gd name="T13" fmla="*/ 15 h 67"/>
                <a:gd name="T14" fmla="*/ 159 w 181"/>
                <a:gd name="T15" fmla="*/ 10 h 67"/>
                <a:gd name="T16" fmla="*/ 177 w 181"/>
                <a:gd name="T17" fmla="*/ 0 h 67"/>
                <a:gd name="T18" fmla="*/ 181 w 181"/>
                <a:gd name="T19" fmla="*/ 0 h 67"/>
                <a:gd name="T20" fmla="*/ 177 w 181"/>
                <a:gd name="T21" fmla="*/ 5 h 67"/>
                <a:gd name="T22" fmla="*/ 145 w 181"/>
                <a:gd name="T23" fmla="*/ 34 h 67"/>
                <a:gd name="T24" fmla="*/ 138 w 181"/>
                <a:gd name="T25" fmla="*/ 39 h 67"/>
                <a:gd name="T26" fmla="*/ 66 w 181"/>
                <a:gd name="T27" fmla="*/ 64 h 67"/>
                <a:gd name="T28" fmla="*/ 7 w 181"/>
                <a:gd name="T29" fmla="*/ 58 h 67"/>
                <a:gd name="T30" fmla="*/ 0 w 181"/>
                <a:gd name="T31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67">
                  <a:moveTo>
                    <a:pt x="0" y="51"/>
                  </a:moveTo>
                  <a:cubicBezTo>
                    <a:pt x="5" y="50"/>
                    <a:pt x="8" y="50"/>
                    <a:pt x="11" y="49"/>
                  </a:cubicBezTo>
                  <a:cubicBezTo>
                    <a:pt x="31" y="46"/>
                    <a:pt x="52" y="42"/>
                    <a:pt x="72" y="39"/>
                  </a:cubicBezTo>
                  <a:cubicBezTo>
                    <a:pt x="76" y="38"/>
                    <a:pt x="80" y="38"/>
                    <a:pt x="84" y="36"/>
                  </a:cubicBezTo>
                  <a:cubicBezTo>
                    <a:pt x="91" y="32"/>
                    <a:pt x="98" y="30"/>
                    <a:pt x="106" y="30"/>
                  </a:cubicBezTo>
                  <a:cubicBezTo>
                    <a:pt x="117" y="29"/>
                    <a:pt x="127" y="23"/>
                    <a:pt x="137" y="20"/>
                  </a:cubicBezTo>
                  <a:cubicBezTo>
                    <a:pt x="141" y="18"/>
                    <a:pt x="145" y="17"/>
                    <a:pt x="149" y="15"/>
                  </a:cubicBezTo>
                  <a:cubicBezTo>
                    <a:pt x="152" y="14"/>
                    <a:pt x="156" y="12"/>
                    <a:pt x="159" y="10"/>
                  </a:cubicBezTo>
                  <a:cubicBezTo>
                    <a:pt x="165" y="7"/>
                    <a:pt x="171" y="3"/>
                    <a:pt x="177" y="0"/>
                  </a:cubicBezTo>
                  <a:cubicBezTo>
                    <a:pt x="178" y="0"/>
                    <a:pt x="179" y="0"/>
                    <a:pt x="181" y="0"/>
                  </a:cubicBezTo>
                  <a:cubicBezTo>
                    <a:pt x="179" y="3"/>
                    <a:pt x="178" y="4"/>
                    <a:pt x="177" y="5"/>
                  </a:cubicBezTo>
                  <a:cubicBezTo>
                    <a:pt x="166" y="15"/>
                    <a:pt x="155" y="24"/>
                    <a:pt x="145" y="34"/>
                  </a:cubicBezTo>
                  <a:cubicBezTo>
                    <a:pt x="143" y="36"/>
                    <a:pt x="140" y="37"/>
                    <a:pt x="138" y="39"/>
                  </a:cubicBezTo>
                  <a:cubicBezTo>
                    <a:pt x="116" y="52"/>
                    <a:pt x="91" y="60"/>
                    <a:pt x="66" y="64"/>
                  </a:cubicBezTo>
                  <a:cubicBezTo>
                    <a:pt x="46" y="67"/>
                    <a:pt x="27" y="64"/>
                    <a:pt x="7" y="58"/>
                  </a:cubicBezTo>
                  <a:cubicBezTo>
                    <a:pt x="4" y="57"/>
                    <a:pt x="4" y="57"/>
                    <a:pt x="0" y="51"/>
                  </a:cubicBezTo>
                  <a:close/>
                </a:path>
              </a:pathLst>
            </a:custGeom>
            <a:solidFill>
              <a:srgbClr val="29F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4"/>
            <p:cNvSpPr>
              <a:spLocks noEditPoints="1"/>
            </p:cNvSpPr>
            <p:nvPr/>
          </p:nvSpPr>
          <p:spPr bwMode="auto">
            <a:xfrm>
              <a:off x="2076450" y="3783013"/>
              <a:ext cx="1566863" cy="895350"/>
            </a:xfrm>
            <a:custGeom>
              <a:avLst/>
              <a:gdLst>
                <a:gd name="T0" fmla="*/ 155 w 560"/>
                <a:gd name="T1" fmla="*/ 72 h 319"/>
                <a:gd name="T2" fmla="*/ 341 w 560"/>
                <a:gd name="T3" fmla="*/ 7 h 319"/>
                <a:gd name="T4" fmla="*/ 407 w 560"/>
                <a:gd name="T5" fmla="*/ 27 h 319"/>
                <a:gd name="T6" fmla="*/ 473 w 560"/>
                <a:gd name="T7" fmla="*/ 22 h 319"/>
                <a:gd name="T8" fmla="*/ 524 w 560"/>
                <a:gd name="T9" fmla="*/ 26 h 319"/>
                <a:gd name="T10" fmla="*/ 557 w 560"/>
                <a:gd name="T11" fmla="*/ 94 h 319"/>
                <a:gd name="T12" fmla="*/ 524 w 560"/>
                <a:gd name="T13" fmla="*/ 135 h 319"/>
                <a:gd name="T14" fmla="*/ 444 w 560"/>
                <a:gd name="T15" fmla="*/ 194 h 319"/>
                <a:gd name="T16" fmla="*/ 358 w 560"/>
                <a:gd name="T17" fmla="*/ 283 h 319"/>
                <a:gd name="T18" fmla="*/ 221 w 560"/>
                <a:gd name="T19" fmla="*/ 315 h 319"/>
                <a:gd name="T20" fmla="*/ 127 w 560"/>
                <a:gd name="T21" fmla="*/ 298 h 319"/>
                <a:gd name="T22" fmla="*/ 29 w 560"/>
                <a:gd name="T23" fmla="*/ 286 h 319"/>
                <a:gd name="T24" fmla="*/ 44 w 560"/>
                <a:gd name="T25" fmla="*/ 192 h 319"/>
                <a:gd name="T26" fmla="*/ 92 w 560"/>
                <a:gd name="T27" fmla="*/ 148 h 319"/>
                <a:gd name="T28" fmla="*/ 532 w 560"/>
                <a:gd name="T29" fmla="*/ 100 h 319"/>
                <a:gd name="T30" fmla="*/ 529 w 560"/>
                <a:gd name="T31" fmla="*/ 46 h 319"/>
                <a:gd name="T32" fmla="*/ 478 w 560"/>
                <a:gd name="T33" fmla="*/ 38 h 319"/>
                <a:gd name="T34" fmla="*/ 422 w 560"/>
                <a:gd name="T35" fmla="*/ 42 h 319"/>
                <a:gd name="T36" fmla="*/ 451 w 560"/>
                <a:gd name="T37" fmla="*/ 51 h 319"/>
                <a:gd name="T38" fmla="*/ 506 w 560"/>
                <a:gd name="T39" fmla="*/ 82 h 319"/>
                <a:gd name="T40" fmla="*/ 465 w 560"/>
                <a:gd name="T41" fmla="*/ 131 h 319"/>
                <a:gd name="T42" fmla="*/ 373 w 560"/>
                <a:gd name="T43" fmla="*/ 186 h 319"/>
                <a:gd name="T44" fmla="*/ 276 w 560"/>
                <a:gd name="T45" fmla="*/ 240 h 319"/>
                <a:gd name="T46" fmla="*/ 134 w 560"/>
                <a:gd name="T47" fmla="*/ 271 h 319"/>
                <a:gd name="T48" fmla="*/ 89 w 560"/>
                <a:gd name="T49" fmla="*/ 272 h 319"/>
                <a:gd name="T50" fmla="*/ 50 w 560"/>
                <a:gd name="T51" fmla="*/ 224 h 319"/>
                <a:gd name="T52" fmla="*/ 114 w 560"/>
                <a:gd name="T53" fmla="*/ 164 h 319"/>
                <a:gd name="T54" fmla="*/ 101 w 560"/>
                <a:gd name="T55" fmla="*/ 159 h 319"/>
                <a:gd name="T56" fmla="*/ 55 w 560"/>
                <a:gd name="T57" fmla="*/ 202 h 319"/>
                <a:gd name="T58" fmla="*/ 18 w 560"/>
                <a:gd name="T59" fmla="*/ 253 h 319"/>
                <a:gd name="T60" fmla="*/ 93 w 560"/>
                <a:gd name="T61" fmla="*/ 284 h 319"/>
                <a:gd name="T62" fmla="*/ 163 w 560"/>
                <a:gd name="T63" fmla="*/ 281 h 319"/>
                <a:gd name="T64" fmla="*/ 287 w 560"/>
                <a:gd name="T65" fmla="*/ 258 h 319"/>
                <a:gd name="T66" fmla="*/ 372 w 560"/>
                <a:gd name="T67" fmla="*/ 226 h 319"/>
                <a:gd name="T68" fmla="*/ 425 w 560"/>
                <a:gd name="T69" fmla="*/ 192 h 319"/>
                <a:gd name="T70" fmla="*/ 488 w 560"/>
                <a:gd name="T71" fmla="*/ 152 h 319"/>
                <a:gd name="T72" fmla="*/ 532 w 560"/>
                <a:gd name="T73" fmla="*/ 100 h 319"/>
                <a:gd name="T74" fmla="*/ 412 w 560"/>
                <a:gd name="T75" fmla="*/ 93 h 319"/>
                <a:gd name="T76" fmla="*/ 316 w 560"/>
                <a:gd name="T77" fmla="*/ 18 h 319"/>
                <a:gd name="T78" fmla="*/ 198 w 560"/>
                <a:gd name="T79" fmla="*/ 52 h 319"/>
                <a:gd name="T80" fmla="*/ 158 w 560"/>
                <a:gd name="T81" fmla="*/ 116 h 319"/>
                <a:gd name="T82" fmla="*/ 174 w 560"/>
                <a:gd name="T83" fmla="*/ 250 h 319"/>
                <a:gd name="T84" fmla="*/ 337 w 560"/>
                <a:gd name="T85" fmla="*/ 193 h 319"/>
                <a:gd name="T86" fmla="*/ 407 w 560"/>
                <a:gd name="T87" fmla="*/ 148 h 319"/>
                <a:gd name="T88" fmla="*/ 127 w 560"/>
                <a:gd name="T89" fmla="*/ 172 h 319"/>
                <a:gd name="T90" fmla="*/ 62 w 560"/>
                <a:gd name="T91" fmla="*/ 233 h 319"/>
                <a:gd name="T92" fmla="*/ 144 w 560"/>
                <a:gd name="T93" fmla="*/ 255 h 319"/>
                <a:gd name="T94" fmla="*/ 340 w 560"/>
                <a:gd name="T95" fmla="*/ 275 h 319"/>
                <a:gd name="T96" fmla="*/ 379 w 560"/>
                <a:gd name="T97" fmla="*/ 236 h 319"/>
                <a:gd name="T98" fmla="*/ 308 w 560"/>
                <a:gd name="T99" fmla="*/ 266 h 319"/>
                <a:gd name="T100" fmla="*/ 202 w 560"/>
                <a:gd name="T101" fmla="*/ 287 h 319"/>
                <a:gd name="T102" fmla="*/ 452 w 560"/>
                <a:gd name="T103" fmla="*/ 119 h 319"/>
                <a:gd name="T104" fmla="*/ 489 w 560"/>
                <a:gd name="T105" fmla="*/ 7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0" h="319">
                  <a:moveTo>
                    <a:pt x="138" y="124"/>
                  </a:moveTo>
                  <a:cubicBezTo>
                    <a:pt x="141" y="115"/>
                    <a:pt x="143" y="108"/>
                    <a:pt x="146" y="100"/>
                  </a:cubicBezTo>
                  <a:cubicBezTo>
                    <a:pt x="147" y="97"/>
                    <a:pt x="147" y="94"/>
                    <a:pt x="148" y="90"/>
                  </a:cubicBezTo>
                  <a:cubicBezTo>
                    <a:pt x="148" y="84"/>
                    <a:pt x="151" y="78"/>
                    <a:pt x="155" y="72"/>
                  </a:cubicBezTo>
                  <a:cubicBezTo>
                    <a:pt x="171" y="48"/>
                    <a:pt x="193" y="32"/>
                    <a:pt x="219" y="20"/>
                  </a:cubicBezTo>
                  <a:cubicBezTo>
                    <a:pt x="244" y="9"/>
                    <a:pt x="271" y="4"/>
                    <a:pt x="297" y="1"/>
                  </a:cubicBezTo>
                  <a:cubicBezTo>
                    <a:pt x="305" y="0"/>
                    <a:pt x="312" y="2"/>
                    <a:pt x="320" y="3"/>
                  </a:cubicBezTo>
                  <a:cubicBezTo>
                    <a:pt x="327" y="4"/>
                    <a:pt x="334" y="5"/>
                    <a:pt x="341" y="7"/>
                  </a:cubicBezTo>
                  <a:cubicBezTo>
                    <a:pt x="357" y="9"/>
                    <a:pt x="371" y="15"/>
                    <a:pt x="383" y="26"/>
                  </a:cubicBezTo>
                  <a:cubicBezTo>
                    <a:pt x="385" y="27"/>
                    <a:pt x="387" y="28"/>
                    <a:pt x="388" y="29"/>
                  </a:cubicBezTo>
                  <a:cubicBezTo>
                    <a:pt x="389" y="30"/>
                    <a:pt x="389" y="30"/>
                    <a:pt x="390" y="30"/>
                  </a:cubicBezTo>
                  <a:cubicBezTo>
                    <a:pt x="395" y="29"/>
                    <a:pt x="401" y="28"/>
                    <a:pt x="407" y="27"/>
                  </a:cubicBezTo>
                  <a:cubicBezTo>
                    <a:pt x="414" y="26"/>
                    <a:pt x="420" y="24"/>
                    <a:pt x="427" y="26"/>
                  </a:cubicBezTo>
                  <a:cubicBezTo>
                    <a:pt x="430" y="27"/>
                    <a:pt x="433" y="26"/>
                    <a:pt x="436" y="25"/>
                  </a:cubicBezTo>
                  <a:cubicBezTo>
                    <a:pt x="443" y="24"/>
                    <a:pt x="450" y="23"/>
                    <a:pt x="457" y="22"/>
                  </a:cubicBezTo>
                  <a:cubicBezTo>
                    <a:pt x="462" y="21"/>
                    <a:pt x="468" y="19"/>
                    <a:pt x="473" y="22"/>
                  </a:cubicBezTo>
                  <a:cubicBezTo>
                    <a:pt x="475" y="22"/>
                    <a:pt x="477" y="22"/>
                    <a:pt x="478" y="22"/>
                  </a:cubicBezTo>
                  <a:cubicBezTo>
                    <a:pt x="481" y="21"/>
                    <a:pt x="484" y="21"/>
                    <a:pt x="486" y="20"/>
                  </a:cubicBezTo>
                  <a:cubicBezTo>
                    <a:pt x="497" y="17"/>
                    <a:pt x="507" y="19"/>
                    <a:pt x="516" y="23"/>
                  </a:cubicBezTo>
                  <a:cubicBezTo>
                    <a:pt x="519" y="24"/>
                    <a:pt x="521" y="26"/>
                    <a:pt x="524" y="26"/>
                  </a:cubicBezTo>
                  <a:cubicBezTo>
                    <a:pt x="531" y="27"/>
                    <a:pt x="535" y="30"/>
                    <a:pt x="540" y="34"/>
                  </a:cubicBezTo>
                  <a:cubicBezTo>
                    <a:pt x="553" y="46"/>
                    <a:pt x="553" y="46"/>
                    <a:pt x="556" y="64"/>
                  </a:cubicBezTo>
                  <a:cubicBezTo>
                    <a:pt x="557" y="70"/>
                    <a:pt x="558" y="77"/>
                    <a:pt x="559" y="84"/>
                  </a:cubicBezTo>
                  <a:cubicBezTo>
                    <a:pt x="560" y="87"/>
                    <a:pt x="559" y="91"/>
                    <a:pt x="557" y="94"/>
                  </a:cubicBezTo>
                  <a:cubicBezTo>
                    <a:pt x="556" y="95"/>
                    <a:pt x="555" y="97"/>
                    <a:pt x="554" y="99"/>
                  </a:cubicBezTo>
                  <a:cubicBezTo>
                    <a:pt x="553" y="104"/>
                    <a:pt x="550" y="108"/>
                    <a:pt x="546" y="111"/>
                  </a:cubicBezTo>
                  <a:cubicBezTo>
                    <a:pt x="543" y="113"/>
                    <a:pt x="541" y="117"/>
                    <a:pt x="538" y="121"/>
                  </a:cubicBezTo>
                  <a:cubicBezTo>
                    <a:pt x="534" y="126"/>
                    <a:pt x="530" y="131"/>
                    <a:pt x="524" y="135"/>
                  </a:cubicBezTo>
                  <a:cubicBezTo>
                    <a:pt x="518" y="139"/>
                    <a:pt x="513" y="143"/>
                    <a:pt x="508" y="148"/>
                  </a:cubicBezTo>
                  <a:cubicBezTo>
                    <a:pt x="495" y="158"/>
                    <a:pt x="483" y="168"/>
                    <a:pt x="470" y="178"/>
                  </a:cubicBezTo>
                  <a:cubicBezTo>
                    <a:pt x="468" y="179"/>
                    <a:pt x="466" y="181"/>
                    <a:pt x="463" y="182"/>
                  </a:cubicBezTo>
                  <a:cubicBezTo>
                    <a:pt x="456" y="185"/>
                    <a:pt x="450" y="190"/>
                    <a:pt x="444" y="194"/>
                  </a:cubicBezTo>
                  <a:cubicBezTo>
                    <a:pt x="440" y="197"/>
                    <a:pt x="436" y="200"/>
                    <a:pt x="432" y="202"/>
                  </a:cubicBezTo>
                  <a:cubicBezTo>
                    <a:pt x="424" y="207"/>
                    <a:pt x="417" y="213"/>
                    <a:pt x="413" y="222"/>
                  </a:cubicBezTo>
                  <a:cubicBezTo>
                    <a:pt x="408" y="236"/>
                    <a:pt x="399" y="247"/>
                    <a:pt x="388" y="256"/>
                  </a:cubicBezTo>
                  <a:cubicBezTo>
                    <a:pt x="378" y="265"/>
                    <a:pt x="368" y="274"/>
                    <a:pt x="358" y="283"/>
                  </a:cubicBezTo>
                  <a:cubicBezTo>
                    <a:pt x="354" y="286"/>
                    <a:pt x="350" y="288"/>
                    <a:pt x="346" y="291"/>
                  </a:cubicBezTo>
                  <a:cubicBezTo>
                    <a:pt x="325" y="303"/>
                    <a:pt x="302" y="310"/>
                    <a:pt x="279" y="315"/>
                  </a:cubicBezTo>
                  <a:cubicBezTo>
                    <a:pt x="269" y="318"/>
                    <a:pt x="259" y="319"/>
                    <a:pt x="248" y="318"/>
                  </a:cubicBezTo>
                  <a:cubicBezTo>
                    <a:pt x="239" y="317"/>
                    <a:pt x="230" y="316"/>
                    <a:pt x="221" y="315"/>
                  </a:cubicBezTo>
                  <a:cubicBezTo>
                    <a:pt x="207" y="313"/>
                    <a:pt x="194" y="307"/>
                    <a:pt x="183" y="298"/>
                  </a:cubicBezTo>
                  <a:cubicBezTo>
                    <a:pt x="178" y="295"/>
                    <a:pt x="174" y="293"/>
                    <a:pt x="169" y="295"/>
                  </a:cubicBezTo>
                  <a:cubicBezTo>
                    <a:pt x="168" y="295"/>
                    <a:pt x="168" y="295"/>
                    <a:pt x="168" y="295"/>
                  </a:cubicBezTo>
                  <a:cubicBezTo>
                    <a:pt x="154" y="293"/>
                    <a:pt x="140" y="296"/>
                    <a:pt x="127" y="298"/>
                  </a:cubicBezTo>
                  <a:cubicBezTo>
                    <a:pt x="115" y="300"/>
                    <a:pt x="102" y="300"/>
                    <a:pt x="90" y="299"/>
                  </a:cubicBezTo>
                  <a:cubicBezTo>
                    <a:pt x="88" y="298"/>
                    <a:pt x="85" y="298"/>
                    <a:pt x="82" y="298"/>
                  </a:cubicBezTo>
                  <a:cubicBezTo>
                    <a:pt x="73" y="298"/>
                    <a:pt x="64" y="297"/>
                    <a:pt x="55" y="294"/>
                  </a:cubicBezTo>
                  <a:cubicBezTo>
                    <a:pt x="46" y="291"/>
                    <a:pt x="37" y="288"/>
                    <a:pt x="29" y="286"/>
                  </a:cubicBezTo>
                  <a:cubicBezTo>
                    <a:pt x="14" y="281"/>
                    <a:pt x="6" y="271"/>
                    <a:pt x="3" y="257"/>
                  </a:cubicBezTo>
                  <a:cubicBezTo>
                    <a:pt x="0" y="245"/>
                    <a:pt x="0" y="234"/>
                    <a:pt x="9" y="226"/>
                  </a:cubicBezTo>
                  <a:cubicBezTo>
                    <a:pt x="14" y="215"/>
                    <a:pt x="21" y="207"/>
                    <a:pt x="31" y="202"/>
                  </a:cubicBezTo>
                  <a:cubicBezTo>
                    <a:pt x="35" y="199"/>
                    <a:pt x="39" y="195"/>
                    <a:pt x="44" y="192"/>
                  </a:cubicBezTo>
                  <a:cubicBezTo>
                    <a:pt x="45" y="191"/>
                    <a:pt x="46" y="190"/>
                    <a:pt x="47" y="189"/>
                  </a:cubicBezTo>
                  <a:cubicBezTo>
                    <a:pt x="54" y="179"/>
                    <a:pt x="64" y="173"/>
                    <a:pt x="73" y="165"/>
                  </a:cubicBezTo>
                  <a:cubicBezTo>
                    <a:pt x="77" y="162"/>
                    <a:pt x="81" y="158"/>
                    <a:pt x="84" y="155"/>
                  </a:cubicBezTo>
                  <a:cubicBezTo>
                    <a:pt x="87" y="152"/>
                    <a:pt x="89" y="150"/>
                    <a:pt x="92" y="148"/>
                  </a:cubicBezTo>
                  <a:cubicBezTo>
                    <a:pt x="97" y="144"/>
                    <a:pt x="102" y="141"/>
                    <a:pt x="107" y="137"/>
                  </a:cubicBezTo>
                  <a:cubicBezTo>
                    <a:pt x="112" y="134"/>
                    <a:pt x="118" y="131"/>
                    <a:pt x="124" y="129"/>
                  </a:cubicBezTo>
                  <a:cubicBezTo>
                    <a:pt x="129" y="128"/>
                    <a:pt x="133" y="126"/>
                    <a:pt x="138" y="124"/>
                  </a:cubicBezTo>
                  <a:close/>
                  <a:moveTo>
                    <a:pt x="532" y="100"/>
                  </a:moveTo>
                  <a:cubicBezTo>
                    <a:pt x="541" y="95"/>
                    <a:pt x="545" y="87"/>
                    <a:pt x="543" y="77"/>
                  </a:cubicBezTo>
                  <a:cubicBezTo>
                    <a:pt x="542" y="72"/>
                    <a:pt x="541" y="67"/>
                    <a:pt x="540" y="62"/>
                  </a:cubicBezTo>
                  <a:cubicBezTo>
                    <a:pt x="540" y="57"/>
                    <a:pt x="538" y="54"/>
                    <a:pt x="534" y="51"/>
                  </a:cubicBezTo>
                  <a:cubicBezTo>
                    <a:pt x="532" y="50"/>
                    <a:pt x="531" y="47"/>
                    <a:pt x="529" y="46"/>
                  </a:cubicBezTo>
                  <a:cubicBezTo>
                    <a:pt x="526" y="44"/>
                    <a:pt x="524" y="43"/>
                    <a:pt x="521" y="42"/>
                  </a:cubicBezTo>
                  <a:cubicBezTo>
                    <a:pt x="517" y="40"/>
                    <a:pt x="513" y="39"/>
                    <a:pt x="509" y="37"/>
                  </a:cubicBezTo>
                  <a:cubicBezTo>
                    <a:pt x="503" y="35"/>
                    <a:pt x="498" y="34"/>
                    <a:pt x="491" y="36"/>
                  </a:cubicBezTo>
                  <a:cubicBezTo>
                    <a:pt x="487" y="37"/>
                    <a:pt x="483" y="37"/>
                    <a:pt x="478" y="38"/>
                  </a:cubicBezTo>
                  <a:cubicBezTo>
                    <a:pt x="476" y="38"/>
                    <a:pt x="473" y="39"/>
                    <a:pt x="471" y="38"/>
                  </a:cubicBezTo>
                  <a:cubicBezTo>
                    <a:pt x="466" y="36"/>
                    <a:pt x="460" y="37"/>
                    <a:pt x="455" y="38"/>
                  </a:cubicBezTo>
                  <a:cubicBezTo>
                    <a:pt x="450" y="39"/>
                    <a:pt x="444" y="40"/>
                    <a:pt x="439" y="41"/>
                  </a:cubicBezTo>
                  <a:cubicBezTo>
                    <a:pt x="433" y="42"/>
                    <a:pt x="427" y="43"/>
                    <a:pt x="422" y="42"/>
                  </a:cubicBezTo>
                  <a:cubicBezTo>
                    <a:pt x="416" y="40"/>
                    <a:pt x="410" y="42"/>
                    <a:pt x="405" y="44"/>
                  </a:cubicBezTo>
                  <a:cubicBezTo>
                    <a:pt x="405" y="45"/>
                    <a:pt x="405" y="46"/>
                    <a:pt x="405" y="46"/>
                  </a:cubicBezTo>
                  <a:cubicBezTo>
                    <a:pt x="408" y="50"/>
                    <a:pt x="411" y="54"/>
                    <a:pt x="413" y="57"/>
                  </a:cubicBezTo>
                  <a:cubicBezTo>
                    <a:pt x="426" y="55"/>
                    <a:pt x="439" y="53"/>
                    <a:pt x="451" y="51"/>
                  </a:cubicBezTo>
                  <a:cubicBezTo>
                    <a:pt x="462" y="49"/>
                    <a:pt x="472" y="50"/>
                    <a:pt x="482" y="51"/>
                  </a:cubicBezTo>
                  <a:cubicBezTo>
                    <a:pt x="486" y="51"/>
                    <a:pt x="490" y="53"/>
                    <a:pt x="493" y="54"/>
                  </a:cubicBezTo>
                  <a:cubicBezTo>
                    <a:pt x="499" y="57"/>
                    <a:pt x="503" y="62"/>
                    <a:pt x="504" y="68"/>
                  </a:cubicBezTo>
                  <a:cubicBezTo>
                    <a:pt x="505" y="73"/>
                    <a:pt x="506" y="77"/>
                    <a:pt x="506" y="82"/>
                  </a:cubicBezTo>
                  <a:cubicBezTo>
                    <a:pt x="507" y="86"/>
                    <a:pt x="506" y="90"/>
                    <a:pt x="504" y="93"/>
                  </a:cubicBezTo>
                  <a:cubicBezTo>
                    <a:pt x="502" y="98"/>
                    <a:pt x="499" y="101"/>
                    <a:pt x="496" y="103"/>
                  </a:cubicBezTo>
                  <a:cubicBezTo>
                    <a:pt x="493" y="105"/>
                    <a:pt x="491" y="107"/>
                    <a:pt x="489" y="109"/>
                  </a:cubicBezTo>
                  <a:cubicBezTo>
                    <a:pt x="483" y="118"/>
                    <a:pt x="475" y="126"/>
                    <a:pt x="465" y="131"/>
                  </a:cubicBezTo>
                  <a:cubicBezTo>
                    <a:pt x="460" y="135"/>
                    <a:pt x="454" y="139"/>
                    <a:pt x="448" y="143"/>
                  </a:cubicBezTo>
                  <a:cubicBezTo>
                    <a:pt x="442" y="148"/>
                    <a:pt x="433" y="151"/>
                    <a:pt x="426" y="155"/>
                  </a:cubicBezTo>
                  <a:cubicBezTo>
                    <a:pt x="418" y="159"/>
                    <a:pt x="410" y="162"/>
                    <a:pt x="403" y="167"/>
                  </a:cubicBezTo>
                  <a:cubicBezTo>
                    <a:pt x="393" y="174"/>
                    <a:pt x="383" y="180"/>
                    <a:pt x="373" y="186"/>
                  </a:cubicBezTo>
                  <a:cubicBezTo>
                    <a:pt x="370" y="188"/>
                    <a:pt x="365" y="190"/>
                    <a:pt x="362" y="192"/>
                  </a:cubicBezTo>
                  <a:cubicBezTo>
                    <a:pt x="353" y="199"/>
                    <a:pt x="344" y="207"/>
                    <a:pt x="332" y="210"/>
                  </a:cubicBezTo>
                  <a:cubicBezTo>
                    <a:pt x="323" y="218"/>
                    <a:pt x="312" y="222"/>
                    <a:pt x="301" y="228"/>
                  </a:cubicBezTo>
                  <a:cubicBezTo>
                    <a:pt x="294" y="233"/>
                    <a:pt x="285" y="236"/>
                    <a:pt x="276" y="240"/>
                  </a:cubicBezTo>
                  <a:cubicBezTo>
                    <a:pt x="271" y="242"/>
                    <a:pt x="266" y="244"/>
                    <a:pt x="261" y="245"/>
                  </a:cubicBezTo>
                  <a:cubicBezTo>
                    <a:pt x="249" y="248"/>
                    <a:pt x="238" y="252"/>
                    <a:pt x="227" y="256"/>
                  </a:cubicBezTo>
                  <a:cubicBezTo>
                    <a:pt x="226" y="256"/>
                    <a:pt x="225" y="256"/>
                    <a:pt x="224" y="256"/>
                  </a:cubicBezTo>
                  <a:cubicBezTo>
                    <a:pt x="194" y="261"/>
                    <a:pt x="164" y="266"/>
                    <a:pt x="134" y="271"/>
                  </a:cubicBezTo>
                  <a:cubicBezTo>
                    <a:pt x="130" y="272"/>
                    <a:pt x="126" y="272"/>
                    <a:pt x="122" y="272"/>
                  </a:cubicBezTo>
                  <a:cubicBezTo>
                    <a:pt x="118" y="272"/>
                    <a:pt x="113" y="271"/>
                    <a:pt x="108" y="271"/>
                  </a:cubicBezTo>
                  <a:cubicBezTo>
                    <a:pt x="104" y="271"/>
                    <a:pt x="99" y="269"/>
                    <a:pt x="94" y="272"/>
                  </a:cubicBezTo>
                  <a:cubicBezTo>
                    <a:pt x="93" y="273"/>
                    <a:pt x="91" y="272"/>
                    <a:pt x="89" y="272"/>
                  </a:cubicBezTo>
                  <a:cubicBezTo>
                    <a:pt x="77" y="270"/>
                    <a:pt x="67" y="264"/>
                    <a:pt x="56" y="259"/>
                  </a:cubicBezTo>
                  <a:cubicBezTo>
                    <a:pt x="51" y="257"/>
                    <a:pt x="48" y="253"/>
                    <a:pt x="47" y="247"/>
                  </a:cubicBezTo>
                  <a:cubicBezTo>
                    <a:pt x="47" y="245"/>
                    <a:pt x="46" y="243"/>
                    <a:pt x="46" y="240"/>
                  </a:cubicBezTo>
                  <a:cubicBezTo>
                    <a:pt x="45" y="234"/>
                    <a:pt x="46" y="229"/>
                    <a:pt x="50" y="224"/>
                  </a:cubicBezTo>
                  <a:cubicBezTo>
                    <a:pt x="53" y="219"/>
                    <a:pt x="57" y="214"/>
                    <a:pt x="61" y="209"/>
                  </a:cubicBezTo>
                  <a:cubicBezTo>
                    <a:pt x="70" y="201"/>
                    <a:pt x="78" y="192"/>
                    <a:pt x="89" y="185"/>
                  </a:cubicBezTo>
                  <a:cubicBezTo>
                    <a:pt x="92" y="183"/>
                    <a:pt x="95" y="180"/>
                    <a:pt x="97" y="178"/>
                  </a:cubicBezTo>
                  <a:cubicBezTo>
                    <a:pt x="103" y="173"/>
                    <a:pt x="108" y="168"/>
                    <a:pt x="114" y="164"/>
                  </a:cubicBezTo>
                  <a:cubicBezTo>
                    <a:pt x="120" y="158"/>
                    <a:pt x="126" y="153"/>
                    <a:pt x="132" y="147"/>
                  </a:cubicBezTo>
                  <a:cubicBezTo>
                    <a:pt x="133" y="146"/>
                    <a:pt x="133" y="144"/>
                    <a:pt x="135" y="141"/>
                  </a:cubicBezTo>
                  <a:cubicBezTo>
                    <a:pt x="128" y="142"/>
                    <a:pt x="123" y="144"/>
                    <a:pt x="118" y="147"/>
                  </a:cubicBezTo>
                  <a:cubicBezTo>
                    <a:pt x="112" y="151"/>
                    <a:pt x="107" y="155"/>
                    <a:pt x="101" y="159"/>
                  </a:cubicBezTo>
                  <a:cubicBezTo>
                    <a:pt x="99" y="161"/>
                    <a:pt x="98" y="162"/>
                    <a:pt x="96" y="164"/>
                  </a:cubicBezTo>
                  <a:cubicBezTo>
                    <a:pt x="91" y="169"/>
                    <a:pt x="86" y="174"/>
                    <a:pt x="80" y="179"/>
                  </a:cubicBezTo>
                  <a:cubicBezTo>
                    <a:pt x="72" y="185"/>
                    <a:pt x="64" y="191"/>
                    <a:pt x="58" y="199"/>
                  </a:cubicBezTo>
                  <a:cubicBezTo>
                    <a:pt x="57" y="200"/>
                    <a:pt x="56" y="201"/>
                    <a:pt x="55" y="202"/>
                  </a:cubicBezTo>
                  <a:cubicBezTo>
                    <a:pt x="48" y="207"/>
                    <a:pt x="40" y="213"/>
                    <a:pt x="33" y="219"/>
                  </a:cubicBezTo>
                  <a:cubicBezTo>
                    <a:pt x="31" y="220"/>
                    <a:pt x="29" y="222"/>
                    <a:pt x="28" y="224"/>
                  </a:cubicBezTo>
                  <a:cubicBezTo>
                    <a:pt x="24" y="230"/>
                    <a:pt x="20" y="237"/>
                    <a:pt x="16" y="243"/>
                  </a:cubicBezTo>
                  <a:cubicBezTo>
                    <a:pt x="16" y="247"/>
                    <a:pt x="17" y="250"/>
                    <a:pt x="18" y="253"/>
                  </a:cubicBezTo>
                  <a:cubicBezTo>
                    <a:pt x="19" y="262"/>
                    <a:pt x="24" y="268"/>
                    <a:pt x="33" y="271"/>
                  </a:cubicBezTo>
                  <a:cubicBezTo>
                    <a:pt x="41" y="274"/>
                    <a:pt x="49" y="276"/>
                    <a:pt x="57" y="279"/>
                  </a:cubicBezTo>
                  <a:cubicBezTo>
                    <a:pt x="66" y="282"/>
                    <a:pt x="75" y="283"/>
                    <a:pt x="84" y="283"/>
                  </a:cubicBezTo>
                  <a:cubicBezTo>
                    <a:pt x="87" y="283"/>
                    <a:pt x="90" y="283"/>
                    <a:pt x="93" y="284"/>
                  </a:cubicBezTo>
                  <a:cubicBezTo>
                    <a:pt x="96" y="284"/>
                    <a:pt x="98" y="284"/>
                    <a:pt x="101" y="284"/>
                  </a:cubicBezTo>
                  <a:cubicBezTo>
                    <a:pt x="107" y="284"/>
                    <a:pt x="113" y="284"/>
                    <a:pt x="119" y="284"/>
                  </a:cubicBezTo>
                  <a:cubicBezTo>
                    <a:pt x="128" y="285"/>
                    <a:pt x="137" y="284"/>
                    <a:pt x="145" y="283"/>
                  </a:cubicBezTo>
                  <a:cubicBezTo>
                    <a:pt x="151" y="282"/>
                    <a:pt x="157" y="281"/>
                    <a:pt x="163" y="281"/>
                  </a:cubicBezTo>
                  <a:cubicBezTo>
                    <a:pt x="171" y="282"/>
                    <a:pt x="180" y="280"/>
                    <a:pt x="188" y="279"/>
                  </a:cubicBezTo>
                  <a:cubicBezTo>
                    <a:pt x="194" y="278"/>
                    <a:pt x="199" y="276"/>
                    <a:pt x="205" y="275"/>
                  </a:cubicBezTo>
                  <a:cubicBezTo>
                    <a:pt x="226" y="271"/>
                    <a:pt x="247" y="268"/>
                    <a:pt x="268" y="264"/>
                  </a:cubicBezTo>
                  <a:cubicBezTo>
                    <a:pt x="274" y="263"/>
                    <a:pt x="281" y="262"/>
                    <a:pt x="287" y="258"/>
                  </a:cubicBezTo>
                  <a:cubicBezTo>
                    <a:pt x="291" y="257"/>
                    <a:pt x="294" y="256"/>
                    <a:pt x="298" y="255"/>
                  </a:cubicBezTo>
                  <a:cubicBezTo>
                    <a:pt x="309" y="254"/>
                    <a:pt x="319" y="251"/>
                    <a:pt x="330" y="246"/>
                  </a:cubicBezTo>
                  <a:cubicBezTo>
                    <a:pt x="337" y="243"/>
                    <a:pt x="344" y="241"/>
                    <a:pt x="351" y="237"/>
                  </a:cubicBezTo>
                  <a:cubicBezTo>
                    <a:pt x="358" y="234"/>
                    <a:pt x="365" y="230"/>
                    <a:pt x="372" y="226"/>
                  </a:cubicBezTo>
                  <a:cubicBezTo>
                    <a:pt x="380" y="222"/>
                    <a:pt x="389" y="218"/>
                    <a:pt x="396" y="211"/>
                  </a:cubicBezTo>
                  <a:cubicBezTo>
                    <a:pt x="397" y="209"/>
                    <a:pt x="398" y="208"/>
                    <a:pt x="400" y="208"/>
                  </a:cubicBezTo>
                  <a:cubicBezTo>
                    <a:pt x="408" y="205"/>
                    <a:pt x="414" y="200"/>
                    <a:pt x="421" y="195"/>
                  </a:cubicBezTo>
                  <a:cubicBezTo>
                    <a:pt x="422" y="194"/>
                    <a:pt x="423" y="193"/>
                    <a:pt x="425" y="192"/>
                  </a:cubicBezTo>
                  <a:cubicBezTo>
                    <a:pt x="430" y="190"/>
                    <a:pt x="434" y="186"/>
                    <a:pt x="439" y="183"/>
                  </a:cubicBezTo>
                  <a:cubicBezTo>
                    <a:pt x="445" y="179"/>
                    <a:pt x="451" y="175"/>
                    <a:pt x="458" y="173"/>
                  </a:cubicBezTo>
                  <a:cubicBezTo>
                    <a:pt x="463" y="171"/>
                    <a:pt x="467" y="169"/>
                    <a:pt x="471" y="167"/>
                  </a:cubicBezTo>
                  <a:cubicBezTo>
                    <a:pt x="477" y="163"/>
                    <a:pt x="482" y="157"/>
                    <a:pt x="488" y="152"/>
                  </a:cubicBezTo>
                  <a:cubicBezTo>
                    <a:pt x="489" y="150"/>
                    <a:pt x="491" y="148"/>
                    <a:pt x="493" y="147"/>
                  </a:cubicBezTo>
                  <a:cubicBezTo>
                    <a:pt x="496" y="144"/>
                    <a:pt x="499" y="142"/>
                    <a:pt x="502" y="139"/>
                  </a:cubicBezTo>
                  <a:cubicBezTo>
                    <a:pt x="510" y="132"/>
                    <a:pt x="516" y="124"/>
                    <a:pt x="522" y="116"/>
                  </a:cubicBezTo>
                  <a:cubicBezTo>
                    <a:pt x="526" y="111"/>
                    <a:pt x="531" y="106"/>
                    <a:pt x="532" y="100"/>
                  </a:cubicBezTo>
                  <a:close/>
                  <a:moveTo>
                    <a:pt x="420" y="141"/>
                  </a:moveTo>
                  <a:cubicBezTo>
                    <a:pt x="420" y="139"/>
                    <a:pt x="421" y="136"/>
                    <a:pt x="421" y="134"/>
                  </a:cubicBezTo>
                  <a:cubicBezTo>
                    <a:pt x="420" y="130"/>
                    <a:pt x="420" y="127"/>
                    <a:pt x="419" y="124"/>
                  </a:cubicBezTo>
                  <a:cubicBezTo>
                    <a:pt x="417" y="113"/>
                    <a:pt x="414" y="103"/>
                    <a:pt x="412" y="93"/>
                  </a:cubicBezTo>
                  <a:cubicBezTo>
                    <a:pt x="407" y="77"/>
                    <a:pt x="399" y="64"/>
                    <a:pt x="388" y="52"/>
                  </a:cubicBezTo>
                  <a:cubicBezTo>
                    <a:pt x="383" y="47"/>
                    <a:pt x="377" y="42"/>
                    <a:pt x="372" y="37"/>
                  </a:cubicBezTo>
                  <a:cubicBezTo>
                    <a:pt x="362" y="29"/>
                    <a:pt x="352" y="24"/>
                    <a:pt x="340" y="22"/>
                  </a:cubicBezTo>
                  <a:cubicBezTo>
                    <a:pt x="332" y="21"/>
                    <a:pt x="324" y="19"/>
                    <a:pt x="316" y="18"/>
                  </a:cubicBezTo>
                  <a:cubicBezTo>
                    <a:pt x="308" y="16"/>
                    <a:pt x="301" y="16"/>
                    <a:pt x="294" y="16"/>
                  </a:cubicBezTo>
                  <a:cubicBezTo>
                    <a:pt x="265" y="19"/>
                    <a:pt x="236" y="27"/>
                    <a:pt x="210" y="41"/>
                  </a:cubicBezTo>
                  <a:cubicBezTo>
                    <a:pt x="206" y="43"/>
                    <a:pt x="202" y="44"/>
                    <a:pt x="201" y="50"/>
                  </a:cubicBezTo>
                  <a:cubicBezTo>
                    <a:pt x="201" y="51"/>
                    <a:pt x="199" y="52"/>
                    <a:pt x="198" y="52"/>
                  </a:cubicBezTo>
                  <a:cubicBezTo>
                    <a:pt x="192" y="58"/>
                    <a:pt x="186" y="64"/>
                    <a:pt x="179" y="69"/>
                  </a:cubicBezTo>
                  <a:cubicBezTo>
                    <a:pt x="176" y="73"/>
                    <a:pt x="172" y="77"/>
                    <a:pt x="172" y="81"/>
                  </a:cubicBezTo>
                  <a:cubicBezTo>
                    <a:pt x="171" y="86"/>
                    <a:pt x="169" y="90"/>
                    <a:pt x="167" y="94"/>
                  </a:cubicBezTo>
                  <a:cubicBezTo>
                    <a:pt x="163" y="101"/>
                    <a:pt x="160" y="108"/>
                    <a:pt x="158" y="116"/>
                  </a:cubicBezTo>
                  <a:cubicBezTo>
                    <a:pt x="155" y="128"/>
                    <a:pt x="153" y="140"/>
                    <a:pt x="150" y="152"/>
                  </a:cubicBezTo>
                  <a:cubicBezTo>
                    <a:pt x="143" y="179"/>
                    <a:pt x="146" y="205"/>
                    <a:pt x="153" y="231"/>
                  </a:cubicBezTo>
                  <a:cubicBezTo>
                    <a:pt x="155" y="239"/>
                    <a:pt x="158" y="246"/>
                    <a:pt x="164" y="252"/>
                  </a:cubicBezTo>
                  <a:cubicBezTo>
                    <a:pt x="168" y="251"/>
                    <a:pt x="171" y="251"/>
                    <a:pt x="174" y="250"/>
                  </a:cubicBezTo>
                  <a:cubicBezTo>
                    <a:pt x="187" y="248"/>
                    <a:pt x="199" y="246"/>
                    <a:pt x="212" y="244"/>
                  </a:cubicBezTo>
                  <a:cubicBezTo>
                    <a:pt x="228" y="241"/>
                    <a:pt x="244" y="236"/>
                    <a:pt x="260" y="230"/>
                  </a:cubicBezTo>
                  <a:cubicBezTo>
                    <a:pt x="274" y="224"/>
                    <a:pt x="288" y="217"/>
                    <a:pt x="303" y="211"/>
                  </a:cubicBezTo>
                  <a:cubicBezTo>
                    <a:pt x="315" y="206"/>
                    <a:pt x="325" y="198"/>
                    <a:pt x="337" y="193"/>
                  </a:cubicBezTo>
                  <a:cubicBezTo>
                    <a:pt x="339" y="192"/>
                    <a:pt x="341" y="191"/>
                    <a:pt x="342" y="190"/>
                  </a:cubicBezTo>
                  <a:cubicBezTo>
                    <a:pt x="350" y="183"/>
                    <a:pt x="358" y="178"/>
                    <a:pt x="367" y="173"/>
                  </a:cubicBezTo>
                  <a:cubicBezTo>
                    <a:pt x="379" y="167"/>
                    <a:pt x="390" y="159"/>
                    <a:pt x="401" y="151"/>
                  </a:cubicBezTo>
                  <a:cubicBezTo>
                    <a:pt x="403" y="150"/>
                    <a:pt x="405" y="149"/>
                    <a:pt x="407" y="148"/>
                  </a:cubicBezTo>
                  <a:cubicBezTo>
                    <a:pt x="411" y="146"/>
                    <a:pt x="416" y="144"/>
                    <a:pt x="420" y="141"/>
                  </a:cubicBezTo>
                  <a:close/>
                  <a:moveTo>
                    <a:pt x="144" y="255"/>
                  </a:moveTo>
                  <a:cubicBezTo>
                    <a:pt x="131" y="228"/>
                    <a:pt x="129" y="200"/>
                    <a:pt x="129" y="172"/>
                  </a:cubicBezTo>
                  <a:cubicBezTo>
                    <a:pt x="128" y="172"/>
                    <a:pt x="127" y="171"/>
                    <a:pt x="127" y="172"/>
                  </a:cubicBezTo>
                  <a:cubicBezTo>
                    <a:pt x="120" y="177"/>
                    <a:pt x="113" y="181"/>
                    <a:pt x="108" y="188"/>
                  </a:cubicBezTo>
                  <a:cubicBezTo>
                    <a:pt x="105" y="191"/>
                    <a:pt x="102" y="193"/>
                    <a:pt x="99" y="196"/>
                  </a:cubicBezTo>
                  <a:cubicBezTo>
                    <a:pt x="89" y="202"/>
                    <a:pt x="82" y="210"/>
                    <a:pt x="74" y="218"/>
                  </a:cubicBezTo>
                  <a:cubicBezTo>
                    <a:pt x="69" y="222"/>
                    <a:pt x="66" y="227"/>
                    <a:pt x="62" y="233"/>
                  </a:cubicBezTo>
                  <a:cubicBezTo>
                    <a:pt x="59" y="237"/>
                    <a:pt x="61" y="245"/>
                    <a:pt x="65" y="247"/>
                  </a:cubicBezTo>
                  <a:cubicBezTo>
                    <a:pt x="80" y="254"/>
                    <a:pt x="95" y="260"/>
                    <a:pt x="112" y="258"/>
                  </a:cubicBezTo>
                  <a:cubicBezTo>
                    <a:pt x="114" y="257"/>
                    <a:pt x="117" y="258"/>
                    <a:pt x="120" y="257"/>
                  </a:cubicBezTo>
                  <a:cubicBezTo>
                    <a:pt x="128" y="257"/>
                    <a:pt x="135" y="257"/>
                    <a:pt x="144" y="255"/>
                  </a:cubicBezTo>
                  <a:close/>
                  <a:moveTo>
                    <a:pt x="202" y="287"/>
                  </a:moveTo>
                  <a:cubicBezTo>
                    <a:pt x="206" y="293"/>
                    <a:pt x="206" y="293"/>
                    <a:pt x="209" y="294"/>
                  </a:cubicBezTo>
                  <a:cubicBezTo>
                    <a:pt x="229" y="300"/>
                    <a:pt x="248" y="303"/>
                    <a:pt x="268" y="300"/>
                  </a:cubicBezTo>
                  <a:cubicBezTo>
                    <a:pt x="293" y="296"/>
                    <a:pt x="318" y="288"/>
                    <a:pt x="340" y="275"/>
                  </a:cubicBezTo>
                  <a:cubicBezTo>
                    <a:pt x="342" y="273"/>
                    <a:pt x="345" y="272"/>
                    <a:pt x="347" y="270"/>
                  </a:cubicBezTo>
                  <a:cubicBezTo>
                    <a:pt x="357" y="260"/>
                    <a:pt x="368" y="251"/>
                    <a:pt x="379" y="241"/>
                  </a:cubicBezTo>
                  <a:cubicBezTo>
                    <a:pt x="380" y="240"/>
                    <a:pt x="381" y="239"/>
                    <a:pt x="383" y="236"/>
                  </a:cubicBezTo>
                  <a:cubicBezTo>
                    <a:pt x="381" y="236"/>
                    <a:pt x="380" y="236"/>
                    <a:pt x="379" y="236"/>
                  </a:cubicBezTo>
                  <a:cubicBezTo>
                    <a:pt x="373" y="239"/>
                    <a:pt x="367" y="243"/>
                    <a:pt x="361" y="246"/>
                  </a:cubicBezTo>
                  <a:cubicBezTo>
                    <a:pt x="358" y="248"/>
                    <a:pt x="354" y="250"/>
                    <a:pt x="351" y="251"/>
                  </a:cubicBezTo>
                  <a:cubicBezTo>
                    <a:pt x="347" y="253"/>
                    <a:pt x="343" y="254"/>
                    <a:pt x="339" y="256"/>
                  </a:cubicBezTo>
                  <a:cubicBezTo>
                    <a:pt x="329" y="259"/>
                    <a:pt x="319" y="265"/>
                    <a:pt x="308" y="266"/>
                  </a:cubicBezTo>
                  <a:cubicBezTo>
                    <a:pt x="300" y="266"/>
                    <a:pt x="293" y="268"/>
                    <a:pt x="286" y="272"/>
                  </a:cubicBezTo>
                  <a:cubicBezTo>
                    <a:pt x="282" y="274"/>
                    <a:pt x="278" y="274"/>
                    <a:pt x="274" y="275"/>
                  </a:cubicBezTo>
                  <a:cubicBezTo>
                    <a:pt x="254" y="278"/>
                    <a:pt x="233" y="282"/>
                    <a:pt x="213" y="285"/>
                  </a:cubicBezTo>
                  <a:cubicBezTo>
                    <a:pt x="210" y="286"/>
                    <a:pt x="207" y="286"/>
                    <a:pt x="202" y="287"/>
                  </a:cubicBezTo>
                  <a:close/>
                  <a:moveTo>
                    <a:pt x="422" y="73"/>
                  </a:moveTo>
                  <a:cubicBezTo>
                    <a:pt x="429" y="91"/>
                    <a:pt x="434" y="109"/>
                    <a:pt x="437" y="127"/>
                  </a:cubicBezTo>
                  <a:cubicBezTo>
                    <a:pt x="437" y="128"/>
                    <a:pt x="438" y="128"/>
                    <a:pt x="439" y="129"/>
                  </a:cubicBezTo>
                  <a:cubicBezTo>
                    <a:pt x="444" y="125"/>
                    <a:pt x="447" y="121"/>
                    <a:pt x="452" y="119"/>
                  </a:cubicBezTo>
                  <a:cubicBezTo>
                    <a:pt x="461" y="113"/>
                    <a:pt x="468" y="106"/>
                    <a:pt x="476" y="99"/>
                  </a:cubicBezTo>
                  <a:cubicBezTo>
                    <a:pt x="478" y="97"/>
                    <a:pt x="481" y="94"/>
                    <a:pt x="484" y="92"/>
                  </a:cubicBezTo>
                  <a:cubicBezTo>
                    <a:pt x="489" y="89"/>
                    <a:pt x="491" y="85"/>
                    <a:pt x="490" y="79"/>
                  </a:cubicBezTo>
                  <a:cubicBezTo>
                    <a:pt x="489" y="77"/>
                    <a:pt x="489" y="76"/>
                    <a:pt x="489" y="74"/>
                  </a:cubicBezTo>
                  <a:cubicBezTo>
                    <a:pt x="488" y="70"/>
                    <a:pt x="486" y="69"/>
                    <a:pt x="483" y="68"/>
                  </a:cubicBezTo>
                  <a:cubicBezTo>
                    <a:pt x="476" y="66"/>
                    <a:pt x="469" y="65"/>
                    <a:pt x="462" y="66"/>
                  </a:cubicBezTo>
                  <a:cubicBezTo>
                    <a:pt x="449" y="67"/>
                    <a:pt x="436" y="70"/>
                    <a:pt x="422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5"/>
            <p:cNvSpPr/>
            <p:nvPr/>
          </p:nvSpPr>
          <p:spPr bwMode="auto">
            <a:xfrm>
              <a:off x="2513013" y="4225925"/>
              <a:ext cx="44450" cy="127000"/>
            </a:xfrm>
            <a:custGeom>
              <a:avLst/>
              <a:gdLst>
                <a:gd name="T0" fmla="*/ 4 w 16"/>
                <a:gd name="T1" fmla="*/ 45 h 45"/>
                <a:gd name="T2" fmla="*/ 1 w 16"/>
                <a:gd name="T3" fmla="*/ 42 h 45"/>
                <a:gd name="T4" fmla="*/ 1 w 16"/>
                <a:gd name="T5" fmla="*/ 27 h 45"/>
                <a:gd name="T6" fmla="*/ 6 w 16"/>
                <a:gd name="T7" fmla="*/ 6 h 45"/>
                <a:gd name="T8" fmla="*/ 9 w 16"/>
                <a:gd name="T9" fmla="*/ 1 h 45"/>
                <a:gd name="T10" fmla="*/ 14 w 16"/>
                <a:gd name="T11" fmla="*/ 0 h 45"/>
                <a:gd name="T12" fmla="*/ 16 w 16"/>
                <a:gd name="T13" fmla="*/ 4 h 45"/>
                <a:gd name="T14" fmla="*/ 15 w 16"/>
                <a:gd name="T15" fmla="*/ 13 h 45"/>
                <a:gd name="T16" fmla="*/ 13 w 16"/>
                <a:gd name="T17" fmla="*/ 22 h 45"/>
                <a:gd name="T18" fmla="*/ 4 w 16"/>
                <a:gd name="T1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5">
                  <a:moveTo>
                    <a:pt x="4" y="45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1" y="37"/>
                    <a:pt x="0" y="32"/>
                    <a:pt x="1" y="27"/>
                  </a:cubicBezTo>
                  <a:cubicBezTo>
                    <a:pt x="3" y="20"/>
                    <a:pt x="5" y="13"/>
                    <a:pt x="6" y="6"/>
                  </a:cubicBezTo>
                  <a:cubicBezTo>
                    <a:pt x="7" y="4"/>
                    <a:pt x="8" y="2"/>
                    <a:pt x="9" y="1"/>
                  </a:cubicBezTo>
                  <a:cubicBezTo>
                    <a:pt x="10" y="0"/>
                    <a:pt x="13" y="0"/>
                    <a:pt x="14" y="0"/>
                  </a:cubicBezTo>
                  <a:cubicBezTo>
                    <a:pt x="15" y="0"/>
                    <a:pt x="16" y="3"/>
                    <a:pt x="16" y="4"/>
                  </a:cubicBezTo>
                  <a:cubicBezTo>
                    <a:pt x="16" y="7"/>
                    <a:pt x="15" y="10"/>
                    <a:pt x="15" y="13"/>
                  </a:cubicBezTo>
                  <a:cubicBezTo>
                    <a:pt x="14" y="16"/>
                    <a:pt x="13" y="19"/>
                    <a:pt x="13" y="22"/>
                  </a:cubicBezTo>
                  <a:cubicBezTo>
                    <a:pt x="12" y="30"/>
                    <a:pt x="7" y="37"/>
                    <a:pt x="4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6"/>
            <p:cNvSpPr/>
            <p:nvPr/>
          </p:nvSpPr>
          <p:spPr bwMode="auto">
            <a:xfrm>
              <a:off x="2560638" y="4283075"/>
              <a:ext cx="41275" cy="117475"/>
            </a:xfrm>
            <a:custGeom>
              <a:avLst/>
              <a:gdLst>
                <a:gd name="T0" fmla="*/ 4 w 15"/>
                <a:gd name="T1" fmla="*/ 42 h 42"/>
                <a:gd name="T2" fmla="*/ 3 w 15"/>
                <a:gd name="T3" fmla="*/ 28 h 42"/>
                <a:gd name="T4" fmla="*/ 14 w 15"/>
                <a:gd name="T5" fmla="*/ 0 h 42"/>
                <a:gd name="T6" fmla="*/ 15 w 15"/>
                <a:gd name="T7" fmla="*/ 2 h 42"/>
                <a:gd name="T8" fmla="*/ 7 w 15"/>
                <a:gd name="T9" fmla="*/ 36 h 42"/>
                <a:gd name="T10" fmla="*/ 4 w 15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2">
                  <a:moveTo>
                    <a:pt x="4" y="42"/>
                  </a:moveTo>
                  <a:cubicBezTo>
                    <a:pt x="0" y="36"/>
                    <a:pt x="2" y="32"/>
                    <a:pt x="3" y="28"/>
                  </a:cubicBezTo>
                  <a:cubicBezTo>
                    <a:pt x="5" y="16"/>
                    <a:pt x="11" y="4"/>
                    <a:pt x="14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3" y="13"/>
                    <a:pt x="10" y="25"/>
                    <a:pt x="7" y="36"/>
                  </a:cubicBezTo>
                  <a:cubicBezTo>
                    <a:pt x="7" y="38"/>
                    <a:pt x="5" y="39"/>
                    <a:pt x="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7"/>
            <p:cNvSpPr/>
            <p:nvPr/>
          </p:nvSpPr>
          <p:spPr bwMode="auto">
            <a:xfrm>
              <a:off x="2597150" y="4371975"/>
              <a:ext cx="26988" cy="53975"/>
            </a:xfrm>
            <a:custGeom>
              <a:avLst/>
              <a:gdLst>
                <a:gd name="T0" fmla="*/ 9 w 10"/>
                <a:gd name="T1" fmla="*/ 1 h 19"/>
                <a:gd name="T2" fmla="*/ 10 w 10"/>
                <a:gd name="T3" fmla="*/ 3 h 19"/>
                <a:gd name="T4" fmla="*/ 5 w 10"/>
                <a:gd name="T5" fmla="*/ 17 h 19"/>
                <a:gd name="T6" fmla="*/ 3 w 10"/>
                <a:gd name="T7" fmla="*/ 19 h 19"/>
                <a:gd name="T8" fmla="*/ 0 w 10"/>
                <a:gd name="T9" fmla="*/ 16 h 19"/>
                <a:gd name="T10" fmla="*/ 5 w 10"/>
                <a:gd name="T11" fmla="*/ 1 h 19"/>
                <a:gd name="T12" fmla="*/ 6 w 10"/>
                <a:gd name="T13" fmla="*/ 0 h 19"/>
                <a:gd name="T14" fmla="*/ 9 w 10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9" y="1"/>
                  </a:moveTo>
                  <a:cubicBezTo>
                    <a:pt x="9" y="2"/>
                    <a:pt x="10" y="3"/>
                    <a:pt x="10" y="3"/>
                  </a:cubicBezTo>
                  <a:cubicBezTo>
                    <a:pt x="8" y="8"/>
                    <a:pt x="7" y="13"/>
                    <a:pt x="5" y="17"/>
                  </a:cubicBezTo>
                  <a:cubicBezTo>
                    <a:pt x="5" y="18"/>
                    <a:pt x="3" y="19"/>
                    <a:pt x="3" y="19"/>
                  </a:cubicBezTo>
                  <a:cubicBezTo>
                    <a:pt x="2" y="18"/>
                    <a:pt x="0" y="17"/>
                    <a:pt x="0" y="16"/>
                  </a:cubicBezTo>
                  <a:cubicBezTo>
                    <a:pt x="0" y="11"/>
                    <a:pt x="1" y="6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8"/>
            <p:cNvSpPr/>
            <p:nvPr/>
          </p:nvSpPr>
          <p:spPr bwMode="auto">
            <a:xfrm>
              <a:off x="3506788" y="4059238"/>
              <a:ext cx="19050" cy="41275"/>
            </a:xfrm>
            <a:custGeom>
              <a:avLst/>
              <a:gdLst>
                <a:gd name="T0" fmla="*/ 7 w 7"/>
                <a:gd name="T1" fmla="*/ 0 h 15"/>
                <a:gd name="T2" fmla="*/ 4 w 7"/>
                <a:gd name="T3" fmla="*/ 15 h 15"/>
                <a:gd name="T4" fmla="*/ 1 w 7"/>
                <a:gd name="T5" fmla="*/ 10 h 15"/>
                <a:gd name="T6" fmla="*/ 7 w 7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6"/>
                    <a:pt x="6" y="11"/>
                    <a:pt x="4" y="15"/>
                  </a:cubicBezTo>
                  <a:cubicBezTo>
                    <a:pt x="1" y="14"/>
                    <a:pt x="0" y="12"/>
                    <a:pt x="1" y="10"/>
                  </a:cubicBezTo>
                  <a:cubicBezTo>
                    <a:pt x="1" y="7"/>
                    <a:pt x="1" y="2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9"/>
            <p:cNvSpPr/>
            <p:nvPr/>
          </p:nvSpPr>
          <p:spPr bwMode="auto">
            <a:xfrm>
              <a:off x="3549650" y="4033838"/>
              <a:ext cx="15875" cy="30163"/>
            </a:xfrm>
            <a:custGeom>
              <a:avLst/>
              <a:gdLst>
                <a:gd name="T0" fmla="*/ 6 w 6"/>
                <a:gd name="T1" fmla="*/ 11 h 11"/>
                <a:gd name="T2" fmla="*/ 1 w 6"/>
                <a:gd name="T3" fmla="*/ 8 h 11"/>
                <a:gd name="T4" fmla="*/ 0 w 6"/>
                <a:gd name="T5" fmla="*/ 3 h 11"/>
                <a:gd name="T6" fmla="*/ 2 w 6"/>
                <a:gd name="T7" fmla="*/ 0 h 11"/>
                <a:gd name="T8" fmla="*/ 5 w 6"/>
                <a:gd name="T9" fmla="*/ 2 h 11"/>
                <a:gd name="T10" fmla="*/ 6 w 6"/>
                <a:gd name="T11" fmla="*/ 11 h 11"/>
                <a:gd name="T12" fmla="*/ 6 w 6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cubicBezTo>
                    <a:pt x="4" y="11"/>
                    <a:pt x="2" y="11"/>
                    <a:pt x="1" y="8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6" y="5"/>
                    <a:pt x="6" y="8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65"/>
            <p:cNvSpPr/>
            <p:nvPr/>
          </p:nvSpPr>
          <p:spPr bwMode="auto">
            <a:xfrm>
              <a:off x="1817688" y="4598988"/>
              <a:ext cx="142875" cy="176213"/>
            </a:xfrm>
            <a:custGeom>
              <a:avLst/>
              <a:gdLst>
                <a:gd name="T0" fmla="*/ 48 w 51"/>
                <a:gd name="T1" fmla="*/ 52 h 63"/>
                <a:gd name="T2" fmla="*/ 24 w 51"/>
                <a:gd name="T3" fmla="*/ 36 h 63"/>
                <a:gd name="T4" fmla="*/ 13 w 51"/>
                <a:gd name="T5" fmla="*/ 7 h 63"/>
                <a:gd name="T6" fmla="*/ 1 w 51"/>
                <a:gd name="T7" fmla="*/ 7 h 63"/>
                <a:gd name="T8" fmla="*/ 12 w 51"/>
                <a:gd name="T9" fmla="*/ 45 h 63"/>
                <a:gd name="T10" fmla="*/ 46 w 51"/>
                <a:gd name="T11" fmla="*/ 61 h 63"/>
                <a:gd name="T12" fmla="*/ 48 w 51"/>
                <a:gd name="T1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3">
                  <a:moveTo>
                    <a:pt x="48" y="52"/>
                  </a:moveTo>
                  <a:cubicBezTo>
                    <a:pt x="40" y="46"/>
                    <a:pt x="31" y="43"/>
                    <a:pt x="24" y="36"/>
                  </a:cubicBezTo>
                  <a:cubicBezTo>
                    <a:pt x="17" y="28"/>
                    <a:pt x="14" y="18"/>
                    <a:pt x="13" y="7"/>
                  </a:cubicBezTo>
                  <a:cubicBezTo>
                    <a:pt x="12" y="0"/>
                    <a:pt x="2" y="0"/>
                    <a:pt x="1" y="7"/>
                  </a:cubicBezTo>
                  <a:cubicBezTo>
                    <a:pt x="0" y="21"/>
                    <a:pt x="3" y="35"/>
                    <a:pt x="12" y="45"/>
                  </a:cubicBezTo>
                  <a:cubicBezTo>
                    <a:pt x="20" y="54"/>
                    <a:pt x="33" y="63"/>
                    <a:pt x="46" y="61"/>
                  </a:cubicBezTo>
                  <a:cubicBezTo>
                    <a:pt x="50" y="60"/>
                    <a:pt x="51" y="54"/>
                    <a:pt x="48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66"/>
            <p:cNvSpPr/>
            <p:nvPr/>
          </p:nvSpPr>
          <p:spPr bwMode="auto">
            <a:xfrm>
              <a:off x="1890713" y="4595813"/>
              <a:ext cx="117475" cy="109538"/>
            </a:xfrm>
            <a:custGeom>
              <a:avLst/>
              <a:gdLst>
                <a:gd name="T0" fmla="*/ 38 w 42"/>
                <a:gd name="T1" fmla="*/ 32 h 39"/>
                <a:gd name="T2" fmla="*/ 23 w 42"/>
                <a:gd name="T3" fmla="*/ 23 h 39"/>
                <a:gd name="T4" fmla="*/ 13 w 42"/>
                <a:gd name="T5" fmla="*/ 10 h 39"/>
                <a:gd name="T6" fmla="*/ 2 w 42"/>
                <a:gd name="T7" fmla="*/ 7 h 39"/>
                <a:gd name="T8" fmla="*/ 37 w 42"/>
                <a:gd name="T9" fmla="*/ 39 h 39"/>
                <a:gd name="T10" fmla="*/ 38 w 42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9">
                  <a:moveTo>
                    <a:pt x="38" y="32"/>
                  </a:moveTo>
                  <a:cubicBezTo>
                    <a:pt x="33" y="30"/>
                    <a:pt x="28" y="26"/>
                    <a:pt x="23" y="23"/>
                  </a:cubicBezTo>
                  <a:cubicBezTo>
                    <a:pt x="19" y="21"/>
                    <a:pt x="12" y="16"/>
                    <a:pt x="13" y="10"/>
                  </a:cubicBezTo>
                  <a:cubicBezTo>
                    <a:pt x="14" y="3"/>
                    <a:pt x="3" y="0"/>
                    <a:pt x="2" y="7"/>
                  </a:cubicBezTo>
                  <a:cubicBezTo>
                    <a:pt x="0" y="26"/>
                    <a:pt x="22" y="37"/>
                    <a:pt x="37" y="39"/>
                  </a:cubicBezTo>
                  <a:cubicBezTo>
                    <a:pt x="42" y="39"/>
                    <a:pt x="42" y="33"/>
                    <a:pt x="3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67"/>
            <p:cNvSpPr/>
            <p:nvPr/>
          </p:nvSpPr>
          <p:spPr bwMode="auto">
            <a:xfrm>
              <a:off x="3705225" y="4010025"/>
              <a:ext cx="87313" cy="204788"/>
            </a:xfrm>
            <a:custGeom>
              <a:avLst/>
              <a:gdLst>
                <a:gd name="T0" fmla="*/ 25 w 31"/>
                <a:gd name="T1" fmla="*/ 4 h 73"/>
                <a:gd name="T2" fmla="*/ 15 w 31"/>
                <a:gd name="T3" fmla="*/ 41 h 73"/>
                <a:gd name="T4" fmla="*/ 1 w 31"/>
                <a:gd name="T5" fmla="*/ 67 h 73"/>
                <a:gd name="T6" fmla="*/ 6 w 31"/>
                <a:gd name="T7" fmla="*/ 71 h 73"/>
                <a:gd name="T8" fmla="*/ 31 w 31"/>
                <a:gd name="T9" fmla="*/ 4 h 73"/>
                <a:gd name="T10" fmla="*/ 25 w 31"/>
                <a:gd name="T11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73">
                  <a:moveTo>
                    <a:pt x="25" y="4"/>
                  </a:moveTo>
                  <a:cubicBezTo>
                    <a:pt x="24" y="17"/>
                    <a:pt x="21" y="29"/>
                    <a:pt x="15" y="41"/>
                  </a:cubicBezTo>
                  <a:cubicBezTo>
                    <a:pt x="11" y="50"/>
                    <a:pt x="4" y="58"/>
                    <a:pt x="1" y="67"/>
                  </a:cubicBezTo>
                  <a:cubicBezTo>
                    <a:pt x="0" y="70"/>
                    <a:pt x="3" y="73"/>
                    <a:pt x="6" y="71"/>
                  </a:cubicBezTo>
                  <a:cubicBezTo>
                    <a:pt x="26" y="57"/>
                    <a:pt x="31" y="27"/>
                    <a:pt x="31" y="4"/>
                  </a:cubicBezTo>
                  <a:cubicBezTo>
                    <a:pt x="31" y="0"/>
                    <a:pt x="25" y="0"/>
                    <a:pt x="2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68"/>
            <p:cNvSpPr/>
            <p:nvPr/>
          </p:nvSpPr>
          <p:spPr bwMode="auto">
            <a:xfrm>
              <a:off x="3806825" y="4086225"/>
              <a:ext cx="55563" cy="103188"/>
            </a:xfrm>
            <a:custGeom>
              <a:avLst/>
              <a:gdLst>
                <a:gd name="T0" fmla="*/ 20 w 20"/>
                <a:gd name="T1" fmla="*/ 5 h 37"/>
                <a:gd name="T2" fmla="*/ 12 w 20"/>
                <a:gd name="T3" fmla="*/ 5 h 37"/>
                <a:gd name="T4" fmla="*/ 4 w 20"/>
                <a:gd name="T5" fmla="*/ 26 h 37"/>
                <a:gd name="T6" fmla="*/ 11 w 20"/>
                <a:gd name="T7" fmla="*/ 32 h 37"/>
                <a:gd name="T8" fmla="*/ 20 w 20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0" y="5"/>
                  </a:moveTo>
                  <a:cubicBezTo>
                    <a:pt x="19" y="0"/>
                    <a:pt x="12" y="0"/>
                    <a:pt x="12" y="5"/>
                  </a:cubicBezTo>
                  <a:cubicBezTo>
                    <a:pt x="11" y="13"/>
                    <a:pt x="10" y="19"/>
                    <a:pt x="4" y="26"/>
                  </a:cubicBezTo>
                  <a:cubicBezTo>
                    <a:pt x="0" y="30"/>
                    <a:pt x="7" y="37"/>
                    <a:pt x="11" y="32"/>
                  </a:cubicBezTo>
                  <a:cubicBezTo>
                    <a:pt x="19" y="25"/>
                    <a:pt x="20" y="15"/>
                    <a:pt x="2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039609" y="3271860"/>
            <a:ext cx="401638" cy="495300"/>
            <a:chOff x="8759825" y="4286250"/>
            <a:chExt cx="401638" cy="495300"/>
          </a:xfrm>
        </p:grpSpPr>
        <p:sp>
          <p:nvSpPr>
            <p:cNvPr id="59" name="Freeform 5"/>
            <p:cNvSpPr/>
            <p:nvPr/>
          </p:nvSpPr>
          <p:spPr bwMode="auto">
            <a:xfrm>
              <a:off x="8818563" y="4408488"/>
              <a:ext cx="285750" cy="285750"/>
            </a:xfrm>
            <a:custGeom>
              <a:avLst/>
              <a:gdLst>
                <a:gd name="T0" fmla="*/ 0 w 102"/>
                <a:gd name="T1" fmla="*/ 31 h 102"/>
                <a:gd name="T2" fmla="*/ 3 w 102"/>
                <a:gd name="T3" fmla="*/ 28 h 102"/>
                <a:gd name="T4" fmla="*/ 45 w 102"/>
                <a:gd name="T5" fmla="*/ 0 h 102"/>
                <a:gd name="T6" fmla="*/ 44 w 102"/>
                <a:gd name="T7" fmla="*/ 3 h 102"/>
                <a:gd name="T8" fmla="*/ 34 w 102"/>
                <a:gd name="T9" fmla="*/ 13 h 102"/>
                <a:gd name="T10" fmla="*/ 30 w 102"/>
                <a:gd name="T11" fmla="*/ 18 h 102"/>
                <a:gd name="T12" fmla="*/ 34 w 102"/>
                <a:gd name="T13" fmla="*/ 29 h 102"/>
                <a:gd name="T14" fmla="*/ 40 w 102"/>
                <a:gd name="T15" fmla="*/ 31 h 102"/>
                <a:gd name="T16" fmla="*/ 77 w 102"/>
                <a:gd name="T17" fmla="*/ 45 h 102"/>
                <a:gd name="T18" fmla="*/ 98 w 102"/>
                <a:gd name="T19" fmla="*/ 56 h 102"/>
                <a:gd name="T20" fmla="*/ 102 w 102"/>
                <a:gd name="T21" fmla="*/ 59 h 102"/>
                <a:gd name="T22" fmla="*/ 99 w 102"/>
                <a:gd name="T23" fmla="*/ 64 h 102"/>
                <a:gd name="T24" fmla="*/ 74 w 102"/>
                <a:gd name="T25" fmla="*/ 85 h 102"/>
                <a:gd name="T26" fmla="*/ 52 w 102"/>
                <a:gd name="T27" fmla="*/ 99 h 102"/>
                <a:gd name="T28" fmla="*/ 45 w 102"/>
                <a:gd name="T29" fmla="*/ 102 h 102"/>
                <a:gd name="T30" fmla="*/ 48 w 102"/>
                <a:gd name="T31" fmla="*/ 96 h 102"/>
                <a:gd name="T32" fmla="*/ 59 w 102"/>
                <a:gd name="T33" fmla="*/ 77 h 102"/>
                <a:gd name="T34" fmla="*/ 64 w 102"/>
                <a:gd name="T35" fmla="*/ 65 h 102"/>
                <a:gd name="T36" fmla="*/ 59 w 102"/>
                <a:gd name="T37" fmla="*/ 56 h 102"/>
                <a:gd name="T38" fmla="*/ 41 w 102"/>
                <a:gd name="T39" fmla="*/ 51 h 102"/>
                <a:gd name="T40" fmla="*/ 5 w 102"/>
                <a:gd name="T41" fmla="*/ 34 h 102"/>
                <a:gd name="T42" fmla="*/ 0 w 102"/>
                <a:gd name="T4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02">
                  <a:moveTo>
                    <a:pt x="0" y="31"/>
                  </a:moveTo>
                  <a:cubicBezTo>
                    <a:pt x="1" y="30"/>
                    <a:pt x="2" y="28"/>
                    <a:pt x="3" y="28"/>
                  </a:cubicBezTo>
                  <a:cubicBezTo>
                    <a:pt x="10" y="22"/>
                    <a:pt x="40" y="3"/>
                    <a:pt x="45" y="0"/>
                  </a:cubicBezTo>
                  <a:cubicBezTo>
                    <a:pt x="46" y="2"/>
                    <a:pt x="45" y="3"/>
                    <a:pt x="44" y="3"/>
                  </a:cubicBezTo>
                  <a:cubicBezTo>
                    <a:pt x="41" y="7"/>
                    <a:pt x="38" y="10"/>
                    <a:pt x="34" y="13"/>
                  </a:cubicBezTo>
                  <a:cubicBezTo>
                    <a:pt x="33" y="15"/>
                    <a:pt x="31" y="16"/>
                    <a:pt x="30" y="18"/>
                  </a:cubicBezTo>
                  <a:cubicBezTo>
                    <a:pt x="27" y="23"/>
                    <a:pt x="29" y="27"/>
                    <a:pt x="34" y="29"/>
                  </a:cubicBezTo>
                  <a:cubicBezTo>
                    <a:pt x="36" y="30"/>
                    <a:pt x="38" y="31"/>
                    <a:pt x="40" y="31"/>
                  </a:cubicBezTo>
                  <a:cubicBezTo>
                    <a:pt x="53" y="35"/>
                    <a:pt x="65" y="39"/>
                    <a:pt x="77" y="45"/>
                  </a:cubicBezTo>
                  <a:cubicBezTo>
                    <a:pt x="84" y="49"/>
                    <a:pt x="91" y="51"/>
                    <a:pt x="98" y="56"/>
                  </a:cubicBezTo>
                  <a:cubicBezTo>
                    <a:pt x="99" y="57"/>
                    <a:pt x="101" y="58"/>
                    <a:pt x="102" y="59"/>
                  </a:cubicBezTo>
                  <a:cubicBezTo>
                    <a:pt x="102" y="62"/>
                    <a:pt x="101" y="63"/>
                    <a:pt x="99" y="64"/>
                  </a:cubicBezTo>
                  <a:cubicBezTo>
                    <a:pt x="91" y="71"/>
                    <a:pt x="83" y="79"/>
                    <a:pt x="74" y="85"/>
                  </a:cubicBezTo>
                  <a:cubicBezTo>
                    <a:pt x="66" y="89"/>
                    <a:pt x="59" y="94"/>
                    <a:pt x="52" y="99"/>
                  </a:cubicBezTo>
                  <a:cubicBezTo>
                    <a:pt x="50" y="100"/>
                    <a:pt x="48" y="100"/>
                    <a:pt x="45" y="102"/>
                  </a:cubicBezTo>
                  <a:cubicBezTo>
                    <a:pt x="46" y="99"/>
                    <a:pt x="47" y="97"/>
                    <a:pt x="48" y="96"/>
                  </a:cubicBezTo>
                  <a:cubicBezTo>
                    <a:pt x="51" y="90"/>
                    <a:pt x="56" y="84"/>
                    <a:pt x="59" y="77"/>
                  </a:cubicBezTo>
                  <a:cubicBezTo>
                    <a:pt x="61" y="74"/>
                    <a:pt x="63" y="70"/>
                    <a:pt x="64" y="65"/>
                  </a:cubicBezTo>
                  <a:cubicBezTo>
                    <a:pt x="66" y="61"/>
                    <a:pt x="64" y="58"/>
                    <a:pt x="59" y="56"/>
                  </a:cubicBezTo>
                  <a:cubicBezTo>
                    <a:pt x="53" y="54"/>
                    <a:pt x="47" y="53"/>
                    <a:pt x="41" y="51"/>
                  </a:cubicBezTo>
                  <a:cubicBezTo>
                    <a:pt x="28" y="47"/>
                    <a:pt x="16" y="41"/>
                    <a:pt x="5" y="34"/>
                  </a:cubicBezTo>
                  <a:cubicBezTo>
                    <a:pt x="3" y="33"/>
                    <a:pt x="2" y="32"/>
                    <a:pt x="0" y="31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8759825" y="4286250"/>
              <a:ext cx="401638" cy="495300"/>
            </a:xfrm>
            <a:custGeom>
              <a:avLst/>
              <a:gdLst>
                <a:gd name="T0" fmla="*/ 69 w 143"/>
                <a:gd name="T1" fmla="*/ 64 h 177"/>
                <a:gd name="T2" fmla="*/ 70 w 143"/>
                <a:gd name="T3" fmla="*/ 64 h 177"/>
                <a:gd name="T4" fmla="*/ 112 w 143"/>
                <a:gd name="T5" fmla="*/ 81 h 177"/>
                <a:gd name="T6" fmla="*/ 131 w 143"/>
                <a:gd name="T7" fmla="*/ 93 h 177"/>
                <a:gd name="T8" fmla="*/ 133 w 143"/>
                <a:gd name="T9" fmla="*/ 114 h 177"/>
                <a:gd name="T10" fmla="*/ 115 w 143"/>
                <a:gd name="T11" fmla="*/ 130 h 177"/>
                <a:gd name="T12" fmla="*/ 77 w 143"/>
                <a:gd name="T13" fmla="*/ 156 h 177"/>
                <a:gd name="T14" fmla="*/ 58 w 143"/>
                <a:gd name="T15" fmla="*/ 168 h 177"/>
                <a:gd name="T16" fmla="*/ 47 w 143"/>
                <a:gd name="T17" fmla="*/ 176 h 177"/>
                <a:gd name="T18" fmla="*/ 41 w 143"/>
                <a:gd name="T19" fmla="*/ 175 h 177"/>
                <a:gd name="T20" fmla="*/ 38 w 143"/>
                <a:gd name="T21" fmla="*/ 169 h 177"/>
                <a:gd name="T22" fmla="*/ 42 w 143"/>
                <a:gd name="T23" fmla="*/ 159 h 177"/>
                <a:gd name="T24" fmla="*/ 57 w 143"/>
                <a:gd name="T25" fmla="*/ 134 h 177"/>
                <a:gd name="T26" fmla="*/ 70 w 143"/>
                <a:gd name="T27" fmla="*/ 112 h 177"/>
                <a:gd name="T28" fmla="*/ 62 w 143"/>
                <a:gd name="T29" fmla="*/ 108 h 177"/>
                <a:gd name="T30" fmla="*/ 10 w 143"/>
                <a:gd name="T31" fmla="*/ 83 h 177"/>
                <a:gd name="T32" fmla="*/ 7 w 143"/>
                <a:gd name="T33" fmla="*/ 81 h 177"/>
                <a:gd name="T34" fmla="*/ 9 w 143"/>
                <a:gd name="T35" fmla="*/ 65 h 177"/>
                <a:gd name="T36" fmla="*/ 47 w 143"/>
                <a:gd name="T37" fmla="*/ 41 h 177"/>
                <a:gd name="T38" fmla="*/ 95 w 143"/>
                <a:gd name="T39" fmla="*/ 12 h 177"/>
                <a:gd name="T40" fmla="*/ 103 w 143"/>
                <a:gd name="T41" fmla="*/ 5 h 177"/>
                <a:gd name="T42" fmla="*/ 108 w 143"/>
                <a:gd name="T43" fmla="*/ 1 h 177"/>
                <a:gd name="T44" fmla="*/ 112 w 143"/>
                <a:gd name="T45" fmla="*/ 1 h 177"/>
                <a:gd name="T46" fmla="*/ 113 w 143"/>
                <a:gd name="T47" fmla="*/ 5 h 177"/>
                <a:gd name="T48" fmla="*/ 112 w 143"/>
                <a:gd name="T49" fmla="*/ 10 h 177"/>
                <a:gd name="T50" fmla="*/ 101 w 143"/>
                <a:gd name="T51" fmla="*/ 24 h 177"/>
                <a:gd name="T52" fmla="*/ 97 w 143"/>
                <a:gd name="T53" fmla="*/ 29 h 177"/>
                <a:gd name="T54" fmla="*/ 71 w 143"/>
                <a:gd name="T55" fmla="*/ 61 h 177"/>
                <a:gd name="T56" fmla="*/ 69 w 143"/>
                <a:gd name="T57" fmla="*/ 64 h 177"/>
                <a:gd name="T58" fmla="*/ 21 w 143"/>
                <a:gd name="T59" fmla="*/ 75 h 177"/>
                <a:gd name="T60" fmla="*/ 26 w 143"/>
                <a:gd name="T61" fmla="*/ 78 h 177"/>
                <a:gd name="T62" fmla="*/ 62 w 143"/>
                <a:gd name="T63" fmla="*/ 95 h 177"/>
                <a:gd name="T64" fmla="*/ 80 w 143"/>
                <a:gd name="T65" fmla="*/ 100 h 177"/>
                <a:gd name="T66" fmla="*/ 85 w 143"/>
                <a:gd name="T67" fmla="*/ 109 h 177"/>
                <a:gd name="T68" fmla="*/ 80 w 143"/>
                <a:gd name="T69" fmla="*/ 121 h 177"/>
                <a:gd name="T70" fmla="*/ 69 w 143"/>
                <a:gd name="T71" fmla="*/ 140 h 177"/>
                <a:gd name="T72" fmla="*/ 66 w 143"/>
                <a:gd name="T73" fmla="*/ 146 h 177"/>
                <a:gd name="T74" fmla="*/ 73 w 143"/>
                <a:gd name="T75" fmla="*/ 143 h 177"/>
                <a:gd name="T76" fmla="*/ 95 w 143"/>
                <a:gd name="T77" fmla="*/ 129 h 177"/>
                <a:gd name="T78" fmla="*/ 120 w 143"/>
                <a:gd name="T79" fmla="*/ 108 h 177"/>
                <a:gd name="T80" fmla="*/ 123 w 143"/>
                <a:gd name="T81" fmla="*/ 103 h 177"/>
                <a:gd name="T82" fmla="*/ 119 w 143"/>
                <a:gd name="T83" fmla="*/ 100 h 177"/>
                <a:gd name="T84" fmla="*/ 98 w 143"/>
                <a:gd name="T85" fmla="*/ 89 h 177"/>
                <a:gd name="T86" fmla="*/ 61 w 143"/>
                <a:gd name="T87" fmla="*/ 75 h 177"/>
                <a:gd name="T88" fmla="*/ 55 w 143"/>
                <a:gd name="T89" fmla="*/ 73 h 177"/>
                <a:gd name="T90" fmla="*/ 51 w 143"/>
                <a:gd name="T91" fmla="*/ 62 h 177"/>
                <a:gd name="T92" fmla="*/ 55 w 143"/>
                <a:gd name="T93" fmla="*/ 57 h 177"/>
                <a:gd name="T94" fmla="*/ 65 w 143"/>
                <a:gd name="T95" fmla="*/ 47 h 177"/>
                <a:gd name="T96" fmla="*/ 66 w 143"/>
                <a:gd name="T97" fmla="*/ 44 h 177"/>
                <a:gd name="T98" fmla="*/ 24 w 143"/>
                <a:gd name="T99" fmla="*/ 72 h 177"/>
                <a:gd name="T100" fmla="*/ 21 w 143"/>
                <a:gd name="T101" fmla="*/ 7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" h="177">
                  <a:moveTo>
                    <a:pt x="69" y="64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85" y="68"/>
                    <a:pt x="98" y="75"/>
                    <a:pt x="112" y="81"/>
                  </a:cubicBezTo>
                  <a:cubicBezTo>
                    <a:pt x="119" y="84"/>
                    <a:pt x="125" y="88"/>
                    <a:pt x="131" y="93"/>
                  </a:cubicBezTo>
                  <a:cubicBezTo>
                    <a:pt x="139" y="99"/>
                    <a:pt x="143" y="104"/>
                    <a:pt x="133" y="114"/>
                  </a:cubicBezTo>
                  <a:cubicBezTo>
                    <a:pt x="127" y="120"/>
                    <a:pt x="121" y="125"/>
                    <a:pt x="115" y="130"/>
                  </a:cubicBezTo>
                  <a:cubicBezTo>
                    <a:pt x="103" y="139"/>
                    <a:pt x="90" y="148"/>
                    <a:pt x="77" y="156"/>
                  </a:cubicBezTo>
                  <a:cubicBezTo>
                    <a:pt x="70" y="159"/>
                    <a:pt x="64" y="163"/>
                    <a:pt x="58" y="168"/>
                  </a:cubicBezTo>
                  <a:cubicBezTo>
                    <a:pt x="55" y="171"/>
                    <a:pt x="51" y="173"/>
                    <a:pt x="47" y="176"/>
                  </a:cubicBezTo>
                  <a:cubicBezTo>
                    <a:pt x="45" y="177"/>
                    <a:pt x="42" y="177"/>
                    <a:pt x="41" y="175"/>
                  </a:cubicBezTo>
                  <a:cubicBezTo>
                    <a:pt x="39" y="174"/>
                    <a:pt x="37" y="172"/>
                    <a:pt x="38" y="169"/>
                  </a:cubicBezTo>
                  <a:cubicBezTo>
                    <a:pt x="39" y="166"/>
                    <a:pt x="40" y="162"/>
                    <a:pt x="42" y="159"/>
                  </a:cubicBezTo>
                  <a:cubicBezTo>
                    <a:pt x="47" y="150"/>
                    <a:pt x="52" y="142"/>
                    <a:pt x="57" y="134"/>
                  </a:cubicBezTo>
                  <a:cubicBezTo>
                    <a:pt x="61" y="126"/>
                    <a:pt x="66" y="119"/>
                    <a:pt x="70" y="112"/>
                  </a:cubicBezTo>
                  <a:cubicBezTo>
                    <a:pt x="68" y="109"/>
                    <a:pt x="64" y="109"/>
                    <a:pt x="62" y="108"/>
                  </a:cubicBezTo>
                  <a:cubicBezTo>
                    <a:pt x="43" y="102"/>
                    <a:pt x="26" y="94"/>
                    <a:pt x="10" y="83"/>
                  </a:cubicBezTo>
                  <a:cubicBezTo>
                    <a:pt x="9" y="82"/>
                    <a:pt x="8" y="82"/>
                    <a:pt x="7" y="81"/>
                  </a:cubicBezTo>
                  <a:cubicBezTo>
                    <a:pt x="2" y="75"/>
                    <a:pt x="0" y="70"/>
                    <a:pt x="9" y="65"/>
                  </a:cubicBezTo>
                  <a:cubicBezTo>
                    <a:pt x="22" y="57"/>
                    <a:pt x="34" y="49"/>
                    <a:pt x="47" y="41"/>
                  </a:cubicBezTo>
                  <a:cubicBezTo>
                    <a:pt x="63" y="31"/>
                    <a:pt x="79" y="21"/>
                    <a:pt x="95" y="12"/>
                  </a:cubicBezTo>
                  <a:cubicBezTo>
                    <a:pt x="98" y="10"/>
                    <a:pt x="101" y="8"/>
                    <a:pt x="103" y="5"/>
                  </a:cubicBezTo>
                  <a:cubicBezTo>
                    <a:pt x="104" y="3"/>
                    <a:pt x="106" y="2"/>
                    <a:pt x="108" y="1"/>
                  </a:cubicBezTo>
                  <a:cubicBezTo>
                    <a:pt x="109" y="0"/>
                    <a:pt x="111" y="1"/>
                    <a:pt x="112" y="1"/>
                  </a:cubicBezTo>
                  <a:cubicBezTo>
                    <a:pt x="113" y="2"/>
                    <a:pt x="113" y="4"/>
                    <a:pt x="113" y="5"/>
                  </a:cubicBezTo>
                  <a:cubicBezTo>
                    <a:pt x="113" y="7"/>
                    <a:pt x="113" y="8"/>
                    <a:pt x="112" y="10"/>
                  </a:cubicBezTo>
                  <a:cubicBezTo>
                    <a:pt x="108" y="14"/>
                    <a:pt x="105" y="19"/>
                    <a:pt x="101" y="24"/>
                  </a:cubicBezTo>
                  <a:cubicBezTo>
                    <a:pt x="100" y="26"/>
                    <a:pt x="98" y="27"/>
                    <a:pt x="97" y="29"/>
                  </a:cubicBezTo>
                  <a:cubicBezTo>
                    <a:pt x="90" y="41"/>
                    <a:pt x="79" y="50"/>
                    <a:pt x="71" y="61"/>
                  </a:cubicBezTo>
                  <a:cubicBezTo>
                    <a:pt x="70" y="61"/>
                    <a:pt x="70" y="62"/>
                    <a:pt x="69" y="64"/>
                  </a:cubicBezTo>
                  <a:close/>
                  <a:moveTo>
                    <a:pt x="21" y="75"/>
                  </a:moveTo>
                  <a:cubicBezTo>
                    <a:pt x="23" y="76"/>
                    <a:pt x="24" y="77"/>
                    <a:pt x="26" y="78"/>
                  </a:cubicBezTo>
                  <a:cubicBezTo>
                    <a:pt x="37" y="85"/>
                    <a:pt x="49" y="91"/>
                    <a:pt x="62" y="95"/>
                  </a:cubicBezTo>
                  <a:cubicBezTo>
                    <a:pt x="68" y="97"/>
                    <a:pt x="74" y="98"/>
                    <a:pt x="80" y="100"/>
                  </a:cubicBezTo>
                  <a:cubicBezTo>
                    <a:pt x="85" y="102"/>
                    <a:pt x="87" y="105"/>
                    <a:pt x="85" y="109"/>
                  </a:cubicBezTo>
                  <a:cubicBezTo>
                    <a:pt x="84" y="114"/>
                    <a:pt x="82" y="118"/>
                    <a:pt x="80" y="121"/>
                  </a:cubicBezTo>
                  <a:cubicBezTo>
                    <a:pt x="77" y="128"/>
                    <a:pt x="72" y="134"/>
                    <a:pt x="69" y="140"/>
                  </a:cubicBezTo>
                  <a:cubicBezTo>
                    <a:pt x="68" y="141"/>
                    <a:pt x="67" y="143"/>
                    <a:pt x="66" y="146"/>
                  </a:cubicBezTo>
                  <a:cubicBezTo>
                    <a:pt x="69" y="144"/>
                    <a:pt x="71" y="144"/>
                    <a:pt x="73" y="143"/>
                  </a:cubicBezTo>
                  <a:cubicBezTo>
                    <a:pt x="80" y="138"/>
                    <a:pt x="87" y="133"/>
                    <a:pt x="95" y="129"/>
                  </a:cubicBezTo>
                  <a:cubicBezTo>
                    <a:pt x="104" y="123"/>
                    <a:pt x="112" y="115"/>
                    <a:pt x="120" y="108"/>
                  </a:cubicBezTo>
                  <a:cubicBezTo>
                    <a:pt x="122" y="107"/>
                    <a:pt x="123" y="106"/>
                    <a:pt x="123" y="103"/>
                  </a:cubicBezTo>
                  <a:cubicBezTo>
                    <a:pt x="122" y="102"/>
                    <a:pt x="120" y="101"/>
                    <a:pt x="119" y="100"/>
                  </a:cubicBezTo>
                  <a:cubicBezTo>
                    <a:pt x="112" y="95"/>
                    <a:pt x="105" y="93"/>
                    <a:pt x="98" y="89"/>
                  </a:cubicBezTo>
                  <a:cubicBezTo>
                    <a:pt x="86" y="83"/>
                    <a:pt x="74" y="79"/>
                    <a:pt x="61" y="75"/>
                  </a:cubicBezTo>
                  <a:cubicBezTo>
                    <a:pt x="59" y="75"/>
                    <a:pt x="57" y="74"/>
                    <a:pt x="55" y="73"/>
                  </a:cubicBezTo>
                  <a:cubicBezTo>
                    <a:pt x="50" y="71"/>
                    <a:pt x="48" y="67"/>
                    <a:pt x="51" y="62"/>
                  </a:cubicBezTo>
                  <a:cubicBezTo>
                    <a:pt x="52" y="60"/>
                    <a:pt x="54" y="59"/>
                    <a:pt x="55" y="57"/>
                  </a:cubicBezTo>
                  <a:cubicBezTo>
                    <a:pt x="59" y="54"/>
                    <a:pt x="62" y="51"/>
                    <a:pt x="65" y="47"/>
                  </a:cubicBezTo>
                  <a:cubicBezTo>
                    <a:pt x="66" y="47"/>
                    <a:pt x="67" y="46"/>
                    <a:pt x="66" y="44"/>
                  </a:cubicBezTo>
                  <a:cubicBezTo>
                    <a:pt x="61" y="47"/>
                    <a:pt x="31" y="66"/>
                    <a:pt x="24" y="72"/>
                  </a:cubicBezTo>
                  <a:cubicBezTo>
                    <a:pt x="23" y="72"/>
                    <a:pt x="22" y="74"/>
                    <a:pt x="21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18545099" flipH="1">
            <a:off x="766842" y="5283107"/>
            <a:ext cx="1184275" cy="1673225"/>
            <a:chOff x="9085263" y="4167188"/>
            <a:chExt cx="1184275" cy="1673225"/>
          </a:xfrm>
        </p:grpSpPr>
        <p:sp>
          <p:nvSpPr>
            <p:cNvPr id="62" name="Freeform 49"/>
            <p:cNvSpPr/>
            <p:nvPr/>
          </p:nvSpPr>
          <p:spPr bwMode="auto">
            <a:xfrm>
              <a:off x="9505950" y="4386263"/>
              <a:ext cx="433388" cy="1168400"/>
            </a:xfrm>
            <a:custGeom>
              <a:avLst/>
              <a:gdLst>
                <a:gd name="T0" fmla="*/ 31 w 155"/>
                <a:gd name="T1" fmla="*/ 417 h 417"/>
                <a:gd name="T2" fmla="*/ 28 w 155"/>
                <a:gd name="T3" fmla="*/ 415 h 417"/>
                <a:gd name="T4" fmla="*/ 0 w 155"/>
                <a:gd name="T5" fmla="*/ 388 h 417"/>
                <a:gd name="T6" fmla="*/ 0 w 155"/>
                <a:gd name="T7" fmla="*/ 387 h 417"/>
                <a:gd name="T8" fmla="*/ 4 w 155"/>
                <a:gd name="T9" fmla="*/ 380 h 417"/>
                <a:gd name="T10" fmla="*/ 9 w 155"/>
                <a:gd name="T11" fmla="*/ 370 h 417"/>
                <a:gd name="T12" fmla="*/ 18 w 155"/>
                <a:gd name="T13" fmla="*/ 349 h 417"/>
                <a:gd name="T14" fmla="*/ 19 w 155"/>
                <a:gd name="T15" fmla="*/ 347 h 417"/>
                <a:gd name="T16" fmla="*/ 32 w 155"/>
                <a:gd name="T17" fmla="*/ 325 h 417"/>
                <a:gd name="T18" fmla="*/ 66 w 155"/>
                <a:gd name="T19" fmla="*/ 260 h 417"/>
                <a:gd name="T20" fmla="*/ 102 w 155"/>
                <a:gd name="T21" fmla="*/ 169 h 417"/>
                <a:gd name="T22" fmla="*/ 116 w 155"/>
                <a:gd name="T23" fmla="*/ 124 h 417"/>
                <a:gd name="T24" fmla="*/ 123 w 155"/>
                <a:gd name="T25" fmla="*/ 103 h 417"/>
                <a:gd name="T26" fmla="*/ 136 w 155"/>
                <a:gd name="T27" fmla="*/ 63 h 417"/>
                <a:gd name="T28" fmla="*/ 150 w 155"/>
                <a:gd name="T29" fmla="*/ 4 h 417"/>
                <a:gd name="T30" fmla="*/ 151 w 155"/>
                <a:gd name="T31" fmla="*/ 0 h 417"/>
                <a:gd name="T32" fmla="*/ 154 w 155"/>
                <a:gd name="T33" fmla="*/ 18 h 417"/>
                <a:gd name="T34" fmla="*/ 154 w 155"/>
                <a:gd name="T35" fmla="*/ 106 h 417"/>
                <a:gd name="T36" fmla="*/ 146 w 155"/>
                <a:gd name="T37" fmla="*/ 162 h 417"/>
                <a:gd name="T38" fmla="*/ 129 w 155"/>
                <a:gd name="T39" fmla="*/ 217 h 417"/>
                <a:gd name="T40" fmla="*/ 121 w 155"/>
                <a:gd name="T41" fmla="*/ 244 h 417"/>
                <a:gd name="T42" fmla="*/ 115 w 155"/>
                <a:gd name="T43" fmla="*/ 261 h 417"/>
                <a:gd name="T44" fmla="*/ 105 w 155"/>
                <a:gd name="T45" fmla="*/ 290 h 417"/>
                <a:gd name="T46" fmla="*/ 92 w 155"/>
                <a:gd name="T47" fmla="*/ 320 h 417"/>
                <a:gd name="T48" fmla="*/ 71 w 155"/>
                <a:gd name="T49" fmla="*/ 357 h 417"/>
                <a:gd name="T50" fmla="*/ 61 w 155"/>
                <a:gd name="T51" fmla="*/ 377 h 417"/>
                <a:gd name="T52" fmla="*/ 33 w 155"/>
                <a:gd name="T53" fmla="*/ 416 h 417"/>
                <a:gd name="T54" fmla="*/ 31 w 155"/>
                <a:gd name="T55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5" h="417">
                  <a:moveTo>
                    <a:pt x="31" y="417"/>
                  </a:moveTo>
                  <a:cubicBezTo>
                    <a:pt x="30" y="417"/>
                    <a:pt x="29" y="416"/>
                    <a:pt x="28" y="415"/>
                  </a:cubicBezTo>
                  <a:cubicBezTo>
                    <a:pt x="19" y="406"/>
                    <a:pt x="9" y="397"/>
                    <a:pt x="0" y="388"/>
                  </a:cubicBezTo>
                  <a:cubicBezTo>
                    <a:pt x="0" y="388"/>
                    <a:pt x="0" y="388"/>
                    <a:pt x="0" y="387"/>
                  </a:cubicBezTo>
                  <a:cubicBezTo>
                    <a:pt x="1" y="385"/>
                    <a:pt x="3" y="382"/>
                    <a:pt x="4" y="380"/>
                  </a:cubicBezTo>
                  <a:cubicBezTo>
                    <a:pt x="6" y="377"/>
                    <a:pt x="8" y="374"/>
                    <a:pt x="9" y="370"/>
                  </a:cubicBezTo>
                  <a:cubicBezTo>
                    <a:pt x="11" y="363"/>
                    <a:pt x="15" y="356"/>
                    <a:pt x="18" y="349"/>
                  </a:cubicBezTo>
                  <a:cubicBezTo>
                    <a:pt x="18" y="348"/>
                    <a:pt x="18" y="347"/>
                    <a:pt x="19" y="347"/>
                  </a:cubicBezTo>
                  <a:cubicBezTo>
                    <a:pt x="23" y="339"/>
                    <a:pt x="27" y="332"/>
                    <a:pt x="32" y="325"/>
                  </a:cubicBezTo>
                  <a:cubicBezTo>
                    <a:pt x="46" y="305"/>
                    <a:pt x="57" y="283"/>
                    <a:pt x="66" y="260"/>
                  </a:cubicBezTo>
                  <a:cubicBezTo>
                    <a:pt x="79" y="230"/>
                    <a:pt x="90" y="200"/>
                    <a:pt x="102" y="169"/>
                  </a:cubicBezTo>
                  <a:cubicBezTo>
                    <a:pt x="107" y="154"/>
                    <a:pt x="111" y="139"/>
                    <a:pt x="116" y="124"/>
                  </a:cubicBezTo>
                  <a:cubicBezTo>
                    <a:pt x="118" y="117"/>
                    <a:pt x="121" y="110"/>
                    <a:pt x="123" y="103"/>
                  </a:cubicBezTo>
                  <a:cubicBezTo>
                    <a:pt x="128" y="90"/>
                    <a:pt x="132" y="76"/>
                    <a:pt x="136" y="63"/>
                  </a:cubicBezTo>
                  <a:cubicBezTo>
                    <a:pt x="140" y="43"/>
                    <a:pt x="145" y="24"/>
                    <a:pt x="150" y="4"/>
                  </a:cubicBezTo>
                  <a:cubicBezTo>
                    <a:pt x="150" y="3"/>
                    <a:pt x="151" y="2"/>
                    <a:pt x="151" y="0"/>
                  </a:cubicBezTo>
                  <a:cubicBezTo>
                    <a:pt x="154" y="6"/>
                    <a:pt x="154" y="12"/>
                    <a:pt x="154" y="18"/>
                  </a:cubicBezTo>
                  <a:cubicBezTo>
                    <a:pt x="154" y="47"/>
                    <a:pt x="155" y="76"/>
                    <a:pt x="154" y="106"/>
                  </a:cubicBezTo>
                  <a:cubicBezTo>
                    <a:pt x="153" y="125"/>
                    <a:pt x="151" y="144"/>
                    <a:pt x="146" y="162"/>
                  </a:cubicBezTo>
                  <a:cubicBezTo>
                    <a:pt x="142" y="181"/>
                    <a:pt x="135" y="199"/>
                    <a:pt x="129" y="217"/>
                  </a:cubicBezTo>
                  <a:cubicBezTo>
                    <a:pt x="126" y="226"/>
                    <a:pt x="123" y="235"/>
                    <a:pt x="121" y="244"/>
                  </a:cubicBezTo>
                  <a:cubicBezTo>
                    <a:pt x="120" y="250"/>
                    <a:pt x="117" y="256"/>
                    <a:pt x="115" y="261"/>
                  </a:cubicBezTo>
                  <a:cubicBezTo>
                    <a:pt x="112" y="271"/>
                    <a:pt x="108" y="281"/>
                    <a:pt x="105" y="290"/>
                  </a:cubicBezTo>
                  <a:cubicBezTo>
                    <a:pt x="101" y="300"/>
                    <a:pt x="98" y="310"/>
                    <a:pt x="92" y="320"/>
                  </a:cubicBezTo>
                  <a:cubicBezTo>
                    <a:pt x="86" y="333"/>
                    <a:pt x="78" y="345"/>
                    <a:pt x="71" y="357"/>
                  </a:cubicBezTo>
                  <a:cubicBezTo>
                    <a:pt x="68" y="364"/>
                    <a:pt x="65" y="370"/>
                    <a:pt x="61" y="377"/>
                  </a:cubicBezTo>
                  <a:cubicBezTo>
                    <a:pt x="52" y="390"/>
                    <a:pt x="44" y="404"/>
                    <a:pt x="33" y="416"/>
                  </a:cubicBezTo>
                  <a:cubicBezTo>
                    <a:pt x="32" y="417"/>
                    <a:pt x="32" y="417"/>
                    <a:pt x="31" y="417"/>
                  </a:cubicBezTo>
                  <a:close/>
                </a:path>
              </a:pathLst>
            </a:custGeom>
            <a:solidFill>
              <a:srgbClr val="FF6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0"/>
            <p:cNvSpPr/>
            <p:nvPr/>
          </p:nvSpPr>
          <p:spPr bwMode="auto">
            <a:xfrm>
              <a:off x="9290050" y="4476750"/>
              <a:ext cx="582613" cy="895350"/>
            </a:xfrm>
            <a:custGeom>
              <a:avLst/>
              <a:gdLst>
                <a:gd name="T0" fmla="*/ 208 w 208"/>
                <a:gd name="T1" fmla="*/ 0 h 320"/>
                <a:gd name="T2" fmla="*/ 203 w 208"/>
                <a:gd name="T3" fmla="*/ 16 h 320"/>
                <a:gd name="T4" fmla="*/ 186 w 208"/>
                <a:gd name="T5" fmla="*/ 74 h 320"/>
                <a:gd name="T6" fmla="*/ 174 w 208"/>
                <a:gd name="T7" fmla="*/ 111 h 320"/>
                <a:gd name="T8" fmla="*/ 160 w 208"/>
                <a:gd name="T9" fmla="*/ 150 h 320"/>
                <a:gd name="T10" fmla="*/ 134 w 208"/>
                <a:gd name="T11" fmla="*/ 216 h 320"/>
                <a:gd name="T12" fmla="*/ 97 w 208"/>
                <a:gd name="T13" fmla="*/ 289 h 320"/>
                <a:gd name="T14" fmla="*/ 92 w 208"/>
                <a:gd name="T15" fmla="*/ 297 h 320"/>
                <a:gd name="T16" fmla="*/ 62 w 208"/>
                <a:gd name="T17" fmla="*/ 309 h 320"/>
                <a:gd name="T18" fmla="*/ 34 w 208"/>
                <a:gd name="T19" fmla="*/ 320 h 320"/>
                <a:gd name="T20" fmla="*/ 23 w 208"/>
                <a:gd name="T21" fmla="*/ 311 h 320"/>
                <a:gd name="T22" fmla="*/ 12 w 208"/>
                <a:gd name="T23" fmla="*/ 302 h 320"/>
                <a:gd name="T24" fmla="*/ 0 w 208"/>
                <a:gd name="T25" fmla="*/ 291 h 320"/>
                <a:gd name="T26" fmla="*/ 6 w 208"/>
                <a:gd name="T27" fmla="*/ 287 h 320"/>
                <a:gd name="T28" fmla="*/ 67 w 208"/>
                <a:gd name="T29" fmla="*/ 241 h 320"/>
                <a:gd name="T30" fmla="*/ 85 w 208"/>
                <a:gd name="T31" fmla="*/ 219 h 320"/>
                <a:gd name="T32" fmla="*/ 120 w 208"/>
                <a:gd name="T33" fmla="*/ 168 h 320"/>
                <a:gd name="T34" fmla="*/ 124 w 208"/>
                <a:gd name="T35" fmla="*/ 162 h 320"/>
                <a:gd name="T36" fmla="*/ 202 w 208"/>
                <a:gd name="T37" fmla="*/ 8 h 320"/>
                <a:gd name="T38" fmla="*/ 205 w 208"/>
                <a:gd name="T39" fmla="*/ 1 h 320"/>
                <a:gd name="T40" fmla="*/ 208 w 208"/>
                <a:gd name="T4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320">
                  <a:moveTo>
                    <a:pt x="208" y="0"/>
                  </a:moveTo>
                  <a:cubicBezTo>
                    <a:pt x="206" y="5"/>
                    <a:pt x="204" y="10"/>
                    <a:pt x="203" y="16"/>
                  </a:cubicBezTo>
                  <a:cubicBezTo>
                    <a:pt x="199" y="36"/>
                    <a:pt x="193" y="55"/>
                    <a:pt x="186" y="74"/>
                  </a:cubicBezTo>
                  <a:cubicBezTo>
                    <a:pt x="181" y="86"/>
                    <a:pt x="178" y="98"/>
                    <a:pt x="174" y="111"/>
                  </a:cubicBezTo>
                  <a:cubicBezTo>
                    <a:pt x="169" y="124"/>
                    <a:pt x="165" y="137"/>
                    <a:pt x="160" y="150"/>
                  </a:cubicBezTo>
                  <a:cubicBezTo>
                    <a:pt x="152" y="172"/>
                    <a:pt x="143" y="194"/>
                    <a:pt x="134" y="216"/>
                  </a:cubicBezTo>
                  <a:cubicBezTo>
                    <a:pt x="124" y="241"/>
                    <a:pt x="112" y="266"/>
                    <a:pt x="97" y="289"/>
                  </a:cubicBezTo>
                  <a:cubicBezTo>
                    <a:pt x="96" y="291"/>
                    <a:pt x="94" y="294"/>
                    <a:pt x="92" y="297"/>
                  </a:cubicBezTo>
                  <a:cubicBezTo>
                    <a:pt x="82" y="300"/>
                    <a:pt x="72" y="304"/>
                    <a:pt x="62" y="309"/>
                  </a:cubicBezTo>
                  <a:cubicBezTo>
                    <a:pt x="53" y="313"/>
                    <a:pt x="44" y="316"/>
                    <a:pt x="34" y="320"/>
                  </a:cubicBezTo>
                  <a:cubicBezTo>
                    <a:pt x="30" y="318"/>
                    <a:pt x="27" y="314"/>
                    <a:pt x="23" y="311"/>
                  </a:cubicBezTo>
                  <a:cubicBezTo>
                    <a:pt x="19" y="308"/>
                    <a:pt x="16" y="305"/>
                    <a:pt x="12" y="302"/>
                  </a:cubicBezTo>
                  <a:cubicBezTo>
                    <a:pt x="8" y="298"/>
                    <a:pt x="4" y="295"/>
                    <a:pt x="0" y="291"/>
                  </a:cubicBezTo>
                  <a:cubicBezTo>
                    <a:pt x="2" y="289"/>
                    <a:pt x="4" y="288"/>
                    <a:pt x="6" y="287"/>
                  </a:cubicBezTo>
                  <a:cubicBezTo>
                    <a:pt x="30" y="276"/>
                    <a:pt x="49" y="260"/>
                    <a:pt x="67" y="241"/>
                  </a:cubicBezTo>
                  <a:cubicBezTo>
                    <a:pt x="74" y="234"/>
                    <a:pt x="79" y="226"/>
                    <a:pt x="85" y="219"/>
                  </a:cubicBezTo>
                  <a:cubicBezTo>
                    <a:pt x="98" y="203"/>
                    <a:pt x="110" y="186"/>
                    <a:pt x="120" y="168"/>
                  </a:cubicBezTo>
                  <a:cubicBezTo>
                    <a:pt x="121" y="166"/>
                    <a:pt x="122" y="164"/>
                    <a:pt x="124" y="162"/>
                  </a:cubicBezTo>
                  <a:cubicBezTo>
                    <a:pt x="155" y="113"/>
                    <a:pt x="180" y="61"/>
                    <a:pt x="202" y="8"/>
                  </a:cubicBezTo>
                  <a:cubicBezTo>
                    <a:pt x="203" y="6"/>
                    <a:pt x="204" y="3"/>
                    <a:pt x="205" y="1"/>
                  </a:cubicBezTo>
                  <a:cubicBezTo>
                    <a:pt x="205" y="1"/>
                    <a:pt x="207" y="1"/>
                    <a:pt x="208" y="0"/>
                  </a:cubicBezTo>
                  <a:close/>
                </a:path>
              </a:pathLst>
            </a:custGeom>
            <a:solidFill>
              <a:srgbClr val="00F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1"/>
            <p:cNvSpPr>
              <a:spLocks noEditPoints="1"/>
            </p:cNvSpPr>
            <p:nvPr/>
          </p:nvSpPr>
          <p:spPr bwMode="auto">
            <a:xfrm>
              <a:off x="9166225" y="5322888"/>
              <a:ext cx="388938" cy="420688"/>
            </a:xfrm>
            <a:custGeom>
              <a:avLst/>
              <a:gdLst>
                <a:gd name="T0" fmla="*/ 70 w 139"/>
                <a:gd name="T1" fmla="*/ 29 h 150"/>
                <a:gd name="T2" fmla="*/ 73 w 139"/>
                <a:gd name="T3" fmla="*/ 29 h 150"/>
                <a:gd name="T4" fmla="*/ 114 w 139"/>
                <a:gd name="T5" fmla="*/ 16 h 150"/>
                <a:gd name="T6" fmla="*/ 118 w 139"/>
                <a:gd name="T7" fmla="*/ 15 h 150"/>
                <a:gd name="T8" fmla="*/ 123 w 139"/>
                <a:gd name="T9" fmla="*/ 14 h 150"/>
                <a:gd name="T10" fmla="*/ 122 w 139"/>
                <a:gd name="T11" fmla="*/ 19 h 150"/>
                <a:gd name="T12" fmla="*/ 121 w 139"/>
                <a:gd name="T13" fmla="*/ 22 h 150"/>
                <a:gd name="T14" fmla="*/ 109 w 139"/>
                <a:gd name="T15" fmla="*/ 46 h 150"/>
                <a:gd name="T16" fmla="*/ 109 w 139"/>
                <a:gd name="T17" fmla="*/ 57 h 150"/>
                <a:gd name="T18" fmla="*/ 112 w 139"/>
                <a:gd name="T19" fmla="*/ 61 h 150"/>
                <a:gd name="T20" fmla="*/ 119 w 139"/>
                <a:gd name="T21" fmla="*/ 73 h 150"/>
                <a:gd name="T22" fmla="*/ 139 w 139"/>
                <a:gd name="T23" fmla="*/ 93 h 150"/>
                <a:gd name="T24" fmla="*/ 137 w 139"/>
                <a:gd name="T25" fmla="*/ 95 h 150"/>
                <a:gd name="T26" fmla="*/ 111 w 139"/>
                <a:gd name="T27" fmla="*/ 94 h 150"/>
                <a:gd name="T28" fmla="*/ 83 w 139"/>
                <a:gd name="T29" fmla="*/ 91 h 150"/>
                <a:gd name="T30" fmla="*/ 77 w 139"/>
                <a:gd name="T31" fmla="*/ 91 h 150"/>
                <a:gd name="T32" fmla="*/ 72 w 139"/>
                <a:gd name="T33" fmla="*/ 95 h 150"/>
                <a:gd name="T34" fmla="*/ 67 w 139"/>
                <a:gd name="T35" fmla="*/ 108 h 150"/>
                <a:gd name="T36" fmla="*/ 62 w 139"/>
                <a:gd name="T37" fmla="*/ 121 h 150"/>
                <a:gd name="T38" fmla="*/ 53 w 139"/>
                <a:gd name="T39" fmla="*/ 142 h 150"/>
                <a:gd name="T40" fmla="*/ 49 w 139"/>
                <a:gd name="T41" fmla="*/ 150 h 150"/>
                <a:gd name="T42" fmla="*/ 46 w 139"/>
                <a:gd name="T43" fmla="*/ 136 h 150"/>
                <a:gd name="T44" fmla="*/ 44 w 139"/>
                <a:gd name="T45" fmla="*/ 116 h 150"/>
                <a:gd name="T46" fmla="*/ 37 w 139"/>
                <a:gd name="T47" fmla="*/ 91 h 150"/>
                <a:gd name="T48" fmla="*/ 32 w 139"/>
                <a:gd name="T49" fmla="*/ 91 h 150"/>
                <a:gd name="T50" fmla="*/ 13 w 139"/>
                <a:gd name="T51" fmla="*/ 89 h 150"/>
                <a:gd name="T52" fmla="*/ 2 w 139"/>
                <a:gd name="T53" fmla="*/ 88 h 150"/>
                <a:gd name="T54" fmla="*/ 2 w 139"/>
                <a:gd name="T55" fmla="*/ 84 h 150"/>
                <a:gd name="T56" fmla="*/ 13 w 139"/>
                <a:gd name="T57" fmla="*/ 76 h 150"/>
                <a:gd name="T58" fmla="*/ 23 w 139"/>
                <a:gd name="T59" fmla="*/ 65 h 150"/>
                <a:gd name="T60" fmla="*/ 26 w 139"/>
                <a:gd name="T61" fmla="*/ 63 h 150"/>
                <a:gd name="T62" fmla="*/ 33 w 139"/>
                <a:gd name="T63" fmla="*/ 48 h 150"/>
                <a:gd name="T64" fmla="*/ 33 w 139"/>
                <a:gd name="T65" fmla="*/ 11 h 150"/>
                <a:gd name="T66" fmla="*/ 33 w 139"/>
                <a:gd name="T67" fmla="*/ 0 h 150"/>
                <a:gd name="T68" fmla="*/ 52 w 139"/>
                <a:gd name="T69" fmla="*/ 15 h 150"/>
                <a:gd name="T70" fmla="*/ 70 w 139"/>
                <a:gd name="T71" fmla="*/ 29 h 150"/>
                <a:gd name="T72" fmla="*/ 84 w 139"/>
                <a:gd name="T73" fmla="*/ 55 h 150"/>
                <a:gd name="T74" fmla="*/ 78 w 139"/>
                <a:gd name="T75" fmla="*/ 54 h 150"/>
                <a:gd name="T76" fmla="*/ 73 w 139"/>
                <a:gd name="T77" fmla="*/ 66 h 150"/>
                <a:gd name="T78" fmla="*/ 74 w 139"/>
                <a:gd name="T79" fmla="*/ 68 h 150"/>
                <a:gd name="T80" fmla="*/ 77 w 139"/>
                <a:gd name="T81" fmla="*/ 67 h 150"/>
                <a:gd name="T82" fmla="*/ 84 w 139"/>
                <a:gd name="T83" fmla="*/ 55 h 150"/>
                <a:gd name="T84" fmla="*/ 102 w 139"/>
                <a:gd name="T85" fmla="*/ 69 h 150"/>
                <a:gd name="T86" fmla="*/ 102 w 139"/>
                <a:gd name="T87" fmla="*/ 66 h 150"/>
                <a:gd name="T88" fmla="*/ 97 w 139"/>
                <a:gd name="T89" fmla="*/ 62 h 150"/>
                <a:gd name="T90" fmla="*/ 94 w 139"/>
                <a:gd name="T91" fmla="*/ 66 h 150"/>
                <a:gd name="T92" fmla="*/ 95 w 139"/>
                <a:gd name="T93" fmla="*/ 73 h 150"/>
                <a:gd name="T94" fmla="*/ 97 w 139"/>
                <a:gd name="T95" fmla="*/ 75 h 150"/>
                <a:gd name="T96" fmla="*/ 100 w 139"/>
                <a:gd name="T97" fmla="*/ 73 h 150"/>
                <a:gd name="T98" fmla="*/ 102 w 139"/>
                <a:gd name="T99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9" h="150">
                  <a:moveTo>
                    <a:pt x="70" y="29"/>
                  </a:moveTo>
                  <a:cubicBezTo>
                    <a:pt x="71" y="29"/>
                    <a:pt x="72" y="29"/>
                    <a:pt x="73" y="29"/>
                  </a:cubicBezTo>
                  <a:cubicBezTo>
                    <a:pt x="88" y="29"/>
                    <a:pt x="101" y="23"/>
                    <a:pt x="114" y="16"/>
                  </a:cubicBezTo>
                  <a:cubicBezTo>
                    <a:pt x="116" y="16"/>
                    <a:pt x="117" y="15"/>
                    <a:pt x="118" y="15"/>
                  </a:cubicBezTo>
                  <a:cubicBezTo>
                    <a:pt x="120" y="14"/>
                    <a:pt x="121" y="12"/>
                    <a:pt x="123" y="14"/>
                  </a:cubicBezTo>
                  <a:cubicBezTo>
                    <a:pt x="126" y="16"/>
                    <a:pt x="123" y="17"/>
                    <a:pt x="122" y="19"/>
                  </a:cubicBezTo>
                  <a:cubicBezTo>
                    <a:pt x="122" y="20"/>
                    <a:pt x="121" y="21"/>
                    <a:pt x="121" y="22"/>
                  </a:cubicBezTo>
                  <a:cubicBezTo>
                    <a:pt x="119" y="31"/>
                    <a:pt x="115" y="39"/>
                    <a:pt x="109" y="46"/>
                  </a:cubicBezTo>
                  <a:cubicBezTo>
                    <a:pt x="107" y="49"/>
                    <a:pt x="107" y="53"/>
                    <a:pt x="109" y="57"/>
                  </a:cubicBezTo>
                  <a:cubicBezTo>
                    <a:pt x="110" y="58"/>
                    <a:pt x="112" y="60"/>
                    <a:pt x="112" y="61"/>
                  </a:cubicBezTo>
                  <a:cubicBezTo>
                    <a:pt x="112" y="67"/>
                    <a:pt x="116" y="69"/>
                    <a:pt x="119" y="73"/>
                  </a:cubicBezTo>
                  <a:cubicBezTo>
                    <a:pt x="126" y="79"/>
                    <a:pt x="133" y="86"/>
                    <a:pt x="139" y="93"/>
                  </a:cubicBezTo>
                  <a:cubicBezTo>
                    <a:pt x="139" y="95"/>
                    <a:pt x="138" y="95"/>
                    <a:pt x="137" y="95"/>
                  </a:cubicBezTo>
                  <a:cubicBezTo>
                    <a:pt x="128" y="95"/>
                    <a:pt x="119" y="96"/>
                    <a:pt x="111" y="94"/>
                  </a:cubicBezTo>
                  <a:cubicBezTo>
                    <a:pt x="102" y="93"/>
                    <a:pt x="92" y="94"/>
                    <a:pt x="83" y="91"/>
                  </a:cubicBezTo>
                  <a:cubicBezTo>
                    <a:pt x="81" y="90"/>
                    <a:pt x="79" y="90"/>
                    <a:pt x="77" y="91"/>
                  </a:cubicBezTo>
                  <a:cubicBezTo>
                    <a:pt x="74" y="91"/>
                    <a:pt x="72" y="92"/>
                    <a:pt x="72" y="95"/>
                  </a:cubicBezTo>
                  <a:cubicBezTo>
                    <a:pt x="71" y="100"/>
                    <a:pt x="68" y="104"/>
                    <a:pt x="67" y="108"/>
                  </a:cubicBezTo>
                  <a:cubicBezTo>
                    <a:pt x="67" y="113"/>
                    <a:pt x="63" y="116"/>
                    <a:pt x="62" y="121"/>
                  </a:cubicBezTo>
                  <a:cubicBezTo>
                    <a:pt x="59" y="128"/>
                    <a:pt x="56" y="135"/>
                    <a:pt x="53" y="142"/>
                  </a:cubicBezTo>
                  <a:cubicBezTo>
                    <a:pt x="52" y="145"/>
                    <a:pt x="52" y="148"/>
                    <a:pt x="49" y="150"/>
                  </a:cubicBezTo>
                  <a:cubicBezTo>
                    <a:pt x="47" y="145"/>
                    <a:pt x="47" y="141"/>
                    <a:pt x="46" y="136"/>
                  </a:cubicBezTo>
                  <a:cubicBezTo>
                    <a:pt x="46" y="129"/>
                    <a:pt x="45" y="123"/>
                    <a:pt x="44" y="116"/>
                  </a:cubicBezTo>
                  <a:cubicBezTo>
                    <a:pt x="42" y="108"/>
                    <a:pt x="40" y="100"/>
                    <a:pt x="37" y="91"/>
                  </a:cubicBezTo>
                  <a:cubicBezTo>
                    <a:pt x="35" y="91"/>
                    <a:pt x="34" y="91"/>
                    <a:pt x="32" y="91"/>
                  </a:cubicBezTo>
                  <a:cubicBezTo>
                    <a:pt x="26" y="90"/>
                    <a:pt x="20" y="91"/>
                    <a:pt x="13" y="89"/>
                  </a:cubicBezTo>
                  <a:cubicBezTo>
                    <a:pt x="10" y="88"/>
                    <a:pt x="5" y="88"/>
                    <a:pt x="2" y="88"/>
                  </a:cubicBezTo>
                  <a:cubicBezTo>
                    <a:pt x="0" y="86"/>
                    <a:pt x="1" y="85"/>
                    <a:pt x="2" y="84"/>
                  </a:cubicBezTo>
                  <a:cubicBezTo>
                    <a:pt x="6" y="81"/>
                    <a:pt x="9" y="79"/>
                    <a:pt x="13" y="76"/>
                  </a:cubicBezTo>
                  <a:cubicBezTo>
                    <a:pt x="16" y="73"/>
                    <a:pt x="21" y="70"/>
                    <a:pt x="23" y="65"/>
                  </a:cubicBezTo>
                  <a:cubicBezTo>
                    <a:pt x="24" y="64"/>
                    <a:pt x="25" y="63"/>
                    <a:pt x="26" y="63"/>
                  </a:cubicBezTo>
                  <a:cubicBezTo>
                    <a:pt x="31" y="59"/>
                    <a:pt x="32" y="54"/>
                    <a:pt x="33" y="48"/>
                  </a:cubicBezTo>
                  <a:cubicBezTo>
                    <a:pt x="34" y="35"/>
                    <a:pt x="33" y="23"/>
                    <a:pt x="33" y="11"/>
                  </a:cubicBezTo>
                  <a:cubicBezTo>
                    <a:pt x="33" y="8"/>
                    <a:pt x="33" y="5"/>
                    <a:pt x="33" y="0"/>
                  </a:cubicBezTo>
                  <a:cubicBezTo>
                    <a:pt x="41" y="4"/>
                    <a:pt x="46" y="10"/>
                    <a:pt x="52" y="15"/>
                  </a:cubicBezTo>
                  <a:cubicBezTo>
                    <a:pt x="58" y="19"/>
                    <a:pt x="63" y="24"/>
                    <a:pt x="70" y="29"/>
                  </a:cubicBezTo>
                  <a:close/>
                  <a:moveTo>
                    <a:pt x="84" y="55"/>
                  </a:moveTo>
                  <a:cubicBezTo>
                    <a:pt x="81" y="55"/>
                    <a:pt x="79" y="54"/>
                    <a:pt x="78" y="54"/>
                  </a:cubicBezTo>
                  <a:cubicBezTo>
                    <a:pt x="74" y="56"/>
                    <a:pt x="72" y="62"/>
                    <a:pt x="73" y="66"/>
                  </a:cubicBezTo>
                  <a:cubicBezTo>
                    <a:pt x="73" y="67"/>
                    <a:pt x="74" y="68"/>
                    <a:pt x="74" y="68"/>
                  </a:cubicBezTo>
                  <a:cubicBezTo>
                    <a:pt x="75" y="68"/>
                    <a:pt x="76" y="68"/>
                    <a:pt x="77" y="67"/>
                  </a:cubicBezTo>
                  <a:cubicBezTo>
                    <a:pt x="80" y="64"/>
                    <a:pt x="82" y="61"/>
                    <a:pt x="84" y="55"/>
                  </a:cubicBezTo>
                  <a:close/>
                  <a:moveTo>
                    <a:pt x="102" y="69"/>
                  </a:moveTo>
                  <a:cubicBezTo>
                    <a:pt x="102" y="67"/>
                    <a:pt x="102" y="67"/>
                    <a:pt x="102" y="66"/>
                  </a:cubicBezTo>
                  <a:cubicBezTo>
                    <a:pt x="101" y="63"/>
                    <a:pt x="99" y="62"/>
                    <a:pt x="97" y="62"/>
                  </a:cubicBezTo>
                  <a:cubicBezTo>
                    <a:pt x="95" y="62"/>
                    <a:pt x="94" y="64"/>
                    <a:pt x="94" y="66"/>
                  </a:cubicBezTo>
                  <a:cubicBezTo>
                    <a:pt x="93" y="68"/>
                    <a:pt x="94" y="71"/>
                    <a:pt x="95" y="73"/>
                  </a:cubicBezTo>
                  <a:cubicBezTo>
                    <a:pt x="95" y="74"/>
                    <a:pt x="96" y="75"/>
                    <a:pt x="97" y="75"/>
                  </a:cubicBezTo>
                  <a:cubicBezTo>
                    <a:pt x="98" y="75"/>
                    <a:pt x="100" y="74"/>
                    <a:pt x="100" y="73"/>
                  </a:cubicBezTo>
                  <a:cubicBezTo>
                    <a:pt x="101" y="72"/>
                    <a:pt x="102" y="70"/>
                    <a:pt x="102" y="69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2"/>
            <p:cNvSpPr/>
            <p:nvPr/>
          </p:nvSpPr>
          <p:spPr bwMode="auto">
            <a:xfrm>
              <a:off x="9351963" y="5624513"/>
              <a:ext cx="139700" cy="123825"/>
            </a:xfrm>
            <a:custGeom>
              <a:avLst/>
              <a:gdLst>
                <a:gd name="T0" fmla="*/ 18 w 50"/>
                <a:gd name="T1" fmla="*/ 1 h 44"/>
                <a:gd name="T2" fmla="*/ 50 w 50"/>
                <a:gd name="T3" fmla="*/ 2 h 44"/>
                <a:gd name="T4" fmla="*/ 0 w 50"/>
                <a:gd name="T5" fmla="*/ 44 h 44"/>
                <a:gd name="T6" fmla="*/ 18 w 50"/>
                <a:gd name="T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4">
                  <a:moveTo>
                    <a:pt x="18" y="1"/>
                  </a:moveTo>
                  <a:cubicBezTo>
                    <a:pt x="31" y="0"/>
                    <a:pt x="45" y="1"/>
                    <a:pt x="50" y="2"/>
                  </a:cubicBezTo>
                  <a:cubicBezTo>
                    <a:pt x="36" y="19"/>
                    <a:pt x="19" y="33"/>
                    <a:pt x="0" y="44"/>
                  </a:cubicBezTo>
                  <a:cubicBezTo>
                    <a:pt x="0" y="36"/>
                    <a:pt x="7" y="19"/>
                    <a:pt x="18" y="1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3"/>
            <p:cNvSpPr>
              <a:spLocks noEditPoints="1"/>
            </p:cNvSpPr>
            <p:nvPr/>
          </p:nvSpPr>
          <p:spPr bwMode="auto">
            <a:xfrm>
              <a:off x="9085263" y="4167188"/>
              <a:ext cx="890588" cy="1673225"/>
            </a:xfrm>
            <a:custGeom>
              <a:avLst/>
              <a:gdLst>
                <a:gd name="T0" fmla="*/ 113 w 318"/>
                <a:gd name="T1" fmla="*/ 567 h 597"/>
                <a:gd name="T2" fmla="*/ 71 w 318"/>
                <a:gd name="T3" fmla="*/ 594 h 597"/>
                <a:gd name="T4" fmla="*/ 58 w 318"/>
                <a:gd name="T5" fmla="*/ 517 h 597"/>
                <a:gd name="T6" fmla="*/ 6 w 318"/>
                <a:gd name="T7" fmla="*/ 514 h 597"/>
                <a:gd name="T8" fmla="*/ 20 w 318"/>
                <a:gd name="T9" fmla="*/ 488 h 597"/>
                <a:gd name="T10" fmla="*/ 49 w 318"/>
                <a:gd name="T11" fmla="*/ 440 h 597"/>
                <a:gd name="T12" fmla="*/ 59 w 318"/>
                <a:gd name="T13" fmla="*/ 391 h 597"/>
                <a:gd name="T14" fmla="*/ 130 w 318"/>
                <a:gd name="T15" fmla="*/ 343 h 597"/>
                <a:gd name="T16" fmla="*/ 246 w 318"/>
                <a:gd name="T17" fmla="*/ 152 h 597"/>
                <a:gd name="T18" fmla="*/ 293 w 318"/>
                <a:gd name="T19" fmla="*/ 6 h 597"/>
                <a:gd name="T20" fmla="*/ 301 w 318"/>
                <a:gd name="T21" fmla="*/ 2 h 597"/>
                <a:gd name="T22" fmla="*/ 317 w 318"/>
                <a:gd name="T23" fmla="*/ 86 h 597"/>
                <a:gd name="T24" fmla="*/ 310 w 318"/>
                <a:gd name="T25" fmla="*/ 243 h 597"/>
                <a:gd name="T26" fmla="*/ 279 w 318"/>
                <a:gd name="T27" fmla="*/ 344 h 597"/>
                <a:gd name="T28" fmla="*/ 239 w 318"/>
                <a:gd name="T29" fmla="*/ 434 h 597"/>
                <a:gd name="T30" fmla="*/ 188 w 318"/>
                <a:gd name="T31" fmla="*/ 514 h 597"/>
                <a:gd name="T32" fmla="*/ 281 w 318"/>
                <a:gd name="T33" fmla="*/ 110 h 597"/>
                <a:gd name="T34" fmla="*/ 197 w 318"/>
                <a:gd name="T35" fmla="*/ 272 h 597"/>
                <a:gd name="T36" fmla="*/ 140 w 318"/>
                <a:gd name="T37" fmla="*/ 351 h 597"/>
                <a:gd name="T38" fmla="*/ 85 w 318"/>
                <a:gd name="T39" fmla="*/ 412 h 597"/>
                <a:gd name="T40" fmla="*/ 135 w 318"/>
                <a:gd name="T41" fmla="*/ 419 h 597"/>
                <a:gd name="T42" fmla="*/ 207 w 318"/>
                <a:gd name="T43" fmla="*/ 326 h 597"/>
                <a:gd name="T44" fmla="*/ 259 w 318"/>
                <a:gd name="T45" fmla="*/ 184 h 597"/>
                <a:gd name="T46" fmla="*/ 281 w 318"/>
                <a:gd name="T47" fmla="*/ 106 h 597"/>
                <a:gd name="T48" fmla="*/ 183 w 318"/>
                <a:gd name="T49" fmla="*/ 494 h 597"/>
                <a:gd name="T50" fmla="*/ 242 w 318"/>
                <a:gd name="T51" fmla="*/ 398 h 597"/>
                <a:gd name="T52" fmla="*/ 271 w 318"/>
                <a:gd name="T53" fmla="*/ 322 h 597"/>
                <a:gd name="T54" fmla="*/ 304 w 318"/>
                <a:gd name="T55" fmla="*/ 184 h 597"/>
                <a:gd name="T56" fmla="*/ 300 w 318"/>
                <a:gd name="T57" fmla="*/ 82 h 597"/>
                <a:gd name="T58" fmla="*/ 266 w 318"/>
                <a:gd name="T59" fmla="*/ 202 h 597"/>
                <a:gd name="T60" fmla="*/ 182 w 318"/>
                <a:gd name="T61" fmla="*/ 403 h 597"/>
                <a:gd name="T62" fmla="*/ 159 w 318"/>
                <a:gd name="T63" fmla="*/ 448 h 597"/>
                <a:gd name="T64" fmla="*/ 150 w 318"/>
                <a:gd name="T65" fmla="*/ 466 h 597"/>
                <a:gd name="T66" fmla="*/ 99 w 318"/>
                <a:gd name="T67" fmla="*/ 441 h 597"/>
                <a:gd name="T68" fmla="*/ 62 w 318"/>
                <a:gd name="T69" fmla="*/ 423 h 597"/>
                <a:gd name="T70" fmla="*/ 52 w 318"/>
                <a:gd name="T71" fmla="*/ 477 h 597"/>
                <a:gd name="T72" fmla="*/ 31 w 318"/>
                <a:gd name="T73" fmla="*/ 500 h 597"/>
                <a:gd name="T74" fmla="*/ 66 w 318"/>
                <a:gd name="T75" fmla="*/ 503 h 597"/>
                <a:gd name="T76" fmla="*/ 78 w 318"/>
                <a:gd name="T77" fmla="*/ 562 h 597"/>
                <a:gd name="T78" fmla="*/ 96 w 318"/>
                <a:gd name="T79" fmla="*/ 520 h 597"/>
                <a:gd name="T80" fmla="*/ 112 w 318"/>
                <a:gd name="T81" fmla="*/ 503 h 597"/>
                <a:gd name="T82" fmla="*/ 168 w 318"/>
                <a:gd name="T83" fmla="*/ 505 h 597"/>
                <a:gd name="T84" fmla="*/ 138 w 318"/>
                <a:gd name="T85" fmla="*/ 469 h 597"/>
                <a:gd name="T86" fmla="*/ 151 w 318"/>
                <a:gd name="T87" fmla="*/ 431 h 597"/>
                <a:gd name="T88" fmla="*/ 143 w 318"/>
                <a:gd name="T89" fmla="*/ 428 h 597"/>
                <a:gd name="T90" fmla="*/ 113 w 318"/>
                <a:gd name="T91" fmla="*/ 521 h 597"/>
                <a:gd name="T92" fmla="*/ 113 w 318"/>
                <a:gd name="T93" fmla="*/ 521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8" h="597">
                  <a:moveTo>
                    <a:pt x="164" y="521"/>
                  </a:moveTo>
                  <a:cubicBezTo>
                    <a:pt x="155" y="530"/>
                    <a:pt x="149" y="540"/>
                    <a:pt x="140" y="547"/>
                  </a:cubicBezTo>
                  <a:cubicBezTo>
                    <a:pt x="131" y="554"/>
                    <a:pt x="123" y="562"/>
                    <a:pt x="113" y="567"/>
                  </a:cubicBezTo>
                  <a:cubicBezTo>
                    <a:pt x="103" y="572"/>
                    <a:pt x="95" y="581"/>
                    <a:pt x="84" y="585"/>
                  </a:cubicBezTo>
                  <a:cubicBezTo>
                    <a:pt x="84" y="587"/>
                    <a:pt x="83" y="589"/>
                    <a:pt x="83" y="590"/>
                  </a:cubicBezTo>
                  <a:cubicBezTo>
                    <a:pt x="81" y="596"/>
                    <a:pt x="75" y="597"/>
                    <a:pt x="71" y="594"/>
                  </a:cubicBezTo>
                  <a:cubicBezTo>
                    <a:pt x="68" y="591"/>
                    <a:pt x="66" y="588"/>
                    <a:pt x="65" y="583"/>
                  </a:cubicBezTo>
                  <a:cubicBezTo>
                    <a:pt x="64" y="572"/>
                    <a:pt x="63" y="560"/>
                    <a:pt x="62" y="549"/>
                  </a:cubicBezTo>
                  <a:cubicBezTo>
                    <a:pt x="60" y="538"/>
                    <a:pt x="59" y="528"/>
                    <a:pt x="58" y="517"/>
                  </a:cubicBezTo>
                  <a:cubicBezTo>
                    <a:pt x="55" y="514"/>
                    <a:pt x="51" y="515"/>
                    <a:pt x="48" y="515"/>
                  </a:cubicBezTo>
                  <a:cubicBezTo>
                    <a:pt x="36" y="514"/>
                    <a:pt x="25" y="514"/>
                    <a:pt x="13" y="514"/>
                  </a:cubicBezTo>
                  <a:cubicBezTo>
                    <a:pt x="11" y="514"/>
                    <a:pt x="8" y="514"/>
                    <a:pt x="6" y="514"/>
                  </a:cubicBezTo>
                  <a:cubicBezTo>
                    <a:pt x="3" y="514"/>
                    <a:pt x="1" y="511"/>
                    <a:pt x="0" y="508"/>
                  </a:cubicBezTo>
                  <a:cubicBezTo>
                    <a:pt x="0" y="506"/>
                    <a:pt x="1" y="503"/>
                    <a:pt x="3" y="502"/>
                  </a:cubicBezTo>
                  <a:cubicBezTo>
                    <a:pt x="10" y="499"/>
                    <a:pt x="14" y="492"/>
                    <a:pt x="20" y="488"/>
                  </a:cubicBezTo>
                  <a:cubicBezTo>
                    <a:pt x="27" y="482"/>
                    <a:pt x="34" y="476"/>
                    <a:pt x="41" y="471"/>
                  </a:cubicBezTo>
                  <a:cubicBezTo>
                    <a:pt x="44" y="468"/>
                    <a:pt x="47" y="466"/>
                    <a:pt x="50" y="464"/>
                  </a:cubicBezTo>
                  <a:cubicBezTo>
                    <a:pt x="51" y="456"/>
                    <a:pt x="49" y="448"/>
                    <a:pt x="49" y="440"/>
                  </a:cubicBezTo>
                  <a:cubicBezTo>
                    <a:pt x="49" y="432"/>
                    <a:pt x="48" y="424"/>
                    <a:pt x="49" y="416"/>
                  </a:cubicBezTo>
                  <a:cubicBezTo>
                    <a:pt x="49" y="408"/>
                    <a:pt x="48" y="400"/>
                    <a:pt x="49" y="392"/>
                  </a:cubicBezTo>
                  <a:cubicBezTo>
                    <a:pt x="53" y="390"/>
                    <a:pt x="56" y="391"/>
                    <a:pt x="59" y="391"/>
                  </a:cubicBezTo>
                  <a:cubicBezTo>
                    <a:pt x="63" y="391"/>
                    <a:pt x="67" y="390"/>
                    <a:pt x="70" y="388"/>
                  </a:cubicBezTo>
                  <a:cubicBezTo>
                    <a:pt x="72" y="386"/>
                    <a:pt x="75" y="385"/>
                    <a:pt x="77" y="383"/>
                  </a:cubicBezTo>
                  <a:cubicBezTo>
                    <a:pt x="97" y="373"/>
                    <a:pt x="114" y="359"/>
                    <a:pt x="130" y="343"/>
                  </a:cubicBezTo>
                  <a:cubicBezTo>
                    <a:pt x="133" y="339"/>
                    <a:pt x="136" y="335"/>
                    <a:pt x="139" y="331"/>
                  </a:cubicBezTo>
                  <a:cubicBezTo>
                    <a:pt x="157" y="310"/>
                    <a:pt x="172" y="286"/>
                    <a:pt x="187" y="263"/>
                  </a:cubicBezTo>
                  <a:cubicBezTo>
                    <a:pt x="209" y="227"/>
                    <a:pt x="228" y="190"/>
                    <a:pt x="246" y="152"/>
                  </a:cubicBezTo>
                  <a:cubicBezTo>
                    <a:pt x="260" y="122"/>
                    <a:pt x="273" y="91"/>
                    <a:pt x="283" y="59"/>
                  </a:cubicBezTo>
                  <a:cubicBezTo>
                    <a:pt x="286" y="50"/>
                    <a:pt x="287" y="41"/>
                    <a:pt x="289" y="31"/>
                  </a:cubicBezTo>
                  <a:cubicBezTo>
                    <a:pt x="290" y="23"/>
                    <a:pt x="292" y="14"/>
                    <a:pt x="293" y="6"/>
                  </a:cubicBezTo>
                  <a:cubicBezTo>
                    <a:pt x="294" y="5"/>
                    <a:pt x="294" y="3"/>
                    <a:pt x="295" y="2"/>
                  </a:cubicBezTo>
                  <a:cubicBezTo>
                    <a:pt x="295" y="1"/>
                    <a:pt x="297" y="0"/>
                    <a:pt x="298" y="0"/>
                  </a:cubicBezTo>
                  <a:cubicBezTo>
                    <a:pt x="299" y="0"/>
                    <a:pt x="301" y="1"/>
                    <a:pt x="301" y="2"/>
                  </a:cubicBezTo>
                  <a:cubicBezTo>
                    <a:pt x="305" y="13"/>
                    <a:pt x="309" y="24"/>
                    <a:pt x="312" y="35"/>
                  </a:cubicBezTo>
                  <a:cubicBezTo>
                    <a:pt x="314" y="40"/>
                    <a:pt x="314" y="45"/>
                    <a:pt x="314" y="51"/>
                  </a:cubicBezTo>
                  <a:cubicBezTo>
                    <a:pt x="314" y="63"/>
                    <a:pt x="315" y="74"/>
                    <a:pt x="317" y="86"/>
                  </a:cubicBezTo>
                  <a:cubicBezTo>
                    <a:pt x="318" y="89"/>
                    <a:pt x="318" y="92"/>
                    <a:pt x="318" y="95"/>
                  </a:cubicBezTo>
                  <a:cubicBezTo>
                    <a:pt x="318" y="126"/>
                    <a:pt x="318" y="156"/>
                    <a:pt x="317" y="187"/>
                  </a:cubicBezTo>
                  <a:cubicBezTo>
                    <a:pt x="317" y="206"/>
                    <a:pt x="315" y="225"/>
                    <a:pt x="310" y="243"/>
                  </a:cubicBezTo>
                  <a:cubicBezTo>
                    <a:pt x="305" y="263"/>
                    <a:pt x="298" y="282"/>
                    <a:pt x="292" y="301"/>
                  </a:cubicBezTo>
                  <a:cubicBezTo>
                    <a:pt x="289" y="310"/>
                    <a:pt x="287" y="318"/>
                    <a:pt x="285" y="326"/>
                  </a:cubicBezTo>
                  <a:cubicBezTo>
                    <a:pt x="283" y="332"/>
                    <a:pt x="281" y="338"/>
                    <a:pt x="279" y="344"/>
                  </a:cubicBezTo>
                  <a:cubicBezTo>
                    <a:pt x="275" y="354"/>
                    <a:pt x="272" y="363"/>
                    <a:pt x="268" y="373"/>
                  </a:cubicBezTo>
                  <a:cubicBezTo>
                    <a:pt x="264" y="384"/>
                    <a:pt x="261" y="395"/>
                    <a:pt x="255" y="404"/>
                  </a:cubicBezTo>
                  <a:cubicBezTo>
                    <a:pt x="249" y="414"/>
                    <a:pt x="245" y="424"/>
                    <a:pt x="239" y="434"/>
                  </a:cubicBezTo>
                  <a:cubicBezTo>
                    <a:pt x="235" y="440"/>
                    <a:pt x="231" y="445"/>
                    <a:pt x="230" y="452"/>
                  </a:cubicBezTo>
                  <a:cubicBezTo>
                    <a:pt x="218" y="470"/>
                    <a:pt x="208" y="488"/>
                    <a:pt x="194" y="503"/>
                  </a:cubicBezTo>
                  <a:cubicBezTo>
                    <a:pt x="191" y="506"/>
                    <a:pt x="189" y="509"/>
                    <a:pt x="188" y="514"/>
                  </a:cubicBezTo>
                  <a:cubicBezTo>
                    <a:pt x="187" y="518"/>
                    <a:pt x="183" y="520"/>
                    <a:pt x="179" y="520"/>
                  </a:cubicBezTo>
                  <a:cubicBezTo>
                    <a:pt x="174" y="521"/>
                    <a:pt x="169" y="521"/>
                    <a:pt x="164" y="521"/>
                  </a:cubicBezTo>
                  <a:close/>
                  <a:moveTo>
                    <a:pt x="281" y="110"/>
                  </a:moveTo>
                  <a:cubicBezTo>
                    <a:pt x="280" y="111"/>
                    <a:pt x="278" y="111"/>
                    <a:pt x="278" y="111"/>
                  </a:cubicBezTo>
                  <a:cubicBezTo>
                    <a:pt x="277" y="113"/>
                    <a:pt x="276" y="116"/>
                    <a:pt x="275" y="118"/>
                  </a:cubicBezTo>
                  <a:cubicBezTo>
                    <a:pt x="253" y="171"/>
                    <a:pt x="228" y="223"/>
                    <a:pt x="197" y="272"/>
                  </a:cubicBezTo>
                  <a:cubicBezTo>
                    <a:pt x="195" y="274"/>
                    <a:pt x="194" y="276"/>
                    <a:pt x="193" y="278"/>
                  </a:cubicBezTo>
                  <a:cubicBezTo>
                    <a:pt x="183" y="296"/>
                    <a:pt x="171" y="313"/>
                    <a:pt x="158" y="329"/>
                  </a:cubicBezTo>
                  <a:cubicBezTo>
                    <a:pt x="152" y="336"/>
                    <a:pt x="147" y="344"/>
                    <a:pt x="140" y="351"/>
                  </a:cubicBezTo>
                  <a:cubicBezTo>
                    <a:pt x="122" y="370"/>
                    <a:pt x="103" y="386"/>
                    <a:pt x="79" y="397"/>
                  </a:cubicBezTo>
                  <a:cubicBezTo>
                    <a:pt x="77" y="398"/>
                    <a:pt x="75" y="399"/>
                    <a:pt x="73" y="401"/>
                  </a:cubicBezTo>
                  <a:cubicBezTo>
                    <a:pt x="77" y="405"/>
                    <a:pt x="81" y="408"/>
                    <a:pt x="85" y="412"/>
                  </a:cubicBezTo>
                  <a:cubicBezTo>
                    <a:pt x="89" y="415"/>
                    <a:pt x="92" y="418"/>
                    <a:pt x="96" y="421"/>
                  </a:cubicBezTo>
                  <a:cubicBezTo>
                    <a:pt x="100" y="424"/>
                    <a:pt x="103" y="428"/>
                    <a:pt x="107" y="430"/>
                  </a:cubicBezTo>
                  <a:cubicBezTo>
                    <a:pt x="117" y="426"/>
                    <a:pt x="126" y="423"/>
                    <a:pt x="135" y="419"/>
                  </a:cubicBezTo>
                  <a:cubicBezTo>
                    <a:pt x="145" y="414"/>
                    <a:pt x="155" y="410"/>
                    <a:pt x="165" y="407"/>
                  </a:cubicBezTo>
                  <a:cubicBezTo>
                    <a:pt x="167" y="404"/>
                    <a:pt x="169" y="401"/>
                    <a:pt x="170" y="399"/>
                  </a:cubicBezTo>
                  <a:cubicBezTo>
                    <a:pt x="185" y="376"/>
                    <a:pt x="197" y="351"/>
                    <a:pt x="207" y="326"/>
                  </a:cubicBezTo>
                  <a:cubicBezTo>
                    <a:pt x="216" y="304"/>
                    <a:pt x="225" y="282"/>
                    <a:pt x="233" y="260"/>
                  </a:cubicBezTo>
                  <a:cubicBezTo>
                    <a:pt x="238" y="247"/>
                    <a:pt x="242" y="234"/>
                    <a:pt x="247" y="221"/>
                  </a:cubicBezTo>
                  <a:cubicBezTo>
                    <a:pt x="251" y="208"/>
                    <a:pt x="254" y="196"/>
                    <a:pt x="259" y="184"/>
                  </a:cubicBezTo>
                  <a:cubicBezTo>
                    <a:pt x="266" y="165"/>
                    <a:pt x="272" y="146"/>
                    <a:pt x="276" y="126"/>
                  </a:cubicBezTo>
                  <a:cubicBezTo>
                    <a:pt x="277" y="120"/>
                    <a:pt x="279" y="115"/>
                    <a:pt x="280" y="110"/>
                  </a:cubicBezTo>
                  <a:cubicBezTo>
                    <a:pt x="281" y="109"/>
                    <a:pt x="281" y="108"/>
                    <a:pt x="281" y="106"/>
                  </a:cubicBezTo>
                  <a:cubicBezTo>
                    <a:pt x="279" y="108"/>
                    <a:pt x="280" y="109"/>
                    <a:pt x="281" y="110"/>
                  </a:cubicBezTo>
                  <a:close/>
                  <a:moveTo>
                    <a:pt x="181" y="495"/>
                  </a:moveTo>
                  <a:cubicBezTo>
                    <a:pt x="182" y="495"/>
                    <a:pt x="182" y="495"/>
                    <a:pt x="183" y="494"/>
                  </a:cubicBezTo>
                  <a:cubicBezTo>
                    <a:pt x="194" y="482"/>
                    <a:pt x="202" y="468"/>
                    <a:pt x="211" y="455"/>
                  </a:cubicBezTo>
                  <a:cubicBezTo>
                    <a:pt x="215" y="448"/>
                    <a:pt x="218" y="442"/>
                    <a:pt x="221" y="435"/>
                  </a:cubicBezTo>
                  <a:cubicBezTo>
                    <a:pt x="228" y="423"/>
                    <a:pt x="236" y="411"/>
                    <a:pt x="242" y="398"/>
                  </a:cubicBezTo>
                  <a:cubicBezTo>
                    <a:pt x="248" y="388"/>
                    <a:pt x="251" y="378"/>
                    <a:pt x="255" y="368"/>
                  </a:cubicBezTo>
                  <a:cubicBezTo>
                    <a:pt x="258" y="359"/>
                    <a:pt x="262" y="349"/>
                    <a:pt x="265" y="339"/>
                  </a:cubicBezTo>
                  <a:cubicBezTo>
                    <a:pt x="267" y="334"/>
                    <a:pt x="270" y="328"/>
                    <a:pt x="271" y="322"/>
                  </a:cubicBezTo>
                  <a:cubicBezTo>
                    <a:pt x="273" y="313"/>
                    <a:pt x="276" y="304"/>
                    <a:pt x="279" y="295"/>
                  </a:cubicBezTo>
                  <a:cubicBezTo>
                    <a:pt x="285" y="277"/>
                    <a:pt x="292" y="259"/>
                    <a:pt x="296" y="240"/>
                  </a:cubicBezTo>
                  <a:cubicBezTo>
                    <a:pt x="301" y="222"/>
                    <a:pt x="303" y="203"/>
                    <a:pt x="304" y="184"/>
                  </a:cubicBezTo>
                  <a:cubicBezTo>
                    <a:pt x="305" y="154"/>
                    <a:pt x="304" y="125"/>
                    <a:pt x="304" y="96"/>
                  </a:cubicBezTo>
                  <a:cubicBezTo>
                    <a:pt x="304" y="90"/>
                    <a:pt x="304" y="84"/>
                    <a:pt x="301" y="78"/>
                  </a:cubicBezTo>
                  <a:cubicBezTo>
                    <a:pt x="301" y="80"/>
                    <a:pt x="300" y="81"/>
                    <a:pt x="300" y="82"/>
                  </a:cubicBezTo>
                  <a:cubicBezTo>
                    <a:pt x="295" y="102"/>
                    <a:pt x="290" y="121"/>
                    <a:pt x="286" y="141"/>
                  </a:cubicBezTo>
                  <a:cubicBezTo>
                    <a:pt x="282" y="154"/>
                    <a:pt x="278" y="168"/>
                    <a:pt x="273" y="181"/>
                  </a:cubicBezTo>
                  <a:cubicBezTo>
                    <a:pt x="271" y="188"/>
                    <a:pt x="268" y="195"/>
                    <a:pt x="266" y="202"/>
                  </a:cubicBezTo>
                  <a:cubicBezTo>
                    <a:pt x="261" y="217"/>
                    <a:pt x="257" y="232"/>
                    <a:pt x="252" y="247"/>
                  </a:cubicBezTo>
                  <a:cubicBezTo>
                    <a:pt x="240" y="278"/>
                    <a:pt x="229" y="308"/>
                    <a:pt x="216" y="338"/>
                  </a:cubicBezTo>
                  <a:cubicBezTo>
                    <a:pt x="207" y="361"/>
                    <a:pt x="196" y="383"/>
                    <a:pt x="182" y="403"/>
                  </a:cubicBezTo>
                  <a:cubicBezTo>
                    <a:pt x="177" y="410"/>
                    <a:pt x="173" y="417"/>
                    <a:pt x="169" y="425"/>
                  </a:cubicBezTo>
                  <a:cubicBezTo>
                    <a:pt x="168" y="425"/>
                    <a:pt x="168" y="426"/>
                    <a:pt x="168" y="427"/>
                  </a:cubicBezTo>
                  <a:cubicBezTo>
                    <a:pt x="165" y="434"/>
                    <a:pt x="161" y="441"/>
                    <a:pt x="159" y="448"/>
                  </a:cubicBezTo>
                  <a:cubicBezTo>
                    <a:pt x="158" y="452"/>
                    <a:pt x="156" y="455"/>
                    <a:pt x="154" y="458"/>
                  </a:cubicBezTo>
                  <a:cubicBezTo>
                    <a:pt x="153" y="460"/>
                    <a:pt x="151" y="463"/>
                    <a:pt x="150" y="465"/>
                  </a:cubicBezTo>
                  <a:cubicBezTo>
                    <a:pt x="150" y="466"/>
                    <a:pt x="150" y="466"/>
                    <a:pt x="150" y="466"/>
                  </a:cubicBezTo>
                  <a:cubicBezTo>
                    <a:pt x="159" y="475"/>
                    <a:pt x="169" y="484"/>
                    <a:pt x="178" y="493"/>
                  </a:cubicBezTo>
                  <a:cubicBezTo>
                    <a:pt x="179" y="494"/>
                    <a:pt x="180" y="495"/>
                    <a:pt x="181" y="495"/>
                  </a:cubicBezTo>
                  <a:close/>
                  <a:moveTo>
                    <a:pt x="99" y="441"/>
                  </a:moveTo>
                  <a:cubicBezTo>
                    <a:pt x="92" y="436"/>
                    <a:pt x="87" y="431"/>
                    <a:pt x="81" y="427"/>
                  </a:cubicBezTo>
                  <a:cubicBezTo>
                    <a:pt x="75" y="422"/>
                    <a:pt x="70" y="416"/>
                    <a:pt x="62" y="412"/>
                  </a:cubicBezTo>
                  <a:cubicBezTo>
                    <a:pt x="62" y="417"/>
                    <a:pt x="62" y="420"/>
                    <a:pt x="62" y="423"/>
                  </a:cubicBezTo>
                  <a:cubicBezTo>
                    <a:pt x="62" y="435"/>
                    <a:pt x="63" y="447"/>
                    <a:pt x="62" y="460"/>
                  </a:cubicBezTo>
                  <a:cubicBezTo>
                    <a:pt x="61" y="466"/>
                    <a:pt x="60" y="471"/>
                    <a:pt x="55" y="475"/>
                  </a:cubicBezTo>
                  <a:cubicBezTo>
                    <a:pt x="54" y="475"/>
                    <a:pt x="53" y="476"/>
                    <a:pt x="52" y="477"/>
                  </a:cubicBezTo>
                  <a:cubicBezTo>
                    <a:pt x="50" y="482"/>
                    <a:pt x="45" y="485"/>
                    <a:pt x="42" y="488"/>
                  </a:cubicBezTo>
                  <a:cubicBezTo>
                    <a:pt x="38" y="491"/>
                    <a:pt x="35" y="493"/>
                    <a:pt x="31" y="496"/>
                  </a:cubicBezTo>
                  <a:cubicBezTo>
                    <a:pt x="30" y="497"/>
                    <a:pt x="29" y="498"/>
                    <a:pt x="31" y="500"/>
                  </a:cubicBezTo>
                  <a:cubicBezTo>
                    <a:pt x="34" y="500"/>
                    <a:pt x="39" y="500"/>
                    <a:pt x="42" y="501"/>
                  </a:cubicBezTo>
                  <a:cubicBezTo>
                    <a:pt x="49" y="503"/>
                    <a:pt x="55" y="502"/>
                    <a:pt x="61" y="503"/>
                  </a:cubicBezTo>
                  <a:cubicBezTo>
                    <a:pt x="63" y="503"/>
                    <a:pt x="64" y="503"/>
                    <a:pt x="66" y="503"/>
                  </a:cubicBezTo>
                  <a:cubicBezTo>
                    <a:pt x="69" y="512"/>
                    <a:pt x="71" y="520"/>
                    <a:pt x="73" y="528"/>
                  </a:cubicBezTo>
                  <a:cubicBezTo>
                    <a:pt x="74" y="535"/>
                    <a:pt x="75" y="541"/>
                    <a:pt x="75" y="548"/>
                  </a:cubicBezTo>
                  <a:cubicBezTo>
                    <a:pt x="76" y="553"/>
                    <a:pt x="76" y="557"/>
                    <a:pt x="78" y="562"/>
                  </a:cubicBezTo>
                  <a:cubicBezTo>
                    <a:pt x="81" y="560"/>
                    <a:pt x="81" y="557"/>
                    <a:pt x="82" y="554"/>
                  </a:cubicBezTo>
                  <a:cubicBezTo>
                    <a:pt x="85" y="547"/>
                    <a:pt x="88" y="540"/>
                    <a:pt x="91" y="533"/>
                  </a:cubicBezTo>
                  <a:cubicBezTo>
                    <a:pt x="92" y="528"/>
                    <a:pt x="96" y="525"/>
                    <a:pt x="96" y="520"/>
                  </a:cubicBezTo>
                  <a:cubicBezTo>
                    <a:pt x="97" y="516"/>
                    <a:pt x="100" y="512"/>
                    <a:pt x="101" y="507"/>
                  </a:cubicBezTo>
                  <a:cubicBezTo>
                    <a:pt x="101" y="504"/>
                    <a:pt x="103" y="503"/>
                    <a:pt x="106" y="503"/>
                  </a:cubicBezTo>
                  <a:cubicBezTo>
                    <a:pt x="108" y="502"/>
                    <a:pt x="110" y="502"/>
                    <a:pt x="112" y="503"/>
                  </a:cubicBezTo>
                  <a:cubicBezTo>
                    <a:pt x="121" y="506"/>
                    <a:pt x="131" y="505"/>
                    <a:pt x="140" y="506"/>
                  </a:cubicBezTo>
                  <a:cubicBezTo>
                    <a:pt x="148" y="508"/>
                    <a:pt x="157" y="507"/>
                    <a:pt x="166" y="507"/>
                  </a:cubicBezTo>
                  <a:cubicBezTo>
                    <a:pt x="167" y="507"/>
                    <a:pt x="168" y="507"/>
                    <a:pt x="168" y="505"/>
                  </a:cubicBezTo>
                  <a:cubicBezTo>
                    <a:pt x="162" y="498"/>
                    <a:pt x="155" y="491"/>
                    <a:pt x="148" y="485"/>
                  </a:cubicBezTo>
                  <a:cubicBezTo>
                    <a:pt x="145" y="481"/>
                    <a:pt x="141" y="479"/>
                    <a:pt x="141" y="473"/>
                  </a:cubicBezTo>
                  <a:cubicBezTo>
                    <a:pt x="141" y="472"/>
                    <a:pt x="139" y="470"/>
                    <a:pt x="138" y="469"/>
                  </a:cubicBezTo>
                  <a:cubicBezTo>
                    <a:pt x="136" y="465"/>
                    <a:pt x="136" y="461"/>
                    <a:pt x="138" y="458"/>
                  </a:cubicBezTo>
                  <a:cubicBezTo>
                    <a:pt x="144" y="451"/>
                    <a:pt x="148" y="443"/>
                    <a:pt x="150" y="434"/>
                  </a:cubicBezTo>
                  <a:cubicBezTo>
                    <a:pt x="150" y="433"/>
                    <a:pt x="151" y="432"/>
                    <a:pt x="151" y="431"/>
                  </a:cubicBezTo>
                  <a:cubicBezTo>
                    <a:pt x="152" y="429"/>
                    <a:pt x="155" y="428"/>
                    <a:pt x="152" y="426"/>
                  </a:cubicBezTo>
                  <a:cubicBezTo>
                    <a:pt x="150" y="424"/>
                    <a:pt x="149" y="426"/>
                    <a:pt x="147" y="427"/>
                  </a:cubicBezTo>
                  <a:cubicBezTo>
                    <a:pt x="146" y="427"/>
                    <a:pt x="145" y="428"/>
                    <a:pt x="143" y="428"/>
                  </a:cubicBezTo>
                  <a:cubicBezTo>
                    <a:pt x="130" y="435"/>
                    <a:pt x="117" y="441"/>
                    <a:pt x="102" y="441"/>
                  </a:cubicBezTo>
                  <a:cubicBezTo>
                    <a:pt x="101" y="441"/>
                    <a:pt x="100" y="441"/>
                    <a:pt x="99" y="441"/>
                  </a:cubicBezTo>
                  <a:close/>
                  <a:moveTo>
                    <a:pt x="113" y="521"/>
                  </a:moveTo>
                  <a:cubicBezTo>
                    <a:pt x="102" y="539"/>
                    <a:pt x="95" y="556"/>
                    <a:pt x="95" y="564"/>
                  </a:cubicBezTo>
                  <a:cubicBezTo>
                    <a:pt x="114" y="553"/>
                    <a:pt x="131" y="539"/>
                    <a:pt x="145" y="522"/>
                  </a:cubicBezTo>
                  <a:cubicBezTo>
                    <a:pt x="140" y="521"/>
                    <a:pt x="126" y="520"/>
                    <a:pt x="113" y="5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4"/>
            <p:cNvSpPr/>
            <p:nvPr/>
          </p:nvSpPr>
          <p:spPr bwMode="auto">
            <a:xfrm>
              <a:off x="9367838" y="5473700"/>
              <a:ext cx="33338" cy="39688"/>
            </a:xfrm>
            <a:custGeom>
              <a:avLst/>
              <a:gdLst>
                <a:gd name="T0" fmla="*/ 12 w 12"/>
                <a:gd name="T1" fmla="*/ 1 h 14"/>
                <a:gd name="T2" fmla="*/ 5 w 12"/>
                <a:gd name="T3" fmla="*/ 13 h 14"/>
                <a:gd name="T4" fmla="*/ 2 w 12"/>
                <a:gd name="T5" fmla="*/ 14 h 14"/>
                <a:gd name="T6" fmla="*/ 1 w 12"/>
                <a:gd name="T7" fmla="*/ 12 h 14"/>
                <a:gd name="T8" fmla="*/ 6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0" y="7"/>
                    <a:pt x="8" y="10"/>
                    <a:pt x="5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8"/>
                    <a:pt x="2" y="2"/>
                    <a:pt x="6" y="0"/>
                  </a:cubicBezTo>
                  <a:cubicBezTo>
                    <a:pt x="7" y="0"/>
                    <a:pt x="9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5"/>
            <p:cNvSpPr/>
            <p:nvPr/>
          </p:nvSpPr>
          <p:spPr bwMode="auto">
            <a:xfrm>
              <a:off x="9426575" y="5495925"/>
              <a:ext cx="25400" cy="36513"/>
            </a:xfrm>
            <a:custGeom>
              <a:avLst/>
              <a:gdLst>
                <a:gd name="T0" fmla="*/ 9 w 9"/>
                <a:gd name="T1" fmla="*/ 7 h 13"/>
                <a:gd name="T2" fmla="*/ 7 w 9"/>
                <a:gd name="T3" fmla="*/ 11 h 13"/>
                <a:gd name="T4" fmla="*/ 4 w 9"/>
                <a:gd name="T5" fmla="*/ 13 h 13"/>
                <a:gd name="T6" fmla="*/ 2 w 9"/>
                <a:gd name="T7" fmla="*/ 11 h 13"/>
                <a:gd name="T8" fmla="*/ 1 w 9"/>
                <a:gd name="T9" fmla="*/ 4 h 13"/>
                <a:gd name="T10" fmla="*/ 4 w 9"/>
                <a:gd name="T11" fmla="*/ 0 h 13"/>
                <a:gd name="T12" fmla="*/ 9 w 9"/>
                <a:gd name="T13" fmla="*/ 4 h 13"/>
                <a:gd name="T14" fmla="*/ 9 w 9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3">
                  <a:moveTo>
                    <a:pt x="9" y="7"/>
                  </a:moveTo>
                  <a:cubicBezTo>
                    <a:pt x="9" y="8"/>
                    <a:pt x="8" y="10"/>
                    <a:pt x="7" y="11"/>
                  </a:cubicBezTo>
                  <a:cubicBezTo>
                    <a:pt x="7" y="12"/>
                    <a:pt x="5" y="13"/>
                    <a:pt x="4" y="13"/>
                  </a:cubicBezTo>
                  <a:cubicBezTo>
                    <a:pt x="3" y="13"/>
                    <a:pt x="2" y="12"/>
                    <a:pt x="2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6" y="0"/>
                    <a:pt x="8" y="1"/>
                    <a:pt x="9" y="4"/>
                  </a:cubicBezTo>
                  <a:cubicBezTo>
                    <a:pt x="9" y="5"/>
                    <a:pt x="9" y="5"/>
                    <a:pt x="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2"/>
            <p:cNvSpPr/>
            <p:nvPr/>
          </p:nvSpPr>
          <p:spPr bwMode="auto">
            <a:xfrm>
              <a:off x="10009188" y="4195763"/>
              <a:ext cx="163513" cy="809625"/>
            </a:xfrm>
            <a:custGeom>
              <a:avLst/>
              <a:gdLst>
                <a:gd name="T0" fmla="*/ 57 w 58"/>
                <a:gd name="T1" fmla="*/ 74 h 289"/>
                <a:gd name="T2" fmla="*/ 49 w 58"/>
                <a:gd name="T3" fmla="*/ 5 h 289"/>
                <a:gd name="T4" fmla="*/ 41 w 58"/>
                <a:gd name="T5" fmla="*/ 7 h 289"/>
                <a:gd name="T6" fmla="*/ 41 w 58"/>
                <a:gd name="T7" fmla="*/ 74 h 289"/>
                <a:gd name="T8" fmla="*/ 32 w 58"/>
                <a:gd name="T9" fmla="*/ 148 h 289"/>
                <a:gd name="T10" fmla="*/ 2 w 58"/>
                <a:gd name="T11" fmla="*/ 276 h 289"/>
                <a:gd name="T12" fmla="*/ 15 w 58"/>
                <a:gd name="T13" fmla="*/ 282 h 289"/>
                <a:gd name="T14" fmla="*/ 53 w 58"/>
                <a:gd name="T15" fmla="*/ 146 h 289"/>
                <a:gd name="T16" fmla="*/ 57 w 58"/>
                <a:gd name="T17" fmla="*/ 7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89">
                  <a:moveTo>
                    <a:pt x="57" y="74"/>
                  </a:moveTo>
                  <a:cubicBezTo>
                    <a:pt x="56" y="52"/>
                    <a:pt x="57" y="26"/>
                    <a:pt x="49" y="5"/>
                  </a:cubicBezTo>
                  <a:cubicBezTo>
                    <a:pt x="47" y="0"/>
                    <a:pt x="39" y="2"/>
                    <a:pt x="41" y="7"/>
                  </a:cubicBezTo>
                  <a:cubicBezTo>
                    <a:pt x="48" y="27"/>
                    <a:pt x="42" y="53"/>
                    <a:pt x="41" y="74"/>
                  </a:cubicBezTo>
                  <a:cubicBezTo>
                    <a:pt x="40" y="99"/>
                    <a:pt x="37" y="123"/>
                    <a:pt x="32" y="148"/>
                  </a:cubicBezTo>
                  <a:cubicBezTo>
                    <a:pt x="24" y="191"/>
                    <a:pt x="14" y="234"/>
                    <a:pt x="2" y="276"/>
                  </a:cubicBezTo>
                  <a:cubicBezTo>
                    <a:pt x="0" y="284"/>
                    <a:pt x="12" y="289"/>
                    <a:pt x="15" y="282"/>
                  </a:cubicBezTo>
                  <a:cubicBezTo>
                    <a:pt x="34" y="238"/>
                    <a:pt x="46" y="193"/>
                    <a:pt x="53" y="146"/>
                  </a:cubicBezTo>
                  <a:cubicBezTo>
                    <a:pt x="57" y="121"/>
                    <a:pt x="58" y="98"/>
                    <a:pt x="57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43"/>
            <p:cNvSpPr/>
            <p:nvPr/>
          </p:nvSpPr>
          <p:spPr bwMode="auto">
            <a:xfrm>
              <a:off x="10194925" y="4287838"/>
              <a:ext cx="74613" cy="431800"/>
            </a:xfrm>
            <a:custGeom>
              <a:avLst/>
              <a:gdLst>
                <a:gd name="T0" fmla="*/ 23 w 27"/>
                <a:gd name="T1" fmla="*/ 5 h 154"/>
                <a:gd name="T2" fmla="*/ 15 w 27"/>
                <a:gd name="T3" fmla="*/ 5 h 154"/>
                <a:gd name="T4" fmla="*/ 10 w 27"/>
                <a:gd name="T5" fmla="*/ 75 h 154"/>
                <a:gd name="T6" fmla="*/ 1 w 27"/>
                <a:gd name="T7" fmla="*/ 145 h 154"/>
                <a:gd name="T8" fmla="*/ 13 w 27"/>
                <a:gd name="T9" fmla="*/ 147 h 154"/>
                <a:gd name="T10" fmla="*/ 24 w 27"/>
                <a:gd name="T11" fmla="*/ 82 h 154"/>
                <a:gd name="T12" fmla="*/ 23 w 27"/>
                <a:gd name="T1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54">
                  <a:moveTo>
                    <a:pt x="23" y="5"/>
                  </a:moveTo>
                  <a:cubicBezTo>
                    <a:pt x="23" y="0"/>
                    <a:pt x="15" y="0"/>
                    <a:pt x="15" y="5"/>
                  </a:cubicBezTo>
                  <a:cubicBezTo>
                    <a:pt x="13" y="28"/>
                    <a:pt x="13" y="52"/>
                    <a:pt x="10" y="75"/>
                  </a:cubicBezTo>
                  <a:cubicBezTo>
                    <a:pt x="8" y="99"/>
                    <a:pt x="3" y="122"/>
                    <a:pt x="1" y="145"/>
                  </a:cubicBezTo>
                  <a:cubicBezTo>
                    <a:pt x="0" y="152"/>
                    <a:pt x="11" y="154"/>
                    <a:pt x="13" y="147"/>
                  </a:cubicBezTo>
                  <a:cubicBezTo>
                    <a:pt x="17" y="125"/>
                    <a:pt x="22" y="104"/>
                    <a:pt x="24" y="82"/>
                  </a:cubicBezTo>
                  <a:cubicBezTo>
                    <a:pt x="27" y="57"/>
                    <a:pt x="25" y="31"/>
                    <a:pt x="2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12154" y="3317969"/>
            <a:ext cx="1637802" cy="1691360"/>
            <a:chOff x="1199258" y="2460226"/>
            <a:chExt cx="1919539" cy="19823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920" y="2579521"/>
              <a:ext cx="1743718" cy="174462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4563">
              <a:off x="1199258" y="2460226"/>
              <a:ext cx="1919539" cy="1982310"/>
            </a:xfrm>
            <a:prstGeom prst="rect">
              <a:avLst/>
            </a:prstGeom>
          </p:spPr>
        </p:pic>
      </p:grpSp>
      <p:cxnSp>
        <p:nvCxnSpPr>
          <p:cNvPr id="7" name="直接连接符 6"/>
          <p:cNvCxnSpPr/>
          <p:nvPr/>
        </p:nvCxnSpPr>
        <p:spPr>
          <a:xfrm>
            <a:off x="4825274" y="1870979"/>
            <a:ext cx="2570556" cy="0"/>
          </a:xfrm>
          <a:prstGeom prst="line">
            <a:avLst/>
          </a:prstGeom>
          <a:ln>
            <a:solidFill>
              <a:srgbClr val="E15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/>
          <p:cNvSpPr/>
          <p:nvPr>
            <p:custDataLst>
              <p:tags r:id="rId1"/>
            </p:custDataLst>
          </p:nvPr>
        </p:nvSpPr>
        <p:spPr>
          <a:xfrm>
            <a:off x="2680787" y="5013413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en-US" altLang="zh-CN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运用知识</a:t>
            </a:r>
            <a:endParaRPr lang="zh-CN" altLang="en-US" sz="16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Number_1"/>
          <p:cNvSpPr/>
          <p:nvPr>
            <p:custDataLst>
              <p:tags r:id="rId2"/>
            </p:custDataLst>
          </p:nvPr>
        </p:nvSpPr>
        <p:spPr>
          <a:xfrm>
            <a:off x="3448800" y="3778303"/>
            <a:ext cx="750179" cy="749672"/>
          </a:xfrm>
          <a:prstGeom prst="ellipse">
            <a:avLst/>
          </a:prstGeom>
          <a:noFill/>
          <a:ln w="12700"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903299" y="5427558"/>
            <a:ext cx="1897553" cy="0"/>
          </a:xfrm>
          <a:prstGeom prst="line">
            <a:avLst/>
          </a:prstGeom>
          <a:ln>
            <a:solidFill>
              <a:srgbClr val="FF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28396" y="5448984"/>
            <a:ext cx="20473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layout</a:t>
            </a:r>
          </a:p>
          <a:p>
            <a:pPr algn="ct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 utilization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6772" y="3317969"/>
            <a:ext cx="1637802" cy="1691360"/>
            <a:chOff x="1199258" y="2460226"/>
            <a:chExt cx="1919539" cy="198231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920" y="2579521"/>
              <a:ext cx="1743718" cy="17446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4563">
              <a:off x="1199258" y="2460226"/>
              <a:ext cx="1919539" cy="1982310"/>
            </a:xfrm>
            <a:prstGeom prst="rect">
              <a:avLst/>
            </a:prstGeom>
          </p:spPr>
        </p:pic>
      </p:grpSp>
      <p:sp>
        <p:nvSpPr>
          <p:cNvPr id="15" name="MH_Entry_1"/>
          <p:cNvSpPr/>
          <p:nvPr>
            <p:custDataLst>
              <p:tags r:id="rId3"/>
            </p:custDataLst>
          </p:nvPr>
        </p:nvSpPr>
        <p:spPr>
          <a:xfrm>
            <a:off x="5095405" y="5013413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制作进度</a:t>
            </a:r>
            <a:endParaRPr lang="zh-CN" altLang="en-US" sz="16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Number_1"/>
          <p:cNvSpPr/>
          <p:nvPr>
            <p:custDataLst>
              <p:tags r:id="rId4"/>
            </p:custDataLst>
          </p:nvPr>
        </p:nvSpPr>
        <p:spPr>
          <a:xfrm>
            <a:off x="5863418" y="3778303"/>
            <a:ext cx="750179" cy="749672"/>
          </a:xfrm>
          <a:prstGeom prst="ellipse">
            <a:avLst/>
          </a:prstGeom>
          <a:noFill/>
          <a:ln w="12700"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317917" y="5427558"/>
            <a:ext cx="1897553" cy="0"/>
          </a:xfrm>
          <a:prstGeom prst="line">
            <a:avLst/>
          </a:prstGeom>
          <a:ln>
            <a:solidFill>
              <a:srgbClr val="FF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243014" y="5448984"/>
            <a:ext cx="20473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progress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858034" y="3317969"/>
            <a:ext cx="1637802" cy="1691360"/>
            <a:chOff x="1199258" y="2460226"/>
            <a:chExt cx="1919539" cy="198231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920" y="2579521"/>
              <a:ext cx="1743718" cy="1744621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4563">
              <a:off x="1199258" y="2460226"/>
              <a:ext cx="1919539" cy="1982310"/>
            </a:xfrm>
            <a:prstGeom prst="rect">
              <a:avLst/>
            </a:prstGeom>
          </p:spPr>
        </p:pic>
      </p:grpSp>
      <p:sp>
        <p:nvSpPr>
          <p:cNvPr id="22" name="MH_Entry_1"/>
          <p:cNvSpPr/>
          <p:nvPr>
            <p:custDataLst>
              <p:tags r:id="rId5"/>
            </p:custDataLst>
          </p:nvPr>
        </p:nvSpPr>
        <p:spPr>
          <a:xfrm>
            <a:off x="7526667" y="5013413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600" spc="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1600" spc="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6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Number_1"/>
          <p:cNvSpPr/>
          <p:nvPr>
            <p:custDataLst>
              <p:tags r:id="rId6"/>
            </p:custDataLst>
          </p:nvPr>
        </p:nvSpPr>
        <p:spPr>
          <a:xfrm>
            <a:off x="8294680" y="3778303"/>
            <a:ext cx="750179" cy="749672"/>
          </a:xfrm>
          <a:prstGeom prst="ellipse">
            <a:avLst/>
          </a:prstGeom>
          <a:noFill/>
          <a:ln w="12700"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749179" y="5427558"/>
            <a:ext cx="1897553" cy="0"/>
          </a:xfrm>
          <a:prstGeom prst="line">
            <a:avLst/>
          </a:prstGeom>
          <a:ln>
            <a:solidFill>
              <a:srgbClr val="FF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74276" y="5448984"/>
            <a:ext cx="20473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summary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52325" y="738399"/>
            <a:ext cx="2502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ln w="76200">
                  <a:noFill/>
                </a:ln>
                <a:solidFill>
                  <a:srgbClr val="000000"/>
                </a:solidFill>
                <a:latin typeface="叶根友钢笔行书升级版" panose="02010601030101010101" pitchFamily="2" charset="-122"/>
                <a:ea typeface="叶根友钢笔行书升级版" panose="02010601030101010101" pitchFamily="2" charset="-122"/>
              </a:rPr>
              <a:t>目录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825274" y="1903620"/>
            <a:ext cx="2721153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 spc="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rot="19288390">
            <a:off x="4265479" y="812809"/>
            <a:ext cx="874713" cy="1044575"/>
            <a:chOff x="307975" y="5802313"/>
            <a:chExt cx="874713" cy="1044575"/>
          </a:xfrm>
        </p:grpSpPr>
        <p:sp>
          <p:nvSpPr>
            <p:cNvPr id="36" name="Freeform 80"/>
            <p:cNvSpPr>
              <a:spLocks noEditPoints="1"/>
            </p:cNvSpPr>
            <p:nvPr/>
          </p:nvSpPr>
          <p:spPr bwMode="auto">
            <a:xfrm>
              <a:off x="381000" y="5843588"/>
              <a:ext cx="742950" cy="377825"/>
            </a:xfrm>
            <a:custGeom>
              <a:avLst/>
              <a:gdLst>
                <a:gd name="T0" fmla="*/ 0 w 265"/>
                <a:gd name="T1" fmla="*/ 80 h 135"/>
                <a:gd name="T2" fmla="*/ 13 w 265"/>
                <a:gd name="T3" fmla="*/ 73 h 135"/>
                <a:gd name="T4" fmla="*/ 132 w 265"/>
                <a:gd name="T5" fmla="*/ 32 h 135"/>
                <a:gd name="T6" fmla="*/ 221 w 265"/>
                <a:gd name="T7" fmla="*/ 10 h 135"/>
                <a:gd name="T8" fmla="*/ 258 w 265"/>
                <a:gd name="T9" fmla="*/ 2 h 135"/>
                <a:gd name="T10" fmla="*/ 265 w 265"/>
                <a:gd name="T11" fmla="*/ 3 h 135"/>
                <a:gd name="T12" fmla="*/ 260 w 265"/>
                <a:gd name="T13" fmla="*/ 11 h 135"/>
                <a:gd name="T14" fmla="*/ 239 w 265"/>
                <a:gd name="T15" fmla="*/ 39 h 135"/>
                <a:gd name="T16" fmla="*/ 225 w 265"/>
                <a:gd name="T17" fmla="*/ 57 h 135"/>
                <a:gd name="T18" fmla="*/ 198 w 265"/>
                <a:gd name="T19" fmla="*/ 91 h 135"/>
                <a:gd name="T20" fmla="*/ 176 w 265"/>
                <a:gd name="T21" fmla="*/ 125 h 135"/>
                <a:gd name="T22" fmla="*/ 169 w 265"/>
                <a:gd name="T23" fmla="*/ 135 h 135"/>
                <a:gd name="T24" fmla="*/ 139 w 265"/>
                <a:gd name="T25" fmla="*/ 129 h 135"/>
                <a:gd name="T26" fmla="*/ 105 w 265"/>
                <a:gd name="T27" fmla="*/ 116 h 135"/>
                <a:gd name="T28" fmla="*/ 96 w 265"/>
                <a:gd name="T29" fmla="*/ 113 h 135"/>
                <a:gd name="T30" fmla="*/ 33 w 265"/>
                <a:gd name="T31" fmla="*/ 90 h 135"/>
                <a:gd name="T32" fmla="*/ 12 w 265"/>
                <a:gd name="T33" fmla="*/ 84 h 135"/>
                <a:gd name="T34" fmla="*/ 0 w 265"/>
                <a:gd name="T35" fmla="*/ 80 h 135"/>
                <a:gd name="T36" fmla="*/ 133 w 265"/>
                <a:gd name="T37" fmla="*/ 76 h 135"/>
                <a:gd name="T38" fmla="*/ 135 w 265"/>
                <a:gd name="T39" fmla="*/ 77 h 135"/>
                <a:gd name="T40" fmla="*/ 168 w 265"/>
                <a:gd name="T41" fmla="*/ 65 h 135"/>
                <a:gd name="T42" fmla="*/ 174 w 265"/>
                <a:gd name="T43" fmla="*/ 59 h 135"/>
                <a:gd name="T44" fmla="*/ 174 w 265"/>
                <a:gd name="T45" fmla="*/ 53 h 135"/>
                <a:gd name="T46" fmla="*/ 145 w 265"/>
                <a:gd name="T47" fmla="*/ 64 h 135"/>
                <a:gd name="T48" fmla="*/ 133 w 265"/>
                <a:gd name="T49" fmla="*/ 76 h 135"/>
                <a:gd name="T50" fmla="*/ 166 w 265"/>
                <a:gd name="T51" fmla="*/ 78 h 135"/>
                <a:gd name="T52" fmla="*/ 161 w 265"/>
                <a:gd name="T53" fmla="*/ 78 h 135"/>
                <a:gd name="T54" fmla="*/ 136 w 265"/>
                <a:gd name="T55" fmla="*/ 90 h 135"/>
                <a:gd name="T56" fmla="*/ 133 w 265"/>
                <a:gd name="T57" fmla="*/ 94 h 135"/>
                <a:gd name="T58" fmla="*/ 136 w 265"/>
                <a:gd name="T59" fmla="*/ 99 h 135"/>
                <a:gd name="T60" fmla="*/ 139 w 265"/>
                <a:gd name="T61" fmla="*/ 99 h 135"/>
                <a:gd name="T62" fmla="*/ 159 w 265"/>
                <a:gd name="T63" fmla="*/ 89 h 135"/>
                <a:gd name="T64" fmla="*/ 166 w 265"/>
                <a:gd name="T65" fmla="*/ 7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5" h="135">
                  <a:moveTo>
                    <a:pt x="0" y="80"/>
                  </a:moveTo>
                  <a:cubicBezTo>
                    <a:pt x="4" y="75"/>
                    <a:pt x="9" y="74"/>
                    <a:pt x="13" y="73"/>
                  </a:cubicBezTo>
                  <a:cubicBezTo>
                    <a:pt x="52" y="57"/>
                    <a:pt x="92" y="43"/>
                    <a:pt x="132" y="32"/>
                  </a:cubicBezTo>
                  <a:cubicBezTo>
                    <a:pt x="162" y="24"/>
                    <a:pt x="191" y="17"/>
                    <a:pt x="221" y="10"/>
                  </a:cubicBezTo>
                  <a:cubicBezTo>
                    <a:pt x="233" y="7"/>
                    <a:pt x="246" y="4"/>
                    <a:pt x="258" y="2"/>
                  </a:cubicBezTo>
                  <a:cubicBezTo>
                    <a:pt x="260" y="1"/>
                    <a:pt x="262" y="0"/>
                    <a:pt x="265" y="3"/>
                  </a:cubicBezTo>
                  <a:cubicBezTo>
                    <a:pt x="263" y="5"/>
                    <a:pt x="262" y="8"/>
                    <a:pt x="260" y="11"/>
                  </a:cubicBezTo>
                  <a:cubicBezTo>
                    <a:pt x="253" y="20"/>
                    <a:pt x="246" y="30"/>
                    <a:pt x="239" y="39"/>
                  </a:cubicBezTo>
                  <a:cubicBezTo>
                    <a:pt x="235" y="45"/>
                    <a:pt x="229" y="51"/>
                    <a:pt x="225" y="57"/>
                  </a:cubicBezTo>
                  <a:cubicBezTo>
                    <a:pt x="216" y="68"/>
                    <a:pt x="207" y="79"/>
                    <a:pt x="198" y="91"/>
                  </a:cubicBezTo>
                  <a:cubicBezTo>
                    <a:pt x="191" y="102"/>
                    <a:pt x="184" y="114"/>
                    <a:pt x="176" y="125"/>
                  </a:cubicBezTo>
                  <a:cubicBezTo>
                    <a:pt x="174" y="128"/>
                    <a:pt x="171" y="132"/>
                    <a:pt x="169" y="135"/>
                  </a:cubicBezTo>
                  <a:cubicBezTo>
                    <a:pt x="159" y="133"/>
                    <a:pt x="149" y="132"/>
                    <a:pt x="139" y="129"/>
                  </a:cubicBezTo>
                  <a:cubicBezTo>
                    <a:pt x="128" y="125"/>
                    <a:pt x="116" y="120"/>
                    <a:pt x="105" y="116"/>
                  </a:cubicBezTo>
                  <a:cubicBezTo>
                    <a:pt x="102" y="115"/>
                    <a:pt x="99" y="114"/>
                    <a:pt x="96" y="113"/>
                  </a:cubicBezTo>
                  <a:cubicBezTo>
                    <a:pt x="75" y="105"/>
                    <a:pt x="54" y="98"/>
                    <a:pt x="33" y="90"/>
                  </a:cubicBezTo>
                  <a:cubicBezTo>
                    <a:pt x="26" y="88"/>
                    <a:pt x="19" y="86"/>
                    <a:pt x="12" y="84"/>
                  </a:cubicBezTo>
                  <a:cubicBezTo>
                    <a:pt x="9" y="83"/>
                    <a:pt x="5" y="82"/>
                    <a:pt x="0" y="80"/>
                  </a:cubicBezTo>
                  <a:close/>
                  <a:moveTo>
                    <a:pt x="133" y="76"/>
                  </a:moveTo>
                  <a:cubicBezTo>
                    <a:pt x="134" y="76"/>
                    <a:pt x="135" y="77"/>
                    <a:pt x="135" y="77"/>
                  </a:cubicBezTo>
                  <a:cubicBezTo>
                    <a:pt x="147" y="76"/>
                    <a:pt x="158" y="70"/>
                    <a:pt x="168" y="65"/>
                  </a:cubicBezTo>
                  <a:cubicBezTo>
                    <a:pt x="170" y="64"/>
                    <a:pt x="172" y="61"/>
                    <a:pt x="174" y="59"/>
                  </a:cubicBezTo>
                  <a:cubicBezTo>
                    <a:pt x="175" y="58"/>
                    <a:pt x="176" y="55"/>
                    <a:pt x="174" y="53"/>
                  </a:cubicBezTo>
                  <a:cubicBezTo>
                    <a:pt x="165" y="53"/>
                    <a:pt x="158" y="56"/>
                    <a:pt x="145" y="64"/>
                  </a:cubicBezTo>
                  <a:cubicBezTo>
                    <a:pt x="140" y="66"/>
                    <a:pt x="135" y="69"/>
                    <a:pt x="133" y="76"/>
                  </a:cubicBezTo>
                  <a:close/>
                  <a:moveTo>
                    <a:pt x="166" y="78"/>
                  </a:moveTo>
                  <a:cubicBezTo>
                    <a:pt x="164" y="78"/>
                    <a:pt x="162" y="77"/>
                    <a:pt x="161" y="78"/>
                  </a:cubicBezTo>
                  <a:cubicBezTo>
                    <a:pt x="153" y="82"/>
                    <a:pt x="144" y="86"/>
                    <a:pt x="136" y="90"/>
                  </a:cubicBezTo>
                  <a:cubicBezTo>
                    <a:pt x="135" y="91"/>
                    <a:pt x="134" y="92"/>
                    <a:pt x="133" y="94"/>
                  </a:cubicBezTo>
                  <a:cubicBezTo>
                    <a:pt x="132" y="95"/>
                    <a:pt x="134" y="99"/>
                    <a:pt x="136" y="99"/>
                  </a:cubicBezTo>
                  <a:cubicBezTo>
                    <a:pt x="137" y="99"/>
                    <a:pt x="138" y="99"/>
                    <a:pt x="139" y="99"/>
                  </a:cubicBezTo>
                  <a:cubicBezTo>
                    <a:pt x="146" y="96"/>
                    <a:pt x="153" y="93"/>
                    <a:pt x="159" y="89"/>
                  </a:cubicBezTo>
                  <a:cubicBezTo>
                    <a:pt x="163" y="87"/>
                    <a:pt x="166" y="84"/>
                    <a:pt x="166" y="7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1"/>
            <p:cNvSpPr>
              <a:spLocks noEditPoints="1"/>
            </p:cNvSpPr>
            <p:nvPr/>
          </p:nvSpPr>
          <p:spPr bwMode="auto">
            <a:xfrm>
              <a:off x="307975" y="5802313"/>
              <a:ext cx="874713" cy="1044575"/>
            </a:xfrm>
            <a:custGeom>
              <a:avLst/>
              <a:gdLst>
                <a:gd name="T0" fmla="*/ 303 w 312"/>
                <a:gd name="T1" fmla="*/ 0 h 373"/>
                <a:gd name="T2" fmla="*/ 312 w 312"/>
                <a:gd name="T3" fmla="*/ 13 h 373"/>
                <a:gd name="T4" fmla="*/ 303 w 312"/>
                <a:gd name="T5" fmla="*/ 28 h 373"/>
                <a:gd name="T6" fmla="*/ 300 w 312"/>
                <a:gd name="T7" fmla="*/ 33 h 373"/>
                <a:gd name="T8" fmla="*/ 276 w 312"/>
                <a:gd name="T9" fmla="*/ 69 h 373"/>
                <a:gd name="T10" fmla="*/ 254 w 312"/>
                <a:gd name="T11" fmla="*/ 96 h 373"/>
                <a:gd name="T12" fmla="*/ 231 w 312"/>
                <a:gd name="T13" fmla="*/ 127 h 373"/>
                <a:gd name="T14" fmla="*/ 172 w 312"/>
                <a:gd name="T15" fmla="*/ 218 h 373"/>
                <a:gd name="T16" fmla="*/ 141 w 312"/>
                <a:gd name="T17" fmla="*/ 269 h 373"/>
                <a:gd name="T18" fmla="*/ 114 w 312"/>
                <a:gd name="T19" fmla="*/ 312 h 373"/>
                <a:gd name="T20" fmla="*/ 75 w 312"/>
                <a:gd name="T21" fmla="*/ 367 h 373"/>
                <a:gd name="T22" fmla="*/ 64 w 312"/>
                <a:gd name="T23" fmla="*/ 370 h 373"/>
                <a:gd name="T24" fmla="*/ 56 w 312"/>
                <a:gd name="T25" fmla="*/ 366 h 373"/>
                <a:gd name="T26" fmla="*/ 73 w 312"/>
                <a:gd name="T27" fmla="*/ 341 h 373"/>
                <a:gd name="T28" fmla="*/ 83 w 312"/>
                <a:gd name="T29" fmla="*/ 328 h 373"/>
                <a:gd name="T30" fmla="*/ 107 w 312"/>
                <a:gd name="T31" fmla="*/ 291 h 373"/>
                <a:gd name="T32" fmla="*/ 130 w 312"/>
                <a:gd name="T33" fmla="*/ 254 h 373"/>
                <a:gd name="T34" fmla="*/ 182 w 312"/>
                <a:gd name="T35" fmla="*/ 170 h 373"/>
                <a:gd name="T36" fmla="*/ 184 w 312"/>
                <a:gd name="T37" fmla="*/ 166 h 373"/>
                <a:gd name="T38" fmla="*/ 178 w 312"/>
                <a:gd name="T39" fmla="*/ 164 h 373"/>
                <a:gd name="T40" fmla="*/ 129 w 312"/>
                <a:gd name="T41" fmla="*/ 148 h 373"/>
                <a:gd name="T42" fmla="*/ 112 w 312"/>
                <a:gd name="T43" fmla="*/ 142 h 373"/>
                <a:gd name="T44" fmla="*/ 56 w 312"/>
                <a:gd name="T45" fmla="*/ 122 h 373"/>
                <a:gd name="T46" fmla="*/ 30 w 312"/>
                <a:gd name="T47" fmla="*/ 114 h 373"/>
                <a:gd name="T48" fmla="*/ 9 w 312"/>
                <a:gd name="T49" fmla="*/ 104 h 373"/>
                <a:gd name="T50" fmla="*/ 4 w 312"/>
                <a:gd name="T51" fmla="*/ 99 h 373"/>
                <a:gd name="T52" fmla="*/ 7 w 312"/>
                <a:gd name="T53" fmla="*/ 86 h 373"/>
                <a:gd name="T54" fmla="*/ 34 w 312"/>
                <a:gd name="T55" fmla="*/ 72 h 373"/>
                <a:gd name="T56" fmla="*/ 145 w 312"/>
                <a:gd name="T57" fmla="*/ 34 h 373"/>
                <a:gd name="T58" fmla="*/ 284 w 312"/>
                <a:gd name="T59" fmla="*/ 2 h 373"/>
                <a:gd name="T60" fmla="*/ 303 w 312"/>
                <a:gd name="T61" fmla="*/ 0 h 373"/>
                <a:gd name="T62" fmla="*/ 26 w 312"/>
                <a:gd name="T63" fmla="*/ 95 h 373"/>
                <a:gd name="T64" fmla="*/ 38 w 312"/>
                <a:gd name="T65" fmla="*/ 99 h 373"/>
                <a:gd name="T66" fmla="*/ 59 w 312"/>
                <a:gd name="T67" fmla="*/ 105 h 373"/>
                <a:gd name="T68" fmla="*/ 122 w 312"/>
                <a:gd name="T69" fmla="*/ 128 h 373"/>
                <a:gd name="T70" fmla="*/ 131 w 312"/>
                <a:gd name="T71" fmla="*/ 131 h 373"/>
                <a:gd name="T72" fmla="*/ 165 w 312"/>
                <a:gd name="T73" fmla="*/ 144 h 373"/>
                <a:gd name="T74" fmla="*/ 195 w 312"/>
                <a:gd name="T75" fmla="*/ 150 h 373"/>
                <a:gd name="T76" fmla="*/ 202 w 312"/>
                <a:gd name="T77" fmla="*/ 140 h 373"/>
                <a:gd name="T78" fmla="*/ 224 w 312"/>
                <a:gd name="T79" fmla="*/ 106 h 373"/>
                <a:gd name="T80" fmla="*/ 251 w 312"/>
                <a:gd name="T81" fmla="*/ 72 h 373"/>
                <a:gd name="T82" fmla="*/ 265 w 312"/>
                <a:gd name="T83" fmla="*/ 54 h 373"/>
                <a:gd name="T84" fmla="*/ 286 w 312"/>
                <a:gd name="T85" fmla="*/ 26 h 373"/>
                <a:gd name="T86" fmla="*/ 291 w 312"/>
                <a:gd name="T87" fmla="*/ 18 h 373"/>
                <a:gd name="T88" fmla="*/ 284 w 312"/>
                <a:gd name="T89" fmla="*/ 17 h 373"/>
                <a:gd name="T90" fmla="*/ 247 w 312"/>
                <a:gd name="T91" fmla="*/ 25 h 373"/>
                <a:gd name="T92" fmla="*/ 158 w 312"/>
                <a:gd name="T93" fmla="*/ 47 h 373"/>
                <a:gd name="T94" fmla="*/ 39 w 312"/>
                <a:gd name="T95" fmla="*/ 88 h 373"/>
                <a:gd name="T96" fmla="*/ 26 w 312"/>
                <a:gd name="T97" fmla="*/ 9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2" h="373">
                  <a:moveTo>
                    <a:pt x="303" y="0"/>
                  </a:moveTo>
                  <a:cubicBezTo>
                    <a:pt x="308" y="4"/>
                    <a:pt x="311" y="7"/>
                    <a:pt x="312" y="13"/>
                  </a:cubicBezTo>
                  <a:cubicBezTo>
                    <a:pt x="308" y="17"/>
                    <a:pt x="305" y="22"/>
                    <a:pt x="303" y="28"/>
                  </a:cubicBezTo>
                  <a:cubicBezTo>
                    <a:pt x="303" y="30"/>
                    <a:pt x="301" y="31"/>
                    <a:pt x="300" y="33"/>
                  </a:cubicBezTo>
                  <a:cubicBezTo>
                    <a:pt x="292" y="45"/>
                    <a:pt x="283" y="56"/>
                    <a:pt x="276" y="69"/>
                  </a:cubicBezTo>
                  <a:cubicBezTo>
                    <a:pt x="270" y="79"/>
                    <a:pt x="261" y="87"/>
                    <a:pt x="254" y="96"/>
                  </a:cubicBezTo>
                  <a:cubicBezTo>
                    <a:pt x="245" y="106"/>
                    <a:pt x="238" y="117"/>
                    <a:pt x="231" y="127"/>
                  </a:cubicBezTo>
                  <a:cubicBezTo>
                    <a:pt x="209" y="156"/>
                    <a:pt x="192" y="188"/>
                    <a:pt x="172" y="218"/>
                  </a:cubicBezTo>
                  <a:cubicBezTo>
                    <a:pt x="161" y="235"/>
                    <a:pt x="151" y="252"/>
                    <a:pt x="141" y="269"/>
                  </a:cubicBezTo>
                  <a:cubicBezTo>
                    <a:pt x="133" y="284"/>
                    <a:pt x="124" y="298"/>
                    <a:pt x="114" y="312"/>
                  </a:cubicBezTo>
                  <a:cubicBezTo>
                    <a:pt x="101" y="331"/>
                    <a:pt x="90" y="350"/>
                    <a:pt x="75" y="367"/>
                  </a:cubicBezTo>
                  <a:cubicBezTo>
                    <a:pt x="71" y="373"/>
                    <a:pt x="71" y="373"/>
                    <a:pt x="64" y="370"/>
                  </a:cubicBezTo>
                  <a:cubicBezTo>
                    <a:pt x="62" y="369"/>
                    <a:pt x="59" y="367"/>
                    <a:pt x="56" y="366"/>
                  </a:cubicBezTo>
                  <a:cubicBezTo>
                    <a:pt x="60" y="356"/>
                    <a:pt x="67" y="349"/>
                    <a:pt x="73" y="341"/>
                  </a:cubicBezTo>
                  <a:cubicBezTo>
                    <a:pt x="76" y="337"/>
                    <a:pt x="80" y="332"/>
                    <a:pt x="83" y="328"/>
                  </a:cubicBezTo>
                  <a:cubicBezTo>
                    <a:pt x="91" y="316"/>
                    <a:pt x="100" y="304"/>
                    <a:pt x="107" y="291"/>
                  </a:cubicBezTo>
                  <a:cubicBezTo>
                    <a:pt x="115" y="279"/>
                    <a:pt x="123" y="266"/>
                    <a:pt x="130" y="254"/>
                  </a:cubicBezTo>
                  <a:cubicBezTo>
                    <a:pt x="146" y="225"/>
                    <a:pt x="163" y="197"/>
                    <a:pt x="182" y="170"/>
                  </a:cubicBezTo>
                  <a:cubicBezTo>
                    <a:pt x="182" y="169"/>
                    <a:pt x="183" y="168"/>
                    <a:pt x="184" y="166"/>
                  </a:cubicBezTo>
                  <a:cubicBezTo>
                    <a:pt x="182" y="165"/>
                    <a:pt x="180" y="164"/>
                    <a:pt x="178" y="164"/>
                  </a:cubicBezTo>
                  <a:cubicBezTo>
                    <a:pt x="161" y="161"/>
                    <a:pt x="145" y="154"/>
                    <a:pt x="129" y="148"/>
                  </a:cubicBezTo>
                  <a:cubicBezTo>
                    <a:pt x="124" y="146"/>
                    <a:pt x="118" y="144"/>
                    <a:pt x="112" y="142"/>
                  </a:cubicBezTo>
                  <a:cubicBezTo>
                    <a:pt x="94" y="135"/>
                    <a:pt x="75" y="128"/>
                    <a:pt x="56" y="122"/>
                  </a:cubicBezTo>
                  <a:cubicBezTo>
                    <a:pt x="48" y="119"/>
                    <a:pt x="39" y="116"/>
                    <a:pt x="30" y="114"/>
                  </a:cubicBezTo>
                  <a:cubicBezTo>
                    <a:pt x="23" y="112"/>
                    <a:pt x="15" y="109"/>
                    <a:pt x="9" y="104"/>
                  </a:cubicBezTo>
                  <a:cubicBezTo>
                    <a:pt x="7" y="102"/>
                    <a:pt x="5" y="101"/>
                    <a:pt x="4" y="99"/>
                  </a:cubicBezTo>
                  <a:cubicBezTo>
                    <a:pt x="0" y="94"/>
                    <a:pt x="1" y="89"/>
                    <a:pt x="7" y="86"/>
                  </a:cubicBezTo>
                  <a:cubicBezTo>
                    <a:pt x="15" y="81"/>
                    <a:pt x="24" y="76"/>
                    <a:pt x="34" y="72"/>
                  </a:cubicBezTo>
                  <a:cubicBezTo>
                    <a:pt x="70" y="58"/>
                    <a:pt x="107" y="44"/>
                    <a:pt x="145" y="34"/>
                  </a:cubicBezTo>
                  <a:cubicBezTo>
                    <a:pt x="191" y="22"/>
                    <a:pt x="237" y="10"/>
                    <a:pt x="284" y="2"/>
                  </a:cubicBezTo>
                  <a:cubicBezTo>
                    <a:pt x="290" y="0"/>
                    <a:pt x="297" y="0"/>
                    <a:pt x="303" y="0"/>
                  </a:cubicBezTo>
                  <a:close/>
                  <a:moveTo>
                    <a:pt x="26" y="95"/>
                  </a:moveTo>
                  <a:cubicBezTo>
                    <a:pt x="31" y="97"/>
                    <a:pt x="35" y="98"/>
                    <a:pt x="38" y="99"/>
                  </a:cubicBezTo>
                  <a:cubicBezTo>
                    <a:pt x="45" y="101"/>
                    <a:pt x="52" y="103"/>
                    <a:pt x="59" y="105"/>
                  </a:cubicBezTo>
                  <a:cubicBezTo>
                    <a:pt x="80" y="113"/>
                    <a:pt x="101" y="120"/>
                    <a:pt x="122" y="128"/>
                  </a:cubicBezTo>
                  <a:cubicBezTo>
                    <a:pt x="125" y="129"/>
                    <a:pt x="128" y="130"/>
                    <a:pt x="131" y="131"/>
                  </a:cubicBezTo>
                  <a:cubicBezTo>
                    <a:pt x="142" y="135"/>
                    <a:pt x="154" y="140"/>
                    <a:pt x="165" y="144"/>
                  </a:cubicBezTo>
                  <a:cubicBezTo>
                    <a:pt x="175" y="147"/>
                    <a:pt x="185" y="148"/>
                    <a:pt x="195" y="150"/>
                  </a:cubicBezTo>
                  <a:cubicBezTo>
                    <a:pt x="197" y="147"/>
                    <a:pt x="200" y="143"/>
                    <a:pt x="202" y="140"/>
                  </a:cubicBezTo>
                  <a:cubicBezTo>
                    <a:pt x="210" y="129"/>
                    <a:pt x="217" y="117"/>
                    <a:pt x="224" y="106"/>
                  </a:cubicBezTo>
                  <a:cubicBezTo>
                    <a:pt x="233" y="94"/>
                    <a:pt x="242" y="83"/>
                    <a:pt x="251" y="72"/>
                  </a:cubicBezTo>
                  <a:cubicBezTo>
                    <a:pt x="255" y="66"/>
                    <a:pt x="261" y="60"/>
                    <a:pt x="265" y="54"/>
                  </a:cubicBezTo>
                  <a:cubicBezTo>
                    <a:pt x="272" y="45"/>
                    <a:pt x="279" y="35"/>
                    <a:pt x="286" y="26"/>
                  </a:cubicBezTo>
                  <a:cubicBezTo>
                    <a:pt x="288" y="23"/>
                    <a:pt x="289" y="20"/>
                    <a:pt x="291" y="18"/>
                  </a:cubicBezTo>
                  <a:cubicBezTo>
                    <a:pt x="288" y="15"/>
                    <a:pt x="286" y="16"/>
                    <a:pt x="284" y="17"/>
                  </a:cubicBezTo>
                  <a:cubicBezTo>
                    <a:pt x="272" y="19"/>
                    <a:pt x="259" y="22"/>
                    <a:pt x="247" y="25"/>
                  </a:cubicBezTo>
                  <a:cubicBezTo>
                    <a:pt x="217" y="32"/>
                    <a:pt x="188" y="39"/>
                    <a:pt x="158" y="47"/>
                  </a:cubicBezTo>
                  <a:cubicBezTo>
                    <a:pt x="118" y="58"/>
                    <a:pt x="78" y="72"/>
                    <a:pt x="39" y="88"/>
                  </a:cubicBezTo>
                  <a:cubicBezTo>
                    <a:pt x="35" y="89"/>
                    <a:pt x="30" y="90"/>
                    <a:pt x="26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2"/>
            <p:cNvSpPr/>
            <p:nvPr/>
          </p:nvSpPr>
          <p:spPr bwMode="auto">
            <a:xfrm>
              <a:off x="754063" y="5992813"/>
              <a:ext cx="120650" cy="66675"/>
            </a:xfrm>
            <a:custGeom>
              <a:avLst/>
              <a:gdLst>
                <a:gd name="T0" fmla="*/ 0 w 43"/>
                <a:gd name="T1" fmla="*/ 23 h 24"/>
                <a:gd name="T2" fmla="*/ 12 w 43"/>
                <a:gd name="T3" fmla="*/ 11 h 24"/>
                <a:gd name="T4" fmla="*/ 41 w 43"/>
                <a:gd name="T5" fmla="*/ 0 h 24"/>
                <a:gd name="T6" fmla="*/ 41 w 43"/>
                <a:gd name="T7" fmla="*/ 6 h 24"/>
                <a:gd name="T8" fmla="*/ 35 w 43"/>
                <a:gd name="T9" fmla="*/ 12 h 24"/>
                <a:gd name="T10" fmla="*/ 2 w 43"/>
                <a:gd name="T11" fmla="*/ 24 h 24"/>
                <a:gd name="T12" fmla="*/ 0 w 43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4">
                  <a:moveTo>
                    <a:pt x="0" y="23"/>
                  </a:moveTo>
                  <a:cubicBezTo>
                    <a:pt x="2" y="16"/>
                    <a:pt x="7" y="13"/>
                    <a:pt x="12" y="11"/>
                  </a:cubicBezTo>
                  <a:cubicBezTo>
                    <a:pt x="25" y="3"/>
                    <a:pt x="32" y="0"/>
                    <a:pt x="41" y="0"/>
                  </a:cubicBezTo>
                  <a:cubicBezTo>
                    <a:pt x="43" y="2"/>
                    <a:pt x="42" y="5"/>
                    <a:pt x="41" y="6"/>
                  </a:cubicBezTo>
                  <a:cubicBezTo>
                    <a:pt x="39" y="8"/>
                    <a:pt x="37" y="11"/>
                    <a:pt x="35" y="12"/>
                  </a:cubicBezTo>
                  <a:cubicBezTo>
                    <a:pt x="25" y="17"/>
                    <a:pt x="14" y="23"/>
                    <a:pt x="2" y="24"/>
                  </a:cubicBezTo>
                  <a:cubicBezTo>
                    <a:pt x="2" y="24"/>
                    <a:pt x="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3"/>
            <p:cNvSpPr/>
            <p:nvPr/>
          </p:nvSpPr>
          <p:spPr bwMode="auto">
            <a:xfrm>
              <a:off x="750888" y="6059488"/>
              <a:ext cx="95250" cy="61913"/>
            </a:xfrm>
            <a:custGeom>
              <a:avLst/>
              <a:gdLst>
                <a:gd name="T0" fmla="*/ 34 w 34"/>
                <a:gd name="T1" fmla="*/ 1 h 22"/>
                <a:gd name="T2" fmla="*/ 27 w 34"/>
                <a:gd name="T3" fmla="*/ 12 h 22"/>
                <a:gd name="T4" fmla="*/ 7 w 34"/>
                <a:gd name="T5" fmla="*/ 22 h 22"/>
                <a:gd name="T6" fmla="*/ 4 w 34"/>
                <a:gd name="T7" fmla="*/ 22 h 22"/>
                <a:gd name="T8" fmla="*/ 1 w 34"/>
                <a:gd name="T9" fmla="*/ 17 h 22"/>
                <a:gd name="T10" fmla="*/ 4 w 34"/>
                <a:gd name="T11" fmla="*/ 13 h 22"/>
                <a:gd name="T12" fmla="*/ 29 w 34"/>
                <a:gd name="T13" fmla="*/ 1 h 22"/>
                <a:gd name="T14" fmla="*/ 34 w 34"/>
                <a:gd name="T1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2">
                  <a:moveTo>
                    <a:pt x="34" y="1"/>
                  </a:moveTo>
                  <a:cubicBezTo>
                    <a:pt x="34" y="7"/>
                    <a:pt x="31" y="10"/>
                    <a:pt x="27" y="12"/>
                  </a:cubicBezTo>
                  <a:cubicBezTo>
                    <a:pt x="21" y="16"/>
                    <a:pt x="14" y="19"/>
                    <a:pt x="7" y="22"/>
                  </a:cubicBezTo>
                  <a:cubicBezTo>
                    <a:pt x="6" y="22"/>
                    <a:pt x="5" y="22"/>
                    <a:pt x="4" y="22"/>
                  </a:cubicBezTo>
                  <a:cubicBezTo>
                    <a:pt x="2" y="22"/>
                    <a:pt x="0" y="18"/>
                    <a:pt x="1" y="17"/>
                  </a:cubicBezTo>
                  <a:cubicBezTo>
                    <a:pt x="2" y="15"/>
                    <a:pt x="3" y="14"/>
                    <a:pt x="4" y="13"/>
                  </a:cubicBezTo>
                  <a:cubicBezTo>
                    <a:pt x="12" y="9"/>
                    <a:pt x="21" y="5"/>
                    <a:pt x="29" y="1"/>
                  </a:cubicBezTo>
                  <a:cubicBezTo>
                    <a:pt x="30" y="0"/>
                    <a:pt x="32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2311610" flipH="1">
            <a:off x="7090672" y="812809"/>
            <a:ext cx="874713" cy="1044575"/>
            <a:chOff x="307975" y="5802313"/>
            <a:chExt cx="874713" cy="1044575"/>
          </a:xfrm>
        </p:grpSpPr>
        <p:sp>
          <p:nvSpPr>
            <p:cNvPr id="41" name="Freeform 80"/>
            <p:cNvSpPr>
              <a:spLocks noEditPoints="1"/>
            </p:cNvSpPr>
            <p:nvPr/>
          </p:nvSpPr>
          <p:spPr bwMode="auto">
            <a:xfrm>
              <a:off x="381000" y="5843588"/>
              <a:ext cx="742950" cy="377825"/>
            </a:xfrm>
            <a:custGeom>
              <a:avLst/>
              <a:gdLst>
                <a:gd name="T0" fmla="*/ 0 w 265"/>
                <a:gd name="T1" fmla="*/ 80 h 135"/>
                <a:gd name="T2" fmla="*/ 13 w 265"/>
                <a:gd name="T3" fmla="*/ 73 h 135"/>
                <a:gd name="T4" fmla="*/ 132 w 265"/>
                <a:gd name="T5" fmla="*/ 32 h 135"/>
                <a:gd name="T6" fmla="*/ 221 w 265"/>
                <a:gd name="T7" fmla="*/ 10 h 135"/>
                <a:gd name="T8" fmla="*/ 258 w 265"/>
                <a:gd name="T9" fmla="*/ 2 h 135"/>
                <a:gd name="T10" fmla="*/ 265 w 265"/>
                <a:gd name="T11" fmla="*/ 3 h 135"/>
                <a:gd name="T12" fmla="*/ 260 w 265"/>
                <a:gd name="T13" fmla="*/ 11 h 135"/>
                <a:gd name="T14" fmla="*/ 239 w 265"/>
                <a:gd name="T15" fmla="*/ 39 h 135"/>
                <a:gd name="T16" fmla="*/ 225 w 265"/>
                <a:gd name="T17" fmla="*/ 57 h 135"/>
                <a:gd name="T18" fmla="*/ 198 w 265"/>
                <a:gd name="T19" fmla="*/ 91 h 135"/>
                <a:gd name="T20" fmla="*/ 176 w 265"/>
                <a:gd name="T21" fmla="*/ 125 h 135"/>
                <a:gd name="T22" fmla="*/ 169 w 265"/>
                <a:gd name="T23" fmla="*/ 135 h 135"/>
                <a:gd name="T24" fmla="*/ 139 w 265"/>
                <a:gd name="T25" fmla="*/ 129 h 135"/>
                <a:gd name="T26" fmla="*/ 105 w 265"/>
                <a:gd name="T27" fmla="*/ 116 h 135"/>
                <a:gd name="T28" fmla="*/ 96 w 265"/>
                <a:gd name="T29" fmla="*/ 113 h 135"/>
                <a:gd name="T30" fmla="*/ 33 w 265"/>
                <a:gd name="T31" fmla="*/ 90 h 135"/>
                <a:gd name="T32" fmla="*/ 12 w 265"/>
                <a:gd name="T33" fmla="*/ 84 h 135"/>
                <a:gd name="T34" fmla="*/ 0 w 265"/>
                <a:gd name="T35" fmla="*/ 80 h 135"/>
                <a:gd name="T36" fmla="*/ 133 w 265"/>
                <a:gd name="T37" fmla="*/ 76 h 135"/>
                <a:gd name="T38" fmla="*/ 135 w 265"/>
                <a:gd name="T39" fmla="*/ 77 h 135"/>
                <a:gd name="T40" fmla="*/ 168 w 265"/>
                <a:gd name="T41" fmla="*/ 65 h 135"/>
                <a:gd name="T42" fmla="*/ 174 w 265"/>
                <a:gd name="T43" fmla="*/ 59 h 135"/>
                <a:gd name="T44" fmla="*/ 174 w 265"/>
                <a:gd name="T45" fmla="*/ 53 h 135"/>
                <a:gd name="T46" fmla="*/ 145 w 265"/>
                <a:gd name="T47" fmla="*/ 64 h 135"/>
                <a:gd name="T48" fmla="*/ 133 w 265"/>
                <a:gd name="T49" fmla="*/ 76 h 135"/>
                <a:gd name="T50" fmla="*/ 166 w 265"/>
                <a:gd name="T51" fmla="*/ 78 h 135"/>
                <a:gd name="T52" fmla="*/ 161 w 265"/>
                <a:gd name="T53" fmla="*/ 78 h 135"/>
                <a:gd name="T54" fmla="*/ 136 w 265"/>
                <a:gd name="T55" fmla="*/ 90 h 135"/>
                <a:gd name="T56" fmla="*/ 133 w 265"/>
                <a:gd name="T57" fmla="*/ 94 h 135"/>
                <a:gd name="T58" fmla="*/ 136 w 265"/>
                <a:gd name="T59" fmla="*/ 99 h 135"/>
                <a:gd name="T60" fmla="*/ 139 w 265"/>
                <a:gd name="T61" fmla="*/ 99 h 135"/>
                <a:gd name="T62" fmla="*/ 159 w 265"/>
                <a:gd name="T63" fmla="*/ 89 h 135"/>
                <a:gd name="T64" fmla="*/ 166 w 265"/>
                <a:gd name="T65" fmla="*/ 7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5" h="135">
                  <a:moveTo>
                    <a:pt x="0" y="80"/>
                  </a:moveTo>
                  <a:cubicBezTo>
                    <a:pt x="4" y="75"/>
                    <a:pt x="9" y="74"/>
                    <a:pt x="13" y="73"/>
                  </a:cubicBezTo>
                  <a:cubicBezTo>
                    <a:pt x="52" y="57"/>
                    <a:pt x="92" y="43"/>
                    <a:pt x="132" y="32"/>
                  </a:cubicBezTo>
                  <a:cubicBezTo>
                    <a:pt x="162" y="24"/>
                    <a:pt x="191" y="17"/>
                    <a:pt x="221" y="10"/>
                  </a:cubicBezTo>
                  <a:cubicBezTo>
                    <a:pt x="233" y="7"/>
                    <a:pt x="246" y="4"/>
                    <a:pt x="258" y="2"/>
                  </a:cubicBezTo>
                  <a:cubicBezTo>
                    <a:pt x="260" y="1"/>
                    <a:pt x="262" y="0"/>
                    <a:pt x="265" y="3"/>
                  </a:cubicBezTo>
                  <a:cubicBezTo>
                    <a:pt x="263" y="5"/>
                    <a:pt x="262" y="8"/>
                    <a:pt x="260" y="11"/>
                  </a:cubicBezTo>
                  <a:cubicBezTo>
                    <a:pt x="253" y="20"/>
                    <a:pt x="246" y="30"/>
                    <a:pt x="239" y="39"/>
                  </a:cubicBezTo>
                  <a:cubicBezTo>
                    <a:pt x="235" y="45"/>
                    <a:pt x="229" y="51"/>
                    <a:pt x="225" y="57"/>
                  </a:cubicBezTo>
                  <a:cubicBezTo>
                    <a:pt x="216" y="68"/>
                    <a:pt x="207" y="79"/>
                    <a:pt x="198" y="91"/>
                  </a:cubicBezTo>
                  <a:cubicBezTo>
                    <a:pt x="191" y="102"/>
                    <a:pt x="184" y="114"/>
                    <a:pt x="176" y="125"/>
                  </a:cubicBezTo>
                  <a:cubicBezTo>
                    <a:pt x="174" y="128"/>
                    <a:pt x="171" y="132"/>
                    <a:pt x="169" y="135"/>
                  </a:cubicBezTo>
                  <a:cubicBezTo>
                    <a:pt x="159" y="133"/>
                    <a:pt x="149" y="132"/>
                    <a:pt x="139" y="129"/>
                  </a:cubicBezTo>
                  <a:cubicBezTo>
                    <a:pt x="128" y="125"/>
                    <a:pt x="116" y="120"/>
                    <a:pt x="105" y="116"/>
                  </a:cubicBezTo>
                  <a:cubicBezTo>
                    <a:pt x="102" y="115"/>
                    <a:pt x="99" y="114"/>
                    <a:pt x="96" y="113"/>
                  </a:cubicBezTo>
                  <a:cubicBezTo>
                    <a:pt x="75" y="105"/>
                    <a:pt x="54" y="98"/>
                    <a:pt x="33" y="90"/>
                  </a:cubicBezTo>
                  <a:cubicBezTo>
                    <a:pt x="26" y="88"/>
                    <a:pt x="19" y="86"/>
                    <a:pt x="12" y="84"/>
                  </a:cubicBezTo>
                  <a:cubicBezTo>
                    <a:pt x="9" y="83"/>
                    <a:pt x="5" y="82"/>
                    <a:pt x="0" y="80"/>
                  </a:cubicBezTo>
                  <a:close/>
                  <a:moveTo>
                    <a:pt x="133" y="76"/>
                  </a:moveTo>
                  <a:cubicBezTo>
                    <a:pt x="134" y="76"/>
                    <a:pt x="135" y="77"/>
                    <a:pt x="135" y="77"/>
                  </a:cubicBezTo>
                  <a:cubicBezTo>
                    <a:pt x="147" y="76"/>
                    <a:pt x="158" y="70"/>
                    <a:pt x="168" y="65"/>
                  </a:cubicBezTo>
                  <a:cubicBezTo>
                    <a:pt x="170" y="64"/>
                    <a:pt x="172" y="61"/>
                    <a:pt x="174" y="59"/>
                  </a:cubicBezTo>
                  <a:cubicBezTo>
                    <a:pt x="175" y="58"/>
                    <a:pt x="176" y="55"/>
                    <a:pt x="174" y="53"/>
                  </a:cubicBezTo>
                  <a:cubicBezTo>
                    <a:pt x="165" y="53"/>
                    <a:pt x="158" y="56"/>
                    <a:pt x="145" y="64"/>
                  </a:cubicBezTo>
                  <a:cubicBezTo>
                    <a:pt x="140" y="66"/>
                    <a:pt x="135" y="69"/>
                    <a:pt x="133" y="76"/>
                  </a:cubicBezTo>
                  <a:close/>
                  <a:moveTo>
                    <a:pt x="166" y="78"/>
                  </a:moveTo>
                  <a:cubicBezTo>
                    <a:pt x="164" y="78"/>
                    <a:pt x="162" y="77"/>
                    <a:pt x="161" y="78"/>
                  </a:cubicBezTo>
                  <a:cubicBezTo>
                    <a:pt x="153" y="82"/>
                    <a:pt x="144" y="86"/>
                    <a:pt x="136" y="90"/>
                  </a:cubicBezTo>
                  <a:cubicBezTo>
                    <a:pt x="135" y="91"/>
                    <a:pt x="134" y="92"/>
                    <a:pt x="133" y="94"/>
                  </a:cubicBezTo>
                  <a:cubicBezTo>
                    <a:pt x="132" y="95"/>
                    <a:pt x="134" y="99"/>
                    <a:pt x="136" y="99"/>
                  </a:cubicBezTo>
                  <a:cubicBezTo>
                    <a:pt x="137" y="99"/>
                    <a:pt x="138" y="99"/>
                    <a:pt x="139" y="99"/>
                  </a:cubicBezTo>
                  <a:cubicBezTo>
                    <a:pt x="146" y="96"/>
                    <a:pt x="153" y="93"/>
                    <a:pt x="159" y="89"/>
                  </a:cubicBezTo>
                  <a:cubicBezTo>
                    <a:pt x="163" y="87"/>
                    <a:pt x="166" y="84"/>
                    <a:pt x="166" y="7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1"/>
            <p:cNvSpPr>
              <a:spLocks noEditPoints="1"/>
            </p:cNvSpPr>
            <p:nvPr/>
          </p:nvSpPr>
          <p:spPr bwMode="auto">
            <a:xfrm>
              <a:off x="307975" y="5802313"/>
              <a:ext cx="874713" cy="1044575"/>
            </a:xfrm>
            <a:custGeom>
              <a:avLst/>
              <a:gdLst>
                <a:gd name="T0" fmla="*/ 303 w 312"/>
                <a:gd name="T1" fmla="*/ 0 h 373"/>
                <a:gd name="T2" fmla="*/ 312 w 312"/>
                <a:gd name="T3" fmla="*/ 13 h 373"/>
                <a:gd name="T4" fmla="*/ 303 w 312"/>
                <a:gd name="T5" fmla="*/ 28 h 373"/>
                <a:gd name="T6" fmla="*/ 300 w 312"/>
                <a:gd name="T7" fmla="*/ 33 h 373"/>
                <a:gd name="T8" fmla="*/ 276 w 312"/>
                <a:gd name="T9" fmla="*/ 69 h 373"/>
                <a:gd name="T10" fmla="*/ 254 w 312"/>
                <a:gd name="T11" fmla="*/ 96 h 373"/>
                <a:gd name="T12" fmla="*/ 231 w 312"/>
                <a:gd name="T13" fmla="*/ 127 h 373"/>
                <a:gd name="T14" fmla="*/ 172 w 312"/>
                <a:gd name="T15" fmla="*/ 218 h 373"/>
                <a:gd name="T16" fmla="*/ 141 w 312"/>
                <a:gd name="T17" fmla="*/ 269 h 373"/>
                <a:gd name="T18" fmla="*/ 114 w 312"/>
                <a:gd name="T19" fmla="*/ 312 h 373"/>
                <a:gd name="T20" fmla="*/ 75 w 312"/>
                <a:gd name="T21" fmla="*/ 367 h 373"/>
                <a:gd name="T22" fmla="*/ 64 w 312"/>
                <a:gd name="T23" fmla="*/ 370 h 373"/>
                <a:gd name="T24" fmla="*/ 56 w 312"/>
                <a:gd name="T25" fmla="*/ 366 h 373"/>
                <a:gd name="T26" fmla="*/ 73 w 312"/>
                <a:gd name="T27" fmla="*/ 341 h 373"/>
                <a:gd name="T28" fmla="*/ 83 w 312"/>
                <a:gd name="T29" fmla="*/ 328 h 373"/>
                <a:gd name="T30" fmla="*/ 107 w 312"/>
                <a:gd name="T31" fmla="*/ 291 h 373"/>
                <a:gd name="T32" fmla="*/ 130 w 312"/>
                <a:gd name="T33" fmla="*/ 254 h 373"/>
                <a:gd name="T34" fmla="*/ 182 w 312"/>
                <a:gd name="T35" fmla="*/ 170 h 373"/>
                <a:gd name="T36" fmla="*/ 184 w 312"/>
                <a:gd name="T37" fmla="*/ 166 h 373"/>
                <a:gd name="T38" fmla="*/ 178 w 312"/>
                <a:gd name="T39" fmla="*/ 164 h 373"/>
                <a:gd name="T40" fmla="*/ 129 w 312"/>
                <a:gd name="T41" fmla="*/ 148 h 373"/>
                <a:gd name="T42" fmla="*/ 112 w 312"/>
                <a:gd name="T43" fmla="*/ 142 h 373"/>
                <a:gd name="T44" fmla="*/ 56 w 312"/>
                <a:gd name="T45" fmla="*/ 122 h 373"/>
                <a:gd name="T46" fmla="*/ 30 w 312"/>
                <a:gd name="T47" fmla="*/ 114 h 373"/>
                <a:gd name="T48" fmla="*/ 9 w 312"/>
                <a:gd name="T49" fmla="*/ 104 h 373"/>
                <a:gd name="T50" fmla="*/ 4 w 312"/>
                <a:gd name="T51" fmla="*/ 99 h 373"/>
                <a:gd name="T52" fmla="*/ 7 w 312"/>
                <a:gd name="T53" fmla="*/ 86 h 373"/>
                <a:gd name="T54" fmla="*/ 34 w 312"/>
                <a:gd name="T55" fmla="*/ 72 h 373"/>
                <a:gd name="T56" fmla="*/ 145 w 312"/>
                <a:gd name="T57" fmla="*/ 34 h 373"/>
                <a:gd name="T58" fmla="*/ 284 w 312"/>
                <a:gd name="T59" fmla="*/ 2 h 373"/>
                <a:gd name="T60" fmla="*/ 303 w 312"/>
                <a:gd name="T61" fmla="*/ 0 h 373"/>
                <a:gd name="T62" fmla="*/ 26 w 312"/>
                <a:gd name="T63" fmla="*/ 95 h 373"/>
                <a:gd name="T64" fmla="*/ 38 w 312"/>
                <a:gd name="T65" fmla="*/ 99 h 373"/>
                <a:gd name="T66" fmla="*/ 59 w 312"/>
                <a:gd name="T67" fmla="*/ 105 h 373"/>
                <a:gd name="T68" fmla="*/ 122 w 312"/>
                <a:gd name="T69" fmla="*/ 128 h 373"/>
                <a:gd name="T70" fmla="*/ 131 w 312"/>
                <a:gd name="T71" fmla="*/ 131 h 373"/>
                <a:gd name="T72" fmla="*/ 165 w 312"/>
                <a:gd name="T73" fmla="*/ 144 h 373"/>
                <a:gd name="T74" fmla="*/ 195 w 312"/>
                <a:gd name="T75" fmla="*/ 150 h 373"/>
                <a:gd name="T76" fmla="*/ 202 w 312"/>
                <a:gd name="T77" fmla="*/ 140 h 373"/>
                <a:gd name="T78" fmla="*/ 224 w 312"/>
                <a:gd name="T79" fmla="*/ 106 h 373"/>
                <a:gd name="T80" fmla="*/ 251 w 312"/>
                <a:gd name="T81" fmla="*/ 72 h 373"/>
                <a:gd name="T82" fmla="*/ 265 w 312"/>
                <a:gd name="T83" fmla="*/ 54 h 373"/>
                <a:gd name="T84" fmla="*/ 286 w 312"/>
                <a:gd name="T85" fmla="*/ 26 h 373"/>
                <a:gd name="T86" fmla="*/ 291 w 312"/>
                <a:gd name="T87" fmla="*/ 18 h 373"/>
                <a:gd name="T88" fmla="*/ 284 w 312"/>
                <a:gd name="T89" fmla="*/ 17 h 373"/>
                <a:gd name="T90" fmla="*/ 247 w 312"/>
                <a:gd name="T91" fmla="*/ 25 h 373"/>
                <a:gd name="T92" fmla="*/ 158 w 312"/>
                <a:gd name="T93" fmla="*/ 47 h 373"/>
                <a:gd name="T94" fmla="*/ 39 w 312"/>
                <a:gd name="T95" fmla="*/ 88 h 373"/>
                <a:gd name="T96" fmla="*/ 26 w 312"/>
                <a:gd name="T97" fmla="*/ 9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2" h="373">
                  <a:moveTo>
                    <a:pt x="303" y="0"/>
                  </a:moveTo>
                  <a:cubicBezTo>
                    <a:pt x="308" y="4"/>
                    <a:pt x="311" y="7"/>
                    <a:pt x="312" y="13"/>
                  </a:cubicBezTo>
                  <a:cubicBezTo>
                    <a:pt x="308" y="17"/>
                    <a:pt x="305" y="22"/>
                    <a:pt x="303" y="28"/>
                  </a:cubicBezTo>
                  <a:cubicBezTo>
                    <a:pt x="303" y="30"/>
                    <a:pt x="301" y="31"/>
                    <a:pt x="300" y="33"/>
                  </a:cubicBezTo>
                  <a:cubicBezTo>
                    <a:pt x="292" y="45"/>
                    <a:pt x="283" y="56"/>
                    <a:pt x="276" y="69"/>
                  </a:cubicBezTo>
                  <a:cubicBezTo>
                    <a:pt x="270" y="79"/>
                    <a:pt x="261" y="87"/>
                    <a:pt x="254" y="96"/>
                  </a:cubicBezTo>
                  <a:cubicBezTo>
                    <a:pt x="245" y="106"/>
                    <a:pt x="238" y="117"/>
                    <a:pt x="231" y="127"/>
                  </a:cubicBezTo>
                  <a:cubicBezTo>
                    <a:pt x="209" y="156"/>
                    <a:pt x="192" y="188"/>
                    <a:pt x="172" y="218"/>
                  </a:cubicBezTo>
                  <a:cubicBezTo>
                    <a:pt x="161" y="235"/>
                    <a:pt x="151" y="252"/>
                    <a:pt x="141" y="269"/>
                  </a:cubicBezTo>
                  <a:cubicBezTo>
                    <a:pt x="133" y="284"/>
                    <a:pt x="124" y="298"/>
                    <a:pt x="114" y="312"/>
                  </a:cubicBezTo>
                  <a:cubicBezTo>
                    <a:pt x="101" y="331"/>
                    <a:pt x="90" y="350"/>
                    <a:pt x="75" y="367"/>
                  </a:cubicBezTo>
                  <a:cubicBezTo>
                    <a:pt x="71" y="373"/>
                    <a:pt x="71" y="373"/>
                    <a:pt x="64" y="370"/>
                  </a:cubicBezTo>
                  <a:cubicBezTo>
                    <a:pt x="62" y="369"/>
                    <a:pt x="59" y="367"/>
                    <a:pt x="56" y="366"/>
                  </a:cubicBezTo>
                  <a:cubicBezTo>
                    <a:pt x="60" y="356"/>
                    <a:pt x="67" y="349"/>
                    <a:pt x="73" y="341"/>
                  </a:cubicBezTo>
                  <a:cubicBezTo>
                    <a:pt x="76" y="337"/>
                    <a:pt x="80" y="332"/>
                    <a:pt x="83" y="328"/>
                  </a:cubicBezTo>
                  <a:cubicBezTo>
                    <a:pt x="91" y="316"/>
                    <a:pt x="100" y="304"/>
                    <a:pt x="107" y="291"/>
                  </a:cubicBezTo>
                  <a:cubicBezTo>
                    <a:pt x="115" y="279"/>
                    <a:pt x="123" y="266"/>
                    <a:pt x="130" y="254"/>
                  </a:cubicBezTo>
                  <a:cubicBezTo>
                    <a:pt x="146" y="225"/>
                    <a:pt x="163" y="197"/>
                    <a:pt x="182" y="170"/>
                  </a:cubicBezTo>
                  <a:cubicBezTo>
                    <a:pt x="182" y="169"/>
                    <a:pt x="183" y="168"/>
                    <a:pt x="184" y="166"/>
                  </a:cubicBezTo>
                  <a:cubicBezTo>
                    <a:pt x="182" y="165"/>
                    <a:pt x="180" y="164"/>
                    <a:pt x="178" y="164"/>
                  </a:cubicBezTo>
                  <a:cubicBezTo>
                    <a:pt x="161" y="161"/>
                    <a:pt x="145" y="154"/>
                    <a:pt x="129" y="148"/>
                  </a:cubicBezTo>
                  <a:cubicBezTo>
                    <a:pt x="124" y="146"/>
                    <a:pt x="118" y="144"/>
                    <a:pt x="112" y="142"/>
                  </a:cubicBezTo>
                  <a:cubicBezTo>
                    <a:pt x="94" y="135"/>
                    <a:pt x="75" y="128"/>
                    <a:pt x="56" y="122"/>
                  </a:cubicBezTo>
                  <a:cubicBezTo>
                    <a:pt x="48" y="119"/>
                    <a:pt x="39" y="116"/>
                    <a:pt x="30" y="114"/>
                  </a:cubicBezTo>
                  <a:cubicBezTo>
                    <a:pt x="23" y="112"/>
                    <a:pt x="15" y="109"/>
                    <a:pt x="9" y="104"/>
                  </a:cubicBezTo>
                  <a:cubicBezTo>
                    <a:pt x="7" y="102"/>
                    <a:pt x="5" y="101"/>
                    <a:pt x="4" y="99"/>
                  </a:cubicBezTo>
                  <a:cubicBezTo>
                    <a:pt x="0" y="94"/>
                    <a:pt x="1" y="89"/>
                    <a:pt x="7" y="86"/>
                  </a:cubicBezTo>
                  <a:cubicBezTo>
                    <a:pt x="15" y="81"/>
                    <a:pt x="24" y="76"/>
                    <a:pt x="34" y="72"/>
                  </a:cubicBezTo>
                  <a:cubicBezTo>
                    <a:pt x="70" y="58"/>
                    <a:pt x="107" y="44"/>
                    <a:pt x="145" y="34"/>
                  </a:cubicBezTo>
                  <a:cubicBezTo>
                    <a:pt x="191" y="22"/>
                    <a:pt x="237" y="10"/>
                    <a:pt x="284" y="2"/>
                  </a:cubicBezTo>
                  <a:cubicBezTo>
                    <a:pt x="290" y="0"/>
                    <a:pt x="297" y="0"/>
                    <a:pt x="303" y="0"/>
                  </a:cubicBezTo>
                  <a:close/>
                  <a:moveTo>
                    <a:pt x="26" y="95"/>
                  </a:moveTo>
                  <a:cubicBezTo>
                    <a:pt x="31" y="97"/>
                    <a:pt x="35" y="98"/>
                    <a:pt x="38" y="99"/>
                  </a:cubicBezTo>
                  <a:cubicBezTo>
                    <a:pt x="45" y="101"/>
                    <a:pt x="52" y="103"/>
                    <a:pt x="59" y="105"/>
                  </a:cubicBezTo>
                  <a:cubicBezTo>
                    <a:pt x="80" y="113"/>
                    <a:pt x="101" y="120"/>
                    <a:pt x="122" y="128"/>
                  </a:cubicBezTo>
                  <a:cubicBezTo>
                    <a:pt x="125" y="129"/>
                    <a:pt x="128" y="130"/>
                    <a:pt x="131" y="131"/>
                  </a:cubicBezTo>
                  <a:cubicBezTo>
                    <a:pt x="142" y="135"/>
                    <a:pt x="154" y="140"/>
                    <a:pt x="165" y="144"/>
                  </a:cubicBezTo>
                  <a:cubicBezTo>
                    <a:pt x="175" y="147"/>
                    <a:pt x="185" y="148"/>
                    <a:pt x="195" y="150"/>
                  </a:cubicBezTo>
                  <a:cubicBezTo>
                    <a:pt x="197" y="147"/>
                    <a:pt x="200" y="143"/>
                    <a:pt x="202" y="140"/>
                  </a:cubicBezTo>
                  <a:cubicBezTo>
                    <a:pt x="210" y="129"/>
                    <a:pt x="217" y="117"/>
                    <a:pt x="224" y="106"/>
                  </a:cubicBezTo>
                  <a:cubicBezTo>
                    <a:pt x="233" y="94"/>
                    <a:pt x="242" y="83"/>
                    <a:pt x="251" y="72"/>
                  </a:cubicBezTo>
                  <a:cubicBezTo>
                    <a:pt x="255" y="66"/>
                    <a:pt x="261" y="60"/>
                    <a:pt x="265" y="54"/>
                  </a:cubicBezTo>
                  <a:cubicBezTo>
                    <a:pt x="272" y="45"/>
                    <a:pt x="279" y="35"/>
                    <a:pt x="286" y="26"/>
                  </a:cubicBezTo>
                  <a:cubicBezTo>
                    <a:pt x="288" y="23"/>
                    <a:pt x="289" y="20"/>
                    <a:pt x="291" y="18"/>
                  </a:cubicBezTo>
                  <a:cubicBezTo>
                    <a:pt x="288" y="15"/>
                    <a:pt x="286" y="16"/>
                    <a:pt x="284" y="17"/>
                  </a:cubicBezTo>
                  <a:cubicBezTo>
                    <a:pt x="272" y="19"/>
                    <a:pt x="259" y="22"/>
                    <a:pt x="247" y="25"/>
                  </a:cubicBezTo>
                  <a:cubicBezTo>
                    <a:pt x="217" y="32"/>
                    <a:pt x="188" y="39"/>
                    <a:pt x="158" y="47"/>
                  </a:cubicBezTo>
                  <a:cubicBezTo>
                    <a:pt x="118" y="58"/>
                    <a:pt x="78" y="72"/>
                    <a:pt x="39" y="88"/>
                  </a:cubicBezTo>
                  <a:cubicBezTo>
                    <a:pt x="35" y="89"/>
                    <a:pt x="30" y="90"/>
                    <a:pt x="26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2"/>
            <p:cNvSpPr/>
            <p:nvPr/>
          </p:nvSpPr>
          <p:spPr bwMode="auto">
            <a:xfrm>
              <a:off x="754063" y="5992813"/>
              <a:ext cx="120650" cy="66675"/>
            </a:xfrm>
            <a:custGeom>
              <a:avLst/>
              <a:gdLst>
                <a:gd name="T0" fmla="*/ 0 w 43"/>
                <a:gd name="T1" fmla="*/ 23 h 24"/>
                <a:gd name="T2" fmla="*/ 12 w 43"/>
                <a:gd name="T3" fmla="*/ 11 h 24"/>
                <a:gd name="T4" fmla="*/ 41 w 43"/>
                <a:gd name="T5" fmla="*/ 0 h 24"/>
                <a:gd name="T6" fmla="*/ 41 w 43"/>
                <a:gd name="T7" fmla="*/ 6 h 24"/>
                <a:gd name="T8" fmla="*/ 35 w 43"/>
                <a:gd name="T9" fmla="*/ 12 h 24"/>
                <a:gd name="T10" fmla="*/ 2 w 43"/>
                <a:gd name="T11" fmla="*/ 24 h 24"/>
                <a:gd name="T12" fmla="*/ 0 w 43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4">
                  <a:moveTo>
                    <a:pt x="0" y="23"/>
                  </a:moveTo>
                  <a:cubicBezTo>
                    <a:pt x="2" y="16"/>
                    <a:pt x="7" y="13"/>
                    <a:pt x="12" y="11"/>
                  </a:cubicBezTo>
                  <a:cubicBezTo>
                    <a:pt x="25" y="3"/>
                    <a:pt x="32" y="0"/>
                    <a:pt x="41" y="0"/>
                  </a:cubicBezTo>
                  <a:cubicBezTo>
                    <a:pt x="43" y="2"/>
                    <a:pt x="42" y="5"/>
                    <a:pt x="41" y="6"/>
                  </a:cubicBezTo>
                  <a:cubicBezTo>
                    <a:pt x="39" y="8"/>
                    <a:pt x="37" y="11"/>
                    <a:pt x="35" y="12"/>
                  </a:cubicBezTo>
                  <a:cubicBezTo>
                    <a:pt x="25" y="17"/>
                    <a:pt x="14" y="23"/>
                    <a:pt x="2" y="24"/>
                  </a:cubicBezTo>
                  <a:cubicBezTo>
                    <a:pt x="2" y="24"/>
                    <a:pt x="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3"/>
            <p:cNvSpPr/>
            <p:nvPr/>
          </p:nvSpPr>
          <p:spPr bwMode="auto">
            <a:xfrm>
              <a:off x="750888" y="6059488"/>
              <a:ext cx="95250" cy="61913"/>
            </a:xfrm>
            <a:custGeom>
              <a:avLst/>
              <a:gdLst>
                <a:gd name="T0" fmla="*/ 34 w 34"/>
                <a:gd name="T1" fmla="*/ 1 h 22"/>
                <a:gd name="T2" fmla="*/ 27 w 34"/>
                <a:gd name="T3" fmla="*/ 12 h 22"/>
                <a:gd name="T4" fmla="*/ 7 w 34"/>
                <a:gd name="T5" fmla="*/ 22 h 22"/>
                <a:gd name="T6" fmla="*/ 4 w 34"/>
                <a:gd name="T7" fmla="*/ 22 h 22"/>
                <a:gd name="T8" fmla="*/ 1 w 34"/>
                <a:gd name="T9" fmla="*/ 17 h 22"/>
                <a:gd name="T10" fmla="*/ 4 w 34"/>
                <a:gd name="T11" fmla="*/ 13 h 22"/>
                <a:gd name="T12" fmla="*/ 29 w 34"/>
                <a:gd name="T13" fmla="*/ 1 h 22"/>
                <a:gd name="T14" fmla="*/ 34 w 34"/>
                <a:gd name="T1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2">
                  <a:moveTo>
                    <a:pt x="34" y="1"/>
                  </a:moveTo>
                  <a:cubicBezTo>
                    <a:pt x="34" y="7"/>
                    <a:pt x="31" y="10"/>
                    <a:pt x="27" y="12"/>
                  </a:cubicBezTo>
                  <a:cubicBezTo>
                    <a:pt x="21" y="16"/>
                    <a:pt x="14" y="19"/>
                    <a:pt x="7" y="22"/>
                  </a:cubicBezTo>
                  <a:cubicBezTo>
                    <a:pt x="6" y="22"/>
                    <a:pt x="5" y="22"/>
                    <a:pt x="4" y="22"/>
                  </a:cubicBezTo>
                  <a:cubicBezTo>
                    <a:pt x="2" y="22"/>
                    <a:pt x="0" y="18"/>
                    <a:pt x="1" y="17"/>
                  </a:cubicBezTo>
                  <a:cubicBezTo>
                    <a:pt x="2" y="15"/>
                    <a:pt x="3" y="14"/>
                    <a:pt x="4" y="13"/>
                  </a:cubicBezTo>
                  <a:cubicBezTo>
                    <a:pt x="12" y="9"/>
                    <a:pt x="21" y="5"/>
                    <a:pt x="29" y="1"/>
                  </a:cubicBezTo>
                  <a:cubicBezTo>
                    <a:pt x="30" y="0"/>
                    <a:pt x="32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635284" y="2147239"/>
            <a:ext cx="401638" cy="495300"/>
            <a:chOff x="8759825" y="4286250"/>
            <a:chExt cx="401638" cy="495300"/>
          </a:xfrm>
        </p:grpSpPr>
        <p:sp>
          <p:nvSpPr>
            <p:cNvPr id="46" name="Freeform 5"/>
            <p:cNvSpPr/>
            <p:nvPr/>
          </p:nvSpPr>
          <p:spPr bwMode="auto">
            <a:xfrm>
              <a:off x="8818563" y="4408488"/>
              <a:ext cx="285750" cy="285750"/>
            </a:xfrm>
            <a:custGeom>
              <a:avLst/>
              <a:gdLst>
                <a:gd name="T0" fmla="*/ 0 w 102"/>
                <a:gd name="T1" fmla="*/ 31 h 102"/>
                <a:gd name="T2" fmla="*/ 3 w 102"/>
                <a:gd name="T3" fmla="*/ 28 h 102"/>
                <a:gd name="T4" fmla="*/ 45 w 102"/>
                <a:gd name="T5" fmla="*/ 0 h 102"/>
                <a:gd name="T6" fmla="*/ 44 w 102"/>
                <a:gd name="T7" fmla="*/ 3 h 102"/>
                <a:gd name="T8" fmla="*/ 34 w 102"/>
                <a:gd name="T9" fmla="*/ 13 h 102"/>
                <a:gd name="T10" fmla="*/ 30 w 102"/>
                <a:gd name="T11" fmla="*/ 18 h 102"/>
                <a:gd name="T12" fmla="*/ 34 w 102"/>
                <a:gd name="T13" fmla="*/ 29 h 102"/>
                <a:gd name="T14" fmla="*/ 40 w 102"/>
                <a:gd name="T15" fmla="*/ 31 h 102"/>
                <a:gd name="T16" fmla="*/ 77 w 102"/>
                <a:gd name="T17" fmla="*/ 45 h 102"/>
                <a:gd name="T18" fmla="*/ 98 w 102"/>
                <a:gd name="T19" fmla="*/ 56 h 102"/>
                <a:gd name="T20" fmla="*/ 102 w 102"/>
                <a:gd name="T21" fmla="*/ 59 h 102"/>
                <a:gd name="T22" fmla="*/ 99 w 102"/>
                <a:gd name="T23" fmla="*/ 64 h 102"/>
                <a:gd name="T24" fmla="*/ 74 w 102"/>
                <a:gd name="T25" fmla="*/ 85 h 102"/>
                <a:gd name="T26" fmla="*/ 52 w 102"/>
                <a:gd name="T27" fmla="*/ 99 h 102"/>
                <a:gd name="T28" fmla="*/ 45 w 102"/>
                <a:gd name="T29" fmla="*/ 102 h 102"/>
                <a:gd name="T30" fmla="*/ 48 w 102"/>
                <a:gd name="T31" fmla="*/ 96 h 102"/>
                <a:gd name="T32" fmla="*/ 59 w 102"/>
                <a:gd name="T33" fmla="*/ 77 h 102"/>
                <a:gd name="T34" fmla="*/ 64 w 102"/>
                <a:gd name="T35" fmla="*/ 65 h 102"/>
                <a:gd name="T36" fmla="*/ 59 w 102"/>
                <a:gd name="T37" fmla="*/ 56 h 102"/>
                <a:gd name="T38" fmla="*/ 41 w 102"/>
                <a:gd name="T39" fmla="*/ 51 h 102"/>
                <a:gd name="T40" fmla="*/ 5 w 102"/>
                <a:gd name="T41" fmla="*/ 34 h 102"/>
                <a:gd name="T42" fmla="*/ 0 w 102"/>
                <a:gd name="T4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02">
                  <a:moveTo>
                    <a:pt x="0" y="31"/>
                  </a:moveTo>
                  <a:cubicBezTo>
                    <a:pt x="1" y="30"/>
                    <a:pt x="2" y="28"/>
                    <a:pt x="3" y="28"/>
                  </a:cubicBezTo>
                  <a:cubicBezTo>
                    <a:pt x="10" y="22"/>
                    <a:pt x="40" y="3"/>
                    <a:pt x="45" y="0"/>
                  </a:cubicBezTo>
                  <a:cubicBezTo>
                    <a:pt x="46" y="2"/>
                    <a:pt x="45" y="3"/>
                    <a:pt x="44" y="3"/>
                  </a:cubicBezTo>
                  <a:cubicBezTo>
                    <a:pt x="41" y="7"/>
                    <a:pt x="38" y="10"/>
                    <a:pt x="34" y="13"/>
                  </a:cubicBezTo>
                  <a:cubicBezTo>
                    <a:pt x="33" y="15"/>
                    <a:pt x="31" y="16"/>
                    <a:pt x="30" y="18"/>
                  </a:cubicBezTo>
                  <a:cubicBezTo>
                    <a:pt x="27" y="23"/>
                    <a:pt x="29" y="27"/>
                    <a:pt x="34" y="29"/>
                  </a:cubicBezTo>
                  <a:cubicBezTo>
                    <a:pt x="36" y="30"/>
                    <a:pt x="38" y="31"/>
                    <a:pt x="40" y="31"/>
                  </a:cubicBezTo>
                  <a:cubicBezTo>
                    <a:pt x="53" y="35"/>
                    <a:pt x="65" y="39"/>
                    <a:pt x="77" y="45"/>
                  </a:cubicBezTo>
                  <a:cubicBezTo>
                    <a:pt x="84" y="49"/>
                    <a:pt x="91" y="51"/>
                    <a:pt x="98" y="56"/>
                  </a:cubicBezTo>
                  <a:cubicBezTo>
                    <a:pt x="99" y="57"/>
                    <a:pt x="101" y="58"/>
                    <a:pt x="102" y="59"/>
                  </a:cubicBezTo>
                  <a:cubicBezTo>
                    <a:pt x="102" y="62"/>
                    <a:pt x="101" y="63"/>
                    <a:pt x="99" y="64"/>
                  </a:cubicBezTo>
                  <a:cubicBezTo>
                    <a:pt x="91" y="71"/>
                    <a:pt x="83" y="79"/>
                    <a:pt x="74" y="85"/>
                  </a:cubicBezTo>
                  <a:cubicBezTo>
                    <a:pt x="66" y="89"/>
                    <a:pt x="59" y="94"/>
                    <a:pt x="52" y="99"/>
                  </a:cubicBezTo>
                  <a:cubicBezTo>
                    <a:pt x="50" y="100"/>
                    <a:pt x="48" y="100"/>
                    <a:pt x="45" y="102"/>
                  </a:cubicBezTo>
                  <a:cubicBezTo>
                    <a:pt x="46" y="99"/>
                    <a:pt x="47" y="97"/>
                    <a:pt x="48" y="96"/>
                  </a:cubicBezTo>
                  <a:cubicBezTo>
                    <a:pt x="51" y="90"/>
                    <a:pt x="56" y="84"/>
                    <a:pt x="59" y="77"/>
                  </a:cubicBezTo>
                  <a:cubicBezTo>
                    <a:pt x="61" y="74"/>
                    <a:pt x="63" y="70"/>
                    <a:pt x="64" y="65"/>
                  </a:cubicBezTo>
                  <a:cubicBezTo>
                    <a:pt x="66" y="61"/>
                    <a:pt x="64" y="58"/>
                    <a:pt x="59" y="56"/>
                  </a:cubicBezTo>
                  <a:cubicBezTo>
                    <a:pt x="53" y="54"/>
                    <a:pt x="47" y="53"/>
                    <a:pt x="41" y="51"/>
                  </a:cubicBezTo>
                  <a:cubicBezTo>
                    <a:pt x="28" y="47"/>
                    <a:pt x="16" y="41"/>
                    <a:pt x="5" y="34"/>
                  </a:cubicBezTo>
                  <a:cubicBezTo>
                    <a:pt x="3" y="33"/>
                    <a:pt x="2" y="32"/>
                    <a:pt x="0" y="31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8759825" y="4286250"/>
              <a:ext cx="401638" cy="495300"/>
            </a:xfrm>
            <a:custGeom>
              <a:avLst/>
              <a:gdLst>
                <a:gd name="T0" fmla="*/ 69 w 143"/>
                <a:gd name="T1" fmla="*/ 64 h 177"/>
                <a:gd name="T2" fmla="*/ 70 w 143"/>
                <a:gd name="T3" fmla="*/ 64 h 177"/>
                <a:gd name="T4" fmla="*/ 112 w 143"/>
                <a:gd name="T5" fmla="*/ 81 h 177"/>
                <a:gd name="T6" fmla="*/ 131 w 143"/>
                <a:gd name="T7" fmla="*/ 93 h 177"/>
                <a:gd name="T8" fmla="*/ 133 w 143"/>
                <a:gd name="T9" fmla="*/ 114 h 177"/>
                <a:gd name="T10" fmla="*/ 115 w 143"/>
                <a:gd name="T11" fmla="*/ 130 h 177"/>
                <a:gd name="T12" fmla="*/ 77 w 143"/>
                <a:gd name="T13" fmla="*/ 156 h 177"/>
                <a:gd name="T14" fmla="*/ 58 w 143"/>
                <a:gd name="T15" fmla="*/ 168 h 177"/>
                <a:gd name="T16" fmla="*/ 47 w 143"/>
                <a:gd name="T17" fmla="*/ 176 h 177"/>
                <a:gd name="T18" fmla="*/ 41 w 143"/>
                <a:gd name="T19" fmla="*/ 175 h 177"/>
                <a:gd name="T20" fmla="*/ 38 w 143"/>
                <a:gd name="T21" fmla="*/ 169 h 177"/>
                <a:gd name="T22" fmla="*/ 42 w 143"/>
                <a:gd name="T23" fmla="*/ 159 h 177"/>
                <a:gd name="T24" fmla="*/ 57 w 143"/>
                <a:gd name="T25" fmla="*/ 134 h 177"/>
                <a:gd name="T26" fmla="*/ 70 w 143"/>
                <a:gd name="T27" fmla="*/ 112 h 177"/>
                <a:gd name="T28" fmla="*/ 62 w 143"/>
                <a:gd name="T29" fmla="*/ 108 h 177"/>
                <a:gd name="T30" fmla="*/ 10 w 143"/>
                <a:gd name="T31" fmla="*/ 83 h 177"/>
                <a:gd name="T32" fmla="*/ 7 w 143"/>
                <a:gd name="T33" fmla="*/ 81 h 177"/>
                <a:gd name="T34" fmla="*/ 9 w 143"/>
                <a:gd name="T35" fmla="*/ 65 h 177"/>
                <a:gd name="T36" fmla="*/ 47 w 143"/>
                <a:gd name="T37" fmla="*/ 41 h 177"/>
                <a:gd name="T38" fmla="*/ 95 w 143"/>
                <a:gd name="T39" fmla="*/ 12 h 177"/>
                <a:gd name="T40" fmla="*/ 103 w 143"/>
                <a:gd name="T41" fmla="*/ 5 h 177"/>
                <a:gd name="T42" fmla="*/ 108 w 143"/>
                <a:gd name="T43" fmla="*/ 1 h 177"/>
                <a:gd name="T44" fmla="*/ 112 w 143"/>
                <a:gd name="T45" fmla="*/ 1 h 177"/>
                <a:gd name="T46" fmla="*/ 113 w 143"/>
                <a:gd name="T47" fmla="*/ 5 h 177"/>
                <a:gd name="T48" fmla="*/ 112 w 143"/>
                <a:gd name="T49" fmla="*/ 10 h 177"/>
                <a:gd name="T50" fmla="*/ 101 w 143"/>
                <a:gd name="T51" fmla="*/ 24 h 177"/>
                <a:gd name="T52" fmla="*/ 97 w 143"/>
                <a:gd name="T53" fmla="*/ 29 h 177"/>
                <a:gd name="T54" fmla="*/ 71 w 143"/>
                <a:gd name="T55" fmla="*/ 61 h 177"/>
                <a:gd name="T56" fmla="*/ 69 w 143"/>
                <a:gd name="T57" fmla="*/ 64 h 177"/>
                <a:gd name="T58" fmla="*/ 21 w 143"/>
                <a:gd name="T59" fmla="*/ 75 h 177"/>
                <a:gd name="T60" fmla="*/ 26 w 143"/>
                <a:gd name="T61" fmla="*/ 78 h 177"/>
                <a:gd name="T62" fmla="*/ 62 w 143"/>
                <a:gd name="T63" fmla="*/ 95 h 177"/>
                <a:gd name="T64" fmla="*/ 80 w 143"/>
                <a:gd name="T65" fmla="*/ 100 h 177"/>
                <a:gd name="T66" fmla="*/ 85 w 143"/>
                <a:gd name="T67" fmla="*/ 109 h 177"/>
                <a:gd name="T68" fmla="*/ 80 w 143"/>
                <a:gd name="T69" fmla="*/ 121 h 177"/>
                <a:gd name="T70" fmla="*/ 69 w 143"/>
                <a:gd name="T71" fmla="*/ 140 h 177"/>
                <a:gd name="T72" fmla="*/ 66 w 143"/>
                <a:gd name="T73" fmla="*/ 146 h 177"/>
                <a:gd name="T74" fmla="*/ 73 w 143"/>
                <a:gd name="T75" fmla="*/ 143 h 177"/>
                <a:gd name="T76" fmla="*/ 95 w 143"/>
                <a:gd name="T77" fmla="*/ 129 h 177"/>
                <a:gd name="T78" fmla="*/ 120 w 143"/>
                <a:gd name="T79" fmla="*/ 108 h 177"/>
                <a:gd name="T80" fmla="*/ 123 w 143"/>
                <a:gd name="T81" fmla="*/ 103 h 177"/>
                <a:gd name="T82" fmla="*/ 119 w 143"/>
                <a:gd name="T83" fmla="*/ 100 h 177"/>
                <a:gd name="T84" fmla="*/ 98 w 143"/>
                <a:gd name="T85" fmla="*/ 89 h 177"/>
                <a:gd name="T86" fmla="*/ 61 w 143"/>
                <a:gd name="T87" fmla="*/ 75 h 177"/>
                <a:gd name="T88" fmla="*/ 55 w 143"/>
                <a:gd name="T89" fmla="*/ 73 h 177"/>
                <a:gd name="T90" fmla="*/ 51 w 143"/>
                <a:gd name="T91" fmla="*/ 62 h 177"/>
                <a:gd name="T92" fmla="*/ 55 w 143"/>
                <a:gd name="T93" fmla="*/ 57 h 177"/>
                <a:gd name="T94" fmla="*/ 65 w 143"/>
                <a:gd name="T95" fmla="*/ 47 h 177"/>
                <a:gd name="T96" fmla="*/ 66 w 143"/>
                <a:gd name="T97" fmla="*/ 44 h 177"/>
                <a:gd name="T98" fmla="*/ 24 w 143"/>
                <a:gd name="T99" fmla="*/ 72 h 177"/>
                <a:gd name="T100" fmla="*/ 21 w 143"/>
                <a:gd name="T101" fmla="*/ 7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" h="177">
                  <a:moveTo>
                    <a:pt x="69" y="64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85" y="68"/>
                    <a:pt x="98" y="75"/>
                    <a:pt x="112" y="81"/>
                  </a:cubicBezTo>
                  <a:cubicBezTo>
                    <a:pt x="119" y="84"/>
                    <a:pt x="125" y="88"/>
                    <a:pt x="131" y="93"/>
                  </a:cubicBezTo>
                  <a:cubicBezTo>
                    <a:pt x="139" y="99"/>
                    <a:pt x="143" y="104"/>
                    <a:pt x="133" y="114"/>
                  </a:cubicBezTo>
                  <a:cubicBezTo>
                    <a:pt x="127" y="120"/>
                    <a:pt x="121" y="125"/>
                    <a:pt x="115" y="130"/>
                  </a:cubicBezTo>
                  <a:cubicBezTo>
                    <a:pt x="103" y="139"/>
                    <a:pt x="90" y="148"/>
                    <a:pt x="77" y="156"/>
                  </a:cubicBezTo>
                  <a:cubicBezTo>
                    <a:pt x="70" y="159"/>
                    <a:pt x="64" y="163"/>
                    <a:pt x="58" y="168"/>
                  </a:cubicBezTo>
                  <a:cubicBezTo>
                    <a:pt x="55" y="171"/>
                    <a:pt x="51" y="173"/>
                    <a:pt x="47" y="176"/>
                  </a:cubicBezTo>
                  <a:cubicBezTo>
                    <a:pt x="45" y="177"/>
                    <a:pt x="42" y="177"/>
                    <a:pt x="41" y="175"/>
                  </a:cubicBezTo>
                  <a:cubicBezTo>
                    <a:pt x="39" y="174"/>
                    <a:pt x="37" y="172"/>
                    <a:pt x="38" y="169"/>
                  </a:cubicBezTo>
                  <a:cubicBezTo>
                    <a:pt x="39" y="166"/>
                    <a:pt x="40" y="162"/>
                    <a:pt x="42" y="159"/>
                  </a:cubicBezTo>
                  <a:cubicBezTo>
                    <a:pt x="47" y="150"/>
                    <a:pt x="52" y="142"/>
                    <a:pt x="57" y="134"/>
                  </a:cubicBezTo>
                  <a:cubicBezTo>
                    <a:pt x="61" y="126"/>
                    <a:pt x="66" y="119"/>
                    <a:pt x="70" y="112"/>
                  </a:cubicBezTo>
                  <a:cubicBezTo>
                    <a:pt x="68" y="109"/>
                    <a:pt x="64" y="109"/>
                    <a:pt x="62" y="108"/>
                  </a:cubicBezTo>
                  <a:cubicBezTo>
                    <a:pt x="43" y="102"/>
                    <a:pt x="26" y="94"/>
                    <a:pt x="10" y="83"/>
                  </a:cubicBezTo>
                  <a:cubicBezTo>
                    <a:pt x="9" y="82"/>
                    <a:pt x="8" y="82"/>
                    <a:pt x="7" y="81"/>
                  </a:cubicBezTo>
                  <a:cubicBezTo>
                    <a:pt x="2" y="75"/>
                    <a:pt x="0" y="70"/>
                    <a:pt x="9" y="65"/>
                  </a:cubicBezTo>
                  <a:cubicBezTo>
                    <a:pt x="22" y="57"/>
                    <a:pt x="34" y="49"/>
                    <a:pt x="47" y="41"/>
                  </a:cubicBezTo>
                  <a:cubicBezTo>
                    <a:pt x="63" y="31"/>
                    <a:pt x="79" y="21"/>
                    <a:pt x="95" y="12"/>
                  </a:cubicBezTo>
                  <a:cubicBezTo>
                    <a:pt x="98" y="10"/>
                    <a:pt x="101" y="8"/>
                    <a:pt x="103" y="5"/>
                  </a:cubicBezTo>
                  <a:cubicBezTo>
                    <a:pt x="104" y="3"/>
                    <a:pt x="106" y="2"/>
                    <a:pt x="108" y="1"/>
                  </a:cubicBezTo>
                  <a:cubicBezTo>
                    <a:pt x="109" y="0"/>
                    <a:pt x="111" y="1"/>
                    <a:pt x="112" y="1"/>
                  </a:cubicBezTo>
                  <a:cubicBezTo>
                    <a:pt x="113" y="2"/>
                    <a:pt x="113" y="4"/>
                    <a:pt x="113" y="5"/>
                  </a:cubicBezTo>
                  <a:cubicBezTo>
                    <a:pt x="113" y="7"/>
                    <a:pt x="113" y="8"/>
                    <a:pt x="112" y="10"/>
                  </a:cubicBezTo>
                  <a:cubicBezTo>
                    <a:pt x="108" y="14"/>
                    <a:pt x="105" y="19"/>
                    <a:pt x="101" y="24"/>
                  </a:cubicBezTo>
                  <a:cubicBezTo>
                    <a:pt x="100" y="26"/>
                    <a:pt x="98" y="27"/>
                    <a:pt x="97" y="29"/>
                  </a:cubicBezTo>
                  <a:cubicBezTo>
                    <a:pt x="90" y="41"/>
                    <a:pt x="79" y="50"/>
                    <a:pt x="71" y="61"/>
                  </a:cubicBezTo>
                  <a:cubicBezTo>
                    <a:pt x="70" y="61"/>
                    <a:pt x="70" y="62"/>
                    <a:pt x="69" y="64"/>
                  </a:cubicBezTo>
                  <a:close/>
                  <a:moveTo>
                    <a:pt x="21" y="75"/>
                  </a:moveTo>
                  <a:cubicBezTo>
                    <a:pt x="23" y="76"/>
                    <a:pt x="24" y="77"/>
                    <a:pt x="26" y="78"/>
                  </a:cubicBezTo>
                  <a:cubicBezTo>
                    <a:pt x="37" y="85"/>
                    <a:pt x="49" y="91"/>
                    <a:pt x="62" y="95"/>
                  </a:cubicBezTo>
                  <a:cubicBezTo>
                    <a:pt x="68" y="97"/>
                    <a:pt x="74" y="98"/>
                    <a:pt x="80" y="100"/>
                  </a:cubicBezTo>
                  <a:cubicBezTo>
                    <a:pt x="85" y="102"/>
                    <a:pt x="87" y="105"/>
                    <a:pt x="85" y="109"/>
                  </a:cubicBezTo>
                  <a:cubicBezTo>
                    <a:pt x="84" y="114"/>
                    <a:pt x="82" y="118"/>
                    <a:pt x="80" y="121"/>
                  </a:cubicBezTo>
                  <a:cubicBezTo>
                    <a:pt x="77" y="128"/>
                    <a:pt x="72" y="134"/>
                    <a:pt x="69" y="140"/>
                  </a:cubicBezTo>
                  <a:cubicBezTo>
                    <a:pt x="68" y="141"/>
                    <a:pt x="67" y="143"/>
                    <a:pt x="66" y="146"/>
                  </a:cubicBezTo>
                  <a:cubicBezTo>
                    <a:pt x="69" y="144"/>
                    <a:pt x="71" y="144"/>
                    <a:pt x="73" y="143"/>
                  </a:cubicBezTo>
                  <a:cubicBezTo>
                    <a:pt x="80" y="138"/>
                    <a:pt x="87" y="133"/>
                    <a:pt x="95" y="129"/>
                  </a:cubicBezTo>
                  <a:cubicBezTo>
                    <a:pt x="104" y="123"/>
                    <a:pt x="112" y="115"/>
                    <a:pt x="120" y="108"/>
                  </a:cubicBezTo>
                  <a:cubicBezTo>
                    <a:pt x="122" y="107"/>
                    <a:pt x="123" y="106"/>
                    <a:pt x="123" y="103"/>
                  </a:cubicBezTo>
                  <a:cubicBezTo>
                    <a:pt x="122" y="102"/>
                    <a:pt x="120" y="101"/>
                    <a:pt x="119" y="100"/>
                  </a:cubicBezTo>
                  <a:cubicBezTo>
                    <a:pt x="112" y="95"/>
                    <a:pt x="105" y="93"/>
                    <a:pt x="98" y="89"/>
                  </a:cubicBezTo>
                  <a:cubicBezTo>
                    <a:pt x="86" y="83"/>
                    <a:pt x="74" y="79"/>
                    <a:pt x="61" y="75"/>
                  </a:cubicBezTo>
                  <a:cubicBezTo>
                    <a:pt x="59" y="75"/>
                    <a:pt x="57" y="74"/>
                    <a:pt x="55" y="73"/>
                  </a:cubicBezTo>
                  <a:cubicBezTo>
                    <a:pt x="50" y="71"/>
                    <a:pt x="48" y="67"/>
                    <a:pt x="51" y="62"/>
                  </a:cubicBezTo>
                  <a:cubicBezTo>
                    <a:pt x="52" y="60"/>
                    <a:pt x="54" y="59"/>
                    <a:pt x="55" y="57"/>
                  </a:cubicBezTo>
                  <a:cubicBezTo>
                    <a:pt x="59" y="54"/>
                    <a:pt x="62" y="51"/>
                    <a:pt x="65" y="47"/>
                  </a:cubicBezTo>
                  <a:cubicBezTo>
                    <a:pt x="66" y="47"/>
                    <a:pt x="67" y="46"/>
                    <a:pt x="66" y="44"/>
                  </a:cubicBezTo>
                  <a:cubicBezTo>
                    <a:pt x="61" y="47"/>
                    <a:pt x="31" y="66"/>
                    <a:pt x="24" y="72"/>
                  </a:cubicBezTo>
                  <a:cubicBezTo>
                    <a:pt x="23" y="72"/>
                    <a:pt x="22" y="74"/>
                    <a:pt x="21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24718" y="5936839"/>
            <a:ext cx="542925" cy="538163"/>
            <a:chOff x="3656013" y="4964113"/>
            <a:chExt cx="542925" cy="538163"/>
          </a:xfrm>
        </p:grpSpPr>
        <p:sp>
          <p:nvSpPr>
            <p:cNvPr id="49" name="Freeform 84"/>
            <p:cNvSpPr>
              <a:spLocks noEditPoints="1"/>
            </p:cNvSpPr>
            <p:nvPr/>
          </p:nvSpPr>
          <p:spPr bwMode="auto">
            <a:xfrm>
              <a:off x="3689350" y="4994275"/>
              <a:ext cx="476250" cy="471488"/>
            </a:xfrm>
            <a:custGeom>
              <a:avLst/>
              <a:gdLst>
                <a:gd name="T0" fmla="*/ 1 w 170"/>
                <a:gd name="T1" fmla="*/ 91 h 168"/>
                <a:gd name="T2" fmla="*/ 1 w 170"/>
                <a:gd name="T3" fmla="*/ 67 h 168"/>
                <a:gd name="T4" fmla="*/ 4 w 170"/>
                <a:gd name="T5" fmla="*/ 56 h 168"/>
                <a:gd name="T6" fmla="*/ 11 w 170"/>
                <a:gd name="T7" fmla="*/ 45 h 168"/>
                <a:gd name="T8" fmla="*/ 24 w 170"/>
                <a:gd name="T9" fmla="*/ 31 h 168"/>
                <a:gd name="T10" fmla="*/ 45 w 170"/>
                <a:gd name="T11" fmla="*/ 13 h 168"/>
                <a:gd name="T12" fmla="*/ 49 w 170"/>
                <a:gd name="T13" fmla="*/ 9 h 168"/>
                <a:gd name="T14" fmla="*/ 60 w 170"/>
                <a:gd name="T15" fmla="*/ 3 h 168"/>
                <a:gd name="T16" fmla="*/ 84 w 170"/>
                <a:gd name="T17" fmla="*/ 1 h 168"/>
                <a:gd name="T18" fmla="*/ 113 w 170"/>
                <a:gd name="T19" fmla="*/ 8 h 168"/>
                <a:gd name="T20" fmla="*/ 137 w 170"/>
                <a:gd name="T21" fmla="*/ 22 h 168"/>
                <a:gd name="T22" fmla="*/ 150 w 170"/>
                <a:gd name="T23" fmla="*/ 34 h 168"/>
                <a:gd name="T24" fmla="*/ 155 w 170"/>
                <a:gd name="T25" fmla="*/ 39 h 168"/>
                <a:gd name="T26" fmla="*/ 160 w 170"/>
                <a:gd name="T27" fmla="*/ 48 h 168"/>
                <a:gd name="T28" fmla="*/ 168 w 170"/>
                <a:gd name="T29" fmla="*/ 78 h 168"/>
                <a:gd name="T30" fmla="*/ 162 w 170"/>
                <a:gd name="T31" fmla="*/ 118 h 168"/>
                <a:gd name="T32" fmla="*/ 145 w 170"/>
                <a:gd name="T33" fmla="*/ 143 h 168"/>
                <a:gd name="T34" fmla="*/ 108 w 170"/>
                <a:gd name="T35" fmla="*/ 164 h 168"/>
                <a:gd name="T36" fmla="*/ 47 w 170"/>
                <a:gd name="T37" fmla="*/ 160 h 168"/>
                <a:gd name="T38" fmla="*/ 25 w 170"/>
                <a:gd name="T39" fmla="*/ 150 h 168"/>
                <a:gd name="T40" fmla="*/ 5 w 170"/>
                <a:gd name="T41" fmla="*/ 128 h 168"/>
                <a:gd name="T42" fmla="*/ 1 w 170"/>
                <a:gd name="T43" fmla="*/ 109 h 168"/>
                <a:gd name="T44" fmla="*/ 1 w 170"/>
                <a:gd name="T45" fmla="*/ 91 h 168"/>
                <a:gd name="T46" fmla="*/ 1 w 170"/>
                <a:gd name="T47" fmla="*/ 91 h 168"/>
                <a:gd name="T48" fmla="*/ 34 w 170"/>
                <a:gd name="T49" fmla="*/ 65 h 168"/>
                <a:gd name="T50" fmla="*/ 17 w 170"/>
                <a:gd name="T51" fmla="*/ 87 h 168"/>
                <a:gd name="T52" fmla="*/ 15 w 170"/>
                <a:gd name="T53" fmla="*/ 107 h 168"/>
                <a:gd name="T54" fmla="*/ 17 w 170"/>
                <a:gd name="T55" fmla="*/ 110 h 168"/>
                <a:gd name="T56" fmla="*/ 19 w 170"/>
                <a:gd name="T57" fmla="*/ 101 h 168"/>
                <a:gd name="T58" fmla="*/ 23 w 170"/>
                <a:gd name="T59" fmla="*/ 89 h 168"/>
                <a:gd name="T60" fmla="*/ 32 w 170"/>
                <a:gd name="T61" fmla="*/ 76 h 168"/>
                <a:gd name="T62" fmla="*/ 35 w 170"/>
                <a:gd name="T63" fmla="*/ 69 h 168"/>
                <a:gd name="T64" fmla="*/ 34 w 170"/>
                <a:gd name="T65" fmla="*/ 65 h 168"/>
                <a:gd name="T66" fmla="*/ 37 w 170"/>
                <a:gd name="T67" fmla="*/ 146 h 168"/>
                <a:gd name="T68" fmla="*/ 38 w 170"/>
                <a:gd name="T69" fmla="*/ 129 h 168"/>
                <a:gd name="T70" fmla="*/ 35 w 170"/>
                <a:gd name="T71" fmla="*/ 125 h 168"/>
                <a:gd name="T72" fmla="*/ 30 w 170"/>
                <a:gd name="T73" fmla="*/ 121 h 168"/>
                <a:gd name="T74" fmla="*/ 25 w 170"/>
                <a:gd name="T75" fmla="*/ 123 h 168"/>
                <a:gd name="T76" fmla="*/ 25 w 170"/>
                <a:gd name="T77" fmla="*/ 135 h 168"/>
                <a:gd name="T78" fmla="*/ 32 w 170"/>
                <a:gd name="T79" fmla="*/ 137 h 168"/>
                <a:gd name="T80" fmla="*/ 32 w 170"/>
                <a:gd name="T81" fmla="*/ 130 h 168"/>
                <a:gd name="T82" fmla="*/ 34 w 170"/>
                <a:gd name="T83" fmla="*/ 138 h 168"/>
                <a:gd name="T84" fmla="*/ 37 w 170"/>
                <a:gd name="T85" fmla="*/ 146 h 168"/>
                <a:gd name="T86" fmla="*/ 23 w 170"/>
                <a:gd name="T87" fmla="*/ 52 h 168"/>
                <a:gd name="T88" fmla="*/ 17 w 170"/>
                <a:gd name="T89" fmla="*/ 54 h 168"/>
                <a:gd name="T90" fmla="*/ 13 w 170"/>
                <a:gd name="T91" fmla="*/ 71 h 168"/>
                <a:gd name="T92" fmla="*/ 12 w 170"/>
                <a:gd name="T93" fmla="*/ 77 h 168"/>
                <a:gd name="T94" fmla="*/ 12 w 170"/>
                <a:gd name="T95" fmla="*/ 80 h 168"/>
                <a:gd name="T96" fmla="*/ 14 w 170"/>
                <a:gd name="T97" fmla="*/ 82 h 168"/>
                <a:gd name="T98" fmla="*/ 16 w 170"/>
                <a:gd name="T99" fmla="*/ 80 h 168"/>
                <a:gd name="T100" fmla="*/ 23 w 170"/>
                <a:gd name="T101" fmla="*/ 52 h 168"/>
                <a:gd name="T102" fmla="*/ 63 w 170"/>
                <a:gd name="T103" fmla="*/ 156 h 168"/>
                <a:gd name="T104" fmla="*/ 65 w 170"/>
                <a:gd name="T105" fmla="*/ 156 h 168"/>
                <a:gd name="T106" fmla="*/ 66 w 170"/>
                <a:gd name="T107" fmla="*/ 150 h 168"/>
                <a:gd name="T108" fmla="*/ 64 w 170"/>
                <a:gd name="T109" fmla="*/ 148 h 168"/>
                <a:gd name="T110" fmla="*/ 61 w 170"/>
                <a:gd name="T111" fmla="*/ 150 h 168"/>
                <a:gd name="T112" fmla="*/ 63 w 170"/>
                <a:gd name="T113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68">
                  <a:moveTo>
                    <a:pt x="1" y="91"/>
                  </a:moveTo>
                  <a:cubicBezTo>
                    <a:pt x="1" y="83"/>
                    <a:pt x="1" y="75"/>
                    <a:pt x="1" y="67"/>
                  </a:cubicBezTo>
                  <a:cubicBezTo>
                    <a:pt x="1" y="63"/>
                    <a:pt x="2" y="59"/>
                    <a:pt x="4" y="56"/>
                  </a:cubicBezTo>
                  <a:cubicBezTo>
                    <a:pt x="7" y="53"/>
                    <a:pt x="9" y="49"/>
                    <a:pt x="11" y="45"/>
                  </a:cubicBezTo>
                  <a:cubicBezTo>
                    <a:pt x="14" y="40"/>
                    <a:pt x="19" y="35"/>
                    <a:pt x="24" y="31"/>
                  </a:cubicBezTo>
                  <a:cubicBezTo>
                    <a:pt x="31" y="25"/>
                    <a:pt x="37" y="18"/>
                    <a:pt x="45" y="13"/>
                  </a:cubicBezTo>
                  <a:cubicBezTo>
                    <a:pt x="46" y="12"/>
                    <a:pt x="48" y="11"/>
                    <a:pt x="49" y="9"/>
                  </a:cubicBezTo>
                  <a:cubicBezTo>
                    <a:pt x="51" y="5"/>
                    <a:pt x="55" y="4"/>
                    <a:pt x="60" y="3"/>
                  </a:cubicBezTo>
                  <a:cubicBezTo>
                    <a:pt x="68" y="2"/>
                    <a:pt x="76" y="1"/>
                    <a:pt x="84" y="1"/>
                  </a:cubicBezTo>
                  <a:cubicBezTo>
                    <a:pt x="95" y="0"/>
                    <a:pt x="104" y="3"/>
                    <a:pt x="113" y="8"/>
                  </a:cubicBezTo>
                  <a:cubicBezTo>
                    <a:pt x="121" y="12"/>
                    <a:pt x="129" y="17"/>
                    <a:pt x="137" y="22"/>
                  </a:cubicBezTo>
                  <a:cubicBezTo>
                    <a:pt x="142" y="25"/>
                    <a:pt x="145" y="30"/>
                    <a:pt x="150" y="34"/>
                  </a:cubicBezTo>
                  <a:cubicBezTo>
                    <a:pt x="152" y="36"/>
                    <a:pt x="153" y="38"/>
                    <a:pt x="155" y="39"/>
                  </a:cubicBezTo>
                  <a:cubicBezTo>
                    <a:pt x="158" y="42"/>
                    <a:pt x="159" y="45"/>
                    <a:pt x="160" y="48"/>
                  </a:cubicBezTo>
                  <a:cubicBezTo>
                    <a:pt x="163" y="58"/>
                    <a:pt x="166" y="68"/>
                    <a:pt x="168" y="78"/>
                  </a:cubicBezTo>
                  <a:cubicBezTo>
                    <a:pt x="170" y="92"/>
                    <a:pt x="169" y="105"/>
                    <a:pt x="162" y="118"/>
                  </a:cubicBezTo>
                  <a:cubicBezTo>
                    <a:pt x="157" y="126"/>
                    <a:pt x="151" y="134"/>
                    <a:pt x="145" y="143"/>
                  </a:cubicBezTo>
                  <a:cubicBezTo>
                    <a:pt x="134" y="152"/>
                    <a:pt x="123" y="161"/>
                    <a:pt x="108" y="164"/>
                  </a:cubicBezTo>
                  <a:cubicBezTo>
                    <a:pt x="87" y="168"/>
                    <a:pt x="67" y="166"/>
                    <a:pt x="47" y="160"/>
                  </a:cubicBezTo>
                  <a:cubicBezTo>
                    <a:pt x="39" y="157"/>
                    <a:pt x="32" y="154"/>
                    <a:pt x="25" y="150"/>
                  </a:cubicBezTo>
                  <a:cubicBezTo>
                    <a:pt x="17" y="144"/>
                    <a:pt x="10" y="137"/>
                    <a:pt x="5" y="128"/>
                  </a:cubicBezTo>
                  <a:cubicBezTo>
                    <a:pt x="2" y="122"/>
                    <a:pt x="0" y="116"/>
                    <a:pt x="1" y="109"/>
                  </a:cubicBezTo>
                  <a:cubicBezTo>
                    <a:pt x="1" y="103"/>
                    <a:pt x="1" y="97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lose/>
                  <a:moveTo>
                    <a:pt x="34" y="65"/>
                  </a:moveTo>
                  <a:cubicBezTo>
                    <a:pt x="26" y="71"/>
                    <a:pt x="20" y="78"/>
                    <a:pt x="17" y="87"/>
                  </a:cubicBezTo>
                  <a:cubicBezTo>
                    <a:pt x="13" y="94"/>
                    <a:pt x="12" y="100"/>
                    <a:pt x="15" y="107"/>
                  </a:cubicBezTo>
                  <a:cubicBezTo>
                    <a:pt x="15" y="108"/>
                    <a:pt x="16" y="109"/>
                    <a:pt x="17" y="110"/>
                  </a:cubicBezTo>
                  <a:cubicBezTo>
                    <a:pt x="18" y="106"/>
                    <a:pt x="19" y="104"/>
                    <a:pt x="19" y="101"/>
                  </a:cubicBezTo>
                  <a:cubicBezTo>
                    <a:pt x="20" y="97"/>
                    <a:pt x="21" y="93"/>
                    <a:pt x="23" y="89"/>
                  </a:cubicBezTo>
                  <a:cubicBezTo>
                    <a:pt x="26" y="84"/>
                    <a:pt x="28" y="80"/>
                    <a:pt x="32" y="76"/>
                  </a:cubicBezTo>
                  <a:cubicBezTo>
                    <a:pt x="33" y="74"/>
                    <a:pt x="34" y="72"/>
                    <a:pt x="35" y="69"/>
                  </a:cubicBezTo>
                  <a:cubicBezTo>
                    <a:pt x="35" y="68"/>
                    <a:pt x="34" y="67"/>
                    <a:pt x="34" y="65"/>
                  </a:cubicBezTo>
                  <a:close/>
                  <a:moveTo>
                    <a:pt x="37" y="146"/>
                  </a:moveTo>
                  <a:cubicBezTo>
                    <a:pt x="39" y="140"/>
                    <a:pt x="39" y="135"/>
                    <a:pt x="38" y="129"/>
                  </a:cubicBezTo>
                  <a:cubicBezTo>
                    <a:pt x="37" y="128"/>
                    <a:pt x="36" y="126"/>
                    <a:pt x="35" y="125"/>
                  </a:cubicBezTo>
                  <a:cubicBezTo>
                    <a:pt x="33" y="124"/>
                    <a:pt x="32" y="122"/>
                    <a:pt x="30" y="121"/>
                  </a:cubicBezTo>
                  <a:cubicBezTo>
                    <a:pt x="28" y="119"/>
                    <a:pt x="25" y="120"/>
                    <a:pt x="25" y="123"/>
                  </a:cubicBezTo>
                  <a:cubicBezTo>
                    <a:pt x="24" y="127"/>
                    <a:pt x="24" y="131"/>
                    <a:pt x="25" y="135"/>
                  </a:cubicBezTo>
                  <a:cubicBezTo>
                    <a:pt x="25" y="139"/>
                    <a:pt x="27" y="139"/>
                    <a:pt x="32" y="137"/>
                  </a:cubicBezTo>
                  <a:cubicBezTo>
                    <a:pt x="32" y="135"/>
                    <a:pt x="30" y="133"/>
                    <a:pt x="32" y="130"/>
                  </a:cubicBezTo>
                  <a:cubicBezTo>
                    <a:pt x="35" y="133"/>
                    <a:pt x="33" y="136"/>
                    <a:pt x="34" y="138"/>
                  </a:cubicBezTo>
                  <a:cubicBezTo>
                    <a:pt x="34" y="141"/>
                    <a:pt x="33" y="144"/>
                    <a:pt x="37" y="146"/>
                  </a:cubicBezTo>
                  <a:close/>
                  <a:moveTo>
                    <a:pt x="23" y="52"/>
                  </a:moveTo>
                  <a:cubicBezTo>
                    <a:pt x="19" y="50"/>
                    <a:pt x="17" y="51"/>
                    <a:pt x="17" y="54"/>
                  </a:cubicBezTo>
                  <a:cubicBezTo>
                    <a:pt x="15" y="60"/>
                    <a:pt x="14" y="65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1" y="78"/>
                    <a:pt x="11" y="79"/>
                    <a:pt x="12" y="80"/>
                  </a:cubicBezTo>
                  <a:cubicBezTo>
                    <a:pt x="12" y="81"/>
                    <a:pt x="13" y="82"/>
                    <a:pt x="14" y="82"/>
                  </a:cubicBezTo>
                  <a:cubicBezTo>
                    <a:pt x="15" y="82"/>
                    <a:pt x="16" y="81"/>
                    <a:pt x="16" y="80"/>
                  </a:cubicBezTo>
                  <a:cubicBezTo>
                    <a:pt x="19" y="71"/>
                    <a:pt x="21" y="62"/>
                    <a:pt x="23" y="52"/>
                  </a:cubicBezTo>
                  <a:close/>
                  <a:moveTo>
                    <a:pt x="63" y="156"/>
                  </a:moveTo>
                  <a:cubicBezTo>
                    <a:pt x="64" y="156"/>
                    <a:pt x="64" y="156"/>
                    <a:pt x="65" y="156"/>
                  </a:cubicBezTo>
                  <a:cubicBezTo>
                    <a:pt x="65" y="154"/>
                    <a:pt x="66" y="152"/>
                    <a:pt x="66" y="150"/>
                  </a:cubicBezTo>
                  <a:cubicBezTo>
                    <a:pt x="66" y="149"/>
                    <a:pt x="65" y="148"/>
                    <a:pt x="64" y="148"/>
                  </a:cubicBezTo>
                  <a:cubicBezTo>
                    <a:pt x="63" y="148"/>
                    <a:pt x="61" y="149"/>
                    <a:pt x="61" y="150"/>
                  </a:cubicBezTo>
                  <a:cubicBezTo>
                    <a:pt x="62" y="152"/>
                    <a:pt x="62" y="154"/>
                    <a:pt x="63" y="156"/>
                  </a:cubicBezTo>
                  <a:close/>
                </a:path>
              </a:pathLst>
            </a:custGeom>
            <a:solidFill>
              <a:srgbClr val="FF0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5"/>
            <p:cNvSpPr>
              <a:spLocks noEditPoints="1"/>
            </p:cNvSpPr>
            <p:nvPr/>
          </p:nvSpPr>
          <p:spPr bwMode="auto">
            <a:xfrm>
              <a:off x="3656013" y="4964113"/>
              <a:ext cx="542925" cy="538163"/>
            </a:xfrm>
            <a:custGeom>
              <a:avLst/>
              <a:gdLst>
                <a:gd name="T0" fmla="*/ 0 w 194"/>
                <a:gd name="T1" fmla="*/ 101 h 192"/>
                <a:gd name="T2" fmla="*/ 0 w 194"/>
                <a:gd name="T3" fmla="*/ 77 h 192"/>
                <a:gd name="T4" fmla="*/ 5 w 194"/>
                <a:gd name="T5" fmla="*/ 61 h 192"/>
                <a:gd name="T6" fmla="*/ 13 w 194"/>
                <a:gd name="T7" fmla="*/ 49 h 192"/>
                <a:gd name="T8" fmla="*/ 29 w 194"/>
                <a:gd name="T9" fmla="*/ 32 h 192"/>
                <a:gd name="T10" fmla="*/ 35 w 194"/>
                <a:gd name="T11" fmla="*/ 24 h 192"/>
                <a:gd name="T12" fmla="*/ 38 w 194"/>
                <a:gd name="T13" fmla="*/ 21 h 192"/>
                <a:gd name="T14" fmla="*/ 71 w 194"/>
                <a:gd name="T15" fmla="*/ 4 h 192"/>
                <a:gd name="T16" fmla="*/ 97 w 194"/>
                <a:gd name="T17" fmla="*/ 1 h 192"/>
                <a:gd name="T18" fmla="*/ 129 w 194"/>
                <a:gd name="T19" fmla="*/ 8 h 192"/>
                <a:gd name="T20" fmla="*/ 156 w 194"/>
                <a:gd name="T21" fmla="*/ 23 h 192"/>
                <a:gd name="T22" fmla="*/ 170 w 194"/>
                <a:gd name="T23" fmla="*/ 36 h 192"/>
                <a:gd name="T24" fmla="*/ 187 w 194"/>
                <a:gd name="T25" fmla="*/ 64 h 192"/>
                <a:gd name="T26" fmla="*/ 193 w 194"/>
                <a:gd name="T27" fmla="*/ 95 h 192"/>
                <a:gd name="T28" fmla="*/ 179 w 194"/>
                <a:gd name="T29" fmla="*/ 145 h 192"/>
                <a:gd name="T30" fmla="*/ 177 w 194"/>
                <a:gd name="T31" fmla="*/ 148 h 192"/>
                <a:gd name="T32" fmla="*/ 150 w 194"/>
                <a:gd name="T33" fmla="*/ 176 h 192"/>
                <a:gd name="T34" fmla="*/ 130 w 194"/>
                <a:gd name="T35" fmla="*/ 186 h 192"/>
                <a:gd name="T36" fmla="*/ 56 w 194"/>
                <a:gd name="T37" fmla="*/ 183 h 192"/>
                <a:gd name="T38" fmla="*/ 31 w 194"/>
                <a:gd name="T39" fmla="*/ 172 h 192"/>
                <a:gd name="T40" fmla="*/ 14 w 194"/>
                <a:gd name="T41" fmla="*/ 156 h 192"/>
                <a:gd name="T42" fmla="*/ 2 w 194"/>
                <a:gd name="T43" fmla="*/ 136 h 192"/>
                <a:gd name="T44" fmla="*/ 0 w 194"/>
                <a:gd name="T45" fmla="*/ 126 h 192"/>
                <a:gd name="T46" fmla="*/ 0 w 194"/>
                <a:gd name="T47" fmla="*/ 101 h 192"/>
                <a:gd name="T48" fmla="*/ 0 w 194"/>
                <a:gd name="T49" fmla="*/ 101 h 192"/>
                <a:gd name="T50" fmla="*/ 13 w 194"/>
                <a:gd name="T51" fmla="*/ 102 h 192"/>
                <a:gd name="T52" fmla="*/ 13 w 194"/>
                <a:gd name="T53" fmla="*/ 102 h 192"/>
                <a:gd name="T54" fmla="*/ 13 w 194"/>
                <a:gd name="T55" fmla="*/ 120 h 192"/>
                <a:gd name="T56" fmla="*/ 17 w 194"/>
                <a:gd name="T57" fmla="*/ 139 h 192"/>
                <a:gd name="T58" fmla="*/ 37 w 194"/>
                <a:gd name="T59" fmla="*/ 161 h 192"/>
                <a:gd name="T60" fmla="*/ 59 w 194"/>
                <a:gd name="T61" fmla="*/ 171 h 192"/>
                <a:gd name="T62" fmla="*/ 120 w 194"/>
                <a:gd name="T63" fmla="*/ 175 h 192"/>
                <a:gd name="T64" fmla="*/ 157 w 194"/>
                <a:gd name="T65" fmla="*/ 154 h 192"/>
                <a:gd name="T66" fmla="*/ 174 w 194"/>
                <a:gd name="T67" fmla="*/ 129 h 192"/>
                <a:gd name="T68" fmla="*/ 180 w 194"/>
                <a:gd name="T69" fmla="*/ 89 h 192"/>
                <a:gd name="T70" fmla="*/ 172 w 194"/>
                <a:gd name="T71" fmla="*/ 59 h 192"/>
                <a:gd name="T72" fmla="*/ 167 w 194"/>
                <a:gd name="T73" fmla="*/ 50 h 192"/>
                <a:gd name="T74" fmla="*/ 162 w 194"/>
                <a:gd name="T75" fmla="*/ 45 h 192"/>
                <a:gd name="T76" fmla="*/ 149 w 194"/>
                <a:gd name="T77" fmla="*/ 33 h 192"/>
                <a:gd name="T78" fmla="*/ 125 w 194"/>
                <a:gd name="T79" fmla="*/ 19 h 192"/>
                <a:gd name="T80" fmla="*/ 96 w 194"/>
                <a:gd name="T81" fmla="*/ 12 h 192"/>
                <a:gd name="T82" fmla="*/ 72 w 194"/>
                <a:gd name="T83" fmla="*/ 14 h 192"/>
                <a:gd name="T84" fmla="*/ 61 w 194"/>
                <a:gd name="T85" fmla="*/ 20 h 192"/>
                <a:gd name="T86" fmla="*/ 57 w 194"/>
                <a:gd name="T87" fmla="*/ 24 h 192"/>
                <a:gd name="T88" fmla="*/ 36 w 194"/>
                <a:gd name="T89" fmla="*/ 42 h 192"/>
                <a:gd name="T90" fmla="*/ 23 w 194"/>
                <a:gd name="T91" fmla="*/ 56 h 192"/>
                <a:gd name="T92" fmla="*/ 16 w 194"/>
                <a:gd name="T93" fmla="*/ 67 h 192"/>
                <a:gd name="T94" fmla="*/ 13 w 194"/>
                <a:gd name="T95" fmla="*/ 78 h 192"/>
                <a:gd name="T96" fmla="*/ 13 w 194"/>
                <a:gd name="T97" fmla="*/ 10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4" h="192">
                  <a:moveTo>
                    <a:pt x="0" y="101"/>
                  </a:moveTo>
                  <a:cubicBezTo>
                    <a:pt x="0" y="93"/>
                    <a:pt x="0" y="85"/>
                    <a:pt x="0" y="77"/>
                  </a:cubicBezTo>
                  <a:cubicBezTo>
                    <a:pt x="0" y="71"/>
                    <a:pt x="2" y="66"/>
                    <a:pt x="5" y="61"/>
                  </a:cubicBezTo>
                  <a:cubicBezTo>
                    <a:pt x="8" y="57"/>
                    <a:pt x="10" y="53"/>
                    <a:pt x="13" y="49"/>
                  </a:cubicBezTo>
                  <a:cubicBezTo>
                    <a:pt x="17" y="42"/>
                    <a:pt x="23" y="37"/>
                    <a:pt x="29" y="32"/>
                  </a:cubicBezTo>
                  <a:cubicBezTo>
                    <a:pt x="31" y="30"/>
                    <a:pt x="34" y="28"/>
                    <a:pt x="35" y="24"/>
                  </a:cubicBezTo>
                  <a:cubicBezTo>
                    <a:pt x="36" y="23"/>
                    <a:pt x="37" y="22"/>
                    <a:pt x="38" y="21"/>
                  </a:cubicBezTo>
                  <a:cubicBezTo>
                    <a:pt x="47" y="13"/>
                    <a:pt x="58" y="6"/>
                    <a:pt x="71" y="4"/>
                  </a:cubicBezTo>
                  <a:cubicBezTo>
                    <a:pt x="79" y="3"/>
                    <a:pt x="88" y="2"/>
                    <a:pt x="97" y="1"/>
                  </a:cubicBezTo>
                  <a:cubicBezTo>
                    <a:pt x="108" y="0"/>
                    <a:pt x="119" y="3"/>
                    <a:pt x="129" y="8"/>
                  </a:cubicBezTo>
                  <a:cubicBezTo>
                    <a:pt x="138" y="12"/>
                    <a:pt x="147" y="18"/>
                    <a:pt x="156" y="23"/>
                  </a:cubicBezTo>
                  <a:cubicBezTo>
                    <a:pt x="161" y="27"/>
                    <a:pt x="165" y="32"/>
                    <a:pt x="170" y="36"/>
                  </a:cubicBezTo>
                  <a:cubicBezTo>
                    <a:pt x="182" y="48"/>
                    <a:pt x="182" y="48"/>
                    <a:pt x="187" y="64"/>
                  </a:cubicBezTo>
                  <a:cubicBezTo>
                    <a:pt x="190" y="74"/>
                    <a:pt x="192" y="85"/>
                    <a:pt x="193" y="95"/>
                  </a:cubicBezTo>
                  <a:cubicBezTo>
                    <a:pt x="194" y="114"/>
                    <a:pt x="190" y="130"/>
                    <a:pt x="179" y="145"/>
                  </a:cubicBezTo>
                  <a:cubicBezTo>
                    <a:pt x="178" y="146"/>
                    <a:pt x="178" y="147"/>
                    <a:pt x="177" y="148"/>
                  </a:cubicBezTo>
                  <a:cubicBezTo>
                    <a:pt x="166" y="165"/>
                    <a:pt x="166" y="165"/>
                    <a:pt x="150" y="176"/>
                  </a:cubicBezTo>
                  <a:cubicBezTo>
                    <a:pt x="144" y="181"/>
                    <a:pt x="137" y="184"/>
                    <a:pt x="130" y="186"/>
                  </a:cubicBezTo>
                  <a:cubicBezTo>
                    <a:pt x="105" y="192"/>
                    <a:pt x="80" y="191"/>
                    <a:pt x="56" y="183"/>
                  </a:cubicBezTo>
                  <a:cubicBezTo>
                    <a:pt x="47" y="181"/>
                    <a:pt x="39" y="177"/>
                    <a:pt x="31" y="172"/>
                  </a:cubicBezTo>
                  <a:cubicBezTo>
                    <a:pt x="24" y="168"/>
                    <a:pt x="19" y="162"/>
                    <a:pt x="14" y="156"/>
                  </a:cubicBezTo>
                  <a:cubicBezTo>
                    <a:pt x="8" y="151"/>
                    <a:pt x="5" y="143"/>
                    <a:pt x="2" y="136"/>
                  </a:cubicBezTo>
                  <a:cubicBezTo>
                    <a:pt x="1" y="133"/>
                    <a:pt x="0" y="130"/>
                    <a:pt x="0" y="126"/>
                  </a:cubicBezTo>
                  <a:cubicBezTo>
                    <a:pt x="0" y="118"/>
                    <a:pt x="0" y="110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lose/>
                  <a:moveTo>
                    <a:pt x="13" y="102"/>
                  </a:moveTo>
                  <a:cubicBezTo>
                    <a:pt x="13" y="102"/>
                    <a:pt x="13" y="102"/>
                    <a:pt x="13" y="102"/>
                  </a:cubicBezTo>
                  <a:cubicBezTo>
                    <a:pt x="13" y="108"/>
                    <a:pt x="13" y="114"/>
                    <a:pt x="13" y="120"/>
                  </a:cubicBezTo>
                  <a:cubicBezTo>
                    <a:pt x="12" y="127"/>
                    <a:pt x="14" y="133"/>
                    <a:pt x="17" y="139"/>
                  </a:cubicBezTo>
                  <a:cubicBezTo>
                    <a:pt x="22" y="148"/>
                    <a:pt x="29" y="155"/>
                    <a:pt x="37" y="161"/>
                  </a:cubicBezTo>
                  <a:cubicBezTo>
                    <a:pt x="44" y="165"/>
                    <a:pt x="51" y="168"/>
                    <a:pt x="59" y="171"/>
                  </a:cubicBezTo>
                  <a:cubicBezTo>
                    <a:pt x="79" y="177"/>
                    <a:pt x="99" y="179"/>
                    <a:pt x="120" y="175"/>
                  </a:cubicBezTo>
                  <a:cubicBezTo>
                    <a:pt x="135" y="172"/>
                    <a:pt x="146" y="163"/>
                    <a:pt x="157" y="154"/>
                  </a:cubicBezTo>
                  <a:cubicBezTo>
                    <a:pt x="163" y="145"/>
                    <a:pt x="169" y="137"/>
                    <a:pt x="174" y="129"/>
                  </a:cubicBezTo>
                  <a:cubicBezTo>
                    <a:pt x="181" y="116"/>
                    <a:pt x="182" y="103"/>
                    <a:pt x="180" y="89"/>
                  </a:cubicBezTo>
                  <a:cubicBezTo>
                    <a:pt x="178" y="79"/>
                    <a:pt x="175" y="69"/>
                    <a:pt x="172" y="59"/>
                  </a:cubicBezTo>
                  <a:cubicBezTo>
                    <a:pt x="171" y="56"/>
                    <a:pt x="170" y="53"/>
                    <a:pt x="167" y="50"/>
                  </a:cubicBezTo>
                  <a:cubicBezTo>
                    <a:pt x="165" y="49"/>
                    <a:pt x="164" y="47"/>
                    <a:pt x="162" y="45"/>
                  </a:cubicBezTo>
                  <a:cubicBezTo>
                    <a:pt x="157" y="41"/>
                    <a:pt x="154" y="36"/>
                    <a:pt x="149" y="33"/>
                  </a:cubicBezTo>
                  <a:cubicBezTo>
                    <a:pt x="141" y="28"/>
                    <a:pt x="133" y="23"/>
                    <a:pt x="125" y="19"/>
                  </a:cubicBezTo>
                  <a:cubicBezTo>
                    <a:pt x="116" y="14"/>
                    <a:pt x="107" y="11"/>
                    <a:pt x="96" y="12"/>
                  </a:cubicBezTo>
                  <a:cubicBezTo>
                    <a:pt x="88" y="12"/>
                    <a:pt x="80" y="13"/>
                    <a:pt x="72" y="14"/>
                  </a:cubicBezTo>
                  <a:cubicBezTo>
                    <a:pt x="67" y="15"/>
                    <a:pt x="63" y="16"/>
                    <a:pt x="61" y="20"/>
                  </a:cubicBezTo>
                  <a:cubicBezTo>
                    <a:pt x="60" y="22"/>
                    <a:pt x="58" y="23"/>
                    <a:pt x="57" y="24"/>
                  </a:cubicBezTo>
                  <a:cubicBezTo>
                    <a:pt x="49" y="29"/>
                    <a:pt x="43" y="36"/>
                    <a:pt x="36" y="42"/>
                  </a:cubicBezTo>
                  <a:cubicBezTo>
                    <a:pt x="31" y="46"/>
                    <a:pt x="26" y="51"/>
                    <a:pt x="23" y="56"/>
                  </a:cubicBezTo>
                  <a:cubicBezTo>
                    <a:pt x="21" y="60"/>
                    <a:pt x="19" y="64"/>
                    <a:pt x="16" y="67"/>
                  </a:cubicBezTo>
                  <a:cubicBezTo>
                    <a:pt x="14" y="70"/>
                    <a:pt x="13" y="74"/>
                    <a:pt x="13" y="78"/>
                  </a:cubicBezTo>
                  <a:cubicBezTo>
                    <a:pt x="13" y="86"/>
                    <a:pt x="13" y="94"/>
                    <a:pt x="13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6"/>
            <p:cNvSpPr/>
            <p:nvPr/>
          </p:nvSpPr>
          <p:spPr bwMode="auto">
            <a:xfrm>
              <a:off x="3722688" y="5176838"/>
              <a:ext cx="63500" cy="125413"/>
            </a:xfrm>
            <a:custGeom>
              <a:avLst/>
              <a:gdLst>
                <a:gd name="T0" fmla="*/ 22 w 23"/>
                <a:gd name="T1" fmla="*/ 0 h 45"/>
                <a:gd name="T2" fmla="*/ 23 w 23"/>
                <a:gd name="T3" fmla="*/ 4 h 45"/>
                <a:gd name="T4" fmla="*/ 20 w 23"/>
                <a:gd name="T5" fmla="*/ 11 h 45"/>
                <a:gd name="T6" fmla="*/ 11 w 23"/>
                <a:gd name="T7" fmla="*/ 24 h 45"/>
                <a:gd name="T8" fmla="*/ 7 w 23"/>
                <a:gd name="T9" fmla="*/ 36 h 45"/>
                <a:gd name="T10" fmla="*/ 5 w 23"/>
                <a:gd name="T11" fmla="*/ 45 h 45"/>
                <a:gd name="T12" fmla="*/ 3 w 23"/>
                <a:gd name="T13" fmla="*/ 42 h 45"/>
                <a:gd name="T14" fmla="*/ 5 w 23"/>
                <a:gd name="T15" fmla="*/ 22 h 45"/>
                <a:gd name="T16" fmla="*/ 22 w 2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5">
                  <a:moveTo>
                    <a:pt x="22" y="0"/>
                  </a:moveTo>
                  <a:cubicBezTo>
                    <a:pt x="22" y="2"/>
                    <a:pt x="23" y="3"/>
                    <a:pt x="23" y="4"/>
                  </a:cubicBezTo>
                  <a:cubicBezTo>
                    <a:pt x="22" y="7"/>
                    <a:pt x="21" y="9"/>
                    <a:pt x="20" y="11"/>
                  </a:cubicBezTo>
                  <a:cubicBezTo>
                    <a:pt x="16" y="15"/>
                    <a:pt x="14" y="19"/>
                    <a:pt x="11" y="24"/>
                  </a:cubicBezTo>
                  <a:cubicBezTo>
                    <a:pt x="9" y="28"/>
                    <a:pt x="8" y="32"/>
                    <a:pt x="7" y="36"/>
                  </a:cubicBezTo>
                  <a:cubicBezTo>
                    <a:pt x="7" y="39"/>
                    <a:pt x="6" y="41"/>
                    <a:pt x="5" y="45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0" y="35"/>
                    <a:pt x="1" y="29"/>
                    <a:pt x="5" y="22"/>
                  </a:cubicBezTo>
                  <a:cubicBezTo>
                    <a:pt x="8" y="13"/>
                    <a:pt x="14" y="6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7"/>
            <p:cNvSpPr/>
            <p:nvPr/>
          </p:nvSpPr>
          <p:spPr bwMode="auto">
            <a:xfrm>
              <a:off x="3756025" y="5327650"/>
              <a:ext cx="42863" cy="76200"/>
            </a:xfrm>
            <a:custGeom>
              <a:avLst/>
              <a:gdLst>
                <a:gd name="T0" fmla="*/ 13 w 15"/>
                <a:gd name="T1" fmla="*/ 27 h 27"/>
                <a:gd name="T2" fmla="*/ 10 w 15"/>
                <a:gd name="T3" fmla="*/ 19 h 27"/>
                <a:gd name="T4" fmla="*/ 8 w 15"/>
                <a:gd name="T5" fmla="*/ 11 h 27"/>
                <a:gd name="T6" fmla="*/ 8 w 15"/>
                <a:gd name="T7" fmla="*/ 18 h 27"/>
                <a:gd name="T8" fmla="*/ 1 w 15"/>
                <a:gd name="T9" fmla="*/ 16 h 27"/>
                <a:gd name="T10" fmla="*/ 1 w 15"/>
                <a:gd name="T11" fmla="*/ 4 h 27"/>
                <a:gd name="T12" fmla="*/ 6 w 15"/>
                <a:gd name="T13" fmla="*/ 2 h 27"/>
                <a:gd name="T14" fmla="*/ 11 w 15"/>
                <a:gd name="T15" fmla="*/ 6 h 27"/>
                <a:gd name="T16" fmla="*/ 14 w 15"/>
                <a:gd name="T17" fmla="*/ 10 h 27"/>
                <a:gd name="T18" fmla="*/ 13 w 15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7">
                  <a:moveTo>
                    <a:pt x="13" y="27"/>
                  </a:moveTo>
                  <a:cubicBezTo>
                    <a:pt x="9" y="25"/>
                    <a:pt x="10" y="22"/>
                    <a:pt x="10" y="19"/>
                  </a:cubicBezTo>
                  <a:cubicBezTo>
                    <a:pt x="9" y="17"/>
                    <a:pt x="11" y="14"/>
                    <a:pt x="8" y="11"/>
                  </a:cubicBezTo>
                  <a:cubicBezTo>
                    <a:pt x="6" y="14"/>
                    <a:pt x="8" y="16"/>
                    <a:pt x="8" y="18"/>
                  </a:cubicBezTo>
                  <a:cubicBezTo>
                    <a:pt x="3" y="20"/>
                    <a:pt x="1" y="20"/>
                    <a:pt x="1" y="16"/>
                  </a:cubicBezTo>
                  <a:cubicBezTo>
                    <a:pt x="0" y="12"/>
                    <a:pt x="0" y="8"/>
                    <a:pt x="1" y="4"/>
                  </a:cubicBezTo>
                  <a:cubicBezTo>
                    <a:pt x="1" y="1"/>
                    <a:pt x="4" y="0"/>
                    <a:pt x="6" y="2"/>
                  </a:cubicBezTo>
                  <a:cubicBezTo>
                    <a:pt x="8" y="3"/>
                    <a:pt x="9" y="5"/>
                    <a:pt x="11" y="6"/>
                  </a:cubicBezTo>
                  <a:cubicBezTo>
                    <a:pt x="12" y="7"/>
                    <a:pt x="13" y="9"/>
                    <a:pt x="14" y="10"/>
                  </a:cubicBezTo>
                  <a:cubicBezTo>
                    <a:pt x="15" y="16"/>
                    <a:pt x="15" y="21"/>
                    <a:pt x="1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8"/>
            <p:cNvSpPr/>
            <p:nvPr/>
          </p:nvSpPr>
          <p:spPr bwMode="auto">
            <a:xfrm>
              <a:off x="3719513" y="5133975"/>
              <a:ext cx="33338" cy="90488"/>
            </a:xfrm>
            <a:custGeom>
              <a:avLst/>
              <a:gdLst>
                <a:gd name="T0" fmla="*/ 12 w 12"/>
                <a:gd name="T1" fmla="*/ 2 h 32"/>
                <a:gd name="T2" fmla="*/ 5 w 12"/>
                <a:gd name="T3" fmla="*/ 30 h 32"/>
                <a:gd name="T4" fmla="*/ 3 w 12"/>
                <a:gd name="T5" fmla="*/ 32 h 32"/>
                <a:gd name="T6" fmla="*/ 1 w 12"/>
                <a:gd name="T7" fmla="*/ 30 h 32"/>
                <a:gd name="T8" fmla="*/ 1 w 12"/>
                <a:gd name="T9" fmla="*/ 27 h 32"/>
                <a:gd name="T10" fmla="*/ 2 w 12"/>
                <a:gd name="T11" fmla="*/ 21 h 32"/>
                <a:gd name="T12" fmla="*/ 6 w 12"/>
                <a:gd name="T13" fmla="*/ 4 h 32"/>
                <a:gd name="T14" fmla="*/ 12 w 12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2">
                  <a:moveTo>
                    <a:pt x="12" y="2"/>
                  </a:moveTo>
                  <a:cubicBezTo>
                    <a:pt x="10" y="12"/>
                    <a:pt x="8" y="21"/>
                    <a:pt x="5" y="30"/>
                  </a:cubicBezTo>
                  <a:cubicBezTo>
                    <a:pt x="5" y="31"/>
                    <a:pt x="4" y="32"/>
                    <a:pt x="3" y="32"/>
                  </a:cubicBezTo>
                  <a:cubicBezTo>
                    <a:pt x="2" y="32"/>
                    <a:pt x="1" y="31"/>
                    <a:pt x="1" y="30"/>
                  </a:cubicBezTo>
                  <a:cubicBezTo>
                    <a:pt x="0" y="29"/>
                    <a:pt x="0" y="28"/>
                    <a:pt x="1" y="27"/>
                  </a:cubicBezTo>
                  <a:cubicBezTo>
                    <a:pt x="1" y="25"/>
                    <a:pt x="1" y="23"/>
                    <a:pt x="2" y="21"/>
                  </a:cubicBezTo>
                  <a:cubicBezTo>
                    <a:pt x="3" y="15"/>
                    <a:pt x="4" y="10"/>
                    <a:pt x="6" y="4"/>
                  </a:cubicBezTo>
                  <a:cubicBezTo>
                    <a:pt x="6" y="1"/>
                    <a:pt x="8" y="0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89"/>
            <p:cNvSpPr/>
            <p:nvPr/>
          </p:nvSpPr>
          <p:spPr bwMode="auto">
            <a:xfrm>
              <a:off x="3859213" y="5408613"/>
              <a:ext cx="14288" cy="23813"/>
            </a:xfrm>
            <a:custGeom>
              <a:avLst/>
              <a:gdLst>
                <a:gd name="T0" fmla="*/ 2 w 5"/>
                <a:gd name="T1" fmla="*/ 8 h 8"/>
                <a:gd name="T2" fmla="*/ 0 w 5"/>
                <a:gd name="T3" fmla="*/ 2 h 8"/>
                <a:gd name="T4" fmla="*/ 3 w 5"/>
                <a:gd name="T5" fmla="*/ 0 h 8"/>
                <a:gd name="T6" fmla="*/ 5 w 5"/>
                <a:gd name="T7" fmla="*/ 2 h 8"/>
                <a:gd name="T8" fmla="*/ 4 w 5"/>
                <a:gd name="T9" fmla="*/ 8 h 8"/>
                <a:gd name="T10" fmla="*/ 2 w 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2" y="8"/>
                  </a:moveTo>
                  <a:cubicBezTo>
                    <a:pt x="1" y="6"/>
                    <a:pt x="1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4" y="6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7850" y="2676168"/>
            <a:ext cx="485112" cy="500807"/>
            <a:chOff x="79375" y="939800"/>
            <a:chExt cx="539750" cy="557213"/>
          </a:xfrm>
        </p:grpSpPr>
        <p:sp>
          <p:nvSpPr>
            <p:cNvPr id="56" name="Freeform 90"/>
            <p:cNvSpPr>
              <a:spLocks noEditPoints="1"/>
            </p:cNvSpPr>
            <p:nvPr/>
          </p:nvSpPr>
          <p:spPr bwMode="auto">
            <a:xfrm>
              <a:off x="112713" y="976313"/>
              <a:ext cx="476250" cy="484188"/>
            </a:xfrm>
            <a:custGeom>
              <a:avLst/>
              <a:gdLst>
                <a:gd name="T0" fmla="*/ 103 w 170"/>
                <a:gd name="T1" fmla="*/ 8 h 173"/>
                <a:gd name="T2" fmla="*/ 126 w 170"/>
                <a:gd name="T3" fmla="*/ 15 h 173"/>
                <a:gd name="T4" fmla="*/ 135 w 170"/>
                <a:gd name="T5" fmla="*/ 22 h 173"/>
                <a:gd name="T6" fmla="*/ 144 w 170"/>
                <a:gd name="T7" fmla="*/ 32 h 173"/>
                <a:gd name="T8" fmla="*/ 153 w 170"/>
                <a:gd name="T9" fmla="*/ 48 h 173"/>
                <a:gd name="T10" fmla="*/ 164 w 170"/>
                <a:gd name="T11" fmla="*/ 73 h 173"/>
                <a:gd name="T12" fmla="*/ 167 w 170"/>
                <a:gd name="T13" fmla="*/ 78 h 173"/>
                <a:gd name="T14" fmla="*/ 169 w 170"/>
                <a:gd name="T15" fmla="*/ 91 h 173"/>
                <a:gd name="T16" fmla="*/ 164 w 170"/>
                <a:gd name="T17" fmla="*/ 115 h 173"/>
                <a:gd name="T18" fmla="*/ 149 w 170"/>
                <a:gd name="T19" fmla="*/ 141 h 173"/>
                <a:gd name="T20" fmla="*/ 128 w 170"/>
                <a:gd name="T21" fmla="*/ 159 h 173"/>
                <a:gd name="T22" fmla="*/ 113 w 170"/>
                <a:gd name="T23" fmla="*/ 167 h 173"/>
                <a:gd name="T24" fmla="*/ 106 w 170"/>
                <a:gd name="T25" fmla="*/ 171 h 173"/>
                <a:gd name="T26" fmla="*/ 97 w 170"/>
                <a:gd name="T27" fmla="*/ 173 h 173"/>
                <a:gd name="T28" fmla="*/ 66 w 170"/>
                <a:gd name="T29" fmla="*/ 171 h 173"/>
                <a:gd name="T30" fmla="*/ 29 w 170"/>
                <a:gd name="T31" fmla="*/ 154 h 173"/>
                <a:gd name="T32" fmla="*/ 10 w 170"/>
                <a:gd name="T33" fmla="*/ 131 h 173"/>
                <a:gd name="T34" fmla="*/ 2 w 170"/>
                <a:gd name="T35" fmla="*/ 89 h 173"/>
                <a:gd name="T36" fmla="*/ 24 w 170"/>
                <a:gd name="T37" fmla="*/ 32 h 173"/>
                <a:gd name="T38" fmla="*/ 40 w 170"/>
                <a:gd name="T39" fmla="*/ 14 h 173"/>
                <a:gd name="T40" fmla="*/ 66 w 170"/>
                <a:gd name="T41" fmla="*/ 2 h 173"/>
                <a:gd name="T42" fmla="*/ 85 w 170"/>
                <a:gd name="T43" fmla="*/ 3 h 173"/>
                <a:gd name="T44" fmla="*/ 103 w 170"/>
                <a:gd name="T45" fmla="*/ 8 h 173"/>
                <a:gd name="T46" fmla="*/ 103 w 170"/>
                <a:gd name="T47" fmla="*/ 8 h 173"/>
                <a:gd name="T48" fmla="*/ 118 w 170"/>
                <a:gd name="T49" fmla="*/ 47 h 173"/>
                <a:gd name="T50" fmla="*/ 102 w 170"/>
                <a:gd name="T51" fmla="*/ 25 h 173"/>
                <a:gd name="T52" fmla="*/ 83 w 170"/>
                <a:gd name="T53" fmla="*/ 17 h 173"/>
                <a:gd name="T54" fmla="*/ 80 w 170"/>
                <a:gd name="T55" fmla="*/ 19 h 173"/>
                <a:gd name="T56" fmla="*/ 88 w 170"/>
                <a:gd name="T57" fmla="*/ 23 h 173"/>
                <a:gd name="T58" fmla="*/ 98 w 170"/>
                <a:gd name="T59" fmla="*/ 31 h 173"/>
                <a:gd name="T60" fmla="*/ 108 w 170"/>
                <a:gd name="T61" fmla="*/ 42 h 173"/>
                <a:gd name="T62" fmla="*/ 113 w 170"/>
                <a:gd name="T63" fmla="*/ 47 h 173"/>
                <a:gd name="T64" fmla="*/ 118 w 170"/>
                <a:gd name="T65" fmla="*/ 47 h 173"/>
                <a:gd name="T66" fmla="*/ 39 w 170"/>
                <a:gd name="T67" fmla="*/ 26 h 173"/>
                <a:gd name="T68" fmla="*/ 55 w 170"/>
                <a:gd name="T69" fmla="*/ 32 h 173"/>
                <a:gd name="T70" fmla="*/ 60 w 170"/>
                <a:gd name="T71" fmla="*/ 31 h 173"/>
                <a:gd name="T72" fmla="*/ 66 w 170"/>
                <a:gd name="T73" fmla="*/ 27 h 173"/>
                <a:gd name="T74" fmla="*/ 65 w 170"/>
                <a:gd name="T75" fmla="*/ 22 h 173"/>
                <a:gd name="T76" fmla="*/ 54 w 170"/>
                <a:gd name="T77" fmla="*/ 18 h 173"/>
                <a:gd name="T78" fmla="*/ 49 w 170"/>
                <a:gd name="T79" fmla="*/ 24 h 173"/>
                <a:gd name="T80" fmla="*/ 56 w 170"/>
                <a:gd name="T81" fmla="*/ 27 h 173"/>
                <a:gd name="T82" fmla="*/ 48 w 170"/>
                <a:gd name="T83" fmla="*/ 26 h 173"/>
                <a:gd name="T84" fmla="*/ 39 w 170"/>
                <a:gd name="T85" fmla="*/ 26 h 173"/>
                <a:gd name="T86" fmla="*/ 133 w 170"/>
                <a:gd name="T87" fmla="*/ 41 h 173"/>
                <a:gd name="T88" fmla="*/ 133 w 170"/>
                <a:gd name="T89" fmla="*/ 34 h 173"/>
                <a:gd name="T90" fmla="*/ 119 w 170"/>
                <a:gd name="T91" fmla="*/ 26 h 173"/>
                <a:gd name="T92" fmla="*/ 113 w 170"/>
                <a:gd name="T93" fmla="*/ 23 h 173"/>
                <a:gd name="T94" fmla="*/ 110 w 170"/>
                <a:gd name="T95" fmla="*/ 22 h 173"/>
                <a:gd name="T96" fmla="*/ 107 w 170"/>
                <a:gd name="T97" fmla="*/ 23 h 173"/>
                <a:gd name="T98" fmla="*/ 108 w 170"/>
                <a:gd name="T99" fmla="*/ 26 h 173"/>
                <a:gd name="T100" fmla="*/ 133 w 170"/>
                <a:gd name="T101" fmla="*/ 41 h 173"/>
                <a:gd name="T102" fmla="*/ 22 w 170"/>
                <a:gd name="T103" fmla="*/ 48 h 173"/>
                <a:gd name="T104" fmla="*/ 22 w 170"/>
                <a:gd name="T105" fmla="*/ 50 h 173"/>
                <a:gd name="T106" fmla="*/ 27 w 170"/>
                <a:gd name="T107" fmla="*/ 53 h 173"/>
                <a:gd name="T108" fmla="*/ 30 w 170"/>
                <a:gd name="T109" fmla="*/ 52 h 173"/>
                <a:gd name="T110" fmla="*/ 28 w 170"/>
                <a:gd name="T111" fmla="*/ 48 h 173"/>
                <a:gd name="T112" fmla="*/ 22 w 170"/>
                <a:gd name="T113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73">
                  <a:moveTo>
                    <a:pt x="103" y="8"/>
                  </a:moveTo>
                  <a:cubicBezTo>
                    <a:pt x="111" y="11"/>
                    <a:pt x="118" y="13"/>
                    <a:pt x="126" y="15"/>
                  </a:cubicBezTo>
                  <a:cubicBezTo>
                    <a:pt x="130" y="17"/>
                    <a:pt x="133" y="19"/>
                    <a:pt x="135" y="22"/>
                  </a:cubicBezTo>
                  <a:cubicBezTo>
                    <a:pt x="138" y="25"/>
                    <a:pt x="141" y="28"/>
                    <a:pt x="144" y="32"/>
                  </a:cubicBezTo>
                  <a:cubicBezTo>
                    <a:pt x="148" y="37"/>
                    <a:pt x="150" y="42"/>
                    <a:pt x="153" y="48"/>
                  </a:cubicBezTo>
                  <a:cubicBezTo>
                    <a:pt x="157" y="56"/>
                    <a:pt x="161" y="64"/>
                    <a:pt x="164" y="73"/>
                  </a:cubicBezTo>
                  <a:cubicBezTo>
                    <a:pt x="165" y="75"/>
                    <a:pt x="165" y="77"/>
                    <a:pt x="167" y="78"/>
                  </a:cubicBezTo>
                  <a:cubicBezTo>
                    <a:pt x="170" y="82"/>
                    <a:pt x="170" y="86"/>
                    <a:pt x="169" y="91"/>
                  </a:cubicBezTo>
                  <a:cubicBezTo>
                    <a:pt x="168" y="99"/>
                    <a:pt x="166" y="107"/>
                    <a:pt x="164" y="115"/>
                  </a:cubicBezTo>
                  <a:cubicBezTo>
                    <a:pt x="162" y="125"/>
                    <a:pt x="156" y="133"/>
                    <a:pt x="149" y="141"/>
                  </a:cubicBezTo>
                  <a:cubicBezTo>
                    <a:pt x="142" y="147"/>
                    <a:pt x="135" y="153"/>
                    <a:pt x="128" y="159"/>
                  </a:cubicBezTo>
                  <a:cubicBezTo>
                    <a:pt x="124" y="162"/>
                    <a:pt x="118" y="165"/>
                    <a:pt x="113" y="167"/>
                  </a:cubicBezTo>
                  <a:cubicBezTo>
                    <a:pt x="111" y="169"/>
                    <a:pt x="108" y="170"/>
                    <a:pt x="106" y="171"/>
                  </a:cubicBezTo>
                  <a:cubicBezTo>
                    <a:pt x="103" y="173"/>
                    <a:pt x="100" y="173"/>
                    <a:pt x="97" y="173"/>
                  </a:cubicBezTo>
                  <a:cubicBezTo>
                    <a:pt x="86" y="173"/>
                    <a:pt x="76" y="173"/>
                    <a:pt x="66" y="171"/>
                  </a:cubicBezTo>
                  <a:cubicBezTo>
                    <a:pt x="52" y="169"/>
                    <a:pt x="39" y="165"/>
                    <a:pt x="29" y="154"/>
                  </a:cubicBezTo>
                  <a:cubicBezTo>
                    <a:pt x="23" y="147"/>
                    <a:pt x="17" y="138"/>
                    <a:pt x="10" y="131"/>
                  </a:cubicBezTo>
                  <a:cubicBezTo>
                    <a:pt x="5" y="117"/>
                    <a:pt x="0" y="104"/>
                    <a:pt x="2" y="89"/>
                  </a:cubicBezTo>
                  <a:cubicBezTo>
                    <a:pt x="4" y="68"/>
                    <a:pt x="12" y="49"/>
                    <a:pt x="24" y="32"/>
                  </a:cubicBezTo>
                  <a:cubicBezTo>
                    <a:pt x="28" y="25"/>
                    <a:pt x="34" y="19"/>
                    <a:pt x="40" y="14"/>
                  </a:cubicBezTo>
                  <a:cubicBezTo>
                    <a:pt x="47" y="8"/>
                    <a:pt x="56" y="4"/>
                    <a:pt x="66" y="2"/>
                  </a:cubicBezTo>
                  <a:cubicBezTo>
                    <a:pt x="73" y="0"/>
                    <a:pt x="79" y="0"/>
                    <a:pt x="85" y="3"/>
                  </a:cubicBezTo>
                  <a:cubicBezTo>
                    <a:pt x="91" y="5"/>
                    <a:pt x="97" y="7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18" y="47"/>
                  </a:moveTo>
                  <a:cubicBezTo>
                    <a:pt x="114" y="38"/>
                    <a:pt x="109" y="31"/>
                    <a:pt x="102" y="25"/>
                  </a:cubicBezTo>
                  <a:cubicBezTo>
                    <a:pt x="97" y="20"/>
                    <a:pt x="90" y="17"/>
                    <a:pt x="83" y="17"/>
                  </a:cubicBezTo>
                  <a:cubicBezTo>
                    <a:pt x="82" y="17"/>
                    <a:pt x="82" y="18"/>
                    <a:pt x="80" y="19"/>
                  </a:cubicBezTo>
                  <a:cubicBezTo>
                    <a:pt x="83" y="20"/>
                    <a:pt x="85" y="22"/>
                    <a:pt x="88" y="23"/>
                  </a:cubicBezTo>
                  <a:cubicBezTo>
                    <a:pt x="92" y="25"/>
                    <a:pt x="95" y="28"/>
                    <a:pt x="98" y="31"/>
                  </a:cubicBezTo>
                  <a:cubicBezTo>
                    <a:pt x="102" y="34"/>
                    <a:pt x="106" y="38"/>
                    <a:pt x="108" y="42"/>
                  </a:cubicBezTo>
                  <a:cubicBezTo>
                    <a:pt x="109" y="44"/>
                    <a:pt x="111" y="46"/>
                    <a:pt x="113" y="47"/>
                  </a:cubicBezTo>
                  <a:cubicBezTo>
                    <a:pt x="114" y="48"/>
                    <a:pt x="116" y="48"/>
                    <a:pt x="118" y="47"/>
                  </a:cubicBezTo>
                  <a:close/>
                  <a:moveTo>
                    <a:pt x="39" y="26"/>
                  </a:moveTo>
                  <a:cubicBezTo>
                    <a:pt x="44" y="30"/>
                    <a:pt x="50" y="32"/>
                    <a:pt x="55" y="32"/>
                  </a:cubicBezTo>
                  <a:cubicBezTo>
                    <a:pt x="57" y="32"/>
                    <a:pt x="59" y="31"/>
                    <a:pt x="60" y="31"/>
                  </a:cubicBezTo>
                  <a:cubicBezTo>
                    <a:pt x="62" y="30"/>
                    <a:pt x="64" y="28"/>
                    <a:pt x="66" y="27"/>
                  </a:cubicBezTo>
                  <a:cubicBezTo>
                    <a:pt x="68" y="26"/>
                    <a:pt x="68" y="23"/>
                    <a:pt x="65" y="22"/>
                  </a:cubicBezTo>
                  <a:cubicBezTo>
                    <a:pt x="62" y="20"/>
                    <a:pt x="58" y="19"/>
                    <a:pt x="54" y="18"/>
                  </a:cubicBezTo>
                  <a:cubicBezTo>
                    <a:pt x="50" y="17"/>
                    <a:pt x="49" y="19"/>
                    <a:pt x="49" y="24"/>
                  </a:cubicBezTo>
                  <a:cubicBezTo>
                    <a:pt x="51" y="25"/>
                    <a:pt x="54" y="24"/>
                    <a:pt x="56" y="27"/>
                  </a:cubicBezTo>
                  <a:cubicBezTo>
                    <a:pt x="53" y="28"/>
                    <a:pt x="51" y="26"/>
                    <a:pt x="48" y="26"/>
                  </a:cubicBezTo>
                  <a:cubicBezTo>
                    <a:pt x="45" y="25"/>
                    <a:pt x="43" y="23"/>
                    <a:pt x="39" y="26"/>
                  </a:cubicBezTo>
                  <a:close/>
                  <a:moveTo>
                    <a:pt x="133" y="41"/>
                  </a:moveTo>
                  <a:cubicBezTo>
                    <a:pt x="136" y="38"/>
                    <a:pt x="136" y="36"/>
                    <a:pt x="133" y="34"/>
                  </a:cubicBezTo>
                  <a:cubicBezTo>
                    <a:pt x="128" y="32"/>
                    <a:pt x="124" y="29"/>
                    <a:pt x="119" y="26"/>
                  </a:cubicBezTo>
                  <a:cubicBezTo>
                    <a:pt x="117" y="25"/>
                    <a:pt x="115" y="24"/>
                    <a:pt x="113" y="23"/>
                  </a:cubicBezTo>
                  <a:cubicBezTo>
                    <a:pt x="112" y="22"/>
                    <a:pt x="111" y="22"/>
                    <a:pt x="110" y="22"/>
                  </a:cubicBezTo>
                  <a:cubicBezTo>
                    <a:pt x="109" y="22"/>
                    <a:pt x="107" y="23"/>
                    <a:pt x="107" y="23"/>
                  </a:cubicBezTo>
                  <a:cubicBezTo>
                    <a:pt x="107" y="24"/>
                    <a:pt x="108" y="25"/>
                    <a:pt x="108" y="26"/>
                  </a:cubicBezTo>
                  <a:cubicBezTo>
                    <a:pt x="116" y="31"/>
                    <a:pt x="125" y="36"/>
                    <a:pt x="133" y="41"/>
                  </a:cubicBezTo>
                  <a:close/>
                  <a:moveTo>
                    <a:pt x="22" y="48"/>
                  </a:moveTo>
                  <a:cubicBezTo>
                    <a:pt x="22" y="49"/>
                    <a:pt x="22" y="49"/>
                    <a:pt x="22" y="50"/>
                  </a:cubicBezTo>
                  <a:cubicBezTo>
                    <a:pt x="23" y="51"/>
                    <a:pt x="25" y="52"/>
                    <a:pt x="27" y="53"/>
                  </a:cubicBezTo>
                  <a:cubicBezTo>
                    <a:pt x="28" y="53"/>
                    <a:pt x="29" y="52"/>
                    <a:pt x="30" y="52"/>
                  </a:cubicBezTo>
                  <a:cubicBezTo>
                    <a:pt x="30" y="51"/>
                    <a:pt x="29" y="49"/>
                    <a:pt x="28" y="48"/>
                  </a:cubicBezTo>
                  <a:cubicBezTo>
                    <a:pt x="26" y="48"/>
                    <a:pt x="24" y="48"/>
                    <a:pt x="22" y="48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1"/>
            <p:cNvSpPr>
              <a:spLocks noEditPoints="1"/>
            </p:cNvSpPr>
            <p:nvPr/>
          </p:nvSpPr>
          <p:spPr bwMode="auto">
            <a:xfrm>
              <a:off x="79375" y="939800"/>
              <a:ext cx="539750" cy="557213"/>
            </a:xfrm>
            <a:custGeom>
              <a:avLst/>
              <a:gdLst>
                <a:gd name="T0" fmla="*/ 119 w 193"/>
                <a:gd name="T1" fmla="*/ 10 h 199"/>
                <a:gd name="T2" fmla="*/ 143 w 193"/>
                <a:gd name="T3" fmla="*/ 17 h 199"/>
                <a:gd name="T4" fmla="*/ 156 w 193"/>
                <a:gd name="T5" fmla="*/ 26 h 199"/>
                <a:gd name="T6" fmla="*/ 166 w 193"/>
                <a:gd name="T7" fmla="*/ 37 h 199"/>
                <a:gd name="T8" fmla="*/ 177 w 193"/>
                <a:gd name="T9" fmla="*/ 57 h 199"/>
                <a:gd name="T10" fmla="*/ 182 w 193"/>
                <a:gd name="T11" fmla="*/ 66 h 199"/>
                <a:gd name="T12" fmla="*/ 184 w 193"/>
                <a:gd name="T13" fmla="*/ 69 h 199"/>
                <a:gd name="T14" fmla="*/ 191 w 193"/>
                <a:gd name="T15" fmla="*/ 106 h 199"/>
                <a:gd name="T16" fmla="*/ 186 w 193"/>
                <a:gd name="T17" fmla="*/ 132 h 199"/>
                <a:gd name="T18" fmla="*/ 170 w 193"/>
                <a:gd name="T19" fmla="*/ 160 h 199"/>
                <a:gd name="T20" fmla="*/ 147 w 193"/>
                <a:gd name="T21" fmla="*/ 181 h 199"/>
                <a:gd name="T22" fmla="*/ 131 w 193"/>
                <a:gd name="T23" fmla="*/ 191 h 199"/>
                <a:gd name="T24" fmla="*/ 99 w 193"/>
                <a:gd name="T25" fmla="*/ 199 h 199"/>
                <a:gd name="T26" fmla="*/ 68 w 193"/>
                <a:gd name="T27" fmla="*/ 195 h 199"/>
                <a:gd name="T28" fmla="*/ 24 w 193"/>
                <a:gd name="T29" fmla="*/ 167 h 199"/>
                <a:gd name="T30" fmla="*/ 22 w 193"/>
                <a:gd name="T31" fmla="*/ 164 h 199"/>
                <a:gd name="T32" fmla="*/ 3 w 193"/>
                <a:gd name="T33" fmla="*/ 130 h 199"/>
                <a:gd name="T34" fmla="*/ 0 w 193"/>
                <a:gd name="T35" fmla="*/ 108 h 199"/>
                <a:gd name="T36" fmla="*/ 24 w 193"/>
                <a:gd name="T37" fmla="*/ 38 h 199"/>
                <a:gd name="T38" fmla="*/ 42 w 193"/>
                <a:gd name="T39" fmla="*/ 18 h 199"/>
                <a:gd name="T40" fmla="*/ 63 w 193"/>
                <a:gd name="T41" fmla="*/ 6 h 199"/>
                <a:gd name="T42" fmla="*/ 86 w 193"/>
                <a:gd name="T43" fmla="*/ 1 h 199"/>
                <a:gd name="T44" fmla="*/ 95 w 193"/>
                <a:gd name="T45" fmla="*/ 2 h 199"/>
                <a:gd name="T46" fmla="*/ 119 w 193"/>
                <a:gd name="T47" fmla="*/ 9 h 199"/>
                <a:gd name="T48" fmla="*/ 119 w 193"/>
                <a:gd name="T49" fmla="*/ 10 h 199"/>
                <a:gd name="T50" fmla="*/ 115 w 193"/>
                <a:gd name="T51" fmla="*/ 21 h 199"/>
                <a:gd name="T52" fmla="*/ 115 w 193"/>
                <a:gd name="T53" fmla="*/ 21 h 199"/>
                <a:gd name="T54" fmla="*/ 97 w 193"/>
                <a:gd name="T55" fmla="*/ 16 h 199"/>
                <a:gd name="T56" fmla="*/ 78 w 193"/>
                <a:gd name="T57" fmla="*/ 15 h 199"/>
                <a:gd name="T58" fmla="*/ 52 w 193"/>
                <a:gd name="T59" fmla="*/ 27 h 199"/>
                <a:gd name="T60" fmla="*/ 36 w 193"/>
                <a:gd name="T61" fmla="*/ 45 h 199"/>
                <a:gd name="T62" fmla="*/ 14 w 193"/>
                <a:gd name="T63" fmla="*/ 102 h 199"/>
                <a:gd name="T64" fmla="*/ 22 w 193"/>
                <a:gd name="T65" fmla="*/ 144 h 199"/>
                <a:gd name="T66" fmla="*/ 41 w 193"/>
                <a:gd name="T67" fmla="*/ 167 h 199"/>
                <a:gd name="T68" fmla="*/ 78 w 193"/>
                <a:gd name="T69" fmla="*/ 184 h 199"/>
                <a:gd name="T70" fmla="*/ 109 w 193"/>
                <a:gd name="T71" fmla="*/ 186 h 199"/>
                <a:gd name="T72" fmla="*/ 118 w 193"/>
                <a:gd name="T73" fmla="*/ 184 h 199"/>
                <a:gd name="T74" fmla="*/ 125 w 193"/>
                <a:gd name="T75" fmla="*/ 180 h 199"/>
                <a:gd name="T76" fmla="*/ 140 w 193"/>
                <a:gd name="T77" fmla="*/ 172 h 199"/>
                <a:gd name="T78" fmla="*/ 161 w 193"/>
                <a:gd name="T79" fmla="*/ 154 h 199"/>
                <a:gd name="T80" fmla="*/ 176 w 193"/>
                <a:gd name="T81" fmla="*/ 128 h 199"/>
                <a:gd name="T82" fmla="*/ 181 w 193"/>
                <a:gd name="T83" fmla="*/ 104 h 199"/>
                <a:gd name="T84" fmla="*/ 179 w 193"/>
                <a:gd name="T85" fmla="*/ 91 h 199"/>
                <a:gd name="T86" fmla="*/ 176 w 193"/>
                <a:gd name="T87" fmla="*/ 86 h 199"/>
                <a:gd name="T88" fmla="*/ 165 w 193"/>
                <a:gd name="T89" fmla="*/ 61 h 199"/>
                <a:gd name="T90" fmla="*/ 156 w 193"/>
                <a:gd name="T91" fmla="*/ 45 h 199"/>
                <a:gd name="T92" fmla="*/ 147 w 193"/>
                <a:gd name="T93" fmla="*/ 35 h 199"/>
                <a:gd name="T94" fmla="*/ 138 w 193"/>
                <a:gd name="T95" fmla="*/ 28 h 199"/>
                <a:gd name="T96" fmla="*/ 115 w 193"/>
                <a:gd name="T97" fmla="*/ 2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" h="199">
                  <a:moveTo>
                    <a:pt x="119" y="10"/>
                  </a:moveTo>
                  <a:cubicBezTo>
                    <a:pt x="127" y="12"/>
                    <a:pt x="135" y="15"/>
                    <a:pt x="143" y="17"/>
                  </a:cubicBezTo>
                  <a:cubicBezTo>
                    <a:pt x="148" y="18"/>
                    <a:pt x="153" y="21"/>
                    <a:pt x="156" y="26"/>
                  </a:cubicBezTo>
                  <a:cubicBezTo>
                    <a:pt x="159" y="30"/>
                    <a:pt x="163" y="33"/>
                    <a:pt x="166" y="37"/>
                  </a:cubicBezTo>
                  <a:cubicBezTo>
                    <a:pt x="171" y="43"/>
                    <a:pt x="174" y="50"/>
                    <a:pt x="177" y="57"/>
                  </a:cubicBezTo>
                  <a:cubicBezTo>
                    <a:pt x="178" y="60"/>
                    <a:pt x="179" y="64"/>
                    <a:pt x="182" y="66"/>
                  </a:cubicBezTo>
                  <a:cubicBezTo>
                    <a:pt x="183" y="67"/>
                    <a:pt x="184" y="68"/>
                    <a:pt x="184" y="69"/>
                  </a:cubicBezTo>
                  <a:cubicBezTo>
                    <a:pt x="190" y="81"/>
                    <a:pt x="193" y="93"/>
                    <a:pt x="191" y="106"/>
                  </a:cubicBezTo>
                  <a:cubicBezTo>
                    <a:pt x="190" y="114"/>
                    <a:pt x="188" y="123"/>
                    <a:pt x="186" y="132"/>
                  </a:cubicBezTo>
                  <a:cubicBezTo>
                    <a:pt x="184" y="143"/>
                    <a:pt x="178" y="152"/>
                    <a:pt x="170" y="160"/>
                  </a:cubicBezTo>
                  <a:cubicBezTo>
                    <a:pt x="163" y="168"/>
                    <a:pt x="155" y="175"/>
                    <a:pt x="147" y="181"/>
                  </a:cubicBezTo>
                  <a:cubicBezTo>
                    <a:pt x="142" y="185"/>
                    <a:pt x="137" y="188"/>
                    <a:pt x="131" y="191"/>
                  </a:cubicBezTo>
                  <a:cubicBezTo>
                    <a:pt x="116" y="199"/>
                    <a:pt x="116" y="199"/>
                    <a:pt x="99" y="199"/>
                  </a:cubicBezTo>
                  <a:cubicBezTo>
                    <a:pt x="88" y="199"/>
                    <a:pt x="78" y="198"/>
                    <a:pt x="68" y="195"/>
                  </a:cubicBezTo>
                  <a:cubicBezTo>
                    <a:pt x="50" y="191"/>
                    <a:pt x="35" y="182"/>
                    <a:pt x="24" y="167"/>
                  </a:cubicBezTo>
                  <a:cubicBezTo>
                    <a:pt x="24" y="166"/>
                    <a:pt x="23" y="165"/>
                    <a:pt x="22" y="164"/>
                  </a:cubicBezTo>
                  <a:cubicBezTo>
                    <a:pt x="10" y="149"/>
                    <a:pt x="10" y="149"/>
                    <a:pt x="3" y="130"/>
                  </a:cubicBezTo>
                  <a:cubicBezTo>
                    <a:pt x="1" y="123"/>
                    <a:pt x="0" y="116"/>
                    <a:pt x="0" y="108"/>
                  </a:cubicBezTo>
                  <a:cubicBezTo>
                    <a:pt x="1" y="82"/>
                    <a:pt x="10" y="59"/>
                    <a:pt x="24" y="38"/>
                  </a:cubicBezTo>
                  <a:cubicBezTo>
                    <a:pt x="30" y="31"/>
                    <a:pt x="36" y="24"/>
                    <a:pt x="42" y="18"/>
                  </a:cubicBezTo>
                  <a:cubicBezTo>
                    <a:pt x="48" y="12"/>
                    <a:pt x="55" y="9"/>
                    <a:pt x="63" y="6"/>
                  </a:cubicBezTo>
                  <a:cubicBezTo>
                    <a:pt x="70" y="3"/>
                    <a:pt x="78" y="1"/>
                    <a:pt x="86" y="1"/>
                  </a:cubicBezTo>
                  <a:cubicBezTo>
                    <a:pt x="89" y="0"/>
                    <a:pt x="92" y="1"/>
                    <a:pt x="95" y="2"/>
                  </a:cubicBezTo>
                  <a:cubicBezTo>
                    <a:pt x="103" y="4"/>
                    <a:pt x="111" y="7"/>
                    <a:pt x="119" y="9"/>
                  </a:cubicBezTo>
                  <a:cubicBezTo>
                    <a:pt x="119" y="9"/>
                    <a:pt x="119" y="10"/>
                    <a:pt x="119" y="10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09" y="20"/>
                    <a:pt x="103" y="18"/>
                    <a:pt x="97" y="16"/>
                  </a:cubicBezTo>
                  <a:cubicBezTo>
                    <a:pt x="91" y="13"/>
                    <a:pt x="85" y="13"/>
                    <a:pt x="78" y="15"/>
                  </a:cubicBezTo>
                  <a:cubicBezTo>
                    <a:pt x="68" y="17"/>
                    <a:pt x="59" y="21"/>
                    <a:pt x="52" y="27"/>
                  </a:cubicBezTo>
                  <a:cubicBezTo>
                    <a:pt x="46" y="32"/>
                    <a:pt x="40" y="38"/>
                    <a:pt x="36" y="45"/>
                  </a:cubicBezTo>
                  <a:cubicBezTo>
                    <a:pt x="24" y="62"/>
                    <a:pt x="16" y="81"/>
                    <a:pt x="14" y="102"/>
                  </a:cubicBezTo>
                  <a:cubicBezTo>
                    <a:pt x="12" y="117"/>
                    <a:pt x="17" y="130"/>
                    <a:pt x="22" y="144"/>
                  </a:cubicBezTo>
                  <a:cubicBezTo>
                    <a:pt x="29" y="151"/>
                    <a:pt x="35" y="160"/>
                    <a:pt x="41" y="167"/>
                  </a:cubicBezTo>
                  <a:cubicBezTo>
                    <a:pt x="51" y="178"/>
                    <a:pt x="64" y="182"/>
                    <a:pt x="78" y="184"/>
                  </a:cubicBezTo>
                  <a:cubicBezTo>
                    <a:pt x="88" y="186"/>
                    <a:pt x="98" y="186"/>
                    <a:pt x="109" y="186"/>
                  </a:cubicBezTo>
                  <a:cubicBezTo>
                    <a:pt x="112" y="186"/>
                    <a:pt x="115" y="186"/>
                    <a:pt x="118" y="184"/>
                  </a:cubicBezTo>
                  <a:cubicBezTo>
                    <a:pt x="120" y="183"/>
                    <a:pt x="123" y="182"/>
                    <a:pt x="125" y="180"/>
                  </a:cubicBezTo>
                  <a:cubicBezTo>
                    <a:pt x="130" y="178"/>
                    <a:pt x="136" y="175"/>
                    <a:pt x="140" y="172"/>
                  </a:cubicBezTo>
                  <a:cubicBezTo>
                    <a:pt x="147" y="166"/>
                    <a:pt x="154" y="160"/>
                    <a:pt x="161" y="154"/>
                  </a:cubicBezTo>
                  <a:cubicBezTo>
                    <a:pt x="168" y="146"/>
                    <a:pt x="174" y="138"/>
                    <a:pt x="176" y="128"/>
                  </a:cubicBezTo>
                  <a:cubicBezTo>
                    <a:pt x="178" y="120"/>
                    <a:pt x="180" y="112"/>
                    <a:pt x="181" y="104"/>
                  </a:cubicBezTo>
                  <a:cubicBezTo>
                    <a:pt x="182" y="99"/>
                    <a:pt x="182" y="95"/>
                    <a:pt x="179" y="91"/>
                  </a:cubicBezTo>
                  <a:cubicBezTo>
                    <a:pt x="177" y="90"/>
                    <a:pt x="177" y="88"/>
                    <a:pt x="176" y="86"/>
                  </a:cubicBezTo>
                  <a:cubicBezTo>
                    <a:pt x="173" y="77"/>
                    <a:pt x="169" y="69"/>
                    <a:pt x="165" y="61"/>
                  </a:cubicBezTo>
                  <a:cubicBezTo>
                    <a:pt x="162" y="55"/>
                    <a:pt x="160" y="50"/>
                    <a:pt x="156" y="45"/>
                  </a:cubicBezTo>
                  <a:cubicBezTo>
                    <a:pt x="153" y="41"/>
                    <a:pt x="150" y="38"/>
                    <a:pt x="147" y="35"/>
                  </a:cubicBezTo>
                  <a:cubicBezTo>
                    <a:pt x="145" y="32"/>
                    <a:pt x="142" y="30"/>
                    <a:pt x="138" y="28"/>
                  </a:cubicBezTo>
                  <a:cubicBezTo>
                    <a:pt x="130" y="26"/>
                    <a:pt x="123" y="24"/>
                    <a:pt x="11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2"/>
            <p:cNvSpPr/>
            <p:nvPr/>
          </p:nvSpPr>
          <p:spPr bwMode="auto">
            <a:xfrm>
              <a:off x="336550" y="1023938"/>
              <a:ext cx="106363" cy="85725"/>
            </a:xfrm>
            <a:custGeom>
              <a:avLst/>
              <a:gdLst>
                <a:gd name="T0" fmla="*/ 38 w 38"/>
                <a:gd name="T1" fmla="*/ 30 h 31"/>
                <a:gd name="T2" fmla="*/ 33 w 38"/>
                <a:gd name="T3" fmla="*/ 30 h 31"/>
                <a:gd name="T4" fmla="*/ 28 w 38"/>
                <a:gd name="T5" fmla="*/ 25 h 31"/>
                <a:gd name="T6" fmla="*/ 18 w 38"/>
                <a:gd name="T7" fmla="*/ 14 h 31"/>
                <a:gd name="T8" fmla="*/ 8 w 38"/>
                <a:gd name="T9" fmla="*/ 6 h 31"/>
                <a:gd name="T10" fmla="*/ 0 w 38"/>
                <a:gd name="T11" fmla="*/ 2 h 31"/>
                <a:gd name="T12" fmla="*/ 3 w 38"/>
                <a:gd name="T13" fmla="*/ 0 h 31"/>
                <a:gd name="T14" fmla="*/ 22 w 38"/>
                <a:gd name="T15" fmla="*/ 8 h 31"/>
                <a:gd name="T16" fmla="*/ 38 w 38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1">
                  <a:moveTo>
                    <a:pt x="38" y="30"/>
                  </a:moveTo>
                  <a:cubicBezTo>
                    <a:pt x="36" y="31"/>
                    <a:pt x="34" y="31"/>
                    <a:pt x="33" y="30"/>
                  </a:cubicBezTo>
                  <a:cubicBezTo>
                    <a:pt x="31" y="29"/>
                    <a:pt x="29" y="27"/>
                    <a:pt x="28" y="25"/>
                  </a:cubicBezTo>
                  <a:cubicBezTo>
                    <a:pt x="26" y="21"/>
                    <a:pt x="22" y="17"/>
                    <a:pt x="18" y="14"/>
                  </a:cubicBezTo>
                  <a:cubicBezTo>
                    <a:pt x="15" y="11"/>
                    <a:pt x="12" y="8"/>
                    <a:pt x="8" y="6"/>
                  </a:cubicBezTo>
                  <a:cubicBezTo>
                    <a:pt x="5" y="5"/>
                    <a:pt x="3" y="3"/>
                    <a:pt x="0" y="2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0" y="0"/>
                    <a:pt x="17" y="3"/>
                    <a:pt x="22" y="8"/>
                  </a:cubicBezTo>
                  <a:cubicBezTo>
                    <a:pt x="29" y="14"/>
                    <a:pt x="34" y="21"/>
                    <a:pt x="38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93"/>
            <p:cNvSpPr/>
            <p:nvPr/>
          </p:nvSpPr>
          <p:spPr bwMode="auto">
            <a:xfrm>
              <a:off x="222250" y="1023938"/>
              <a:ext cx="80963" cy="41275"/>
            </a:xfrm>
            <a:custGeom>
              <a:avLst/>
              <a:gdLst>
                <a:gd name="T0" fmla="*/ 0 w 29"/>
                <a:gd name="T1" fmla="*/ 9 h 15"/>
                <a:gd name="T2" fmla="*/ 9 w 29"/>
                <a:gd name="T3" fmla="*/ 9 h 15"/>
                <a:gd name="T4" fmla="*/ 17 w 29"/>
                <a:gd name="T5" fmla="*/ 10 h 15"/>
                <a:gd name="T6" fmla="*/ 10 w 29"/>
                <a:gd name="T7" fmla="*/ 7 h 15"/>
                <a:gd name="T8" fmla="*/ 15 w 29"/>
                <a:gd name="T9" fmla="*/ 1 h 15"/>
                <a:gd name="T10" fmla="*/ 26 w 29"/>
                <a:gd name="T11" fmla="*/ 5 h 15"/>
                <a:gd name="T12" fmla="*/ 27 w 29"/>
                <a:gd name="T13" fmla="*/ 10 h 15"/>
                <a:gd name="T14" fmla="*/ 21 w 29"/>
                <a:gd name="T15" fmla="*/ 14 h 15"/>
                <a:gd name="T16" fmla="*/ 16 w 29"/>
                <a:gd name="T17" fmla="*/ 15 h 15"/>
                <a:gd name="T18" fmla="*/ 0 w 29"/>
                <a:gd name="T1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5">
                  <a:moveTo>
                    <a:pt x="0" y="9"/>
                  </a:moveTo>
                  <a:cubicBezTo>
                    <a:pt x="4" y="6"/>
                    <a:pt x="6" y="8"/>
                    <a:pt x="9" y="9"/>
                  </a:cubicBezTo>
                  <a:cubicBezTo>
                    <a:pt x="12" y="9"/>
                    <a:pt x="14" y="11"/>
                    <a:pt x="17" y="10"/>
                  </a:cubicBezTo>
                  <a:cubicBezTo>
                    <a:pt x="15" y="7"/>
                    <a:pt x="12" y="8"/>
                    <a:pt x="10" y="7"/>
                  </a:cubicBezTo>
                  <a:cubicBezTo>
                    <a:pt x="10" y="2"/>
                    <a:pt x="11" y="0"/>
                    <a:pt x="15" y="1"/>
                  </a:cubicBezTo>
                  <a:cubicBezTo>
                    <a:pt x="19" y="2"/>
                    <a:pt x="23" y="3"/>
                    <a:pt x="26" y="5"/>
                  </a:cubicBezTo>
                  <a:cubicBezTo>
                    <a:pt x="29" y="6"/>
                    <a:pt x="29" y="9"/>
                    <a:pt x="27" y="10"/>
                  </a:cubicBezTo>
                  <a:cubicBezTo>
                    <a:pt x="25" y="11"/>
                    <a:pt x="23" y="13"/>
                    <a:pt x="21" y="14"/>
                  </a:cubicBezTo>
                  <a:cubicBezTo>
                    <a:pt x="20" y="14"/>
                    <a:pt x="18" y="15"/>
                    <a:pt x="16" y="15"/>
                  </a:cubicBezTo>
                  <a:cubicBezTo>
                    <a:pt x="11" y="15"/>
                    <a:pt x="5" y="13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94"/>
            <p:cNvSpPr/>
            <p:nvPr/>
          </p:nvSpPr>
          <p:spPr bwMode="auto">
            <a:xfrm>
              <a:off x="412750" y="1036638"/>
              <a:ext cx="80963" cy="53975"/>
            </a:xfrm>
            <a:custGeom>
              <a:avLst/>
              <a:gdLst>
                <a:gd name="T0" fmla="*/ 26 w 29"/>
                <a:gd name="T1" fmla="*/ 19 h 19"/>
                <a:gd name="T2" fmla="*/ 1 w 29"/>
                <a:gd name="T3" fmla="*/ 4 h 19"/>
                <a:gd name="T4" fmla="*/ 0 w 29"/>
                <a:gd name="T5" fmla="*/ 1 h 19"/>
                <a:gd name="T6" fmla="*/ 3 w 29"/>
                <a:gd name="T7" fmla="*/ 0 h 19"/>
                <a:gd name="T8" fmla="*/ 6 w 29"/>
                <a:gd name="T9" fmla="*/ 1 h 19"/>
                <a:gd name="T10" fmla="*/ 12 w 29"/>
                <a:gd name="T11" fmla="*/ 4 h 19"/>
                <a:gd name="T12" fmla="*/ 26 w 29"/>
                <a:gd name="T13" fmla="*/ 12 h 19"/>
                <a:gd name="T14" fmla="*/ 26 w 2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9">
                  <a:moveTo>
                    <a:pt x="26" y="19"/>
                  </a:moveTo>
                  <a:cubicBezTo>
                    <a:pt x="18" y="14"/>
                    <a:pt x="9" y="9"/>
                    <a:pt x="1" y="4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8" y="2"/>
                    <a:pt x="10" y="3"/>
                    <a:pt x="12" y="4"/>
                  </a:cubicBezTo>
                  <a:cubicBezTo>
                    <a:pt x="17" y="7"/>
                    <a:pt x="21" y="10"/>
                    <a:pt x="26" y="12"/>
                  </a:cubicBezTo>
                  <a:cubicBezTo>
                    <a:pt x="29" y="14"/>
                    <a:pt x="29" y="16"/>
                    <a:pt x="26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95"/>
            <p:cNvSpPr/>
            <p:nvPr/>
          </p:nvSpPr>
          <p:spPr bwMode="auto">
            <a:xfrm>
              <a:off x="174625" y="1109663"/>
              <a:ext cx="22225" cy="14288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0 h 5"/>
                <a:gd name="T4" fmla="*/ 8 w 8"/>
                <a:gd name="T5" fmla="*/ 4 h 5"/>
                <a:gd name="T6" fmla="*/ 5 w 8"/>
                <a:gd name="T7" fmla="*/ 5 h 5"/>
                <a:gd name="T8" fmla="*/ 0 w 8"/>
                <a:gd name="T9" fmla="*/ 2 h 5"/>
                <a:gd name="T10" fmla="*/ 0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7" y="1"/>
                    <a:pt x="8" y="3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3" y="4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224530" y="2279484"/>
            <a:ext cx="852487" cy="728663"/>
            <a:chOff x="1697038" y="577850"/>
            <a:chExt cx="852487" cy="728663"/>
          </a:xfrm>
        </p:grpSpPr>
        <p:sp>
          <p:nvSpPr>
            <p:cNvPr id="71" name="Freeform 7"/>
            <p:cNvSpPr/>
            <p:nvPr/>
          </p:nvSpPr>
          <p:spPr bwMode="auto">
            <a:xfrm>
              <a:off x="1754188" y="700088"/>
              <a:ext cx="381000" cy="463550"/>
            </a:xfrm>
            <a:custGeom>
              <a:avLst/>
              <a:gdLst>
                <a:gd name="T0" fmla="*/ 27 w 136"/>
                <a:gd name="T1" fmla="*/ 0 h 165"/>
                <a:gd name="T2" fmla="*/ 35 w 136"/>
                <a:gd name="T3" fmla="*/ 57 h 165"/>
                <a:gd name="T4" fmla="*/ 37 w 136"/>
                <a:gd name="T5" fmla="*/ 60 h 165"/>
                <a:gd name="T6" fmla="*/ 50 w 136"/>
                <a:gd name="T7" fmla="*/ 64 h 165"/>
                <a:gd name="T8" fmla="*/ 71 w 136"/>
                <a:gd name="T9" fmla="*/ 55 h 165"/>
                <a:gd name="T10" fmla="*/ 110 w 136"/>
                <a:gd name="T11" fmla="*/ 46 h 165"/>
                <a:gd name="T12" fmla="*/ 125 w 136"/>
                <a:gd name="T13" fmla="*/ 43 h 165"/>
                <a:gd name="T14" fmla="*/ 134 w 136"/>
                <a:gd name="T15" fmla="*/ 43 h 165"/>
                <a:gd name="T16" fmla="*/ 135 w 136"/>
                <a:gd name="T17" fmla="*/ 51 h 165"/>
                <a:gd name="T18" fmla="*/ 126 w 136"/>
                <a:gd name="T19" fmla="*/ 94 h 165"/>
                <a:gd name="T20" fmla="*/ 114 w 136"/>
                <a:gd name="T21" fmla="*/ 144 h 165"/>
                <a:gd name="T22" fmla="*/ 110 w 136"/>
                <a:gd name="T23" fmla="*/ 159 h 165"/>
                <a:gd name="T24" fmla="*/ 108 w 136"/>
                <a:gd name="T25" fmla="*/ 165 h 165"/>
                <a:gd name="T26" fmla="*/ 103 w 136"/>
                <a:gd name="T27" fmla="*/ 159 h 165"/>
                <a:gd name="T28" fmla="*/ 100 w 136"/>
                <a:gd name="T29" fmla="*/ 143 h 165"/>
                <a:gd name="T30" fmla="*/ 98 w 136"/>
                <a:gd name="T31" fmla="*/ 99 h 165"/>
                <a:gd name="T32" fmla="*/ 92 w 136"/>
                <a:gd name="T33" fmla="*/ 84 h 165"/>
                <a:gd name="T34" fmla="*/ 0 w 136"/>
                <a:gd name="T35" fmla="*/ 106 h 165"/>
                <a:gd name="T36" fmla="*/ 0 w 136"/>
                <a:gd name="T37" fmla="*/ 100 h 165"/>
                <a:gd name="T38" fmla="*/ 4 w 136"/>
                <a:gd name="T39" fmla="*/ 83 h 165"/>
                <a:gd name="T40" fmla="*/ 19 w 136"/>
                <a:gd name="T41" fmla="*/ 30 h 165"/>
                <a:gd name="T42" fmla="*/ 27 w 136"/>
                <a:gd name="T4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65">
                  <a:moveTo>
                    <a:pt x="27" y="0"/>
                  </a:moveTo>
                  <a:cubicBezTo>
                    <a:pt x="32" y="17"/>
                    <a:pt x="36" y="48"/>
                    <a:pt x="35" y="57"/>
                  </a:cubicBezTo>
                  <a:cubicBezTo>
                    <a:pt x="35" y="58"/>
                    <a:pt x="36" y="59"/>
                    <a:pt x="37" y="60"/>
                  </a:cubicBezTo>
                  <a:cubicBezTo>
                    <a:pt x="42" y="67"/>
                    <a:pt x="42" y="67"/>
                    <a:pt x="50" y="64"/>
                  </a:cubicBezTo>
                  <a:cubicBezTo>
                    <a:pt x="57" y="60"/>
                    <a:pt x="64" y="58"/>
                    <a:pt x="71" y="55"/>
                  </a:cubicBezTo>
                  <a:cubicBezTo>
                    <a:pt x="83" y="48"/>
                    <a:pt x="97" y="48"/>
                    <a:pt x="110" y="46"/>
                  </a:cubicBezTo>
                  <a:cubicBezTo>
                    <a:pt x="115" y="45"/>
                    <a:pt x="120" y="44"/>
                    <a:pt x="125" y="43"/>
                  </a:cubicBezTo>
                  <a:cubicBezTo>
                    <a:pt x="128" y="43"/>
                    <a:pt x="131" y="43"/>
                    <a:pt x="134" y="43"/>
                  </a:cubicBezTo>
                  <a:cubicBezTo>
                    <a:pt x="134" y="46"/>
                    <a:pt x="136" y="49"/>
                    <a:pt x="135" y="51"/>
                  </a:cubicBezTo>
                  <a:cubicBezTo>
                    <a:pt x="132" y="65"/>
                    <a:pt x="129" y="80"/>
                    <a:pt x="126" y="94"/>
                  </a:cubicBezTo>
                  <a:cubicBezTo>
                    <a:pt x="122" y="111"/>
                    <a:pt x="118" y="127"/>
                    <a:pt x="114" y="144"/>
                  </a:cubicBezTo>
                  <a:cubicBezTo>
                    <a:pt x="113" y="149"/>
                    <a:pt x="112" y="154"/>
                    <a:pt x="110" y="159"/>
                  </a:cubicBezTo>
                  <a:cubicBezTo>
                    <a:pt x="110" y="161"/>
                    <a:pt x="109" y="163"/>
                    <a:pt x="108" y="165"/>
                  </a:cubicBezTo>
                  <a:cubicBezTo>
                    <a:pt x="104" y="164"/>
                    <a:pt x="103" y="162"/>
                    <a:pt x="103" y="159"/>
                  </a:cubicBezTo>
                  <a:cubicBezTo>
                    <a:pt x="102" y="154"/>
                    <a:pt x="101" y="148"/>
                    <a:pt x="100" y="143"/>
                  </a:cubicBezTo>
                  <a:cubicBezTo>
                    <a:pt x="98" y="128"/>
                    <a:pt x="97" y="114"/>
                    <a:pt x="98" y="99"/>
                  </a:cubicBezTo>
                  <a:cubicBezTo>
                    <a:pt x="99" y="91"/>
                    <a:pt x="98" y="90"/>
                    <a:pt x="92" y="84"/>
                  </a:cubicBezTo>
                  <a:cubicBezTo>
                    <a:pt x="80" y="90"/>
                    <a:pt x="26" y="107"/>
                    <a:pt x="0" y="106"/>
                  </a:cubicBezTo>
                  <a:cubicBezTo>
                    <a:pt x="0" y="104"/>
                    <a:pt x="0" y="102"/>
                    <a:pt x="0" y="100"/>
                  </a:cubicBezTo>
                  <a:cubicBezTo>
                    <a:pt x="1" y="94"/>
                    <a:pt x="3" y="89"/>
                    <a:pt x="4" y="83"/>
                  </a:cubicBezTo>
                  <a:cubicBezTo>
                    <a:pt x="9" y="65"/>
                    <a:pt x="14" y="48"/>
                    <a:pt x="19" y="30"/>
                  </a:cubicBezTo>
                  <a:cubicBezTo>
                    <a:pt x="21" y="21"/>
                    <a:pt x="24" y="12"/>
                    <a:pt x="27" y="0"/>
                  </a:cubicBezTo>
                  <a:close/>
                </a:path>
              </a:pathLst>
            </a:custGeom>
            <a:solidFill>
              <a:srgbClr val="FF5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8"/>
            <p:cNvSpPr>
              <a:spLocks noEditPoints="1"/>
            </p:cNvSpPr>
            <p:nvPr/>
          </p:nvSpPr>
          <p:spPr bwMode="auto">
            <a:xfrm>
              <a:off x="1697038" y="577850"/>
              <a:ext cx="476250" cy="728663"/>
            </a:xfrm>
            <a:custGeom>
              <a:avLst/>
              <a:gdLst>
                <a:gd name="T0" fmla="*/ 127 w 170"/>
                <a:gd name="T1" fmla="*/ 260 h 260"/>
                <a:gd name="T2" fmla="*/ 114 w 170"/>
                <a:gd name="T3" fmla="*/ 243 h 260"/>
                <a:gd name="T4" fmla="*/ 114 w 170"/>
                <a:gd name="T5" fmla="*/ 235 h 260"/>
                <a:gd name="T6" fmla="*/ 111 w 170"/>
                <a:gd name="T7" fmla="*/ 219 h 260"/>
                <a:gd name="T8" fmla="*/ 109 w 170"/>
                <a:gd name="T9" fmla="*/ 210 h 260"/>
                <a:gd name="T10" fmla="*/ 106 w 170"/>
                <a:gd name="T11" fmla="*/ 187 h 260"/>
                <a:gd name="T12" fmla="*/ 105 w 170"/>
                <a:gd name="T13" fmla="*/ 173 h 260"/>
                <a:gd name="T14" fmla="*/ 104 w 170"/>
                <a:gd name="T15" fmla="*/ 151 h 260"/>
                <a:gd name="T16" fmla="*/ 102 w 170"/>
                <a:gd name="T17" fmla="*/ 149 h 260"/>
                <a:gd name="T18" fmla="*/ 80 w 170"/>
                <a:gd name="T19" fmla="*/ 155 h 260"/>
                <a:gd name="T20" fmla="*/ 55 w 170"/>
                <a:gd name="T21" fmla="*/ 161 h 260"/>
                <a:gd name="T22" fmla="*/ 16 w 170"/>
                <a:gd name="T23" fmla="*/ 167 h 260"/>
                <a:gd name="T24" fmla="*/ 9 w 170"/>
                <a:gd name="T25" fmla="*/ 168 h 260"/>
                <a:gd name="T26" fmla="*/ 1 w 170"/>
                <a:gd name="T27" fmla="*/ 161 h 260"/>
                <a:gd name="T28" fmla="*/ 1 w 170"/>
                <a:gd name="T29" fmla="*/ 149 h 260"/>
                <a:gd name="T30" fmla="*/ 4 w 170"/>
                <a:gd name="T31" fmla="*/ 134 h 260"/>
                <a:gd name="T32" fmla="*/ 11 w 170"/>
                <a:gd name="T33" fmla="*/ 114 h 260"/>
                <a:gd name="T34" fmla="*/ 18 w 170"/>
                <a:gd name="T35" fmla="*/ 96 h 260"/>
                <a:gd name="T36" fmla="*/ 23 w 170"/>
                <a:gd name="T37" fmla="*/ 77 h 260"/>
                <a:gd name="T38" fmla="*/ 34 w 170"/>
                <a:gd name="T39" fmla="*/ 36 h 260"/>
                <a:gd name="T40" fmla="*/ 42 w 170"/>
                <a:gd name="T41" fmla="*/ 8 h 260"/>
                <a:gd name="T42" fmla="*/ 52 w 170"/>
                <a:gd name="T43" fmla="*/ 0 h 260"/>
                <a:gd name="T44" fmla="*/ 57 w 170"/>
                <a:gd name="T45" fmla="*/ 14 h 260"/>
                <a:gd name="T46" fmla="*/ 67 w 170"/>
                <a:gd name="T47" fmla="*/ 81 h 260"/>
                <a:gd name="T48" fmla="*/ 70 w 170"/>
                <a:gd name="T49" fmla="*/ 92 h 260"/>
                <a:gd name="T50" fmla="*/ 93 w 170"/>
                <a:gd name="T51" fmla="*/ 83 h 260"/>
                <a:gd name="T52" fmla="*/ 100 w 170"/>
                <a:gd name="T53" fmla="*/ 81 h 260"/>
                <a:gd name="T54" fmla="*/ 151 w 170"/>
                <a:gd name="T55" fmla="*/ 73 h 260"/>
                <a:gd name="T56" fmla="*/ 163 w 170"/>
                <a:gd name="T57" fmla="*/ 76 h 260"/>
                <a:gd name="T58" fmla="*/ 166 w 170"/>
                <a:gd name="T59" fmla="*/ 80 h 260"/>
                <a:gd name="T60" fmla="*/ 169 w 170"/>
                <a:gd name="T61" fmla="*/ 100 h 260"/>
                <a:gd name="T62" fmla="*/ 161 w 170"/>
                <a:gd name="T63" fmla="*/ 138 h 260"/>
                <a:gd name="T64" fmla="*/ 147 w 170"/>
                <a:gd name="T65" fmla="*/ 196 h 260"/>
                <a:gd name="T66" fmla="*/ 141 w 170"/>
                <a:gd name="T67" fmla="*/ 221 h 260"/>
                <a:gd name="T68" fmla="*/ 127 w 170"/>
                <a:gd name="T69" fmla="*/ 260 h 260"/>
                <a:gd name="T70" fmla="*/ 47 w 170"/>
                <a:gd name="T71" fmla="*/ 44 h 260"/>
                <a:gd name="T72" fmla="*/ 39 w 170"/>
                <a:gd name="T73" fmla="*/ 74 h 260"/>
                <a:gd name="T74" fmla="*/ 24 w 170"/>
                <a:gd name="T75" fmla="*/ 127 h 260"/>
                <a:gd name="T76" fmla="*/ 20 w 170"/>
                <a:gd name="T77" fmla="*/ 144 h 260"/>
                <a:gd name="T78" fmla="*/ 20 w 170"/>
                <a:gd name="T79" fmla="*/ 150 h 260"/>
                <a:gd name="T80" fmla="*/ 112 w 170"/>
                <a:gd name="T81" fmla="*/ 128 h 260"/>
                <a:gd name="T82" fmla="*/ 118 w 170"/>
                <a:gd name="T83" fmla="*/ 143 h 260"/>
                <a:gd name="T84" fmla="*/ 120 w 170"/>
                <a:gd name="T85" fmla="*/ 187 h 260"/>
                <a:gd name="T86" fmla="*/ 123 w 170"/>
                <a:gd name="T87" fmla="*/ 203 h 260"/>
                <a:gd name="T88" fmla="*/ 128 w 170"/>
                <a:gd name="T89" fmla="*/ 209 h 260"/>
                <a:gd name="T90" fmla="*/ 130 w 170"/>
                <a:gd name="T91" fmla="*/ 203 h 260"/>
                <a:gd name="T92" fmla="*/ 134 w 170"/>
                <a:gd name="T93" fmla="*/ 188 h 260"/>
                <a:gd name="T94" fmla="*/ 146 w 170"/>
                <a:gd name="T95" fmla="*/ 138 h 260"/>
                <a:gd name="T96" fmla="*/ 155 w 170"/>
                <a:gd name="T97" fmla="*/ 95 h 260"/>
                <a:gd name="T98" fmla="*/ 154 w 170"/>
                <a:gd name="T99" fmla="*/ 87 h 260"/>
                <a:gd name="T100" fmla="*/ 145 w 170"/>
                <a:gd name="T101" fmla="*/ 87 h 260"/>
                <a:gd name="T102" fmla="*/ 130 w 170"/>
                <a:gd name="T103" fmla="*/ 90 h 260"/>
                <a:gd name="T104" fmla="*/ 91 w 170"/>
                <a:gd name="T105" fmla="*/ 99 h 260"/>
                <a:gd name="T106" fmla="*/ 70 w 170"/>
                <a:gd name="T107" fmla="*/ 108 h 260"/>
                <a:gd name="T108" fmla="*/ 57 w 170"/>
                <a:gd name="T109" fmla="*/ 104 h 260"/>
                <a:gd name="T110" fmla="*/ 55 w 170"/>
                <a:gd name="T111" fmla="*/ 101 h 260"/>
                <a:gd name="T112" fmla="*/ 47 w 170"/>
                <a:gd name="T113" fmla="*/ 4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260">
                  <a:moveTo>
                    <a:pt x="127" y="260"/>
                  </a:moveTo>
                  <a:cubicBezTo>
                    <a:pt x="116" y="259"/>
                    <a:pt x="113" y="252"/>
                    <a:pt x="114" y="243"/>
                  </a:cubicBezTo>
                  <a:cubicBezTo>
                    <a:pt x="114" y="241"/>
                    <a:pt x="114" y="238"/>
                    <a:pt x="114" y="235"/>
                  </a:cubicBezTo>
                  <a:cubicBezTo>
                    <a:pt x="115" y="230"/>
                    <a:pt x="114" y="224"/>
                    <a:pt x="111" y="219"/>
                  </a:cubicBezTo>
                  <a:cubicBezTo>
                    <a:pt x="110" y="217"/>
                    <a:pt x="109" y="213"/>
                    <a:pt x="109" y="210"/>
                  </a:cubicBezTo>
                  <a:cubicBezTo>
                    <a:pt x="108" y="203"/>
                    <a:pt x="106" y="195"/>
                    <a:pt x="106" y="187"/>
                  </a:cubicBezTo>
                  <a:cubicBezTo>
                    <a:pt x="105" y="183"/>
                    <a:pt x="106" y="178"/>
                    <a:pt x="105" y="173"/>
                  </a:cubicBezTo>
                  <a:cubicBezTo>
                    <a:pt x="105" y="166"/>
                    <a:pt x="104" y="159"/>
                    <a:pt x="104" y="151"/>
                  </a:cubicBezTo>
                  <a:cubicBezTo>
                    <a:pt x="104" y="151"/>
                    <a:pt x="103" y="150"/>
                    <a:pt x="102" y="149"/>
                  </a:cubicBezTo>
                  <a:cubicBezTo>
                    <a:pt x="95" y="151"/>
                    <a:pt x="87" y="153"/>
                    <a:pt x="80" y="155"/>
                  </a:cubicBezTo>
                  <a:cubicBezTo>
                    <a:pt x="72" y="157"/>
                    <a:pt x="63" y="160"/>
                    <a:pt x="55" y="161"/>
                  </a:cubicBezTo>
                  <a:cubicBezTo>
                    <a:pt x="42" y="164"/>
                    <a:pt x="29" y="165"/>
                    <a:pt x="16" y="167"/>
                  </a:cubicBezTo>
                  <a:cubicBezTo>
                    <a:pt x="13" y="167"/>
                    <a:pt x="11" y="168"/>
                    <a:pt x="9" y="168"/>
                  </a:cubicBezTo>
                  <a:cubicBezTo>
                    <a:pt x="4" y="168"/>
                    <a:pt x="1" y="165"/>
                    <a:pt x="1" y="161"/>
                  </a:cubicBezTo>
                  <a:cubicBezTo>
                    <a:pt x="0" y="157"/>
                    <a:pt x="1" y="153"/>
                    <a:pt x="1" y="149"/>
                  </a:cubicBezTo>
                  <a:cubicBezTo>
                    <a:pt x="2" y="144"/>
                    <a:pt x="3" y="139"/>
                    <a:pt x="4" y="134"/>
                  </a:cubicBezTo>
                  <a:cubicBezTo>
                    <a:pt x="5" y="127"/>
                    <a:pt x="7" y="120"/>
                    <a:pt x="11" y="114"/>
                  </a:cubicBezTo>
                  <a:cubicBezTo>
                    <a:pt x="14" y="108"/>
                    <a:pt x="16" y="102"/>
                    <a:pt x="18" y="96"/>
                  </a:cubicBezTo>
                  <a:cubicBezTo>
                    <a:pt x="19" y="90"/>
                    <a:pt x="21" y="84"/>
                    <a:pt x="23" y="77"/>
                  </a:cubicBezTo>
                  <a:cubicBezTo>
                    <a:pt x="27" y="64"/>
                    <a:pt x="31" y="50"/>
                    <a:pt x="34" y="36"/>
                  </a:cubicBezTo>
                  <a:cubicBezTo>
                    <a:pt x="36" y="26"/>
                    <a:pt x="39" y="17"/>
                    <a:pt x="42" y="8"/>
                  </a:cubicBezTo>
                  <a:cubicBezTo>
                    <a:pt x="43" y="3"/>
                    <a:pt x="46" y="0"/>
                    <a:pt x="52" y="0"/>
                  </a:cubicBezTo>
                  <a:cubicBezTo>
                    <a:pt x="55" y="4"/>
                    <a:pt x="56" y="9"/>
                    <a:pt x="57" y="14"/>
                  </a:cubicBezTo>
                  <a:cubicBezTo>
                    <a:pt x="60" y="36"/>
                    <a:pt x="64" y="58"/>
                    <a:pt x="67" y="81"/>
                  </a:cubicBezTo>
                  <a:cubicBezTo>
                    <a:pt x="68" y="85"/>
                    <a:pt x="68" y="89"/>
                    <a:pt x="70" y="92"/>
                  </a:cubicBezTo>
                  <a:cubicBezTo>
                    <a:pt x="78" y="89"/>
                    <a:pt x="85" y="86"/>
                    <a:pt x="93" y="83"/>
                  </a:cubicBezTo>
                  <a:cubicBezTo>
                    <a:pt x="95" y="82"/>
                    <a:pt x="98" y="81"/>
                    <a:pt x="100" y="81"/>
                  </a:cubicBezTo>
                  <a:cubicBezTo>
                    <a:pt x="117" y="78"/>
                    <a:pt x="134" y="76"/>
                    <a:pt x="151" y="73"/>
                  </a:cubicBezTo>
                  <a:cubicBezTo>
                    <a:pt x="156" y="73"/>
                    <a:pt x="160" y="73"/>
                    <a:pt x="163" y="76"/>
                  </a:cubicBezTo>
                  <a:cubicBezTo>
                    <a:pt x="164" y="77"/>
                    <a:pt x="166" y="79"/>
                    <a:pt x="166" y="80"/>
                  </a:cubicBezTo>
                  <a:cubicBezTo>
                    <a:pt x="168" y="87"/>
                    <a:pt x="170" y="93"/>
                    <a:pt x="169" y="100"/>
                  </a:cubicBezTo>
                  <a:cubicBezTo>
                    <a:pt x="166" y="113"/>
                    <a:pt x="163" y="125"/>
                    <a:pt x="161" y="138"/>
                  </a:cubicBezTo>
                  <a:cubicBezTo>
                    <a:pt x="157" y="157"/>
                    <a:pt x="152" y="177"/>
                    <a:pt x="147" y="196"/>
                  </a:cubicBezTo>
                  <a:cubicBezTo>
                    <a:pt x="144" y="204"/>
                    <a:pt x="143" y="212"/>
                    <a:pt x="141" y="221"/>
                  </a:cubicBezTo>
                  <a:cubicBezTo>
                    <a:pt x="138" y="235"/>
                    <a:pt x="132" y="247"/>
                    <a:pt x="127" y="260"/>
                  </a:cubicBezTo>
                  <a:close/>
                  <a:moveTo>
                    <a:pt x="47" y="44"/>
                  </a:moveTo>
                  <a:cubicBezTo>
                    <a:pt x="44" y="56"/>
                    <a:pt x="41" y="65"/>
                    <a:pt x="39" y="74"/>
                  </a:cubicBezTo>
                  <a:cubicBezTo>
                    <a:pt x="34" y="92"/>
                    <a:pt x="29" y="109"/>
                    <a:pt x="24" y="127"/>
                  </a:cubicBezTo>
                  <a:cubicBezTo>
                    <a:pt x="23" y="133"/>
                    <a:pt x="21" y="138"/>
                    <a:pt x="20" y="144"/>
                  </a:cubicBezTo>
                  <a:cubicBezTo>
                    <a:pt x="20" y="146"/>
                    <a:pt x="20" y="148"/>
                    <a:pt x="20" y="150"/>
                  </a:cubicBezTo>
                  <a:cubicBezTo>
                    <a:pt x="46" y="151"/>
                    <a:pt x="100" y="134"/>
                    <a:pt x="112" y="128"/>
                  </a:cubicBezTo>
                  <a:cubicBezTo>
                    <a:pt x="118" y="134"/>
                    <a:pt x="119" y="135"/>
                    <a:pt x="118" y="143"/>
                  </a:cubicBezTo>
                  <a:cubicBezTo>
                    <a:pt x="117" y="158"/>
                    <a:pt x="118" y="172"/>
                    <a:pt x="120" y="187"/>
                  </a:cubicBezTo>
                  <a:cubicBezTo>
                    <a:pt x="121" y="192"/>
                    <a:pt x="122" y="198"/>
                    <a:pt x="123" y="203"/>
                  </a:cubicBezTo>
                  <a:cubicBezTo>
                    <a:pt x="123" y="206"/>
                    <a:pt x="124" y="208"/>
                    <a:pt x="128" y="209"/>
                  </a:cubicBezTo>
                  <a:cubicBezTo>
                    <a:pt x="129" y="207"/>
                    <a:pt x="130" y="205"/>
                    <a:pt x="130" y="203"/>
                  </a:cubicBezTo>
                  <a:cubicBezTo>
                    <a:pt x="132" y="198"/>
                    <a:pt x="133" y="193"/>
                    <a:pt x="134" y="188"/>
                  </a:cubicBezTo>
                  <a:cubicBezTo>
                    <a:pt x="138" y="171"/>
                    <a:pt x="142" y="155"/>
                    <a:pt x="146" y="138"/>
                  </a:cubicBezTo>
                  <a:cubicBezTo>
                    <a:pt x="149" y="124"/>
                    <a:pt x="152" y="109"/>
                    <a:pt x="155" y="95"/>
                  </a:cubicBezTo>
                  <a:cubicBezTo>
                    <a:pt x="156" y="93"/>
                    <a:pt x="154" y="90"/>
                    <a:pt x="154" y="87"/>
                  </a:cubicBezTo>
                  <a:cubicBezTo>
                    <a:pt x="151" y="87"/>
                    <a:pt x="148" y="87"/>
                    <a:pt x="145" y="87"/>
                  </a:cubicBezTo>
                  <a:cubicBezTo>
                    <a:pt x="140" y="88"/>
                    <a:pt x="135" y="89"/>
                    <a:pt x="130" y="90"/>
                  </a:cubicBezTo>
                  <a:cubicBezTo>
                    <a:pt x="117" y="92"/>
                    <a:pt x="103" y="92"/>
                    <a:pt x="91" y="99"/>
                  </a:cubicBezTo>
                  <a:cubicBezTo>
                    <a:pt x="84" y="102"/>
                    <a:pt x="77" y="104"/>
                    <a:pt x="70" y="108"/>
                  </a:cubicBezTo>
                  <a:cubicBezTo>
                    <a:pt x="62" y="111"/>
                    <a:pt x="62" y="111"/>
                    <a:pt x="57" y="104"/>
                  </a:cubicBezTo>
                  <a:cubicBezTo>
                    <a:pt x="56" y="103"/>
                    <a:pt x="55" y="102"/>
                    <a:pt x="55" y="101"/>
                  </a:cubicBezTo>
                  <a:cubicBezTo>
                    <a:pt x="56" y="92"/>
                    <a:pt x="52" y="61"/>
                    <a:pt x="47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33"/>
            <p:cNvSpPr/>
            <p:nvPr/>
          </p:nvSpPr>
          <p:spPr bwMode="auto">
            <a:xfrm>
              <a:off x="2403475" y="728663"/>
              <a:ext cx="101600" cy="131763"/>
            </a:xfrm>
            <a:custGeom>
              <a:avLst/>
              <a:gdLst>
                <a:gd name="T0" fmla="*/ 34 w 36"/>
                <a:gd name="T1" fmla="*/ 36 h 47"/>
                <a:gd name="T2" fmla="*/ 22 w 36"/>
                <a:gd name="T3" fmla="*/ 25 h 47"/>
                <a:gd name="T4" fmla="*/ 17 w 36"/>
                <a:gd name="T5" fmla="*/ 11 h 47"/>
                <a:gd name="T6" fmla="*/ 0 w 36"/>
                <a:gd name="T7" fmla="*/ 11 h 47"/>
                <a:gd name="T8" fmla="*/ 9 w 36"/>
                <a:gd name="T9" fmla="*/ 34 h 47"/>
                <a:gd name="T10" fmla="*/ 30 w 36"/>
                <a:gd name="T11" fmla="*/ 45 h 47"/>
                <a:gd name="T12" fmla="*/ 34 w 36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34" y="36"/>
                  </a:moveTo>
                  <a:cubicBezTo>
                    <a:pt x="31" y="32"/>
                    <a:pt x="26" y="29"/>
                    <a:pt x="22" y="25"/>
                  </a:cubicBezTo>
                  <a:cubicBezTo>
                    <a:pt x="19" y="22"/>
                    <a:pt x="17" y="16"/>
                    <a:pt x="17" y="11"/>
                  </a:cubicBezTo>
                  <a:cubicBezTo>
                    <a:pt x="17" y="0"/>
                    <a:pt x="0" y="0"/>
                    <a:pt x="0" y="11"/>
                  </a:cubicBezTo>
                  <a:cubicBezTo>
                    <a:pt x="1" y="20"/>
                    <a:pt x="4" y="28"/>
                    <a:pt x="9" y="34"/>
                  </a:cubicBezTo>
                  <a:cubicBezTo>
                    <a:pt x="14" y="40"/>
                    <a:pt x="22" y="47"/>
                    <a:pt x="30" y="45"/>
                  </a:cubicBezTo>
                  <a:cubicBezTo>
                    <a:pt x="34" y="44"/>
                    <a:pt x="36" y="39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34"/>
            <p:cNvSpPr/>
            <p:nvPr/>
          </p:nvSpPr>
          <p:spPr bwMode="auto">
            <a:xfrm>
              <a:off x="2476500" y="703263"/>
              <a:ext cx="73025" cy="112713"/>
            </a:xfrm>
            <a:custGeom>
              <a:avLst/>
              <a:gdLst>
                <a:gd name="T0" fmla="*/ 6 w 26"/>
                <a:gd name="T1" fmla="*/ 4 h 40"/>
                <a:gd name="T2" fmla="*/ 0 w 26"/>
                <a:gd name="T3" fmla="*/ 4 h 40"/>
                <a:gd name="T4" fmla="*/ 16 w 26"/>
                <a:gd name="T5" fmla="*/ 37 h 40"/>
                <a:gd name="T6" fmla="*/ 22 w 26"/>
                <a:gd name="T7" fmla="*/ 37 h 40"/>
                <a:gd name="T8" fmla="*/ 6 w 26"/>
                <a:gd name="T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6" y="4"/>
                  </a:moveTo>
                  <a:cubicBezTo>
                    <a:pt x="5" y="1"/>
                    <a:pt x="0" y="0"/>
                    <a:pt x="0" y="4"/>
                  </a:cubicBezTo>
                  <a:cubicBezTo>
                    <a:pt x="0" y="17"/>
                    <a:pt x="11" y="26"/>
                    <a:pt x="16" y="37"/>
                  </a:cubicBezTo>
                  <a:cubicBezTo>
                    <a:pt x="17" y="40"/>
                    <a:pt x="21" y="40"/>
                    <a:pt x="22" y="37"/>
                  </a:cubicBezTo>
                  <a:cubicBezTo>
                    <a:pt x="26" y="22"/>
                    <a:pt x="7" y="17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rot="21018220">
            <a:off x="470937" y="663555"/>
            <a:ext cx="1576959" cy="1125437"/>
            <a:chOff x="7600950" y="6410325"/>
            <a:chExt cx="1857375" cy="1325563"/>
          </a:xfrm>
        </p:grpSpPr>
        <p:sp>
          <p:nvSpPr>
            <p:cNvPr id="76" name="Freeform 56"/>
            <p:cNvSpPr>
              <a:spLocks noEditPoints="1"/>
            </p:cNvSpPr>
            <p:nvPr/>
          </p:nvSpPr>
          <p:spPr bwMode="auto">
            <a:xfrm>
              <a:off x="8853488" y="7216775"/>
              <a:ext cx="450850" cy="476250"/>
            </a:xfrm>
            <a:custGeom>
              <a:avLst/>
              <a:gdLst>
                <a:gd name="T0" fmla="*/ 161 w 161"/>
                <a:gd name="T1" fmla="*/ 94 h 170"/>
                <a:gd name="T2" fmla="*/ 140 w 161"/>
                <a:gd name="T3" fmla="*/ 140 h 170"/>
                <a:gd name="T4" fmla="*/ 92 w 161"/>
                <a:gd name="T5" fmla="*/ 168 h 170"/>
                <a:gd name="T6" fmla="*/ 33 w 161"/>
                <a:gd name="T7" fmla="*/ 159 h 170"/>
                <a:gd name="T8" fmla="*/ 15 w 161"/>
                <a:gd name="T9" fmla="*/ 143 h 170"/>
                <a:gd name="T10" fmla="*/ 18 w 161"/>
                <a:gd name="T11" fmla="*/ 127 h 170"/>
                <a:gd name="T12" fmla="*/ 15 w 161"/>
                <a:gd name="T13" fmla="*/ 120 h 170"/>
                <a:gd name="T14" fmla="*/ 4 w 161"/>
                <a:gd name="T15" fmla="*/ 86 h 170"/>
                <a:gd name="T16" fmla="*/ 3 w 161"/>
                <a:gd name="T17" fmla="*/ 55 h 170"/>
                <a:gd name="T18" fmla="*/ 9 w 161"/>
                <a:gd name="T19" fmla="*/ 31 h 170"/>
                <a:gd name="T20" fmla="*/ 14 w 161"/>
                <a:gd name="T21" fmla="*/ 20 h 170"/>
                <a:gd name="T22" fmla="*/ 34 w 161"/>
                <a:gd name="T23" fmla="*/ 24 h 170"/>
                <a:gd name="T24" fmla="*/ 25 w 161"/>
                <a:gd name="T25" fmla="*/ 12 h 170"/>
                <a:gd name="T26" fmla="*/ 56 w 161"/>
                <a:gd name="T27" fmla="*/ 17 h 170"/>
                <a:gd name="T28" fmla="*/ 63 w 161"/>
                <a:gd name="T29" fmla="*/ 13 h 170"/>
                <a:gd name="T30" fmla="*/ 67 w 161"/>
                <a:gd name="T31" fmla="*/ 4 h 170"/>
                <a:gd name="T32" fmla="*/ 83 w 161"/>
                <a:gd name="T33" fmla="*/ 20 h 170"/>
                <a:gd name="T34" fmla="*/ 85 w 161"/>
                <a:gd name="T35" fmla="*/ 6 h 170"/>
                <a:gd name="T36" fmla="*/ 128 w 161"/>
                <a:gd name="T37" fmla="*/ 23 h 170"/>
                <a:gd name="T38" fmla="*/ 160 w 161"/>
                <a:gd name="T39" fmla="*/ 77 h 170"/>
                <a:gd name="T40" fmla="*/ 155 w 161"/>
                <a:gd name="T41" fmla="*/ 98 h 170"/>
                <a:gd name="T42" fmla="*/ 50 w 161"/>
                <a:gd name="T43" fmla="*/ 94 h 170"/>
                <a:gd name="T44" fmla="*/ 21 w 161"/>
                <a:gd name="T45" fmla="*/ 55 h 170"/>
                <a:gd name="T46" fmla="*/ 7 w 161"/>
                <a:gd name="T47" fmla="*/ 57 h 170"/>
                <a:gd name="T48" fmla="*/ 25 w 161"/>
                <a:gd name="T49" fmla="*/ 82 h 170"/>
                <a:gd name="T50" fmla="*/ 50 w 161"/>
                <a:gd name="T51" fmla="*/ 94 h 170"/>
                <a:gd name="T52" fmla="*/ 17 w 161"/>
                <a:gd name="T53" fmla="*/ 84 h 170"/>
                <a:gd name="T54" fmla="*/ 12 w 161"/>
                <a:gd name="T55" fmla="*/ 89 h 170"/>
                <a:gd name="T56" fmla="*/ 38 w 161"/>
                <a:gd name="T57" fmla="*/ 107 h 170"/>
                <a:gd name="T58" fmla="*/ 89 w 161"/>
                <a:gd name="T59" fmla="*/ 25 h 170"/>
                <a:gd name="T60" fmla="*/ 97 w 161"/>
                <a:gd name="T61" fmla="*/ 30 h 170"/>
                <a:gd name="T62" fmla="*/ 91 w 161"/>
                <a:gd name="T63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70">
                  <a:moveTo>
                    <a:pt x="157" y="100"/>
                  </a:moveTo>
                  <a:cubicBezTo>
                    <a:pt x="158" y="98"/>
                    <a:pt x="160" y="96"/>
                    <a:pt x="161" y="94"/>
                  </a:cubicBezTo>
                  <a:cubicBezTo>
                    <a:pt x="161" y="110"/>
                    <a:pt x="157" y="124"/>
                    <a:pt x="145" y="134"/>
                  </a:cubicBezTo>
                  <a:cubicBezTo>
                    <a:pt x="143" y="136"/>
                    <a:pt x="142" y="138"/>
                    <a:pt x="140" y="140"/>
                  </a:cubicBezTo>
                  <a:cubicBezTo>
                    <a:pt x="129" y="154"/>
                    <a:pt x="113" y="162"/>
                    <a:pt x="96" y="167"/>
                  </a:cubicBezTo>
                  <a:cubicBezTo>
                    <a:pt x="95" y="168"/>
                    <a:pt x="93" y="168"/>
                    <a:pt x="92" y="168"/>
                  </a:cubicBezTo>
                  <a:cubicBezTo>
                    <a:pt x="79" y="168"/>
                    <a:pt x="65" y="170"/>
                    <a:pt x="52" y="165"/>
                  </a:cubicBezTo>
                  <a:cubicBezTo>
                    <a:pt x="46" y="163"/>
                    <a:pt x="39" y="162"/>
                    <a:pt x="33" y="159"/>
                  </a:cubicBezTo>
                  <a:cubicBezTo>
                    <a:pt x="26" y="157"/>
                    <a:pt x="19" y="153"/>
                    <a:pt x="16" y="145"/>
                  </a:cubicBezTo>
                  <a:cubicBezTo>
                    <a:pt x="16" y="144"/>
                    <a:pt x="16" y="144"/>
                    <a:pt x="15" y="143"/>
                  </a:cubicBezTo>
                  <a:cubicBezTo>
                    <a:pt x="10" y="137"/>
                    <a:pt x="8" y="130"/>
                    <a:pt x="9" y="122"/>
                  </a:cubicBezTo>
                  <a:cubicBezTo>
                    <a:pt x="13" y="122"/>
                    <a:pt x="15" y="127"/>
                    <a:pt x="18" y="127"/>
                  </a:cubicBezTo>
                  <a:cubicBezTo>
                    <a:pt x="18" y="127"/>
                    <a:pt x="19" y="126"/>
                    <a:pt x="19" y="126"/>
                  </a:cubicBezTo>
                  <a:cubicBezTo>
                    <a:pt x="18" y="124"/>
                    <a:pt x="17" y="121"/>
                    <a:pt x="15" y="120"/>
                  </a:cubicBezTo>
                  <a:cubicBezTo>
                    <a:pt x="6" y="112"/>
                    <a:pt x="1" y="102"/>
                    <a:pt x="0" y="90"/>
                  </a:cubicBezTo>
                  <a:cubicBezTo>
                    <a:pt x="1" y="89"/>
                    <a:pt x="3" y="87"/>
                    <a:pt x="4" y="86"/>
                  </a:cubicBezTo>
                  <a:cubicBezTo>
                    <a:pt x="4" y="83"/>
                    <a:pt x="4" y="81"/>
                    <a:pt x="3" y="79"/>
                  </a:cubicBezTo>
                  <a:cubicBezTo>
                    <a:pt x="0" y="71"/>
                    <a:pt x="1" y="63"/>
                    <a:pt x="3" y="55"/>
                  </a:cubicBezTo>
                  <a:cubicBezTo>
                    <a:pt x="5" y="49"/>
                    <a:pt x="7" y="43"/>
                    <a:pt x="7" y="37"/>
                  </a:cubicBezTo>
                  <a:cubicBezTo>
                    <a:pt x="7" y="35"/>
                    <a:pt x="8" y="33"/>
                    <a:pt x="9" y="31"/>
                  </a:cubicBezTo>
                  <a:cubicBezTo>
                    <a:pt x="12" y="31"/>
                    <a:pt x="15" y="31"/>
                    <a:pt x="17" y="32"/>
                  </a:cubicBezTo>
                  <a:cubicBezTo>
                    <a:pt x="20" y="27"/>
                    <a:pt x="14" y="25"/>
                    <a:pt x="14" y="20"/>
                  </a:cubicBezTo>
                  <a:cubicBezTo>
                    <a:pt x="15" y="19"/>
                    <a:pt x="17" y="17"/>
                    <a:pt x="19" y="15"/>
                  </a:cubicBezTo>
                  <a:cubicBezTo>
                    <a:pt x="24" y="18"/>
                    <a:pt x="29" y="22"/>
                    <a:pt x="34" y="24"/>
                  </a:cubicBezTo>
                  <a:cubicBezTo>
                    <a:pt x="39" y="27"/>
                    <a:pt x="42" y="31"/>
                    <a:pt x="49" y="35"/>
                  </a:cubicBezTo>
                  <a:cubicBezTo>
                    <a:pt x="45" y="20"/>
                    <a:pt x="33" y="19"/>
                    <a:pt x="25" y="12"/>
                  </a:cubicBezTo>
                  <a:cubicBezTo>
                    <a:pt x="29" y="10"/>
                    <a:pt x="33" y="8"/>
                    <a:pt x="37" y="6"/>
                  </a:cubicBezTo>
                  <a:cubicBezTo>
                    <a:pt x="43" y="10"/>
                    <a:pt x="49" y="14"/>
                    <a:pt x="56" y="17"/>
                  </a:cubicBezTo>
                  <a:cubicBezTo>
                    <a:pt x="62" y="21"/>
                    <a:pt x="67" y="27"/>
                    <a:pt x="76" y="25"/>
                  </a:cubicBezTo>
                  <a:cubicBezTo>
                    <a:pt x="72" y="19"/>
                    <a:pt x="67" y="17"/>
                    <a:pt x="63" y="13"/>
                  </a:cubicBezTo>
                  <a:cubicBezTo>
                    <a:pt x="58" y="10"/>
                    <a:pt x="53" y="8"/>
                    <a:pt x="49" y="5"/>
                  </a:cubicBezTo>
                  <a:cubicBezTo>
                    <a:pt x="55" y="0"/>
                    <a:pt x="62" y="0"/>
                    <a:pt x="67" y="4"/>
                  </a:cubicBezTo>
                  <a:cubicBezTo>
                    <a:pt x="69" y="5"/>
                    <a:pt x="71" y="7"/>
                    <a:pt x="73" y="10"/>
                  </a:cubicBezTo>
                  <a:cubicBezTo>
                    <a:pt x="77" y="13"/>
                    <a:pt x="80" y="16"/>
                    <a:pt x="83" y="20"/>
                  </a:cubicBezTo>
                  <a:cubicBezTo>
                    <a:pt x="86" y="17"/>
                    <a:pt x="87" y="15"/>
                    <a:pt x="89" y="13"/>
                  </a:cubicBezTo>
                  <a:cubicBezTo>
                    <a:pt x="88" y="11"/>
                    <a:pt x="87" y="9"/>
                    <a:pt x="85" y="6"/>
                  </a:cubicBezTo>
                  <a:cubicBezTo>
                    <a:pt x="99" y="6"/>
                    <a:pt x="109" y="10"/>
                    <a:pt x="118" y="18"/>
                  </a:cubicBezTo>
                  <a:cubicBezTo>
                    <a:pt x="121" y="21"/>
                    <a:pt x="123" y="23"/>
                    <a:pt x="128" y="23"/>
                  </a:cubicBezTo>
                  <a:cubicBezTo>
                    <a:pt x="132" y="24"/>
                    <a:pt x="136" y="27"/>
                    <a:pt x="139" y="30"/>
                  </a:cubicBezTo>
                  <a:cubicBezTo>
                    <a:pt x="152" y="43"/>
                    <a:pt x="157" y="59"/>
                    <a:pt x="160" y="77"/>
                  </a:cubicBezTo>
                  <a:cubicBezTo>
                    <a:pt x="161" y="80"/>
                    <a:pt x="160" y="83"/>
                    <a:pt x="159" y="86"/>
                  </a:cubicBezTo>
                  <a:cubicBezTo>
                    <a:pt x="158" y="90"/>
                    <a:pt x="157" y="94"/>
                    <a:pt x="155" y="98"/>
                  </a:cubicBezTo>
                  <a:cubicBezTo>
                    <a:pt x="156" y="98"/>
                    <a:pt x="157" y="99"/>
                    <a:pt x="157" y="100"/>
                  </a:cubicBezTo>
                  <a:close/>
                  <a:moveTo>
                    <a:pt x="50" y="94"/>
                  </a:moveTo>
                  <a:cubicBezTo>
                    <a:pt x="50" y="90"/>
                    <a:pt x="50" y="88"/>
                    <a:pt x="50" y="88"/>
                  </a:cubicBezTo>
                  <a:cubicBezTo>
                    <a:pt x="40" y="77"/>
                    <a:pt x="29" y="67"/>
                    <a:pt x="21" y="55"/>
                  </a:cubicBezTo>
                  <a:cubicBezTo>
                    <a:pt x="20" y="53"/>
                    <a:pt x="17" y="52"/>
                    <a:pt x="15" y="51"/>
                  </a:cubicBezTo>
                  <a:cubicBezTo>
                    <a:pt x="10" y="49"/>
                    <a:pt x="6" y="53"/>
                    <a:pt x="7" y="57"/>
                  </a:cubicBezTo>
                  <a:cubicBezTo>
                    <a:pt x="8" y="61"/>
                    <a:pt x="9" y="65"/>
                    <a:pt x="12" y="67"/>
                  </a:cubicBezTo>
                  <a:cubicBezTo>
                    <a:pt x="16" y="73"/>
                    <a:pt x="20" y="78"/>
                    <a:pt x="25" y="82"/>
                  </a:cubicBezTo>
                  <a:cubicBezTo>
                    <a:pt x="29" y="79"/>
                    <a:pt x="33" y="78"/>
                    <a:pt x="37" y="82"/>
                  </a:cubicBezTo>
                  <a:cubicBezTo>
                    <a:pt x="41" y="85"/>
                    <a:pt x="44" y="89"/>
                    <a:pt x="50" y="94"/>
                  </a:cubicBezTo>
                  <a:close/>
                  <a:moveTo>
                    <a:pt x="38" y="107"/>
                  </a:moveTo>
                  <a:cubicBezTo>
                    <a:pt x="35" y="96"/>
                    <a:pt x="26" y="90"/>
                    <a:pt x="17" y="84"/>
                  </a:cubicBezTo>
                  <a:cubicBezTo>
                    <a:pt x="16" y="83"/>
                    <a:pt x="13" y="84"/>
                    <a:pt x="13" y="85"/>
                  </a:cubicBezTo>
                  <a:cubicBezTo>
                    <a:pt x="12" y="85"/>
                    <a:pt x="12" y="88"/>
                    <a:pt x="12" y="89"/>
                  </a:cubicBezTo>
                  <a:cubicBezTo>
                    <a:pt x="18" y="98"/>
                    <a:pt x="26" y="104"/>
                    <a:pt x="35" y="108"/>
                  </a:cubicBezTo>
                  <a:cubicBezTo>
                    <a:pt x="36" y="108"/>
                    <a:pt x="37" y="108"/>
                    <a:pt x="38" y="107"/>
                  </a:cubicBezTo>
                  <a:close/>
                  <a:moveTo>
                    <a:pt x="91" y="24"/>
                  </a:moveTo>
                  <a:cubicBezTo>
                    <a:pt x="90" y="24"/>
                    <a:pt x="90" y="25"/>
                    <a:pt x="89" y="25"/>
                  </a:cubicBezTo>
                  <a:cubicBezTo>
                    <a:pt x="91" y="27"/>
                    <a:pt x="93" y="29"/>
                    <a:pt x="95" y="30"/>
                  </a:cubicBezTo>
                  <a:cubicBezTo>
                    <a:pt x="95" y="31"/>
                    <a:pt x="96" y="30"/>
                    <a:pt x="97" y="30"/>
                  </a:cubicBezTo>
                  <a:cubicBezTo>
                    <a:pt x="97" y="29"/>
                    <a:pt x="97" y="28"/>
                    <a:pt x="97" y="28"/>
                  </a:cubicBezTo>
                  <a:cubicBezTo>
                    <a:pt x="95" y="26"/>
                    <a:pt x="93" y="25"/>
                    <a:pt x="91" y="2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7"/>
            <p:cNvSpPr/>
            <p:nvPr/>
          </p:nvSpPr>
          <p:spPr bwMode="auto">
            <a:xfrm>
              <a:off x="8153400" y="6516688"/>
              <a:ext cx="987425" cy="673100"/>
            </a:xfrm>
            <a:custGeom>
              <a:avLst/>
              <a:gdLst>
                <a:gd name="T0" fmla="*/ 352 w 353"/>
                <a:gd name="T1" fmla="*/ 240 h 240"/>
                <a:gd name="T2" fmla="*/ 303 w 353"/>
                <a:gd name="T3" fmla="*/ 234 h 240"/>
                <a:gd name="T4" fmla="*/ 285 w 353"/>
                <a:gd name="T5" fmla="*/ 209 h 240"/>
                <a:gd name="T6" fmla="*/ 271 w 353"/>
                <a:gd name="T7" fmla="*/ 191 h 240"/>
                <a:gd name="T8" fmla="*/ 222 w 353"/>
                <a:gd name="T9" fmla="*/ 140 h 240"/>
                <a:gd name="T10" fmla="*/ 211 w 353"/>
                <a:gd name="T11" fmla="*/ 130 h 240"/>
                <a:gd name="T12" fmla="*/ 84 w 353"/>
                <a:gd name="T13" fmla="*/ 39 h 240"/>
                <a:gd name="T14" fmla="*/ 45 w 353"/>
                <a:gd name="T15" fmla="*/ 20 h 240"/>
                <a:gd name="T16" fmla="*/ 8 w 353"/>
                <a:gd name="T17" fmla="*/ 5 h 240"/>
                <a:gd name="T18" fmla="*/ 0 w 353"/>
                <a:gd name="T19" fmla="*/ 0 h 240"/>
                <a:gd name="T20" fmla="*/ 111 w 353"/>
                <a:gd name="T21" fmla="*/ 38 h 240"/>
                <a:gd name="T22" fmla="*/ 198 w 353"/>
                <a:gd name="T23" fmla="*/ 89 h 240"/>
                <a:gd name="T24" fmla="*/ 200 w 353"/>
                <a:gd name="T25" fmla="*/ 90 h 240"/>
                <a:gd name="T26" fmla="*/ 264 w 353"/>
                <a:gd name="T27" fmla="*/ 140 h 240"/>
                <a:gd name="T28" fmla="*/ 318 w 353"/>
                <a:gd name="T29" fmla="*/ 199 h 240"/>
                <a:gd name="T30" fmla="*/ 350 w 353"/>
                <a:gd name="T31" fmla="*/ 235 h 240"/>
                <a:gd name="T32" fmla="*/ 352 w 353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240">
                  <a:moveTo>
                    <a:pt x="352" y="240"/>
                  </a:moveTo>
                  <a:cubicBezTo>
                    <a:pt x="336" y="239"/>
                    <a:pt x="320" y="231"/>
                    <a:pt x="303" y="234"/>
                  </a:cubicBezTo>
                  <a:cubicBezTo>
                    <a:pt x="297" y="225"/>
                    <a:pt x="291" y="217"/>
                    <a:pt x="285" y="209"/>
                  </a:cubicBezTo>
                  <a:cubicBezTo>
                    <a:pt x="281" y="203"/>
                    <a:pt x="276" y="197"/>
                    <a:pt x="271" y="191"/>
                  </a:cubicBezTo>
                  <a:cubicBezTo>
                    <a:pt x="255" y="174"/>
                    <a:pt x="239" y="157"/>
                    <a:pt x="222" y="140"/>
                  </a:cubicBezTo>
                  <a:cubicBezTo>
                    <a:pt x="219" y="137"/>
                    <a:pt x="215" y="133"/>
                    <a:pt x="211" y="130"/>
                  </a:cubicBezTo>
                  <a:cubicBezTo>
                    <a:pt x="170" y="98"/>
                    <a:pt x="129" y="65"/>
                    <a:pt x="84" y="39"/>
                  </a:cubicBezTo>
                  <a:cubicBezTo>
                    <a:pt x="71" y="32"/>
                    <a:pt x="59" y="25"/>
                    <a:pt x="45" y="20"/>
                  </a:cubicBezTo>
                  <a:cubicBezTo>
                    <a:pt x="33" y="15"/>
                    <a:pt x="20" y="10"/>
                    <a:pt x="8" y="5"/>
                  </a:cubicBezTo>
                  <a:cubicBezTo>
                    <a:pt x="5" y="4"/>
                    <a:pt x="2" y="2"/>
                    <a:pt x="0" y="0"/>
                  </a:cubicBezTo>
                  <a:cubicBezTo>
                    <a:pt x="38" y="11"/>
                    <a:pt x="75" y="22"/>
                    <a:pt x="111" y="38"/>
                  </a:cubicBezTo>
                  <a:cubicBezTo>
                    <a:pt x="142" y="52"/>
                    <a:pt x="170" y="70"/>
                    <a:pt x="198" y="89"/>
                  </a:cubicBezTo>
                  <a:cubicBezTo>
                    <a:pt x="199" y="89"/>
                    <a:pt x="199" y="90"/>
                    <a:pt x="200" y="90"/>
                  </a:cubicBezTo>
                  <a:cubicBezTo>
                    <a:pt x="221" y="107"/>
                    <a:pt x="245" y="120"/>
                    <a:pt x="264" y="140"/>
                  </a:cubicBezTo>
                  <a:cubicBezTo>
                    <a:pt x="282" y="160"/>
                    <a:pt x="301" y="178"/>
                    <a:pt x="318" y="199"/>
                  </a:cubicBezTo>
                  <a:cubicBezTo>
                    <a:pt x="329" y="212"/>
                    <a:pt x="340" y="223"/>
                    <a:pt x="350" y="235"/>
                  </a:cubicBezTo>
                  <a:cubicBezTo>
                    <a:pt x="351" y="236"/>
                    <a:pt x="353" y="237"/>
                    <a:pt x="352" y="240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8"/>
            <p:cNvSpPr/>
            <p:nvPr/>
          </p:nvSpPr>
          <p:spPr bwMode="auto">
            <a:xfrm>
              <a:off x="8359775" y="6653213"/>
              <a:ext cx="611188" cy="569913"/>
            </a:xfrm>
            <a:custGeom>
              <a:avLst/>
              <a:gdLst>
                <a:gd name="T0" fmla="*/ 0 w 218"/>
                <a:gd name="T1" fmla="*/ 1 h 203"/>
                <a:gd name="T2" fmla="*/ 8 w 218"/>
                <a:gd name="T3" fmla="*/ 4 h 203"/>
                <a:gd name="T4" fmla="*/ 98 w 218"/>
                <a:gd name="T5" fmla="*/ 66 h 203"/>
                <a:gd name="T6" fmla="*/ 113 w 218"/>
                <a:gd name="T7" fmla="*/ 79 h 203"/>
                <a:gd name="T8" fmla="*/ 163 w 218"/>
                <a:gd name="T9" fmla="*/ 123 h 203"/>
                <a:gd name="T10" fmla="*/ 193 w 218"/>
                <a:gd name="T11" fmla="*/ 154 h 203"/>
                <a:gd name="T12" fmla="*/ 218 w 218"/>
                <a:gd name="T13" fmla="*/ 185 h 203"/>
                <a:gd name="T14" fmla="*/ 182 w 218"/>
                <a:gd name="T15" fmla="*/ 203 h 203"/>
                <a:gd name="T16" fmla="*/ 180 w 218"/>
                <a:gd name="T17" fmla="*/ 201 h 203"/>
                <a:gd name="T18" fmla="*/ 153 w 218"/>
                <a:gd name="T19" fmla="*/ 157 h 203"/>
                <a:gd name="T20" fmla="*/ 108 w 218"/>
                <a:gd name="T21" fmla="*/ 97 h 203"/>
                <a:gd name="T22" fmla="*/ 102 w 218"/>
                <a:gd name="T23" fmla="*/ 91 h 203"/>
                <a:gd name="T24" fmla="*/ 60 w 218"/>
                <a:gd name="T25" fmla="*/ 52 h 203"/>
                <a:gd name="T26" fmla="*/ 11 w 218"/>
                <a:gd name="T27" fmla="*/ 11 h 203"/>
                <a:gd name="T28" fmla="*/ 0 w 218"/>
                <a:gd name="T29" fmla="*/ 0 h 203"/>
                <a:gd name="T30" fmla="*/ 0 w 218"/>
                <a:gd name="T31" fmla="*/ 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203">
                  <a:moveTo>
                    <a:pt x="0" y="1"/>
                  </a:moveTo>
                  <a:cubicBezTo>
                    <a:pt x="2" y="2"/>
                    <a:pt x="5" y="2"/>
                    <a:pt x="8" y="4"/>
                  </a:cubicBezTo>
                  <a:cubicBezTo>
                    <a:pt x="39" y="22"/>
                    <a:pt x="69" y="43"/>
                    <a:pt x="98" y="66"/>
                  </a:cubicBezTo>
                  <a:cubicBezTo>
                    <a:pt x="103" y="70"/>
                    <a:pt x="108" y="75"/>
                    <a:pt x="113" y="79"/>
                  </a:cubicBezTo>
                  <a:cubicBezTo>
                    <a:pt x="132" y="91"/>
                    <a:pt x="148" y="107"/>
                    <a:pt x="163" y="123"/>
                  </a:cubicBezTo>
                  <a:cubicBezTo>
                    <a:pt x="173" y="134"/>
                    <a:pt x="183" y="144"/>
                    <a:pt x="193" y="154"/>
                  </a:cubicBezTo>
                  <a:cubicBezTo>
                    <a:pt x="201" y="164"/>
                    <a:pt x="209" y="174"/>
                    <a:pt x="218" y="185"/>
                  </a:cubicBezTo>
                  <a:cubicBezTo>
                    <a:pt x="205" y="191"/>
                    <a:pt x="193" y="197"/>
                    <a:pt x="182" y="203"/>
                  </a:cubicBezTo>
                  <a:cubicBezTo>
                    <a:pt x="181" y="202"/>
                    <a:pt x="180" y="202"/>
                    <a:pt x="180" y="201"/>
                  </a:cubicBezTo>
                  <a:cubicBezTo>
                    <a:pt x="174" y="185"/>
                    <a:pt x="163" y="171"/>
                    <a:pt x="153" y="157"/>
                  </a:cubicBezTo>
                  <a:cubicBezTo>
                    <a:pt x="139" y="136"/>
                    <a:pt x="123" y="117"/>
                    <a:pt x="108" y="97"/>
                  </a:cubicBezTo>
                  <a:cubicBezTo>
                    <a:pt x="106" y="95"/>
                    <a:pt x="104" y="93"/>
                    <a:pt x="102" y="91"/>
                  </a:cubicBezTo>
                  <a:cubicBezTo>
                    <a:pt x="88" y="79"/>
                    <a:pt x="74" y="65"/>
                    <a:pt x="60" y="52"/>
                  </a:cubicBezTo>
                  <a:cubicBezTo>
                    <a:pt x="44" y="37"/>
                    <a:pt x="27" y="24"/>
                    <a:pt x="11" y="11"/>
                  </a:cubicBezTo>
                  <a:cubicBezTo>
                    <a:pt x="7" y="7"/>
                    <a:pt x="3" y="4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9"/>
            <p:cNvSpPr/>
            <p:nvPr/>
          </p:nvSpPr>
          <p:spPr bwMode="auto">
            <a:xfrm>
              <a:off x="7962900" y="6477000"/>
              <a:ext cx="769938" cy="784225"/>
            </a:xfrm>
            <a:custGeom>
              <a:avLst/>
              <a:gdLst>
                <a:gd name="T0" fmla="*/ 1 w 275"/>
                <a:gd name="T1" fmla="*/ 0 h 280"/>
                <a:gd name="T2" fmla="*/ 29 w 275"/>
                <a:gd name="T3" fmla="*/ 12 h 280"/>
                <a:gd name="T4" fmla="*/ 112 w 275"/>
                <a:gd name="T5" fmla="*/ 63 h 280"/>
                <a:gd name="T6" fmla="*/ 220 w 275"/>
                <a:gd name="T7" fmla="*/ 174 h 280"/>
                <a:gd name="T8" fmla="*/ 228 w 275"/>
                <a:gd name="T9" fmla="*/ 187 h 280"/>
                <a:gd name="T10" fmla="*/ 254 w 275"/>
                <a:gd name="T11" fmla="*/ 229 h 280"/>
                <a:gd name="T12" fmla="*/ 275 w 275"/>
                <a:gd name="T13" fmla="*/ 277 h 280"/>
                <a:gd name="T14" fmla="*/ 274 w 275"/>
                <a:gd name="T15" fmla="*/ 280 h 280"/>
                <a:gd name="T16" fmla="*/ 271 w 275"/>
                <a:gd name="T17" fmla="*/ 275 h 280"/>
                <a:gd name="T18" fmla="*/ 177 w 275"/>
                <a:gd name="T19" fmla="*/ 143 h 280"/>
                <a:gd name="T20" fmla="*/ 61 w 275"/>
                <a:gd name="T21" fmla="*/ 39 h 280"/>
                <a:gd name="T22" fmla="*/ 4 w 275"/>
                <a:gd name="T23" fmla="*/ 5 h 280"/>
                <a:gd name="T24" fmla="*/ 1 w 275"/>
                <a:gd name="T2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0">
                  <a:moveTo>
                    <a:pt x="1" y="0"/>
                  </a:moveTo>
                  <a:cubicBezTo>
                    <a:pt x="10" y="4"/>
                    <a:pt x="19" y="8"/>
                    <a:pt x="29" y="12"/>
                  </a:cubicBezTo>
                  <a:cubicBezTo>
                    <a:pt x="59" y="25"/>
                    <a:pt x="86" y="43"/>
                    <a:pt x="112" y="63"/>
                  </a:cubicBezTo>
                  <a:cubicBezTo>
                    <a:pt x="153" y="95"/>
                    <a:pt x="188" y="133"/>
                    <a:pt x="220" y="174"/>
                  </a:cubicBezTo>
                  <a:cubicBezTo>
                    <a:pt x="223" y="178"/>
                    <a:pt x="226" y="182"/>
                    <a:pt x="228" y="187"/>
                  </a:cubicBezTo>
                  <a:cubicBezTo>
                    <a:pt x="237" y="201"/>
                    <a:pt x="245" y="215"/>
                    <a:pt x="254" y="229"/>
                  </a:cubicBezTo>
                  <a:cubicBezTo>
                    <a:pt x="263" y="244"/>
                    <a:pt x="269" y="261"/>
                    <a:pt x="275" y="277"/>
                  </a:cubicBezTo>
                  <a:cubicBezTo>
                    <a:pt x="275" y="278"/>
                    <a:pt x="275" y="279"/>
                    <a:pt x="274" y="280"/>
                  </a:cubicBezTo>
                  <a:cubicBezTo>
                    <a:pt x="273" y="278"/>
                    <a:pt x="272" y="277"/>
                    <a:pt x="271" y="275"/>
                  </a:cubicBezTo>
                  <a:cubicBezTo>
                    <a:pt x="243" y="228"/>
                    <a:pt x="213" y="183"/>
                    <a:pt x="177" y="143"/>
                  </a:cubicBezTo>
                  <a:cubicBezTo>
                    <a:pt x="142" y="104"/>
                    <a:pt x="105" y="68"/>
                    <a:pt x="61" y="39"/>
                  </a:cubicBezTo>
                  <a:cubicBezTo>
                    <a:pt x="42" y="27"/>
                    <a:pt x="23" y="16"/>
                    <a:pt x="4" y="5"/>
                  </a:cubicBezTo>
                  <a:cubicBezTo>
                    <a:pt x="2" y="4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60"/>
            <p:cNvSpPr/>
            <p:nvPr/>
          </p:nvSpPr>
          <p:spPr bwMode="auto">
            <a:xfrm>
              <a:off x="8604250" y="6923088"/>
              <a:ext cx="239713" cy="385763"/>
            </a:xfrm>
            <a:custGeom>
              <a:avLst/>
              <a:gdLst>
                <a:gd name="T0" fmla="*/ 78 w 86"/>
                <a:gd name="T1" fmla="*/ 138 h 138"/>
                <a:gd name="T2" fmla="*/ 75 w 86"/>
                <a:gd name="T3" fmla="*/ 132 h 138"/>
                <a:gd name="T4" fmla="*/ 42 w 86"/>
                <a:gd name="T5" fmla="*/ 69 h 138"/>
                <a:gd name="T6" fmla="*/ 12 w 86"/>
                <a:gd name="T7" fmla="*/ 19 h 138"/>
                <a:gd name="T8" fmla="*/ 0 w 86"/>
                <a:gd name="T9" fmla="*/ 0 h 138"/>
                <a:gd name="T10" fmla="*/ 12 w 86"/>
                <a:gd name="T11" fmla="*/ 10 h 138"/>
                <a:gd name="T12" fmla="*/ 30 w 86"/>
                <a:gd name="T13" fmla="*/ 33 h 138"/>
                <a:gd name="T14" fmla="*/ 51 w 86"/>
                <a:gd name="T15" fmla="*/ 61 h 138"/>
                <a:gd name="T16" fmla="*/ 59 w 86"/>
                <a:gd name="T17" fmla="*/ 74 h 138"/>
                <a:gd name="T18" fmla="*/ 66 w 86"/>
                <a:gd name="T19" fmla="*/ 84 h 138"/>
                <a:gd name="T20" fmla="*/ 83 w 86"/>
                <a:gd name="T21" fmla="*/ 110 h 138"/>
                <a:gd name="T22" fmla="*/ 84 w 86"/>
                <a:gd name="T23" fmla="*/ 122 h 138"/>
                <a:gd name="T24" fmla="*/ 78 w 86"/>
                <a:gd name="T2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38">
                  <a:moveTo>
                    <a:pt x="78" y="138"/>
                  </a:moveTo>
                  <a:cubicBezTo>
                    <a:pt x="76" y="135"/>
                    <a:pt x="75" y="134"/>
                    <a:pt x="75" y="132"/>
                  </a:cubicBezTo>
                  <a:cubicBezTo>
                    <a:pt x="66" y="110"/>
                    <a:pt x="55" y="89"/>
                    <a:pt x="42" y="69"/>
                  </a:cubicBezTo>
                  <a:cubicBezTo>
                    <a:pt x="31" y="53"/>
                    <a:pt x="21" y="36"/>
                    <a:pt x="12" y="19"/>
                  </a:cubicBezTo>
                  <a:cubicBezTo>
                    <a:pt x="9" y="13"/>
                    <a:pt x="5" y="8"/>
                    <a:pt x="0" y="0"/>
                  </a:cubicBezTo>
                  <a:cubicBezTo>
                    <a:pt x="6" y="3"/>
                    <a:pt x="9" y="6"/>
                    <a:pt x="12" y="10"/>
                  </a:cubicBezTo>
                  <a:cubicBezTo>
                    <a:pt x="18" y="17"/>
                    <a:pt x="24" y="25"/>
                    <a:pt x="30" y="33"/>
                  </a:cubicBezTo>
                  <a:cubicBezTo>
                    <a:pt x="37" y="42"/>
                    <a:pt x="44" y="51"/>
                    <a:pt x="51" y="61"/>
                  </a:cubicBezTo>
                  <a:cubicBezTo>
                    <a:pt x="54" y="65"/>
                    <a:pt x="56" y="69"/>
                    <a:pt x="59" y="74"/>
                  </a:cubicBezTo>
                  <a:cubicBezTo>
                    <a:pt x="62" y="77"/>
                    <a:pt x="63" y="81"/>
                    <a:pt x="66" y="84"/>
                  </a:cubicBezTo>
                  <a:cubicBezTo>
                    <a:pt x="74" y="91"/>
                    <a:pt x="78" y="101"/>
                    <a:pt x="83" y="110"/>
                  </a:cubicBezTo>
                  <a:cubicBezTo>
                    <a:pt x="85" y="114"/>
                    <a:pt x="86" y="118"/>
                    <a:pt x="84" y="122"/>
                  </a:cubicBezTo>
                  <a:cubicBezTo>
                    <a:pt x="82" y="127"/>
                    <a:pt x="80" y="132"/>
                    <a:pt x="78" y="138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61"/>
            <p:cNvSpPr/>
            <p:nvPr/>
          </p:nvSpPr>
          <p:spPr bwMode="auto">
            <a:xfrm>
              <a:off x="7953375" y="6472238"/>
              <a:ext cx="11113" cy="7938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0 h 3"/>
                <a:gd name="T4" fmla="*/ 4 w 4"/>
                <a:gd name="T5" fmla="*/ 2 h 3"/>
                <a:gd name="T6" fmla="*/ 4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1"/>
                    <a:pt x="2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2"/>
            <p:cNvSpPr/>
            <p:nvPr/>
          </p:nvSpPr>
          <p:spPr bwMode="auto">
            <a:xfrm>
              <a:off x="8332788" y="6630988"/>
              <a:ext cx="12700" cy="14288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5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1" y="2"/>
                    <a:pt x="3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3"/>
            <p:cNvSpPr/>
            <p:nvPr/>
          </p:nvSpPr>
          <p:spPr bwMode="auto">
            <a:xfrm>
              <a:off x="8301038" y="661670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4"/>
            <p:cNvSpPr/>
            <p:nvPr/>
          </p:nvSpPr>
          <p:spPr bwMode="auto">
            <a:xfrm>
              <a:off x="8345488" y="6645275"/>
              <a:ext cx="14288" cy="11113"/>
            </a:xfrm>
            <a:custGeom>
              <a:avLst/>
              <a:gdLst>
                <a:gd name="T0" fmla="*/ 5 w 5"/>
                <a:gd name="T1" fmla="*/ 3 h 4"/>
                <a:gd name="T2" fmla="*/ 0 w 5"/>
                <a:gd name="T3" fmla="*/ 0 h 4"/>
                <a:gd name="T4" fmla="*/ 0 w 5"/>
                <a:gd name="T5" fmla="*/ 0 h 4"/>
                <a:gd name="T6" fmla="*/ 5 w 5"/>
                <a:gd name="T7" fmla="*/ 4 h 4"/>
                <a:gd name="T8" fmla="*/ 5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3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0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5"/>
            <p:cNvSpPr/>
            <p:nvPr/>
          </p:nvSpPr>
          <p:spPr bwMode="auto">
            <a:xfrm>
              <a:off x="8326438" y="6630988"/>
              <a:ext cx="6350" cy="0"/>
            </a:xfrm>
            <a:custGeom>
              <a:avLst/>
              <a:gdLst>
                <a:gd name="T0" fmla="*/ 2 w 2"/>
                <a:gd name="T1" fmla="*/ 1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6"/>
            <p:cNvSpPr>
              <a:spLocks noEditPoints="1"/>
            </p:cNvSpPr>
            <p:nvPr/>
          </p:nvSpPr>
          <p:spPr bwMode="auto">
            <a:xfrm>
              <a:off x="7820025" y="6410325"/>
              <a:ext cx="1525588" cy="1325563"/>
            </a:xfrm>
            <a:custGeom>
              <a:avLst/>
              <a:gdLst>
                <a:gd name="T0" fmla="*/ 43 w 545"/>
                <a:gd name="T1" fmla="*/ 7 h 473"/>
                <a:gd name="T2" fmla="*/ 198 w 545"/>
                <a:gd name="T3" fmla="*/ 45 h 473"/>
                <a:gd name="T4" fmla="*/ 397 w 545"/>
                <a:gd name="T5" fmla="*/ 168 h 473"/>
                <a:gd name="T6" fmla="*/ 521 w 545"/>
                <a:gd name="T7" fmla="*/ 311 h 473"/>
                <a:gd name="T8" fmla="*/ 514 w 545"/>
                <a:gd name="T9" fmla="*/ 442 h 473"/>
                <a:gd name="T10" fmla="*/ 467 w 545"/>
                <a:gd name="T11" fmla="*/ 470 h 473"/>
                <a:gd name="T12" fmla="*/ 380 w 545"/>
                <a:gd name="T13" fmla="*/ 452 h 473"/>
                <a:gd name="T14" fmla="*/ 345 w 545"/>
                <a:gd name="T15" fmla="*/ 379 h 473"/>
                <a:gd name="T16" fmla="*/ 302 w 545"/>
                <a:gd name="T17" fmla="*/ 293 h 473"/>
                <a:gd name="T18" fmla="*/ 33 w 545"/>
                <a:gd name="T19" fmla="*/ 29 h 473"/>
                <a:gd name="T20" fmla="*/ 188 w 545"/>
                <a:gd name="T21" fmla="*/ 84 h 473"/>
                <a:gd name="T22" fmla="*/ 183 w 545"/>
                <a:gd name="T23" fmla="*/ 79 h 473"/>
                <a:gd name="T24" fmla="*/ 204 w 545"/>
                <a:gd name="T25" fmla="*/ 98 h 473"/>
                <a:gd name="T26" fmla="*/ 301 w 545"/>
                <a:gd name="T27" fmla="*/ 184 h 473"/>
                <a:gd name="T28" fmla="*/ 375 w 545"/>
                <a:gd name="T29" fmla="*/ 290 h 473"/>
                <a:gd name="T30" fmla="*/ 356 w 545"/>
                <a:gd name="T31" fmla="*/ 210 h 473"/>
                <a:gd name="T32" fmla="*/ 201 w 545"/>
                <a:gd name="T33" fmla="*/ 91 h 473"/>
                <a:gd name="T34" fmla="*/ 52 w 545"/>
                <a:gd name="T35" fmla="*/ 24 h 473"/>
                <a:gd name="T36" fmla="*/ 228 w 545"/>
                <a:gd name="T37" fmla="*/ 167 h 473"/>
                <a:gd name="T38" fmla="*/ 326 w 545"/>
                <a:gd name="T39" fmla="*/ 301 h 473"/>
                <a:gd name="T40" fmla="*/ 271 w 545"/>
                <a:gd name="T41" fmla="*/ 198 h 473"/>
                <a:gd name="T42" fmla="*/ 52 w 545"/>
                <a:gd name="T43" fmla="*/ 24 h 473"/>
                <a:gd name="T44" fmla="*/ 526 w 545"/>
                <a:gd name="T45" fmla="*/ 388 h 473"/>
                <a:gd name="T46" fmla="*/ 529 w 545"/>
                <a:gd name="T47" fmla="*/ 365 h 473"/>
                <a:gd name="T48" fmla="*/ 487 w 545"/>
                <a:gd name="T49" fmla="*/ 306 h 473"/>
                <a:gd name="T50" fmla="*/ 452 w 545"/>
                <a:gd name="T51" fmla="*/ 308 h 473"/>
                <a:gd name="T52" fmla="*/ 418 w 545"/>
                <a:gd name="T53" fmla="*/ 293 h 473"/>
                <a:gd name="T54" fmla="*/ 425 w 545"/>
                <a:gd name="T55" fmla="*/ 305 h 473"/>
                <a:gd name="T56" fmla="*/ 418 w 545"/>
                <a:gd name="T57" fmla="*/ 323 h 473"/>
                <a:gd name="T58" fmla="*/ 383 w 545"/>
                <a:gd name="T59" fmla="*/ 308 h 473"/>
                <a:gd name="T60" fmla="*/ 376 w 545"/>
                <a:gd name="T61" fmla="*/ 325 h 473"/>
                <a:gd name="T62" fmla="*/ 373 w 545"/>
                <a:gd name="T63" fmla="*/ 374 h 473"/>
                <a:gd name="T64" fmla="*/ 388 w 545"/>
                <a:gd name="T65" fmla="*/ 414 h 473"/>
                <a:gd name="T66" fmla="*/ 384 w 545"/>
                <a:gd name="T67" fmla="*/ 431 h 473"/>
                <a:gd name="T68" fmla="*/ 421 w 545"/>
                <a:gd name="T69" fmla="*/ 453 h 473"/>
                <a:gd name="T70" fmla="*/ 509 w 545"/>
                <a:gd name="T71" fmla="*/ 428 h 473"/>
                <a:gd name="T72" fmla="*/ 526 w 545"/>
                <a:gd name="T73" fmla="*/ 388 h 473"/>
                <a:gd name="T74" fmla="*/ 437 w 545"/>
                <a:gd name="T75" fmla="*/ 237 h 473"/>
                <a:gd name="T76" fmla="*/ 317 w 545"/>
                <a:gd name="T77" fmla="*/ 127 h 473"/>
                <a:gd name="T78" fmla="*/ 127 w 545"/>
                <a:gd name="T79" fmla="*/ 43 h 473"/>
                <a:gd name="T80" fmla="*/ 330 w 545"/>
                <a:gd name="T81" fmla="*/ 168 h 473"/>
                <a:gd name="T82" fmla="*/ 404 w 545"/>
                <a:gd name="T83" fmla="*/ 247 h 473"/>
                <a:gd name="T84" fmla="*/ 358 w 545"/>
                <a:gd name="T85" fmla="*/ 321 h 473"/>
                <a:gd name="T86" fmla="*/ 346 w 545"/>
                <a:gd name="T87" fmla="*/ 267 h 473"/>
                <a:gd name="T88" fmla="*/ 310 w 545"/>
                <a:gd name="T89" fmla="*/ 216 h 473"/>
                <a:gd name="T90" fmla="*/ 292 w 545"/>
                <a:gd name="T91" fmla="*/ 202 h 473"/>
                <a:gd name="T92" fmla="*/ 358 w 545"/>
                <a:gd name="T93" fmla="*/ 321 h 473"/>
                <a:gd name="T94" fmla="*/ 172 w 545"/>
                <a:gd name="T95" fmla="*/ 7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5" h="473">
                  <a:moveTo>
                    <a:pt x="0" y="10"/>
                  </a:moveTo>
                  <a:cubicBezTo>
                    <a:pt x="7" y="1"/>
                    <a:pt x="15" y="0"/>
                    <a:pt x="24" y="2"/>
                  </a:cubicBezTo>
                  <a:cubicBezTo>
                    <a:pt x="30" y="4"/>
                    <a:pt x="37" y="5"/>
                    <a:pt x="43" y="7"/>
                  </a:cubicBezTo>
                  <a:cubicBezTo>
                    <a:pt x="52" y="10"/>
                    <a:pt x="61" y="12"/>
                    <a:pt x="70" y="13"/>
                  </a:cubicBezTo>
                  <a:cubicBezTo>
                    <a:pt x="92" y="16"/>
                    <a:pt x="113" y="20"/>
                    <a:pt x="134" y="25"/>
                  </a:cubicBezTo>
                  <a:cubicBezTo>
                    <a:pt x="155" y="31"/>
                    <a:pt x="176" y="38"/>
                    <a:pt x="198" y="45"/>
                  </a:cubicBezTo>
                  <a:cubicBezTo>
                    <a:pt x="229" y="55"/>
                    <a:pt x="259" y="69"/>
                    <a:pt x="288" y="87"/>
                  </a:cubicBezTo>
                  <a:cubicBezTo>
                    <a:pt x="316" y="105"/>
                    <a:pt x="344" y="124"/>
                    <a:pt x="371" y="144"/>
                  </a:cubicBezTo>
                  <a:cubicBezTo>
                    <a:pt x="380" y="151"/>
                    <a:pt x="389" y="159"/>
                    <a:pt x="397" y="168"/>
                  </a:cubicBezTo>
                  <a:cubicBezTo>
                    <a:pt x="420" y="192"/>
                    <a:pt x="443" y="218"/>
                    <a:pt x="464" y="244"/>
                  </a:cubicBezTo>
                  <a:cubicBezTo>
                    <a:pt x="470" y="251"/>
                    <a:pt x="476" y="257"/>
                    <a:pt x="483" y="264"/>
                  </a:cubicBezTo>
                  <a:cubicBezTo>
                    <a:pt x="497" y="278"/>
                    <a:pt x="509" y="295"/>
                    <a:pt x="521" y="311"/>
                  </a:cubicBezTo>
                  <a:cubicBezTo>
                    <a:pt x="536" y="332"/>
                    <a:pt x="542" y="356"/>
                    <a:pt x="544" y="381"/>
                  </a:cubicBezTo>
                  <a:cubicBezTo>
                    <a:pt x="545" y="398"/>
                    <a:pt x="539" y="415"/>
                    <a:pt x="527" y="428"/>
                  </a:cubicBezTo>
                  <a:cubicBezTo>
                    <a:pt x="523" y="433"/>
                    <a:pt x="519" y="438"/>
                    <a:pt x="514" y="442"/>
                  </a:cubicBezTo>
                  <a:cubicBezTo>
                    <a:pt x="509" y="447"/>
                    <a:pt x="504" y="451"/>
                    <a:pt x="498" y="455"/>
                  </a:cubicBezTo>
                  <a:cubicBezTo>
                    <a:pt x="490" y="461"/>
                    <a:pt x="480" y="465"/>
                    <a:pt x="470" y="469"/>
                  </a:cubicBezTo>
                  <a:cubicBezTo>
                    <a:pt x="469" y="469"/>
                    <a:pt x="468" y="470"/>
                    <a:pt x="467" y="470"/>
                  </a:cubicBezTo>
                  <a:cubicBezTo>
                    <a:pt x="454" y="470"/>
                    <a:pt x="442" y="473"/>
                    <a:pt x="430" y="470"/>
                  </a:cubicBezTo>
                  <a:cubicBezTo>
                    <a:pt x="425" y="469"/>
                    <a:pt x="420" y="468"/>
                    <a:pt x="414" y="467"/>
                  </a:cubicBezTo>
                  <a:cubicBezTo>
                    <a:pt x="401" y="466"/>
                    <a:pt x="390" y="460"/>
                    <a:pt x="380" y="452"/>
                  </a:cubicBezTo>
                  <a:cubicBezTo>
                    <a:pt x="364" y="438"/>
                    <a:pt x="355" y="421"/>
                    <a:pt x="350" y="400"/>
                  </a:cubicBezTo>
                  <a:cubicBezTo>
                    <a:pt x="350" y="397"/>
                    <a:pt x="348" y="393"/>
                    <a:pt x="347" y="390"/>
                  </a:cubicBezTo>
                  <a:cubicBezTo>
                    <a:pt x="345" y="386"/>
                    <a:pt x="344" y="383"/>
                    <a:pt x="345" y="379"/>
                  </a:cubicBezTo>
                  <a:cubicBezTo>
                    <a:pt x="346" y="378"/>
                    <a:pt x="345" y="375"/>
                    <a:pt x="344" y="373"/>
                  </a:cubicBezTo>
                  <a:cubicBezTo>
                    <a:pt x="335" y="362"/>
                    <a:pt x="331" y="349"/>
                    <a:pt x="325" y="337"/>
                  </a:cubicBezTo>
                  <a:cubicBezTo>
                    <a:pt x="318" y="322"/>
                    <a:pt x="311" y="307"/>
                    <a:pt x="302" y="293"/>
                  </a:cubicBezTo>
                  <a:cubicBezTo>
                    <a:pt x="278" y="254"/>
                    <a:pt x="252" y="216"/>
                    <a:pt x="222" y="182"/>
                  </a:cubicBezTo>
                  <a:cubicBezTo>
                    <a:pt x="184" y="138"/>
                    <a:pt x="142" y="98"/>
                    <a:pt x="93" y="67"/>
                  </a:cubicBezTo>
                  <a:cubicBezTo>
                    <a:pt x="73" y="55"/>
                    <a:pt x="53" y="42"/>
                    <a:pt x="33" y="29"/>
                  </a:cubicBezTo>
                  <a:cubicBezTo>
                    <a:pt x="25" y="24"/>
                    <a:pt x="16" y="19"/>
                    <a:pt x="7" y="14"/>
                  </a:cubicBezTo>
                  <a:cubicBezTo>
                    <a:pt x="5" y="13"/>
                    <a:pt x="3" y="12"/>
                    <a:pt x="0" y="10"/>
                  </a:cubicBezTo>
                  <a:close/>
                  <a:moveTo>
                    <a:pt x="188" y="84"/>
                  </a:moveTo>
                  <a:cubicBezTo>
                    <a:pt x="186" y="83"/>
                    <a:pt x="184" y="81"/>
                    <a:pt x="182" y="80"/>
                  </a:cubicBezTo>
                  <a:cubicBezTo>
                    <a:pt x="182" y="79"/>
                    <a:pt x="181" y="79"/>
                    <a:pt x="182" y="79"/>
                  </a:cubicBezTo>
                  <a:cubicBezTo>
                    <a:pt x="181" y="79"/>
                    <a:pt x="182" y="79"/>
                    <a:pt x="183" y="79"/>
                  </a:cubicBezTo>
                  <a:cubicBezTo>
                    <a:pt x="183" y="82"/>
                    <a:pt x="186" y="83"/>
                    <a:pt x="188" y="84"/>
                  </a:cubicBezTo>
                  <a:cubicBezTo>
                    <a:pt x="189" y="86"/>
                    <a:pt x="191" y="87"/>
                    <a:pt x="193" y="87"/>
                  </a:cubicBezTo>
                  <a:cubicBezTo>
                    <a:pt x="196" y="91"/>
                    <a:pt x="200" y="94"/>
                    <a:pt x="204" y="98"/>
                  </a:cubicBezTo>
                  <a:cubicBezTo>
                    <a:pt x="220" y="111"/>
                    <a:pt x="237" y="124"/>
                    <a:pt x="253" y="139"/>
                  </a:cubicBezTo>
                  <a:cubicBezTo>
                    <a:pt x="267" y="152"/>
                    <a:pt x="281" y="166"/>
                    <a:pt x="295" y="178"/>
                  </a:cubicBezTo>
                  <a:cubicBezTo>
                    <a:pt x="297" y="180"/>
                    <a:pt x="299" y="182"/>
                    <a:pt x="301" y="184"/>
                  </a:cubicBezTo>
                  <a:cubicBezTo>
                    <a:pt x="316" y="204"/>
                    <a:pt x="332" y="223"/>
                    <a:pt x="346" y="244"/>
                  </a:cubicBezTo>
                  <a:cubicBezTo>
                    <a:pt x="356" y="258"/>
                    <a:pt x="367" y="272"/>
                    <a:pt x="373" y="288"/>
                  </a:cubicBezTo>
                  <a:cubicBezTo>
                    <a:pt x="373" y="289"/>
                    <a:pt x="374" y="289"/>
                    <a:pt x="375" y="290"/>
                  </a:cubicBezTo>
                  <a:cubicBezTo>
                    <a:pt x="386" y="284"/>
                    <a:pt x="398" y="278"/>
                    <a:pt x="411" y="272"/>
                  </a:cubicBezTo>
                  <a:cubicBezTo>
                    <a:pt x="402" y="261"/>
                    <a:pt x="394" y="251"/>
                    <a:pt x="386" y="241"/>
                  </a:cubicBezTo>
                  <a:cubicBezTo>
                    <a:pt x="376" y="231"/>
                    <a:pt x="366" y="221"/>
                    <a:pt x="356" y="210"/>
                  </a:cubicBezTo>
                  <a:cubicBezTo>
                    <a:pt x="341" y="194"/>
                    <a:pt x="325" y="178"/>
                    <a:pt x="306" y="166"/>
                  </a:cubicBezTo>
                  <a:cubicBezTo>
                    <a:pt x="301" y="162"/>
                    <a:pt x="296" y="157"/>
                    <a:pt x="291" y="153"/>
                  </a:cubicBezTo>
                  <a:cubicBezTo>
                    <a:pt x="262" y="130"/>
                    <a:pt x="232" y="109"/>
                    <a:pt x="201" y="91"/>
                  </a:cubicBezTo>
                  <a:cubicBezTo>
                    <a:pt x="198" y="89"/>
                    <a:pt x="195" y="89"/>
                    <a:pt x="193" y="88"/>
                  </a:cubicBezTo>
                  <a:cubicBezTo>
                    <a:pt x="193" y="84"/>
                    <a:pt x="190" y="85"/>
                    <a:pt x="188" y="84"/>
                  </a:cubicBezTo>
                  <a:close/>
                  <a:moveTo>
                    <a:pt x="52" y="24"/>
                  </a:moveTo>
                  <a:cubicBezTo>
                    <a:pt x="51" y="27"/>
                    <a:pt x="53" y="28"/>
                    <a:pt x="55" y="29"/>
                  </a:cubicBezTo>
                  <a:cubicBezTo>
                    <a:pt x="74" y="40"/>
                    <a:pt x="93" y="51"/>
                    <a:pt x="112" y="63"/>
                  </a:cubicBezTo>
                  <a:cubicBezTo>
                    <a:pt x="156" y="92"/>
                    <a:pt x="193" y="128"/>
                    <a:pt x="228" y="167"/>
                  </a:cubicBezTo>
                  <a:cubicBezTo>
                    <a:pt x="264" y="207"/>
                    <a:pt x="294" y="252"/>
                    <a:pt x="322" y="299"/>
                  </a:cubicBezTo>
                  <a:cubicBezTo>
                    <a:pt x="323" y="301"/>
                    <a:pt x="324" y="302"/>
                    <a:pt x="325" y="304"/>
                  </a:cubicBezTo>
                  <a:cubicBezTo>
                    <a:pt x="326" y="303"/>
                    <a:pt x="326" y="302"/>
                    <a:pt x="326" y="301"/>
                  </a:cubicBezTo>
                  <a:cubicBezTo>
                    <a:pt x="320" y="285"/>
                    <a:pt x="314" y="268"/>
                    <a:pt x="305" y="253"/>
                  </a:cubicBezTo>
                  <a:cubicBezTo>
                    <a:pt x="296" y="239"/>
                    <a:pt x="288" y="225"/>
                    <a:pt x="279" y="211"/>
                  </a:cubicBezTo>
                  <a:cubicBezTo>
                    <a:pt x="277" y="206"/>
                    <a:pt x="274" y="202"/>
                    <a:pt x="271" y="198"/>
                  </a:cubicBezTo>
                  <a:cubicBezTo>
                    <a:pt x="239" y="157"/>
                    <a:pt x="204" y="119"/>
                    <a:pt x="163" y="87"/>
                  </a:cubicBezTo>
                  <a:cubicBezTo>
                    <a:pt x="137" y="67"/>
                    <a:pt x="110" y="49"/>
                    <a:pt x="80" y="36"/>
                  </a:cubicBezTo>
                  <a:cubicBezTo>
                    <a:pt x="70" y="32"/>
                    <a:pt x="61" y="28"/>
                    <a:pt x="52" y="24"/>
                  </a:cubicBezTo>
                  <a:cubicBezTo>
                    <a:pt x="50" y="24"/>
                    <a:pt x="49" y="23"/>
                    <a:pt x="48" y="22"/>
                  </a:cubicBezTo>
                  <a:cubicBezTo>
                    <a:pt x="49" y="24"/>
                    <a:pt x="50" y="25"/>
                    <a:pt x="52" y="24"/>
                  </a:cubicBezTo>
                  <a:close/>
                  <a:moveTo>
                    <a:pt x="526" y="388"/>
                  </a:moveTo>
                  <a:cubicBezTo>
                    <a:pt x="526" y="387"/>
                    <a:pt x="525" y="386"/>
                    <a:pt x="524" y="386"/>
                  </a:cubicBezTo>
                  <a:cubicBezTo>
                    <a:pt x="526" y="382"/>
                    <a:pt x="527" y="378"/>
                    <a:pt x="528" y="374"/>
                  </a:cubicBezTo>
                  <a:cubicBezTo>
                    <a:pt x="529" y="371"/>
                    <a:pt x="530" y="368"/>
                    <a:pt x="529" y="365"/>
                  </a:cubicBezTo>
                  <a:cubicBezTo>
                    <a:pt x="526" y="347"/>
                    <a:pt x="521" y="331"/>
                    <a:pt x="508" y="318"/>
                  </a:cubicBezTo>
                  <a:cubicBezTo>
                    <a:pt x="505" y="315"/>
                    <a:pt x="501" y="312"/>
                    <a:pt x="497" y="311"/>
                  </a:cubicBezTo>
                  <a:cubicBezTo>
                    <a:pt x="492" y="311"/>
                    <a:pt x="490" y="309"/>
                    <a:pt x="487" y="306"/>
                  </a:cubicBezTo>
                  <a:cubicBezTo>
                    <a:pt x="478" y="298"/>
                    <a:pt x="468" y="294"/>
                    <a:pt x="454" y="294"/>
                  </a:cubicBezTo>
                  <a:cubicBezTo>
                    <a:pt x="456" y="297"/>
                    <a:pt x="457" y="299"/>
                    <a:pt x="458" y="301"/>
                  </a:cubicBezTo>
                  <a:cubicBezTo>
                    <a:pt x="456" y="303"/>
                    <a:pt x="455" y="305"/>
                    <a:pt x="452" y="308"/>
                  </a:cubicBezTo>
                  <a:cubicBezTo>
                    <a:pt x="449" y="304"/>
                    <a:pt x="446" y="301"/>
                    <a:pt x="442" y="298"/>
                  </a:cubicBezTo>
                  <a:cubicBezTo>
                    <a:pt x="440" y="295"/>
                    <a:pt x="438" y="293"/>
                    <a:pt x="436" y="292"/>
                  </a:cubicBezTo>
                  <a:cubicBezTo>
                    <a:pt x="431" y="288"/>
                    <a:pt x="424" y="288"/>
                    <a:pt x="418" y="293"/>
                  </a:cubicBezTo>
                  <a:cubicBezTo>
                    <a:pt x="422" y="296"/>
                    <a:pt x="427" y="298"/>
                    <a:pt x="432" y="301"/>
                  </a:cubicBezTo>
                  <a:cubicBezTo>
                    <a:pt x="436" y="305"/>
                    <a:pt x="441" y="307"/>
                    <a:pt x="445" y="313"/>
                  </a:cubicBezTo>
                  <a:cubicBezTo>
                    <a:pt x="436" y="315"/>
                    <a:pt x="431" y="309"/>
                    <a:pt x="425" y="305"/>
                  </a:cubicBezTo>
                  <a:cubicBezTo>
                    <a:pt x="418" y="302"/>
                    <a:pt x="412" y="298"/>
                    <a:pt x="406" y="294"/>
                  </a:cubicBezTo>
                  <a:cubicBezTo>
                    <a:pt x="402" y="296"/>
                    <a:pt x="398" y="298"/>
                    <a:pt x="394" y="300"/>
                  </a:cubicBezTo>
                  <a:cubicBezTo>
                    <a:pt x="402" y="307"/>
                    <a:pt x="414" y="308"/>
                    <a:pt x="418" y="323"/>
                  </a:cubicBezTo>
                  <a:cubicBezTo>
                    <a:pt x="411" y="319"/>
                    <a:pt x="408" y="315"/>
                    <a:pt x="403" y="312"/>
                  </a:cubicBezTo>
                  <a:cubicBezTo>
                    <a:pt x="398" y="310"/>
                    <a:pt x="393" y="306"/>
                    <a:pt x="388" y="303"/>
                  </a:cubicBezTo>
                  <a:cubicBezTo>
                    <a:pt x="386" y="305"/>
                    <a:pt x="384" y="307"/>
                    <a:pt x="383" y="308"/>
                  </a:cubicBezTo>
                  <a:cubicBezTo>
                    <a:pt x="383" y="313"/>
                    <a:pt x="389" y="315"/>
                    <a:pt x="386" y="320"/>
                  </a:cubicBezTo>
                  <a:cubicBezTo>
                    <a:pt x="384" y="319"/>
                    <a:pt x="381" y="319"/>
                    <a:pt x="378" y="319"/>
                  </a:cubicBezTo>
                  <a:cubicBezTo>
                    <a:pt x="377" y="321"/>
                    <a:pt x="376" y="323"/>
                    <a:pt x="376" y="325"/>
                  </a:cubicBezTo>
                  <a:cubicBezTo>
                    <a:pt x="376" y="331"/>
                    <a:pt x="374" y="337"/>
                    <a:pt x="372" y="343"/>
                  </a:cubicBezTo>
                  <a:cubicBezTo>
                    <a:pt x="370" y="351"/>
                    <a:pt x="369" y="359"/>
                    <a:pt x="372" y="367"/>
                  </a:cubicBezTo>
                  <a:cubicBezTo>
                    <a:pt x="373" y="369"/>
                    <a:pt x="373" y="371"/>
                    <a:pt x="373" y="374"/>
                  </a:cubicBezTo>
                  <a:cubicBezTo>
                    <a:pt x="372" y="375"/>
                    <a:pt x="370" y="377"/>
                    <a:pt x="369" y="378"/>
                  </a:cubicBezTo>
                  <a:cubicBezTo>
                    <a:pt x="370" y="390"/>
                    <a:pt x="375" y="400"/>
                    <a:pt x="384" y="408"/>
                  </a:cubicBezTo>
                  <a:cubicBezTo>
                    <a:pt x="386" y="409"/>
                    <a:pt x="387" y="412"/>
                    <a:pt x="388" y="414"/>
                  </a:cubicBezTo>
                  <a:cubicBezTo>
                    <a:pt x="388" y="414"/>
                    <a:pt x="387" y="415"/>
                    <a:pt x="387" y="415"/>
                  </a:cubicBezTo>
                  <a:cubicBezTo>
                    <a:pt x="384" y="415"/>
                    <a:pt x="382" y="410"/>
                    <a:pt x="378" y="410"/>
                  </a:cubicBezTo>
                  <a:cubicBezTo>
                    <a:pt x="377" y="418"/>
                    <a:pt x="379" y="425"/>
                    <a:pt x="384" y="431"/>
                  </a:cubicBezTo>
                  <a:cubicBezTo>
                    <a:pt x="385" y="432"/>
                    <a:pt x="385" y="432"/>
                    <a:pt x="385" y="433"/>
                  </a:cubicBezTo>
                  <a:cubicBezTo>
                    <a:pt x="388" y="441"/>
                    <a:pt x="395" y="445"/>
                    <a:pt x="402" y="447"/>
                  </a:cubicBezTo>
                  <a:cubicBezTo>
                    <a:pt x="408" y="450"/>
                    <a:pt x="415" y="451"/>
                    <a:pt x="421" y="453"/>
                  </a:cubicBezTo>
                  <a:cubicBezTo>
                    <a:pt x="434" y="458"/>
                    <a:pt x="448" y="456"/>
                    <a:pt x="461" y="456"/>
                  </a:cubicBezTo>
                  <a:cubicBezTo>
                    <a:pt x="462" y="456"/>
                    <a:pt x="464" y="456"/>
                    <a:pt x="465" y="455"/>
                  </a:cubicBezTo>
                  <a:cubicBezTo>
                    <a:pt x="482" y="450"/>
                    <a:pt x="498" y="442"/>
                    <a:pt x="509" y="428"/>
                  </a:cubicBezTo>
                  <a:cubicBezTo>
                    <a:pt x="511" y="426"/>
                    <a:pt x="512" y="424"/>
                    <a:pt x="514" y="422"/>
                  </a:cubicBezTo>
                  <a:cubicBezTo>
                    <a:pt x="526" y="412"/>
                    <a:pt x="530" y="398"/>
                    <a:pt x="530" y="382"/>
                  </a:cubicBezTo>
                  <a:cubicBezTo>
                    <a:pt x="529" y="384"/>
                    <a:pt x="527" y="386"/>
                    <a:pt x="526" y="388"/>
                  </a:cubicBezTo>
                  <a:close/>
                  <a:moveTo>
                    <a:pt x="471" y="278"/>
                  </a:moveTo>
                  <a:cubicBezTo>
                    <a:pt x="472" y="275"/>
                    <a:pt x="470" y="274"/>
                    <a:pt x="469" y="273"/>
                  </a:cubicBezTo>
                  <a:cubicBezTo>
                    <a:pt x="459" y="261"/>
                    <a:pt x="448" y="250"/>
                    <a:pt x="437" y="237"/>
                  </a:cubicBezTo>
                  <a:cubicBezTo>
                    <a:pt x="420" y="216"/>
                    <a:pt x="401" y="198"/>
                    <a:pt x="383" y="178"/>
                  </a:cubicBezTo>
                  <a:cubicBezTo>
                    <a:pt x="364" y="158"/>
                    <a:pt x="340" y="145"/>
                    <a:pt x="319" y="128"/>
                  </a:cubicBezTo>
                  <a:cubicBezTo>
                    <a:pt x="318" y="128"/>
                    <a:pt x="318" y="127"/>
                    <a:pt x="317" y="127"/>
                  </a:cubicBezTo>
                  <a:cubicBezTo>
                    <a:pt x="289" y="108"/>
                    <a:pt x="261" y="90"/>
                    <a:pt x="230" y="76"/>
                  </a:cubicBezTo>
                  <a:cubicBezTo>
                    <a:pt x="194" y="60"/>
                    <a:pt x="157" y="49"/>
                    <a:pt x="119" y="38"/>
                  </a:cubicBezTo>
                  <a:cubicBezTo>
                    <a:pt x="121" y="40"/>
                    <a:pt x="124" y="42"/>
                    <a:pt x="127" y="43"/>
                  </a:cubicBezTo>
                  <a:cubicBezTo>
                    <a:pt x="139" y="48"/>
                    <a:pt x="152" y="53"/>
                    <a:pt x="164" y="58"/>
                  </a:cubicBezTo>
                  <a:cubicBezTo>
                    <a:pt x="178" y="63"/>
                    <a:pt x="190" y="70"/>
                    <a:pt x="203" y="77"/>
                  </a:cubicBezTo>
                  <a:cubicBezTo>
                    <a:pt x="248" y="103"/>
                    <a:pt x="289" y="136"/>
                    <a:pt x="330" y="168"/>
                  </a:cubicBezTo>
                  <a:cubicBezTo>
                    <a:pt x="334" y="171"/>
                    <a:pt x="338" y="175"/>
                    <a:pt x="341" y="178"/>
                  </a:cubicBezTo>
                  <a:cubicBezTo>
                    <a:pt x="358" y="195"/>
                    <a:pt x="374" y="212"/>
                    <a:pt x="390" y="229"/>
                  </a:cubicBezTo>
                  <a:cubicBezTo>
                    <a:pt x="395" y="235"/>
                    <a:pt x="400" y="241"/>
                    <a:pt x="404" y="247"/>
                  </a:cubicBezTo>
                  <a:cubicBezTo>
                    <a:pt x="410" y="255"/>
                    <a:pt x="416" y="263"/>
                    <a:pt x="422" y="272"/>
                  </a:cubicBezTo>
                  <a:cubicBezTo>
                    <a:pt x="439" y="269"/>
                    <a:pt x="455" y="277"/>
                    <a:pt x="471" y="278"/>
                  </a:cubicBezTo>
                  <a:close/>
                  <a:moveTo>
                    <a:pt x="358" y="321"/>
                  </a:moveTo>
                  <a:cubicBezTo>
                    <a:pt x="360" y="315"/>
                    <a:pt x="362" y="310"/>
                    <a:pt x="364" y="305"/>
                  </a:cubicBezTo>
                  <a:cubicBezTo>
                    <a:pt x="366" y="301"/>
                    <a:pt x="365" y="297"/>
                    <a:pt x="363" y="293"/>
                  </a:cubicBezTo>
                  <a:cubicBezTo>
                    <a:pt x="358" y="284"/>
                    <a:pt x="354" y="274"/>
                    <a:pt x="346" y="267"/>
                  </a:cubicBezTo>
                  <a:cubicBezTo>
                    <a:pt x="343" y="264"/>
                    <a:pt x="342" y="260"/>
                    <a:pt x="339" y="257"/>
                  </a:cubicBezTo>
                  <a:cubicBezTo>
                    <a:pt x="336" y="252"/>
                    <a:pt x="334" y="248"/>
                    <a:pt x="331" y="244"/>
                  </a:cubicBezTo>
                  <a:cubicBezTo>
                    <a:pt x="324" y="234"/>
                    <a:pt x="317" y="225"/>
                    <a:pt x="310" y="216"/>
                  </a:cubicBezTo>
                  <a:cubicBezTo>
                    <a:pt x="304" y="208"/>
                    <a:pt x="298" y="200"/>
                    <a:pt x="292" y="193"/>
                  </a:cubicBezTo>
                  <a:cubicBezTo>
                    <a:pt x="289" y="189"/>
                    <a:pt x="286" y="186"/>
                    <a:pt x="280" y="183"/>
                  </a:cubicBezTo>
                  <a:cubicBezTo>
                    <a:pt x="285" y="191"/>
                    <a:pt x="289" y="196"/>
                    <a:pt x="292" y="202"/>
                  </a:cubicBezTo>
                  <a:cubicBezTo>
                    <a:pt x="301" y="219"/>
                    <a:pt x="311" y="236"/>
                    <a:pt x="322" y="252"/>
                  </a:cubicBezTo>
                  <a:cubicBezTo>
                    <a:pt x="335" y="272"/>
                    <a:pt x="346" y="293"/>
                    <a:pt x="355" y="315"/>
                  </a:cubicBezTo>
                  <a:cubicBezTo>
                    <a:pt x="355" y="317"/>
                    <a:pt x="356" y="318"/>
                    <a:pt x="358" y="321"/>
                  </a:cubicBezTo>
                  <a:close/>
                  <a:moveTo>
                    <a:pt x="173" y="75"/>
                  </a:moveTo>
                  <a:cubicBezTo>
                    <a:pt x="173" y="74"/>
                    <a:pt x="172" y="74"/>
                    <a:pt x="172" y="74"/>
                  </a:cubicBezTo>
                  <a:cubicBezTo>
                    <a:pt x="172" y="74"/>
                    <a:pt x="172" y="75"/>
                    <a:pt x="172" y="75"/>
                  </a:cubicBezTo>
                  <a:cubicBezTo>
                    <a:pt x="173" y="75"/>
                    <a:pt x="173" y="7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7"/>
            <p:cNvSpPr/>
            <p:nvPr/>
          </p:nvSpPr>
          <p:spPr bwMode="auto">
            <a:xfrm>
              <a:off x="8869363" y="7354888"/>
              <a:ext cx="123825" cy="125413"/>
            </a:xfrm>
            <a:custGeom>
              <a:avLst/>
              <a:gdLst>
                <a:gd name="T0" fmla="*/ 44 w 44"/>
                <a:gd name="T1" fmla="*/ 45 h 45"/>
                <a:gd name="T2" fmla="*/ 31 w 44"/>
                <a:gd name="T3" fmla="*/ 33 h 45"/>
                <a:gd name="T4" fmla="*/ 19 w 44"/>
                <a:gd name="T5" fmla="*/ 33 h 45"/>
                <a:gd name="T6" fmla="*/ 6 w 44"/>
                <a:gd name="T7" fmla="*/ 18 h 45"/>
                <a:gd name="T8" fmla="*/ 1 w 44"/>
                <a:gd name="T9" fmla="*/ 8 h 45"/>
                <a:gd name="T10" fmla="*/ 9 w 44"/>
                <a:gd name="T11" fmla="*/ 2 h 45"/>
                <a:gd name="T12" fmla="*/ 15 w 44"/>
                <a:gd name="T13" fmla="*/ 6 h 45"/>
                <a:gd name="T14" fmla="*/ 44 w 44"/>
                <a:gd name="T15" fmla="*/ 39 h 45"/>
                <a:gd name="T16" fmla="*/ 44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4" y="45"/>
                  </a:moveTo>
                  <a:cubicBezTo>
                    <a:pt x="38" y="40"/>
                    <a:pt x="35" y="36"/>
                    <a:pt x="31" y="33"/>
                  </a:cubicBezTo>
                  <a:cubicBezTo>
                    <a:pt x="27" y="29"/>
                    <a:pt x="23" y="30"/>
                    <a:pt x="19" y="33"/>
                  </a:cubicBezTo>
                  <a:cubicBezTo>
                    <a:pt x="14" y="29"/>
                    <a:pt x="10" y="24"/>
                    <a:pt x="6" y="18"/>
                  </a:cubicBezTo>
                  <a:cubicBezTo>
                    <a:pt x="3" y="16"/>
                    <a:pt x="2" y="12"/>
                    <a:pt x="1" y="8"/>
                  </a:cubicBezTo>
                  <a:cubicBezTo>
                    <a:pt x="0" y="4"/>
                    <a:pt x="4" y="0"/>
                    <a:pt x="9" y="2"/>
                  </a:cubicBezTo>
                  <a:cubicBezTo>
                    <a:pt x="11" y="3"/>
                    <a:pt x="14" y="4"/>
                    <a:pt x="15" y="6"/>
                  </a:cubicBezTo>
                  <a:cubicBezTo>
                    <a:pt x="23" y="18"/>
                    <a:pt x="34" y="28"/>
                    <a:pt x="44" y="39"/>
                  </a:cubicBezTo>
                  <a:cubicBezTo>
                    <a:pt x="44" y="39"/>
                    <a:pt x="44" y="41"/>
                    <a:pt x="44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8"/>
            <p:cNvSpPr/>
            <p:nvPr/>
          </p:nvSpPr>
          <p:spPr bwMode="auto">
            <a:xfrm>
              <a:off x="8886825" y="7450138"/>
              <a:ext cx="73025" cy="69850"/>
            </a:xfrm>
            <a:custGeom>
              <a:avLst/>
              <a:gdLst>
                <a:gd name="T0" fmla="*/ 26 w 26"/>
                <a:gd name="T1" fmla="*/ 24 h 25"/>
                <a:gd name="T2" fmla="*/ 23 w 26"/>
                <a:gd name="T3" fmla="*/ 25 h 25"/>
                <a:gd name="T4" fmla="*/ 0 w 26"/>
                <a:gd name="T5" fmla="*/ 6 h 25"/>
                <a:gd name="T6" fmla="*/ 1 w 26"/>
                <a:gd name="T7" fmla="*/ 2 h 25"/>
                <a:gd name="T8" fmla="*/ 5 w 26"/>
                <a:gd name="T9" fmla="*/ 1 h 25"/>
                <a:gd name="T10" fmla="*/ 26 w 26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5" y="25"/>
                    <a:pt x="24" y="25"/>
                    <a:pt x="23" y="25"/>
                  </a:cubicBezTo>
                  <a:cubicBezTo>
                    <a:pt x="14" y="21"/>
                    <a:pt x="6" y="15"/>
                    <a:pt x="0" y="6"/>
                  </a:cubicBezTo>
                  <a:cubicBezTo>
                    <a:pt x="0" y="5"/>
                    <a:pt x="0" y="2"/>
                    <a:pt x="1" y="2"/>
                  </a:cubicBezTo>
                  <a:cubicBezTo>
                    <a:pt x="1" y="1"/>
                    <a:pt x="4" y="0"/>
                    <a:pt x="5" y="1"/>
                  </a:cubicBezTo>
                  <a:cubicBezTo>
                    <a:pt x="14" y="7"/>
                    <a:pt x="23" y="13"/>
                    <a:pt x="2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9"/>
            <p:cNvSpPr/>
            <p:nvPr/>
          </p:nvSpPr>
          <p:spPr bwMode="auto">
            <a:xfrm>
              <a:off x="9102725" y="7285038"/>
              <a:ext cx="22225" cy="19050"/>
            </a:xfrm>
            <a:custGeom>
              <a:avLst/>
              <a:gdLst>
                <a:gd name="T0" fmla="*/ 2 w 8"/>
                <a:gd name="T1" fmla="*/ 0 h 7"/>
                <a:gd name="T2" fmla="*/ 8 w 8"/>
                <a:gd name="T3" fmla="*/ 4 h 7"/>
                <a:gd name="T4" fmla="*/ 8 w 8"/>
                <a:gd name="T5" fmla="*/ 6 h 7"/>
                <a:gd name="T6" fmla="*/ 6 w 8"/>
                <a:gd name="T7" fmla="*/ 6 h 7"/>
                <a:gd name="T8" fmla="*/ 0 w 8"/>
                <a:gd name="T9" fmla="*/ 1 h 7"/>
                <a:gd name="T10" fmla="*/ 2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cubicBezTo>
                    <a:pt x="4" y="1"/>
                    <a:pt x="6" y="2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6"/>
                    <a:pt x="6" y="7"/>
                    <a:pt x="6" y="6"/>
                  </a:cubicBezTo>
                  <a:cubicBezTo>
                    <a:pt x="4" y="5"/>
                    <a:pt x="2" y="3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53"/>
            <p:cNvSpPr/>
            <p:nvPr/>
          </p:nvSpPr>
          <p:spPr bwMode="auto">
            <a:xfrm>
              <a:off x="8905875" y="6519863"/>
              <a:ext cx="552450" cy="534988"/>
            </a:xfrm>
            <a:custGeom>
              <a:avLst/>
              <a:gdLst>
                <a:gd name="T0" fmla="*/ 191 w 197"/>
                <a:gd name="T1" fmla="*/ 172 h 191"/>
                <a:gd name="T2" fmla="*/ 104 w 197"/>
                <a:gd name="T3" fmla="*/ 64 h 191"/>
                <a:gd name="T4" fmla="*/ 57 w 197"/>
                <a:gd name="T5" fmla="*/ 26 h 191"/>
                <a:gd name="T6" fmla="*/ 8 w 197"/>
                <a:gd name="T7" fmla="*/ 1 h 191"/>
                <a:gd name="T8" fmla="*/ 6 w 197"/>
                <a:gd name="T9" fmla="*/ 9 h 191"/>
                <a:gd name="T10" fmla="*/ 53 w 197"/>
                <a:gd name="T11" fmla="*/ 43 h 191"/>
                <a:gd name="T12" fmla="*/ 94 w 197"/>
                <a:gd name="T13" fmla="*/ 85 h 191"/>
                <a:gd name="T14" fmla="*/ 176 w 197"/>
                <a:gd name="T15" fmla="*/ 184 h 191"/>
                <a:gd name="T16" fmla="*/ 191 w 197"/>
                <a:gd name="T17" fmla="*/ 17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91">
                  <a:moveTo>
                    <a:pt x="191" y="172"/>
                  </a:moveTo>
                  <a:cubicBezTo>
                    <a:pt x="166" y="133"/>
                    <a:pt x="135" y="99"/>
                    <a:pt x="104" y="64"/>
                  </a:cubicBezTo>
                  <a:cubicBezTo>
                    <a:pt x="90" y="50"/>
                    <a:pt x="74" y="38"/>
                    <a:pt x="57" y="26"/>
                  </a:cubicBezTo>
                  <a:cubicBezTo>
                    <a:pt x="44" y="16"/>
                    <a:pt x="25" y="4"/>
                    <a:pt x="8" y="1"/>
                  </a:cubicBezTo>
                  <a:cubicBezTo>
                    <a:pt x="3" y="0"/>
                    <a:pt x="0" y="8"/>
                    <a:pt x="6" y="9"/>
                  </a:cubicBezTo>
                  <a:cubicBezTo>
                    <a:pt x="23" y="13"/>
                    <a:pt x="40" y="32"/>
                    <a:pt x="53" y="43"/>
                  </a:cubicBezTo>
                  <a:cubicBezTo>
                    <a:pt x="67" y="57"/>
                    <a:pt x="81" y="70"/>
                    <a:pt x="94" y="85"/>
                  </a:cubicBezTo>
                  <a:cubicBezTo>
                    <a:pt x="121" y="118"/>
                    <a:pt x="146" y="153"/>
                    <a:pt x="176" y="184"/>
                  </a:cubicBezTo>
                  <a:cubicBezTo>
                    <a:pt x="184" y="191"/>
                    <a:pt x="197" y="181"/>
                    <a:pt x="191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54"/>
            <p:cNvSpPr/>
            <p:nvPr/>
          </p:nvSpPr>
          <p:spPr bwMode="auto">
            <a:xfrm>
              <a:off x="9093200" y="6499225"/>
              <a:ext cx="333375" cy="381000"/>
            </a:xfrm>
            <a:custGeom>
              <a:avLst/>
              <a:gdLst>
                <a:gd name="T0" fmla="*/ 115 w 119"/>
                <a:gd name="T1" fmla="*/ 124 h 136"/>
                <a:gd name="T2" fmla="*/ 11 w 119"/>
                <a:gd name="T3" fmla="*/ 4 h 136"/>
                <a:gd name="T4" fmla="*/ 4 w 119"/>
                <a:gd name="T5" fmla="*/ 12 h 136"/>
                <a:gd name="T6" fmla="*/ 108 w 119"/>
                <a:gd name="T7" fmla="*/ 132 h 136"/>
                <a:gd name="T8" fmla="*/ 115 w 119"/>
                <a:gd name="T9" fmla="*/ 1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6">
                  <a:moveTo>
                    <a:pt x="115" y="124"/>
                  </a:moveTo>
                  <a:cubicBezTo>
                    <a:pt x="81" y="84"/>
                    <a:pt x="51" y="40"/>
                    <a:pt x="11" y="4"/>
                  </a:cubicBezTo>
                  <a:cubicBezTo>
                    <a:pt x="7" y="0"/>
                    <a:pt x="0" y="7"/>
                    <a:pt x="4" y="12"/>
                  </a:cubicBezTo>
                  <a:cubicBezTo>
                    <a:pt x="43" y="48"/>
                    <a:pt x="72" y="93"/>
                    <a:pt x="108" y="132"/>
                  </a:cubicBezTo>
                  <a:cubicBezTo>
                    <a:pt x="113" y="136"/>
                    <a:pt x="119" y="129"/>
                    <a:pt x="115" y="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55"/>
            <p:cNvSpPr/>
            <p:nvPr/>
          </p:nvSpPr>
          <p:spPr bwMode="auto">
            <a:xfrm>
              <a:off x="7600950" y="6604000"/>
              <a:ext cx="328613" cy="165100"/>
            </a:xfrm>
            <a:custGeom>
              <a:avLst/>
              <a:gdLst>
                <a:gd name="T0" fmla="*/ 111 w 117"/>
                <a:gd name="T1" fmla="*/ 46 h 59"/>
                <a:gd name="T2" fmla="*/ 5 w 117"/>
                <a:gd name="T3" fmla="*/ 0 h 59"/>
                <a:gd name="T4" fmla="*/ 5 w 117"/>
                <a:gd name="T5" fmla="*/ 6 h 59"/>
                <a:gd name="T6" fmla="*/ 106 w 117"/>
                <a:gd name="T7" fmla="*/ 56 h 59"/>
                <a:gd name="T8" fmla="*/ 111 w 117"/>
                <a:gd name="T9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9">
                  <a:moveTo>
                    <a:pt x="111" y="46"/>
                  </a:moveTo>
                  <a:cubicBezTo>
                    <a:pt x="80" y="24"/>
                    <a:pt x="45" y="0"/>
                    <a:pt x="5" y="0"/>
                  </a:cubicBezTo>
                  <a:cubicBezTo>
                    <a:pt x="0" y="0"/>
                    <a:pt x="1" y="6"/>
                    <a:pt x="5" y="6"/>
                  </a:cubicBezTo>
                  <a:cubicBezTo>
                    <a:pt x="42" y="11"/>
                    <a:pt x="75" y="36"/>
                    <a:pt x="106" y="56"/>
                  </a:cubicBezTo>
                  <a:cubicBezTo>
                    <a:pt x="112" y="59"/>
                    <a:pt x="117" y="50"/>
                    <a:pt x="111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56"/>
            <p:cNvSpPr/>
            <p:nvPr/>
          </p:nvSpPr>
          <p:spPr bwMode="auto">
            <a:xfrm>
              <a:off x="7656513" y="6723063"/>
              <a:ext cx="263525" cy="138113"/>
            </a:xfrm>
            <a:custGeom>
              <a:avLst/>
              <a:gdLst>
                <a:gd name="T0" fmla="*/ 91 w 94"/>
                <a:gd name="T1" fmla="*/ 42 h 49"/>
                <a:gd name="T2" fmla="*/ 5 w 94"/>
                <a:gd name="T3" fmla="*/ 0 h 49"/>
                <a:gd name="T4" fmla="*/ 5 w 94"/>
                <a:gd name="T5" fmla="*/ 8 h 49"/>
                <a:gd name="T6" fmla="*/ 87 w 94"/>
                <a:gd name="T7" fmla="*/ 47 h 49"/>
                <a:gd name="T8" fmla="*/ 91 w 94"/>
                <a:gd name="T9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9">
                  <a:moveTo>
                    <a:pt x="91" y="42"/>
                  </a:moveTo>
                  <a:cubicBezTo>
                    <a:pt x="70" y="20"/>
                    <a:pt x="36" y="1"/>
                    <a:pt x="5" y="0"/>
                  </a:cubicBezTo>
                  <a:cubicBezTo>
                    <a:pt x="0" y="0"/>
                    <a:pt x="0" y="7"/>
                    <a:pt x="5" y="8"/>
                  </a:cubicBezTo>
                  <a:cubicBezTo>
                    <a:pt x="35" y="10"/>
                    <a:pt x="61" y="33"/>
                    <a:pt x="87" y="47"/>
                  </a:cubicBezTo>
                  <a:cubicBezTo>
                    <a:pt x="90" y="49"/>
                    <a:pt x="94" y="44"/>
                    <a:pt x="91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869244" y="1093935"/>
            <a:ext cx="2044700" cy="992188"/>
            <a:chOff x="1817688" y="3783013"/>
            <a:chExt cx="2044700" cy="992188"/>
          </a:xfrm>
        </p:grpSpPr>
        <p:sp>
          <p:nvSpPr>
            <p:cNvPr id="95" name="Freeform 31"/>
            <p:cNvSpPr>
              <a:spLocks noEditPoints="1"/>
            </p:cNvSpPr>
            <p:nvPr/>
          </p:nvSpPr>
          <p:spPr bwMode="auto">
            <a:xfrm>
              <a:off x="2476500" y="3829050"/>
              <a:ext cx="777875" cy="660400"/>
            </a:xfrm>
            <a:custGeom>
              <a:avLst/>
              <a:gdLst>
                <a:gd name="T0" fmla="*/ 277 w 278"/>
                <a:gd name="T1" fmla="*/ 125 h 236"/>
                <a:gd name="T2" fmla="*/ 264 w 278"/>
                <a:gd name="T3" fmla="*/ 132 h 236"/>
                <a:gd name="T4" fmla="*/ 258 w 278"/>
                <a:gd name="T5" fmla="*/ 135 h 236"/>
                <a:gd name="T6" fmla="*/ 224 w 278"/>
                <a:gd name="T7" fmla="*/ 157 h 236"/>
                <a:gd name="T8" fmla="*/ 199 w 278"/>
                <a:gd name="T9" fmla="*/ 174 h 236"/>
                <a:gd name="T10" fmla="*/ 194 w 278"/>
                <a:gd name="T11" fmla="*/ 177 h 236"/>
                <a:gd name="T12" fmla="*/ 160 w 278"/>
                <a:gd name="T13" fmla="*/ 195 h 236"/>
                <a:gd name="T14" fmla="*/ 117 w 278"/>
                <a:gd name="T15" fmla="*/ 214 h 236"/>
                <a:gd name="T16" fmla="*/ 69 w 278"/>
                <a:gd name="T17" fmla="*/ 228 h 236"/>
                <a:gd name="T18" fmla="*/ 31 w 278"/>
                <a:gd name="T19" fmla="*/ 234 h 236"/>
                <a:gd name="T20" fmla="*/ 21 w 278"/>
                <a:gd name="T21" fmla="*/ 236 h 236"/>
                <a:gd name="T22" fmla="*/ 10 w 278"/>
                <a:gd name="T23" fmla="*/ 215 h 236"/>
                <a:gd name="T24" fmla="*/ 7 w 278"/>
                <a:gd name="T25" fmla="*/ 136 h 236"/>
                <a:gd name="T26" fmla="*/ 15 w 278"/>
                <a:gd name="T27" fmla="*/ 100 h 236"/>
                <a:gd name="T28" fmla="*/ 24 w 278"/>
                <a:gd name="T29" fmla="*/ 78 h 236"/>
                <a:gd name="T30" fmla="*/ 29 w 278"/>
                <a:gd name="T31" fmla="*/ 65 h 236"/>
                <a:gd name="T32" fmla="*/ 36 w 278"/>
                <a:gd name="T33" fmla="*/ 53 h 236"/>
                <a:gd name="T34" fmla="*/ 55 w 278"/>
                <a:gd name="T35" fmla="*/ 36 h 236"/>
                <a:gd name="T36" fmla="*/ 58 w 278"/>
                <a:gd name="T37" fmla="*/ 34 h 236"/>
                <a:gd name="T38" fmla="*/ 67 w 278"/>
                <a:gd name="T39" fmla="*/ 25 h 236"/>
                <a:gd name="T40" fmla="*/ 151 w 278"/>
                <a:gd name="T41" fmla="*/ 0 h 236"/>
                <a:gd name="T42" fmla="*/ 173 w 278"/>
                <a:gd name="T43" fmla="*/ 2 h 236"/>
                <a:gd name="T44" fmla="*/ 197 w 278"/>
                <a:gd name="T45" fmla="*/ 6 h 236"/>
                <a:gd name="T46" fmla="*/ 229 w 278"/>
                <a:gd name="T47" fmla="*/ 21 h 236"/>
                <a:gd name="T48" fmla="*/ 245 w 278"/>
                <a:gd name="T49" fmla="*/ 36 h 236"/>
                <a:gd name="T50" fmla="*/ 269 w 278"/>
                <a:gd name="T51" fmla="*/ 77 h 236"/>
                <a:gd name="T52" fmla="*/ 276 w 278"/>
                <a:gd name="T53" fmla="*/ 108 h 236"/>
                <a:gd name="T54" fmla="*/ 278 w 278"/>
                <a:gd name="T55" fmla="*/ 118 h 236"/>
                <a:gd name="T56" fmla="*/ 277 w 278"/>
                <a:gd name="T57" fmla="*/ 125 h 236"/>
                <a:gd name="T58" fmla="*/ 17 w 278"/>
                <a:gd name="T59" fmla="*/ 187 h 236"/>
                <a:gd name="T60" fmla="*/ 26 w 278"/>
                <a:gd name="T61" fmla="*/ 164 h 236"/>
                <a:gd name="T62" fmla="*/ 28 w 278"/>
                <a:gd name="T63" fmla="*/ 155 h 236"/>
                <a:gd name="T64" fmla="*/ 29 w 278"/>
                <a:gd name="T65" fmla="*/ 146 h 236"/>
                <a:gd name="T66" fmla="*/ 27 w 278"/>
                <a:gd name="T67" fmla="*/ 142 h 236"/>
                <a:gd name="T68" fmla="*/ 22 w 278"/>
                <a:gd name="T69" fmla="*/ 143 h 236"/>
                <a:gd name="T70" fmla="*/ 19 w 278"/>
                <a:gd name="T71" fmla="*/ 148 h 236"/>
                <a:gd name="T72" fmla="*/ 14 w 278"/>
                <a:gd name="T73" fmla="*/ 169 h 236"/>
                <a:gd name="T74" fmla="*/ 14 w 278"/>
                <a:gd name="T75" fmla="*/ 184 h 236"/>
                <a:gd name="T76" fmla="*/ 17 w 278"/>
                <a:gd name="T77" fmla="*/ 187 h 236"/>
                <a:gd name="T78" fmla="*/ 34 w 278"/>
                <a:gd name="T79" fmla="*/ 204 h 236"/>
                <a:gd name="T80" fmla="*/ 37 w 278"/>
                <a:gd name="T81" fmla="*/ 198 h 236"/>
                <a:gd name="T82" fmla="*/ 45 w 278"/>
                <a:gd name="T83" fmla="*/ 164 h 236"/>
                <a:gd name="T84" fmla="*/ 44 w 278"/>
                <a:gd name="T85" fmla="*/ 162 h 236"/>
                <a:gd name="T86" fmla="*/ 33 w 278"/>
                <a:gd name="T87" fmla="*/ 190 h 236"/>
                <a:gd name="T88" fmla="*/ 34 w 278"/>
                <a:gd name="T89" fmla="*/ 204 h 236"/>
                <a:gd name="T90" fmla="*/ 52 w 278"/>
                <a:gd name="T91" fmla="*/ 195 h 236"/>
                <a:gd name="T92" fmla="*/ 49 w 278"/>
                <a:gd name="T93" fmla="*/ 194 h 236"/>
                <a:gd name="T94" fmla="*/ 48 w 278"/>
                <a:gd name="T95" fmla="*/ 195 h 236"/>
                <a:gd name="T96" fmla="*/ 43 w 278"/>
                <a:gd name="T97" fmla="*/ 210 h 236"/>
                <a:gd name="T98" fmla="*/ 46 w 278"/>
                <a:gd name="T99" fmla="*/ 213 h 236"/>
                <a:gd name="T100" fmla="*/ 48 w 278"/>
                <a:gd name="T101" fmla="*/ 211 h 236"/>
                <a:gd name="T102" fmla="*/ 53 w 278"/>
                <a:gd name="T103" fmla="*/ 197 h 236"/>
                <a:gd name="T104" fmla="*/ 52 w 278"/>
                <a:gd name="T105" fmla="*/ 19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6">
                  <a:moveTo>
                    <a:pt x="277" y="125"/>
                  </a:moveTo>
                  <a:cubicBezTo>
                    <a:pt x="273" y="128"/>
                    <a:pt x="268" y="130"/>
                    <a:pt x="264" y="132"/>
                  </a:cubicBezTo>
                  <a:cubicBezTo>
                    <a:pt x="262" y="133"/>
                    <a:pt x="260" y="134"/>
                    <a:pt x="258" y="135"/>
                  </a:cubicBezTo>
                  <a:cubicBezTo>
                    <a:pt x="247" y="143"/>
                    <a:pt x="236" y="151"/>
                    <a:pt x="224" y="157"/>
                  </a:cubicBezTo>
                  <a:cubicBezTo>
                    <a:pt x="215" y="162"/>
                    <a:pt x="207" y="167"/>
                    <a:pt x="199" y="174"/>
                  </a:cubicBezTo>
                  <a:cubicBezTo>
                    <a:pt x="198" y="175"/>
                    <a:pt x="196" y="176"/>
                    <a:pt x="194" y="177"/>
                  </a:cubicBezTo>
                  <a:cubicBezTo>
                    <a:pt x="182" y="182"/>
                    <a:pt x="172" y="190"/>
                    <a:pt x="160" y="195"/>
                  </a:cubicBezTo>
                  <a:cubicBezTo>
                    <a:pt x="145" y="201"/>
                    <a:pt x="131" y="208"/>
                    <a:pt x="117" y="214"/>
                  </a:cubicBezTo>
                  <a:cubicBezTo>
                    <a:pt x="101" y="220"/>
                    <a:pt x="85" y="225"/>
                    <a:pt x="69" y="228"/>
                  </a:cubicBezTo>
                  <a:cubicBezTo>
                    <a:pt x="56" y="230"/>
                    <a:pt x="44" y="232"/>
                    <a:pt x="31" y="234"/>
                  </a:cubicBezTo>
                  <a:cubicBezTo>
                    <a:pt x="28" y="235"/>
                    <a:pt x="25" y="235"/>
                    <a:pt x="21" y="236"/>
                  </a:cubicBezTo>
                  <a:cubicBezTo>
                    <a:pt x="15" y="230"/>
                    <a:pt x="12" y="223"/>
                    <a:pt x="10" y="215"/>
                  </a:cubicBezTo>
                  <a:cubicBezTo>
                    <a:pt x="3" y="189"/>
                    <a:pt x="0" y="163"/>
                    <a:pt x="7" y="136"/>
                  </a:cubicBezTo>
                  <a:cubicBezTo>
                    <a:pt x="10" y="124"/>
                    <a:pt x="12" y="112"/>
                    <a:pt x="15" y="100"/>
                  </a:cubicBezTo>
                  <a:cubicBezTo>
                    <a:pt x="17" y="92"/>
                    <a:pt x="20" y="85"/>
                    <a:pt x="24" y="78"/>
                  </a:cubicBezTo>
                  <a:cubicBezTo>
                    <a:pt x="26" y="74"/>
                    <a:pt x="28" y="70"/>
                    <a:pt x="29" y="65"/>
                  </a:cubicBezTo>
                  <a:cubicBezTo>
                    <a:pt x="29" y="61"/>
                    <a:pt x="33" y="57"/>
                    <a:pt x="36" y="53"/>
                  </a:cubicBezTo>
                  <a:cubicBezTo>
                    <a:pt x="43" y="48"/>
                    <a:pt x="49" y="42"/>
                    <a:pt x="55" y="36"/>
                  </a:cubicBezTo>
                  <a:cubicBezTo>
                    <a:pt x="56" y="36"/>
                    <a:pt x="58" y="35"/>
                    <a:pt x="58" y="34"/>
                  </a:cubicBezTo>
                  <a:cubicBezTo>
                    <a:pt x="59" y="28"/>
                    <a:pt x="63" y="27"/>
                    <a:pt x="67" y="25"/>
                  </a:cubicBezTo>
                  <a:cubicBezTo>
                    <a:pt x="93" y="11"/>
                    <a:pt x="122" y="3"/>
                    <a:pt x="151" y="0"/>
                  </a:cubicBezTo>
                  <a:cubicBezTo>
                    <a:pt x="158" y="0"/>
                    <a:pt x="165" y="0"/>
                    <a:pt x="173" y="2"/>
                  </a:cubicBezTo>
                  <a:cubicBezTo>
                    <a:pt x="181" y="3"/>
                    <a:pt x="189" y="5"/>
                    <a:pt x="197" y="6"/>
                  </a:cubicBezTo>
                  <a:cubicBezTo>
                    <a:pt x="209" y="8"/>
                    <a:pt x="219" y="13"/>
                    <a:pt x="229" y="21"/>
                  </a:cubicBezTo>
                  <a:cubicBezTo>
                    <a:pt x="234" y="26"/>
                    <a:pt x="240" y="31"/>
                    <a:pt x="245" y="36"/>
                  </a:cubicBezTo>
                  <a:cubicBezTo>
                    <a:pt x="256" y="48"/>
                    <a:pt x="264" y="61"/>
                    <a:pt x="269" y="77"/>
                  </a:cubicBezTo>
                  <a:cubicBezTo>
                    <a:pt x="271" y="87"/>
                    <a:pt x="274" y="97"/>
                    <a:pt x="276" y="108"/>
                  </a:cubicBezTo>
                  <a:cubicBezTo>
                    <a:pt x="277" y="111"/>
                    <a:pt x="277" y="114"/>
                    <a:pt x="278" y="118"/>
                  </a:cubicBezTo>
                  <a:cubicBezTo>
                    <a:pt x="278" y="120"/>
                    <a:pt x="277" y="123"/>
                    <a:pt x="277" y="125"/>
                  </a:cubicBezTo>
                  <a:close/>
                  <a:moveTo>
                    <a:pt x="17" y="187"/>
                  </a:moveTo>
                  <a:cubicBezTo>
                    <a:pt x="20" y="179"/>
                    <a:pt x="25" y="172"/>
                    <a:pt x="26" y="164"/>
                  </a:cubicBezTo>
                  <a:cubicBezTo>
                    <a:pt x="26" y="161"/>
                    <a:pt x="27" y="158"/>
                    <a:pt x="28" y="155"/>
                  </a:cubicBezTo>
                  <a:cubicBezTo>
                    <a:pt x="28" y="152"/>
                    <a:pt x="29" y="149"/>
                    <a:pt x="29" y="146"/>
                  </a:cubicBezTo>
                  <a:cubicBezTo>
                    <a:pt x="29" y="145"/>
                    <a:pt x="28" y="142"/>
                    <a:pt x="27" y="142"/>
                  </a:cubicBezTo>
                  <a:cubicBezTo>
                    <a:pt x="26" y="142"/>
                    <a:pt x="23" y="142"/>
                    <a:pt x="22" y="143"/>
                  </a:cubicBezTo>
                  <a:cubicBezTo>
                    <a:pt x="21" y="144"/>
                    <a:pt x="20" y="146"/>
                    <a:pt x="19" y="148"/>
                  </a:cubicBezTo>
                  <a:cubicBezTo>
                    <a:pt x="18" y="155"/>
                    <a:pt x="16" y="162"/>
                    <a:pt x="14" y="169"/>
                  </a:cubicBezTo>
                  <a:cubicBezTo>
                    <a:pt x="13" y="174"/>
                    <a:pt x="14" y="179"/>
                    <a:pt x="14" y="184"/>
                  </a:cubicBezTo>
                  <a:cubicBezTo>
                    <a:pt x="14" y="185"/>
                    <a:pt x="16" y="186"/>
                    <a:pt x="17" y="187"/>
                  </a:cubicBezTo>
                  <a:close/>
                  <a:moveTo>
                    <a:pt x="34" y="204"/>
                  </a:moveTo>
                  <a:cubicBezTo>
                    <a:pt x="35" y="201"/>
                    <a:pt x="37" y="200"/>
                    <a:pt x="37" y="198"/>
                  </a:cubicBezTo>
                  <a:cubicBezTo>
                    <a:pt x="40" y="187"/>
                    <a:pt x="43" y="175"/>
                    <a:pt x="45" y="164"/>
                  </a:cubicBezTo>
                  <a:cubicBezTo>
                    <a:pt x="45" y="163"/>
                    <a:pt x="45" y="163"/>
                    <a:pt x="44" y="162"/>
                  </a:cubicBezTo>
                  <a:cubicBezTo>
                    <a:pt x="41" y="166"/>
                    <a:pt x="35" y="178"/>
                    <a:pt x="33" y="190"/>
                  </a:cubicBezTo>
                  <a:cubicBezTo>
                    <a:pt x="32" y="194"/>
                    <a:pt x="30" y="198"/>
                    <a:pt x="34" y="204"/>
                  </a:cubicBezTo>
                  <a:close/>
                  <a:moveTo>
                    <a:pt x="52" y="195"/>
                  </a:moveTo>
                  <a:cubicBezTo>
                    <a:pt x="52" y="195"/>
                    <a:pt x="50" y="195"/>
                    <a:pt x="49" y="194"/>
                  </a:cubicBezTo>
                  <a:cubicBezTo>
                    <a:pt x="49" y="194"/>
                    <a:pt x="48" y="195"/>
                    <a:pt x="48" y="195"/>
                  </a:cubicBezTo>
                  <a:cubicBezTo>
                    <a:pt x="44" y="200"/>
                    <a:pt x="43" y="205"/>
                    <a:pt x="43" y="210"/>
                  </a:cubicBezTo>
                  <a:cubicBezTo>
                    <a:pt x="43" y="211"/>
                    <a:pt x="45" y="212"/>
                    <a:pt x="46" y="213"/>
                  </a:cubicBezTo>
                  <a:cubicBezTo>
                    <a:pt x="46" y="213"/>
                    <a:pt x="48" y="212"/>
                    <a:pt x="48" y="211"/>
                  </a:cubicBezTo>
                  <a:cubicBezTo>
                    <a:pt x="50" y="207"/>
                    <a:pt x="51" y="202"/>
                    <a:pt x="53" y="197"/>
                  </a:cubicBezTo>
                  <a:cubicBezTo>
                    <a:pt x="53" y="197"/>
                    <a:pt x="52" y="196"/>
                    <a:pt x="52" y="195"/>
                  </a:cubicBezTo>
                  <a:close/>
                </a:path>
              </a:pathLst>
            </a:custGeom>
            <a:solidFill>
              <a:srgbClr val="29F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2"/>
            <p:cNvSpPr>
              <a:spLocks noEditPoints="1"/>
            </p:cNvSpPr>
            <p:nvPr/>
          </p:nvSpPr>
          <p:spPr bwMode="auto">
            <a:xfrm>
              <a:off x="2120900" y="3879850"/>
              <a:ext cx="1481138" cy="703263"/>
            </a:xfrm>
            <a:custGeom>
              <a:avLst/>
              <a:gdLst>
                <a:gd name="T0" fmla="*/ 506 w 529"/>
                <a:gd name="T1" fmla="*/ 82 h 251"/>
                <a:gd name="T2" fmla="*/ 477 w 529"/>
                <a:gd name="T3" fmla="*/ 113 h 251"/>
                <a:gd name="T4" fmla="*/ 455 w 529"/>
                <a:gd name="T5" fmla="*/ 133 h 251"/>
                <a:gd name="T6" fmla="*/ 423 w 529"/>
                <a:gd name="T7" fmla="*/ 149 h 251"/>
                <a:gd name="T8" fmla="*/ 405 w 529"/>
                <a:gd name="T9" fmla="*/ 161 h 251"/>
                <a:gd name="T10" fmla="*/ 380 w 529"/>
                <a:gd name="T11" fmla="*/ 177 h 251"/>
                <a:gd name="T12" fmla="*/ 335 w 529"/>
                <a:gd name="T13" fmla="*/ 203 h 251"/>
                <a:gd name="T14" fmla="*/ 282 w 529"/>
                <a:gd name="T15" fmla="*/ 221 h 251"/>
                <a:gd name="T16" fmla="*/ 252 w 529"/>
                <a:gd name="T17" fmla="*/ 230 h 251"/>
                <a:gd name="T18" fmla="*/ 172 w 529"/>
                <a:gd name="T19" fmla="*/ 245 h 251"/>
                <a:gd name="T20" fmla="*/ 129 w 529"/>
                <a:gd name="T21" fmla="*/ 249 h 251"/>
                <a:gd name="T22" fmla="*/ 85 w 529"/>
                <a:gd name="T23" fmla="*/ 250 h 251"/>
                <a:gd name="T24" fmla="*/ 68 w 529"/>
                <a:gd name="T25" fmla="*/ 249 h 251"/>
                <a:gd name="T26" fmla="*/ 17 w 529"/>
                <a:gd name="T27" fmla="*/ 237 h 251"/>
                <a:gd name="T28" fmla="*/ 0 w 529"/>
                <a:gd name="T29" fmla="*/ 209 h 251"/>
                <a:gd name="T30" fmla="*/ 17 w 529"/>
                <a:gd name="T31" fmla="*/ 185 h 251"/>
                <a:gd name="T32" fmla="*/ 42 w 529"/>
                <a:gd name="T33" fmla="*/ 165 h 251"/>
                <a:gd name="T34" fmla="*/ 80 w 529"/>
                <a:gd name="T35" fmla="*/ 130 h 251"/>
                <a:gd name="T36" fmla="*/ 102 w 529"/>
                <a:gd name="T37" fmla="*/ 113 h 251"/>
                <a:gd name="T38" fmla="*/ 116 w 529"/>
                <a:gd name="T39" fmla="*/ 113 h 251"/>
                <a:gd name="T40" fmla="*/ 81 w 529"/>
                <a:gd name="T41" fmla="*/ 144 h 251"/>
                <a:gd name="T42" fmla="*/ 45 w 529"/>
                <a:gd name="T43" fmla="*/ 175 h 251"/>
                <a:gd name="T44" fmla="*/ 30 w 529"/>
                <a:gd name="T45" fmla="*/ 206 h 251"/>
                <a:gd name="T46" fmla="*/ 40 w 529"/>
                <a:gd name="T47" fmla="*/ 225 h 251"/>
                <a:gd name="T48" fmla="*/ 78 w 529"/>
                <a:gd name="T49" fmla="*/ 238 h 251"/>
                <a:gd name="T50" fmla="*/ 106 w 529"/>
                <a:gd name="T51" fmla="*/ 238 h 251"/>
                <a:gd name="T52" fmla="*/ 208 w 529"/>
                <a:gd name="T53" fmla="*/ 222 h 251"/>
                <a:gd name="T54" fmla="*/ 245 w 529"/>
                <a:gd name="T55" fmla="*/ 211 h 251"/>
                <a:gd name="T56" fmla="*/ 285 w 529"/>
                <a:gd name="T57" fmla="*/ 194 h 251"/>
                <a:gd name="T58" fmla="*/ 346 w 529"/>
                <a:gd name="T59" fmla="*/ 158 h 251"/>
                <a:gd name="T60" fmla="*/ 387 w 529"/>
                <a:gd name="T61" fmla="*/ 133 h 251"/>
                <a:gd name="T62" fmla="*/ 432 w 529"/>
                <a:gd name="T63" fmla="*/ 109 h 251"/>
                <a:gd name="T64" fmla="*/ 473 w 529"/>
                <a:gd name="T65" fmla="*/ 75 h 251"/>
                <a:gd name="T66" fmla="*/ 488 w 529"/>
                <a:gd name="T67" fmla="*/ 59 h 251"/>
                <a:gd name="T68" fmla="*/ 488 w 529"/>
                <a:gd name="T69" fmla="*/ 34 h 251"/>
                <a:gd name="T70" fmla="*/ 466 w 529"/>
                <a:gd name="T71" fmla="*/ 17 h 251"/>
                <a:gd name="T72" fmla="*/ 397 w 529"/>
                <a:gd name="T73" fmla="*/ 23 h 251"/>
                <a:gd name="T74" fmla="*/ 389 w 529"/>
                <a:gd name="T75" fmla="*/ 10 h 251"/>
                <a:gd name="T76" fmla="*/ 423 w 529"/>
                <a:gd name="T77" fmla="*/ 7 h 251"/>
                <a:gd name="T78" fmla="*/ 455 w 529"/>
                <a:gd name="T79" fmla="*/ 4 h 251"/>
                <a:gd name="T80" fmla="*/ 475 w 529"/>
                <a:gd name="T81" fmla="*/ 2 h 251"/>
                <a:gd name="T82" fmla="*/ 505 w 529"/>
                <a:gd name="T83" fmla="*/ 8 h 251"/>
                <a:gd name="T84" fmla="*/ 518 w 529"/>
                <a:gd name="T85" fmla="*/ 17 h 251"/>
                <a:gd name="T86" fmla="*/ 527 w 529"/>
                <a:gd name="T87" fmla="*/ 43 h 251"/>
                <a:gd name="T88" fmla="*/ 515 w 529"/>
                <a:gd name="T89" fmla="*/ 57 h 251"/>
                <a:gd name="T90" fmla="*/ 510 w 529"/>
                <a:gd name="T91" fmla="*/ 58 h 251"/>
                <a:gd name="T92" fmla="*/ 516 w 529"/>
                <a:gd name="T93" fmla="*/ 66 h 251"/>
                <a:gd name="T94" fmla="*/ 496 w 529"/>
                <a:gd name="T95" fmla="*/ 74 h 251"/>
                <a:gd name="T96" fmla="*/ 502 w 529"/>
                <a:gd name="T97" fmla="*/ 6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9" h="251">
                  <a:moveTo>
                    <a:pt x="516" y="66"/>
                  </a:moveTo>
                  <a:cubicBezTo>
                    <a:pt x="515" y="72"/>
                    <a:pt x="510" y="77"/>
                    <a:pt x="506" y="82"/>
                  </a:cubicBezTo>
                  <a:cubicBezTo>
                    <a:pt x="500" y="90"/>
                    <a:pt x="494" y="98"/>
                    <a:pt x="486" y="105"/>
                  </a:cubicBezTo>
                  <a:cubicBezTo>
                    <a:pt x="483" y="108"/>
                    <a:pt x="480" y="110"/>
                    <a:pt x="477" y="113"/>
                  </a:cubicBezTo>
                  <a:cubicBezTo>
                    <a:pt x="475" y="114"/>
                    <a:pt x="473" y="116"/>
                    <a:pt x="472" y="118"/>
                  </a:cubicBezTo>
                  <a:cubicBezTo>
                    <a:pt x="466" y="123"/>
                    <a:pt x="461" y="129"/>
                    <a:pt x="455" y="133"/>
                  </a:cubicBezTo>
                  <a:cubicBezTo>
                    <a:pt x="451" y="135"/>
                    <a:pt x="447" y="137"/>
                    <a:pt x="442" y="139"/>
                  </a:cubicBezTo>
                  <a:cubicBezTo>
                    <a:pt x="435" y="141"/>
                    <a:pt x="429" y="145"/>
                    <a:pt x="423" y="149"/>
                  </a:cubicBezTo>
                  <a:cubicBezTo>
                    <a:pt x="418" y="152"/>
                    <a:pt x="414" y="156"/>
                    <a:pt x="409" y="158"/>
                  </a:cubicBezTo>
                  <a:cubicBezTo>
                    <a:pt x="407" y="159"/>
                    <a:pt x="406" y="160"/>
                    <a:pt x="405" y="161"/>
                  </a:cubicBezTo>
                  <a:cubicBezTo>
                    <a:pt x="398" y="166"/>
                    <a:pt x="392" y="171"/>
                    <a:pt x="384" y="174"/>
                  </a:cubicBezTo>
                  <a:cubicBezTo>
                    <a:pt x="382" y="174"/>
                    <a:pt x="381" y="175"/>
                    <a:pt x="380" y="177"/>
                  </a:cubicBezTo>
                  <a:cubicBezTo>
                    <a:pt x="373" y="184"/>
                    <a:pt x="364" y="188"/>
                    <a:pt x="356" y="192"/>
                  </a:cubicBezTo>
                  <a:cubicBezTo>
                    <a:pt x="349" y="196"/>
                    <a:pt x="342" y="200"/>
                    <a:pt x="335" y="203"/>
                  </a:cubicBezTo>
                  <a:cubicBezTo>
                    <a:pt x="328" y="207"/>
                    <a:pt x="321" y="209"/>
                    <a:pt x="314" y="212"/>
                  </a:cubicBezTo>
                  <a:cubicBezTo>
                    <a:pt x="303" y="217"/>
                    <a:pt x="293" y="220"/>
                    <a:pt x="282" y="221"/>
                  </a:cubicBezTo>
                  <a:cubicBezTo>
                    <a:pt x="278" y="222"/>
                    <a:pt x="275" y="223"/>
                    <a:pt x="271" y="224"/>
                  </a:cubicBezTo>
                  <a:cubicBezTo>
                    <a:pt x="265" y="228"/>
                    <a:pt x="258" y="229"/>
                    <a:pt x="252" y="230"/>
                  </a:cubicBezTo>
                  <a:cubicBezTo>
                    <a:pt x="231" y="234"/>
                    <a:pt x="210" y="237"/>
                    <a:pt x="189" y="241"/>
                  </a:cubicBezTo>
                  <a:cubicBezTo>
                    <a:pt x="183" y="242"/>
                    <a:pt x="178" y="244"/>
                    <a:pt x="172" y="245"/>
                  </a:cubicBezTo>
                  <a:cubicBezTo>
                    <a:pt x="164" y="246"/>
                    <a:pt x="155" y="248"/>
                    <a:pt x="147" y="247"/>
                  </a:cubicBezTo>
                  <a:cubicBezTo>
                    <a:pt x="141" y="247"/>
                    <a:pt x="135" y="248"/>
                    <a:pt x="129" y="249"/>
                  </a:cubicBezTo>
                  <a:cubicBezTo>
                    <a:pt x="121" y="250"/>
                    <a:pt x="112" y="251"/>
                    <a:pt x="103" y="250"/>
                  </a:cubicBezTo>
                  <a:cubicBezTo>
                    <a:pt x="97" y="250"/>
                    <a:pt x="91" y="250"/>
                    <a:pt x="85" y="250"/>
                  </a:cubicBezTo>
                  <a:cubicBezTo>
                    <a:pt x="82" y="250"/>
                    <a:pt x="80" y="250"/>
                    <a:pt x="77" y="250"/>
                  </a:cubicBezTo>
                  <a:cubicBezTo>
                    <a:pt x="74" y="249"/>
                    <a:pt x="71" y="249"/>
                    <a:pt x="68" y="249"/>
                  </a:cubicBezTo>
                  <a:cubicBezTo>
                    <a:pt x="59" y="249"/>
                    <a:pt x="50" y="248"/>
                    <a:pt x="41" y="245"/>
                  </a:cubicBezTo>
                  <a:cubicBezTo>
                    <a:pt x="33" y="242"/>
                    <a:pt x="25" y="240"/>
                    <a:pt x="17" y="237"/>
                  </a:cubicBezTo>
                  <a:cubicBezTo>
                    <a:pt x="8" y="234"/>
                    <a:pt x="3" y="228"/>
                    <a:pt x="2" y="219"/>
                  </a:cubicBezTo>
                  <a:cubicBezTo>
                    <a:pt x="1" y="216"/>
                    <a:pt x="0" y="213"/>
                    <a:pt x="0" y="209"/>
                  </a:cubicBezTo>
                  <a:cubicBezTo>
                    <a:pt x="4" y="203"/>
                    <a:pt x="8" y="196"/>
                    <a:pt x="12" y="190"/>
                  </a:cubicBezTo>
                  <a:cubicBezTo>
                    <a:pt x="13" y="188"/>
                    <a:pt x="15" y="186"/>
                    <a:pt x="17" y="185"/>
                  </a:cubicBezTo>
                  <a:cubicBezTo>
                    <a:pt x="24" y="179"/>
                    <a:pt x="32" y="173"/>
                    <a:pt x="39" y="168"/>
                  </a:cubicBezTo>
                  <a:cubicBezTo>
                    <a:pt x="40" y="167"/>
                    <a:pt x="41" y="166"/>
                    <a:pt x="42" y="165"/>
                  </a:cubicBezTo>
                  <a:cubicBezTo>
                    <a:pt x="48" y="157"/>
                    <a:pt x="56" y="151"/>
                    <a:pt x="64" y="145"/>
                  </a:cubicBezTo>
                  <a:cubicBezTo>
                    <a:pt x="70" y="140"/>
                    <a:pt x="75" y="135"/>
                    <a:pt x="80" y="130"/>
                  </a:cubicBezTo>
                  <a:cubicBezTo>
                    <a:pt x="82" y="128"/>
                    <a:pt x="83" y="127"/>
                    <a:pt x="85" y="125"/>
                  </a:cubicBezTo>
                  <a:cubicBezTo>
                    <a:pt x="91" y="121"/>
                    <a:pt x="96" y="117"/>
                    <a:pt x="102" y="113"/>
                  </a:cubicBezTo>
                  <a:cubicBezTo>
                    <a:pt x="107" y="110"/>
                    <a:pt x="112" y="108"/>
                    <a:pt x="119" y="107"/>
                  </a:cubicBezTo>
                  <a:cubicBezTo>
                    <a:pt x="117" y="110"/>
                    <a:pt x="117" y="112"/>
                    <a:pt x="116" y="113"/>
                  </a:cubicBezTo>
                  <a:cubicBezTo>
                    <a:pt x="110" y="119"/>
                    <a:pt x="104" y="124"/>
                    <a:pt x="98" y="130"/>
                  </a:cubicBezTo>
                  <a:cubicBezTo>
                    <a:pt x="92" y="134"/>
                    <a:pt x="87" y="139"/>
                    <a:pt x="81" y="144"/>
                  </a:cubicBezTo>
                  <a:cubicBezTo>
                    <a:pt x="79" y="146"/>
                    <a:pt x="76" y="149"/>
                    <a:pt x="73" y="151"/>
                  </a:cubicBezTo>
                  <a:cubicBezTo>
                    <a:pt x="62" y="158"/>
                    <a:pt x="54" y="167"/>
                    <a:pt x="45" y="175"/>
                  </a:cubicBezTo>
                  <a:cubicBezTo>
                    <a:pt x="41" y="180"/>
                    <a:pt x="37" y="185"/>
                    <a:pt x="34" y="190"/>
                  </a:cubicBezTo>
                  <a:cubicBezTo>
                    <a:pt x="30" y="195"/>
                    <a:pt x="29" y="200"/>
                    <a:pt x="30" y="206"/>
                  </a:cubicBezTo>
                  <a:cubicBezTo>
                    <a:pt x="30" y="209"/>
                    <a:pt x="31" y="211"/>
                    <a:pt x="31" y="213"/>
                  </a:cubicBezTo>
                  <a:cubicBezTo>
                    <a:pt x="32" y="219"/>
                    <a:pt x="35" y="223"/>
                    <a:pt x="40" y="225"/>
                  </a:cubicBezTo>
                  <a:cubicBezTo>
                    <a:pt x="51" y="230"/>
                    <a:pt x="61" y="236"/>
                    <a:pt x="73" y="238"/>
                  </a:cubicBezTo>
                  <a:cubicBezTo>
                    <a:pt x="75" y="238"/>
                    <a:pt x="77" y="239"/>
                    <a:pt x="78" y="238"/>
                  </a:cubicBezTo>
                  <a:cubicBezTo>
                    <a:pt x="83" y="235"/>
                    <a:pt x="88" y="237"/>
                    <a:pt x="92" y="237"/>
                  </a:cubicBezTo>
                  <a:cubicBezTo>
                    <a:pt x="97" y="237"/>
                    <a:pt x="102" y="238"/>
                    <a:pt x="106" y="238"/>
                  </a:cubicBezTo>
                  <a:cubicBezTo>
                    <a:pt x="110" y="238"/>
                    <a:pt x="114" y="238"/>
                    <a:pt x="118" y="237"/>
                  </a:cubicBezTo>
                  <a:cubicBezTo>
                    <a:pt x="148" y="232"/>
                    <a:pt x="178" y="227"/>
                    <a:pt x="208" y="222"/>
                  </a:cubicBezTo>
                  <a:cubicBezTo>
                    <a:pt x="209" y="222"/>
                    <a:pt x="210" y="222"/>
                    <a:pt x="211" y="222"/>
                  </a:cubicBezTo>
                  <a:cubicBezTo>
                    <a:pt x="222" y="218"/>
                    <a:pt x="233" y="214"/>
                    <a:pt x="245" y="211"/>
                  </a:cubicBezTo>
                  <a:cubicBezTo>
                    <a:pt x="250" y="210"/>
                    <a:pt x="255" y="208"/>
                    <a:pt x="260" y="206"/>
                  </a:cubicBezTo>
                  <a:cubicBezTo>
                    <a:pt x="269" y="202"/>
                    <a:pt x="278" y="199"/>
                    <a:pt x="285" y="194"/>
                  </a:cubicBezTo>
                  <a:cubicBezTo>
                    <a:pt x="296" y="188"/>
                    <a:pt x="307" y="184"/>
                    <a:pt x="316" y="176"/>
                  </a:cubicBezTo>
                  <a:cubicBezTo>
                    <a:pt x="328" y="173"/>
                    <a:pt x="337" y="165"/>
                    <a:pt x="346" y="158"/>
                  </a:cubicBezTo>
                  <a:cubicBezTo>
                    <a:pt x="349" y="156"/>
                    <a:pt x="354" y="154"/>
                    <a:pt x="357" y="152"/>
                  </a:cubicBezTo>
                  <a:cubicBezTo>
                    <a:pt x="367" y="146"/>
                    <a:pt x="377" y="140"/>
                    <a:pt x="387" y="133"/>
                  </a:cubicBezTo>
                  <a:cubicBezTo>
                    <a:pt x="394" y="128"/>
                    <a:pt x="402" y="125"/>
                    <a:pt x="410" y="121"/>
                  </a:cubicBezTo>
                  <a:cubicBezTo>
                    <a:pt x="417" y="117"/>
                    <a:pt x="426" y="114"/>
                    <a:pt x="432" y="109"/>
                  </a:cubicBezTo>
                  <a:cubicBezTo>
                    <a:pt x="438" y="105"/>
                    <a:pt x="444" y="101"/>
                    <a:pt x="449" y="97"/>
                  </a:cubicBezTo>
                  <a:cubicBezTo>
                    <a:pt x="459" y="92"/>
                    <a:pt x="467" y="84"/>
                    <a:pt x="473" y="75"/>
                  </a:cubicBezTo>
                  <a:cubicBezTo>
                    <a:pt x="475" y="73"/>
                    <a:pt x="477" y="71"/>
                    <a:pt x="480" y="69"/>
                  </a:cubicBezTo>
                  <a:cubicBezTo>
                    <a:pt x="483" y="67"/>
                    <a:pt x="486" y="64"/>
                    <a:pt x="488" y="59"/>
                  </a:cubicBezTo>
                  <a:cubicBezTo>
                    <a:pt x="490" y="56"/>
                    <a:pt x="491" y="52"/>
                    <a:pt x="490" y="48"/>
                  </a:cubicBezTo>
                  <a:cubicBezTo>
                    <a:pt x="490" y="43"/>
                    <a:pt x="489" y="39"/>
                    <a:pt x="488" y="34"/>
                  </a:cubicBezTo>
                  <a:cubicBezTo>
                    <a:pt x="487" y="28"/>
                    <a:pt x="483" y="23"/>
                    <a:pt x="477" y="20"/>
                  </a:cubicBezTo>
                  <a:cubicBezTo>
                    <a:pt x="474" y="19"/>
                    <a:pt x="470" y="17"/>
                    <a:pt x="466" y="17"/>
                  </a:cubicBezTo>
                  <a:cubicBezTo>
                    <a:pt x="456" y="16"/>
                    <a:pt x="446" y="15"/>
                    <a:pt x="435" y="17"/>
                  </a:cubicBezTo>
                  <a:cubicBezTo>
                    <a:pt x="423" y="19"/>
                    <a:pt x="410" y="21"/>
                    <a:pt x="397" y="23"/>
                  </a:cubicBezTo>
                  <a:cubicBezTo>
                    <a:pt x="395" y="20"/>
                    <a:pt x="392" y="16"/>
                    <a:pt x="389" y="12"/>
                  </a:cubicBezTo>
                  <a:cubicBezTo>
                    <a:pt x="389" y="12"/>
                    <a:pt x="389" y="11"/>
                    <a:pt x="389" y="10"/>
                  </a:cubicBezTo>
                  <a:cubicBezTo>
                    <a:pt x="394" y="8"/>
                    <a:pt x="400" y="6"/>
                    <a:pt x="406" y="8"/>
                  </a:cubicBezTo>
                  <a:cubicBezTo>
                    <a:pt x="411" y="9"/>
                    <a:pt x="417" y="8"/>
                    <a:pt x="423" y="7"/>
                  </a:cubicBezTo>
                  <a:cubicBezTo>
                    <a:pt x="428" y="6"/>
                    <a:pt x="434" y="5"/>
                    <a:pt x="439" y="4"/>
                  </a:cubicBezTo>
                  <a:cubicBezTo>
                    <a:pt x="444" y="3"/>
                    <a:pt x="450" y="2"/>
                    <a:pt x="455" y="4"/>
                  </a:cubicBezTo>
                  <a:cubicBezTo>
                    <a:pt x="457" y="5"/>
                    <a:pt x="460" y="4"/>
                    <a:pt x="462" y="4"/>
                  </a:cubicBezTo>
                  <a:cubicBezTo>
                    <a:pt x="467" y="3"/>
                    <a:pt x="471" y="3"/>
                    <a:pt x="475" y="2"/>
                  </a:cubicBezTo>
                  <a:cubicBezTo>
                    <a:pt x="482" y="0"/>
                    <a:pt x="487" y="1"/>
                    <a:pt x="493" y="3"/>
                  </a:cubicBezTo>
                  <a:cubicBezTo>
                    <a:pt x="497" y="5"/>
                    <a:pt x="501" y="6"/>
                    <a:pt x="505" y="8"/>
                  </a:cubicBezTo>
                  <a:cubicBezTo>
                    <a:pt x="508" y="9"/>
                    <a:pt x="510" y="10"/>
                    <a:pt x="513" y="12"/>
                  </a:cubicBezTo>
                  <a:cubicBezTo>
                    <a:pt x="515" y="13"/>
                    <a:pt x="516" y="16"/>
                    <a:pt x="518" y="17"/>
                  </a:cubicBezTo>
                  <a:cubicBezTo>
                    <a:pt x="522" y="20"/>
                    <a:pt x="524" y="23"/>
                    <a:pt x="524" y="28"/>
                  </a:cubicBezTo>
                  <a:cubicBezTo>
                    <a:pt x="525" y="33"/>
                    <a:pt x="526" y="38"/>
                    <a:pt x="527" y="43"/>
                  </a:cubicBezTo>
                  <a:cubicBezTo>
                    <a:pt x="529" y="53"/>
                    <a:pt x="525" y="61"/>
                    <a:pt x="516" y="66"/>
                  </a:cubicBezTo>
                  <a:cubicBezTo>
                    <a:pt x="516" y="63"/>
                    <a:pt x="516" y="60"/>
                    <a:pt x="515" y="57"/>
                  </a:cubicBezTo>
                  <a:cubicBezTo>
                    <a:pt x="515" y="56"/>
                    <a:pt x="513" y="55"/>
                    <a:pt x="512" y="55"/>
                  </a:cubicBezTo>
                  <a:cubicBezTo>
                    <a:pt x="511" y="56"/>
                    <a:pt x="510" y="57"/>
                    <a:pt x="510" y="58"/>
                  </a:cubicBezTo>
                  <a:cubicBezTo>
                    <a:pt x="510" y="60"/>
                    <a:pt x="510" y="62"/>
                    <a:pt x="511" y="63"/>
                  </a:cubicBezTo>
                  <a:cubicBezTo>
                    <a:pt x="512" y="66"/>
                    <a:pt x="514" y="66"/>
                    <a:pt x="516" y="66"/>
                  </a:cubicBezTo>
                  <a:close/>
                  <a:moveTo>
                    <a:pt x="502" y="64"/>
                  </a:moveTo>
                  <a:cubicBezTo>
                    <a:pt x="496" y="66"/>
                    <a:pt x="496" y="71"/>
                    <a:pt x="496" y="74"/>
                  </a:cubicBezTo>
                  <a:cubicBezTo>
                    <a:pt x="495" y="76"/>
                    <a:pt x="496" y="78"/>
                    <a:pt x="499" y="79"/>
                  </a:cubicBezTo>
                  <a:cubicBezTo>
                    <a:pt x="501" y="75"/>
                    <a:pt x="502" y="70"/>
                    <a:pt x="502" y="64"/>
                  </a:cubicBezTo>
                  <a:close/>
                </a:path>
              </a:pathLst>
            </a:custGeom>
            <a:solidFill>
              <a:srgbClr val="FF0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3"/>
            <p:cNvSpPr/>
            <p:nvPr/>
          </p:nvSpPr>
          <p:spPr bwMode="auto">
            <a:xfrm>
              <a:off x="2641600" y="4445000"/>
              <a:ext cx="506413" cy="187325"/>
            </a:xfrm>
            <a:custGeom>
              <a:avLst/>
              <a:gdLst>
                <a:gd name="T0" fmla="*/ 0 w 181"/>
                <a:gd name="T1" fmla="*/ 51 h 67"/>
                <a:gd name="T2" fmla="*/ 11 w 181"/>
                <a:gd name="T3" fmla="*/ 49 h 67"/>
                <a:gd name="T4" fmla="*/ 72 w 181"/>
                <a:gd name="T5" fmla="*/ 39 h 67"/>
                <a:gd name="T6" fmla="*/ 84 w 181"/>
                <a:gd name="T7" fmla="*/ 36 h 67"/>
                <a:gd name="T8" fmla="*/ 106 w 181"/>
                <a:gd name="T9" fmla="*/ 30 h 67"/>
                <a:gd name="T10" fmla="*/ 137 w 181"/>
                <a:gd name="T11" fmla="*/ 20 h 67"/>
                <a:gd name="T12" fmla="*/ 149 w 181"/>
                <a:gd name="T13" fmla="*/ 15 h 67"/>
                <a:gd name="T14" fmla="*/ 159 w 181"/>
                <a:gd name="T15" fmla="*/ 10 h 67"/>
                <a:gd name="T16" fmla="*/ 177 w 181"/>
                <a:gd name="T17" fmla="*/ 0 h 67"/>
                <a:gd name="T18" fmla="*/ 181 w 181"/>
                <a:gd name="T19" fmla="*/ 0 h 67"/>
                <a:gd name="T20" fmla="*/ 177 w 181"/>
                <a:gd name="T21" fmla="*/ 5 h 67"/>
                <a:gd name="T22" fmla="*/ 145 w 181"/>
                <a:gd name="T23" fmla="*/ 34 h 67"/>
                <a:gd name="T24" fmla="*/ 138 w 181"/>
                <a:gd name="T25" fmla="*/ 39 h 67"/>
                <a:gd name="T26" fmla="*/ 66 w 181"/>
                <a:gd name="T27" fmla="*/ 64 h 67"/>
                <a:gd name="T28" fmla="*/ 7 w 181"/>
                <a:gd name="T29" fmla="*/ 58 h 67"/>
                <a:gd name="T30" fmla="*/ 0 w 181"/>
                <a:gd name="T31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67">
                  <a:moveTo>
                    <a:pt x="0" y="51"/>
                  </a:moveTo>
                  <a:cubicBezTo>
                    <a:pt x="5" y="50"/>
                    <a:pt x="8" y="50"/>
                    <a:pt x="11" y="49"/>
                  </a:cubicBezTo>
                  <a:cubicBezTo>
                    <a:pt x="31" y="46"/>
                    <a:pt x="52" y="42"/>
                    <a:pt x="72" y="39"/>
                  </a:cubicBezTo>
                  <a:cubicBezTo>
                    <a:pt x="76" y="38"/>
                    <a:pt x="80" y="38"/>
                    <a:pt x="84" y="36"/>
                  </a:cubicBezTo>
                  <a:cubicBezTo>
                    <a:pt x="91" y="32"/>
                    <a:pt x="98" y="30"/>
                    <a:pt x="106" y="30"/>
                  </a:cubicBezTo>
                  <a:cubicBezTo>
                    <a:pt x="117" y="29"/>
                    <a:pt x="127" y="23"/>
                    <a:pt x="137" y="20"/>
                  </a:cubicBezTo>
                  <a:cubicBezTo>
                    <a:pt x="141" y="18"/>
                    <a:pt x="145" y="17"/>
                    <a:pt x="149" y="15"/>
                  </a:cubicBezTo>
                  <a:cubicBezTo>
                    <a:pt x="152" y="14"/>
                    <a:pt x="156" y="12"/>
                    <a:pt x="159" y="10"/>
                  </a:cubicBezTo>
                  <a:cubicBezTo>
                    <a:pt x="165" y="7"/>
                    <a:pt x="171" y="3"/>
                    <a:pt x="177" y="0"/>
                  </a:cubicBezTo>
                  <a:cubicBezTo>
                    <a:pt x="178" y="0"/>
                    <a:pt x="179" y="0"/>
                    <a:pt x="181" y="0"/>
                  </a:cubicBezTo>
                  <a:cubicBezTo>
                    <a:pt x="179" y="3"/>
                    <a:pt x="178" y="4"/>
                    <a:pt x="177" y="5"/>
                  </a:cubicBezTo>
                  <a:cubicBezTo>
                    <a:pt x="166" y="15"/>
                    <a:pt x="155" y="24"/>
                    <a:pt x="145" y="34"/>
                  </a:cubicBezTo>
                  <a:cubicBezTo>
                    <a:pt x="143" y="36"/>
                    <a:pt x="140" y="37"/>
                    <a:pt x="138" y="39"/>
                  </a:cubicBezTo>
                  <a:cubicBezTo>
                    <a:pt x="116" y="52"/>
                    <a:pt x="91" y="60"/>
                    <a:pt x="66" y="64"/>
                  </a:cubicBezTo>
                  <a:cubicBezTo>
                    <a:pt x="46" y="67"/>
                    <a:pt x="27" y="64"/>
                    <a:pt x="7" y="58"/>
                  </a:cubicBezTo>
                  <a:cubicBezTo>
                    <a:pt x="4" y="57"/>
                    <a:pt x="4" y="57"/>
                    <a:pt x="0" y="51"/>
                  </a:cubicBezTo>
                  <a:close/>
                </a:path>
              </a:pathLst>
            </a:custGeom>
            <a:solidFill>
              <a:srgbClr val="29F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2076450" y="3783013"/>
              <a:ext cx="1566863" cy="895350"/>
            </a:xfrm>
            <a:custGeom>
              <a:avLst/>
              <a:gdLst>
                <a:gd name="T0" fmla="*/ 155 w 560"/>
                <a:gd name="T1" fmla="*/ 72 h 319"/>
                <a:gd name="T2" fmla="*/ 341 w 560"/>
                <a:gd name="T3" fmla="*/ 7 h 319"/>
                <a:gd name="T4" fmla="*/ 407 w 560"/>
                <a:gd name="T5" fmla="*/ 27 h 319"/>
                <a:gd name="T6" fmla="*/ 473 w 560"/>
                <a:gd name="T7" fmla="*/ 22 h 319"/>
                <a:gd name="T8" fmla="*/ 524 w 560"/>
                <a:gd name="T9" fmla="*/ 26 h 319"/>
                <a:gd name="T10" fmla="*/ 557 w 560"/>
                <a:gd name="T11" fmla="*/ 94 h 319"/>
                <a:gd name="T12" fmla="*/ 524 w 560"/>
                <a:gd name="T13" fmla="*/ 135 h 319"/>
                <a:gd name="T14" fmla="*/ 444 w 560"/>
                <a:gd name="T15" fmla="*/ 194 h 319"/>
                <a:gd name="T16" fmla="*/ 358 w 560"/>
                <a:gd name="T17" fmla="*/ 283 h 319"/>
                <a:gd name="T18" fmla="*/ 221 w 560"/>
                <a:gd name="T19" fmla="*/ 315 h 319"/>
                <a:gd name="T20" fmla="*/ 127 w 560"/>
                <a:gd name="T21" fmla="*/ 298 h 319"/>
                <a:gd name="T22" fmla="*/ 29 w 560"/>
                <a:gd name="T23" fmla="*/ 286 h 319"/>
                <a:gd name="T24" fmla="*/ 44 w 560"/>
                <a:gd name="T25" fmla="*/ 192 h 319"/>
                <a:gd name="T26" fmla="*/ 92 w 560"/>
                <a:gd name="T27" fmla="*/ 148 h 319"/>
                <a:gd name="T28" fmla="*/ 532 w 560"/>
                <a:gd name="T29" fmla="*/ 100 h 319"/>
                <a:gd name="T30" fmla="*/ 529 w 560"/>
                <a:gd name="T31" fmla="*/ 46 h 319"/>
                <a:gd name="T32" fmla="*/ 478 w 560"/>
                <a:gd name="T33" fmla="*/ 38 h 319"/>
                <a:gd name="T34" fmla="*/ 422 w 560"/>
                <a:gd name="T35" fmla="*/ 42 h 319"/>
                <a:gd name="T36" fmla="*/ 451 w 560"/>
                <a:gd name="T37" fmla="*/ 51 h 319"/>
                <a:gd name="T38" fmla="*/ 506 w 560"/>
                <a:gd name="T39" fmla="*/ 82 h 319"/>
                <a:gd name="T40" fmla="*/ 465 w 560"/>
                <a:gd name="T41" fmla="*/ 131 h 319"/>
                <a:gd name="T42" fmla="*/ 373 w 560"/>
                <a:gd name="T43" fmla="*/ 186 h 319"/>
                <a:gd name="T44" fmla="*/ 276 w 560"/>
                <a:gd name="T45" fmla="*/ 240 h 319"/>
                <a:gd name="T46" fmla="*/ 134 w 560"/>
                <a:gd name="T47" fmla="*/ 271 h 319"/>
                <a:gd name="T48" fmla="*/ 89 w 560"/>
                <a:gd name="T49" fmla="*/ 272 h 319"/>
                <a:gd name="T50" fmla="*/ 50 w 560"/>
                <a:gd name="T51" fmla="*/ 224 h 319"/>
                <a:gd name="T52" fmla="*/ 114 w 560"/>
                <a:gd name="T53" fmla="*/ 164 h 319"/>
                <a:gd name="T54" fmla="*/ 101 w 560"/>
                <a:gd name="T55" fmla="*/ 159 h 319"/>
                <a:gd name="T56" fmla="*/ 55 w 560"/>
                <a:gd name="T57" fmla="*/ 202 h 319"/>
                <a:gd name="T58" fmla="*/ 18 w 560"/>
                <a:gd name="T59" fmla="*/ 253 h 319"/>
                <a:gd name="T60" fmla="*/ 93 w 560"/>
                <a:gd name="T61" fmla="*/ 284 h 319"/>
                <a:gd name="T62" fmla="*/ 163 w 560"/>
                <a:gd name="T63" fmla="*/ 281 h 319"/>
                <a:gd name="T64" fmla="*/ 287 w 560"/>
                <a:gd name="T65" fmla="*/ 258 h 319"/>
                <a:gd name="T66" fmla="*/ 372 w 560"/>
                <a:gd name="T67" fmla="*/ 226 h 319"/>
                <a:gd name="T68" fmla="*/ 425 w 560"/>
                <a:gd name="T69" fmla="*/ 192 h 319"/>
                <a:gd name="T70" fmla="*/ 488 w 560"/>
                <a:gd name="T71" fmla="*/ 152 h 319"/>
                <a:gd name="T72" fmla="*/ 532 w 560"/>
                <a:gd name="T73" fmla="*/ 100 h 319"/>
                <a:gd name="T74" fmla="*/ 412 w 560"/>
                <a:gd name="T75" fmla="*/ 93 h 319"/>
                <a:gd name="T76" fmla="*/ 316 w 560"/>
                <a:gd name="T77" fmla="*/ 18 h 319"/>
                <a:gd name="T78" fmla="*/ 198 w 560"/>
                <a:gd name="T79" fmla="*/ 52 h 319"/>
                <a:gd name="T80" fmla="*/ 158 w 560"/>
                <a:gd name="T81" fmla="*/ 116 h 319"/>
                <a:gd name="T82" fmla="*/ 174 w 560"/>
                <a:gd name="T83" fmla="*/ 250 h 319"/>
                <a:gd name="T84" fmla="*/ 337 w 560"/>
                <a:gd name="T85" fmla="*/ 193 h 319"/>
                <a:gd name="T86" fmla="*/ 407 w 560"/>
                <a:gd name="T87" fmla="*/ 148 h 319"/>
                <a:gd name="T88" fmla="*/ 127 w 560"/>
                <a:gd name="T89" fmla="*/ 172 h 319"/>
                <a:gd name="T90" fmla="*/ 62 w 560"/>
                <a:gd name="T91" fmla="*/ 233 h 319"/>
                <a:gd name="T92" fmla="*/ 144 w 560"/>
                <a:gd name="T93" fmla="*/ 255 h 319"/>
                <a:gd name="T94" fmla="*/ 340 w 560"/>
                <a:gd name="T95" fmla="*/ 275 h 319"/>
                <a:gd name="T96" fmla="*/ 379 w 560"/>
                <a:gd name="T97" fmla="*/ 236 h 319"/>
                <a:gd name="T98" fmla="*/ 308 w 560"/>
                <a:gd name="T99" fmla="*/ 266 h 319"/>
                <a:gd name="T100" fmla="*/ 202 w 560"/>
                <a:gd name="T101" fmla="*/ 287 h 319"/>
                <a:gd name="T102" fmla="*/ 452 w 560"/>
                <a:gd name="T103" fmla="*/ 119 h 319"/>
                <a:gd name="T104" fmla="*/ 489 w 560"/>
                <a:gd name="T105" fmla="*/ 7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0" h="319">
                  <a:moveTo>
                    <a:pt x="138" y="124"/>
                  </a:moveTo>
                  <a:cubicBezTo>
                    <a:pt x="141" y="115"/>
                    <a:pt x="143" y="108"/>
                    <a:pt x="146" y="100"/>
                  </a:cubicBezTo>
                  <a:cubicBezTo>
                    <a:pt x="147" y="97"/>
                    <a:pt x="147" y="94"/>
                    <a:pt x="148" y="90"/>
                  </a:cubicBezTo>
                  <a:cubicBezTo>
                    <a:pt x="148" y="84"/>
                    <a:pt x="151" y="78"/>
                    <a:pt x="155" y="72"/>
                  </a:cubicBezTo>
                  <a:cubicBezTo>
                    <a:pt x="171" y="48"/>
                    <a:pt x="193" y="32"/>
                    <a:pt x="219" y="20"/>
                  </a:cubicBezTo>
                  <a:cubicBezTo>
                    <a:pt x="244" y="9"/>
                    <a:pt x="271" y="4"/>
                    <a:pt x="297" y="1"/>
                  </a:cubicBezTo>
                  <a:cubicBezTo>
                    <a:pt x="305" y="0"/>
                    <a:pt x="312" y="2"/>
                    <a:pt x="320" y="3"/>
                  </a:cubicBezTo>
                  <a:cubicBezTo>
                    <a:pt x="327" y="4"/>
                    <a:pt x="334" y="5"/>
                    <a:pt x="341" y="7"/>
                  </a:cubicBezTo>
                  <a:cubicBezTo>
                    <a:pt x="357" y="9"/>
                    <a:pt x="371" y="15"/>
                    <a:pt x="383" y="26"/>
                  </a:cubicBezTo>
                  <a:cubicBezTo>
                    <a:pt x="385" y="27"/>
                    <a:pt x="387" y="28"/>
                    <a:pt x="388" y="29"/>
                  </a:cubicBezTo>
                  <a:cubicBezTo>
                    <a:pt x="389" y="30"/>
                    <a:pt x="389" y="30"/>
                    <a:pt x="390" y="30"/>
                  </a:cubicBezTo>
                  <a:cubicBezTo>
                    <a:pt x="395" y="29"/>
                    <a:pt x="401" y="28"/>
                    <a:pt x="407" y="27"/>
                  </a:cubicBezTo>
                  <a:cubicBezTo>
                    <a:pt x="414" y="26"/>
                    <a:pt x="420" y="24"/>
                    <a:pt x="427" y="26"/>
                  </a:cubicBezTo>
                  <a:cubicBezTo>
                    <a:pt x="430" y="27"/>
                    <a:pt x="433" y="26"/>
                    <a:pt x="436" y="25"/>
                  </a:cubicBezTo>
                  <a:cubicBezTo>
                    <a:pt x="443" y="24"/>
                    <a:pt x="450" y="23"/>
                    <a:pt x="457" y="22"/>
                  </a:cubicBezTo>
                  <a:cubicBezTo>
                    <a:pt x="462" y="21"/>
                    <a:pt x="468" y="19"/>
                    <a:pt x="473" y="22"/>
                  </a:cubicBezTo>
                  <a:cubicBezTo>
                    <a:pt x="475" y="22"/>
                    <a:pt x="477" y="22"/>
                    <a:pt x="478" y="22"/>
                  </a:cubicBezTo>
                  <a:cubicBezTo>
                    <a:pt x="481" y="21"/>
                    <a:pt x="484" y="21"/>
                    <a:pt x="486" y="20"/>
                  </a:cubicBezTo>
                  <a:cubicBezTo>
                    <a:pt x="497" y="17"/>
                    <a:pt x="507" y="19"/>
                    <a:pt x="516" y="23"/>
                  </a:cubicBezTo>
                  <a:cubicBezTo>
                    <a:pt x="519" y="24"/>
                    <a:pt x="521" y="26"/>
                    <a:pt x="524" y="26"/>
                  </a:cubicBezTo>
                  <a:cubicBezTo>
                    <a:pt x="531" y="27"/>
                    <a:pt x="535" y="30"/>
                    <a:pt x="540" y="34"/>
                  </a:cubicBezTo>
                  <a:cubicBezTo>
                    <a:pt x="553" y="46"/>
                    <a:pt x="553" y="46"/>
                    <a:pt x="556" y="64"/>
                  </a:cubicBezTo>
                  <a:cubicBezTo>
                    <a:pt x="557" y="70"/>
                    <a:pt x="558" y="77"/>
                    <a:pt x="559" y="84"/>
                  </a:cubicBezTo>
                  <a:cubicBezTo>
                    <a:pt x="560" y="87"/>
                    <a:pt x="559" y="91"/>
                    <a:pt x="557" y="94"/>
                  </a:cubicBezTo>
                  <a:cubicBezTo>
                    <a:pt x="556" y="95"/>
                    <a:pt x="555" y="97"/>
                    <a:pt x="554" y="99"/>
                  </a:cubicBezTo>
                  <a:cubicBezTo>
                    <a:pt x="553" y="104"/>
                    <a:pt x="550" y="108"/>
                    <a:pt x="546" y="111"/>
                  </a:cubicBezTo>
                  <a:cubicBezTo>
                    <a:pt x="543" y="113"/>
                    <a:pt x="541" y="117"/>
                    <a:pt x="538" y="121"/>
                  </a:cubicBezTo>
                  <a:cubicBezTo>
                    <a:pt x="534" y="126"/>
                    <a:pt x="530" y="131"/>
                    <a:pt x="524" y="135"/>
                  </a:cubicBezTo>
                  <a:cubicBezTo>
                    <a:pt x="518" y="139"/>
                    <a:pt x="513" y="143"/>
                    <a:pt x="508" y="148"/>
                  </a:cubicBezTo>
                  <a:cubicBezTo>
                    <a:pt x="495" y="158"/>
                    <a:pt x="483" y="168"/>
                    <a:pt x="470" y="178"/>
                  </a:cubicBezTo>
                  <a:cubicBezTo>
                    <a:pt x="468" y="179"/>
                    <a:pt x="466" y="181"/>
                    <a:pt x="463" y="182"/>
                  </a:cubicBezTo>
                  <a:cubicBezTo>
                    <a:pt x="456" y="185"/>
                    <a:pt x="450" y="190"/>
                    <a:pt x="444" y="194"/>
                  </a:cubicBezTo>
                  <a:cubicBezTo>
                    <a:pt x="440" y="197"/>
                    <a:pt x="436" y="200"/>
                    <a:pt x="432" y="202"/>
                  </a:cubicBezTo>
                  <a:cubicBezTo>
                    <a:pt x="424" y="207"/>
                    <a:pt x="417" y="213"/>
                    <a:pt x="413" y="222"/>
                  </a:cubicBezTo>
                  <a:cubicBezTo>
                    <a:pt x="408" y="236"/>
                    <a:pt x="399" y="247"/>
                    <a:pt x="388" y="256"/>
                  </a:cubicBezTo>
                  <a:cubicBezTo>
                    <a:pt x="378" y="265"/>
                    <a:pt x="368" y="274"/>
                    <a:pt x="358" y="283"/>
                  </a:cubicBezTo>
                  <a:cubicBezTo>
                    <a:pt x="354" y="286"/>
                    <a:pt x="350" y="288"/>
                    <a:pt x="346" y="291"/>
                  </a:cubicBezTo>
                  <a:cubicBezTo>
                    <a:pt x="325" y="303"/>
                    <a:pt x="302" y="310"/>
                    <a:pt x="279" y="315"/>
                  </a:cubicBezTo>
                  <a:cubicBezTo>
                    <a:pt x="269" y="318"/>
                    <a:pt x="259" y="319"/>
                    <a:pt x="248" y="318"/>
                  </a:cubicBezTo>
                  <a:cubicBezTo>
                    <a:pt x="239" y="317"/>
                    <a:pt x="230" y="316"/>
                    <a:pt x="221" y="315"/>
                  </a:cubicBezTo>
                  <a:cubicBezTo>
                    <a:pt x="207" y="313"/>
                    <a:pt x="194" y="307"/>
                    <a:pt x="183" y="298"/>
                  </a:cubicBezTo>
                  <a:cubicBezTo>
                    <a:pt x="178" y="295"/>
                    <a:pt x="174" y="293"/>
                    <a:pt x="169" y="295"/>
                  </a:cubicBezTo>
                  <a:cubicBezTo>
                    <a:pt x="168" y="295"/>
                    <a:pt x="168" y="295"/>
                    <a:pt x="168" y="295"/>
                  </a:cubicBezTo>
                  <a:cubicBezTo>
                    <a:pt x="154" y="293"/>
                    <a:pt x="140" y="296"/>
                    <a:pt x="127" y="298"/>
                  </a:cubicBezTo>
                  <a:cubicBezTo>
                    <a:pt x="115" y="300"/>
                    <a:pt x="102" y="300"/>
                    <a:pt x="90" y="299"/>
                  </a:cubicBezTo>
                  <a:cubicBezTo>
                    <a:pt x="88" y="298"/>
                    <a:pt x="85" y="298"/>
                    <a:pt x="82" y="298"/>
                  </a:cubicBezTo>
                  <a:cubicBezTo>
                    <a:pt x="73" y="298"/>
                    <a:pt x="64" y="297"/>
                    <a:pt x="55" y="294"/>
                  </a:cubicBezTo>
                  <a:cubicBezTo>
                    <a:pt x="46" y="291"/>
                    <a:pt x="37" y="288"/>
                    <a:pt x="29" y="286"/>
                  </a:cubicBezTo>
                  <a:cubicBezTo>
                    <a:pt x="14" y="281"/>
                    <a:pt x="6" y="271"/>
                    <a:pt x="3" y="257"/>
                  </a:cubicBezTo>
                  <a:cubicBezTo>
                    <a:pt x="0" y="245"/>
                    <a:pt x="0" y="234"/>
                    <a:pt x="9" y="226"/>
                  </a:cubicBezTo>
                  <a:cubicBezTo>
                    <a:pt x="14" y="215"/>
                    <a:pt x="21" y="207"/>
                    <a:pt x="31" y="202"/>
                  </a:cubicBezTo>
                  <a:cubicBezTo>
                    <a:pt x="35" y="199"/>
                    <a:pt x="39" y="195"/>
                    <a:pt x="44" y="192"/>
                  </a:cubicBezTo>
                  <a:cubicBezTo>
                    <a:pt x="45" y="191"/>
                    <a:pt x="46" y="190"/>
                    <a:pt x="47" y="189"/>
                  </a:cubicBezTo>
                  <a:cubicBezTo>
                    <a:pt x="54" y="179"/>
                    <a:pt x="64" y="173"/>
                    <a:pt x="73" y="165"/>
                  </a:cubicBezTo>
                  <a:cubicBezTo>
                    <a:pt x="77" y="162"/>
                    <a:pt x="81" y="158"/>
                    <a:pt x="84" y="155"/>
                  </a:cubicBezTo>
                  <a:cubicBezTo>
                    <a:pt x="87" y="152"/>
                    <a:pt x="89" y="150"/>
                    <a:pt x="92" y="148"/>
                  </a:cubicBezTo>
                  <a:cubicBezTo>
                    <a:pt x="97" y="144"/>
                    <a:pt x="102" y="141"/>
                    <a:pt x="107" y="137"/>
                  </a:cubicBezTo>
                  <a:cubicBezTo>
                    <a:pt x="112" y="134"/>
                    <a:pt x="118" y="131"/>
                    <a:pt x="124" y="129"/>
                  </a:cubicBezTo>
                  <a:cubicBezTo>
                    <a:pt x="129" y="128"/>
                    <a:pt x="133" y="126"/>
                    <a:pt x="138" y="124"/>
                  </a:cubicBezTo>
                  <a:close/>
                  <a:moveTo>
                    <a:pt x="532" y="100"/>
                  </a:moveTo>
                  <a:cubicBezTo>
                    <a:pt x="541" y="95"/>
                    <a:pt x="545" y="87"/>
                    <a:pt x="543" y="77"/>
                  </a:cubicBezTo>
                  <a:cubicBezTo>
                    <a:pt x="542" y="72"/>
                    <a:pt x="541" y="67"/>
                    <a:pt x="540" y="62"/>
                  </a:cubicBezTo>
                  <a:cubicBezTo>
                    <a:pt x="540" y="57"/>
                    <a:pt x="538" y="54"/>
                    <a:pt x="534" y="51"/>
                  </a:cubicBezTo>
                  <a:cubicBezTo>
                    <a:pt x="532" y="50"/>
                    <a:pt x="531" y="47"/>
                    <a:pt x="529" y="46"/>
                  </a:cubicBezTo>
                  <a:cubicBezTo>
                    <a:pt x="526" y="44"/>
                    <a:pt x="524" y="43"/>
                    <a:pt x="521" y="42"/>
                  </a:cubicBezTo>
                  <a:cubicBezTo>
                    <a:pt x="517" y="40"/>
                    <a:pt x="513" y="39"/>
                    <a:pt x="509" y="37"/>
                  </a:cubicBezTo>
                  <a:cubicBezTo>
                    <a:pt x="503" y="35"/>
                    <a:pt x="498" y="34"/>
                    <a:pt x="491" y="36"/>
                  </a:cubicBezTo>
                  <a:cubicBezTo>
                    <a:pt x="487" y="37"/>
                    <a:pt x="483" y="37"/>
                    <a:pt x="478" y="38"/>
                  </a:cubicBezTo>
                  <a:cubicBezTo>
                    <a:pt x="476" y="38"/>
                    <a:pt x="473" y="39"/>
                    <a:pt x="471" y="38"/>
                  </a:cubicBezTo>
                  <a:cubicBezTo>
                    <a:pt x="466" y="36"/>
                    <a:pt x="460" y="37"/>
                    <a:pt x="455" y="38"/>
                  </a:cubicBezTo>
                  <a:cubicBezTo>
                    <a:pt x="450" y="39"/>
                    <a:pt x="444" y="40"/>
                    <a:pt x="439" y="41"/>
                  </a:cubicBezTo>
                  <a:cubicBezTo>
                    <a:pt x="433" y="42"/>
                    <a:pt x="427" y="43"/>
                    <a:pt x="422" y="42"/>
                  </a:cubicBezTo>
                  <a:cubicBezTo>
                    <a:pt x="416" y="40"/>
                    <a:pt x="410" y="42"/>
                    <a:pt x="405" y="44"/>
                  </a:cubicBezTo>
                  <a:cubicBezTo>
                    <a:pt x="405" y="45"/>
                    <a:pt x="405" y="46"/>
                    <a:pt x="405" y="46"/>
                  </a:cubicBezTo>
                  <a:cubicBezTo>
                    <a:pt x="408" y="50"/>
                    <a:pt x="411" y="54"/>
                    <a:pt x="413" y="57"/>
                  </a:cubicBezTo>
                  <a:cubicBezTo>
                    <a:pt x="426" y="55"/>
                    <a:pt x="439" y="53"/>
                    <a:pt x="451" y="51"/>
                  </a:cubicBezTo>
                  <a:cubicBezTo>
                    <a:pt x="462" y="49"/>
                    <a:pt x="472" y="50"/>
                    <a:pt x="482" y="51"/>
                  </a:cubicBezTo>
                  <a:cubicBezTo>
                    <a:pt x="486" y="51"/>
                    <a:pt x="490" y="53"/>
                    <a:pt x="493" y="54"/>
                  </a:cubicBezTo>
                  <a:cubicBezTo>
                    <a:pt x="499" y="57"/>
                    <a:pt x="503" y="62"/>
                    <a:pt x="504" y="68"/>
                  </a:cubicBezTo>
                  <a:cubicBezTo>
                    <a:pt x="505" y="73"/>
                    <a:pt x="506" y="77"/>
                    <a:pt x="506" y="82"/>
                  </a:cubicBezTo>
                  <a:cubicBezTo>
                    <a:pt x="507" y="86"/>
                    <a:pt x="506" y="90"/>
                    <a:pt x="504" y="93"/>
                  </a:cubicBezTo>
                  <a:cubicBezTo>
                    <a:pt x="502" y="98"/>
                    <a:pt x="499" y="101"/>
                    <a:pt x="496" y="103"/>
                  </a:cubicBezTo>
                  <a:cubicBezTo>
                    <a:pt x="493" y="105"/>
                    <a:pt x="491" y="107"/>
                    <a:pt x="489" y="109"/>
                  </a:cubicBezTo>
                  <a:cubicBezTo>
                    <a:pt x="483" y="118"/>
                    <a:pt x="475" y="126"/>
                    <a:pt x="465" y="131"/>
                  </a:cubicBezTo>
                  <a:cubicBezTo>
                    <a:pt x="460" y="135"/>
                    <a:pt x="454" y="139"/>
                    <a:pt x="448" y="143"/>
                  </a:cubicBezTo>
                  <a:cubicBezTo>
                    <a:pt x="442" y="148"/>
                    <a:pt x="433" y="151"/>
                    <a:pt x="426" y="155"/>
                  </a:cubicBezTo>
                  <a:cubicBezTo>
                    <a:pt x="418" y="159"/>
                    <a:pt x="410" y="162"/>
                    <a:pt x="403" y="167"/>
                  </a:cubicBezTo>
                  <a:cubicBezTo>
                    <a:pt x="393" y="174"/>
                    <a:pt x="383" y="180"/>
                    <a:pt x="373" y="186"/>
                  </a:cubicBezTo>
                  <a:cubicBezTo>
                    <a:pt x="370" y="188"/>
                    <a:pt x="365" y="190"/>
                    <a:pt x="362" y="192"/>
                  </a:cubicBezTo>
                  <a:cubicBezTo>
                    <a:pt x="353" y="199"/>
                    <a:pt x="344" y="207"/>
                    <a:pt x="332" y="210"/>
                  </a:cubicBezTo>
                  <a:cubicBezTo>
                    <a:pt x="323" y="218"/>
                    <a:pt x="312" y="222"/>
                    <a:pt x="301" y="228"/>
                  </a:cubicBezTo>
                  <a:cubicBezTo>
                    <a:pt x="294" y="233"/>
                    <a:pt x="285" y="236"/>
                    <a:pt x="276" y="240"/>
                  </a:cubicBezTo>
                  <a:cubicBezTo>
                    <a:pt x="271" y="242"/>
                    <a:pt x="266" y="244"/>
                    <a:pt x="261" y="245"/>
                  </a:cubicBezTo>
                  <a:cubicBezTo>
                    <a:pt x="249" y="248"/>
                    <a:pt x="238" y="252"/>
                    <a:pt x="227" y="256"/>
                  </a:cubicBezTo>
                  <a:cubicBezTo>
                    <a:pt x="226" y="256"/>
                    <a:pt x="225" y="256"/>
                    <a:pt x="224" y="256"/>
                  </a:cubicBezTo>
                  <a:cubicBezTo>
                    <a:pt x="194" y="261"/>
                    <a:pt x="164" y="266"/>
                    <a:pt x="134" y="271"/>
                  </a:cubicBezTo>
                  <a:cubicBezTo>
                    <a:pt x="130" y="272"/>
                    <a:pt x="126" y="272"/>
                    <a:pt x="122" y="272"/>
                  </a:cubicBezTo>
                  <a:cubicBezTo>
                    <a:pt x="118" y="272"/>
                    <a:pt x="113" y="271"/>
                    <a:pt x="108" y="271"/>
                  </a:cubicBezTo>
                  <a:cubicBezTo>
                    <a:pt x="104" y="271"/>
                    <a:pt x="99" y="269"/>
                    <a:pt x="94" y="272"/>
                  </a:cubicBezTo>
                  <a:cubicBezTo>
                    <a:pt x="93" y="273"/>
                    <a:pt x="91" y="272"/>
                    <a:pt x="89" y="272"/>
                  </a:cubicBezTo>
                  <a:cubicBezTo>
                    <a:pt x="77" y="270"/>
                    <a:pt x="67" y="264"/>
                    <a:pt x="56" y="259"/>
                  </a:cubicBezTo>
                  <a:cubicBezTo>
                    <a:pt x="51" y="257"/>
                    <a:pt x="48" y="253"/>
                    <a:pt x="47" y="247"/>
                  </a:cubicBezTo>
                  <a:cubicBezTo>
                    <a:pt x="47" y="245"/>
                    <a:pt x="46" y="243"/>
                    <a:pt x="46" y="240"/>
                  </a:cubicBezTo>
                  <a:cubicBezTo>
                    <a:pt x="45" y="234"/>
                    <a:pt x="46" y="229"/>
                    <a:pt x="50" y="224"/>
                  </a:cubicBezTo>
                  <a:cubicBezTo>
                    <a:pt x="53" y="219"/>
                    <a:pt x="57" y="214"/>
                    <a:pt x="61" y="209"/>
                  </a:cubicBezTo>
                  <a:cubicBezTo>
                    <a:pt x="70" y="201"/>
                    <a:pt x="78" y="192"/>
                    <a:pt x="89" y="185"/>
                  </a:cubicBezTo>
                  <a:cubicBezTo>
                    <a:pt x="92" y="183"/>
                    <a:pt x="95" y="180"/>
                    <a:pt x="97" y="178"/>
                  </a:cubicBezTo>
                  <a:cubicBezTo>
                    <a:pt x="103" y="173"/>
                    <a:pt x="108" y="168"/>
                    <a:pt x="114" y="164"/>
                  </a:cubicBezTo>
                  <a:cubicBezTo>
                    <a:pt x="120" y="158"/>
                    <a:pt x="126" y="153"/>
                    <a:pt x="132" y="147"/>
                  </a:cubicBezTo>
                  <a:cubicBezTo>
                    <a:pt x="133" y="146"/>
                    <a:pt x="133" y="144"/>
                    <a:pt x="135" y="141"/>
                  </a:cubicBezTo>
                  <a:cubicBezTo>
                    <a:pt x="128" y="142"/>
                    <a:pt x="123" y="144"/>
                    <a:pt x="118" y="147"/>
                  </a:cubicBezTo>
                  <a:cubicBezTo>
                    <a:pt x="112" y="151"/>
                    <a:pt x="107" y="155"/>
                    <a:pt x="101" y="159"/>
                  </a:cubicBezTo>
                  <a:cubicBezTo>
                    <a:pt x="99" y="161"/>
                    <a:pt x="98" y="162"/>
                    <a:pt x="96" y="164"/>
                  </a:cubicBezTo>
                  <a:cubicBezTo>
                    <a:pt x="91" y="169"/>
                    <a:pt x="86" y="174"/>
                    <a:pt x="80" y="179"/>
                  </a:cubicBezTo>
                  <a:cubicBezTo>
                    <a:pt x="72" y="185"/>
                    <a:pt x="64" y="191"/>
                    <a:pt x="58" y="199"/>
                  </a:cubicBezTo>
                  <a:cubicBezTo>
                    <a:pt x="57" y="200"/>
                    <a:pt x="56" y="201"/>
                    <a:pt x="55" y="202"/>
                  </a:cubicBezTo>
                  <a:cubicBezTo>
                    <a:pt x="48" y="207"/>
                    <a:pt x="40" y="213"/>
                    <a:pt x="33" y="219"/>
                  </a:cubicBezTo>
                  <a:cubicBezTo>
                    <a:pt x="31" y="220"/>
                    <a:pt x="29" y="222"/>
                    <a:pt x="28" y="224"/>
                  </a:cubicBezTo>
                  <a:cubicBezTo>
                    <a:pt x="24" y="230"/>
                    <a:pt x="20" y="237"/>
                    <a:pt x="16" y="243"/>
                  </a:cubicBezTo>
                  <a:cubicBezTo>
                    <a:pt x="16" y="247"/>
                    <a:pt x="17" y="250"/>
                    <a:pt x="18" y="253"/>
                  </a:cubicBezTo>
                  <a:cubicBezTo>
                    <a:pt x="19" y="262"/>
                    <a:pt x="24" y="268"/>
                    <a:pt x="33" y="271"/>
                  </a:cubicBezTo>
                  <a:cubicBezTo>
                    <a:pt x="41" y="274"/>
                    <a:pt x="49" y="276"/>
                    <a:pt x="57" y="279"/>
                  </a:cubicBezTo>
                  <a:cubicBezTo>
                    <a:pt x="66" y="282"/>
                    <a:pt x="75" y="283"/>
                    <a:pt x="84" y="283"/>
                  </a:cubicBezTo>
                  <a:cubicBezTo>
                    <a:pt x="87" y="283"/>
                    <a:pt x="90" y="283"/>
                    <a:pt x="93" y="284"/>
                  </a:cubicBezTo>
                  <a:cubicBezTo>
                    <a:pt x="96" y="284"/>
                    <a:pt x="98" y="284"/>
                    <a:pt x="101" y="284"/>
                  </a:cubicBezTo>
                  <a:cubicBezTo>
                    <a:pt x="107" y="284"/>
                    <a:pt x="113" y="284"/>
                    <a:pt x="119" y="284"/>
                  </a:cubicBezTo>
                  <a:cubicBezTo>
                    <a:pt x="128" y="285"/>
                    <a:pt x="137" y="284"/>
                    <a:pt x="145" y="283"/>
                  </a:cubicBezTo>
                  <a:cubicBezTo>
                    <a:pt x="151" y="282"/>
                    <a:pt x="157" y="281"/>
                    <a:pt x="163" y="281"/>
                  </a:cubicBezTo>
                  <a:cubicBezTo>
                    <a:pt x="171" y="282"/>
                    <a:pt x="180" y="280"/>
                    <a:pt x="188" y="279"/>
                  </a:cubicBezTo>
                  <a:cubicBezTo>
                    <a:pt x="194" y="278"/>
                    <a:pt x="199" y="276"/>
                    <a:pt x="205" y="275"/>
                  </a:cubicBezTo>
                  <a:cubicBezTo>
                    <a:pt x="226" y="271"/>
                    <a:pt x="247" y="268"/>
                    <a:pt x="268" y="264"/>
                  </a:cubicBezTo>
                  <a:cubicBezTo>
                    <a:pt x="274" y="263"/>
                    <a:pt x="281" y="262"/>
                    <a:pt x="287" y="258"/>
                  </a:cubicBezTo>
                  <a:cubicBezTo>
                    <a:pt x="291" y="257"/>
                    <a:pt x="294" y="256"/>
                    <a:pt x="298" y="255"/>
                  </a:cubicBezTo>
                  <a:cubicBezTo>
                    <a:pt x="309" y="254"/>
                    <a:pt x="319" y="251"/>
                    <a:pt x="330" y="246"/>
                  </a:cubicBezTo>
                  <a:cubicBezTo>
                    <a:pt x="337" y="243"/>
                    <a:pt x="344" y="241"/>
                    <a:pt x="351" y="237"/>
                  </a:cubicBezTo>
                  <a:cubicBezTo>
                    <a:pt x="358" y="234"/>
                    <a:pt x="365" y="230"/>
                    <a:pt x="372" y="226"/>
                  </a:cubicBezTo>
                  <a:cubicBezTo>
                    <a:pt x="380" y="222"/>
                    <a:pt x="389" y="218"/>
                    <a:pt x="396" y="211"/>
                  </a:cubicBezTo>
                  <a:cubicBezTo>
                    <a:pt x="397" y="209"/>
                    <a:pt x="398" y="208"/>
                    <a:pt x="400" y="208"/>
                  </a:cubicBezTo>
                  <a:cubicBezTo>
                    <a:pt x="408" y="205"/>
                    <a:pt x="414" y="200"/>
                    <a:pt x="421" y="195"/>
                  </a:cubicBezTo>
                  <a:cubicBezTo>
                    <a:pt x="422" y="194"/>
                    <a:pt x="423" y="193"/>
                    <a:pt x="425" y="192"/>
                  </a:cubicBezTo>
                  <a:cubicBezTo>
                    <a:pt x="430" y="190"/>
                    <a:pt x="434" y="186"/>
                    <a:pt x="439" y="183"/>
                  </a:cubicBezTo>
                  <a:cubicBezTo>
                    <a:pt x="445" y="179"/>
                    <a:pt x="451" y="175"/>
                    <a:pt x="458" y="173"/>
                  </a:cubicBezTo>
                  <a:cubicBezTo>
                    <a:pt x="463" y="171"/>
                    <a:pt x="467" y="169"/>
                    <a:pt x="471" y="167"/>
                  </a:cubicBezTo>
                  <a:cubicBezTo>
                    <a:pt x="477" y="163"/>
                    <a:pt x="482" y="157"/>
                    <a:pt x="488" y="152"/>
                  </a:cubicBezTo>
                  <a:cubicBezTo>
                    <a:pt x="489" y="150"/>
                    <a:pt x="491" y="148"/>
                    <a:pt x="493" y="147"/>
                  </a:cubicBezTo>
                  <a:cubicBezTo>
                    <a:pt x="496" y="144"/>
                    <a:pt x="499" y="142"/>
                    <a:pt x="502" y="139"/>
                  </a:cubicBezTo>
                  <a:cubicBezTo>
                    <a:pt x="510" y="132"/>
                    <a:pt x="516" y="124"/>
                    <a:pt x="522" y="116"/>
                  </a:cubicBezTo>
                  <a:cubicBezTo>
                    <a:pt x="526" y="111"/>
                    <a:pt x="531" y="106"/>
                    <a:pt x="532" y="100"/>
                  </a:cubicBezTo>
                  <a:close/>
                  <a:moveTo>
                    <a:pt x="420" y="141"/>
                  </a:moveTo>
                  <a:cubicBezTo>
                    <a:pt x="420" y="139"/>
                    <a:pt x="421" y="136"/>
                    <a:pt x="421" y="134"/>
                  </a:cubicBezTo>
                  <a:cubicBezTo>
                    <a:pt x="420" y="130"/>
                    <a:pt x="420" y="127"/>
                    <a:pt x="419" y="124"/>
                  </a:cubicBezTo>
                  <a:cubicBezTo>
                    <a:pt x="417" y="113"/>
                    <a:pt x="414" y="103"/>
                    <a:pt x="412" y="93"/>
                  </a:cubicBezTo>
                  <a:cubicBezTo>
                    <a:pt x="407" y="77"/>
                    <a:pt x="399" y="64"/>
                    <a:pt x="388" y="52"/>
                  </a:cubicBezTo>
                  <a:cubicBezTo>
                    <a:pt x="383" y="47"/>
                    <a:pt x="377" y="42"/>
                    <a:pt x="372" y="37"/>
                  </a:cubicBezTo>
                  <a:cubicBezTo>
                    <a:pt x="362" y="29"/>
                    <a:pt x="352" y="24"/>
                    <a:pt x="340" y="22"/>
                  </a:cubicBezTo>
                  <a:cubicBezTo>
                    <a:pt x="332" y="21"/>
                    <a:pt x="324" y="19"/>
                    <a:pt x="316" y="18"/>
                  </a:cubicBezTo>
                  <a:cubicBezTo>
                    <a:pt x="308" y="16"/>
                    <a:pt x="301" y="16"/>
                    <a:pt x="294" y="16"/>
                  </a:cubicBezTo>
                  <a:cubicBezTo>
                    <a:pt x="265" y="19"/>
                    <a:pt x="236" y="27"/>
                    <a:pt x="210" y="41"/>
                  </a:cubicBezTo>
                  <a:cubicBezTo>
                    <a:pt x="206" y="43"/>
                    <a:pt x="202" y="44"/>
                    <a:pt x="201" y="50"/>
                  </a:cubicBezTo>
                  <a:cubicBezTo>
                    <a:pt x="201" y="51"/>
                    <a:pt x="199" y="52"/>
                    <a:pt x="198" y="52"/>
                  </a:cubicBezTo>
                  <a:cubicBezTo>
                    <a:pt x="192" y="58"/>
                    <a:pt x="186" y="64"/>
                    <a:pt x="179" y="69"/>
                  </a:cubicBezTo>
                  <a:cubicBezTo>
                    <a:pt x="176" y="73"/>
                    <a:pt x="172" y="77"/>
                    <a:pt x="172" y="81"/>
                  </a:cubicBezTo>
                  <a:cubicBezTo>
                    <a:pt x="171" y="86"/>
                    <a:pt x="169" y="90"/>
                    <a:pt x="167" y="94"/>
                  </a:cubicBezTo>
                  <a:cubicBezTo>
                    <a:pt x="163" y="101"/>
                    <a:pt x="160" y="108"/>
                    <a:pt x="158" y="116"/>
                  </a:cubicBezTo>
                  <a:cubicBezTo>
                    <a:pt x="155" y="128"/>
                    <a:pt x="153" y="140"/>
                    <a:pt x="150" y="152"/>
                  </a:cubicBezTo>
                  <a:cubicBezTo>
                    <a:pt x="143" y="179"/>
                    <a:pt x="146" y="205"/>
                    <a:pt x="153" y="231"/>
                  </a:cubicBezTo>
                  <a:cubicBezTo>
                    <a:pt x="155" y="239"/>
                    <a:pt x="158" y="246"/>
                    <a:pt x="164" y="252"/>
                  </a:cubicBezTo>
                  <a:cubicBezTo>
                    <a:pt x="168" y="251"/>
                    <a:pt x="171" y="251"/>
                    <a:pt x="174" y="250"/>
                  </a:cubicBezTo>
                  <a:cubicBezTo>
                    <a:pt x="187" y="248"/>
                    <a:pt x="199" y="246"/>
                    <a:pt x="212" y="244"/>
                  </a:cubicBezTo>
                  <a:cubicBezTo>
                    <a:pt x="228" y="241"/>
                    <a:pt x="244" y="236"/>
                    <a:pt x="260" y="230"/>
                  </a:cubicBezTo>
                  <a:cubicBezTo>
                    <a:pt x="274" y="224"/>
                    <a:pt x="288" y="217"/>
                    <a:pt x="303" y="211"/>
                  </a:cubicBezTo>
                  <a:cubicBezTo>
                    <a:pt x="315" y="206"/>
                    <a:pt x="325" y="198"/>
                    <a:pt x="337" y="193"/>
                  </a:cubicBezTo>
                  <a:cubicBezTo>
                    <a:pt x="339" y="192"/>
                    <a:pt x="341" y="191"/>
                    <a:pt x="342" y="190"/>
                  </a:cubicBezTo>
                  <a:cubicBezTo>
                    <a:pt x="350" y="183"/>
                    <a:pt x="358" y="178"/>
                    <a:pt x="367" y="173"/>
                  </a:cubicBezTo>
                  <a:cubicBezTo>
                    <a:pt x="379" y="167"/>
                    <a:pt x="390" y="159"/>
                    <a:pt x="401" y="151"/>
                  </a:cubicBezTo>
                  <a:cubicBezTo>
                    <a:pt x="403" y="150"/>
                    <a:pt x="405" y="149"/>
                    <a:pt x="407" y="148"/>
                  </a:cubicBezTo>
                  <a:cubicBezTo>
                    <a:pt x="411" y="146"/>
                    <a:pt x="416" y="144"/>
                    <a:pt x="420" y="141"/>
                  </a:cubicBezTo>
                  <a:close/>
                  <a:moveTo>
                    <a:pt x="144" y="255"/>
                  </a:moveTo>
                  <a:cubicBezTo>
                    <a:pt x="131" y="228"/>
                    <a:pt x="129" y="200"/>
                    <a:pt x="129" y="172"/>
                  </a:cubicBezTo>
                  <a:cubicBezTo>
                    <a:pt x="128" y="172"/>
                    <a:pt x="127" y="171"/>
                    <a:pt x="127" y="172"/>
                  </a:cubicBezTo>
                  <a:cubicBezTo>
                    <a:pt x="120" y="177"/>
                    <a:pt x="113" y="181"/>
                    <a:pt x="108" y="188"/>
                  </a:cubicBezTo>
                  <a:cubicBezTo>
                    <a:pt x="105" y="191"/>
                    <a:pt x="102" y="193"/>
                    <a:pt x="99" y="196"/>
                  </a:cubicBezTo>
                  <a:cubicBezTo>
                    <a:pt x="89" y="202"/>
                    <a:pt x="82" y="210"/>
                    <a:pt x="74" y="218"/>
                  </a:cubicBezTo>
                  <a:cubicBezTo>
                    <a:pt x="69" y="222"/>
                    <a:pt x="66" y="227"/>
                    <a:pt x="62" y="233"/>
                  </a:cubicBezTo>
                  <a:cubicBezTo>
                    <a:pt x="59" y="237"/>
                    <a:pt x="61" y="245"/>
                    <a:pt x="65" y="247"/>
                  </a:cubicBezTo>
                  <a:cubicBezTo>
                    <a:pt x="80" y="254"/>
                    <a:pt x="95" y="260"/>
                    <a:pt x="112" y="258"/>
                  </a:cubicBezTo>
                  <a:cubicBezTo>
                    <a:pt x="114" y="257"/>
                    <a:pt x="117" y="258"/>
                    <a:pt x="120" y="257"/>
                  </a:cubicBezTo>
                  <a:cubicBezTo>
                    <a:pt x="128" y="257"/>
                    <a:pt x="135" y="257"/>
                    <a:pt x="144" y="255"/>
                  </a:cubicBezTo>
                  <a:close/>
                  <a:moveTo>
                    <a:pt x="202" y="287"/>
                  </a:moveTo>
                  <a:cubicBezTo>
                    <a:pt x="206" y="293"/>
                    <a:pt x="206" y="293"/>
                    <a:pt x="209" y="294"/>
                  </a:cubicBezTo>
                  <a:cubicBezTo>
                    <a:pt x="229" y="300"/>
                    <a:pt x="248" y="303"/>
                    <a:pt x="268" y="300"/>
                  </a:cubicBezTo>
                  <a:cubicBezTo>
                    <a:pt x="293" y="296"/>
                    <a:pt x="318" y="288"/>
                    <a:pt x="340" y="275"/>
                  </a:cubicBezTo>
                  <a:cubicBezTo>
                    <a:pt x="342" y="273"/>
                    <a:pt x="345" y="272"/>
                    <a:pt x="347" y="270"/>
                  </a:cubicBezTo>
                  <a:cubicBezTo>
                    <a:pt x="357" y="260"/>
                    <a:pt x="368" y="251"/>
                    <a:pt x="379" y="241"/>
                  </a:cubicBezTo>
                  <a:cubicBezTo>
                    <a:pt x="380" y="240"/>
                    <a:pt x="381" y="239"/>
                    <a:pt x="383" y="236"/>
                  </a:cubicBezTo>
                  <a:cubicBezTo>
                    <a:pt x="381" y="236"/>
                    <a:pt x="380" y="236"/>
                    <a:pt x="379" y="236"/>
                  </a:cubicBezTo>
                  <a:cubicBezTo>
                    <a:pt x="373" y="239"/>
                    <a:pt x="367" y="243"/>
                    <a:pt x="361" y="246"/>
                  </a:cubicBezTo>
                  <a:cubicBezTo>
                    <a:pt x="358" y="248"/>
                    <a:pt x="354" y="250"/>
                    <a:pt x="351" y="251"/>
                  </a:cubicBezTo>
                  <a:cubicBezTo>
                    <a:pt x="347" y="253"/>
                    <a:pt x="343" y="254"/>
                    <a:pt x="339" y="256"/>
                  </a:cubicBezTo>
                  <a:cubicBezTo>
                    <a:pt x="329" y="259"/>
                    <a:pt x="319" y="265"/>
                    <a:pt x="308" y="266"/>
                  </a:cubicBezTo>
                  <a:cubicBezTo>
                    <a:pt x="300" y="266"/>
                    <a:pt x="293" y="268"/>
                    <a:pt x="286" y="272"/>
                  </a:cubicBezTo>
                  <a:cubicBezTo>
                    <a:pt x="282" y="274"/>
                    <a:pt x="278" y="274"/>
                    <a:pt x="274" y="275"/>
                  </a:cubicBezTo>
                  <a:cubicBezTo>
                    <a:pt x="254" y="278"/>
                    <a:pt x="233" y="282"/>
                    <a:pt x="213" y="285"/>
                  </a:cubicBezTo>
                  <a:cubicBezTo>
                    <a:pt x="210" y="286"/>
                    <a:pt x="207" y="286"/>
                    <a:pt x="202" y="287"/>
                  </a:cubicBezTo>
                  <a:close/>
                  <a:moveTo>
                    <a:pt x="422" y="73"/>
                  </a:moveTo>
                  <a:cubicBezTo>
                    <a:pt x="429" y="91"/>
                    <a:pt x="434" y="109"/>
                    <a:pt x="437" y="127"/>
                  </a:cubicBezTo>
                  <a:cubicBezTo>
                    <a:pt x="437" y="128"/>
                    <a:pt x="438" y="128"/>
                    <a:pt x="439" y="129"/>
                  </a:cubicBezTo>
                  <a:cubicBezTo>
                    <a:pt x="444" y="125"/>
                    <a:pt x="447" y="121"/>
                    <a:pt x="452" y="119"/>
                  </a:cubicBezTo>
                  <a:cubicBezTo>
                    <a:pt x="461" y="113"/>
                    <a:pt x="468" y="106"/>
                    <a:pt x="476" y="99"/>
                  </a:cubicBezTo>
                  <a:cubicBezTo>
                    <a:pt x="478" y="97"/>
                    <a:pt x="481" y="94"/>
                    <a:pt x="484" y="92"/>
                  </a:cubicBezTo>
                  <a:cubicBezTo>
                    <a:pt x="489" y="89"/>
                    <a:pt x="491" y="85"/>
                    <a:pt x="490" y="79"/>
                  </a:cubicBezTo>
                  <a:cubicBezTo>
                    <a:pt x="489" y="77"/>
                    <a:pt x="489" y="76"/>
                    <a:pt x="489" y="74"/>
                  </a:cubicBezTo>
                  <a:cubicBezTo>
                    <a:pt x="488" y="70"/>
                    <a:pt x="486" y="69"/>
                    <a:pt x="483" y="68"/>
                  </a:cubicBezTo>
                  <a:cubicBezTo>
                    <a:pt x="476" y="66"/>
                    <a:pt x="469" y="65"/>
                    <a:pt x="462" y="66"/>
                  </a:cubicBezTo>
                  <a:cubicBezTo>
                    <a:pt x="449" y="67"/>
                    <a:pt x="436" y="70"/>
                    <a:pt x="422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5"/>
            <p:cNvSpPr/>
            <p:nvPr/>
          </p:nvSpPr>
          <p:spPr bwMode="auto">
            <a:xfrm>
              <a:off x="2513013" y="4225925"/>
              <a:ext cx="44450" cy="127000"/>
            </a:xfrm>
            <a:custGeom>
              <a:avLst/>
              <a:gdLst>
                <a:gd name="T0" fmla="*/ 4 w 16"/>
                <a:gd name="T1" fmla="*/ 45 h 45"/>
                <a:gd name="T2" fmla="*/ 1 w 16"/>
                <a:gd name="T3" fmla="*/ 42 h 45"/>
                <a:gd name="T4" fmla="*/ 1 w 16"/>
                <a:gd name="T5" fmla="*/ 27 h 45"/>
                <a:gd name="T6" fmla="*/ 6 w 16"/>
                <a:gd name="T7" fmla="*/ 6 h 45"/>
                <a:gd name="T8" fmla="*/ 9 w 16"/>
                <a:gd name="T9" fmla="*/ 1 h 45"/>
                <a:gd name="T10" fmla="*/ 14 w 16"/>
                <a:gd name="T11" fmla="*/ 0 h 45"/>
                <a:gd name="T12" fmla="*/ 16 w 16"/>
                <a:gd name="T13" fmla="*/ 4 h 45"/>
                <a:gd name="T14" fmla="*/ 15 w 16"/>
                <a:gd name="T15" fmla="*/ 13 h 45"/>
                <a:gd name="T16" fmla="*/ 13 w 16"/>
                <a:gd name="T17" fmla="*/ 22 h 45"/>
                <a:gd name="T18" fmla="*/ 4 w 16"/>
                <a:gd name="T1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5">
                  <a:moveTo>
                    <a:pt x="4" y="45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1" y="37"/>
                    <a:pt x="0" y="32"/>
                    <a:pt x="1" y="27"/>
                  </a:cubicBezTo>
                  <a:cubicBezTo>
                    <a:pt x="3" y="20"/>
                    <a:pt x="5" y="13"/>
                    <a:pt x="6" y="6"/>
                  </a:cubicBezTo>
                  <a:cubicBezTo>
                    <a:pt x="7" y="4"/>
                    <a:pt x="8" y="2"/>
                    <a:pt x="9" y="1"/>
                  </a:cubicBezTo>
                  <a:cubicBezTo>
                    <a:pt x="10" y="0"/>
                    <a:pt x="13" y="0"/>
                    <a:pt x="14" y="0"/>
                  </a:cubicBezTo>
                  <a:cubicBezTo>
                    <a:pt x="15" y="0"/>
                    <a:pt x="16" y="3"/>
                    <a:pt x="16" y="4"/>
                  </a:cubicBezTo>
                  <a:cubicBezTo>
                    <a:pt x="16" y="7"/>
                    <a:pt x="15" y="10"/>
                    <a:pt x="15" y="13"/>
                  </a:cubicBezTo>
                  <a:cubicBezTo>
                    <a:pt x="14" y="16"/>
                    <a:pt x="13" y="19"/>
                    <a:pt x="13" y="22"/>
                  </a:cubicBezTo>
                  <a:cubicBezTo>
                    <a:pt x="12" y="30"/>
                    <a:pt x="7" y="37"/>
                    <a:pt x="4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6"/>
            <p:cNvSpPr/>
            <p:nvPr/>
          </p:nvSpPr>
          <p:spPr bwMode="auto">
            <a:xfrm>
              <a:off x="2560638" y="4283075"/>
              <a:ext cx="41275" cy="117475"/>
            </a:xfrm>
            <a:custGeom>
              <a:avLst/>
              <a:gdLst>
                <a:gd name="T0" fmla="*/ 4 w 15"/>
                <a:gd name="T1" fmla="*/ 42 h 42"/>
                <a:gd name="T2" fmla="*/ 3 w 15"/>
                <a:gd name="T3" fmla="*/ 28 h 42"/>
                <a:gd name="T4" fmla="*/ 14 w 15"/>
                <a:gd name="T5" fmla="*/ 0 h 42"/>
                <a:gd name="T6" fmla="*/ 15 w 15"/>
                <a:gd name="T7" fmla="*/ 2 h 42"/>
                <a:gd name="T8" fmla="*/ 7 w 15"/>
                <a:gd name="T9" fmla="*/ 36 h 42"/>
                <a:gd name="T10" fmla="*/ 4 w 15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2">
                  <a:moveTo>
                    <a:pt x="4" y="42"/>
                  </a:moveTo>
                  <a:cubicBezTo>
                    <a:pt x="0" y="36"/>
                    <a:pt x="2" y="32"/>
                    <a:pt x="3" y="28"/>
                  </a:cubicBezTo>
                  <a:cubicBezTo>
                    <a:pt x="5" y="16"/>
                    <a:pt x="11" y="4"/>
                    <a:pt x="14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3" y="13"/>
                    <a:pt x="10" y="25"/>
                    <a:pt x="7" y="36"/>
                  </a:cubicBezTo>
                  <a:cubicBezTo>
                    <a:pt x="7" y="38"/>
                    <a:pt x="5" y="39"/>
                    <a:pt x="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7"/>
            <p:cNvSpPr/>
            <p:nvPr/>
          </p:nvSpPr>
          <p:spPr bwMode="auto">
            <a:xfrm>
              <a:off x="2597150" y="4371975"/>
              <a:ext cx="26988" cy="53975"/>
            </a:xfrm>
            <a:custGeom>
              <a:avLst/>
              <a:gdLst>
                <a:gd name="T0" fmla="*/ 9 w 10"/>
                <a:gd name="T1" fmla="*/ 1 h 19"/>
                <a:gd name="T2" fmla="*/ 10 w 10"/>
                <a:gd name="T3" fmla="*/ 3 h 19"/>
                <a:gd name="T4" fmla="*/ 5 w 10"/>
                <a:gd name="T5" fmla="*/ 17 h 19"/>
                <a:gd name="T6" fmla="*/ 3 w 10"/>
                <a:gd name="T7" fmla="*/ 19 h 19"/>
                <a:gd name="T8" fmla="*/ 0 w 10"/>
                <a:gd name="T9" fmla="*/ 16 h 19"/>
                <a:gd name="T10" fmla="*/ 5 w 10"/>
                <a:gd name="T11" fmla="*/ 1 h 19"/>
                <a:gd name="T12" fmla="*/ 6 w 10"/>
                <a:gd name="T13" fmla="*/ 0 h 19"/>
                <a:gd name="T14" fmla="*/ 9 w 10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9" y="1"/>
                  </a:moveTo>
                  <a:cubicBezTo>
                    <a:pt x="9" y="2"/>
                    <a:pt x="10" y="3"/>
                    <a:pt x="10" y="3"/>
                  </a:cubicBezTo>
                  <a:cubicBezTo>
                    <a:pt x="8" y="8"/>
                    <a:pt x="7" y="13"/>
                    <a:pt x="5" y="17"/>
                  </a:cubicBezTo>
                  <a:cubicBezTo>
                    <a:pt x="5" y="18"/>
                    <a:pt x="3" y="19"/>
                    <a:pt x="3" y="19"/>
                  </a:cubicBezTo>
                  <a:cubicBezTo>
                    <a:pt x="2" y="18"/>
                    <a:pt x="0" y="17"/>
                    <a:pt x="0" y="16"/>
                  </a:cubicBezTo>
                  <a:cubicBezTo>
                    <a:pt x="0" y="11"/>
                    <a:pt x="1" y="6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8"/>
            <p:cNvSpPr/>
            <p:nvPr/>
          </p:nvSpPr>
          <p:spPr bwMode="auto">
            <a:xfrm>
              <a:off x="3506788" y="4059238"/>
              <a:ext cx="19050" cy="41275"/>
            </a:xfrm>
            <a:custGeom>
              <a:avLst/>
              <a:gdLst>
                <a:gd name="T0" fmla="*/ 7 w 7"/>
                <a:gd name="T1" fmla="*/ 0 h 15"/>
                <a:gd name="T2" fmla="*/ 4 w 7"/>
                <a:gd name="T3" fmla="*/ 15 h 15"/>
                <a:gd name="T4" fmla="*/ 1 w 7"/>
                <a:gd name="T5" fmla="*/ 10 h 15"/>
                <a:gd name="T6" fmla="*/ 7 w 7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6"/>
                    <a:pt x="6" y="11"/>
                    <a:pt x="4" y="15"/>
                  </a:cubicBezTo>
                  <a:cubicBezTo>
                    <a:pt x="1" y="14"/>
                    <a:pt x="0" y="12"/>
                    <a:pt x="1" y="10"/>
                  </a:cubicBezTo>
                  <a:cubicBezTo>
                    <a:pt x="1" y="7"/>
                    <a:pt x="1" y="2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9"/>
            <p:cNvSpPr/>
            <p:nvPr/>
          </p:nvSpPr>
          <p:spPr bwMode="auto">
            <a:xfrm>
              <a:off x="3549650" y="4033838"/>
              <a:ext cx="15875" cy="30163"/>
            </a:xfrm>
            <a:custGeom>
              <a:avLst/>
              <a:gdLst>
                <a:gd name="T0" fmla="*/ 6 w 6"/>
                <a:gd name="T1" fmla="*/ 11 h 11"/>
                <a:gd name="T2" fmla="*/ 1 w 6"/>
                <a:gd name="T3" fmla="*/ 8 h 11"/>
                <a:gd name="T4" fmla="*/ 0 w 6"/>
                <a:gd name="T5" fmla="*/ 3 h 11"/>
                <a:gd name="T6" fmla="*/ 2 w 6"/>
                <a:gd name="T7" fmla="*/ 0 h 11"/>
                <a:gd name="T8" fmla="*/ 5 w 6"/>
                <a:gd name="T9" fmla="*/ 2 h 11"/>
                <a:gd name="T10" fmla="*/ 6 w 6"/>
                <a:gd name="T11" fmla="*/ 11 h 11"/>
                <a:gd name="T12" fmla="*/ 6 w 6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cubicBezTo>
                    <a:pt x="4" y="11"/>
                    <a:pt x="2" y="11"/>
                    <a:pt x="1" y="8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6" y="5"/>
                    <a:pt x="6" y="8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65"/>
            <p:cNvSpPr/>
            <p:nvPr/>
          </p:nvSpPr>
          <p:spPr bwMode="auto">
            <a:xfrm>
              <a:off x="1817688" y="4598988"/>
              <a:ext cx="142875" cy="176213"/>
            </a:xfrm>
            <a:custGeom>
              <a:avLst/>
              <a:gdLst>
                <a:gd name="T0" fmla="*/ 48 w 51"/>
                <a:gd name="T1" fmla="*/ 52 h 63"/>
                <a:gd name="T2" fmla="*/ 24 w 51"/>
                <a:gd name="T3" fmla="*/ 36 h 63"/>
                <a:gd name="T4" fmla="*/ 13 w 51"/>
                <a:gd name="T5" fmla="*/ 7 h 63"/>
                <a:gd name="T6" fmla="*/ 1 w 51"/>
                <a:gd name="T7" fmla="*/ 7 h 63"/>
                <a:gd name="T8" fmla="*/ 12 w 51"/>
                <a:gd name="T9" fmla="*/ 45 h 63"/>
                <a:gd name="T10" fmla="*/ 46 w 51"/>
                <a:gd name="T11" fmla="*/ 61 h 63"/>
                <a:gd name="T12" fmla="*/ 48 w 51"/>
                <a:gd name="T1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3">
                  <a:moveTo>
                    <a:pt x="48" y="52"/>
                  </a:moveTo>
                  <a:cubicBezTo>
                    <a:pt x="40" y="46"/>
                    <a:pt x="31" y="43"/>
                    <a:pt x="24" y="36"/>
                  </a:cubicBezTo>
                  <a:cubicBezTo>
                    <a:pt x="17" y="28"/>
                    <a:pt x="14" y="18"/>
                    <a:pt x="13" y="7"/>
                  </a:cubicBezTo>
                  <a:cubicBezTo>
                    <a:pt x="12" y="0"/>
                    <a:pt x="2" y="0"/>
                    <a:pt x="1" y="7"/>
                  </a:cubicBezTo>
                  <a:cubicBezTo>
                    <a:pt x="0" y="21"/>
                    <a:pt x="3" y="35"/>
                    <a:pt x="12" y="45"/>
                  </a:cubicBezTo>
                  <a:cubicBezTo>
                    <a:pt x="20" y="54"/>
                    <a:pt x="33" y="63"/>
                    <a:pt x="46" y="61"/>
                  </a:cubicBezTo>
                  <a:cubicBezTo>
                    <a:pt x="50" y="60"/>
                    <a:pt x="51" y="54"/>
                    <a:pt x="48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66"/>
            <p:cNvSpPr/>
            <p:nvPr/>
          </p:nvSpPr>
          <p:spPr bwMode="auto">
            <a:xfrm>
              <a:off x="1890713" y="4595813"/>
              <a:ext cx="117475" cy="109538"/>
            </a:xfrm>
            <a:custGeom>
              <a:avLst/>
              <a:gdLst>
                <a:gd name="T0" fmla="*/ 38 w 42"/>
                <a:gd name="T1" fmla="*/ 32 h 39"/>
                <a:gd name="T2" fmla="*/ 23 w 42"/>
                <a:gd name="T3" fmla="*/ 23 h 39"/>
                <a:gd name="T4" fmla="*/ 13 w 42"/>
                <a:gd name="T5" fmla="*/ 10 h 39"/>
                <a:gd name="T6" fmla="*/ 2 w 42"/>
                <a:gd name="T7" fmla="*/ 7 h 39"/>
                <a:gd name="T8" fmla="*/ 37 w 42"/>
                <a:gd name="T9" fmla="*/ 39 h 39"/>
                <a:gd name="T10" fmla="*/ 38 w 42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9">
                  <a:moveTo>
                    <a:pt x="38" y="32"/>
                  </a:moveTo>
                  <a:cubicBezTo>
                    <a:pt x="33" y="30"/>
                    <a:pt x="28" y="26"/>
                    <a:pt x="23" y="23"/>
                  </a:cubicBezTo>
                  <a:cubicBezTo>
                    <a:pt x="19" y="21"/>
                    <a:pt x="12" y="16"/>
                    <a:pt x="13" y="10"/>
                  </a:cubicBezTo>
                  <a:cubicBezTo>
                    <a:pt x="14" y="3"/>
                    <a:pt x="3" y="0"/>
                    <a:pt x="2" y="7"/>
                  </a:cubicBezTo>
                  <a:cubicBezTo>
                    <a:pt x="0" y="26"/>
                    <a:pt x="22" y="37"/>
                    <a:pt x="37" y="39"/>
                  </a:cubicBezTo>
                  <a:cubicBezTo>
                    <a:pt x="42" y="39"/>
                    <a:pt x="42" y="33"/>
                    <a:pt x="3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67"/>
            <p:cNvSpPr/>
            <p:nvPr/>
          </p:nvSpPr>
          <p:spPr bwMode="auto">
            <a:xfrm>
              <a:off x="3705225" y="4010025"/>
              <a:ext cx="87313" cy="204788"/>
            </a:xfrm>
            <a:custGeom>
              <a:avLst/>
              <a:gdLst>
                <a:gd name="T0" fmla="*/ 25 w 31"/>
                <a:gd name="T1" fmla="*/ 4 h 73"/>
                <a:gd name="T2" fmla="*/ 15 w 31"/>
                <a:gd name="T3" fmla="*/ 41 h 73"/>
                <a:gd name="T4" fmla="*/ 1 w 31"/>
                <a:gd name="T5" fmla="*/ 67 h 73"/>
                <a:gd name="T6" fmla="*/ 6 w 31"/>
                <a:gd name="T7" fmla="*/ 71 h 73"/>
                <a:gd name="T8" fmla="*/ 31 w 31"/>
                <a:gd name="T9" fmla="*/ 4 h 73"/>
                <a:gd name="T10" fmla="*/ 25 w 31"/>
                <a:gd name="T11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73">
                  <a:moveTo>
                    <a:pt x="25" y="4"/>
                  </a:moveTo>
                  <a:cubicBezTo>
                    <a:pt x="24" y="17"/>
                    <a:pt x="21" y="29"/>
                    <a:pt x="15" y="41"/>
                  </a:cubicBezTo>
                  <a:cubicBezTo>
                    <a:pt x="11" y="50"/>
                    <a:pt x="4" y="58"/>
                    <a:pt x="1" y="67"/>
                  </a:cubicBezTo>
                  <a:cubicBezTo>
                    <a:pt x="0" y="70"/>
                    <a:pt x="3" y="73"/>
                    <a:pt x="6" y="71"/>
                  </a:cubicBezTo>
                  <a:cubicBezTo>
                    <a:pt x="26" y="57"/>
                    <a:pt x="31" y="27"/>
                    <a:pt x="31" y="4"/>
                  </a:cubicBezTo>
                  <a:cubicBezTo>
                    <a:pt x="31" y="0"/>
                    <a:pt x="25" y="0"/>
                    <a:pt x="2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68"/>
            <p:cNvSpPr/>
            <p:nvPr/>
          </p:nvSpPr>
          <p:spPr bwMode="auto">
            <a:xfrm>
              <a:off x="3806825" y="4086225"/>
              <a:ext cx="55563" cy="103188"/>
            </a:xfrm>
            <a:custGeom>
              <a:avLst/>
              <a:gdLst>
                <a:gd name="T0" fmla="*/ 20 w 20"/>
                <a:gd name="T1" fmla="*/ 5 h 37"/>
                <a:gd name="T2" fmla="*/ 12 w 20"/>
                <a:gd name="T3" fmla="*/ 5 h 37"/>
                <a:gd name="T4" fmla="*/ 4 w 20"/>
                <a:gd name="T5" fmla="*/ 26 h 37"/>
                <a:gd name="T6" fmla="*/ 11 w 20"/>
                <a:gd name="T7" fmla="*/ 32 h 37"/>
                <a:gd name="T8" fmla="*/ 20 w 20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0" y="5"/>
                  </a:moveTo>
                  <a:cubicBezTo>
                    <a:pt x="19" y="0"/>
                    <a:pt x="12" y="0"/>
                    <a:pt x="12" y="5"/>
                  </a:cubicBezTo>
                  <a:cubicBezTo>
                    <a:pt x="11" y="13"/>
                    <a:pt x="10" y="19"/>
                    <a:pt x="4" y="26"/>
                  </a:cubicBezTo>
                  <a:cubicBezTo>
                    <a:pt x="0" y="30"/>
                    <a:pt x="7" y="37"/>
                    <a:pt x="11" y="32"/>
                  </a:cubicBezTo>
                  <a:cubicBezTo>
                    <a:pt x="19" y="25"/>
                    <a:pt x="20" y="15"/>
                    <a:pt x="2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92478" y="5731932"/>
            <a:ext cx="1142657" cy="1053231"/>
            <a:chOff x="10267950" y="5997575"/>
            <a:chExt cx="1643063" cy="1514475"/>
          </a:xfrm>
        </p:grpSpPr>
        <p:sp>
          <p:nvSpPr>
            <p:cNvPr id="109" name="Freeform 269"/>
            <p:cNvSpPr>
              <a:spLocks noEditPoints="1"/>
            </p:cNvSpPr>
            <p:nvPr/>
          </p:nvSpPr>
          <p:spPr bwMode="auto">
            <a:xfrm>
              <a:off x="10837863" y="6315075"/>
              <a:ext cx="820738" cy="688975"/>
            </a:xfrm>
            <a:custGeom>
              <a:avLst/>
              <a:gdLst>
                <a:gd name="T0" fmla="*/ 227 w 293"/>
                <a:gd name="T1" fmla="*/ 246 h 246"/>
                <a:gd name="T2" fmla="*/ 214 w 293"/>
                <a:gd name="T3" fmla="*/ 238 h 246"/>
                <a:gd name="T4" fmla="*/ 209 w 293"/>
                <a:gd name="T5" fmla="*/ 235 h 246"/>
                <a:gd name="T6" fmla="*/ 172 w 293"/>
                <a:gd name="T7" fmla="*/ 217 h 246"/>
                <a:gd name="T8" fmla="*/ 145 w 293"/>
                <a:gd name="T9" fmla="*/ 204 h 246"/>
                <a:gd name="T10" fmla="*/ 140 w 293"/>
                <a:gd name="T11" fmla="*/ 202 h 246"/>
                <a:gd name="T12" fmla="*/ 107 w 293"/>
                <a:gd name="T13" fmla="*/ 182 h 246"/>
                <a:gd name="T14" fmla="*/ 68 w 293"/>
                <a:gd name="T15" fmla="*/ 155 h 246"/>
                <a:gd name="T16" fmla="*/ 31 w 293"/>
                <a:gd name="T17" fmla="*/ 121 h 246"/>
                <a:gd name="T18" fmla="*/ 6 w 293"/>
                <a:gd name="T19" fmla="*/ 92 h 246"/>
                <a:gd name="T20" fmla="*/ 0 w 293"/>
                <a:gd name="T21" fmla="*/ 84 h 246"/>
                <a:gd name="T22" fmla="*/ 12 w 293"/>
                <a:gd name="T23" fmla="*/ 64 h 246"/>
                <a:gd name="T24" fmla="*/ 77 w 293"/>
                <a:gd name="T25" fmla="*/ 20 h 246"/>
                <a:gd name="T26" fmla="*/ 112 w 293"/>
                <a:gd name="T27" fmla="*/ 9 h 246"/>
                <a:gd name="T28" fmla="*/ 137 w 293"/>
                <a:gd name="T29" fmla="*/ 5 h 246"/>
                <a:gd name="T30" fmla="*/ 150 w 293"/>
                <a:gd name="T31" fmla="*/ 2 h 246"/>
                <a:gd name="T32" fmla="*/ 164 w 293"/>
                <a:gd name="T33" fmla="*/ 3 h 246"/>
                <a:gd name="T34" fmla="*/ 188 w 293"/>
                <a:gd name="T35" fmla="*/ 10 h 246"/>
                <a:gd name="T36" fmla="*/ 192 w 293"/>
                <a:gd name="T37" fmla="*/ 11 h 246"/>
                <a:gd name="T38" fmla="*/ 204 w 293"/>
                <a:gd name="T39" fmla="*/ 14 h 246"/>
                <a:gd name="T40" fmla="*/ 269 w 293"/>
                <a:gd name="T41" fmla="*/ 73 h 246"/>
                <a:gd name="T42" fmla="*/ 279 w 293"/>
                <a:gd name="T43" fmla="*/ 92 h 246"/>
                <a:gd name="T44" fmla="*/ 287 w 293"/>
                <a:gd name="T45" fmla="*/ 115 h 246"/>
                <a:gd name="T46" fmla="*/ 291 w 293"/>
                <a:gd name="T47" fmla="*/ 150 h 246"/>
                <a:gd name="T48" fmla="*/ 287 w 293"/>
                <a:gd name="T49" fmla="*/ 172 h 246"/>
                <a:gd name="T50" fmla="*/ 264 w 293"/>
                <a:gd name="T51" fmla="*/ 213 h 246"/>
                <a:gd name="T52" fmla="*/ 242 w 293"/>
                <a:gd name="T53" fmla="*/ 236 h 246"/>
                <a:gd name="T54" fmla="*/ 234 w 293"/>
                <a:gd name="T55" fmla="*/ 242 h 246"/>
                <a:gd name="T56" fmla="*/ 227 w 293"/>
                <a:gd name="T57" fmla="*/ 246 h 246"/>
                <a:gd name="T58" fmla="*/ 40 w 293"/>
                <a:gd name="T59" fmla="*/ 55 h 246"/>
                <a:gd name="T60" fmla="*/ 64 w 293"/>
                <a:gd name="T61" fmla="*/ 51 h 246"/>
                <a:gd name="T62" fmla="*/ 72 w 293"/>
                <a:gd name="T63" fmla="*/ 48 h 246"/>
                <a:gd name="T64" fmla="*/ 81 w 293"/>
                <a:gd name="T65" fmla="*/ 45 h 246"/>
                <a:gd name="T66" fmla="*/ 83 w 293"/>
                <a:gd name="T67" fmla="*/ 41 h 246"/>
                <a:gd name="T68" fmla="*/ 79 w 293"/>
                <a:gd name="T69" fmla="*/ 37 h 246"/>
                <a:gd name="T70" fmla="*/ 74 w 293"/>
                <a:gd name="T71" fmla="*/ 37 h 246"/>
                <a:gd name="T72" fmla="*/ 53 w 293"/>
                <a:gd name="T73" fmla="*/ 44 h 246"/>
                <a:gd name="T74" fmla="*/ 40 w 293"/>
                <a:gd name="T75" fmla="*/ 52 h 246"/>
                <a:gd name="T76" fmla="*/ 40 w 293"/>
                <a:gd name="T77" fmla="*/ 55 h 246"/>
                <a:gd name="T78" fmla="*/ 34 w 293"/>
                <a:gd name="T79" fmla="*/ 79 h 246"/>
                <a:gd name="T80" fmla="*/ 40 w 293"/>
                <a:gd name="T81" fmla="*/ 78 h 246"/>
                <a:gd name="T82" fmla="*/ 74 w 293"/>
                <a:gd name="T83" fmla="*/ 67 h 246"/>
                <a:gd name="T84" fmla="*/ 75 w 293"/>
                <a:gd name="T85" fmla="*/ 66 h 246"/>
                <a:gd name="T86" fmla="*/ 45 w 293"/>
                <a:gd name="T87" fmla="*/ 70 h 246"/>
                <a:gd name="T88" fmla="*/ 34 w 293"/>
                <a:gd name="T89" fmla="*/ 79 h 246"/>
                <a:gd name="T90" fmla="*/ 51 w 293"/>
                <a:gd name="T91" fmla="*/ 90 h 246"/>
                <a:gd name="T92" fmla="*/ 50 w 293"/>
                <a:gd name="T93" fmla="*/ 87 h 246"/>
                <a:gd name="T94" fmla="*/ 48 w 293"/>
                <a:gd name="T95" fmla="*/ 86 h 246"/>
                <a:gd name="T96" fmla="*/ 33 w 293"/>
                <a:gd name="T97" fmla="*/ 90 h 246"/>
                <a:gd name="T98" fmla="*/ 32 w 293"/>
                <a:gd name="T99" fmla="*/ 93 h 246"/>
                <a:gd name="T100" fmla="*/ 35 w 293"/>
                <a:gd name="T101" fmla="*/ 94 h 246"/>
                <a:gd name="T102" fmla="*/ 49 w 293"/>
                <a:gd name="T103" fmla="*/ 91 h 246"/>
                <a:gd name="T104" fmla="*/ 51 w 293"/>
                <a:gd name="T105" fmla="*/ 9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3" h="246">
                  <a:moveTo>
                    <a:pt x="227" y="246"/>
                  </a:moveTo>
                  <a:cubicBezTo>
                    <a:pt x="223" y="243"/>
                    <a:pt x="219" y="240"/>
                    <a:pt x="214" y="238"/>
                  </a:cubicBezTo>
                  <a:cubicBezTo>
                    <a:pt x="213" y="237"/>
                    <a:pt x="211" y="236"/>
                    <a:pt x="209" y="235"/>
                  </a:cubicBezTo>
                  <a:cubicBezTo>
                    <a:pt x="197" y="229"/>
                    <a:pt x="184" y="224"/>
                    <a:pt x="172" y="217"/>
                  </a:cubicBezTo>
                  <a:cubicBezTo>
                    <a:pt x="164" y="212"/>
                    <a:pt x="155" y="207"/>
                    <a:pt x="145" y="204"/>
                  </a:cubicBezTo>
                  <a:cubicBezTo>
                    <a:pt x="144" y="204"/>
                    <a:pt x="141" y="203"/>
                    <a:pt x="140" y="202"/>
                  </a:cubicBezTo>
                  <a:cubicBezTo>
                    <a:pt x="130" y="194"/>
                    <a:pt x="117" y="189"/>
                    <a:pt x="107" y="182"/>
                  </a:cubicBezTo>
                  <a:cubicBezTo>
                    <a:pt x="94" y="172"/>
                    <a:pt x="81" y="164"/>
                    <a:pt x="68" y="155"/>
                  </a:cubicBezTo>
                  <a:cubicBezTo>
                    <a:pt x="55" y="145"/>
                    <a:pt x="42" y="134"/>
                    <a:pt x="31" y="121"/>
                  </a:cubicBezTo>
                  <a:cubicBezTo>
                    <a:pt x="23" y="111"/>
                    <a:pt x="15" y="102"/>
                    <a:pt x="6" y="92"/>
                  </a:cubicBezTo>
                  <a:cubicBezTo>
                    <a:pt x="4" y="90"/>
                    <a:pt x="2" y="87"/>
                    <a:pt x="0" y="84"/>
                  </a:cubicBezTo>
                  <a:cubicBezTo>
                    <a:pt x="2" y="76"/>
                    <a:pt x="6" y="70"/>
                    <a:pt x="12" y="64"/>
                  </a:cubicBezTo>
                  <a:cubicBezTo>
                    <a:pt x="30" y="45"/>
                    <a:pt x="51" y="28"/>
                    <a:pt x="77" y="20"/>
                  </a:cubicBezTo>
                  <a:cubicBezTo>
                    <a:pt x="89" y="17"/>
                    <a:pt x="100" y="12"/>
                    <a:pt x="112" y="9"/>
                  </a:cubicBezTo>
                  <a:cubicBezTo>
                    <a:pt x="120" y="6"/>
                    <a:pt x="128" y="5"/>
                    <a:pt x="137" y="5"/>
                  </a:cubicBezTo>
                  <a:cubicBezTo>
                    <a:pt x="141" y="4"/>
                    <a:pt x="145" y="4"/>
                    <a:pt x="150" y="2"/>
                  </a:cubicBezTo>
                  <a:cubicBezTo>
                    <a:pt x="154" y="0"/>
                    <a:pt x="159" y="1"/>
                    <a:pt x="164" y="3"/>
                  </a:cubicBezTo>
                  <a:cubicBezTo>
                    <a:pt x="172" y="5"/>
                    <a:pt x="180" y="8"/>
                    <a:pt x="188" y="10"/>
                  </a:cubicBezTo>
                  <a:cubicBezTo>
                    <a:pt x="189" y="10"/>
                    <a:pt x="191" y="11"/>
                    <a:pt x="192" y="11"/>
                  </a:cubicBezTo>
                  <a:cubicBezTo>
                    <a:pt x="197" y="8"/>
                    <a:pt x="200" y="12"/>
                    <a:pt x="204" y="14"/>
                  </a:cubicBezTo>
                  <a:cubicBezTo>
                    <a:pt x="230" y="29"/>
                    <a:pt x="251" y="49"/>
                    <a:pt x="269" y="73"/>
                  </a:cubicBezTo>
                  <a:cubicBezTo>
                    <a:pt x="273" y="79"/>
                    <a:pt x="276" y="85"/>
                    <a:pt x="279" y="92"/>
                  </a:cubicBezTo>
                  <a:cubicBezTo>
                    <a:pt x="281" y="100"/>
                    <a:pt x="284" y="108"/>
                    <a:pt x="287" y="115"/>
                  </a:cubicBezTo>
                  <a:cubicBezTo>
                    <a:pt x="292" y="127"/>
                    <a:pt x="293" y="138"/>
                    <a:pt x="291" y="150"/>
                  </a:cubicBezTo>
                  <a:cubicBezTo>
                    <a:pt x="290" y="158"/>
                    <a:pt x="289" y="165"/>
                    <a:pt x="287" y="172"/>
                  </a:cubicBezTo>
                  <a:cubicBezTo>
                    <a:pt x="282" y="188"/>
                    <a:pt x="275" y="202"/>
                    <a:pt x="264" y="213"/>
                  </a:cubicBezTo>
                  <a:cubicBezTo>
                    <a:pt x="257" y="221"/>
                    <a:pt x="249" y="229"/>
                    <a:pt x="242" y="236"/>
                  </a:cubicBezTo>
                  <a:cubicBezTo>
                    <a:pt x="239" y="238"/>
                    <a:pt x="237" y="240"/>
                    <a:pt x="234" y="242"/>
                  </a:cubicBezTo>
                  <a:cubicBezTo>
                    <a:pt x="232" y="244"/>
                    <a:pt x="230" y="245"/>
                    <a:pt x="227" y="246"/>
                  </a:cubicBezTo>
                  <a:close/>
                  <a:moveTo>
                    <a:pt x="40" y="55"/>
                  </a:moveTo>
                  <a:cubicBezTo>
                    <a:pt x="48" y="54"/>
                    <a:pt x="56" y="55"/>
                    <a:pt x="64" y="51"/>
                  </a:cubicBezTo>
                  <a:cubicBezTo>
                    <a:pt x="66" y="49"/>
                    <a:pt x="69" y="49"/>
                    <a:pt x="72" y="48"/>
                  </a:cubicBezTo>
                  <a:cubicBezTo>
                    <a:pt x="75" y="47"/>
                    <a:pt x="78" y="46"/>
                    <a:pt x="81" y="45"/>
                  </a:cubicBezTo>
                  <a:cubicBezTo>
                    <a:pt x="82" y="44"/>
                    <a:pt x="84" y="42"/>
                    <a:pt x="83" y="41"/>
                  </a:cubicBezTo>
                  <a:cubicBezTo>
                    <a:pt x="83" y="39"/>
                    <a:pt x="81" y="37"/>
                    <a:pt x="79" y="37"/>
                  </a:cubicBezTo>
                  <a:cubicBezTo>
                    <a:pt x="78" y="36"/>
                    <a:pt x="76" y="36"/>
                    <a:pt x="74" y="37"/>
                  </a:cubicBezTo>
                  <a:cubicBezTo>
                    <a:pt x="67" y="39"/>
                    <a:pt x="60" y="42"/>
                    <a:pt x="53" y="44"/>
                  </a:cubicBezTo>
                  <a:cubicBezTo>
                    <a:pt x="48" y="45"/>
                    <a:pt x="44" y="49"/>
                    <a:pt x="40" y="52"/>
                  </a:cubicBezTo>
                  <a:cubicBezTo>
                    <a:pt x="40" y="52"/>
                    <a:pt x="40" y="54"/>
                    <a:pt x="40" y="55"/>
                  </a:cubicBezTo>
                  <a:close/>
                  <a:moveTo>
                    <a:pt x="34" y="79"/>
                  </a:moveTo>
                  <a:cubicBezTo>
                    <a:pt x="37" y="78"/>
                    <a:pt x="39" y="79"/>
                    <a:pt x="40" y="78"/>
                  </a:cubicBezTo>
                  <a:cubicBezTo>
                    <a:pt x="51" y="75"/>
                    <a:pt x="63" y="71"/>
                    <a:pt x="74" y="67"/>
                  </a:cubicBezTo>
                  <a:cubicBezTo>
                    <a:pt x="75" y="67"/>
                    <a:pt x="75" y="66"/>
                    <a:pt x="75" y="66"/>
                  </a:cubicBezTo>
                  <a:cubicBezTo>
                    <a:pt x="69" y="65"/>
                    <a:pt x="57" y="66"/>
                    <a:pt x="45" y="70"/>
                  </a:cubicBezTo>
                  <a:cubicBezTo>
                    <a:pt x="41" y="72"/>
                    <a:pt x="37" y="73"/>
                    <a:pt x="34" y="79"/>
                  </a:cubicBezTo>
                  <a:close/>
                  <a:moveTo>
                    <a:pt x="51" y="90"/>
                  </a:moveTo>
                  <a:cubicBezTo>
                    <a:pt x="50" y="89"/>
                    <a:pt x="50" y="88"/>
                    <a:pt x="50" y="87"/>
                  </a:cubicBezTo>
                  <a:cubicBezTo>
                    <a:pt x="50" y="86"/>
                    <a:pt x="49" y="86"/>
                    <a:pt x="48" y="86"/>
                  </a:cubicBezTo>
                  <a:cubicBezTo>
                    <a:pt x="43" y="85"/>
                    <a:pt x="38" y="87"/>
                    <a:pt x="33" y="90"/>
                  </a:cubicBezTo>
                  <a:cubicBezTo>
                    <a:pt x="32" y="90"/>
                    <a:pt x="32" y="92"/>
                    <a:pt x="32" y="93"/>
                  </a:cubicBezTo>
                  <a:cubicBezTo>
                    <a:pt x="32" y="94"/>
                    <a:pt x="34" y="95"/>
                    <a:pt x="35" y="94"/>
                  </a:cubicBezTo>
                  <a:cubicBezTo>
                    <a:pt x="40" y="93"/>
                    <a:pt x="44" y="92"/>
                    <a:pt x="49" y="91"/>
                  </a:cubicBezTo>
                  <a:cubicBezTo>
                    <a:pt x="50" y="91"/>
                    <a:pt x="50" y="91"/>
                    <a:pt x="51" y="9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70"/>
            <p:cNvSpPr>
              <a:spLocks noEditPoints="1"/>
            </p:cNvSpPr>
            <p:nvPr/>
          </p:nvSpPr>
          <p:spPr bwMode="auto">
            <a:xfrm>
              <a:off x="10594975" y="6183313"/>
              <a:ext cx="1265238" cy="1041400"/>
            </a:xfrm>
            <a:custGeom>
              <a:avLst/>
              <a:gdLst>
                <a:gd name="T0" fmla="*/ 389 w 452"/>
                <a:gd name="T1" fmla="*/ 367 h 372"/>
                <a:gd name="T2" fmla="*/ 347 w 452"/>
                <a:gd name="T3" fmla="*/ 358 h 372"/>
                <a:gd name="T4" fmla="*/ 319 w 452"/>
                <a:gd name="T5" fmla="*/ 349 h 372"/>
                <a:gd name="T6" fmla="*/ 288 w 452"/>
                <a:gd name="T7" fmla="*/ 330 h 372"/>
                <a:gd name="T8" fmla="*/ 269 w 452"/>
                <a:gd name="T9" fmla="*/ 321 h 372"/>
                <a:gd name="T10" fmla="*/ 242 w 452"/>
                <a:gd name="T11" fmla="*/ 308 h 372"/>
                <a:gd name="T12" fmla="*/ 196 w 452"/>
                <a:gd name="T13" fmla="*/ 284 h 372"/>
                <a:gd name="T14" fmla="*/ 153 w 452"/>
                <a:gd name="T15" fmla="*/ 248 h 372"/>
                <a:gd name="T16" fmla="*/ 130 w 452"/>
                <a:gd name="T17" fmla="*/ 226 h 372"/>
                <a:gd name="T18" fmla="*/ 76 w 452"/>
                <a:gd name="T19" fmla="*/ 166 h 372"/>
                <a:gd name="T20" fmla="*/ 50 w 452"/>
                <a:gd name="T21" fmla="*/ 131 h 372"/>
                <a:gd name="T22" fmla="*/ 26 w 452"/>
                <a:gd name="T23" fmla="*/ 94 h 372"/>
                <a:gd name="T24" fmla="*/ 19 w 452"/>
                <a:gd name="T25" fmla="*/ 79 h 372"/>
                <a:gd name="T26" fmla="*/ 2 w 452"/>
                <a:gd name="T27" fmla="*/ 29 h 372"/>
                <a:gd name="T28" fmla="*/ 17 w 452"/>
                <a:gd name="T29" fmla="*/ 0 h 372"/>
                <a:gd name="T30" fmla="*/ 47 w 452"/>
                <a:gd name="T31" fmla="*/ 2 h 372"/>
                <a:gd name="T32" fmla="*/ 76 w 452"/>
                <a:gd name="T33" fmla="*/ 13 h 372"/>
                <a:gd name="T34" fmla="*/ 127 w 452"/>
                <a:gd name="T35" fmla="*/ 27 h 372"/>
                <a:gd name="T36" fmla="*/ 152 w 452"/>
                <a:gd name="T37" fmla="*/ 38 h 372"/>
                <a:gd name="T38" fmla="*/ 159 w 452"/>
                <a:gd name="T39" fmla="*/ 49 h 372"/>
                <a:gd name="T40" fmla="*/ 115 w 452"/>
                <a:gd name="T41" fmla="*/ 36 h 372"/>
                <a:gd name="T42" fmla="*/ 70 w 452"/>
                <a:gd name="T43" fmla="*/ 21 h 372"/>
                <a:gd name="T44" fmla="*/ 35 w 452"/>
                <a:gd name="T45" fmla="*/ 24 h 372"/>
                <a:gd name="T46" fmla="*/ 24 w 452"/>
                <a:gd name="T47" fmla="*/ 43 h 372"/>
                <a:gd name="T48" fmla="*/ 33 w 452"/>
                <a:gd name="T49" fmla="*/ 82 h 372"/>
                <a:gd name="T50" fmla="*/ 48 w 452"/>
                <a:gd name="T51" fmla="*/ 106 h 372"/>
                <a:gd name="T52" fmla="*/ 114 w 452"/>
                <a:gd name="T53" fmla="*/ 185 h 372"/>
                <a:gd name="T54" fmla="*/ 143 w 452"/>
                <a:gd name="T55" fmla="*/ 211 h 372"/>
                <a:gd name="T56" fmla="*/ 178 w 452"/>
                <a:gd name="T57" fmla="*/ 236 h 372"/>
                <a:gd name="T58" fmla="*/ 240 w 452"/>
                <a:gd name="T59" fmla="*/ 269 h 372"/>
                <a:gd name="T60" fmla="*/ 283 w 452"/>
                <a:gd name="T61" fmla="*/ 291 h 372"/>
                <a:gd name="T62" fmla="*/ 328 w 452"/>
                <a:gd name="T63" fmla="*/ 318 h 372"/>
                <a:gd name="T64" fmla="*/ 377 w 452"/>
                <a:gd name="T65" fmla="*/ 335 h 372"/>
                <a:gd name="T66" fmla="*/ 399 w 452"/>
                <a:gd name="T67" fmla="*/ 340 h 372"/>
                <a:gd name="T68" fmla="*/ 420 w 452"/>
                <a:gd name="T69" fmla="*/ 327 h 372"/>
                <a:gd name="T70" fmla="*/ 424 w 452"/>
                <a:gd name="T71" fmla="*/ 298 h 372"/>
                <a:gd name="T72" fmla="*/ 382 w 452"/>
                <a:gd name="T73" fmla="*/ 243 h 372"/>
                <a:gd name="T74" fmla="*/ 390 w 452"/>
                <a:gd name="T75" fmla="*/ 229 h 372"/>
                <a:gd name="T76" fmla="*/ 410 w 452"/>
                <a:gd name="T77" fmla="*/ 257 h 372"/>
                <a:gd name="T78" fmla="*/ 429 w 452"/>
                <a:gd name="T79" fmla="*/ 283 h 372"/>
                <a:gd name="T80" fmla="*/ 442 w 452"/>
                <a:gd name="T81" fmla="*/ 299 h 372"/>
                <a:gd name="T82" fmla="*/ 452 w 452"/>
                <a:gd name="T83" fmla="*/ 327 h 372"/>
                <a:gd name="T84" fmla="*/ 451 w 452"/>
                <a:gd name="T85" fmla="*/ 343 h 372"/>
                <a:gd name="T86" fmla="*/ 433 w 452"/>
                <a:gd name="T87" fmla="*/ 364 h 372"/>
                <a:gd name="T88" fmla="*/ 414 w 452"/>
                <a:gd name="T89" fmla="*/ 361 h 372"/>
                <a:gd name="T90" fmla="*/ 411 w 452"/>
                <a:gd name="T91" fmla="*/ 358 h 372"/>
                <a:gd name="T92" fmla="*/ 408 w 452"/>
                <a:gd name="T93" fmla="*/ 367 h 372"/>
                <a:gd name="T94" fmla="*/ 390 w 452"/>
                <a:gd name="T95" fmla="*/ 354 h 372"/>
                <a:gd name="T96" fmla="*/ 402 w 452"/>
                <a:gd name="T97" fmla="*/ 3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372">
                  <a:moveTo>
                    <a:pt x="408" y="367"/>
                  </a:moveTo>
                  <a:cubicBezTo>
                    <a:pt x="402" y="369"/>
                    <a:pt x="395" y="367"/>
                    <a:pt x="389" y="367"/>
                  </a:cubicBezTo>
                  <a:cubicBezTo>
                    <a:pt x="379" y="366"/>
                    <a:pt x="369" y="364"/>
                    <a:pt x="359" y="361"/>
                  </a:cubicBezTo>
                  <a:cubicBezTo>
                    <a:pt x="355" y="360"/>
                    <a:pt x="351" y="359"/>
                    <a:pt x="347" y="358"/>
                  </a:cubicBezTo>
                  <a:cubicBezTo>
                    <a:pt x="345" y="357"/>
                    <a:pt x="343" y="356"/>
                    <a:pt x="340" y="356"/>
                  </a:cubicBezTo>
                  <a:cubicBezTo>
                    <a:pt x="333" y="354"/>
                    <a:pt x="325" y="353"/>
                    <a:pt x="319" y="349"/>
                  </a:cubicBezTo>
                  <a:cubicBezTo>
                    <a:pt x="315" y="347"/>
                    <a:pt x="311" y="345"/>
                    <a:pt x="307" y="342"/>
                  </a:cubicBezTo>
                  <a:cubicBezTo>
                    <a:pt x="301" y="337"/>
                    <a:pt x="295" y="333"/>
                    <a:pt x="288" y="330"/>
                  </a:cubicBezTo>
                  <a:cubicBezTo>
                    <a:pt x="283" y="328"/>
                    <a:pt x="278" y="326"/>
                    <a:pt x="273" y="323"/>
                  </a:cubicBezTo>
                  <a:cubicBezTo>
                    <a:pt x="272" y="322"/>
                    <a:pt x="270" y="321"/>
                    <a:pt x="269" y="321"/>
                  </a:cubicBezTo>
                  <a:cubicBezTo>
                    <a:pt x="261" y="318"/>
                    <a:pt x="253" y="315"/>
                    <a:pt x="247" y="310"/>
                  </a:cubicBezTo>
                  <a:cubicBezTo>
                    <a:pt x="246" y="309"/>
                    <a:pt x="244" y="308"/>
                    <a:pt x="242" y="308"/>
                  </a:cubicBezTo>
                  <a:cubicBezTo>
                    <a:pt x="233" y="306"/>
                    <a:pt x="225" y="300"/>
                    <a:pt x="217" y="295"/>
                  </a:cubicBezTo>
                  <a:cubicBezTo>
                    <a:pt x="210" y="291"/>
                    <a:pt x="203" y="287"/>
                    <a:pt x="196" y="284"/>
                  </a:cubicBezTo>
                  <a:cubicBezTo>
                    <a:pt x="189" y="280"/>
                    <a:pt x="184" y="274"/>
                    <a:pt x="177" y="270"/>
                  </a:cubicBezTo>
                  <a:cubicBezTo>
                    <a:pt x="168" y="264"/>
                    <a:pt x="160" y="256"/>
                    <a:pt x="153" y="248"/>
                  </a:cubicBezTo>
                  <a:cubicBezTo>
                    <a:pt x="151" y="245"/>
                    <a:pt x="148" y="242"/>
                    <a:pt x="145" y="240"/>
                  </a:cubicBezTo>
                  <a:cubicBezTo>
                    <a:pt x="139" y="237"/>
                    <a:pt x="135" y="231"/>
                    <a:pt x="130" y="226"/>
                  </a:cubicBezTo>
                  <a:cubicBezTo>
                    <a:pt x="116" y="210"/>
                    <a:pt x="102" y="194"/>
                    <a:pt x="88" y="178"/>
                  </a:cubicBezTo>
                  <a:cubicBezTo>
                    <a:pt x="84" y="174"/>
                    <a:pt x="80" y="170"/>
                    <a:pt x="76" y="166"/>
                  </a:cubicBezTo>
                  <a:cubicBezTo>
                    <a:pt x="71" y="159"/>
                    <a:pt x="65" y="153"/>
                    <a:pt x="61" y="145"/>
                  </a:cubicBezTo>
                  <a:cubicBezTo>
                    <a:pt x="58" y="140"/>
                    <a:pt x="54" y="136"/>
                    <a:pt x="50" y="131"/>
                  </a:cubicBezTo>
                  <a:cubicBezTo>
                    <a:pt x="45" y="125"/>
                    <a:pt x="39" y="118"/>
                    <a:pt x="36" y="110"/>
                  </a:cubicBezTo>
                  <a:cubicBezTo>
                    <a:pt x="33" y="104"/>
                    <a:pt x="29" y="99"/>
                    <a:pt x="26" y="94"/>
                  </a:cubicBezTo>
                  <a:cubicBezTo>
                    <a:pt x="25" y="92"/>
                    <a:pt x="24" y="89"/>
                    <a:pt x="23" y="87"/>
                  </a:cubicBezTo>
                  <a:cubicBezTo>
                    <a:pt x="22" y="85"/>
                    <a:pt x="21" y="82"/>
                    <a:pt x="19" y="79"/>
                  </a:cubicBezTo>
                  <a:cubicBezTo>
                    <a:pt x="14" y="71"/>
                    <a:pt x="10" y="63"/>
                    <a:pt x="8" y="54"/>
                  </a:cubicBezTo>
                  <a:cubicBezTo>
                    <a:pt x="7" y="45"/>
                    <a:pt x="4" y="37"/>
                    <a:pt x="2" y="29"/>
                  </a:cubicBezTo>
                  <a:cubicBezTo>
                    <a:pt x="0" y="20"/>
                    <a:pt x="3" y="13"/>
                    <a:pt x="9" y="7"/>
                  </a:cubicBezTo>
                  <a:cubicBezTo>
                    <a:pt x="12" y="4"/>
                    <a:pt x="15" y="2"/>
                    <a:pt x="17" y="0"/>
                  </a:cubicBezTo>
                  <a:cubicBezTo>
                    <a:pt x="25" y="0"/>
                    <a:pt x="32" y="0"/>
                    <a:pt x="40" y="0"/>
                  </a:cubicBezTo>
                  <a:cubicBezTo>
                    <a:pt x="42" y="0"/>
                    <a:pt x="45" y="1"/>
                    <a:pt x="47" y="2"/>
                  </a:cubicBezTo>
                  <a:cubicBezTo>
                    <a:pt x="56" y="5"/>
                    <a:pt x="65" y="9"/>
                    <a:pt x="73" y="12"/>
                  </a:cubicBezTo>
                  <a:cubicBezTo>
                    <a:pt x="74" y="12"/>
                    <a:pt x="75" y="13"/>
                    <a:pt x="76" y="13"/>
                  </a:cubicBezTo>
                  <a:cubicBezTo>
                    <a:pt x="87" y="14"/>
                    <a:pt x="96" y="18"/>
                    <a:pt x="106" y="22"/>
                  </a:cubicBezTo>
                  <a:cubicBezTo>
                    <a:pt x="113" y="24"/>
                    <a:pt x="120" y="25"/>
                    <a:pt x="127" y="27"/>
                  </a:cubicBezTo>
                  <a:cubicBezTo>
                    <a:pt x="129" y="28"/>
                    <a:pt x="131" y="29"/>
                    <a:pt x="133" y="29"/>
                  </a:cubicBezTo>
                  <a:cubicBezTo>
                    <a:pt x="140" y="32"/>
                    <a:pt x="146" y="35"/>
                    <a:pt x="152" y="38"/>
                  </a:cubicBezTo>
                  <a:cubicBezTo>
                    <a:pt x="157" y="40"/>
                    <a:pt x="162" y="43"/>
                    <a:pt x="166" y="49"/>
                  </a:cubicBezTo>
                  <a:cubicBezTo>
                    <a:pt x="163" y="49"/>
                    <a:pt x="161" y="50"/>
                    <a:pt x="159" y="49"/>
                  </a:cubicBezTo>
                  <a:cubicBezTo>
                    <a:pt x="152" y="47"/>
                    <a:pt x="144" y="45"/>
                    <a:pt x="136" y="42"/>
                  </a:cubicBezTo>
                  <a:cubicBezTo>
                    <a:pt x="129" y="40"/>
                    <a:pt x="122" y="38"/>
                    <a:pt x="115" y="36"/>
                  </a:cubicBezTo>
                  <a:cubicBezTo>
                    <a:pt x="112" y="35"/>
                    <a:pt x="108" y="34"/>
                    <a:pt x="105" y="32"/>
                  </a:cubicBezTo>
                  <a:cubicBezTo>
                    <a:pt x="94" y="27"/>
                    <a:pt x="82" y="24"/>
                    <a:pt x="70" y="21"/>
                  </a:cubicBezTo>
                  <a:cubicBezTo>
                    <a:pt x="64" y="20"/>
                    <a:pt x="58" y="19"/>
                    <a:pt x="51" y="19"/>
                  </a:cubicBezTo>
                  <a:cubicBezTo>
                    <a:pt x="45" y="18"/>
                    <a:pt x="40" y="20"/>
                    <a:pt x="35" y="24"/>
                  </a:cubicBezTo>
                  <a:cubicBezTo>
                    <a:pt x="34" y="26"/>
                    <a:pt x="32" y="27"/>
                    <a:pt x="30" y="29"/>
                  </a:cubicBezTo>
                  <a:cubicBezTo>
                    <a:pt x="26" y="33"/>
                    <a:pt x="24" y="37"/>
                    <a:pt x="24" y="43"/>
                  </a:cubicBezTo>
                  <a:cubicBezTo>
                    <a:pt x="26" y="54"/>
                    <a:pt x="26" y="66"/>
                    <a:pt x="31" y="78"/>
                  </a:cubicBezTo>
                  <a:cubicBezTo>
                    <a:pt x="32" y="79"/>
                    <a:pt x="32" y="82"/>
                    <a:pt x="33" y="82"/>
                  </a:cubicBezTo>
                  <a:cubicBezTo>
                    <a:pt x="38" y="85"/>
                    <a:pt x="39" y="89"/>
                    <a:pt x="41" y="93"/>
                  </a:cubicBezTo>
                  <a:cubicBezTo>
                    <a:pt x="44" y="98"/>
                    <a:pt x="46" y="102"/>
                    <a:pt x="48" y="106"/>
                  </a:cubicBezTo>
                  <a:cubicBezTo>
                    <a:pt x="50" y="109"/>
                    <a:pt x="52" y="112"/>
                    <a:pt x="55" y="115"/>
                  </a:cubicBezTo>
                  <a:cubicBezTo>
                    <a:pt x="74" y="138"/>
                    <a:pt x="94" y="161"/>
                    <a:pt x="114" y="185"/>
                  </a:cubicBezTo>
                  <a:cubicBezTo>
                    <a:pt x="115" y="185"/>
                    <a:pt x="115" y="186"/>
                    <a:pt x="116" y="187"/>
                  </a:cubicBezTo>
                  <a:cubicBezTo>
                    <a:pt x="125" y="195"/>
                    <a:pt x="134" y="202"/>
                    <a:pt x="143" y="211"/>
                  </a:cubicBezTo>
                  <a:cubicBezTo>
                    <a:pt x="146" y="214"/>
                    <a:pt x="151" y="218"/>
                    <a:pt x="155" y="221"/>
                  </a:cubicBezTo>
                  <a:cubicBezTo>
                    <a:pt x="163" y="226"/>
                    <a:pt x="170" y="232"/>
                    <a:pt x="178" y="236"/>
                  </a:cubicBezTo>
                  <a:cubicBezTo>
                    <a:pt x="189" y="242"/>
                    <a:pt x="198" y="249"/>
                    <a:pt x="209" y="254"/>
                  </a:cubicBezTo>
                  <a:cubicBezTo>
                    <a:pt x="219" y="261"/>
                    <a:pt x="229" y="265"/>
                    <a:pt x="240" y="269"/>
                  </a:cubicBezTo>
                  <a:cubicBezTo>
                    <a:pt x="244" y="271"/>
                    <a:pt x="248" y="274"/>
                    <a:pt x="252" y="276"/>
                  </a:cubicBezTo>
                  <a:cubicBezTo>
                    <a:pt x="262" y="281"/>
                    <a:pt x="272" y="287"/>
                    <a:pt x="283" y="291"/>
                  </a:cubicBezTo>
                  <a:cubicBezTo>
                    <a:pt x="291" y="295"/>
                    <a:pt x="298" y="300"/>
                    <a:pt x="306" y="305"/>
                  </a:cubicBezTo>
                  <a:cubicBezTo>
                    <a:pt x="313" y="309"/>
                    <a:pt x="320" y="314"/>
                    <a:pt x="328" y="318"/>
                  </a:cubicBezTo>
                  <a:cubicBezTo>
                    <a:pt x="334" y="320"/>
                    <a:pt x="340" y="323"/>
                    <a:pt x="346" y="326"/>
                  </a:cubicBezTo>
                  <a:cubicBezTo>
                    <a:pt x="356" y="331"/>
                    <a:pt x="366" y="334"/>
                    <a:pt x="377" y="335"/>
                  </a:cubicBezTo>
                  <a:cubicBezTo>
                    <a:pt x="380" y="335"/>
                    <a:pt x="383" y="336"/>
                    <a:pt x="386" y="338"/>
                  </a:cubicBezTo>
                  <a:cubicBezTo>
                    <a:pt x="390" y="339"/>
                    <a:pt x="394" y="340"/>
                    <a:pt x="399" y="340"/>
                  </a:cubicBezTo>
                  <a:cubicBezTo>
                    <a:pt x="403" y="340"/>
                    <a:pt x="407" y="339"/>
                    <a:pt x="410" y="336"/>
                  </a:cubicBezTo>
                  <a:cubicBezTo>
                    <a:pt x="413" y="332"/>
                    <a:pt x="417" y="330"/>
                    <a:pt x="420" y="327"/>
                  </a:cubicBezTo>
                  <a:cubicBezTo>
                    <a:pt x="425" y="322"/>
                    <a:pt x="427" y="317"/>
                    <a:pt x="426" y="310"/>
                  </a:cubicBezTo>
                  <a:cubicBezTo>
                    <a:pt x="426" y="306"/>
                    <a:pt x="425" y="302"/>
                    <a:pt x="424" y="298"/>
                  </a:cubicBezTo>
                  <a:cubicBezTo>
                    <a:pt x="419" y="289"/>
                    <a:pt x="415" y="280"/>
                    <a:pt x="408" y="272"/>
                  </a:cubicBezTo>
                  <a:cubicBezTo>
                    <a:pt x="399" y="263"/>
                    <a:pt x="391" y="253"/>
                    <a:pt x="382" y="243"/>
                  </a:cubicBezTo>
                  <a:cubicBezTo>
                    <a:pt x="384" y="239"/>
                    <a:pt x="386" y="235"/>
                    <a:pt x="388" y="230"/>
                  </a:cubicBezTo>
                  <a:cubicBezTo>
                    <a:pt x="388" y="230"/>
                    <a:pt x="389" y="230"/>
                    <a:pt x="390" y="229"/>
                  </a:cubicBezTo>
                  <a:cubicBezTo>
                    <a:pt x="394" y="233"/>
                    <a:pt x="398" y="237"/>
                    <a:pt x="400" y="242"/>
                  </a:cubicBezTo>
                  <a:cubicBezTo>
                    <a:pt x="402" y="248"/>
                    <a:pt x="406" y="252"/>
                    <a:pt x="410" y="257"/>
                  </a:cubicBezTo>
                  <a:cubicBezTo>
                    <a:pt x="413" y="261"/>
                    <a:pt x="417" y="265"/>
                    <a:pt x="421" y="269"/>
                  </a:cubicBezTo>
                  <a:cubicBezTo>
                    <a:pt x="424" y="273"/>
                    <a:pt x="428" y="277"/>
                    <a:pt x="429" y="283"/>
                  </a:cubicBezTo>
                  <a:cubicBezTo>
                    <a:pt x="429" y="285"/>
                    <a:pt x="431" y="287"/>
                    <a:pt x="433" y="289"/>
                  </a:cubicBezTo>
                  <a:cubicBezTo>
                    <a:pt x="436" y="292"/>
                    <a:pt x="438" y="295"/>
                    <a:pt x="442" y="299"/>
                  </a:cubicBezTo>
                  <a:cubicBezTo>
                    <a:pt x="446" y="303"/>
                    <a:pt x="448" y="309"/>
                    <a:pt x="449" y="315"/>
                  </a:cubicBezTo>
                  <a:cubicBezTo>
                    <a:pt x="450" y="319"/>
                    <a:pt x="451" y="323"/>
                    <a:pt x="452" y="327"/>
                  </a:cubicBezTo>
                  <a:cubicBezTo>
                    <a:pt x="452" y="330"/>
                    <a:pt x="452" y="333"/>
                    <a:pt x="452" y="336"/>
                  </a:cubicBezTo>
                  <a:cubicBezTo>
                    <a:pt x="452" y="338"/>
                    <a:pt x="451" y="341"/>
                    <a:pt x="451" y="343"/>
                  </a:cubicBezTo>
                  <a:cubicBezTo>
                    <a:pt x="450" y="348"/>
                    <a:pt x="448" y="351"/>
                    <a:pt x="444" y="354"/>
                  </a:cubicBezTo>
                  <a:cubicBezTo>
                    <a:pt x="440" y="357"/>
                    <a:pt x="436" y="361"/>
                    <a:pt x="433" y="364"/>
                  </a:cubicBezTo>
                  <a:cubicBezTo>
                    <a:pt x="425" y="371"/>
                    <a:pt x="417" y="372"/>
                    <a:pt x="407" y="367"/>
                  </a:cubicBezTo>
                  <a:cubicBezTo>
                    <a:pt x="410" y="365"/>
                    <a:pt x="412" y="363"/>
                    <a:pt x="414" y="361"/>
                  </a:cubicBezTo>
                  <a:cubicBezTo>
                    <a:pt x="415" y="361"/>
                    <a:pt x="415" y="358"/>
                    <a:pt x="414" y="358"/>
                  </a:cubicBezTo>
                  <a:cubicBezTo>
                    <a:pt x="414" y="357"/>
                    <a:pt x="412" y="357"/>
                    <a:pt x="411" y="358"/>
                  </a:cubicBezTo>
                  <a:cubicBezTo>
                    <a:pt x="409" y="358"/>
                    <a:pt x="408" y="360"/>
                    <a:pt x="407" y="361"/>
                  </a:cubicBezTo>
                  <a:cubicBezTo>
                    <a:pt x="405" y="363"/>
                    <a:pt x="407" y="365"/>
                    <a:pt x="408" y="367"/>
                  </a:cubicBezTo>
                  <a:close/>
                  <a:moveTo>
                    <a:pt x="402" y="354"/>
                  </a:moveTo>
                  <a:cubicBezTo>
                    <a:pt x="397" y="350"/>
                    <a:pt x="393" y="352"/>
                    <a:pt x="390" y="354"/>
                  </a:cubicBezTo>
                  <a:cubicBezTo>
                    <a:pt x="388" y="354"/>
                    <a:pt x="387" y="356"/>
                    <a:pt x="388" y="359"/>
                  </a:cubicBezTo>
                  <a:cubicBezTo>
                    <a:pt x="392" y="359"/>
                    <a:pt x="396" y="357"/>
                    <a:pt x="402" y="354"/>
                  </a:cubicBezTo>
                  <a:close/>
                </a:path>
              </a:pathLst>
            </a:custGeom>
            <a:solidFill>
              <a:srgbClr val="00E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71"/>
            <p:cNvSpPr/>
            <p:nvPr/>
          </p:nvSpPr>
          <p:spPr bwMode="auto">
            <a:xfrm>
              <a:off x="10799763" y="6692900"/>
              <a:ext cx="393700" cy="361950"/>
            </a:xfrm>
            <a:custGeom>
              <a:avLst/>
              <a:gdLst>
                <a:gd name="T0" fmla="*/ 3 w 141"/>
                <a:gd name="T1" fmla="*/ 0 h 129"/>
                <a:gd name="T2" fmla="*/ 11 w 141"/>
                <a:gd name="T3" fmla="*/ 8 h 129"/>
                <a:gd name="T4" fmla="*/ 51 w 141"/>
                <a:gd name="T5" fmla="*/ 55 h 129"/>
                <a:gd name="T6" fmla="*/ 60 w 141"/>
                <a:gd name="T7" fmla="*/ 63 h 129"/>
                <a:gd name="T8" fmla="*/ 77 w 141"/>
                <a:gd name="T9" fmla="*/ 79 h 129"/>
                <a:gd name="T10" fmla="*/ 101 w 141"/>
                <a:gd name="T11" fmla="*/ 101 h 129"/>
                <a:gd name="T12" fmla="*/ 111 w 141"/>
                <a:gd name="T13" fmla="*/ 108 h 129"/>
                <a:gd name="T14" fmla="*/ 121 w 141"/>
                <a:gd name="T15" fmla="*/ 115 h 129"/>
                <a:gd name="T16" fmla="*/ 139 w 141"/>
                <a:gd name="T17" fmla="*/ 125 h 129"/>
                <a:gd name="T18" fmla="*/ 141 w 141"/>
                <a:gd name="T19" fmla="*/ 129 h 129"/>
                <a:gd name="T20" fmla="*/ 134 w 141"/>
                <a:gd name="T21" fmla="*/ 127 h 129"/>
                <a:gd name="T22" fmla="*/ 93 w 141"/>
                <a:gd name="T23" fmla="*/ 115 h 129"/>
                <a:gd name="T24" fmla="*/ 86 w 141"/>
                <a:gd name="T25" fmla="*/ 111 h 129"/>
                <a:gd name="T26" fmla="*/ 27 w 141"/>
                <a:gd name="T27" fmla="*/ 63 h 129"/>
                <a:gd name="T28" fmla="*/ 1 w 141"/>
                <a:gd name="T29" fmla="*/ 10 h 129"/>
                <a:gd name="T30" fmla="*/ 3 w 141"/>
                <a:gd name="T3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29">
                  <a:moveTo>
                    <a:pt x="3" y="0"/>
                  </a:moveTo>
                  <a:cubicBezTo>
                    <a:pt x="6" y="3"/>
                    <a:pt x="9" y="6"/>
                    <a:pt x="11" y="8"/>
                  </a:cubicBezTo>
                  <a:cubicBezTo>
                    <a:pt x="24" y="24"/>
                    <a:pt x="38" y="40"/>
                    <a:pt x="51" y="55"/>
                  </a:cubicBezTo>
                  <a:cubicBezTo>
                    <a:pt x="54" y="58"/>
                    <a:pt x="56" y="61"/>
                    <a:pt x="60" y="63"/>
                  </a:cubicBezTo>
                  <a:cubicBezTo>
                    <a:pt x="67" y="68"/>
                    <a:pt x="72" y="73"/>
                    <a:pt x="77" y="79"/>
                  </a:cubicBezTo>
                  <a:cubicBezTo>
                    <a:pt x="83" y="89"/>
                    <a:pt x="93" y="94"/>
                    <a:pt x="101" y="101"/>
                  </a:cubicBezTo>
                  <a:cubicBezTo>
                    <a:pt x="105" y="103"/>
                    <a:pt x="108" y="106"/>
                    <a:pt x="111" y="108"/>
                  </a:cubicBezTo>
                  <a:cubicBezTo>
                    <a:pt x="114" y="111"/>
                    <a:pt x="118" y="113"/>
                    <a:pt x="121" y="115"/>
                  </a:cubicBezTo>
                  <a:cubicBezTo>
                    <a:pt x="127" y="118"/>
                    <a:pt x="133" y="122"/>
                    <a:pt x="139" y="125"/>
                  </a:cubicBezTo>
                  <a:cubicBezTo>
                    <a:pt x="139" y="126"/>
                    <a:pt x="140" y="127"/>
                    <a:pt x="141" y="129"/>
                  </a:cubicBezTo>
                  <a:cubicBezTo>
                    <a:pt x="138" y="128"/>
                    <a:pt x="136" y="128"/>
                    <a:pt x="134" y="127"/>
                  </a:cubicBezTo>
                  <a:cubicBezTo>
                    <a:pt x="120" y="123"/>
                    <a:pt x="107" y="119"/>
                    <a:pt x="93" y="115"/>
                  </a:cubicBezTo>
                  <a:cubicBezTo>
                    <a:pt x="91" y="114"/>
                    <a:pt x="88" y="113"/>
                    <a:pt x="86" y="111"/>
                  </a:cubicBezTo>
                  <a:cubicBezTo>
                    <a:pt x="63" y="99"/>
                    <a:pt x="43" y="83"/>
                    <a:pt x="27" y="63"/>
                  </a:cubicBezTo>
                  <a:cubicBezTo>
                    <a:pt x="14" y="48"/>
                    <a:pt x="7" y="29"/>
                    <a:pt x="1" y="10"/>
                  </a:cubicBezTo>
                  <a:cubicBezTo>
                    <a:pt x="0" y="7"/>
                    <a:pt x="0" y="6"/>
                    <a:pt x="3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72"/>
            <p:cNvSpPr>
              <a:spLocks noEditPoints="1"/>
            </p:cNvSpPr>
            <p:nvPr/>
          </p:nvSpPr>
          <p:spPr bwMode="auto">
            <a:xfrm>
              <a:off x="10550525" y="6132513"/>
              <a:ext cx="1360488" cy="1135063"/>
            </a:xfrm>
            <a:custGeom>
              <a:avLst/>
              <a:gdLst>
                <a:gd name="T0" fmla="*/ 251 w 486"/>
                <a:gd name="T1" fmla="*/ 48 h 405"/>
                <a:gd name="T2" fmla="*/ 404 w 486"/>
                <a:gd name="T3" fmla="*/ 173 h 405"/>
                <a:gd name="T4" fmla="*/ 421 w 486"/>
                <a:gd name="T5" fmla="*/ 241 h 405"/>
                <a:gd name="T6" fmla="*/ 460 w 486"/>
                <a:gd name="T7" fmla="*/ 294 h 405"/>
                <a:gd name="T8" fmla="*/ 483 w 486"/>
                <a:gd name="T9" fmla="*/ 340 h 405"/>
                <a:gd name="T10" fmla="*/ 442 w 486"/>
                <a:gd name="T11" fmla="*/ 403 h 405"/>
                <a:gd name="T12" fmla="*/ 389 w 486"/>
                <a:gd name="T13" fmla="*/ 396 h 405"/>
                <a:gd name="T14" fmla="*/ 297 w 486"/>
                <a:gd name="T15" fmla="*/ 358 h 405"/>
                <a:gd name="T16" fmla="*/ 177 w 486"/>
                <a:gd name="T17" fmla="*/ 331 h 405"/>
                <a:gd name="T18" fmla="*/ 79 w 486"/>
                <a:gd name="T19" fmla="*/ 230 h 405"/>
                <a:gd name="T20" fmla="*/ 44 w 486"/>
                <a:gd name="T21" fmla="*/ 142 h 405"/>
                <a:gd name="T22" fmla="*/ 3 w 486"/>
                <a:gd name="T23" fmla="*/ 51 h 405"/>
                <a:gd name="T24" fmla="*/ 92 w 486"/>
                <a:gd name="T25" fmla="*/ 15 h 405"/>
                <a:gd name="T26" fmla="*/ 154 w 486"/>
                <a:gd name="T27" fmla="*/ 34 h 405"/>
                <a:gd name="T28" fmla="*/ 423 w 486"/>
                <a:gd name="T29" fmla="*/ 385 h 405"/>
                <a:gd name="T30" fmla="*/ 468 w 486"/>
                <a:gd name="T31" fmla="*/ 354 h 405"/>
                <a:gd name="T32" fmla="*/ 449 w 486"/>
                <a:gd name="T33" fmla="*/ 307 h 405"/>
                <a:gd name="T34" fmla="*/ 416 w 486"/>
                <a:gd name="T35" fmla="*/ 260 h 405"/>
                <a:gd name="T36" fmla="*/ 424 w 486"/>
                <a:gd name="T37" fmla="*/ 290 h 405"/>
                <a:gd name="T38" fmla="*/ 426 w 486"/>
                <a:gd name="T39" fmla="*/ 354 h 405"/>
                <a:gd name="T40" fmla="*/ 362 w 486"/>
                <a:gd name="T41" fmla="*/ 344 h 405"/>
                <a:gd name="T42" fmla="*/ 268 w 486"/>
                <a:gd name="T43" fmla="*/ 294 h 405"/>
                <a:gd name="T44" fmla="*/ 171 w 486"/>
                <a:gd name="T45" fmla="*/ 239 h 405"/>
                <a:gd name="T46" fmla="*/ 71 w 486"/>
                <a:gd name="T47" fmla="*/ 133 h 405"/>
                <a:gd name="T48" fmla="*/ 47 w 486"/>
                <a:gd name="T49" fmla="*/ 96 h 405"/>
                <a:gd name="T50" fmla="*/ 67 w 486"/>
                <a:gd name="T51" fmla="*/ 37 h 405"/>
                <a:gd name="T52" fmla="*/ 152 w 486"/>
                <a:gd name="T53" fmla="*/ 60 h 405"/>
                <a:gd name="T54" fmla="*/ 149 w 486"/>
                <a:gd name="T55" fmla="*/ 47 h 405"/>
                <a:gd name="T56" fmla="*/ 89 w 486"/>
                <a:gd name="T57" fmla="*/ 30 h 405"/>
                <a:gd name="T58" fmla="*/ 25 w 486"/>
                <a:gd name="T59" fmla="*/ 25 h 405"/>
                <a:gd name="T60" fmla="*/ 39 w 486"/>
                <a:gd name="T61" fmla="*/ 105 h 405"/>
                <a:gd name="T62" fmla="*/ 77 w 486"/>
                <a:gd name="T63" fmla="*/ 163 h 405"/>
                <a:gd name="T64" fmla="*/ 161 w 486"/>
                <a:gd name="T65" fmla="*/ 258 h 405"/>
                <a:gd name="T66" fmla="*/ 233 w 486"/>
                <a:gd name="T67" fmla="*/ 313 h 405"/>
                <a:gd name="T68" fmla="*/ 289 w 486"/>
                <a:gd name="T69" fmla="*/ 341 h 405"/>
                <a:gd name="T70" fmla="*/ 356 w 486"/>
                <a:gd name="T71" fmla="*/ 374 h 405"/>
                <a:gd name="T72" fmla="*/ 424 w 486"/>
                <a:gd name="T73" fmla="*/ 385 h 405"/>
                <a:gd name="T74" fmla="*/ 345 w 486"/>
                <a:gd name="T75" fmla="*/ 301 h 405"/>
                <a:gd name="T76" fmla="*/ 390 w 486"/>
                <a:gd name="T77" fmla="*/ 180 h 405"/>
                <a:gd name="T78" fmla="*/ 295 w 486"/>
                <a:gd name="T79" fmla="*/ 76 h 405"/>
                <a:gd name="T80" fmla="*/ 240 w 486"/>
                <a:gd name="T81" fmla="*/ 70 h 405"/>
                <a:gd name="T82" fmla="*/ 103 w 486"/>
                <a:gd name="T83" fmla="*/ 149 h 405"/>
                <a:gd name="T84" fmla="*/ 210 w 486"/>
                <a:gd name="T85" fmla="*/ 247 h 405"/>
                <a:gd name="T86" fmla="*/ 312 w 486"/>
                <a:gd name="T87" fmla="*/ 300 h 405"/>
                <a:gd name="T88" fmla="*/ 153 w 486"/>
                <a:gd name="T89" fmla="*/ 77 h 405"/>
                <a:gd name="T90" fmla="*/ 85 w 486"/>
                <a:gd name="T91" fmla="*/ 54 h 405"/>
                <a:gd name="T92" fmla="*/ 75 w 486"/>
                <a:gd name="T93" fmla="*/ 114 h 405"/>
                <a:gd name="T94" fmla="*/ 116 w 486"/>
                <a:gd name="T95" fmla="*/ 263 h 405"/>
                <a:gd name="T96" fmla="*/ 230 w 486"/>
                <a:gd name="T97" fmla="*/ 329 h 405"/>
                <a:gd name="T98" fmla="*/ 190 w 486"/>
                <a:gd name="T99" fmla="*/ 301 h 405"/>
                <a:gd name="T100" fmla="*/ 100 w 486"/>
                <a:gd name="T101" fmla="*/ 208 h 405"/>
                <a:gd name="T102" fmla="*/ 351 w 486"/>
                <a:gd name="T103" fmla="*/ 321 h 405"/>
                <a:gd name="T104" fmla="*/ 420 w 486"/>
                <a:gd name="T105" fmla="*/ 338 h 405"/>
                <a:gd name="T106" fmla="*/ 390 w 486"/>
                <a:gd name="T107" fmla="*/ 277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6" h="405">
                  <a:moveTo>
                    <a:pt x="199" y="60"/>
                  </a:moveTo>
                  <a:cubicBezTo>
                    <a:pt x="208" y="58"/>
                    <a:pt x="215" y="57"/>
                    <a:pt x="223" y="55"/>
                  </a:cubicBezTo>
                  <a:cubicBezTo>
                    <a:pt x="226" y="54"/>
                    <a:pt x="230" y="53"/>
                    <a:pt x="233" y="51"/>
                  </a:cubicBezTo>
                  <a:cubicBezTo>
                    <a:pt x="239" y="48"/>
                    <a:pt x="245" y="48"/>
                    <a:pt x="251" y="48"/>
                  </a:cubicBezTo>
                  <a:cubicBezTo>
                    <a:pt x="280" y="49"/>
                    <a:pt x="306" y="60"/>
                    <a:pt x="329" y="76"/>
                  </a:cubicBezTo>
                  <a:cubicBezTo>
                    <a:pt x="352" y="92"/>
                    <a:pt x="370" y="112"/>
                    <a:pt x="386" y="133"/>
                  </a:cubicBezTo>
                  <a:cubicBezTo>
                    <a:pt x="391" y="139"/>
                    <a:pt x="394" y="146"/>
                    <a:pt x="397" y="153"/>
                  </a:cubicBezTo>
                  <a:cubicBezTo>
                    <a:pt x="399" y="160"/>
                    <a:pt x="402" y="166"/>
                    <a:pt x="404" y="173"/>
                  </a:cubicBezTo>
                  <a:cubicBezTo>
                    <a:pt x="410" y="188"/>
                    <a:pt x="412" y="203"/>
                    <a:pt x="410" y="219"/>
                  </a:cubicBezTo>
                  <a:cubicBezTo>
                    <a:pt x="410" y="221"/>
                    <a:pt x="410" y="223"/>
                    <a:pt x="409" y="225"/>
                  </a:cubicBezTo>
                  <a:cubicBezTo>
                    <a:pt x="409" y="226"/>
                    <a:pt x="410" y="226"/>
                    <a:pt x="410" y="227"/>
                  </a:cubicBezTo>
                  <a:cubicBezTo>
                    <a:pt x="413" y="231"/>
                    <a:pt x="417" y="236"/>
                    <a:pt x="421" y="241"/>
                  </a:cubicBezTo>
                  <a:cubicBezTo>
                    <a:pt x="426" y="245"/>
                    <a:pt x="430" y="250"/>
                    <a:pt x="432" y="256"/>
                  </a:cubicBezTo>
                  <a:cubicBezTo>
                    <a:pt x="433" y="259"/>
                    <a:pt x="436" y="262"/>
                    <a:pt x="438" y="264"/>
                  </a:cubicBezTo>
                  <a:cubicBezTo>
                    <a:pt x="442" y="269"/>
                    <a:pt x="447" y="275"/>
                    <a:pt x="452" y="280"/>
                  </a:cubicBezTo>
                  <a:cubicBezTo>
                    <a:pt x="455" y="284"/>
                    <a:pt x="459" y="288"/>
                    <a:pt x="460" y="294"/>
                  </a:cubicBezTo>
                  <a:cubicBezTo>
                    <a:pt x="460" y="295"/>
                    <a:pt x="462" y="297"/>
                    <a:pt x="463" y="298"/>
                  </a:cubicBezTo>
                  <a:cubicBezTo>
                    <a:pt x="464" y="300"/>
                    <a:pt x="466" y="303"/>
                    <a:pt x="468" y="304"/>
                  </a:cubicBezTo>
                  <a:cubicBezTo>
                    <a:pt x="476" y="312"/>
                    <a:pt x="480" y="321"/>
                    <a:pt x="481" y="332"/>
                  </a:cubicBezTo>
                  <a:cubicBezTo>
                    <a:pt x="481" y="334"/>
                    <a:pt x="482" y="337"/>
                    <a:pt x="483" y="340"/>
                  </a:cubicBezTo>
                  <a:cubicBezTo>
                    <a:pt x="486" y="346"/>
                    <a:pt x="485" y="351"/>
                    <a:pt x="484" y="358"/>
                  </a:cubicBezTo>
                  <a:cubicBezTo>
                    <a:pt x="480" y="375"/>
                    <a:pt x="481" y="375"/>
                    <a:pt x="467" y="386"/>
                  </a:cubicBezTo>
                  <a:cubicBezTo>
                    <a:pt x="462" y="391"/>
                    <a:pt x="457" y="395"/>
                    <a:pt x="452" y="400"/>
                  </a:cubicBezTo>
                  <a:cubicBezTo>
                    <a:pt x="449" y="402"/>
                    <a:pt x="446" y="404"/>
                    <a:pt x="442" y="403"/>
                  </a:cubicBezTo>
                  <a:cubicBezTo>
                    <a:pt x="440" y="403"/>
                    <a:pt x="438" y="403"/>
                    <a:pt x="436" y="404"/>
                  </a:cubicBezTo>
                  <a:cubicBezTo>
                    <a:pt x="431" y="405"/>
                    <a:pt x="426" y="405"/>
                    <a:pt x="421" y="402"/>
                  </a:cubicBezTo>
                  <a:cubicBezTo>
                    <a:pt x="418" y="401"/>
                    <a:pt x="413" y="401"/>
                    <a:pt x="409" y="401"/>
                  </a:cubicBezTo>
                  <a:cubicBezTo>
                    <a:pt x="402" y="401"/>
                    <a:pt x="396" y="399"/>
                    <a:pt x="389" y="396"/>
                  </a:cubicBezTo>
                  <a:cubicBezTo>
                    <a:pt x="383" y="393"/>
                    <a:pt x="377" y="391"/>
                    <a:pt x="370" y="389"/>
                  </a:cubicBezTo>
                  <a:cubicBezTo>
                    <a:pt x="355" y="383"/>
                    <a:pt x="340" y="378"/>
                    <a:pt x="325" y="373"/>
                  </a:cubicBezTo>
                  <a:cubicBezTo>
                    <a:pt x="323" y="372"/>
                    <a:pt x="320" y="370"/>
                    <a:pt x="318" y="369"/>
                  </a:cubicBezTo>
                  <a:cubicBezTo>
                    <a:pt x="312" y="364"/>
                    <a:pt x="304" y="361"/>
                    <a:pt x="297" y="358"/>
                  </a:cubicBezTo>
                  <a:cubicBezTo>
                    <a:pt x="293" y="357"/>
                    <a:pt x="288" y="355"/>
                    <a:pt x="284" y="352"/>
                  </a:cubicBezTo>
                  <a:cubicBezTo>
                    <a:pt x="276" y="348"/>
                    <a:pt x="267" y="345"/>
                    <a:pt x="258" y="347"/>
                  </a:cubicBezTo>
                  <a:cubicBezTo>
                    <a:pt x="243" y="349"/>
                    <a:pt x="229" y="347"/>
                    <a:pt x="215" y="343"/>
                  </a:cubicBezTo>
                  <a:cubicBezTo>
                    <a:pt x="202" y="339"/>
                    <a:pt x="190" y="335"/>
                    <a:pt x="177" y="331"/>
                  </a:cubicBezTo>
                  <a:cubicBezTo>
                    <a:pt x="173" y="329"/>
                    <a:pt x="168" y="327"/>
                    <a:pt x="164" y="325"/>
                  </a:cubicBezTo>
                  <a:cubicBezTo>
                    <a:pt x="143" y="313"/>
                    <a:pt x="125" y="298"/>
                    <a:pt x="108" y="280"/>
                  </a:cubicBezTo>
                  <a:cubicBezTo>
                    <a:pt x="101" y="273"/>
                    <a:pt x="95" y="265"/>
                    <a:pt x="90" y="256"/>
                  </a:cubicBezTo>
                  <a:cubicBezTo>
                    <a:pt x="86" y="247"/>
                    <a:pt x="82" y="239"/>
                    <a:pt x="79" y="230"/>
                  </a:cubicBezTo>
                  <a:cubicBezTo>
                    <a:pt x="73" y="217"/>
                    <a:pt x="72" y="203"/>
                    <a:pt x="73" y="189"/>
                  </a:cubicBezTo>
                  <a:cubicBezTo>
                    <a:pt x="73" y="184"/>
                    <a:pt x="73" y="179"/>
                    <a:pt x="69" y="175"/>
                  </a:cubicBezTo>
                  <a:cubicBezTo>
                    <a:pt x="68" y="175"/>
                    <a:pt x="68" y="175"/>
                    <a:pt x="68" y="174"/>
                  </a:cubicBezTo>
                  <a:cubicBezTo>
                    <a:pt x="62" y="162"/>
                    <a:pt x="53" y="152"/>
                    <a:pt x="44" y="142"/>
                  </a:cubicBezTo>
                  <a:cubicBezTo>
                    <a:pt x="36" y="132"/>
                    <a:pt x="30" y="121"/>
                    <a:pt x="25" y="110"/>
                  </a:cubicBezTo>
                  <a:cubicBezTo>
                    <a:pt x="23" y="108"/>
                    <a:pt x="22" y="105"/>
                    <a:pt x="21" y="103"/>
                  </a:cubicBezTo>
                  <a:cubicBezTo>
                    <a:pt x="16" y="95"/>
                    <a:pt x="12" y="87"/>
                    <a:pt x="10" y="78"/>
                  </a:cubicBezTo>
                  <a:cubicBezTo>
                    <a:pt x="8" y="69"/>
                    <a:pt x="6" y="60"/>
                    <a:pt x="3" y="51"/>
                  </a:cubicBezTo>
                  <a:cubicBezTo>
                    <a:pt x="0" y="36"/>
                    <a:pt x="4" y="24"/>
                    <a:pt x="15" y="14"/>
                  </a:cubicBezTo>
                  <a:cubicBezTo>
                    <a:pt x="23" y="5"/>
                    <a:pt x="32" y="0"/>
                    <a:pt x="45" y="3"/>
                  </a:cubicBezTo>
                  <a:cubicBezTo>
                    <a:pt x="56" y="2"/>
                    <a:pt x="67" y="3"/>
                    <a:pt x="76" y="9"/>
                  </a:cubicBezTo>
                  <a:cubicBezTo>
                    <a:pt x="81" y="12"/>
                    <a:pt x="87" y="13"/>
                    <a:pt x="92" y="15"/>
                  </a:cubicBezTo>
                  <a:cubicBezTo>
                    <a:pt x="93" y="15"/>
                    <a:pt x="94" y="16"/>
                    <a:pt x="96" y="16"/>
                  </a:cubicBezTo>
                  <a:cubicBezTo>
                    <a:pt x="108" y="17"/>
                    <a:pt x="118" y="23"/>
                    <a:pt x="130" y="27"/>
                  </a:cubicBezTo>
                  <a:cubicBezTo>
                    <a:pt x="135" y="28"/>
                    <a:pt x="140" y="29"/>
                    <a:pt x="145" y="31"/>
                  </a:cubicBezTo>
                  <a:cubicBezTo>
                    <a:pt x="148" y="31"/>
                    <a:pt x="151" y="32"/>
                    <a:pt x="154" y="34"/>
                  </a:cubicBezTo>
                  <a:cubicBezTo>
                    <a:pt x="160" y="36"/>
                    <a:pt x="166" y="39"/>
                    <a:pt x="171" y="41"/>
                  </a:cubicBezTo>
                  <a:cubicBezTo>
                    <a:pt x="177" y="44"/>
                    <a:pt x="182" y="47"/>
                    <a:pt x="187" y="51"/>
                  </a:cubicBezTo>
                  <a:cubicBezTo>
                    <a:pt x="190" y="55"/>
                    <a:pt x="195" y="57"/>
                    <a:pt x="199" y="60"/>
                  </a:cubicBezTo>
                  <a:close/>
                  <a:moveTo>
                    <a:pt x="423" y="385"/>
                  </a:moveTo>
                  <a:cubicBezTo>
                    <a:pt x="433" y="390"/>
                    <a:pt x="441" y="389"/>
                    <a:pt x="449" y="382"/>
                  </a:cubicBezTo>
                  <a:cubicBezTo>
                    <a:pt x="452" y="379"/>
                    <a:pt x="456" y="375"/>
                    <a:pt x="460" y="372"/>
                  </a:cubicBezTo>
                  <a:cubicBezTo>
                    <a:pt x="464" y="369"/>
                    <a:pt x="466" y="366"/>
                    <a:pt x="467" y="361"/>
                  </a:cubicBezTo>
                  <a:cubicBezTo>
                    <a:pt x="467" y="359"/>
                    <a:pt x="468" y="356"/>
                    <a:pt x="468" y="354"/>
                  </a:cubicBezTo>
                  <a:cubicBezTo>
                    <a:pt x="468" y="351"/>
                    <a:pt x="468" y="348"/>
                    <a:pt x="468" y="345"/>
                  </a:cubicBezTo>
                  <a:cubicBezTo>
                    <a:pt x="467" y="341"/>
                    <a:pt x="466" y="337"/>
                    <a:pt x="465" y="333"/>
                  </a:cubicBezTo>
                  <a:cubicBezTo>
                    <a:pt x="464" y="327"/>
                    <a:pt x="462" y="321"/>
                    <a:pt x="458" y="317"/>
                  </a:cubicBezTo>
                  <a:cubicBezTo>
                    <a:pt x="454" y="313"/>
                    <a:pt x="452" y="310"/>
                    <a:pt x="449" y="307"/>
                  </a:cubicBezTo>
                  <a:cubicBezTo>
                    <a:pt x="447" y="305"/>
                    <a:pt x="445" y="303"/>
                    <a:pt x="445" y="301"/>
                  </a:cubicBezTo>
                  <a:cubicBezTo>
                    <a:pt x="444" y="295"/>
                    <a:pt x="440" y="291"/>
                    <a:pt x="437" y="287"/>
                  </a:cubicBezTo>
                  <a:cubicBezTo>
                    <a:pt x="433" y="283"/>
                    <a:pt x="429" y="279"/>
                    <a:pt x="426" y="275"/>
                  </a:cubicBezTo>
                  <a:cubicBezTo>
                    <a:pt x="422" y="270"/>
                    <a:pt x="418" y="266"/>
                    <a:pt x="416" y="260"/>
                  </a:cubicBezTo>
                  <a:cubicBezTo>
                    <a:pt x="414" y="255"/>
                    <a:pt x="410" y="251"/>
                    <a:pt x="406" y="247"/>
                  </a:cubicBezTo>
                  <a:cubicBezTo>
                    <a:pt x="405" y="248"/>
                    <a:pt x="404" y="248"/>
                    <a:pt x="404" y="248"/>
                  </a:cubicBezTo>
                  <a:cubicBezTo>
                    <a:pt x="402" y="253"/>
                    <a:pt x="400" y="257"/>
                    <a:pt x="398" y="261"/>
                  </a:cubicBezTo>
                  <a:cubicBezTo>
                    <a:pt x="407" y="271"/>
                    <a:pt x="415" y="281"/>
                    <a:pt x="424" y="290"/>
                  </a:cubicBezTo>
                  <a:cubicBezTo>
                    <a:pt x="431" y="298"/>
                    <a:pt x="435" y="307"/>
                    <a:pt x="440" y="316"/>
                  </a:cubicBezTo>
                  <a:cubicBezTo>
                    <a:pt x="441" y="320"/>
                    <a:pt x="442" y="324"/>
                    <a:pt x="442" y="328"/>
                  </a:cubicBezTo>
                  <a:cubicBezTo>
                    <a:pt x="443" y="335"/>
                    <a:pt x="441" y="340"/>
                    <a:pt x="436" y="345"/>
                  </a:cubicBezTo>
                  <a:cubicBezTo>
                    <a:pt x="433" y="348"/>
                    <a:pt x="429" y="350"/>
                    <a:pt x="426" y="354"/>
                  </a:cubicBezTo>
                  <a:cubicBezTo>
                    <a:pt x="423" y="357"/>
                    <a:pt x="419" y="358"/>
                    <a:pt x="415" y="358"/>
                  </a:cubicBezTo>
                  <a:cubicBezTo>
                    <a:pt x="410" y="358"/>
                    <a:pt x="406" y="357"/>
                    <a:pt x="402" y="356"/>
                  </a:cubicBezTo>
                  <a:cubicBezTo>
                    <a:pt x="399" y="354"/>
                    <a:pt x="396" y="353"/>
                    <a:pt x="393" y="353"/>
                  </a:cubicBezTo>
                  <a:cubicBezTo>
                    <a:pt x="382" y="352"/>
                    <a:pt x="372" y="349"/>
                    <a:pt x="362" y="344"/>
                  </a:cubicBezTo>
                  <a:cubicBezTo>
                    <a:pt x="356" y="341"/>
                    <a:pt x="350" y="338"/>
                    <a:pt x="344" y="336"/>
                  </a:cubicBezTo>
                  <a:cubicBezTo>
                    <a:pt x="336" y="332"/>
                    <a:pt x="329" y="327"/>
                    <a:pt x="322" y="323"/>
                  </a:cubicBezTo>
                  <a:cubicBezTo>
                    <a:pt x="314" y="318"/>
                    <a:pt x="307" y="313"/>
                    <a:pt x="299" y="309"/>
                  </a:cubicBezTo>
                  <a:cubicBezTo>
                    <a:pt x="288" y="305"/>
                    <a:pt x="278" y="299"/>
                    <a:pt x="268" y="294"/>
                  </a:cubicBezTo>
                  <a:cubicBezTo>
                    <a:pt x="264" y="292"/>
                    <a:pt x="260" y="289"/>
                    <a:pt x="256" y="287"/>
                  </a:cubicBezTo>
                  <a:cubicBezTo>
                    <a:pt x="245" y="283"/>
                    <a:pt x="235" y="279"/>
                    <a:pt x="225" y="272"/>
                  </a:cubicBezTo>
                  <a:cubicBezTo>
                    <a:pt x="214" y="267"/>
                    <a:pt x="205" y="260"/>
                    <a:pt x="194" y="254"/>
                  </a:cubicBezTo>
                  <a:cubicBezTo>
                    <a:pt x="186" y="250"/>
                    <a:pt x="179" y="244"/>
                    <a:pt x="171" y="239"/>
                  </a:cubicBezTo>
                  <a:cubicBezTo>
                    <a:pt x="167" y="236"/>
                    <a:pt x="162" y="232"/>
                    <a:pt x="159" y="229"/>
                  </a:cubicBezTo>
                  <a:cubicBezTo>
                    <a:pt x="150" y="220"/>
                    <a:pt x="141" y="213"/>
                    <a:pt x="132" y="205"/>
                  </a:cubicBezTo>
                  <a:cubicBezTo>
                    <a:pt x="131" y="204"/>
                    <a:pt x="131" y="203"/>
                    <a:pt x="130" y="203"/>
                  </a:cubicBezTo>
                  <a:cubicBezTo>
                    <a:pt x="110" y="179"/>
                    <a:pt x="90" y="156"/>
                    <a:pt x="71" y="133"/>
                  </a:cubicBezTo>
                  <a:cubicBezTo>
                    <a:pt x="68" y="130"/>
                    <a:pt x="66" y="127"/>
                    <a:pt x="64" y="124"/>
                  </a:cubicBezTo>
                  <a:cubicBezTo>
                    <a:pt x="62" y="120"/>
                    <a:pt x="60" y="116"/>
                    <a:pt x="57" y="111"/>
                  </a:cubicBezTo>
                  <a:cubicBezTo>
                    <a:pt x="55" y="107"/>
                    <a:pt x="54" y="103"/>
                    <a:pt x="49" y="100"/>
                  </a:cubicBezTo>
                  <a:cubicBezTo>
                    <a:pt x="48" y="100"/>
                    <a:pt x="48" y="97"/>
                    <a:pt x="47" y="96"/>
                  </a:cubicBezTo>
                  <a:cubicBezTo>
                    <a:pt x="42" y="84"/>
                    <a:pt x="42" y="72"/>
                    <a:pt x="40" y="61"/>
                  </a:cubicBezTo>
                  <a:cubicBezTo>
                    <a:pt x="40" y="55"/>
                    <a:pt x="42" y="51"/>
                    <a:pt x="46" y="47"/>
                  </a:cubicBezTo>
                  <a:cubicBezTo>
                    <a:pt x="48" y="45"/>
                    <a:pt x="50" y="44"/>
                    <a:pt x="51" y="42"/>
                  </a:cubicBezTo>
                  <a:cubicBezTo>
                    <a:pt x="56" y="38"/>
                    <a:pt x="61" y="36"/>
                    <a:pt x="67" y="37"/>
                  </a:cubicBezTo>
                  <a:cubicBezTo>
                    <a:pt x="74" y="37"/>
                    <a:pt x="80" y="38"/>
                    <a:pt x="86" y="39"/>
                  </a:cubicBezTo>
                  <a:cubicBezTo>
                    <a:pt x="98" y="42"/>
                    <a:pt x="110" y="45"/>
                    <a:pt x="121" y="50"/>
                  </a:cubicBezTo>
                  <a:cubicBezTo>
                    <a:pt x="124" y="52"/>
                    <a:pt x="128" y="53"/>
                    <a:pt x="131" y="54"/>
                  </a:cubicBezTo>
                  <a:cubicBezTo>
                    <a:pt x="138" y="56"/>
                    <a:pt x="145" y="58"/>
                    <a:pt x="152" y="60"/>
                  </a:cubicBezTo>
                  <a:cubicBezTo>
                    <a:pt x="160" y="63"/>
                    <a:pt x="168" y="65"/>
                    <a:pt x="175" y="67"/>
                  </a:cubicBezTo>
                  <a:cubicBezTo>
                    <a:pt x="177" y="68"/>
                    <a:pt x="179" y="67"/>
                    <a:pt x="182" y="67"/>
                  </a:cubicBezTo>
                  <a:cubicBezTo>
                    <a:pt x="178" y="61"/>
                    <a:pt x="173" y="58"/>
                    <a:pt x="168" y="56"/>
                  </a:cubicBezTo>
                  <a:cubicBezTo>
                    <a:pt x="162" y="53"/>
                    <a:pt x="156" y="50"/>
                    <a:pt x="149" y="47"/>
                  </a:cubicBezTo>
                  <a:cubicBezTo>
                    <a:pt x="147" y="47"/>
                    <a:pt x="145" y="46"/>
                    <a:pt x="143" y="45"/>
                  </a:cubicBezTo>
                  <a:cubicBezTo>
                    <a:pt x="136" y="43"/>
                    <a:pt x="129" y="42"/>
                    <a:pt x="122" y="40"/>
                  </a:cubicBezTo>
                  <a:cubicBezTo>
                    <a:pt x="112" y="36"/>
                    <a:pt x="103" y="32"/>
                    <a:pt x="92" y="31"/>
                  </a:cubicBezTo>
                  <a:cubicBezTo>
                    <a:pt x="91" y="31"/>
                    <a:pt x="90" y="30"/>
                    <a:pt x="89" y="30"/>
                  </a:cubicBezTo>
                  <a:cubicBezTo>
                    <a:pt x="81" y="27"/>
                    <a:pt x="72" y="23"/>
                    <a:pt x="63" y="20"/>
                  </a:cubicBezTo>
                  <a:cubicBezTo>
                    <a:pt x="61" y="19"/>
                    <a:pt x="58" y="18"/>
                    <a:pt x="56" y="18"/>
                  </a:cubicBezTo>
                  <a:cubicBezTo>
                    <a:pt x="48" y="18"/>
                    <a:pt x="41" y="18"/>
                    <a:pt x="33" y="18"/>
                  </a:cubicBezTo>
                  <a:cubicBezTo>
                    <a:pt x="31" y="20"/>
                    <a:pt x="28" y="22"/>
                    <a:pt x="25" y="25"/>
                  </a:cubicBezTo>
                  <a:cubicBezTo>
                    <a:pt x="19" y="31"/>
                    <a:pt x="16" y="38"/>
                    <a:pt x="18" y="47"/>
                  </a:cubicBezTo>
                  <a:cubicBezTo>
                    <a:pt x="20" y="55"/>
                    <a:pt x="23" y="63"/>
                    <a:pt x="24" y="72"/>
                  </a:cubicBezTo>
                  <a:cubicBezTo>
                    <a:pt x="26" y="81"/>
                    <a:pt x="30" y="89"/>
                    <a:pt x="35" y="97"/>
                  </a:cubicBezTo>
                  <a:cubicBezTo>
                    <a:pt x="37" y="100"/>
                    <a:pt x="38" y="103"/>
                    <a:pt x="39" y="105"/>
                  </a:cubicBezTo>
                  <a:cubicBezTo>
                    <a:pt x="40" y="107"/>
                    <a:pt x="41" y="110"/>
                    <a:pt x="42" y="112"/>
                  </a:cubicBezTo>
                  <a:cubicBezTo>
                    <a:pt x="45" y="117"/>
                    <a:pt x="49" y="122"/>
                    <a:pt x="52" y="128"/>
                  </a:cubicBezTo>
                  <a:cubicBezTo>
                    <a:pt x="55" y="136"/>
                    <a:pt x="61" y="143"/>
                    <a:pt x="66" y="149"/>
                  </a:cubicBezTo>
                  <a:cubicBezTo>
                    <a:pt x="70" y="154"/>
                    <a:pt x="74" y="158"/>
                    <a:pt x="77" y="163"/>
                  </a:cubicBezTo>
                  <a:cubicBezTo>
                    <a:pt x="81" y="171"/>
                    <a:pt x="87" y="177"/>
                    <a:pt x="92" y="184"/>
                  </a:cubicBezTo>
                  <a:cubicBezTo>
                    <a:pt x="96" y="188"/>
                    <a:pt x="100" y="192"/>
                    <a:pt x="104" y="196"/>
                  </a:cubicBezTo>
                  <a:cubicBezTo>
                    <a:pt x="118" y="212"/>
                    <a:pt x="132" y="228"/>
                    <a:pt x="146" y="244"/>
                  </a:cubicBezTo>
                  <a:cubicBezTo>
                    <a:pt x="151" y="249"/>
                    <a:pt x="155" y="255"/>
                    <a:pt x="161" y="258"/>
                  </a:cubicBezTo>
                  <a:cubicBezTo>
                    <a:pt x="164" y="260"/>
                    <a:pt x="167" y="263"/>
                    <a:pt x="169" y="266"/>
                  </a:cubicBezTo>
                  <a:cubicBezTo>
                    <a:pt x="176" y="274"/>
                    <a:pt x="184" y="282"/>
                    <a:pt x="193" y="288"/>
                  </a:cubicBezTo>
                  <a:cubicBezTo>
                    <a:pt x="200" y="292"/>
                    <a:pt x="205" y="298"/>
                    <a:pt x="212" y="302"/>
                  </a:cubicBezTo>
                  <a:cubicBezTo>
                    <a:pt x="219" y="305"/>
                    <a:pt x="226" y="309"/>
                    <a:pt x="233" y="313"/>
                  </a:cubicBezTo>
                  <a:cubicBezTo>
                    <a:pt x="241" y="318"/>
                    <a:pt x="249" y="324"/>
                    <a:pt x="258" y="326"/>
                  </a:cubicBezTo>
                  <a:cubicBezTo>
                    <a:pt x="260" y="326"/>
                    <a:pt x="262" y="327"/>
                    <a:pt x="263" y="328"/>
                  </a:cubicBezTo>
                  <a:cubicBezTo>
                    <a:pt x="269" y="333"/>
                    <a:pt x="277" y="336"/>
                    <a:pt x="285" y="339"/>
                  </a:cubicBezTo>
                  <a:cubicBezTo>
                    <a:pt x="286" y="339"/>
                    <a:pt x="288" y="340"/>
                    <a:pt x="289" y="341"/>
                  </a:cubicBezTo>
                  <a:cubicBezTo>
                    <a:pt x="294" y="344"/>
                    <a:pt x="299" y="346"/>
                    <a:pt x="304" y="348"/>
                  </a:cubicBezTo>
                  <a:cubicBezTo>
                    <a:pt x="311" y="351"/>
                    <a:pt x="317" y="355"/>
                    <a:pt x="323" y="360"/>
                  </a:cubicBezTo>
                  <a:cubicBezTo>
                    <a:pt x="327" y="363"/>
                    <a:pt x="331" y="365"/>
                    <a:pt x="335" y="367"/>
                  </a:cubicBezTo>
                  <a:cubicBezTo>
                    <a:pt x="341" y="371"/>
                    <a:pt x="349" y="372"/>
                    <a:pt x="356" y="374"/>
                  </a:cubicBezTo>
                  <a:cubicBezTo>
                    <a:pt x="359" y="374"/>
                    <a:pt x="361" y="375"/>
                    <a:pt x="363" y="376"/>
                  </a:cubicBezTo>
                  <a:cubicBezTo>
                    <a:pt x="367" y="377"/>
                    <a:pt x="371" y="378"/>
                    <a:pt x="375" y="379"/>
                  </a:cubicBezTo>
                  <a:cubicBezTo>
                    <a:pt x="385" y="382"/>
                    <a:pt x="395" y="384"/>
                    <a:pt x="405" y="385"/>
                  </a:cubicBezTo>
                  <a:cubicBezTo>
                    <a:pt x="411" y="385"/>
                    <a:pt x="418" y="387"/>
                    <a:pt x="424" y="385"/>
                  </a:cubicBezTo>
                  <a:lnTo>
                    <a:pt x="423" y="385"/>
                  </a:lnTo>
                  <a:close/>
                  <a:moveTo>
                    <a:pt x="330" y="311"/>
                  </a:moveTo>
                  <a:cubicBezTo>
                    <a:pt x="333" y="310"/>
                    <a:pt x="335" y="309"/>
                    <a:pt x="337" y="307"/>
                  </a:cubicBezTo>
                  <a:cubicBezTo>
                    <a:pt x="340" y="305"/>
                    <a:pt x="342" y="303"/>
                    <a:pt x="345" y="301"/>
                  </a:cubicBezTo>
                  <a:cubicBezTo>
                    <a:pt x="352" y="294"/>
                    <a:pt x="360" y="286"/>
                    <a:pt x="367" y="278"/>
                  </a:cubicBezTo>
                  <a:cubicBezTo>
                    <a:pt x="378" y="267"/>
                    <a:pt x="385" y="253"/>
                    <a:pt x="390" y="237"/>
                  </a:cubicBezTo>
                  <a:cubicBezTo>
                    <a:pt x="392" y="230"/>
                    <a:pt x="393" y="223"/>
                    <a:pt x="394" y="215"/>
                  </a:cubicBezTo>
                  <a:cubicBezTo>
                    <a:pt x="396" y="203"/>
                    <a:pt x="395" y="192"/>
                    <a:pt x="390" y="180"/>
                  </a:cubicBezTo>
                  <a:cubicBezTo>
                    <a:pt x="387" y="173"/>
                    <a:pt x="384" y="165"/>
                    <a:pt x="382" y="157"/>
                  </a:cubicBezTo>
                  <a:cubicBezTo>
                    <a:pt x="379" y="150"/>
                    <a:pt x="376" y="144"/>
                    <a:pt x="372" y="138"/>
                  </a:cubicBezTo>
                  <a:cubicBezTo>
                    <a:pt x="354" y="114"/>
                    <a:pt x="333" y="94"/>
                    <a:pt x="307" y="79"/>
                  </a:cubicBezTo>
                  <a:cubicBezTo>
                    <a:pt x="303" y="77"/>
                    <a:pt x="300" y="73"/>
                    <a:pt x="295" y="76"/>
                  </a:cubicBezTo>
                  <a:cubicBezTo>
                    <a:pt x="294" y="76"/>
                    <a:pt x="292" y="75"/>
                    <a:pt x="291" y="75"/>
                  </a:cubicBezTo>
                  <a:cubicBezTo>
                    <a:pt x="283" y="73"/>
                    <a:pt x="275" y="70"/>
                    <a:pt x="267" y="68"/>
                  </a:cubicBezTo>
                  <a:cubicBezTo>
                    <a:pt x="262" y="66"/>
                    <a:pt x="257" y="65"/>
                    <a:pt x="253" y="67"/>
                  </a:cubicBezTo>
                  <a:cubicBezTo>
                    <a:pt x="248" y="69"/>
                    <a:pt x="244" y="69"/>
                    <a:pt x="240" y="70"/>
                  </a:cubicBezTo>
                  <a:cubicBezTo>
                    <a:pt x="231" y="70"/>
                    <a:pt x="223" y="71"/>
                    <a:pt x="215" y="74"/>
                  </a:cubicBezTo>
                  <a:cubicBezTo>
                    <a:pt x="203" y="77"/>
                    <a:pt x="192" y="82"/>
                    <a:pt x="180" y="85"/>
                  </a:cubicBezTo>
                  <a:cubicBezTo>
                    <a:pt x="154" y="93"/>
                    <a:pt x="133" y="110"/>
                    <a:pt x="115" y="129"/>
                  </a:cubicBezTo>
                  <a:cubicBezTo>
                    <a:pt x="109" y="135"/>
                    <a:pt x="105" y="141"/>
                    <a:pt x="103" y="149"/>
                  </a:cubicBezTo>
                  <a:cubicBezTo>
                    <a:pt x="105" y="152"/>
                    <a:pt x="107" y="155"/>
                    <a:pt x="109" y="157"/>
                  </a:cubicBezTo>
                  <a:cubicBezTo>
                    <a:pt x="118" y="167"/>
                    <a:pt x="126" y="176"/>
                    <a:pt x="134" y="186"/>
                  </a:cubicBezTo>
                  <a:cubicBezTo>
                    <a:pt x="145" y="199"/>
                    <a:pt x="158" y="210"/>
                    <a:pt x="171" y="220"/>
                  </a:cubicBezTo>
                  <a:cubicBezTo>
                    <a:pt x="184" y="229"/>
                    <a:pt x="197" y="237"/>
                    <a:pt x="210" y="247"/>
                  </a:cubicBezTo>
                  <a:cubicBezTo>
                    <a:pt x="220" y="254"/>
                    <a:pt x="233" y="259"/>
                    <a:pt x="243" y="267"/>
                  </a:cubicBezTo>
                  <a:cubicBezTo>
                    <a:pt x="244" y="268"/>
                    <a:pt x="247" y="269"/>
                    <a:pt x="248" y="269"/>
                  </a:cubicBezTo>
                  <a:cubicBezTo>
                    <a:pt x="258" y="272"/>
                    <a:pt x="267" y="277"/>
                    <a:pt x="275" y="282"/>
                  </a:cubicBezTo>
                  <a:cubicBezTo>
                    <a:pt x="287" y="289"/>
                    <a:pt x="300" y="294"/>
                    <a:pt x="312" y="300"/>
                  </a:cubicBezTo>
                  <a:cubicBezTo>
                    <a:pt x="314" y="301"/>
                    <a:pt x="316" y="302"/>
                    <a:pt x="317" y="303"/>
                  </a:cubicBezTo>
                  <a:cubicBezTo>
                    <a:pt x="322" y="305"/>
                    <a:pt x="326" y="308"/>
                    <a:pt x="330" y="311"/>
                  </a:cubicBezTo>
                  <a:close/>
                  <a:moveTo>
                    <a:pt x="90" y="134"/>
                  </a:moveTo>
                  <a:cubicBezTo>
                    <a:pt x="106" y="109"/>
                    <a:pt x="129" y="92"/>
                    <a:pt x="153" y="77"/>
                  </a:cubicBezTo>
                  <a:cubicBezTo>
                    <a:pt x="153" y="77"/>
                    <a:pt x="152" y="76"/>
                    <a:pt x="152" y="76"/>
                  </a:cubicBezTo>
                  <a:cubicBezTo>
                    <a:pt x="144" y="73"/>
                    <a:pt x="137" y="69"/>
                    <a:pt x="129" y="68"/>
                  </a:cubicBezTo>
                  <a:cubicBezTo>
                    <a:pt x="125" y="67"/>
                    <a:pt x="121" y="66"/>
                    <a:pt x="117" y="64"/>
                  </a:cubicBezTo>
                  <a:cubicBezTo>
                    <a:pt x="107" y="60"/>
                    <a:pt x="96" y="57"/>
                    <a:pt x="85" y="54"/>
                  </a:cubicBezTo>
                  <a:cubicBezTo>
                    <a:pt x="79" y="53"/>
                    <a:pt x="73" y="52"/>
                    <a:pt x="66" y="52"/>
                  </a:cubicBezTo>
                  <a:cubicBezTo>
                    <a:pt x="61" y="52"/>
                    <a:pt x="55" y="57"/>
                    <a:pt x="56" y="62"/>
                  </a:cubicBezTo>
                  <a:cubicBezTo>
                    <a:pt x="58" y="78"/>
                    <a:pt x="60" y="94"/>
                    <a:pt x="71" y="107"/>
                  </a:cubicBezTo>
                  <a:cubicBezTo>
                    <a:pt x="72" y="109"/>
                    <a:pt x="74" y="112"/>
                    <a:pt x="75" y="114"/>
                  </a:cubicBezTo>
                  <a:cubicBezTo>
                    <a:pt x="80" y="120"/>
                    <a:pt x="83" y="128"/>
                    <a:pt x="90" y="134"/>
                  </a:cubicBezTo>
                  <a:close/>
                  <a:moveTo>
                    <a:pt x="92" y="200"/>
                  </a:moveTo>
                  <a:cubicBezTo>
                    <a:pt x="89" y="206"/>
                    <a:pt x="89" y="207"/>
                    <a:pt x="90" y="210"/>
                  </a:cubicBezTo>
                  <a:cubicBezTo>
                    <a:pt x="96" y="229"/>
                    <a:pt x="103" y="248"/>
                    <a:pt x="116" y="263"/>
                  </a:cubicBezTo>
                  <a:cubicBezTo>
                    <a:pt x="132" y="283"/>
                    <a:pt x="152" y="299"/>
                    <a:pt x="175" y="311"/>
                  </a:cubicBezTo>
                  <a:cubicBezTo>
                    <a:pt x="177" y="313"/>
                    <a:pt x="180" y="314"/>
                    <a:pt x="182" y="315"/>
                  </a:cubicBezTo>
                  <a:cubicBezTo>
                    <a:pt x="196" y="319"/>
                    <a:pt x="209" y="323"/>
                    <a:pt x="223" y="327"/>
                  </a:cubicBezTo>
                  <a:cubicBezTo>
                    <a:pt x="225" y="328"/>
                    <a:pt x="227" y="328"/>
                    <a:pt x="230" y="329"/>
                  </a:cubicBezTo>
                  <a:cubicBezTo>
                    <a:pt x="229" y="327"/>
                    <a:pt x="228" y="326"/>
                    <a:pt x="228" y="325"/>
                  </a:cubicBezTo>
                  <a:cubicBezTo>
                    <a:pt x="222" y="322"/>
                    <a:pt x="216" y="318"/>
                    <a:pt x="210" y="315"/>
                  </a:cubicBezTo>
                  <a:cubicBezTo>
                    <a:pt x="207" y="313"/>
                    <a:pt x="203" y="311"/>
                    <a:pt x="200" y="308"/>
                  </a:cubicBezTo>
                  <a:cubicBezTo>
                    <a:pt x="197" y="306"/>
                    <a:pt x="194" y="303"/>
                    <a:pt x="190" y="301"/>
                  </a:cubicBezTo>
                  <a:cubicBezTo>
                    <a:pt x="182" y="294"/>
                    <a:pt x="172" y="289"/>
                    <a:pt x="166" y="279"/>
                  </a:cubicBezTo>
                  <a:cubicBezTo>
                    <a:pt x="161" y="273"/>
                    <a:pt x="156" y="268"/>
                    <a:pt x="149" y="263"/>
                  </a:cubicBezTo>
                  <a:cubicBezTo>
                    <a:pt x="145" y="261"/>
                    <a:pt x="143" y="258"/>
                    <a:pt x="140" y="255"/>
                  </a:cubicBezTo>
                  <a:cubicBezTo>
                    <a:pt x="127" y="240"/>
                    <a:pt x="113" y="224"/>
                    <a:pt x="100" y="208"/>
                  </a:cubicBezTo>
                  <a:cubicBezTo>
                    <a:pt x="98" y="206"/>
                    <a:pt x="95" y="203"/>
                    <a:pt x="92" y="200"/>
                  </a:cubicBezTo>
                  <a:close/>
                  <a:moveTo>
                    <a:pt x="390" y="277"/>
                  </a:moveTo>
                  <a:cubicBezTo>
                    <a:pt x="378" y="292"/>
                    <a:pt x="365" y="306"/>
                    <a:pt x="351" y="318"/>
                  </a:cubicBezTo>
                  <a:cubicBezTo>
                    <a:pt x="351" y="318"/>
                    <a:pt x="351" y="319"/>
                    <a:pt x="351" y="321"/>
                  </a:cubicBezTo>
                  <a:cubicBezTo>
                    <a:pt x="356" y="322"/>
                    <a:pt x="361" y="324"/>
                    <a:pt x="366" y="326"/>
                  </a:cubicBezTo>
                  <a:cubicBezTo>
                    <a:pt x="375" y="331"/>
                    <a:pt x="385" y="334"/>
                    <a:pt x="395" y="336"/>
                  </a:cubicBezTo>
                  <a:cubicBezTo>
                    <a:pt x="399" y="337"/>
                    <a:pt x="402" y="338"/>
                    <a:pt x="406" y="340"/>
                  </a:cubicBezTo>
                  <a:cubicBezTo>
                    <a:pt x="411" y="343"/>
                    <a:pt x="415" y="342"/>
                    <a:pt x="420" y="338"/>
                  </a:cubicBezTo>
                  <a:cubicBezTo>
                    <a:pt x="421" y="337"/>
                    <a:pt x="422" y="336"/>
                    <a:pt x="423" y="334"/>
                  </a:cubicBezTo>
                  <a:cubicBezTo>
                    <a:pt x="426" y="332"/>
                    <a:pt x="427" y="329"/>
                    <a:pt x="426" y="326"/>
                  </a:cubicBezTo>
                  <a:cubicBezTo>
                    <a:pt x="424" y="319"/>
                    <a:pt x="420" y="313"/>
                    <a:pt x="416" y="307"/>
                  </a:cubicBezTo>
                  <a:cubicBezTo>
                    <a:pt x="408" y="297"/>
                    <a:pt x="400" y="287"/>
                    <a:pt x="390" y="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73"/>
            <p:cNvSpPr/>
            <p:nvPr/>
          </p:nvSpPr>
          <p:spPr bwMode="auto">
            <a:xfrm>
              <a:off x="10950575" y="6415088"/>
              <a:ext cx="123825" cy="53975"/>
            </a:xfrm>
            <a:custGeom>
              <a:avLst/>
              <a:gdLst>
                <a:gd name="T0" fmla="*/ 0 w 44"/>
                <a:gd name="T1" fmla="*/ 19 h 19"/>
                <a:gd name="T2" fmla="*/ 0 w 44"/>
                <a:gd name="T3" fmla="*/ 16 h 19"/>
                <a:gd name="T4" fmla="*/ 13 w 44"/>
                <a:gd name="T5" fmla="*/ 8 h 19"/>
                <a:gd name="T6" fmla="*/ 34 w 44"/>
                <a:gd name="T7" fmla="*/ 1 h 19"/>
                <a:gd name="T8" fmla="*/ 39 w 44"/>
                <a:gd name="T9" fmla="*/ 1 h 19"/>
                <a:gd name="T10" fmla="*/ 43 w 44"/>
                <a:gd name="T11" fmla="*/ 5 h 19"/>
                <a:gd name="T12" fmla="*/ 41 w 44"/>
                <a:gd name="T13" fmla="*/ 9 h 19"/>
                <a:gd name="T14" fmla="*/ 32 w 44"/>
                <a:gd name="T15" fmla="*/ 12 h 19"/>
                <a:gd name="T16" fmla="*/ 24 w 44"/>
                <a:gd name="T17" fmla="*/ 15 h 19"/>
                <a:gd name="T18" fmla="*/ 0 w 44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19">
                  <a:moveTo>
                    <a:pt x="0" y="19"/>
                  </a:moveTo>
                  <a:cubicBezTo>
                    <a:pt x="0" y="18"/>
                    <a:pt x="0" y="16"/>
                    <a:pt x="0" y="16"/>
                  </a:cubicBezTo>
                  <a:cubicBezTo>
                    <a:pt x="4" y="13"/>
                    <a:pt x="8" y="9"/>
                    <a:pt x="13" y="8"/>
                  </a:cubicBezTo>
                  <a:cubicBezTo>
                    <a:pt x="20" y="6"/>
                    <a:pt x="27" y="3"/>
                    <a:pt x="34" y="1"/>
                  </a:cubicBezTo>
                  <a:cubicBezTo>
                    <a:pt x="36" y="0"/>
                    <a:pt x="38" y="0"/>
                    <a:pt x="39" y="1"/>
                  </a:cubicBezTo>
                  <a:cubicBezTo>
                    <a:pt x="41" y="1"/>
                    <a:pt x="43" y="3"/>
                    <a:pt x="43" y="5"/>
                  </a:cubicBezTo>
                  <a:cubicBezTo>
                    <a:pt x="44" y="6"/>
                    <a:pt x="42" y="8"/>
                    <a:pt x="41" y="9"/>
                  </a:cubicBezTo>
                  <a:cubicBezTo>
                    <a:pt x="38" y="10"/>
                    <a:pt x="35" y="11"/>
                    <a:pt x="32" y="12"/>
                  </a:cubicBezTo>
                  <a:cubicBezTo>
                    <a:pt x="29" y="13"/>
                    <a:pt x="26" y="13"/>
                    <a:pt x="24" y="15"/>
                  </a:cubicBezTo>
                  <a:cubicBezTo>
                    <a:pt x="16" y="19"/>
                    <a:pt x="8" y="18"/>
                    <a:pt x="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74"/>
            <p:cNvSpPr/>
            <p:nvPr/>
          </p:nvSpPr>
          <p:spPr bwMode="auto">
            <a:xfrm>
              <a:off x="10933113" y="6496050"/>
              <a:ext cx="115888" cy="39688"/>
            </a:xfrm>
            <a:custGeom>
              <a:avLst/>
              <a:gdLst>
                <a:gd name="T0" fmla="*/ 0 w 41"/>
                <a:gd name="T1" fmla="*/ 14 h 14"/>
                <a:gd name="T2" fmla="*/ 11 w 41"/>
                <a:gd name="T3" fmla="*/ 5 h 14"/>
                <a:gd name="T4" fmla="*/ 41 w 41"/>
                <a:gd name="T5" fmla="*/ 1 h 14"/>
                <a:gd name="T6" fmla="*/ 40 w 41"/>
                <a:gd name="T7" fmla="*/ 2 h 14"/>
                <a:gd name="T8" fmla="*/ 6 w 41"/>
                <a:gd name="T9" fmla="*/ 13 h 14"/>
                <a:gd name="T10" fmla="*/ 0 w 41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4">
                  <a:moveTo>
                    <a:pt x="0" y="14"/>
                  </a:moveTo>
                  <a:cubicBezTo>
                    <a:pt x="3" y="8"/>
                    <a:pt x="7" y="7"/>
                    <a:pt x="11" y="5"/>
                  </a:cubicBezTo>
                  <a:cubicBezTo>
                    <a:pt x="23" y="1"/>
                    <a:pt x="35" y="0"/>
                    <a:pt x="41" y="1"/>
                  </a:cubicBezTo>
                  <a:cubicBezTo>
                    <a:pt x="41" y="1"/>
                    <a:pt x="41" y="2"/>
                    <a:pt x="40" y="2"/>
                  </a:cubicBezTo>
                  <a:cubicBezTo>
                    <a:pt x="29" y="6"/>
                    <a:pt x="17" y="10"/>
                    <a:pt x="6" y="13"/>
                  </a:cubicBezTo>
                  <a:cubicBezTo>
                    <a:pt x="5" y="14"/>
                    <a:pt x="3" y="13"/>
                    <a:pt x="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75"/>
            <p:cNvSpPr/>
            <p:nvPr/>
          </p:nvSpPr>
          <p:spPr bwMode="auto">
            <a:xfrm>
              <a:off x="10928350" y="6553200"/>
              <a:ext cx="52388" cy="26988"/>
            </a:xfrm>
            <a:custGeom>
              <a:avLst/>
              <a:gdLst>
                <a:gd name="T0" fmla="*/ 19 w 19"/>
                <a:gd name="T1" fmla="*/ 5 h 10"/>
                <a:gd name="T2" fmla="*/ 17 w 19"/>
                <a:gd name="T3" fmla="*/ 6 h 10"/>
                <a:gd name="T4" fmla="*/ 3 w 19"/>
                <a:gd name="T5" fmla="*/ 9 h 10"/>
                <a:gd name="T6" fmla="*/ 0 w 19"/>
                <a:gd name="T7" fmla="*/ 8 h 10"/>
                <a:gd name="T8" fmla="*/ 1 w 19"/>
                <a:gd name="T9" fmla="*/ 5 h 10"/>
                <a:gd name="T10" fmla="*/ 16 w 19"/>
                <a:gd name="T11" fmla="*/ 1 h 10"/>
                <a:gd name="T12" fmla="*/ 18 w 19"/>
                <a:gd name="T13" fmla="*/ 2 h 10"/>
                <a:gd name="T14" fmla="*/ 19 w 1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19" y="5"/>
                  </a:moveTo>
                  <a:cubicBezTo>
                    <a:pt x="18" y="6"/>
                    <a:pt x="18" y="6"/>
                    <a:pt x="17" y="6"/>
                  </a:cubicBezTo>
                  <a:cubicBezTo>
                    <a:pt x="12" y="7"/>
                    <a:pt x="8" y="8"/>
                    <a:pt x="3" y="9"/>
                  </a:cubicBezTo>
                  <a:cubicBezTo>
                    <a:pt x="2" y="10"/>
                    <a:pt x="0" y="9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6" y="2"/>
                    <a:pt x="11" y="0"/>
                    <a:pt x="16" y="1"/>
                  </a:cubicBezTo>
                  <a:cubicBezTo>
                    <a:pt x="17" y="1"/>
                    <a:pt x="18" y="1"/>
                    <a:pt x="18" y="2"/>
                  </a:cubicBezTo>
                  <a:cubicBezTo>
                    <a:pt x="18" y="3"/>
                    <a:pt x="18" y="4"/>
                    <a:pt x="19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76"/>
            <p:cNvSpPr/>
            <p:nvPr/>
          </p:nvSpPr>
          <p:spPr bwMode="auto">
            <a:xfrm>
              <a:off x="11679238" y="7164388"/>
              <a:ext cx="41275" cy="25400"/>
            </a:xfrm>
            <a:custGeom>
              <a:avLst/>
              <a:gdLst>
                <a:gd name="T0" fmla="*/ 15 w 15"/>
                <a:gd name="T1" fmla="*/ 4 h 9"/>
                <a:gd name="T2" fmla="*/ 1 w 15"/>
                <a:gd name="T3" fmla="*/ 9 h 9"/>
                <a:gd name="T4" fmla="*/ 3 w 15"/>
                <a:gd name="T5" fmla="*/ 4 h 9"/>
                <a:gd name="T6" fmla="*/ 15 w 15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cubicBezTo>
                    <a:pt x="9" y="7"/>
                    <a:pt x="5" y="9"/>
                    <a:pt x="1" y="9"/>
                  </a:cubicBezTo>
                  <a:cubicBezTo>
                    <a:pt x="0" y="6"/>
                    <a:pt x="1" y="4"/>
                    <a:pt x="3" y="4"/>
                  </a:cubicBezTo>
                  <a:cubicBezTo>
                    <a:pt x="6" y="2"/>
                    <a:pt x="10" y="0"/>
                    <a:pt x="1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77"/>
            <p:cNvSpPr/>
            <p:nvPr/>
          </p:nvSpPr>
          <p:spPr bwMode="auto">
            <a:xfrm>
              <a:off x="11728450" y="7183438"/>
              <a:ext cx="28575" cy="28575"/>
            </a:xfrm>
            <a:custGeom>
              <a:avLst/>
              <a:gdLst>
                <a:gd name="T0" fmla="*/ 3 w 10"/>
                <a:gd name="T1" fmla="*/ 10 h 10"/>
                <a:gd name="T2" fmla="*/ 2 w 10"/>
                <a:gd name="T3" fmla="*/ 4 h 10"/>
                <a:gd name="T4" fmla="*/ 6 w 10"/>
                <a:gd name="T5" fmla="*/ 1 h 10"/>
                <a:gd name="T6" fmla="*/ 9 w 10"/>
                <a:gd name="T7" fmla="*/ 1 h 10"/>
                <a:gd name="T8" fmla="*/ 9 w 10"/>
                <a:gd name="T9" fmla="*/ 4 h 10"/>
                <a:gd name="T10" fmla="*/ 2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2" y="8"/>
                    <a:pt x="0" y="6"/>
                    <a:pt x="2" y="4"/>
                  </a:cubicBezTo>
                  <a:cubicBezTo>
                    <a:pt x="3" y="3"/>
                    <a:pt x="4" y="1"/>
                    <a:pt x="6" y="1"/>
                  </a:cubicBezTo>
                  <a:cubicBezTo>
                    <a:pt x="7" y="0"/>
                    <a:pt x="9" y="0"/>
                    <a:pt x="9" y="1"/>
                  </a:cubicBezTo>
                  <a:cubicBezTo>
                    <a:pt x="10" y="1"/>
                    <a:pt x="10" y="4"/>
                    <a:pt x="9" y="4"/>
                  </a:cubicBezTo>
                  <a:cubicBezTo>
                    <a:pt x="7" y="6"/>
                    <a:pt x="5" y="8"/>
                    <a:pt x="2" y="10"/>
                  </a:cubicBezTo>
                  <a:cubicBezTo>
                    <a:pt x="2" y="10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78"/>
            <p:cNvSpPr/>
            <p:nvPr/>
          </p:nvSpPr>
          <p:spPr bwMode="auto">
            <a:xfrm>
              <a:off x="10267950" y="5997575"/>
              <a:ext cx="119063" cy="201613"/>
            </a:xfrm>
            <a:custGeom>
              <a:avLst/>
              <a:gdLst>
                <a:gd name="T0" fmla="*/ 18 w 43"/>
                <a:gd name="T1" fmla="*/ 67 h 72"/>
                <a:gd name="T2" fmla="*/ 19 w 43"/>
                <a:gd name="T3" fmla="*/ 38 h 72"/>
                <a:gd name="T4" fmla="*/ 38 w 43"/>
                <a:gd name="T5" fmla="*/ 13 h 72"/>
                <a:gd name="T6" fmla="*/ 32 w 43"/>
                <a:gd name="T7" fmla="*/ 4 h 72"/>
                <a:gd name="T8" fmla="*/ 5 w 43"/>
                <a:gd name="T9" fmla="*/ 32 h 72"/>
                <a:gd name="T10" fmla="*/ 9 w 43"/>
                <a:gd name="T11" fmla="*/ 69 h 72"/>
                <a:gd name="T12" fmla="*/ 18 w 43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2">
                  <a:moveTo>
                    <a:pt x="18" y="67"/>
                  </a:moveTo>
                  <a:cubicBezTo>
                    <a:pt x="19" y="57"/>
                    <a:pt x="17" y="48"/>
                    <a:pt x="19" y="38"/>
                  </a:cubicBezTo>
                  <a:cubicBezTo>
                    <a:pt x="22" y="28"/>
                    <a:pt x="30" y="20"/>
                    <a:pt x="38" y="13"/>
                  </a:cubicBezTo>
                  <a:cubicBezTo>
                    <a:pt x="43" y="9"/>
                    <a:pt x="38" y="0"/>
                    <a:pt x="32" y="4"/>
                  </a:cubicBezTo>
                  <a:cubicBezTo>
                    <a:pt x="20" y="9"/>
                    <a:pt x="10" y="19"/>
                    <a:pt x="5" y="32"/>
                  </a:cubicBezTo>
                  <a:cubicBezTo>
                    <a:pt x="2" y="44"/>
                    <a:pt x="0" y="60"/>
                    <a:pt x="9" y="69"/>
                  </a:cubicBezTo>
                  <a:cubicBezTo>
                    <a:pt x="12" y="72"/>
                    <a:pt x="18" y="71"/>
                    <a:pt x="18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79"/>
            <p:cNvSpPr/>
            <p:nvPr/>
          </p:nvSpPr>
          <p:spPr bwMode="auto">
            <a:xfrm>
              <a:off x="10350500" y="6062663"/>
              <a:ext cx="76200" cy="147638"/>
            </a:xfrm>
            <a:custGeom>
              <a:avLst/>
              <a:gdLst>
                <a:gd name="T0" fmla="*/ 15 w 27"/>
                <a:gd name="T1" fmla="*/ 47 h 53"/>
                <a:gd name="T2" fmla="*/ 14 w 27"/>
                <a:gd name="T3" fmla="*/ 29 h 53"/>
                <a:gd name="T4" fmla="*/ 20 w 27"/>
                <a:gd name="T5" fmla="*/ 14 h 53"/>
                <a:gd name="T6" fmla="*/ 17 w 27"/>
                <a:gd name="T7" fmla="*/ 3 h 53"/>
                <a:gd name="T8" fmla="*/ 8 w 27"/>
                <a:gd name="T9" fmla="*/ 49 h 53"/>
                <a:gd name="T10" fmla="*/ 15 w 27"/>
                <a:gd name="T11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53">
                  <a:moveTo>
                    <a:pt x="15" y="47"/>
                  </a:moveTo>
                  <a:cubicBezTo>
                    <a:pt x="14" y="41"/>
                    <a:pt x="14" y="35"/>
                    <a:pt x="14" y="29"/>
                  </a:cubicBezTo>
                  <a:cubicBezTo>
                    <a:pt x="14" y="24"/>
                    <a:pt x="15" y="16"/>
                    <a:pt x="20" y="14"/>
                  </a:cubicBezTo>
                  <a:cubicBezTo>
                    <a:pt x="27" y="11"/>
                    <a:pt x="24" y="0"/>
                    <a:pt x="17" y="3"/>
                  </a:cubicBezTo>
                  <a:cubicBezTo>
                    <a:pt x="0" y="11"/>
                    <a:pt x="2" y="35"/>
                    <a:pt x="8" y="49"/>
                  </a:cubicBezTo>
                  <a:cubicBezTo>
                    <a:pt x="10" y="53"/>
                    <a:pt x="15" y="50"/>
                    <a:pt x="1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80"/>
            <p:cNvSpPr/>
            <p:nvPr/>
          </p:nvSpPr>
          <p:spPr bwMode="auto">
            <a:xfrm>
              <a:off x="11684000" y="7362825"/>
              <a:ext cx="215900" cy="84138"/>
            </a:xfrm>
            <a:custGeom>
              <a:avLst/>
              <a:gdLst>
                <a:gd name="T0" fmla="*/ 70 w 77"/>
                <a:gd name="T1" fmla="*/ 2 h 30"/>
                <a:gd name="T2" fmla="*/ 34 w 77"/>
                <a:gd name="T3" fmla="*/ 13 h 30"/>
                <a:gd name="T4" fmla="*/ 4 w 77"/>
                <a:gd name="T5" fmla="*/ 14 h 30"/>
                <a:gd name="T6" fmla="*/ 3 w 77"/>
                <a:gd name="T7" fmla="*/ 20 h 30"/>
                <a:gd name="T8" fmla="*/ 73 w 77"/>
                <a:gd name="T9" fmla="*/ 7 h 30"/>
                <a:gd name="T10" fmla="*/ 70 w 77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30">
                  <a:moveTo>
                    <a:pt x="70" y="2"/>
                  </a:moveTo>
                  <a:cubicBezTo>
                    <a:pt x="59" y="8"/>
                    <a:pt x="47" y="12"/>
                    <a:pt x="34" y="13"/>
                  </a:cubicBezTo>
                  <a:cubicBezTo>
                    <a:pt x="24" y="14"/>
                    <a:pt x="14" y="12"/>
                    <a:pt x="4" y="14"/>
                  </a:cubicBezTo>
                  <a:cubicBezTo>
                    <a:pt x="1" y="15"/>
                    <a:pt x="0" y="19"/>
                    <a:pt x="3" y="20"/>
                  </a:cubicBezTo>
                  <a:cubicBezTo>
                    <a:pt x="25" y="30"/>
                    <a:pt x="54" y="19"/>
                    <a:pt x="73" y="7"/>
                  </a:cubicBezTo>
                  <a:cubicBezTo>
                    <a:pt x="77" y="5"/>
                    <a:pt x="74" y="0"/>
                    <a:pt x="7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81"/>
            <p:cNvSpPr/>
            <p:nvPr/>
          </p:nvSpPr>
          <p:spPr bwMode="auto">
            <a:xfrm>
              <a:off x="11763375" y="7458075"/>
              <a:ext cx="106363" cy="53975"/>
            </a:xfrm>
            <a:custGeom>
              <a:avLst/>
              <a:gdLst>
                <a:gd name="T0" fmla="*/ 34 w 38"/>
                <a:gd name="T1" fmla="*/ 9 h 19"/>
                <a:gd name="T2" fmla="*/ 30 w 38"/>
                <a:gd name="T3" fmla="*/ 2 h 19"/>
                <a:gd name="T4" fmla="*/ 9 w 38"/>
                <a:gd name="T5" fmla="*/ 7 h 19"/>
                <a:gd name="T6" fmla="*/ 6 w 38"/>
                <a:gd name="T7" fmla="*/ 16 h 19"/>
                <a:gd name="T8" fmla="*/ 34 w 38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4" y="9"/>
                  </a:moveTo>
                  <a:cubicBezTo>
                    <a:pt x="38" y="6"/>
                    <a:pt x="35" y="0"/>
                    <a:pt x="30" y="2"/>
                  </a:cubicBezTo>
                  <a:cubicBezTo>
                    <a:pt x="23" y="6"/>
                    <a:pt x="17" y="8"/>
                    <a:pt x="9" y="7"/>
                  </a:cubicBezTo>
                  <a:cubicBezTo>
                    <a:pt x="3" y="6"/>
                    <a:pt x="0" y="14"/>
                    <a:pt x="6" y="16"/>
                  </a:cubicBezTo>
                  <a:cubicBezTo>
                    <a:pt x="17" y="19"/>
                    <a:pt x="26" y="15"/>
                    <a:pt x="34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1099903" y="4233334"/>
            <a:ext cx="576629" cy="415018"/>
            <a:chOff x="7758113" y="7581900"/>
            <a:chExt cx="708025" cy="509588"/>
          </a:xfrm>
        </p:grpSpPr>
        <p:sp>
          <p:nvSpPr>
            <p:cNvPr id="123" name="Freeform 9"/>
            <p:cNvSpPr/>
            <p:nvPr/>
          </p:nvSpPr>
          <p:spPr bwMode="auto">
            <a:xfrm>
              <a:off x="7867650" y="7648575"/>
              <a:ext cx="500063" cy="403225"/>
            </a:xfrm>
            <a:custGeom>
              <a:avLst/>
              <a:gdLst>
                <a:gd name="T0" fmla="*/ 179 w 179"/>
                <a:gd name="T1" fmla="*/ 88 h 144"/>
                <a:gd name="T2" fmla="*/ 130 w 179"/>
                <a:gd name="T3" fmla="*/ 58 h 144"/>
                <a:gd name="T4" fmla="*/ 126 w 179"/>
                <a:gd name="T5" fmla="*/ 57 h 144"/>
                <a:gd name="T6" fmla="*/ 116 w 179"/>
                <a:gd name="T7" fmla="*/ 65 h 144"/>
                <a:gd name="T8" fmla="*/ 109 w 179"/>
                <a:gd name="T9" fmla="*/ 87 h 144"/>
                <a:gd name="T10" fmla="*/ 92 w 179"/>
                <a:gd name="T11" fmla="*/ 124 h 144"/>
                <a:gd name="T12" fmla="*/ 84 w 179"/>
                <a:gd name="T13" fmla="*/ 137 h 144"/>
                <a:gd name="T14" fmla="*/ 79 w 179"/>
                <a:gd name="T15" fmla="*/ 144 h 144"/>
                <a:gd name="T16" fmla="*/ 72 w 179"/>
                <a:gd name="T17" fmla="*/ 140 h 144"/>
                <a:gd name="T18" fmla="*/ 44 w 179"/>
                <a:gd name="T19" fmla="*/ 105 h 144"/>
                <a:gd name="T20" fmla="*/ 13 w 179"/>
                <a:gd name="T21" fmla="*/ 65 h 144"/>
                <a:gd name="T22" fmla="*/ 4 w 179"/>
                <a:gd name="T23" fmla="*/ 53 h 144"/>
                <a:gd name="T24" fmla="*/ 0 w 179"/>
                <a:gd name="T25" fmla="*/ 47 h 144"/>
                <a:gd name="T26" fmla="*/ 8 w 179"/>
                <a:gd name="T27" fmla="*/ 46 h 144"/>
                <a:gd name="T28" fmla="*/ 22 w 179"/>
                <a:gd name="T29" fmla="*/ 55 h 144"/>
                <a:gd name="T30" fmla="*/ 58 w 179"/>
                <a:gd name="T31" fmla="*/ 81 h 144"/>
                <a:gd name="T32" fmla="*/ 73 w 179"/>
                <a:gd name="T33" fmla="*/ 85 h 144"/>
                <a:gd name="T34" fmla="*/ 113 w 179"/>
                <a:gd name="T35" fmla="*/ 0 h 144"/>
                <a:gd name="T36" fmla="*/ 118 w 179"/>
                <a:gd name="T37" fmla="*/ 4 h 144"/>
                <a:gd name="T38" fmla="*/ 129 w 179"/>
                <a:gd name="T39" fmla="*/ 18 h 144"/>
                <a:gd name="T40" fmla="*/ 161 w 179"/>
                <a:gd name="T41" fmla="*/ 62 h 144"/>
                <a:gd name="T42" fmla="*/ 179 w 179"/>
                <a:gd name="T43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" h="144">
                  <a:moveTo>
                    <a:pt x="179" y="88"/>
                  </a:moveTo>
                  <a:cubicBezTo>
                    <a:pt x="163" y="81"/>
                    <a:pt x="137" y="64"/>
                    <a:pt x="130" y="58"/>
                  </a:cubicBezTo>
                  <a:cubicBezTo>
                    <a:pt x="129" y="58"/>
                    <a:pt x="128" y="57"/>
                    <a:pt x="126" y="57"/>
                  </a:cubicBezTo>
                  <a:cubicBezTo>
                    <a:pt x="118" y="56"/>
                    <a:pt x="118" y="57"/>
                    <a:pt x="116" y="65"/>
                  </a:cubicBezTo>
                  <a:cubicBezTo>
                    <a:pt x="114" y="73"/>
                    <a:pt x="111" y="80"/>
                    <a:pt x="109" y="87"/>
                  </a:cubicBezTo>
                  <a:cubicBezTo>
                    <a:pt x="107" y="101"/>
                    <a:pt x="98" y="112"/>
                    <a:pt x="92" y="124"/>
                  </a:cubicBezTo>
                  <a:cubicBezTo>
                    <a:pt x="89" y="128"/>
                    <a:pt x="87" y="132"/>
                    <a:pt x="84" y="137"/>
                  </a:cubicBezTo>
                  <a:cubicBezTo>
                    <a:pt x="83" y="139"/>
                    <a:pt x="81" y="141"/>
                    <a:pt x="79" y="144"/>
                  </a:cubicBezTo>
                  <a:cubicBezTo>
                    <a:pt x="76" y="142"/>
                    <a:pt x="73" y="141"/>
                    <a:pt x="72" y="140"/>
                  </a:cubicBezTo>
                  <a:cubicBezTo>
                    <a:pt x="62" y="128"/>
                    <a:pt x="53" y="117"/>
                    <a:pt x="44" y="105"/>
                  </a:cubicBezTo>
                  <a:cubicBezTo>
                    <a:pt x="33" y="92"/>
                    <a:pt x="23" y="78"/>
                    <a:pt x="13" y="65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3" y="51"/>
                    <a:pt x="1" y="49"/>
                    <a:pt x="0" y="47"/>
                  </a:cubicBezTo>
                  <a:cubicBezTo>
                    <a:pt x="3" y="44"/>
                    <a:pt x="6" y="45"/>
                    <a:pt x="8" y="46"/>
                  </a:cubicBezTo>
                  <a:cubicBezTo>
                    <a:pt x="13" y="49"/>
                    <a:pt x="18" y="52"/>
                    <a:pt x="22" y="55"/>
                  </a:cubicBezTo>
                  <a:cubicBezTo>
                    <a:pt x="35" y="62"/>
                    <a:pt x="47" y="71"/>
                    <a:pt x="58" y="81"/>
                  </a:cubicBezTo>
                  <a:cubicBezTo>
                    <a:pt x="64" y="86"/>
                    <a:pt x="65" y="86"/>
                    <a:pt x="73" y="85"/>
                  </a:cubicBezTo>
                  <a:cubicBezTo>
                    <a:pt x="76" y="72"/>
                    <a:pt x="97" y="20"/>
                    <a:pt x="113" y="0"/>
                  </a:cubicBezTo>
                  <a:cubicBezTo>
                    <a:pt x="115" y="1"/>
                    <a:pt x="117" y="2"/>
                    <a:pt x="118" y="4"/>
                  </a:cubicBezTo>
                  <a:cubicBezTo>
                    <a:pt x="122" y="8"/>
                    <a:pt x="126" y="13"/>
                    <a:pt x="129" y="18"/>
                  </a:cubicBezTo>
                  <a:cubicBezTo>
                    <a:pt x="140" y="32"/>
                    <a:pt x="151" y="47"/>
                    <a:pt x="161" y="62"/>
                  </a:cubicBezTo>
                  <a:cubicBezTo>
                    <a:pt x="167" y="70"/>
                    <a:pt x="172" y="78"/>
                    <a:pt x="179" y="88"/>
                  </a:cubicBezTo>
                  <a:close/>
                </a:path>
              </a:pathLst>
            </a:custGeom>
            <a:solidFill>
              <a:srgbClr val="7AF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0"/>
            <p:cNvSpPr>
              <a:spLocks noEditPoints="1"/>
            </p:cNvSpPr>
            <p:nvPr/>
          </p:nvSpPr>
          <p:spPr bwMode="auto">
            <a:xfrm>
              <a:off x="7758113" y="7581900"/>
              <a:ext cx="708025" cy="509588"/>
            </a:xfrm>
            <a:custGeom>
              <a:avLst/>
              <a:gdLst>
                <a:gd name="T0" fmla="*/ 0 w 253"/>
                <a:gd name="T1" fmla="*/ 38 h 182"/>
                <a:gd name="T2" fmla="*/ 22 w 253"/>
                <a:gd name="T3" fmla="*/ 38 h 182"/>
                <a:gd name="T4" fmla="*/ 28 w 253"/>
                <a:gd name="T5" fmla="*/ 43 h 182"/>
                <a:gd name="T6" fmla="*/ 42 w 253"/>
                <a:gd name="T7" fmla="*/ 51 h 182"/>
                <a:gd name="T8" fmla="*/ 50 w 253"/>
                <a:gd name="T9" fmla="*/ 55 h 182"/>
                <a:gd name="T10" fmla="*/ 70 w 253"/>
                <a:gd name="T11" fmla="*/ 67 h 182"/>
                <a:gd name="T12" fmla="*/ 81 w 253"/>
                <a:gd name="T13" fmla="*/ 76 h 182"/>
                <a:gd name="T14" fmla="*/ 99 w 253"/>
                <a:gd name="T15" fmla="*/ 88 h 182"/>
                <a:gd name="T16" fmla="*/ 102 w 253"/>
                <a:gd name="T17" fmla="*/ 88 h 182"/>
                <a:gd name="T18" fmla="*/ 112 w 253"/>
                <a:gd name="T19" fmla="*/ 67 h 182"/>
                <a:gd name="T20" fmla="*/ 122 w 253"/>
                <a:gd name="T21" fmla="*/ 44 h 182"/>
                <a:gd name="T22" fmla="*/ 142 w 253"/>
                <a:gd name="T23" fmla="*/ 10 h 182"/>
                <a:gd name="T24" fmla="*/ 146 w 253"/>
                <a:gd name="T25" fmla="*/ 4 h 182"/>
                <a:gd name="T26" fmla="*/ 157 w 253"/>
                <a:gd name="T27" fmla="*/ 2 h 182"/>
                <a:gd name="T28" fmla="*/ 165 w 253"/>
                <a:gd name="T29" fmla="*/ 10 h 182"/>
                <a:gd name="T30" fmla="*/ 175 w 253"/>
                <a:gd name="T31" fmla="*/ 21 h 182"/>
                <a:gd name="T32" fmla="*/ 187 w 253"/>
                <a:gd name="T33" fmla="*/ 40 h 182"/>
                <a:gd name="T34" fmla="*/ 196 w 253"/>
                <a:gd name="T35" fmla="*/ 56 h 182"/>
                <a:gd name="T36" fmla="*/ 208 w 253"/>
                <a:gd name="T37" fmla="*/ 72 h 182"/>
                <a:gd name="T38" fmla="*/ 233 w 253"/>
                <a:gd name="T39" fmla="*/ 107 h 182"/>
                <a:gd name="T40" fmla="*/ 250 w 253"/>
                <a:gd name="T41" fmla="*/ 131 h 182"/>
                <a:gd name="T42" fmla="*/ 250 w 253"/>
                <a:gd name="T43" fmla="*/ 143 h 182"/>
                <a:gd name="T44" fmla="*/ 236 w 253"/>
                <a:gd name="T45" fmla="*/ 138 h 182"/>
                <a:gd name="T46" fmla="*/ 177 w 253"/>
                <a:gd name="T47" fmla="*/ 104 h 182"/>
                <a:gd name="T48" fmla="*/ 166 w 253"/>
                <a:gd name="T49" fmla="*/ 99 h 182"/>
                <a:gd name="T50" fmla="*/ 159 w 253"/>
                <a:gd name="T51" fmla="*/ 122 h 182"/>
                <a:gd name="T52" fmla="*/ 156 w 253"/>
                <a:gd name="T53" fmla="*/ 130 h 182"/>
                <a:gd name="T54" fmla="*/ 130 w 253"/>
                <a:gd name="T55" fmla="*/ 174 h 182"/>
                <a:gd name="T56" fmla="*/ 120 w 253"/>
                <a:gd name="T57" fmla="*/ 181 h 182"/>
                <a:gd name="T58" fmla="*/ 116 w 253"/>
                <a:gd name="T59" fmla="*/ 182 h 182"/>
                <a:gd name="T60" fmla="*/ 98 w 253"/>
                <a:gd name="T61" fmla="*/ 171 h 182"/>
                <a:gd name="T62" fmla="*/ 74 w 253"/>
                <a:gd name="T63" fmla="*/ 141 h 182"/>
                <a:gd name="T64" fmla="*/ 38 w 253"/>
                <a:gd name="T65" fmla="*/ 94 h 182"/>
                <a:gd name="T66" fmla="*/ 22 w 253"/>
                <a:gd name="T67" fmla="*/ 74 h 182"/>
                <a:gd name="T68" fmla="*/ 0 w 253"/>
                <a:gd name="T69" fmla="*/ 38 h 182"/>
                <a:gd name="T70" fmla="*/ 218 w 253"/>
                <a:gd name="T71" fmla="*/ 112 h 182"/>
                <a:gd name="T72" fmla="*/ 200 w 253"/>
                <a:gd name="T73" fmla="*/ 86 h 182"/>
                <a:gd name="T74" fmla="*/ 168 w 253"/>
                <a:gd name="T75" fmla="*/ 42 h 182"/>
                <a:gd name="T76" fmla="*/ 157 w 253"/>
                <a:gd name="T77" fmla="*/ 28 h 182"/>
                <a:gd name="T78" fmla="*/ 152 w 253"/>
                <a:gd name="T79" fmla="*/ 24 h 182"/>
                <a:gd name="T80" fmla="*/ 112 w 253"/>
                <a:gd name="T81" fmla="*/ 109 h 182"/>
                <a:gd name="T82" fmla="*/ 97 w 253"/>
                <a:gd name="T83" fmla="*/ 105 h 182"/>
                <a:gd name="T84" fmla="*/ 61 w 253"/>
                <a:gd name="T85" fmla="*/ 79 h 182"/>
                <a:gd name="T86" fmla="*/ 47 w 253"/>
                <a:gd name="T87" fmla="*/ 70 h 182"/>
                <a:gd name="T88" fmla="*/ 39 w 253"/>
                <a:gd name="T89" fmla="*/ 71 h 182"/>
                <a:gd name="T90" fmla="*/ 43 w 253"/>
                <a:gd name="T91" fmla="*/ 77 h 182"/>
                <a:gd name="T92" fmla="*/ 52 w 253"/>
                <a:gd name="T93" fmla="*/ 89 h 182"/>
                <a:gd name="T94" fmla="*/ 83 w 253"/>
                <a:gd name="T95" fmla="*/ 129 h 182"/>
                <a:gd name="T96" fmla="*/ 111 w 253"/>
                <a:gd name="T97" fmla="*/ 164 h 182"/>
                <a:gd name="T98" fmla="*/ 118 w 253"/>
                <a:gd name="T99" fmla="*/ 168 h 182"/>
                <a:gd name="T100" fmla="*/ 123 w 253"/>
                <a:gd name="T101" fmla="*/ 161 h 182"/>
                <a:gd name="T102" fmla="*/ 131 w 253"/>
                <a:gd name="T103" fmla="*/ 148 h 182"/>
                <a:gd name="T104" fmla="*/ 148 w 253"/>
                <a:gd name="T105" fmla="*/ 111 h 182"/>
                <a:gd name="T106" fmla="*/ 155 w 253"/>
                <a:gd name="T107" fmla="*/ 89 h 182"/>
                <a:gd name="T108" fmla="*/ 165 w 253"/>
                <a:gd name="T109" fmla="*/ 81 h 182"/>
                <a:gd name="T110" fmla="*/ 169 w 253"/>
                <a:gd name="T111" fmla="*/ 82 h 182"/>
                <a:gd name="T112" fmla="*/ 218 w 253"/>
                <a:gd name="T113" fmla="*/ 11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3" h="182">
                  <a:moveTo>
                    <a:pt x="0" y="38"/>
                  </a:moveTo>
                  <a:cubicBezTo>
                    <a:pt x="8" y="30"/>
                    <a:pt x="15" y="32"/>
                    <a:pt x="22" y="38"/>
                  </a:cubicBezTo>
                  <a:cubicBezTo>
                    <a:pt x="23" y="40"/>
                    <a:pt x="26" y="42"/>
                    <a:pt x="28" y="43"/>
                  </a:cubicBezTo>
                  <a:cubicBezTo>
                    <a:pt x="32" y="47"/>
                    <a:pt x="36" y="50"/>
                    <a:pt x="42" y="51"/>
                  </a:cubicBezTo>
                  <a:cubicBezTo>
                    <a:pt x="45" y="52"/>
                    <a:pt x="47" y="54"/>
                    <a:pt x="50" y="55"/>
                  </a:cubicBezTo>
                  <a:cubicBezTo>
                    <a:pt x="57" y="59"/>
                    <a:pt x="64" y="63"/>
                    <a:pt x="70" y="67"/>
                  </a:cubicBezTo>
                  <a:cubicBezTo>
                    <a:pt x="74" y="70"/>
                    <a:pt x="77" y="73"/>
                    <a:pt x="81" y="76"/>
                  </a:cubicBezTo>
                  <a:cubicBezTo>
                    <a:pt x="87" y="80"/>
                    <a:pt x="93" y="84"/>
                    <a:pt x="99" y="88"/>
                  </a:cubicBezTo>
                  <a:cubicBezTo>
                    <a:pt x="100" y="88"/>
                    <a:pt x="101" y="88"/>
                    <a:pt x="102" y="88"/>
                  </a:cubicBezTo>
                  <a:cubicBezTo>
                    <a:pt x="105" y="81"/>
                    <a:pt x="108" y="74"/>
                    <a:pt x="112" y="67"/>
                  </a:cubicBezTo>
                  <a:cubicBezTo>
                    <a:pt x="115" y="60"/>
                    <a:pt x="118" y="51"/>
                    <a:pt x="122" y="44"/>
                  </a:cubicBezTo>
                  <a:cubicBezTo>
                    <a:pt x="128" y="32"/>
                    <a:pt x="135" y="21"/>
                    <a:pt x="142" y="10"/>
                  </a:cubicBezTo>
                  <a:cubicBezTo>
                    <a:pt x="143" y="8"/>
                    <a:pt x="145" y="6"/>
                    <a:pt x="146" y="4"/>
                  </a:cubicBezTo>
                  <a:cubicBezTo>
                    <a:pt x="149" y="1"/>
                    <a:pt x="153" y="0"/>
                    <a:pt x="157" y="2"/>
                  </a:cubicBezTo>
                  <a:cubicBezTo>
                    <a:pt x="160" y="4"/>
                    <a:pt x="163" y="7"/>
                    <a:pt x="165" y="10"/>
                  </a:cubicBezTo>
                  <a:cubicBezTo>
                    <a:pt x="169" y="13"/>
                    <a:pt x="172" y="17"/>
                    <a:pt x="175" y="21"/>
                  </a:cubicBezTo>
                  <a:cubicBezTo>
                    <a:pt x="180" y="26"/>
                    <a:pt x="184" y="33"/>
                    <a:pt x="187" y="40"/>
                  </a:cubicBezTo>
                  <a:cubicBezTo>
                    <a:pt x="189" y="46"/>
                    <a:pt x="192" y="51"/>
                    <a:pt x="196" y="56"/>
                  </a:cubicBezTo>
                  <a:cubicBezTo>
                    <a:pt x="200" y="61"/>
                    <a:pt x="204" y="66"/>
                    <a:pt x="208" y="72"/>
                  </a:cubicBezTo>
                  <a:cubicBezTo>
                    <a:pt x="216" y="84"/>
                    <a:pt x="224" y="95"/>
                    <a:pt x="233" y="107"/>
                  </a:cubicBezTo>
                  <a:cubicBezTo>
                    <a:pt x="239" y="114"/>
                    <a:pt x="244" y="123"/>
                    <a:pt x="250" y="131"/>
                  </a:cubicBezTo>
                  <a:cubicBezTo>
                    <a:pt x="252" y="134"/>
                    <a:pt x="253" y="138"/>
                    <a:pt x="250" y="143"/>
                  </a:cubicBezTo>
                  <a:cubicBezTo>
                    <a:pt x="244" y="143"/>
                    <a:pt x="240" y="141"/>
                    <a:pt x="236" y="138"/>
                  </a:cubicBezTo>
                  <a:cubicBezTo>
                    <a:pt x="216" y="127"/>
                    <a:pt x="197" y="115"/>
                    <a:pt x="177" y="104"/>
                  </a:cubicBezTo>
                  <a:cubicBezTo>
                    <a:pt x="174" y="102"/>
                    <a:pt x="171" y="99"/>
                    <a:pt x="166" y="99"/>
                  </a:cubicBezTo>
                  <a:cubicBezTo>
                    <a:pt x="164" y="107"/>
                    <a:pt x="162" y="115"/>
                    <a:pt x="159" y="122"/>
                  </a:cubicBezTo>
                  <a:cubicBezTo>
                    <a:pt x="158" y="125"/>
                    <a:pt x="158" y="128"/>
                    <a:pt x="156" y="130"/>
                  </a:cubicBezTo>
                  <a:cubicBezTo>
                    <a:pt x="148" y="145"/>
                    <a:pt x="139" y="159"/>
                    <a:pt x="130" y="174"/>
                  </a:cubicBezTo>
                  <a:cubicBezTo>
                    <a:pt x="128" y="178"/>
                    <a:pt x="125" y="181"/>
                    <a:pt x="120" y="181"/>
                  </a:cubicBezTo>
                  <a:cubicBezTo>
                    <a:pt x="119" y="182"/>
                    <a:pt x="117" y="182"/>
                    <a:pt x="116" y="182"/>
                  </a:cubicBezTo>
                  <a:cubicBezTo>
                    <a:pt x="109" y="179"/>
                    <a:pt x="103" y="176"/>
                    <a:pt x="98" y="171"/>
                  </a:cubicBezTo>
                  <a:cubicBezTo>
                    <a:pt x="90" y="161"/>
                    <a:pt x="82" y="151"/>
                    <a:pt x="74" y="141"/>
                  </a:cubicBezTo>
                  <a:cubicBezTo>
                    <a:pt x="61" y="126"/>
                    <a:pt x="50" y="110"/>
                    <a:pt x="38" y="94"/>
                  </a:cubicBezTo>
                  <a:cubicBezTo>
                    <a:pt x="33" y="87"/>
                    <a:pt x="27" y="80"/>
                    <a:pt x="22" y="74"/>
                  </a:cubicBezTo>
                  <a:cubicBezTo>
                    <a:pt x="13" y="63"/>
                    <a:pt x="7" y="50"/>
                    <a:pt x="0" y="38"/>
                  </a:cubicBezTo>
                  <a:close/>
                  <a:moveTo>
                    <a:pt x="218" y="112"/>
                  </a:moveTo>
                  <a:cubicBezTo>
                    <a:pt x="211" y="102"/>
                    <a:pt x="206" y="94"/>
                    <a:pt x="200" y="86"/>
                  </a:cubicBezTo>
                  <a:cubicBezTo>
                    <a:pt x="190" y="71"/>
                    <a:pt x="179" y="56"/>
                    <a:pt x="168" y="42"/>
                  </a:cubicBezTo>
                  <a:cubicBezTo>
                    <a:pt x="165" y="37"/>
                    <a:pt x="161" y="32"/>
                    <a:pt x="157" y="28"/>
                  </a:cubicBezTo>
                  <a:cubicBezTo>
                    <a:pt x="156" y="26"/>
                    <a:pt x="154" y="25"/>
                    <a:pt x="152" y="24"/>
                  </a:cubicBezTo>
                  <a:cubicBezTo>
                    <a:pt x="136" y="44"/>
                    <a:pt x="115" y="96"/>
                    <a:pt x="112" y="109"/>
                  </a:cubicBezTo>
                  <a:cubicBezTo>
                    <a:pt x="104" y="110"/>
                    <a:pt x="103" y="110"/>
                    <a:pt x="97" y="105"/>
                  </a:cubicBezTo>
                  <a:cubicBezTo>
                    <a:pt x="86" y="95"/>
                    <a:pt x="74" y="86"/>
                    <a:pt x="61" y="79"/>
                  </a:cubicBezTo>
                  <a:cubicBezTo>
                    <a:pt x="57" y="76"/>
                    <a:pt x="52" y="73"/>
                    <a:pt x="47" y="70"/>
                  </a:cubicBezTo>
                  <a:cubicBezTo>
                    <a:pt x="45" y="69"/>
                    <a:pt x="42" y="68"/>
                    <a:pt x="39" y="71"/>
                  </a:cubicBezTo>
                  <a:cubicBezTo>
                    <a:pt x="40" y="73"/>
                    <a:pt x="42" y="75"/>
                    <a:pt x="43" y="77"/>
                  </a:cubicBezTo>
                  <a:cubicBezTo>
                    <a:pt x="46" y="81"/>
                    <a:pt x="49" y="85"/>
                    <a:pt x="52" y="89"/>
                  </a:cubicBezTo>
                  <a:cubicBezTo>
                    <a:pt x="62" y="102"/>
                    <a:pt x="72" y="116"/>
                    <a:pt x="83" y="129"/>
                  </a:cubicBezTo>
                  <a:cubicBezTo>
                    <a:pt x="92" y="141"/>
                    <a:pt x="101" y="152"/>
                    <a:pt x="111" y="164"/>
                  </a:cubicBezTo>
                  <a:cubicBezTo>
                    <a:pt x="112" y="165"/>
                    <a:pt x="115" y="166"/>
                    <a:pt x="118" y="168"/>
                  </a:cubicBezTo>
                  <a:cubicBezTo>
                    <a:pt x="120" y="165"/>
                    <a:pt x="122" y="163"/>
                    <a:pt x="123" y="161"/>
                  </a:cubicBezTo>
                  <a:cubicBezTo>
                    <a:pt x="126" y="156"/>
                    <a:pt x="128" y="152"/>
                    <a:pt x="131" y="148"/>
                  </a:cubicBezTo>
                  <a:cubicBezTo>
                    <a:pt x="137" y="136"/>
                    <a:pt x="146" y="125"/>
                    <a:pt x="148" y="111"/>
                  </a:cubicBezTo>
                  <a:cubicBezTo>
                    <a:pt x="150" y="104"/>
                    <a:pt x="153" y="97"/>
                    <a:pt x="155" y="89"/>
                  </a:cubicBezTo>
                  <a:cubicBezTo>
                    <a:pt x="157" y="81"/>
                    <a:pt x="157" y="80"/>
                    <a:pt x="165" y="81"/>
                  </a:cubicBezTo>
                  <a:cubicBezTo>
                    <a:pt x="167" y="81"/>
                    <a:pt x="168" y="82"/>
                    <a:pt x="169" y="82"/>
                  </a:cubicBezTo>
                  <a:cubicBezTo>
                    <a:pt x="176" y="88"/>
                    <a:pt x="202" y="105"/>
                    <a:pt x="21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5" grpId="0"/>
      <p:bldP spid="16" grpId="0" animBg="1"/>
      <p:bldP spid="18" grpId="0"/>
      <p:bldP spid="22" grpId="0"/>
      <p:bldP spid="23" grpId="0" animBg="1"/>
      <p:bldP spid="25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28243" y="1593165"/>
            <a:ext cx="2535514" cy="2618428"/>
            <a:chOff x="1199258" y="2460226"/>
            <a:chExt cx="1919539" cy="19823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920" y="2579521"/>
              <a:ext cx="1743718" cy="174462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4563">
              <a:off x="1199258" y="2460226"/>
              <a:ext cx="1919539" cy="1982310"/>
            </a:xfrm>
            <a:prstGeom prst="rect">
              <a:avLst/>
            </a:prstGeom>
          </p:spPr>
        </p:pic>
      </p:grpSp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4089400" y="4339209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en-US" altLang="zh-CN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运用知识</a:t>
            </a:r>
          </a:p>
        </p:txBody>
      </p:sp>
      <p:sp>
        <p:nvSpPr>
          <p:cNvPr id="8" name="MH_Number_1"/>
          <p:cNvSpPr/>
          <p:nvPr>
            <p:custDataLst>
              <p:tags r:id="rId2"/>
            </p:custDataLst>
          </p:nvPr>
        </p:nvSpPr>
        <p:spPr>
          <a:xfrm>
            <a:off x="5322811" y="2129713"/>
            <a:ext cx="1546378" cy="1545333"/>
          </a:xfrm>
          <a:prstGeom prst="ellipse">
            <a:avLst/>
          </a:prstGeom>
          <a:noFill/>
          <a:ln w="12700"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6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50324" y="4854954"/>
            <a:ext cx="3044276" cy="0"/>
          </a:xfrm>
          <a:prstGeom prst="line">
            <a:avLst/>
          </a:prstGeom>
          <a:ln>
            <a:solidFill>
              <a:srgbClr val="FF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18836" y="4876380"/>
            <a:ext cx="355516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layout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 utilization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22" y="827362"/>
            <a:ext cx="901353" cy="781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89" y="1658847"/>
            <a:ext cx="1229308" cy="10902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04" y="3634222"/>
            <a:ext cx="689883" cy="605951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 rot="21262403">
            <a:off x="7281862" y="2483696"/>
            <a:ext cx="1184275" cy="1673225"/>
            <a:chOff x="9085263" y="4167188"/>
            <a:chExt cx="1184275" cy="1673225"/>
          </a:xfrm>
        </p:grpSpPr>
        <p:sp>
          <p:nvSpPr>
            <p:cNvPr id="28" name="Freeform 49"/>
            <p:cNvSpPr/>
            <p:nvPr/>
          </p:nvSpPr>
          <p:spPr bwMode="auto">
            <a:xfrm>
              <a:off x="9505950" y="4386263"/>
              <a:ext cx="433388" cy="1168400"/>
            </a:xfrm>
            <a:custGeom>
              <a:avLst/>
              <a:gdLst>
                <a:gd name="T0" fmla="*/ 31 w 155"/>
                <a:gd name="T1" fmla="*/ 417 h 417"/>
                <a:gd name="T2" fmla="*/ 28 w 155"/>
                <a:gd name="T3" fmla="*/ 415 h 417"/>
                <a:gd name="T4" fmla="*/ 0 w 155"/>
                <a:gd name="T5" fmla="*/ 388 h 417"/>
                <a:gd name="T6" fmla="*/ 0 w 155"/>
                <a:gd name="T7" fmla="*/ 387 h 417"/>
                <a:gd name="T8" fmla="*/ 4 w 155"/>
                <a:gd name="T9" fmla="*/ 380 h 417"/>
                <a:gd name="T10" fmla="*/ 9 w 155"/>
                <a:gd name="T11" fmla="*/ 370 h 417"/>
                <a:gd name="T12" fmla="*/ 18 w 155"/>
                <a:gd name="T13" fmla="*/ 349 h 417"/>
                <a:gd name="T14" fmla="*/ 19 w 155"/>
                <a:gd name="T15" fmla="*/ 347 h 417"/>
                <a:gd name="T16" fmla="*/ 32 w 155"/>
                <a:gd name="T17" fmla="*/ 325 h 417"/>
                <a:gd name="T18" fmla="*/ 66 w 155"/>
                <a:gd name="T19" fmla="*/ 260 h 417"/>
                <a:gd name="T20" fmla="*/ 102 w 155"/>
                <a:gd name="T21" fmla="*/ 169 h 417"/>
                <a:gd name="T22" fmla="*/ 116 w 155"/>
                <a:gd name="T23" fmla="*/ 124 h 417"/>
                <a:gd name="T24" fmla="*/ 123 w 155"/>
                <a:gd name="T25" fmla="*/ 103 h 417"/>
                <a:gd name="T26" fmla="*/ 136 w 155"/>
                <a:gd name="T27" fmla="*/ 63 h 417"/>
                <a:gd name="T28" fmla="*/ 150 w 155"/>
                <a:gd name="T29" fmla="*/ 4 h 417"/>
                <a:gd name="T30" fmla="*/ 151 w 155"/>
                <a:gd name="T31" fmla="*/ 0 h 417"/>
                <a:gd name="T32" fmla="*/ 154 w 155"/>
                <a:gd name="T33" fmla="*/ 18 h 417"/>
                <a:gd name="T34" fmla="*/ 154 w 155"/>
                <a:gd name="T35" fmla="*/ 106 h 417"/>
                <a:gd name="T36" fmla="*/ 146 w 155"/>
                <a:gd name="T37" fmla="*/ 162 h 417"/>
                <a:gd name="T38" fmla="*/ 129 w 155"/>
                <a:gd name="T39" fmla="*/ 217 h 417"/>
                <a:gd name="T40" fmla="*/ 121 w 155"/>
                <a:gd name="T41" fmla="*/ 244 h 417"/>
                <a:gd name="T42" fmla="*/ 115 w 155"/>
                <a:gd name="T43" fmla="*/ 261 h 417"/>
                <a:gd name="T44" fmla="*/ 105 w 155"/>
                <a:gd name="T45" fmla="*/ 290 h 417"/>
                <a:gd name="T46" fmla="*/ 92 w 155"/>
                <a:gd name="T47" fmla="*/ 320 h 417"/>
                <a:gd name="T48" fmla="*/ 71 w 155"/>
                <a:gd name="T49" fmla="*/ 357 h 417"/>
                <a:gd name="T50" fmla="*/ 61 w 155"/>
                <a:gd name="T51" fmla="*/ 377 h 417"/>
                <a:gd name="T52" fmla="*/ 33 w 155"/>
                <a:gd name="T53" fmla="*/ 416 h 417"/>
                <a:gd name="T54" fmla="*/ 31 w 155"/>
                <a:gd name="T55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5" h="417">
                  <a:moveTo>
                    <a:pt x="31" y="417"/>
                  </a:moveTo>
                  <a:cubicBezTo>
                    <a:pt x="30" y="417"/>
                    <a:pt x="29" y="416"/>
                    <a:pt x="28" y="415"/>
                  </a:cubicBezTo>
                  <a:cubicBezTo>
                    <a:pt x="19" y="406"/>
                    <a:pt x="9" y="397"/>
                    <a:pt x="0" y="388"/>
                  </a:cubicBezTo>
                  <a:cubicBezTo>
                    <a:pt x="0" y="388"/>
                    <a:pt x="0" y="388"/>
                    <a:pt x="0" y="387"/>
                  </a:cubicBezTo>
                  <a:cubicBezTo>
                    <a:pt x="1" y="385"/>
                    <a:pt x="3" y="382"/>
                    <a:pt x="4" y="380"/>
                  </a:cubicBezTo>
                  <a:cubicBezTo>
                    <a:pt x="6" y="377"/>
                    <a:pt x="8" y="374"/>
                    <a:pt x="9" y="370"/>
                  </a:cubicBezTo>
                  <a:cubicBezTo>
                    <a:pt x="11" y="363"/>
                    <a:pt x="15" y="356"/>
                    <a:pt x="18" y="349"/>
                  </a:cubicBezTo>
                  <a:cubicBezTo>
                    <a:pt x="18" y="348"/>
                    <a:pt x="18" y="347"/>
                    <a:pt x="19" y="347"/>
                  </a:cubicBezTo>
                  <a:cubicBezTo>
                    <a:pt x="23" y="339"/>
                    <a:pt x="27" y="332"/>
                    <a:pt x="32" y="325"/>
                  </a:cubicBezTo>
                  <a:cubicBezTo>
                    <a:pt x="46" y="305"/>
                    <a:pt x="57" y="283"/>
                    <a:pt x="66" y="260"/>
                  </a:cubicBezTo>
                  <a:cubicBezTo>
                    <a:pt x="79" y="230"/>
                    <a:pt x="90" y="200"/>
                    <a:pt x="102" y="169"/>
                  </a:cubicBezTo>
                  <a:cubicBezTo>
                    <a:pt x="107" y="154"/>
                    <a:pt x="111" y="139"/>
                    <a:pt x="116" y="124"/>
                  </a:cubicBezTo>
                  <a:cubicBezTo>
                    <a:pt x="118" y="117"/>
                    <a:pt x="121" y="110"/>
                    <a:pt x="123" y="103"/>
                  </a:cubicBezTo>
                  <a:cubicBezTo>
                    <a:pt x="128" y="90"/>
                    <a:pt x="132" y="76"/>
                    <a:pt x="136" y="63"/>
                  </a:cubicBezTo>
                  <a:cubicBezTo>
                    <a:pt x="140" y="43"/>
                    <a:pt x="145" y="24"/>
                    <a:pt x="150" y="4"/>
                  </a:cubicBezTo>
                  <a:cubicBezTo>
                    <a:pt x="150" y="3"/>
                    <a:pt x="151" y="2"/>
                    <a:pt x="151" y="0"/>
                  </a:cubicBezTo>
                  <a:cubicBezTo>
                    <a:pt x="154" y="6"/>
                    <a:pt x="154" y="12"/>
                    <a:pt x="154" y="18"/>
                  </a:cubicBezTo>
                  <a:cubicBezTo>
                    <a:pt x="154" y="47"/>
                    <a:pt x="155" y="76"/>
                    <a:pt x="154" y="106"/>
                  </a:cubicBezTo>
                  <a:cubicBezTo>
                    <a:pt x="153" y="125"/>
                    <a:pt x="151" y="144"/>
                    <a:pt x="146" y="162"/>
                  </a:cubicBezTo>
                  <a:cubicBezTo>
                    <a:pt x="142" y="181"/>
                    <a:pt x="135" y="199"/>
                    <a:pt x="129" y="217"/>
                  </a:cubicBezTo>
                  <a:cubicBezTo>
                    <a:pt x="126" y="226"/>
                    <a:pt x="123" y="235"/>
                    <a:pt x="121" y="244"/>
                  </a:cubicBezTo>
                  <a:cubicBezTo>
                    <a:pt x="120" y="250"/>
                    <a:pt x="117" y="256"/>
                    <a:pt x="115" y="261"/>
                  </a:cubicBezTo>
                  <a:cubicBezTo>
                    <a:pt x="112" y="271"/>
                    <a:pt x="108" y="281"/>
                    <a:pt x="105" y="290"/>
                  </a:cubicBezTo>
                  <a:cubicBezTo>
                    <a:pt x="101" y="300"/>
                    <a:pt x="98" y="310"/>
                    <a:pt x="92" y="320"/>
                  </a:cubicBezTo>
                  <a:cubicBezTo>
                    <a:pt x="86" y="333"/>
                    <a:pt x="78" y="345"/>
                    <a:pt x="71" y="357"/>
                  </a:cubicBezTo>
                  <a:cubicBezTo>
                    <a:pt x="68" y="364"/>
                    <a:pt x="65" y="370"/>
                    <a:pt x="61" y="377"/>
                  </a:cubicBezTo>
                  <a:cubicBezTo>
                    <a:pt x="52" y="390"/>
                    <a:pt x="44" y="404"/>
                    <a:pt x="33" y="416"/>
                  </a:cubicBezTo>
                  <a:cubicBezTo>
                    <a:pt x="32" y="417"/>
                    <a:pt x="32" y="417"/>
                    <a:pt x="31" y="417"/>
                  </a:cubicBezTo>
                  <a:close/>
                </a:path>
              </a:pathLst>
            </a:custGeom>
            <a:solidFill>
              <a:srgbClr val="FF6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/>
            <p:nvPr/>
          </p:nvSpPr>
          <p:spPr bwMode="auto">
            <a:xfrm>
              <a:off x="9290050" y="4476750"/>
              <a:ext cx="582613" cy="895350"/>
            </a:xfrm>
            <a:custGeom>
              <a:avLst/>
              <a:gdLst>
                <a:gd name="T0" fmla="*/ 208 w 208"/>
                <a:gd name="T1" fmla="*/ 0 h 320"/>
                <a:gd name="T2" fmla="*/ 203 w 208"/>
                <a:gd name="T3" fmla="*/ 16 h 320"/>
                <a:gd name="T4" fmla="*/ 186 w 208"/>
                <a:gd name="T5" fmla="*/ 74 h 320"/>
                <a:gd name="T6" fmla="*/ 174 w 208"/>
                <a:gd name="T7" fmla="*/ 111 h 320"/>
                <a:gd name="T8" fmla="*/ 160 w 208"/>
                <a:gd name="T9" fmla="*/ 150 h 320"/>
                <a:gd name="T10" fmla="*/ 134 w 208"/>
                <a:gd name="T11" fmla="*/ 216 h 320"/>
                <a:gd name="T12" fmla="*/ 97 w 208"/>
                <a:gd name="T13" fmla="*/ 289 h 320"/>
                <a:gd name="T14" fmla="*/ 92 w 208"/>
                <a:gd name="T15" fmla="*/ 297 h 320"/>
                <a:gd name="T16" fmla="*/ 62 w 208"/>
                <a:gd name="T17" fmla="*/ 309 h 320"/>
                <a:gd name="T18" fmla="*/ 34 w 208"/>
                <a:gd name="T19" fmla="*/ 320 h 320"/>
                <a:gd name="T20" fmla="*/ 23 w 208"/>
                <a:gd name="T21" fmla="*/ 311 h 320"/>
                <a:gd name="T22" fmla="*/ 12 w 208"/>
                <a:gd name="T23" fmla="*/ 302 h 320"/>
                <a:gd name="T24" fmla="*/ 0 w 208"/>
                <a:gd name="T25" fmla="*/ 291 h 320"/>
                <a:gd name="T26" fmla="*/ 6 w 208"/>
                <a:gd name="T27" fmla="*/ 287 h 320"/>
                <a:gd name="T28" fmla="*/ 67 w 208"/>
                <a:gd name="T29" fmla="*/ 241 h 320"/>
                <a:gd name="T30" fmla="*/ 85 w 208"/>
                <a:gd name="T31" fmla="*/ 219 h 320"/>
                <a:gd name="T32" fmla="*/ 120 w 208"/>
                <a:gd name="T33" fmla="*/ 168 h 320"/>
                <a:gd name="T34" fmla="*/ 124 w 208"/>
                <a:gd name="T35" fmla="*/ 162 h 320"/>
                <a:gd name="T36" fmla="*/ 202 w 208"/>
                <a:gd name="T37" fmla="*/ 8 h 320"/>
                <a:gd name="T38" fmla="*/ 205 w 208"/>
                <a:gd name="T39" fmla="*/ 1 h 320"/>
                <a:gd name="T40" fmla="*/ 208 w 208"/>
                <a:gd name="T4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320">
                  <a:moveTo>
                    <a:pt x="208" y="0"/>
                  </a:moveTo>
                  <a:cubicBezTo>
                    <a:pt x="206" y="5"/>
                    <a:pt x="204" y="10"/>
                    <a:pt x="203" y="16"/>
                  </a:cubicBezTo>
                  <a:cubicBezTo>
                    <a:pt x="199" y="36"/>
                    <a:pt x="193" y="55"/>
                    <a:pt x="186" y="74"/>
                  </a:cubicBezTo>
                  <a:cubicBezTo>
                    <a:pt x="181" y="86"/>
                    <a:pt x="178" y="98"/>
                    <a:pt x="174" y="111"/>
                  </a:cubicBezTo>
                  <a:cubicBezTo>
                    <a:pt x="169" y="124"/>
                    <a:pt x="165" y="137"/>
                    <a:pt x="160" y="150"/>
                  </a:cubicBezTo>
                  <a:cubicBezTo>
                    <a:pt x="152" y="172"/>
                    <a:pt x="143" y="194"/>
                    <a:pt x="134" y="216"/>
                  </a:cubicBezTo>
                  <a:cubicBezTo>
                    <a:pt x="124" y="241"/>
                    <a:pt x="112" y="266"/>
                    <a:pt x="97" y="289"/>
                  </a:cubicBezTo>
                  <a:cubicBezTo>
                    <a:pt x="96" y="291"/>
                    <a:pt x="94" y="294"/>
                    <a:pt x="92" y="297"/>
                  </a:cubicBezTo>
                  <a:cubicBezTo>
                    <a:pt x="82" y="300"/>
                    <a:pt x="72" y="304"/>
                    <a:pt x="62" y="309"/>
                  </a:cubicBezTo>
                  <a:cubicBezTo>
                    <a:pt x="53" y="313"/>
                    <a:pt x="44" y="316"/>
                    <a:pt x="34" y="320"/>
                  </a:cubicBezTo>
                  <a:cubicBezTo>
                    <a:pt x="30" y="318"/>
                    <a:pt x="27" y="314"/>
                    <a:pt x="23" y="311"/>
                  </a:cubicBezTo>
                  <a:cubicBezTo>
                    <a:pt x="19" y="308"/>
                    <a:pt x="16" y="305"/>
                    <a:pt x="12" y="302"/>
                  </a:cubicBezTo>
                  <a:cubicBezTo>
                    <a:pt x="8" y="298"/>
                    <a:pt x="4" y="295"/>
                    <a:pt x="0" y="291"/>
                  </a:cubicBezTo>
                  <a:cubicBezTo>
                    <a:pt x="2" y="289"/>
                    <a:pt x="4" y="288"/>
                    <a:pt x="6" y="287"/>
                  </a:cubicBezTo>
                  <a:cubicBezTo>
                    <a:pt x="30" y="276"/>
                    <a:pt x="49" y="260"/>
                    <a:pt x="67" y="241"/>
                  </a:cubicBezTo>
                  <a:cubicBezTo>
                    <a:pt x="74" y="234"/>
                    <a:pt x="79" y="226"/>
                    <a:pt x="85" y="219"/>
                  </a:cubicBezTo>
                  <a:cubicBezTo>
                    <a:pt x="98" y="203"/>
                    <a:pt x="110" y="186"/>
                    <a:pt x="120" y="168"/>
                  </a:cubicBezTo>
                  <a:cubicBezTo>
                    <a:pt x="121" y="166"/>
                    <a:pt x="122" y="164"/>
                    <a:pt x="124" y="162"/>
                  </a:cubicBezTo>
                  <a:cubicBezTo>
                    <a:pt x="155" y="113"/>
                    <a:pt x="180" y="61"/>
                    <a:pt x="202" y="8"/>
                  </a:cubicBezTo>
                  <a:cubicBezTo>
                    <a:pt x="203" y="6"/>
                    <a:pt x="204" y="3"/>
                    <a:pt x="205" y="1"/>
                  </a:cubicBezTo>
                  <a:cubicBezTo>
                    <a:pt x="205" y="1"/>
                    <a:pt x="207" y="1"/>
                    <a:pt x="208" y="0"/>
                  </a:cubicBezTo>
                  <a:close/>
                </a:path>
              </a:pathLst>
            </a:custGeom>
            <a:solidFill>
              <a:srgbClr val="00F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/>
          </p:nvSpPr>
          <p:spPr bwMode="auto">
            <a:xfrm>
              <a:off x="9166225" y="5322888"/>
              <a:ext cx="388938" cy="420688"/>
            </a:xfrm>
            <a:custGeom>
              <a:avLst/>
              <a:gdLst>
                <a:gd name="T0" fmla="*/ 70 w 139"/>
                <a:gd name="T1" fmla="*/ 29 h 150"/>
                <a:gd name="T2" fmla="*/ 73 w 139"/>
                <a:gd name="T3" fmla="*/ 29 h 150"/>
                <a:gd name="T4" fmla="*/ 114 w 139"/>
                <a:gd name="T5" fmla="*/ 16 h 150"/>
                <a:gd name="T6" fmla="*/ 118 w 139"/>
                <a:gd name="T7" fmla="*/ 15 h 150"/>
                <a:gd name="T8" fmla="*/ 123 w 139"/>
                <a:gd name="T9" fmla="*/ 14 h 150"/>
                <a:gd name="T10" fmla="*/ 122 w 139"/>
                <a:gd name="T11" fmla="*/ 19 h 150"/>
                <a:gd name="T12" fmla="*/ 121 w 139"/>
                <a:gd name="T13" fmla="*/ 22 h 150"/>
                <a:gd name="T14" fmla="*/ 109 w 139"/>
                <a:gd name="T15" fmla="*/ 46 h 150"/>
                <a:gd name="T16" fmla="*/ 109 w 139"/>
                <a:gd name="T17" fmla="*/ 57 h 150"/>
                <a:gd name="T18" fmla="*/ 112 w 139"/>
                <a:gd name="T19" fmla="*/ 61 h 150"/>
                <a:gd name="T20" fmla="*/ 119 w 139"/>
                <a:gd name="T21" fmla="*/ 73 h 150"/>
                <a:gd name="T22" fmla="*/ 139 w 139"/>
                <a:gd name="T23" fmla="*/ 93 h 150"/>
                <a:gd name="T24" fmla="*/ 137 w 139"/>
                <a:gd name="T25" fmla="*/ 95 h 150"/>
                <a:gd name="T26" fmla="*/ 111 w 139"/>
                <a:gd name="T27" fmla="*/ 94 h 150"/>
                <a:gd name="T28" fmla="*/ 83 w 139"/>
                <a:gd name="T29" fmla="*/ 91 h 150"/>
                <a:gd name="T30" fmla="*/ 77 w 139"/>
                <a:gd name="T31" fmla="*/ 91 h 150"/>
                <a:gd name="T32" fmla="*/ 72 w 139"/>
                <a:gd name="T33" fmla="*/ 95 h 150"/>
                <a:gd name="T34" fmla="*/ 67 w 139"/>
                <a:gd name="T35" fmla="*/ 108 h 150"/>
                <a:gd name="T36" fmla="*/ 62 w 139"/>
                <a:gd name="T37" fmla="*/ 121 h 150"/>
                <a:gd name="T38" fmla="*/ 53 w 139"/>
                <a:gd name="T39" fmla="*/ 142 h 150"/>
                <a:gd name="T40" fmla="*/ 49 w 139"/>
                <a:gd name="T41" fmla="*/ 150 h 150"/>
                <a:gd name="T42" fmla="*/ 46 w 139"/>
                <a:gd name="T43" fmla="*/ 136 h 150"/>
                <a:gd name="T44" fmla="*/ 44 w 139"/>
                <a:gd name="T45" fmla="*/ 116 h 150"/>
                <a:gd name="T46" fmla="*/ 37 w 139"/>
                <a:gd name="T47" fmla="*/ 91 h 150"/>
                <a:gd name="T48" fmla="*/ 32 w 139"/>
                <a:gd name="T49" fmla="*/ 91 h 150"/>
                <a:gd name="T50" fmla="*/ 13 w 139"/>
                <a:gd name="T51" fmla="*/ 89 h 150"/>
                <a:gd name="T52" fmla="*/ 2 w 139"/>
                <a:gd name="T53" fmla="*/ 88 h 150"/>
                <a:gd name="T54" fmla="*/ 2 w 139"/>
                <a:gd name="T55" fmla="*/ 84 h 150"/>
                <a:gd name="T56" fmla="*/ 13 w 139"/>
                <a:gd name="T57" fmla="*/ 76 h 150"/>
                <a:gd name="T58" fmla="*/ 23 w 139"/>
                <a:gd name="T59" fmla="*/ 65 h 150"/>
                <a:gd name="T60" fmla="*/ 26 w 139"/>
                <a:gd name="T61" fmla="*/ 63 h 150"/>
                <a:gd name="T62" fmla="*/ 33 w 139"/>
                <a:gd name="T63" fmla="*/ 48 h 150"/>
                <a:gd name="T64" fmla="*/ 33 w 139"/>
                <a:gd name="T65" fmla="*/ 11 h 150"/>
                <a:gd name="T66" fmla="*/ 33 w 139"/>
                <a:gd name="T67" fmla="*/ 0 h 150"/>
                <a:gd name="T68" fmla="*/ 52 w 139"/>
                <a:gd name="T69" fmla="*/ 15 h 150"/>
                <a:gd name="T70" fmla="*/ 70 w 139"/>
                <a:gd name="T71" fmla="*/ 29 h 150"/>
                <a:gd name="T72" fmla="*/ 84 w 139"/>
                <a:gd name="T73" fmla="*/ 55 h 150"/>
                <a:gd name="T74" fmla="*/ 78 w 139"/>
                <a:gd name="T75" fmla="*/ 54 h 150"/>
                <a:gd name="T76" fmla="*/ 73 w 139"/>
                <a:gd name="T77" fmla="*/ 66 h 150"/>
                <a:gd name="T78" fmla="*/ 74 w 139"/>
                <a:gd name="T79" fmla="*/ 68 h 150"/>
                <a:gd name="T80" fmla="*/ 77 w 139"/>
                <a:gd name="T81" fmla="*/ 67 h 150"/>
                <a:gd name="T82" fmla="*/ 84 w 139"/>
                <a:gd name="T83" fmla="*/ 55 h 150"/>
                <a:gd name="T84" fmla="*/ 102 w 139"/>
                <a:gd name="T85" fmla="*/ 69 h 150"/>
                <a:gd name="T86" fmla="*/ 102 w 139"/>
                <a:gd name="T87" fmla="*/ 66 h 150"/>
                <a:gd name="T88" fmla="*/ 97 w 139"/>
                <a:gd name="T89" fmla="*/ 62 h 150"/>
                <a:gd name="T90" fmla="*/ 94 w 139"/>
                <a:gd name="T91" fmla="*/ 66 h 150"/>
                <a:gd name="T92" fmla="*/ 95 w 139"/>
                <a:gd name="T93" fmla="*/ 73 h 150"/>
                <a:gd name="T94" fmla="*/ 97 w 139"/>
                <a:gd name="T95" fmla="*/ 75 h 150"/>
                <a:gd name="T96" fmla="*/ 100 w 139"/>
                <a:gd name="T97" fmla="*/ 73 h 150"/>
                <a:gd name="T98" fmla="*/ 102 w 139"/>
                <a:gd name="T99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9" h="150">
                  <a:moveTo>
                    <a:pt x="70" y="29"/>
                  </a:moveTo>
                  <a:cubicBezTo>
                    <a:pt x="71" y="29"/>
                    <a:pt x="72" y="29"/>
                    <a:pt x="73" y="29"/>
                  </a:cubicBezTo>
                  <a:cubicBezTo>
                    <a:pt x="88" y="29"/>
                    <a:pt x="101" y="23"/>
                    <a:pt x="114" y="16"/>
                  </a:cubicBezTo>
                  <a:cubicBezTo>
                    <a:pt x="116" y="16"/>
                    <a:pt x="117" y="15"/>
                    <a:pt x="118" y="15"/>
                  </a:cubicBezTo>
                  <a:cubicBezTo>
                    <a:pt x="120" y="14"/>
                    <a:pt x="121" y="12"/>
                    <a:pt x="123" y="14"/>
                  </a:cubicBezTo>
                  <a:cubicBezTo>
                    <a:pt x="126" y="16"/>
                    <a:pt x="123" y="17"/>
                    <a:pt x="122" y="19"/>
                  </a:cubicBezTo>
                  <a:cubicBezTo>
                    <a:pt x="122" y="20"/>
                    <a:pt x="121" y="21"/>
                    <a:pt x="121" y="22"/>
                  </a:cubicBezTo>
                  <a:cubicBezTo>
                    <a:pt x="119" y="31"/>
                    <a:pt x="115" y="39"/>
                    <a:pt x="109" y="46"/>
                  </a:cubicBezTo>
                  <a:cubicBezTo>
                    <a:pt x="107" y="49"/>
                    <a:pt x="107" y="53"/>
                    <a:pt x="109" y="57"/>
                  </a:cubicBezTo>
                  <a:cubicBezTo>
                    <a:pt x="110" y="58"/>
                    <a:pt x="112" y="60"/>
                    <a:pt x="112" y="61"/>
                  </a:cubicBezTo>
                  <a:cubicBezTo>
                    <a:pt x="112" y="67"/>
                    <a:pt x="116" y="69"/>
                    <a:pt x="119" y="73"/>
                  </a:cubicBezTo>
                  <a:cubicBezTo>
                    <a:pt x="126" y="79"/>
                    <a:pt x="133" y="86"/>
                    <a:pt x="139" y="93"/>
                  </a:cubicBezTo>
                  <a:cubicBezTo>
                    <a:pt x="139" y="95"/>
                    <a:pt x="138" y="95"/>
                    <a:pt x="137" y="95"/>
                  </a:cubicBezTo>
                  <a:cubicBezTo>
                    <a:pt x="128" y="95"/>
                    <a:pt x="119" y="96"/>
                    <a:pt x="111" y="94"/>
                  </a:cubicBezTo>
                  <a:cubicBezTo>
                    <a:pt x="102" y="93"/>
                    <a:pt x="92" y="94"/>
                    <a:pt x="83" y="91"/>
                  </a:cubicBezTo>
                  <a:cubicBezTo>
                    <a:pt x="81" y="90"/>
                    <a:pt x="79" y="90"/>
                    <a:pt x="77" y="91"/>
                  </a:cubicBezTo>
                  <a:cubicBezTo>
                    <a:pt x="74" y="91"/>
                    <a:pt x="72" y="92"/>
                    <a:pt x="72" y="95"/>
                  </a:cubicBezTo>
                  <a:cubicBezTo>
                    <a:pt x="71" y="100"/>
                    <a:pt x="68" y="104"/>
                    <a:pt x="67" y="108"/>
                  </a:cubicBezTo>
                  <a:cubicBezTo>
                    <a:pt x="67" y="113"/>
                    <a:pt x="63" y="116"/>
                    <a:pt x="62" y="121"/>
                  </a:cubicBezTo>
                  <a:cubicBezTo>
                    <a:pt x="59" y="128"/>
                    <a:pt x="56" y="135"/>
                    <a:pt x="53" y="142"/>
                  </a:cubicBezTo>
                  <a:cubicBezTo>
                    <a:pt x="52" y="145"/>
                    <a:pt x="52" y="148"/>
                    <a:pt x="49" y="150"/>
                  </a:cubicBezTo>
                  <a:cubicBezTo>
                    <a:pt x="47" y="145"/>
                    <a:pt x="47" y="141"/>
                    <a:pt x="46" y="136"/>
                  </a:cubicBezTo>
                  <a:cubicBezTo>
                    <a:pt x="46" y="129"/>
                    <a:pt x="45" y="123"/>
                    <a:pt x="44" y="116"/>
                  </a:cubicBezTo>
                  <a:cubicBezTo>
                    <a:pt x="42" y="108"/>
                    <a:pt x="40" y="100"/>
                    <a:pt x="37" y="91"/>
                  </a:cubicBezTo>
                  <a:cubicBezTo>
                    <a:pt x="35" y="91"/>
                    <a:pt x="34" y="91"/>
                    <a:pt x="32" y="91"/>
                  </a:cubicBezTo>
                  <a:cubicBezTo>
                    <a:pt x="26" y="90"/>
                    <a:pt x="20" y="91"/>
                    <a:pt x="13" y="89"/>
                  </a:cubicBezTo>
                  <a:cubicBezTo>
                    <a:pt x="10" y="88"/>
                    <a:pt x="5" y="88"/>
                    <a:pt x="2" y="88"/>
                  </a:cubicBezTo>
                  <a:cubicBezTo>
                    <a:pt x="0" y="86"/>
                    <a:pt x="1" y="85"/>
                    <a:pt x="2" y="84"/>
                  </a:cubicBezTo>
                  <a:cubicBezTo>
                    <a:pt x="6" y="81"/>
                    <a:pt x="9" y="79"/>
                    <a:pt x="13" y="76"/>
                  </a:cubicBezTo>
                  <a:cubicBezTo>
                    <a:pt x="16" y="73"/>
                    <a:pt x="21" y="70"/>
                    <a:pt x="23" y="65"/>
                  </a:cubicBezTo>
                  <a:cubicBezTo>
                    <a:pt x="24" y="64"/>
                    <a:pt x="25" y="63"/>
                    <a:pt x="26" y="63"/>
                  </a:cubicBezTo>
                  <a:cubicBezTo>
                    <a:pt x="31" y="59"/>
                    <a:pt x="32" y="54"/>
                    <a:pt x="33" y="48"/>
                  </a:cubicBezTo>
                  <a:cubicBezTo>
                    <a:pt x="34" y="35"/>
                    <a:pt x="33" y="23"/>
                    <a:pt x="33" y="11"/>
                  </a:cubicBezTo>
                  <a:cubicBezTo>
                    <a:pt x="33" y="8"/>
                    <a:pt x="33" y="5"/>
                    <a:pt x="33" y="0"/>
                  </a:cubicBezTo>
                  <a:cubicBezTo>
                    <a:pt x="41" y="4"/>
                    <a:pt x="46" y="10"/>
                    <a:pt x="52" y="15"/>
                  </a:cubicBezTo>
                  <a:cubicBezTo>
                    <a:pt x="58" y="19"/>
                    <a:pt x="63" y="24"/>
                    <a:pt x="70" y="29"/>
                  </a:cubicBezTo>
                  <a:close/>
                  <a:moveTo>
                    <a:pt x="84" y="55"/>
                  </a:moveTo>
                  <a:cubicBezTo>
                    <a:pt x="81" y="55"/>
                    <a:pt x="79" y="54"/>
                    <a:pt x="78" y="54"/>
                  </a:cubicBezTo>
                  <a:cubicBezTo>
                    <a:pt x="74" y="56"/>
                    <a:pt x="72" y="62"/>
                    <a:pt x="73" y="66"/>
                  </a:cubicBezTo>
                  <a:cubicBezTo>
                    <a:pt x="73" y="67"/>
                    <a:pt x="74" y="68"/>
                    <a:pt x="74" y="68"/>
                  </a:cubicBezTo>
                  <a:cubicBezTo>
                    <a:pt x="75" y="68"/>
                    <a:pt x="76" y="68"/>
                    <a:pt x="77" y="67"/>
                  </a:cubicBezTo>
                  <a:cubicBezTo>
                    <a:pt x="80" y="64"/>
                    <a:pt x="82" y="61"/>
                    <a:pt x="84" y="55"/>
                  </a:cubicBezTo>
                  <a:close/>
                  <a:moveTo>
                    <a:pt x="102" y="69"/>
                  </a:moveTo>
                  <a:cubicBezTo>
                    <a:pt x="102" y="67"/>
                    <a:pt x="102" y="67"/>
                    <a:pt x="102" y="66"/>
                  </a:cubicBezTo>
                  <a:cubicBezTo>
                    <a:pt x="101" y="63"/>
                    <a:pt x="99" y="62"/>
                    <a:pt x="97" y="62"/>
                  </a:cubicBezTo>
                  <a:cubicBezTo>
                    <a:pt x="95" y="62"/>
                    <a:pt x="94" y="64"/>
                    <a:pt x="94" y="66"/>
                  </a:cubicBezTo>
                  <a:cubicBezTo>
                    <a:pt x="93" y="68"/>
                    <a:pt x="94" y="71"/>
                    <a:pt x="95" y="73"/>
                  </a:cubicBezTo>
                  <a:cubicBezTo>
                    <a:pt x="95" y="74"/>
                    <a:pt x="96" y="75"/>
                    <a:pt x="97" y="75"/>
                  </a:cubicBezTo>
                  <a:cubicBezTo>
                    <a:pt x="98" y="75"/>
                    <a:pt x="100" y="74"/>
                    <a:pt x="100" y="73"/>
                  </a:cubicBezTo>
                  <a:cubicBezTo>
                    <a:pt x="101" y="72"/>
                    <a:pt x="102" y="70"/>
                    <a:pt x="102" y="69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9351963" y="5624513"/>
              <a:ext cx="139700" cy="123825"/>
            </a:xfrm>
            <a:custGeom>
              <a:avLst/>
              <a:gdLst>
                <a:gd name="T0" fmla="*/ 18 w 50"/>
                <a:gd name="T1" fmla="*/ 1 h 44"/>
                <a:gd name="T2" fmla="*/ 50 w 50"/>
                <a:gd name="T3" fmla="*/ 2 h 44"/>
                <a:gd name="T4" fmla="*/ 0 w 50"/>
                <a:gd name="T5" fmla="*/ 44 h 44"/>
                <a:gd name="T6" fmla="*/ 18 w 50"/>
                <a:gd name="T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4">
                  <a:moveTo>
                    <a:pt x="18" y="1"/>
                  </a:moveTo>
                  <a:cubicBezTo>
                    <a:pt x="31" y="0"/>
                    <a:pt x="45" y="1"/>
                    <a:pt x="50" y="2"/>
                  </a:cubicBezTo>
                  <a:cubicBezTo>
                    <a:pt x="36" y="19"/>
                    <a:pt x="19" y="33"/>
                    <a:pt x="0" y="44"/>
                  </a:cubicBezTo>
                  <a:cubicBezTo>
                    <a:pt x="0" y="36"/>
                    <a:pt x="7" y="19"/>
                    <a:pt x="18" y="1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3"/>
            <p:cNvSpPr>
              <a:spLocks noEditPoints="1"/>
            </p:cNvSpPr>
            <p:nvPr/>
          </p:nvSpPr>
          <p:spPr bwMode="auto">
            <a:xfrm>
              <a:off x="9085263" y="4167188"/>
              <a:ext cx="890588" cy="1673225"/>
            </a:xfrm>
            <a:custGeom>
              <a:avLst/>
              <a:gdLst>
                <a:gd name="T0" fmla="*/ 113 w 318"/>
                <a:gd name="T1" fmla="*/ 567 h 597"/>
                <a:gd name="T2" fmla="*/ 71 w 318"/>
                <a:gd name="T3" fmla="*/ 594 h 597"/>
                <a:gd name="T4" fmla="*/ 58 w 318"/>
                <a:gd name="T5" fmla="*/ 517 h 597"/>
                <a:gd name="T6" fmla="*/ 6 w 318"/>
                <a:gd name="T7" fmla="*/ 514 h 597"/>
                <a:gd name="T8" fmla="*/ 20 w 318"/>
                <a:gd name="T9" fmla="*/ 488 h 597"/>
                <a:gd name="T10" fmla="*/ 49 w 318"/>
                <a:gd name="T11" fmla="*/ 440 h 597"/>
                <a:gd name="T12" fmla="*/ 59 w 318"/>
                <a:gd name="T13" fmla="*/ 391 h 597"/>
                <a:gd name="T14" fmla="*/ 130 w 318"/>
                <a:gd name="T15" fmla="*/ 343 h 597"/>
                <a:gd name="T16" fmla="*/ 246 w 318"/>
                <a:gd name="T17" fmla="*/ 152 h 597"/>
                <a:gd name="T18" fmla="*/ 293 w 318"/>
                <a:gd name="T19" fmla="*/ 6 h 597"/>
                <a:gd name="T20" fmla="*/ 301 w 318"/>
                <a:gd name="T21" fmla="*/ 2 h 597"/>
                <a:gd name="T22" fmla="*/ 317 w 318"/>
                <a:gd name="T23" fmla="*/ 86 h 597"/>
                <a:gd name="T24" fmla="*/ 310 w 318"/>
                <a:gd name="T25" fmla="*/ 243 h 597"/>
                <a:gd name="T26" fmla="*/ 279 w 318"/>
                <a:gd name="T27" fmla="*/ 344 h 597"/>
                <a:gd name="T28" fmla="*/ 239 w 318"/>
                <a:gd name="T29" fmla="*/ 434 h 597"/>
                <a:gd name="T30" fmla="*/ 188 w 318"/>
                <a:gd name="T31" fmla="*/ 514 h 597"/>
                <a:gd name="T32" fmla="*/ 281 w 318"/>
                <a:gd name="T33" fmla="*/ 110 h 597"/>
                <a:gd name="T34" fmla="*/ 197 w 318"/>
                <a:gd name="T35" fmla="*/ 272 h 597"/>
                <a:gd name="T36" fmla="*/ 140 w 318"/>
                <a:gd name="T37" fmla="*/ 351 h 597"/>
                <a:gd name="T38" fmla="*/ 85 w 318"/>
                <a:gd name="T39" fmla="*/ 412 h 597"/>
                <a:gd name="T40" fmla="*/ 135 w 318"/>
                <a:gd name="T41" fmla="*/ 419 h 597"/>
                <a:gd name="T42" fmla="*/ 207 w 318"/>
                <a:gd name="T43" fmla="*/ 326 h 597"/>
                <a:gd name="T44" fmla="*/ 259 w 318"/>
                <a:gd name="T45" fmla="*/ 184 h 597"/>
                <a:gd name="T46" fmla="*/ 281 w 318"/>
                <a:gd name="T47" fmla="*/ 106 h 597"/>
                <a:gd name="T48" fmla="*/ 183 w 318"/>
                <a:gd name="T49" fmla="*/ 494 h 597"/>
                <a:gd name="T50" fmla="*/ 242 w 318"/>
                <a:gd name="T51" fmla="*/ 398 h 597"/>
                <a:gd name="T52" fmla="*/ 271 w 318"/>
                <a:gd name="T53" fmla="*/ 322 h 597"/>
                <a:gd name="T54" fmla="*/ 304 w 318"/>
                <a:gd name="T55" fmla="*/ 184 h 597"/>
                <a:gd name="T56" fmla="*/ 300 w 318"/>
                <a:gd name="T57" fmla="*/ 82 h 597"/>
                <a:gd name="T58" fmla="*/ 266 w 318"/>
                <a:gd name="T59" fmla="*/ 202 h 597"/>
                <a:gd name="T60" fmla="*/ 182 w 318"/>
                <a:gd name="T61" fmla="*/ 403 h 597"/>
                <a:gd name="T62" fmla="*/ 159 w 318"/>
                <a:gd name="T63" fmla="*/ 448 h 597"/>
                <a:gd name="T64" fmla="*/ 150 w 318"/>
                <a:gd name="T65" fmla="*/ 466 h 597"/>
                <a:gd name="T66" fmla="*/ 99 w 318"/>
                <a:gd name="T67" fmla="*/ 441 h 597"/>
                <a:gd name="T68" fmla="*/ 62 w 318"/>
                <a:gd name="T69" fmla="*/ 423 h 597"/>
                <a:gd name="T70" fmla="*/ 52 w 318"/>
                <a:gd name="T71" fmla="*/ 477 h 597"/>
                <a:gd name="T72" fmla="*/ 31 w 318"/>
                <a:gd name="T73" fmla="*/ 500 h 597"/>
                <a:gd name="T74" fmla="*/ 66 w 318"/>
                <a:gd name="T75" fmla="*/ 503 h 597"/>
                <a:gd name="T76" fmla="*/ 78 w 318"/>
                <a:gd name="T77" fmla="*/ 562 h 597"/>
                <a:gd name="T78" fmla="*/ 96 w 318"/>
                <a:gd name="T79" fmla="*/ 520 h 597"/>
                <a:gd name="T80" fmla="*/ 112 w 318"/>
                <a:gd name="T81" fmla="*/ 503 h 597"/>
                <a:gd name="T82" fmla="*/ 168 w 318"/>
                <a:gd name="T83" fmla="*/ 505 h 597"/>
                <a:gd name="T84" fmla="*/ 138 w 318"/>
                <a:gd name="T85" fmla="*/ 469 h 597"/>
                <a:gd name="T86" fmla="*/ 151 w 318"/>
                <a:gd name="T87" fmla="*/ 431 h 597"/>
                <a:gd name="T88" fmla="*/ 143 w 318"/>
                <a:gd name="T89" fmla="*/ 428 h 597"/>
                <a:gd name="T90" fmla="*/ 113 w 318"/>
                <a:gd name="T91" fmla="*/ 521 h 597"/>
                <a:gd name="T92" fmla="*/ 113 w 318"/>
                <a:gd name="T93" fmla="*/ 521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8" h="597">
                  <a:moveTo>
                    <a:pt x="164" y="521"/>
                  </a:moveTo>
                  <a:cubicBezTo>
                    <a:pt x="155" y="530"/>
                    <a:pt x="149" y="540"/>
                    <a:pt x="140" y="547"/>
                  </a:cubicBezTo>
                  <a:cubicBezTo>
                    <a:pt x="131" y="554"/>
                    <a:pt x="123" y="562"/>
                    <a:pt x="113" y="567"/>
                  </a:cubicBezTo>
                  <a:cubicBezTo>
                    <a:pt x="103" y="572"/>
                    <a:pt x="95" y="581"/>
                    <a:pt x="84" y="585"/>
                  </a:cubicBezTo>
                  <a:cubicBezTo>
                    <a:pt x="84" y="587"/>
                    <a:pt x="83" y="589"/>
                    <a:pt x="83" y="590"/>
                  </a:cubicBezTo>
                  <a:cubicBezTo>
                    <a:pt x="81" y="596"/>
                    <a:pt x="75" y="597"/>
                    <a:pt x="71" y="594"/>
                  </a:cubicBezTo>
                  <a:cubicBezTo>
                    <a:pt x="68" y="591"/>
                    <a:pt x="66" y="588"/>
                    <a:pt x="65" y="583"/>
                  </a:cubicBezTo>
                  <a:cubicBezTo>
                    <a:pt x="64" y="572"/>
                    <a:pt x="63" y="560"/>
                    <a:pt x="62" y="549"/>
                  </a:cubicBezTo>
                  <a:cubicBezTo>
                    <a:pt x="60" y="538"/>
                    <a:pt x="59" y="528"/>
                    <a:pt x="58" y="517"/>
                  </a:cubicBezTo>
                  <a:cubicBezTo>
                    <a:pt x="55" y="514"/>
                    <a:pt x="51" y="515"/>
                    <a:pt x="48" y="515"/>
                  </a:cubicBezTo>
                  <a:cubicBezTo>
                    <a:pt x="36" y="514"/>
                    <a:pt x="25" y="514"/>
                    <a:pt x="13" y="514"/>
                  </a:cubicBezTo>
                  <a:cubicBezTo>
                    <a:pt x="11" y="514"/>
                    <a:pt x="8" y="514"/>
                    <a:pt x="6" y="514"/>
                  </a:cubicBezTo>
                  <a:cubicBezTo>
                    <a:pt x="3" y="514"/>
                    <a:pt x="1" y="511"/>
                    <a:pt x="0" y="508"/>
                  </a:cubicBezTo>
                  <a:cubicBezTo>
                    <a:pt x="0" y="506"/>
                    <a:pt x="1" y="503"/>
                    <a:pt x="3" y="502"/>
                  </a:cubicBezTo>
                  <a:cubicBezTo>
                    <a:pt x="10" y="499"/>
                    <a:pt x="14" y="492"/>
                    <a:pt x="20" y="488"/>
                  </a:cubicBezTo>
                  <a:cubicBezTo>
                    <a:pt x="27" y="482"/>
                    <a:pt x="34" y="476"/>
                    <a:pt x="41" y="471"/>
                  </a:cubicBezTo>
                  <a:cubicBezTo>
                    <a:pt x="44" y="468"/>
                    <a:pt x="47" y="466"/>
                    <a:pt x="50" y="464"/>
                  </a:cubicBezTo>
                  <a:cubicBezTo>
                    <a:pt x="51" y="456"/>
                    <a:pt x="49" y="448"/>
                    <a:pt x="49" y="440"/>
                  </a:cubicBezTo>
                  <a:cubicBezTo>
                    <a:pt x="49" y="432"/>
                    <a:pt x="48" y="424"/>
                    <a:pt x="49" y="416"/>
                  </a:cubicBezTo>
                  <a:cubicBezTo>
                    <a:pt x="49" y="408"/>
                    <a:pt x="48" y="400"/>
                    <a:pt x="49" y="392"/>
                  </a:cubicBezTo>
                  <a:cubicBezTo>
                    <a:pt x="53" y="390"/>
                    <a:pt x="56" y="391"/>
                    <a:pt x="59" y="391"/>
                  </a:cubicBezTo>
                  <a:cubicBezTo>
                    <a:pt x="63" y="391"/>
                    <a:pt x="67" y="390"/>
                    <a:pt x="70" y="388"/>
                  </a:cubicBezTo>
                  <a:cubicBezTo>
                    <a:pt x="72" y="386"/>
                    <a:pt x="75" y="385"/>
                    <a:pt x="77" y="383"/>
                  </a:cubicBezTo>
                  <a:cubicBezTo>
                    <a:pt x="97" y="373"/>
                    <a:pt x="114" y="359"/>
                    <a:pt x="130" y="343"/>
                  </a:cubicBezTo>
                  <a:cubicBezTo>
                    <a:pt x="133" y="339"/>
                    <a:pt x="136" y="335"/>
                    <a:pt x="139" y="331"/>
                  </a:cubicBezTo>
                  <a:cubicBezTo>
                    <a:pt x="157" y="310"/>
                    <a:pt x="172" y="286"/>
                    <a:pt x="187" y="263"/>
                  </a:cubicBezTo>
                  <a:cubicBezTo>
                    <a:pt x="209" y="227"/>
                    <a:pt x="228" y="190"/>
                    <a:pt x="246" y="152"/>
                  </a:cubicBezTo>
                  <a:cubicBezTo>
                    <a:pt x="260" y="122"/>
                    <a:pt x="273" y="91"/>
                    <a:pt x="283" y="59"/>
                  </a:cubicBezTo>
                  <a:cubicBezTo>
                    <a:pt x="286" y="50"/>
                    <a:pt x="287" y="41"/>
                    <a:pt x="289" y="31"/>
                  </a:cubicBezTo>
                  <a:cubicBezTo>
                    <a:pt x="290" y="23"/>
                    <a:pt x="292" y="14"/>
                    <a:pt x="293" y="6"/>
                  </a:cubicBezTo>
                  <a:cubicBezTo>
                    <a:pt x="294" y="5"/>
                    <a:pt x="294" y="3"/>
                    <a:pt x="295" y="2"/>
                  </a:cubicBezTo>
                  <a:cubicBezTo>
                    <a:pt x="295" y="1"/>
                    <a:pt x="297" y="0"/>
                    <a:pt x="298" y="0"/>
                  </a:cubicBezTo>
                  <a:cubicBezTo>
                    <a:pt x="299" y="0"/>
                    <a:pt x="301" y="1"/>
                    <a:pt x="301" y="2"/>
                  </a:cubicBezTo>
                  <a:cubicBezTo>
                    <a:pt x="305" y="13"/>
                    <a:pt x="309" y="24"/>
                    <a:pt x="312" y="35"/>
                  </a:cubicBezTo>
                  <a:cubicBezTo>
                    <a:pt x="314" y="40"/>
                    <a:pt x="314" y="45"/>
                    <a:pt x="314" y="51"/>
                  </a:cubicBezTo>
                  <a:cubicBezTo>
                    <a:pt x="314" y="63"/>
                    <a:pt x="315" y="74"/>
                    <a:pt x="317" y="86"/>
                  </a:cubicBezTo>
                  <a:cubicBezTo>
                    <a:pt x="318" y="89"/>
                    <a:pt x="318" y="92"/>
                    <a:pt x="318" y="95"/>
                  </a:cubicBezTo>
                  <a:cubicBezTo>
                    <a:pt x="318" y="126"/>
                    <a:pt x="318" y="156"/>
                    <a:pt x="317" y="187"/>
                  </a:cubicBezTo>
                  <a:cubicBezTo>
                    <a:pt x="317" y="206"/>
                    <a:pt x="315" y="225"/>
                    <a:pt x="310" y="243"/>
                  </a:cubicBezTo>
                  <a:cubicBezTo>
                    <a:pt x="305" y="263"/>
                    <a:pt x="298" y="282"/>
                    <a:pt x="292" y="301"/>
                  </a:cubicBezTo>
                  <a:cubicBezTo>
                    <a:pt x="289" y="310"/>
                    <a:pt x="287" y="318"/>
                    <a:pt x="285" y="326"/>
                  </a:cubicBezTo>
                  <a:cubicBezTo>
                    <a:pt x="283" y="332"/>
                    <a:pt x="281" y="338"/>
                    <a:pt x="279" y="344"/>
                  </a:cubicBezTo>
                  <a:cubicBezTo>
                    <a:pt x="275" y="354"/>
                    <a:pt x="272" y="363"/>
                    <a:pt x="268" y="373"/>
                  </a:cubicBezTo>
                  <a:cubicBezTo>
                    <a:pt x="264" y="384"/>
                    <a:pt x="261" y="395"/>
                    <a:pt x="255" y="404"/>
                  </a:cubicBezTo>
                  <a:cubicBezTo>
                    <a:pt x="249" y="414"/>
                    <a:pt x="245" y="424"/>
                    <a:pt x="239" y="434"/>
                  </a:cubicBezTo>
                  <a:cubicBezTo>
                    <a:pt x="235" y="440"/>
                    <a:pt x="231" y="445"/>
                    <a:pt x="230" y="452"/>
                  </a:cubicBezTo>
                  <a:cubicBezTo>
                    <a:pt x="218" y="470"/>
                    <a:pt x="208" y="488"/>
                    <a:pt x="194" y="503"/>
                  </a:cubicBezTo>
                  <a:cubicBezTo>
                    <a:pt x="191" y="506"/>
                    <a:pt x="189" y="509"/>
                    <a:pt x="188" y="514"/>
                  </a:cubicBezTo>
                  <a:cubicBezTo>
                    <a:pt x="187" y="518"/>
                    <a:pt x="183" y="520"/>
                    <a:pt x="179" y="520"/>
                  </a:cubicBezTo>
                  <a:cubicBezTo>
                    <a:pt x="174" y="521"/>
                    <a:pt x="169" y="521"/>
                    <a:pt x="164" y="521"/>
                  </a:cubicBezTo>
                  <a:close/>
                  <a:moveTo>
                    <a:pt x="281" y="110"/>
                  </a:moveTo>
                  <a:cubicBezTo>
                    <a:pt x="280" y="111"/>
                    <a:pt x="278" y="111"/>
                    <a:pt x="278" y="111"/>
                  </a:cubicBezTo>
                  <a:cubicBezTo>
                    <a:pt x="277" y="113"/>
                    <a:pt x="276" y="116"/>
                    <a:pt x="275" y="118"/>
                  </a:cubicBezTo>
                  <a:cubicBezTo>
                    <a:pt x="253" y="171"/>
                    <a:pt x="228" y="223"/>
                    <a:pt x="197" y="272"/>
                  </a:cubicBezTo>
                  <a:cubicBezTo>
                    <a:pt x="195" y="274"/>
                    <a:pt x="194" y="276"/>
                    <a:pt x="193" y="278"/>
                  </a:cubicBezTo>
                  <a:cubicBezTo>
                    <a:pt x="183" y="296"/>
                    <a:pt x="171" y="313"/>
                    <a:pt x="158" y="329"/>
                  </a:cubicBezTo>
                  <a:cubicBezTo>
                    <a:pt x="152" y="336"/>
                    <a:pt x="147" y="344"/>
                    <a:pt x="140" y="351"/>
                  </a:cubicBezTo>
                  <a:cubicBezTo>
                    <a:pt x="122" y="370"/>
                    <a:pt x="103" y="386"/>
                    <a:pt x="79" y="397"/>
                  </a:cubicBezTo>
                  <a:cubicBezTo>
                    <a:pt x="77" y="398"/>
                    <a:pt x="75" y="399"/>
                    <a:pt x="73" y="401"/>
                  </a:cubicBezTo>
                  <a:cubicBezTo>
                    <a:pt x="77" y="405"/>
                    <a:pt x="81" y="408"/>
                    <a:pt x="85" y="412"/>
                  </a:cubicBezTo>
                  <a:cubicBezTo>
                    <a:pt x="89" y="415"/>
                    <a:pt x="92" y="418"/>
                    <a:pt x="96" y="421"/>
                  </a:cubicBezTo>
                  <a:cubicBezTo>
                    <a:pt x="100" y="424"/>
                    <a:pt x="103" y="428"/>
                    <a:pt x="107" y="430"/>
                  </a:cubicBezTo>
                  <a:cubicBezTo>
                    <a:pt x="117" y="426"/>
                    <a:pt x="126" y="423"/>
                    <a:pt x="135" y="419"/>
                  </a:cubicBezTo>
                  <a:cubicBezTo>
                    <a:pt x="145" y="414"/>
                    <a:pt x="155" y="410"/>
                    <a:pt x="165" y="407"/>
                  </a:cubicBezTo>
                  <a:cubicBezTo>
                    <a:pt x="167" y="404"/>
                    <a:pt x="169" y="401"/>
                    <a:pt x="170" y="399"/>
                  </a:cubicBezTo>
                  <a:cubicBezTo>
                    <a:pt x="185" y="376"/>
                    <a:pt x="197" y="351"/>
                    <a:pt x="207" y="326"/>
                  </a:cubicBezTo>
                  <a:cubicBezTo>
                    <a:pt x="216" y="304"/>
                    <a:pt x="225" y="282"/>
                    <a:pt x="233" y="260"/>
                  </a:cubicBezTo>
                  <a:cubicBezTo>
                    <a:pt x="238" y="247"/>
                    <a:pt x="242" y="234"/>
                    <a:pt x="247" y="221"/>
                  </a:cubicBezTo>
                  <a:cubicBezTo>
                    <a:pt x="251" y="208"/>
                    <a:pt x="254" y="196"/>
                    <a:pt x="259" y="184"/>
                  </a:cubicBezTo>
                  <a:cubicBezTo>
                    <a:pt x="266" y="165"/>
                    <a:pt x="272" y="146"/>
                    <a:pt x="276" y="126"/>
                  </a:cubicBezTo>
                  <a:cubicBezTo>
                    <a:pt x="277" y="120"/>
                    <a:pt x="279" y="115"/>
                    <a:pt x="280" y="110"/>
                  </a:cubicBezTo>
                  <a:cubicBezTo>
                    <a:pt x="281" y="109"/>
                    <a:pt x="281" y="108"/>
                    <a:pt x="281" y="106"/>
                  </a:cubicBezTo>
                  <a:cubicBezTo>
                    <a:pt x="279" y="108"/>
                    <a:pt x="280" y="109"/>
                    <a:pt x="281" y="110"/>
                  </a:cubicBezTo>
                  <a:close/>
                  <a:moveTo>
                    <a:pt x="181" y="495"/>
                  </a:moveTo>
                  <a:cubicBezTo>
                    <a:pt x="182" y="495"/>
                    <a:pt x="182" y="495"/>
                    <a:pt x="183" y="494"/>
                  </a:cubicBezTo>
                  <a:cubicBezTo>
                    <a:pt x="194" y="482"/>
                    <a:pt x="202" y="468"/>
                    <a:pt x="211" y="455"/>
                  </a:cubicBezTo>
                  <a:cubicBezTo>
                    <a:pt x="215" y="448"/>
                    <a:pt x="218" y="442"/>
                    <a:pt x="221" y="435"/>
                  </a:cubicBezTo>
                  <a:cubicBezTo>
                    <a:pt x="228" y="423"/>
                    <a:pt x="236" y="411"/>
                    <a:pt x="242" y="398"/>
                  </a:cubicBezTo>
                  <a:cubicBezTo>
                    <a:pt x="248" y="388"/>
                    <a:pt x="251" y="378"/>
                    <a:pt x="255" y="368"/>
                  </a:cubicBezTo>
                  <a:cubicBezTo>
                    <a:pt x="258" y="359"/>
                    <a:pt x="262" y="349"/>
                    <a:pt x="265" y="339"/>
                  </a:cubicBezTo>
                  <a:cubicBezTo>
                    <a:pt x="267" y="334"/>
                    <a:pt x="270" y="328"/>
                    <a:pt x="271" y="322"/>
                  </a:cubicBezTo>
                  <a:cubicBezTo>
                    <a:pt x="273" y="313"/>
                    <a:pt x="276" y="304"/>
                    <a:pt x="279" y="295"/>
                  </a:cubicBezTo>
                  <a:cubicBezTo>
                    <a:pt x="285" y="277"/>
                    <a:pt x="292" y="259"/>
                    <a:pt x="296" y="240"/>
                  </a:cubicBezTo>
                  <a:cubicBezTo>
                    <a:pt x="301" y="222"/>
                    <a:pt x="303" y="203"/>
                    <a:pt x="304" y="184"/>
                  </a:cubicBezTo>
                  <a:cubicBezTo>
                    <a:pt x="305" y="154"/>
                    <a:pt x="304" y="125"/>
                    <a:pt x="304" y="96"/>
                  </a:cubicBezTo>
                  <a:cubicBezTo>
                    <a:pt x="304" y="90"/>
                    <a:pt x="304" y="84"/>
                    <a:pt x="301" y="78"/>
                  </a:cubicBezTo>
                  <a:cubicBezTo>
                    <a:pt x="301" y="80"/>
                    <a:pt x="300" y="81"/>
                    <a:pt x="300" y="82"/>
                  </a:cubicBezTo>
                  <a:cubicBezTo>
                    <a:pt x="295" y="102"/>
                    <a:pt x="290" y="121"/>
                    <a:pt x="286" y="141"/>
                  </a:cubicBezTo>
                  <a:cubicBezTo>
                    <a:pt x="282" y="154"/>
                    <a:pt x="278" y="168"/>
                    <a:pt x="273" y="181"/>
                  </a:cubicBezTo>
                  <a:cubicBezTo>
                    <a:pt x="271" y="188"/>
                    <a:pt x="268" y="195"/>
                    <a:pt x="266" y="202"/>
                  </a:cubicBezTo>
                  <a:cubicBezTo>
                    <a:pt x="261" y="217"/>
                    <a:pt x="257" y="232"/>
                    <a:pt x="252" y="247"/>
                  </a:cubicBezTo>
                  <a:cubicBezTo>
                    <a:pt x="240" y="278"/>
                    <a:pt x="229" y="308"/>
                    <a:pt x="216" y="338"/>
                  </a:cubicBezTo>
                  <a:cubicBezTo>
                    <a:pt x="207" y="361"/>
                    <a:pt x="196" y="383"/>
                    <a:pt x="182" y="403"/>
                  </a:cubicBezTo>
                  <a:cubicBezTo>
                    <a:pt x="177" y="410"/>
                    <a:pt x="173" y="417"/>
                    <a:pt x="169" y="425"/>
                  </a:cubicBezTo>
                  <a:cubicBezTo>
                    <a:pt x="168" y="425"/>
                    <a:pt x="168" y="426"/>
                    <a:pt x="168" y="427"/>
                  </a:cubicBezTo>
                  <a:cubicBezTo>
                    <a:pt x="165" y="434"/>
                    <a:pt x="161" y="441"/>
                    <a:pt x="159" y="448"/>
                  </a:cubicBezTo>
                  <a:cubicBezTo>
                    <a:pt x="158" y="452"/>
                    <a:pt x="156" y="455"/>
                    <a:pt x="154" y="458"/>
                  </a:cubicBezTo>
                  <a:cubicBezTo>
                    <a:pt x="153" y="460"/>
                    <a:pt x="151" y="463"/>
                    <a:pt x="150" y="465"/>
                  </a:cubicBezTo>
                  <a:cubicBezTo>
                    <a:pt x="150" y="466"/>
                    <a:pt x="150" y="466"/>
                    <a:pt x="150" y="466"/>
                  </a:cubicBezTo>
                  <a:cubicBezTo>
                    <a:pt x="159" y="475"/>
                    <a:pt x="169" y="484"/>
                    <a:pt x="178" y="493"/>
                  </a:cubicBezTo>
                  <a:cubicBezTo>
                    <a:pt x="179" y="494"/>
                    <a:pt x="180" y="495"/>
                    <a:pt x="181" y="495"/>
                  </a:cubicBezTo>
                  <a:close/>
                  <a:moveTo>
                    <a:pt x="99" y="441"/>
                  </a:moveTo>
                  <a:cubicBezTo>
                    <a:pt x="92" y="436"/>
                    <a:pt x="87" y="431"/>
                    <a:pt x="81" y="427"/>
                  </a:cubicBezTo>
                  <a:cubicBezTo>
                    <a:pt x="75" y="422"/>
                    <a:pt x="70" y="416"/>
                    <a:pt x="62" y="412"/>
                  </a:cubicBezTo>
                  <a:cubicBezTo>
                    <a:pt x="62" y="417"/>
                    <a:pt x="62" y="420"/>
                    <a:pt x="62" y="423"/>
                  </a:cubicBezTo>
                  <a:cubicBezTo>
                    <a:pt x="62" y="435"/>
                    <a:pt x="63" y="447"/>
                    <a:pt x="62" y="460"/>
                  </a:cubicBezTo>
                  <a:cubicBezTo>
                    <a:pt x="61" y="466"/>
                    <a:pt x="60" y="471"/>
                    <a:pt x="55" y="475"/>
                  </a:cubicBezTo>
                  <a:cubicBezTo>
                    <a:pt x="54" y="475"/>
                    <a:pt x="53" y="476"/>
                    <a:pt x="52" y="477"/>
                  </a:cubicBezTo>
                  <a:cubicBezTo>
                    <a:pt x="50" y="482"/>
                    <a:pt x="45" y="485"/>
                    <a:pt x="42" y="488"/>
                  </a:cubicBezTo>
                  <a:cubicBezTo>
                    <a:pt x="38" y="491"/>
                    <a:pt x="35" y="493"/>
                    <a:pt x="31" y="496"/>
                  </a:cubicBezTo>
                  <a:cubicBezTo>
                    <a:pt x="30" y="497"/>
                    <a:pt x="29" y="498"/>
                    <a:pt x="31" y="500"/>
                  </a:cubicBezTo>
                  <a:cubicBezTo>
                    <a:pt x="34" y="500"/>
                    <a:pt x="39" y="500"/>
                    <a:pt x="42" y="501"/>
                  </a:cubicBezTo>
                  <a:cubicBezTo>
                    <a:pt x="49" y="503"/>
                    <a:pt x="55" y="502"/>
                    <a:pt x="61" y="503"/>
                  </a:cubicBezTo>
                  <a:cubicBezTo>
                    <a:pt x="63" y="503"/>
                    <a:pt x="64" y="503"/>
                    <a:pt x="66" y="503"/>
                  </a:cubicBezTo>
                  <a:cubicBezTo>
                    <a:pt x="69" y="512"/>
                    <a:pt x="71" y="520"/>
                    <a:pt x="73" y="528"/>
                  </a:cubicBezTo>
                  <a:cubicBezTo>
                    <a:pt x="74" y="535"/>
                    <a:pt x="75" y="541"/>
                    <a:pt x="75" y="548"/>
                  </a:cubicBezTo>
                  <a:cubicBezTo>
                    <a:pt x="76" y="553"/>
                    <a:pt x="76" y="557"/>
                    <a:pt x="78" y="562"/>
                  </a:cubicBezTo>
                  <a:cubicBezTo>
                    <a:pt x="81" y="560"/>
                    <a:pt x="81" y="557"/>
                    <a:pt x="82" y="554"/>
                  </a:cubicBezTo>
                  <a:cubicBezTo>
                    <a:pt x="85" y="547"/>
                    <a:pt x="88" y="540"/>
                    <a:pt x="91" y="533"/>
                  </a:cubicBezTo>
                  <a:cubicBezTo>
                    <a:pt x="92" y="528"/>
                    <a:pt x="96" y="525"/>
                    <a:pt x="96" y="520"/>
                  </a:cubicBezTo>
                  <a:cubicBezTo>
                    <a:pt x="97" y="516"/>
                    <a:pt x="100" y="512"/>
                    <a:pt x="101" y="507"/>
                  </a:cubicBezTo>
                  <a:cubicBezTo>
                    <a:pt x="101" y="504"/>
                    <a:pt x="103" y="503"/>
                    <a:pt x="106" y="503"/>
                  </a:cubicBezTo>
                  <a:cubicBezTo>
                    <a:pt x="108" y="502"/>
                    <a:pt x="110" y="502"/>
                    <a:pt x="112" y="503"/>
                  </a:cubicBezTo>
                  <a:cubicBezTo>
                    <a:pt x="121" y="506"/>
                    <a:pt x="131" y="505"/>
                    <a:pt x="140" y="506"/>
                  </a:cubicBezTo>
                  <a:cubicBezTo>
                    <a:pt x="148" y="508"/>
                    <a:pt x="157" y="507"/>
                    <a:pt x="166" y="507"/>
                  </a:cubicBezTo>
                  <a:cubicBezTo>
                    <a:pt x="167" y="507"/>
                    <a:pt x="168" y="507"/>
                    <a:pt x="168" y="505"/>
                  </a:cubicBezTo>
                  <a:cubicBezTo>
                    <a:pt x="162" y="498"/>
                    <a:pt x="155" y="491"/>
                    <a:pt x="148" y="485"/>
                  </a:cubicBezTo>
                  <a:cubicBezTo>
                    <a:pt x="145" y="481"/>
                    <a:pt x="141" y="479"/>
                    <a:pt x="141" y="473"/>
                  </a:cubicBezTo>
                  <a:cubicBezTo>
                    <a:pt x="141" y="472"/>
                    <a:pt x="139" y="470"/>
                    <a:pt x="138" y="469"/>
                  </a:cubicBezTo>
                  <a:cubicBezTo>
                    <a:pt x="136" y="465"/>
                    <a:pt x="136" y="461"/>
                    <a:pt x="138" y="458"/>
                  </a:cubicBezTo>
                  <a:cubicBezTo>
                    <a:pt x="144" y="451"/>
                    <a:pt x="148" y="443"/>
                    <a:pt x="150" y="434"/>
                  </a:cubicBezTo>
                  <a:cubicBezTo>
                    <a:pt x="150" y="433"/>
                    <a:pt x="151" y="432"/>
                    <a:pt x="151" y="431"/>
                  </a:cubicBezTo>
                  <a:cubicBezTo>
                    <a:pt x="152" y="429"/>
                    <a:pt x="155" y="428"/>
                    <a:pt x="152" y="426"/>
                  </a:cubicBezTo>
                  <a:cubicBezTo>
                    <a:pt x="150" y="424"/>
                    <a:pt x="149" y="426"/>
                    <a:pt x="147" y="427"/>
                  </a:cubicBezTo>
                  <a:cubicBezTo>
                    <a:pt x="146" y="427"/>
                    <a:pt x="145" y="428"/>
                    <a:pt x="143" y="428"/>
                  </a:cubicBezTo>
                  <a:cubicBezTo>
                    <a:pt x="130" y="435"/>
                    <a:pt x="117" y="441"/>
                    <a:pt x="102" y="441"/>
                  </a:cubicBezTo>
                  <a:cubicBezTo>
                    <a:pt x="101" y="441"/>
                    <a:pt x="100" y="441"/>
                    <a:pt x="99" y="441"/>
                  </a:cubicBezTo>
                  <a:close/>
                  <a:moveTo>
                    <a:pt x="113" y="521"/>
                  </a:moveTo>
                  <a:cubicBezTo>
                    <a:pt x="102" y="539"/>
                    <a:pt x="95" y="556"/>
                    <a:pt x="95" y="564"/>
                  </a:cubicBezTo>
                  <a:cubicBezTo>
                    <a:pt x="114" y="553"/>
                    <a:pt x="131" y="539"/>
                    <a:pt x="145" y="522"/>
                  </a:cubicBezTo>
                  <a:cubicBezTo>
                    <a:pt x="140" y="521"/>
                    <a:pt x="126" y="520"/>
                    <a:pt x="113" y="5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9367838" y="5473700"/>
              <a:ext cx="33338" cy="39688"/>
            </a:xfrm>
            <a:custGeom>
              <a:avLst/>
              <a:gdLst>
                <a:gd name="T0" fmla="*/ 12 w 12"/>
                <a:gd name="T1" fmla="*/ 1 h 14"/>
                <a:gd name="T2" fmla="*/ 5 w 12"/>
                <a:gd name="T3" fmla="*/ 13 h 14"/>
                <a:gd name="T4" fmla="*/ 2 w 12"/>
                <a:gd name="T5" fmla="*/ 14 h 14"/>
                <a:gd name="T6" fmla="*/ 1 w 12"/>
                <a:gd name="T7" fmla="*/ 12 h 14"/>
                <a:gd name="T8" fmla="*/ 6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0" y="7"/>
                    <a:pt x="8" y="10"/>
                    <a:pt x="5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8"/>
                    <a:pt x="2" y="2"/>
                    <a:pt x="6" y="0"/>
                  </a:cubicBezTo>
                  <a:cubicBezTo>
                    <a:pt x="7" y="0"/>
                    <a:pt x="9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9426575" y="5495925"/>
              <a:ext cx="25400" cy="36513"/>
            </a:xfrm>
            <a:custGeom>
              <a:avLst/>
              <a:gdLst>
                <a:gd name="T0" fmla="*/ 9 w 9"/>
                <a:gd name="T1" fmla="*/ 7 h 13"/>
                <a:gd name="T2" fmla="*/ 7 w 9"/>
                <a:gd name="T3" fmla="*/ 11 h 13"/>
                <a:gd name="T4" fmla="*/ 4 w 9"/>
                <a:gd name="T5" fmla="*/ 13 h 13"/>
                <a:gd name="T6" fmla="*/ 2 w 9"/>
                <a:gd name="T7" fmla="*/ 11 h 13"/>
                <a:gd name="T8" fmla="*/ 1 w 9"/>
                <a:gd name="T9" fmla="*/ 4 h 13"/>
                <a:gd name="T10" fmla="*/ 4 w 9"/>
                <a:gd name="T11" fmla="*/ 0 h 13"/>
                <a:gd name="T12" fmla="*/ 9 w 9"/>
                <a:gd name="T13" fmla="*/ 4 h 13"/>
                <a:gd name="T14" fmla="*/ 9 w 9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3">
                  <a:moveTo>
                    <a:pt x="9" y="7"/>
                  </a:moveTo>
                  <a:cubicBezTo>
                    <a:pt x="9" y="8"/>
                    <a:pt x="8" y="10"/>
                    <a:pt x="7" y="11"/>
                  </a:cubicBezTo>
                  <a:cubicBezTo>
                    <a:pt x="7" y="12"/>
                    <a:pt x="5" y="13"/>
                    <a:pt x="4" y="13"/>
                  </a:cubicBezTo>
                  <a:cubicBezTo>
                    <a:pt x="3" y="13"/>
                    <a:pt x="2" y="12"/>
                    <a:pt x="2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6" y="0"/>
                    <a:pt x="8" y="1"/>
                    <a:pt x="9" y="4"/>
                  </a:cubicBezTo>
                  <a:cubicBezTo>
                    <a:pt x="9" y="5"/>
                    <a:pt x="9" y="5"/>
                    <a:pt x="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42"/>
            <p:cNvSpPr/>
            <p:nvPr/>
          </p:nvSpPr>
          <p:spPr bwMode="auto">
            <a:xfrm>
              <a:off x="10009188" y="4195763"/>
              <a:ext cx="163513" cy="809625"/>
            </a:xfrm>
            <a:custGeom>
              <a:avLst/>
              <a:gdLst>
                <a:gd name="T0" fmla="*/ 57 w 58"/>
                <a:gd name="T1" fmla="*/ 74 h 289"/>
                <a:gd name="T2" fmla="*/ 49 w 58"/>
                <a:gd name="T3" fmla="*/ 5 h 289"/>
                <a:gd name="T4" fmla="*/ 41 w 58"/>
                <a:gd name="T5" fmla="*/ 7 h 289"/>
                <a:gd name="T6" fmla="*/ 41 w 58"/>
                <a:gd name="T7" fmla="*/ 74 h 289"/>
                <a:gd name="T8" fmla="*/ 32 w 58"/>
                <a:gd name="T9" fmla="*/ 148 h 289"/>
                <a:gd name="T10" fmla="*/ 2 w 58"/>
                <a:gd name="T11" fmla="*/ 276 h 289"/>
                <a:gd name="T12" fmla="*/ 15 w 58"/>
                <a:gd name="T13" fmla="*/ 282 h 289"/>
                <a:gd name="T14" fmla="*/ 53 w 58"/>
                <a:gd name="T15" fmla="*/ 146 h 289"/>
                <a:gd name="T16" fmla="*/ 57 w 58"/>
                <a:gd name="T17" fmla="*/ 7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89">
                  <a:moveTo>
                    <a:pt x="57" y="74"/>
                  </a:moveTo>
                  <a:cubicBezTo>
                    <a:pt x="56" y="52"/>
                    <a:pt x="57" y="26"/>
                    <a:pt x="49" y="5"/>
                  </a:cubicBezTo>
                  <a:cubicBezTo>
                    <a:pt x="47" y="0"/>
                    <a:pt x="39" y="2"/>
                    <a:pt x="41" y="7"/>
                  </a:cubicBezTo>
                  <a:cubicBezTo>
                    <a:pt x="48" y="27"/>
                    <a:pt x="42" y="53"/>
                    <a:pt x="41" y="74"/>
                  </a:cubicBezTo>
                  <a:cubicBezTo>
                    <a:pt x="40" y="99"/>
                    <a:pt x="37" y="123"/>
                    <a:pt x="32" y="148"/>
                  </a:cubicBezTo>
                  <a:cubicBezTo>
                    <a:pt x="24" y="191"/>
                    <a:pt x="14" y="234"/>
                    <a:pt x="2" y="276"/>
                  </a:cubicBezTo>
                  <a:cubicBezTo>
                    <a:pt x="0" y="284"/>
                    <a:pt x="12" y="289"/>
                    <a:pt x="15" y="282"/>
                  </a:cubicBezTo>
                  <a:cubicBezTo>
                    <a:pt x="34" y="238"/>
                    <a:pt x="46" y="193"/>
                    <a:pt x="53" y="146"/>
                  </a:cubicBezTo>
                  <a:cubicBezTo>
                    <a:pt x="57" y="121"/>
                    <a:pt x="58" y="98"/>
                    <a:pt x="57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43"/>
            <p:cNvSpPr/>
            <p:nvPr/>
          </p:nvSpPr>
          <p:spPr bwMode="auto">
            <a:xfrm>
              <a:off x="10194925" y="4287838"/>
              <a:ext cx="74613" cy="431800"/>
            </a:xfrm>
            <a:custGeom>
              <a:avLst/>
              <a:gdLst>
                <a:gd name="T0" fmla="*/ 23 w 27"/>
                <a:gd name="T1" fmla="*/ 5 h 154"/>
                <a:gd name="T2" fmla="*/ 15 w 27"/>
                <a:gd name="T3" fmla="*/ 5 h 154"/>
                <a:gd name="T4" fmla="*/ 10 w 27"/>
                <a:gd name="T5" fmla="*/ 75 h 154"/>
                <a:gd name="T6" fmla="*/ 1 w 27"/>
                <a:gd name="T7" fmla="*/ 145 h 154"/>
                <a:gd name="T8" fmla="*/ 13 w 27"/>
                <a:gd name="T9" fmla="*/ 147 h 154"/>
                <a:gd name="T10" fmla="*/ 24 w 27"/>
                <a:gd name="T11" fmla="*/ 82 h 154"/>
                <a:gd name="T12" fmla="*/ 23 w 27"/>
                <a:gd name="T1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54">
                  <a:moveTo>
                    <a:pt x="23" y="5"/>
                  </a:moveTo>
                  <a:cubicBezTo>
                    <a:pt x="23" y="0"/>
                    <a:pt x="15" y="0"/>
                    <a:pt x="15" y="5"/>
                  </a:cubicBezTo>
                  <a:cubicBezTo>
                    <a:pt x="13" y="28"/>
                    <a:pt x="13" y="52"/>
                    <a:pt x="10" y="75"/>
                  </a:cubicBezTo>
                  <a:cubicBezTo>
                    <a:pt x="8" y="99"/>
                    <a:pt x="3" y="122"/>
                    <a:pt x="1" y="145"/>
                  </a:cubicBezTo>
                  <a:cubicBezTo>
                    <a:pt x="0" y="152"/>
                    <a:pt x="11" y="154"/>
                    <a:pt x="13" y="147"/>
                  </a:cubicBezTo>
                  <a:cubicBezTo>
                    <a:pt x="17" y="125"/>
                    <a:pt x="22" y="104"/>
                    <a:pt x="24" y="82"/>
                  </a:cubicBezTo>
                  <a:cubicBezTo>
                    <a:pt x="27" y="57"/>
                    <a:pt x="25" y="31"/>
                    <a:pt x="2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14181792">
            <a:off x="3784634" y="1508398"/>
            <a:ext cx="1638300" cy="1325563"/>
            <a:chOff x="7820025" y="6410325"/>
            <a:chExt cx="1638300" cy="1325563"/>
          </a:xfrm>
        </p:grpSpPr>
        <p:sp>
          <p:nvSpPr>
            <p:cNvPr id="38" name="Freeform 56"/>
            <p:cNvSpPr>
              <a:spLocks noEditPoints="1"/>
            </p:cNvSpPr>
            <p:nvPr/>
          </p:nvSpPr>
          <p:spPr bwMode="auto">
            <a:xfrm>
              <a:off x="8853488" y="7216775"/>
              <a:ext cx="450850" cy="476250"/>
            </a:xfrm>
            <a:custGeom>
              <a:avLst/>
              <a:gdLst>
                <a:gd name="T0" fmla="*/ 161 w 161"/>
                <a:gd name="T1" fmla="*/ 94 h 170"/>
                <a:gd name="T2" fmla="*/ 140 w 161"/>
                <a:gd name="T3" fmla="*/ 140 h 170"/>
                <a:gd name="T4" fmla="*/ 92 w 161"/>
                <a:gd name="T5" fmla="*/ 168 h 170"/>
                <a:gd name="T6" fmla="*/ 33 w 161"/>
                <a:gd name="T7" fmla="*/ 159 h 170"/>
                <a:gd name="T8" fmla="*/ 15 w 161"/>
                <a:gd name="T9" fmla="*/ 143 h 170"/>
                <a:gd name="T10" fmla="*/ 18 w 161"/>
                <a:gd name="T11" fmla="*/ 127 h 170"/>
                <a:gd name="T12" fmla="*/ 15 w 161"/>
                <a:gd name="T13" fmla="*/ 120 h 170"/>
                <a:gd name="T14" fmla="*/ 4 w 161"/>
                <a:gd name="T15" fmla="*/ 86 h 170"/>
                <a:gd name="T16" fmla="*/ 3 w 161"/>
                <a:gd name="T17" fmla="*/ 55 h 170"/>
                <a:gd name="T18" fmla="*/ 9 w 161"/>
                <a:gd name="T19" fmla="*/ 31 h 170"/>
                <a:gd name="T20" fmla="*/ 14 w 161"/>
                <a:gd name="T21" fmla="*/ 20 h 170"/>
                <a:gd name="T22" fmla="*/ 34 w 161"/>
                <a:gd name="T23" fmla="*/ 24 h 170"/>
                <a:gd name="T24" fmla="*/ 25 w 161"/>
                <a:gd name="T25" fmla="*/ 12 h 170"/>
                <a:gd name="T26" fmla="*/ 56 w 161"/>
                <a:gd name="T27" fmla="*/ 17 h 170"/>
                <a:gd name="T28" fmla="*/ 63 w 161"/>
                <a:gd name="T29" fmla="*/ 13 h 170"/>
                <a:gd name="T30" fmla="*/ 67 w 161"/>
                <a:gd name="T31" fmla="*/ 4 h 170"/>
                <a:gd name="T32" fmla="*/ 83 w 161"/>
                <a:gd name="T33" fmla="*/ 20 h 170"/>
                <a:gd name="T34" fmla="*/ 85 w 161"/>
                <a:gd name="T35" fmla="*/ 6 h 170"/>
                <a:gd name="T36" fmla="*/ 128 w 161"/>
                <a:gd name="T37" fmla="*/ 23 h 170"/>
                <a:gd name="T38" fmla="*/ 160 w 161"/>
                <a:gd name="T39" fmla="*/ 77 h 170"/>
                <a:gd name="T40" fmla="*/ 155 w 161"/>
                <a:gd name="T41" fmla="*/ 98 h 170"/>
                <a:gd name="T42" fmla="*/ 50 w 161"/>
                <a:gd name="T43" fmla="*/ 94 h 170"/>
                <a:gd name="T44" fmla="*/ 21 w 161"/>
                <a:gd name="T45" fmla="*/ 55 h 170"/>
                <a:gd name="T46" fmla="*/ 7 w 161"/>
                <a:gd name="T47" fmla="*/ 57 h 170"/>
                <a:gd name="T48" fmla="*/ 25 w 161"/>
                <a:gd name="T49" fmla="*/ 82 h 170"/>
                <a:gd name="T50" fmla="*/ 50 w 161"/>
                <a:gd name="T51" fmla="*/ 94 h 170"/>
                <a:gd name="T52" fmla="*/ 17 w 161"/>
                <a:gd name="T53" fmla="*/ 84 h 170"/>
                <a:gd name="T54" fmla="*/ 12 w 161"/>
                <a:gd name="T55" fmla="*/ 89 h 170"/>
                <a:gd name="T56" fmla="*/ 38 w 161"/>
                <a:gd name="T57" fmla="*/ 107 h 170"/>
                <a:gd name="T58" fmla="*/ 89 w 161"/>
                <a:gd name="T59" fmla="*/ 25 h 170"/>
                <a:gd name="T60" fmla="*/ 97 w 161"/>
                <a:gd name="T61" fmla="*/ 30 h 170"/>
                <a:gd name="T62" fmla="*/ 91 w 161"/>
                <a:gd name="T63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70">
                  <a:moveTo>
                    <a:pt x="157" y="100"/>
                  </a:moveTo>
                  <a:cubicBezTo>
                    <a:pt x="158" y="98"/>
                    <a:pt x="160" y="96"/>
                    <a:pt x="161" y="94"/>
                  </a:cubicBezTo>
                  <a:cubicBezTo>
                    <a:pt x="161" y="110"/>
                    <a:pt x="157" y="124"/>
                    <a:pt x="145" y="134"/>
                  </a:cubicBezTo>
                  <a:cubicBezTo>
                    <a:pt x="143" y="136"/>
                    <a:pt x="142" y="138"/>
                    <a:pt x="140" y="140"/>
                  </a:cubicBezTo>
                  <a:cubicBezTo>
                    <a:pt x="129" y="154"/>
                    <a:pt x="113" y="162"/>
                    <a:pt x="96" y="167"/>
                  </a:cubicBezTo>
                  <a:cubicBezTo>
                    <a:pt x="95" y="168"/>
                    <a:pt x="93" y="168"/>
                    <a:pt x="92" y="168"/>
                  </a:cubicBezTo>
                  <a:cubicBezTo>
                    <a:pt x="79" y="168"/>
                    <a:pt x="65" y="170"/>
                    <a:pt x="52" y="165"/>
                  </a:cubicBezTo>
                  <a:cubicBezTo>
                    <a:pt x="46" y="163"/>
                    <a:pt x="39" y="162"/>
                    <a:pt x="33" y="159"/>
                  </a:cubicBezTo>
                  <a:cubicBezTo>
                    <a:pt x="26" y="157"/>
                    <a:pt x="19" y="153"/>
                    <a:pt x="16" y="145"/>
                  </a:cubicBezTo>
                  <a:cubicBezTo>
                    <a:pt x="16" y="144"/>
                    <a:pt x="16" y="144"/>
                    <a:pt x="15" y="143"/>
                  </a:cubicBezTo>
                  <a:cubicBezTo>
                    <a:pt x="10" y="137"/>
                    <a:pt x="8" y="130"/>
                    <a:pt x="9" y="122"/>
                  </a:cubicBezTo>
                  <a:cubicBezTo>
                    <a:pt x="13" y="122"/>
                    <a:pt x="15" y="127"/>
                    <a:pt x="18" y="127"/>
                  </a:cubicBezTo>
                  <a:cubicBezTo>
                    <a:pt x="18" y="127"/>
                    <a:pt x="19" y="126"/>
                    <a:pt x="19" y="126"/>
                  </a:cubicBezTo>
                  <a:cubicBezTo>
                    <a:pt x="18" y="124"/>
                    <a:pt x="17" y="121"/>
                    <a:pt x="15" y="120"/>
                  </a:cubicBezTo>
                  <a:cubicBezTo>
                    <a:pt x="6" y="112"/>
                    <a:pt x="1" y="102"/>
                    <a:pt x="0" y="90"/>
                  </a:cubicBezTo>
                  <a:cubicBezTo>
                    <a:pt x="1" y="89"/>
                    <a:pt x="3" y="87"/>
                    <a:pt x="4" y="86"/>
                  </a:cubicBezTo>
                  <a:cubicBezTo>
                    <a:pt x="4" y="83"/>
                    <a:pt x="4" y="81"/>
                    <a:pt x="3" y="79"/>
                  </a:cubicBezTo>
                  <a:cubicBezTo>
                    <a:pt x="0" y="71"/>
                    <a:pt x="1" y="63"/>
                    <a:pt x="3" y="55"/>
                  </a:cubicBezTo>
                  <a:cubicBezTo>
                    <a:pt x="5" y="49"/>
                    <a:pt x="7" y="43"/>
                    <a:pt x="7" y="37"/>
                  </a:cubicBezTo>
                  <a:cubicBezTo>
                    <a:pt x="7" y="35"/>
                    <a:pt x="8" y="33"/>
                    <a:pt x="9" y="31"/>
                  </a:cubicBezTo>
                  <a:cubicBezTo>
                    <a:pt x="12" y="31"/>
                    <a:pt x="15" y="31"/>
                    <a:pt x="17" y="32"/>
                  </a:cubicBezTo>
                  <a:cubicBezTo>
                    <a:pt x="20" y="27"/>
                    <a:pt x="14" y="25"/>
                    <a:pt x="14" y="20"/>
                  </a:cubicBezTo>
                  <a:cubicBezTo>
                    <a:pt x="15" y="19"/>
                    <a:pt x="17" y="17"/>
                    <a:pt x="19" y="15"/>
                  </a:cubicBezTo>
                  <a:cubicBezTo>
                    <a:pt x="24" y="18"/>
                    <a:pt x="29" y="22"/>
                    <a:pt x="34" y="24"/>
                  </a:cubicBezTo>
                  <a:cubicBezTo>
                    <a:pt x="39" y="27"/>
                    <a:pt x="42" y="31"/>
                    <a:pt x="49" y="35"/>
                  </a:cubicBezTo>
                  <a:cubicBezTo>
                    <a:pt x="45" y="20"/>
                    <a:pt x="33" y="19"/>
                    <a:pt x="25" y="12"/>
                  </a:cubicBezTo>
                  <a:cubicBezTo>
                    <a:pt x="29" y="10"/>
                    <a:pt x="33" y="8"/>
                    <a:pt x="37" y="6"/>
                  </a:cubicBezTo>
                  <a:cubicBezTo>
                    <a:pt x="43" y="10"/>
                    <a:pt x="49" y="14"/>
                    <a:pt x="56" y="17"/>
                  </a:cubicBezTo>
                  <a:cubicBezTo>
                    <a:pt x="62" y="21"/>
                    <a:pt x="67" y="27"/>
                    <a:pt x="76" y="25"/>
                  </a:cubicBezTo>
                  <a:cubicBezTo>
                    <a:pt x="72" y="19"/>
                    <a:pt x="67" y="17"/>
                    <a:pt x="63" y="13"/>
                  </a:cubicBezTo>
                  <a:cubicBezTo>
                    <a:pt x="58" y="10"/>
                    <a:pt x="53" y="8"/>
                    <a:pt x="49" y="5"/>
                  </a:cubicBezTo>
                  <a:cubicBezTo>
                    <a:pt x="55" y="0"/>
                    <a:pt x="62" y="0"/>
                    <a:pt x="67" y="4"/>
                  </a:cubicBezTo>
                  <a:cubicBezTo>
                    <a:pt x="69" y="5"/>
                    <a:pt x="71" y="7"/>
                    <a:pt x="73" y="10"/>
                  </a:cubicBezTo>
                  <a:cubicBezTo>
                    <a:pt x="77" y="13"/>
                    <a:pt x="80" y="16"/>
                    <a:pt x="83" y="20"/>
                  </a:cubicBezTo>
                  <a:cubicBezTo>
                    <a:pt x="86" y="17"/>
                    <a:pt x="87" y="15"/>
                    <a:pt x="89" y="13"/>
                  </a:cubicBezTo>
                  <a:cubicBezTo>
                    <a:pt x="88" y="11"/>
                    <a:pt x="87" y="9"/>
                    <a:pt x="85" y="6"/>
                  </a:cubicBezTo>
                  <a:cubicBezTo>
                    <a:pt x="99" y="6"/>
                    <a:pt x="109" y="10"/>
                    <a:pt x="118" y="18"/>
                  </a:cubicBezTo>
                  <a:cubicBezTo>
                    <a:pt x="121" y="21"/>
                    <a:pt x="123" y="23"/>
                    <a:pt x="128" y="23"/>
                  </a:cubicBezTo>
                  <a:cubicBezTo>
                    <a:pt x="132" y="24"/>
                    <a:pt x="136" y="27"/>
                    <a:pt x="139" y="30"/>
                  </a:cubicBezTo>
                  <a:cubicBezTo>
                    <a:pt x="152" y="43"/>
                    <a:pt x="157" y="59"/>
                    <a:pt x="160" y="77"/>
                  </a:cubicBezTo>
                  <a:cubicBezTo>
                    <a:pt x="161" y="80"/>
                    <a:pt x="160" y="83"/>
                    <a:pt x="159" y="86"/>
                  </a:cubicBezTo>
                  <a:cubicBezTo>
                    <a:pt x="158" y="90"/>
                    <a:pt x="157" y="94"/>
                    <a:pt x="155" y="98"/>
                  </a:cubicBezTo>
                  <a:cubicBezTo>
                    <a:pt x="156" y="98"/>
                    <a:pt x="157" y="99"/>
                    <a:pt x="157" y="100"/>
                  </a:cubicBezTo>
                  <a:close/>
                  <a:moveTo>
                    <a:pt x="50" y="94"/>
                  </a:moveTo>
                  <a:cubicBezTo>
                    <a:pt x="50" y="90"/>
                    <a:pt x="50" y="88"/>
                    <a:pt x="50" y="88"/>
                  </a:cubicBezTo>
                  <a:cubicBezTo>
                    <a:pt x="40" y="77"/>
                    <a:pt x="29" y="67"/>
                    <a:pt x="21" y="55"/>
                  </a:cubicBezTo>
                  <a:cubicBezTo>
                    <a:pt x="20" y="53"/>
                    <a:pt x="17" y="52"/>
                    <a:pt x="15" y="51"/>
                  </a:cubicBezTo>
                  <a:cubicBezTo>
                    <a:pt x="10" y="49"/>
                    <a:pt x="6" y="53"/>
                    <a:pt x="7" y="57"/>
                  </a:cubicBezTo>
                  <a:cubicBezTo>
                    <a:pt x="8" y="61"/>
                    <a:pt x="9" y="65"/>
                    <a:pt x="12" y="67"/>
                  </a:cubicBezTo>
                  <a:cubicBezTo>
                    <a:pt x="16" y="73"/>
                    <a:pt x="20" y="78"/>
                    <a:pt x="25" y="82"/>
                  </a:cubicBezTo>
                  <a:cubicBezTo>
                    <a:pt x="29" y="79"/>
                    <a:pt x="33" y="78"/>
                    <a:pt x="37" y="82"/>
                  </a:cubicBezTo>
                  <a:cubicBezTo>
                    <a:pt x="41" y="85"/>
                    <a:pt x="44" y="89"/>
                    <a:pt x="50" y="94"/>
                  </a:cubicBezTo>
                  <a:close/>
                  <a:moveTo>
                    <a:pt x="38" y="107"/>
                  </a:moveTo>
                  <a:cubicBezTo>
                    <a:pt x="35" y="96"/>
                    <a:pt x="26" y="90"/>
                    <a:pt x="17" y="84"/>
                  </a:cubicBezTo>
                  <a:cubicBezTo>
                    <a:pt x="16" y="83"/>
                    <a:pt x="13" y="84"/>
                    <a:pt x="13" y="85"/>
                  </a:cubicBezTo>
                  <a:cubicBezTo>
                    <a:pt x="12" y="85"/>
                    <a:pt x="12" y="88"/>
                    <a:pt x="12" y="89"/>
                  </a:cubicBezTo>
                  <a:cubicBezTo>
                    <a:pt x="18" y="98"/>
                    <a:pt x="26" y="104"/>
                    <a:pt x="35" y="108"/>
                  </a:cubicBezTo>
                  <a:cubicBezTo>
                    <a:pt x="36" y="108"/>
                    <a:pt x="37" y="108"/>
                    <a:pt x="38" y="107"/>
                  </a:cubicBezTo>
                  <a:close/>
                  <a:moveTo>
                    <a:pt x="91" y="24"/>
                  </a:moveTo>
                  <a:cubicBezTo>
                    <a:pt x="90" y="24"/>
                    <a:pt x="90" y="25"/>
                    <a:pt x="89" y="25"/>
                  </a:cubicBezTo>
                  <a:cubicBezTo>
                    <a:pt x="91" y="27"/>
                    <a:pt x="93" y="29"/>
                    <a:pt x="95" y="30"/>
                  </a:cubicBezTo>
                  <a:cubicBezTo>
                    <a:pt x="95" y="31"/>
                    <a:pt x="96" y="30"/>
                    <a:pt x="97" y="30"/>
                  </a:cubicBezTo>
                  <a:cubicBezTo>
                    <a:pt x="97" y="29"/>
                    <a:pt x="97" y="28"/>
                    <a:pt x="97" y="28"/>
                  </a:cubicBezTo>
                  <a:cubicBezTo>
                    <a:pt x="95" y="26"/>
                    <a:pt x="93" y="25"/>
                    <a:pt x="91" y="2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8153400" y="6516688"/>
              <a:ext cx="987425" cy="673100"/>
            </a:xfrm>
            <a:custGeom>
              <a:avLst/>
              <a:gdLst>
                <a:gd name="T0" fmla="*/ 352 w 353"/>
                <a:gd name="T1" fmla="*/ 240 h 240"/>
                <a:gd name="T2" fmla="*/ 303 w 353"/>
                <a:gd name="T3" fmla="*/ 234 h 240"/>
                <a:gd name="T4" fmla="*/ 285 w 353"/>
                <a:gd name="T5" fmla="*/ 209 h 240"/>
                <a:gd name="T6" fmla="*/ 271 w 353"/>
                <a:gd name="T7" fmla="*/ 191 h 240"/>
                <a:gd name="T8" fmla="*/ 222 w 353"/>
                <a:gd name="T9" fmla="*/ 140 h 240"/>
                <a:gd name="T10" fmla="*/ 211 w 353"/>
                <a:gd name="T11" fmla="*/ 130 h 240"/>
                <a:gd name="T12" fmla="*/ 84 w 353"/>
                <a:gd name="T13" fmla="*/ 39 h 240"/>
                <a:gd name="T14" fmla="*/ 45 w 353"/>
                <a:gd name="T15" fmla="*/ 20 h 240"/>
                <a:gd name="T16" fmla="*/ 8 w 353"/>
                <a:gd name="T17" fmla="*/ 5 h 240"/>
                <a:gd name="T18" fmla="*/ 0 w 353"/>
                <a:gd name="T19" fmla="*/ 0 h 240"/>
                <a:gd name="T20" fmla="*/ 111 w 353"/>
                <a:gd name="T21" fmla="*/ 38 h 240"/>
                <a:gd name="T22" fmla="*/ 198 w 353"/>
                <a:gd name="T23" fmla="*/ 89 h 240"/>
                <a:gd name="T24" fmla="*/ 200 w 353"/>
                <a:gd name="T25" fmla="*/ 90 h 240"/>
                <a:gd name="T26" fmla="*/ 264 w 353"/>
                <a:gd name="T27" fmla="*/ 140 h 240"/>
                <a:gd name="T28" fmla="*/ 318 w 353"/>
                <a:gd name="T29" fmla="*/ 199 h 240"/>
                <a:gd name="T30" fmla="*/ 350 w 353"/>
                <a:gd name="T31" fmla="*/ 235 h 240"/>
                <a:gd name="T32" fmla="*/ 352 w 353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240">
                  <a:moveTo>
                    <a:pt x="352" y="240"/>
                  </a:moveTo>
                  <a:cubicBezTo>
                    <a:pt x="336" y="239"/>
                    <a:pt x="320" y="231"/>
                    <a:pt x="303" y="234"/>
                  </a:cubicBezTo>
                  <a:cubicBezTo>
                    <a:pt x="297" y="225"/>
                    <a:pt x="291" y="217"/>
                    <a:pt x="285" y="209"/>
                  </a:cubicBezTo>
                  <a:cubicBezTo>
                    <a:pt x="281" y="203"/>
                    <a:pt x="276" y="197"/>
                    <a:pt x="271" y="191"/>
                  </a:cubicBezTo>
                  <a:cubicBezTo>
                    <a:pt x="255" y="174"/>
                    <a:pt x="239" y="157"/>
                    <a:pt x="222" y="140"/>
                  </a:cubicBezTo>
                  <a:cubicBezTo>
                    <a:pt x="219" y="137"/>
                    <a:pt x="215" y="133"/>
                    <a:pt x="211" y="130"/>
                  </a:cubicBezTo>
                  <a:cubicBezTo>
                    <a:pt x="170" y="98"/>
                    <a:pt x="129" y="65"/>
                    <a:pt x="84" y="39"/>
                  </a:cubicBezTo>
                  <a:cubicBezTo>
                    <a:pt x="71" y="32"/>
                    <a:pt x="59" y="25"/>
                    <a:pt x="45" y="20"/>
                  </a:cubicBezTo>
                  <a:cubicBezTo>
                    <a:pt x="33" y="15"/>
                    <a:pt x="20" y="10"/>
                    <a:pt x="8" y="5"/>
                  </a:cubicBezTo>
                  <a:cubicBezTo>
                    <a:pt x="5" y="4"/>
                    <a:pt x="2" y="2"/>
                    <a:pt x="0" y="0"/>
                  </a:cubicBezTo>
                  <a:cubicBezTo>
                    <a:pt x="38" y="11"/>
                    <a:pt x="75" y="22"/>
                    <a:pt x="111" y="38"/>
                  </a:cubicBezTo>
                  <a:cubicBezTo>
                    <a:pt x="142" y="52"/>
                    <a:pt x="170" y="70"/>
                    <a:pt x="198" y="89"/>
                  </a:cubicBezTo>
                  <a:cubicBezTo>
                    <a:pt x="199" y="89"/>
                    <a:pt x="199" y="90"/>
                    <a:pt x="200" y="90"/>
                  </a:cubicBezTo>
                  <a:cubicBezTo>
                    <a:pt x="221" y="107"/>
                    <a:pt x="245" y="120"/>
                    <a:pt x="264" y="140"/>
                  </a:cubicBezTo>
                  <a:cubicBezTo>
                    <a:pt x="282" y="160"/>
                    <a:pt x="301" y="178"/>
                    <a:pt x="318" y="199"/>
                  </a:cubicBezTo>
                  <a:cubicBezTo>
                    <a:pt x="329" y="212"/>
                    <a:pt x="340" y="223"/>
                    <a:pt x="350" y="235"/>
                  </a:cubicBezTo>
                  <a:cubicBezTo>
                    <a:pt x="351" y="236"/>
                    <a:pt x="353" y="237"/>
                    <a:pt x="352" y="240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8359775" y="6653213"/>
              <a:ext cx="611188" cy="569913"/>
            </a:xfrm>
            <a:custGeom>
              <a:avLst/>
              <a:gdLst>
                <a:gd name="T0" fmla="*/ 0 w 218"/>
                <a:gd name="T1" fmla="*/ 1 h 203"/>
                <a:gd name="T2" fmla="*/ 8 w 218"/>
                <a:gd name="T3" fmla="*/ 4 h 203"/>
                <a:gd name="T4" fmla="*/ 98 w 218"/>
                <a:gd name="T5" fmla="*/ 66 h 203"/>
                <a:gd name="T6" fmla="*/ 113 w 218"/>
                <a:gd name="T7" fmla="*/ 79 h 203"/>
                <a:gd name="T8" fmla="*/ 163 w 218"/>
                <a:gd name="T9" fmla="*/ 123 h 203"/>
                <a:gd name="T10" fmla="*/ 193 w 218"/>
                <a:gd name="T11" fmla="*/ 154 h 203"/>
                <a:gd name="T12" fmla="*/ 218 w 218"/>
                <a:gd name="T13" fmla="*/ 185 h 203"/>
                <a:gd name="T14" fmla="*/ 182 w 218"/>
                <a:gd name="T15" fmla="*/ 203 h 203"/>
                <a:gd name="T16" fmla="*/ 180 w 218"/>
                <a:gd name="T17" fmla="*/ 201 h 203"/>
                <a:gd name="T18" fmla="*/ 153 w 218"/>
                <a:gd name="T19" fmla="*/ 157 h 203"/>
                <a:gd name="T20" fmla="*/ 108 w 218"/>
                <a:gd name="T21" fmla="*/ 97 h 203"/>
                <a:gd name="T22" fmla="*/ 102 w 218"/>
                <a:gd name="T23" fmla="*/ 91 h 203"/>
                <a:gd name="T24" fmla="*/ 60 w 218"/>
                <a:gd name="T25" fmla="*/ 52 h 203"/>
                <a:gd name="T26" fmla="*/ 11 w 218"/>
                <a:gd name="T27" fmla="*/ 11 h 203"/>
                <a:gd name="T28" fmla="*/ 0 w 218"/>
                <a:gd name="T29" fmla="*/ 0 h 203"/>
                <a:gd name="T30" fmla="*/ 0 w 218"/>
                <a:gd name="T31" fmla="*/ 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203">
                  <a:moveTo>
                    <a:pt x="0" y="1"/>
                  </a:moveTo>
                  <a:cubicBezTo>
                    <a:pt x="2" y="2"/>
                    <a:pt x="5" y="2"/>
                    <a:pt x="8" y="4"/>
                  </a:cubicBezTo>
                  <a:cubicBezTo>
                    <a:pt x="39" y="22"/>
                    <a:pt x="69" y="43"/>
                    <a:pt x="98" y="66"/>
                  </a:cubicBezTo>
                  <a:cubicBezTo>
                    <a:pt x="103" y="70"/>
                    <a:pt x="108" y="75"/>
                    <a:pt x="113" y="79"/>
                  </a:cubicBezTo>
                  <a:cubicBezTo>
                    <a:pt x="132" y="91"/>
                    <a:pt x="148" y="107"/>
                    <a:pt x="163" y="123"/>
                  </a:cubicBezTo>
                  <a:cubicBezTo>
                    <a:pt x="173" y="134"/>
                    <a:pt x="183" y="144"/>
                    <a:pt x="193" y="154"/>
                  </a:cubicBezTo>
                  <a:cubicBezTo>
                    <a:pt x="201" y="164"/>
                    <a:pt x="209" y="174"/>
                    <a:pt x="218" y="185"/>
                  </a:cubicBezTo>
                  <a:cubicBezTo>
                    <a:pt x="205" y="191"/>
                    <a:pt x="193" y="197"/>
                    <a:pt x="182" y="203"/>
                  </a:cubicBezTo>
                  <a:cubicBezTo>
                    <a:pt x="181" y="202"/>
                    <a:pt x="180" y="202"/>
                    <a:pt x="180" y="201"/>
                  </a:cubicBezTo>
                  <a:cubicBezTo>
                    <a:pt x="174" y="185"/>
                    <a:pt x="163" y="171"/>
                    <a:pt x="153" y="157"/>
                  </a:cubicBezTo>
                  <a:cubicBezTo>
                    <a:pt x="139" y="136"/>
                    <a:pt x="123" y="117"/>
                    <a:pt x="108" y="97"/>
                  </a:cubicBezTo>
                  <a:cubicBezTo>
                    <a:pt x="106" y="95"/>
                    <a:pt x="104" y="93"/>
                    <a:pt x="102" y="91"/>
                  </a:cubicBezTo>
                  <a:cubicBezTo>
                    <a:pt x="88" y="79"/>
                    <a:pt x="74" y="65"/>
                    <a:pt x="60" y="52"/>
                  </a:cubicBezTo>
                  <a:cubicBezTo>
                    <a:pt x="44" y="37"/>
                    <a:pt x="27" y="24"/>
                    <a:pt x="11" y="11"/>
                  </a:cubicBezTo>
                  <a:cubicBezTo>
                    <a:pt x="7" y="7"/>
                    <a:pt x="3" y="4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9"/>
            <p:cNvSpPr/>
            <p:nvPr/>
          </p:nvSpPr>
          <p:spPr bwMode="auto">
            <a:xfrm>
              <a:off x="7962900" y="6477000"/>
              <a:ext cx="769938" cy="784225"/>
            </a:xfrm>
            <a:custGeom>
              <a:avLst/>
              <a:gdLst>
                <a:gd name="T0" fmla="*/ 1 w 275"/>
                <a:gd name="T1" fmla="*/ 0 h 280"/>
                <a:gd name="T2" fmla="*/ 29 w 275"/>
                <a:gd name="T3" fmla="*/ 12 h 280"/>
                <a:gd name="T4" fmla="*/ 112 w 275"/>
                <a:gd name="T5" fmla="*/ 63 h 280"/>
                <a:gd name="T6" fmla="*/ 220 w 275"/>
                <a:gd name="T7" fmla="*/ 174 h 280"/>
                <a:gd name="T8" fmla="*/ 228 w 275"/>
                <a:gd name="T9" fmla="*/ 187 h 280"/>
                <a:gd name="T10" fmla="*/ 254 w 275"/>
                <a:gd name="T11" fmla="*/ 229 h 280"/>
                <a:gd name="T12" fmla="*/ 275 w 275"/>
                <a:gd name="T13" fmla="*/ 277 h 280"/>
                <a:gd name="T14" fmla="*/ 274 w 275"/>
                <a:gd name="T15" fmla="*/ 280 h 280"/>
                <a:gd name="T16" fmla="*/ 271 w 275"/>
                <a:gd name="T17" fmla="*/ 275 h 280"/>
                <a:gd name="T18" fmla="*/ 177 w 275"/>
                <a:gd name="T19" fmla="*/ 143 h 280"/>
                <a:gd name="T20" fmla="*/ 61 w 275"/>
                <a:gd name="T21" fmla="*/ 39 h 280"/>
                <a:gd name="T22" fmla="*/ 4 w 275"/>
                <a:gd name="T23" fmla="*/ 5 h 280"/>
                <a:gd name="T24" fmla="*/ 1 w 275"/>
                <a:gd name="T2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0">
                  <a:moveTo>
                    <a:pt x="1" y="0"/>
                  </a:moveTo>
                  <a:cubicBezTo>
                    <a:pt x="10" y="4"/>
                    <a:pt x="19" y="8"/>
                    <a:pt x="29" y="12"/>
                  </a:cubicBezTo>
                  <a:cubicBezTo>
                    <a:pt x="59" y="25"/>
                    <a:pt x="86" y="43"/>
                    <a:pt x="112" y="63"/>
                  </a:cubicBezTo>
                  <a:cubicBezTo>
                    <a:pt x="153" y="95"/>
                    <a:pt x="188" y="133"/>
                    <a:pt x="220" y="174"/>
                  </a:cubicBezTo>
                  <a:cubicBezTo>
                    <a:pt x="223" y="178"/>
                    <a:pt x="226" y="182"/>
                    <a:pt x="228" y="187"/>
                  </a:cubicBezTo>
                  <a:cubicBezTo>
                    <a:pt x="237" y="201"/>
                    <a:pt x="245" y="215"/>
                    <a:pt x="254" y="229"/>
                  </a:cubicBezTo>
                  <a:cubicBezTo>
                    <a:pt x="263" y="244"/>
                    <a:pt x="269" y="261"/>
                    <a:pt x="275" y="277"/>
                  </a:cubicBezTo>
                  <a:cubicBezTo>
                    <a:pt x="275" y="278"/>
                    <a:pt x="275" y="279"/>
                    <a:pt x="274" y="280"/>
                  </a:cubicBezTo>
                  <a:cubicBezTo>
                    <a:pt x="273" y="278"/>
                    <a:pt x="272" y="277"/>
                    <a:pt x="271" y="275"/>
                  </a:cubicBezTo>
                  <a:cubicBezTo>
                    <a:pt x="243" y="228"/>
                    <a:pt x="213" y="183"/>
                    <a:pt x="177" y="143"/>
                  </a:cubicBezTo>
                  <a:cubicBezTo>
                    <a:pt x="142" y="104"/>
                    <a:pt x="105" y="68"/>
                    <a:pt x="61" y="39"/>
                  </a:cubicBezTo>
                  <a:cubicBezTo>
                    <a:pt x="42" y="27"/>
                    <a:pt x="23" y="16"/>
                    <a:pt x="4" y="5"/>
                  </a:cubicBezTo>
                  <a:cubicBezTo>
                    <a:pt x="2" y="4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60"/>
            <p:cNvSpPr/>
            <p:nvPr/>
          </p:nvSpPr>
          <p:spPr bwMode="auto">
            <a:xfrm>
              <a:off x="8604250" y="6923088"/>
              <a:ext cx="239713" cy="385763"/>
            </a:xfrm>
            <a:custGeom>
              <a:avLst/>
              <a:gdLst>
                <a:gd name="T0" fmla="*/ 78 w 86"/>
                <a:gd name="T1" fmla="*/ 138 h 138"/>
                <a:gd name="T2" fmla="*/ 75 w 86"/>
                <a:gd name="T3" fmla="*/ 132 h 138"/>
                <a:gd name="T4" fmla="*/ 42 w 86"/>
                <a:gd name="T5" fmla="*/ 69 h 138"/>
                <a:gd name="T6" fmla="*/ 12 w 86"/>
                <a:gd name="T7" fmla="*/ 19 h 138"/>
                <a:gd name="T8" fmla="*/ 0 w 86"/>
                <a:gd name="T9" fmla="*/ 0 h 138"/>
                <a:gd name="T10" fmla="*/ 12 w 86"/>
                <a:gd name="T11" fmla="*/ 10 h 138"/>
                <a:gd name="T12" fmla="*/ 30 w 86"/>
                <a:gd name="T13" fmla="*/ 33 h 138"/>
                <a:gd name="T14" fmla="*/ 51 w 86"/>
                <a:gd name="T15" fmla="*/ 61 h 138"/>
                <a:gd name="T16" fmla="*/ 59 w 86"/>
                <a:gd name="T17" fmla="*/ 74 h 138"/>
                <a:gd name="T18" fmla="*/ 66 w 86"/>
                <a:gd name="T19" fmla="*/ 84 h 138"/>
                <a:gd name="T20" fmla="*/ 83 w 86"/>
                <a:gd name="T21" fmla="*/ 110 h 138"/>
                <a:gd name="T22" fmla="*/ 84 w 86"/>
                <a:gd name="T23" fmla="*/ 122 h 138"/>
                <a:gd name="T24" fmla="*/ 78 w 86"/>
                <a:gd name="T2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38">
                  <a:moveTo>
                    <a:pt x="78" y="138"/>
                  </a:moveTo>
                  <a:cubicBezTo>
                    <a:pt x="76" y="135"/>
                    <a:pt x="75" y="134"/>
                    <a:pt x="75" y="132"/>
                  </a:cubicBezTo>
                  <a:cubicBezTo>
                    <a:pt x="66" y="110"/>
                    <a:pt x="55" y="89"/>
                    <a:pt x="42" y="69"/>
                  </a:cubicBezTo>
                  <a:cubicBezTo>
                    <a:pt x="31" y="53"/>
                    <a:pt x="21" y="36"/>
                    <a:pt x="12" y="19"/>
                  </a:cubicBezTo>
                  <a:cubicBezTo>
                    <a:pt x="9" y="13"/>
                    <a:pt x="5" y="8"/>
                    <a:pt x="0" y="0"/>
                  </a:cubicBezTo>
                  <a:cubicBezTo>
                    <a:pt x="6" y="3"/>
                    <a:pt x="9" y="6"/>
                    <a:pt x="12" y="10"/>
                  </a:cubicBezTo>
                  <a:cubicBezTo>
                    <a:pt x="18" y="17"/>
                    <a:pt x="24" y="25"/>
                    <a:pt x="30" y="33"/>
                  </a:cubicBezTo>
                  <a:cubicBezTo>
                    <a:pt x="37" y="42"/>
                    <a:pt x="44" y="51"/>
                    <a:pt x="51" y="61"/>
                  </a:cubicBezTo>
                  <a:cubicBezTo>
                    <a:pt x="54" y="65"/>
                    <a:pt x="56" y="69"/>
                    <a:pt x="59" y="74"/>
                  </a:cubicBezTo>
                  <a:cubicBezTo>
                    <a:pt x="62" y="77"/>
                    <a:pt x="63" y="81"/>
                    <a:pt x="66" y="84"/>
                  </a:cubicBezTo>
                  <a:cubicBezTo>
                    <a:pt x="74" y="91"/>
                    <a:pt x="78" y="101"/>
                    <a:pt x="83" y="110"/>
                  </a:cubicBezTo>
                  <a:cubicBezTo>
                    <a:pt x="85" y="114"/>
                    <a:pt x="86" y="118"/>
                    <a:pt x="84" y="122"/>
                  </a:cubicBezTo>
                  <a:cubicBezTo>
                    <a:pt x="82" y="127"/>
                    <a:pt x="80" y="132"/>
                    <a:pt x="78" y="138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61"/>
            <p:cNvSpPr/>
            <p:nvPr/>
          </p:nvSpPr>
          <p:spPr bwMode="auto">
            <a:xfrm>
              <a:off x="7953375" y="6472238"/>
              <a:ext cx="11113" cy="7938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0 h 3"/>
                <a:gd name="T4" fmla="*/ 4 w 4"/>
                <a:gd name="T5" fmla="*/ 2 h 3"/>
                <a:gd name="T6" fmla="*/ 4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1"/>
                    <a:pt x="2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8332788" y="6630988"/>
              <a:ext cx="12700" cy="14288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5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1" y="2"/>
                    <a:pt x="3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3"/>
            <p:cNvSpPr/>
            <p:nvPr/>
          </p:nvSpPr>
          <p:spPr bwMode="auto">
            <a:xfrm>
              <a:off x="8301038" y="661670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64"/>
            <p:cNvSpPr/>
            <p:nvPr/>
          </p:nvSpPr>
          <p:spPr bwMode="auto">
            <a:xfrm>
              <a:off x="8345488" y="6645275"/>
              <a:ext cx="14288" cy="11113"/>
            </a:xfrm>
            <a:custGeom>
              <a:avLst/>
              <a:gdLst>
                <a:gd name="T0" fmla="*/ 5 w 5"/>
                <a:gd name="T1" fmla="*/ 3 h 4"/>
                <a:gd name="T2" fmla="*/ 0 w 5"/>
                <a:gd name="T3" fmla="*/ 0 h 4"/>
                <a:gd name="T4" fmla="*/ 0 w 5"/>
                <a:gd name="T5" fmla="*/ 0 h 4"/>
                <a:gd name="T6" fmla="*/ 5 w 5"/>
                <a:gd name="T7" fmla="*/ 4 h 4"/>
                <a:gd name="T8" fmla="*/ 5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3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0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5"/>
            <p:cNvSpPr/>
            <p:nvPr/>
          </p:nvSpPr>
          <p:spPr bwMode="auto">
            <a:xfrm>
              <a:off x="8326438" y="6630988"/>
              <a:ext cx="6350" cy="0"/>
            </a:xfrm>
            <a:custGeom>
              <a:avLst/>
              <a:gdLst>
                <a:gd name="T0" fmla="*/ 2 w 2"/>
                <a:gd name="T1" fmla="*/ 1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6"/>
            <p:cNvSpPr>
              <a:spLocks noEditPoints="1"/>
            </p:cNvSpPr>
            <p:nvPr/>
          </p:nvSpPr>
          <p:spPr bwMode="auto">
            <a:xfrm>
              <a:off x="7820025" y="6410325"/>
              <a:ext cx="1525588" cy="1325563"/>
            </a:xfrm>
            <a:custGeom>
              <a:avLst/>
              <a:gdLst>
                <a:gd name="T0" fmla="*/ 43 w 545"/>
                <a:gd name="T1" fmla="*/ 7 h 473"/>
                <a:gd name="T2" fmla="*/ 198 w 545"/>
                <a:gd name="T3" fmla="*/ 45 h 473"/>
                <a:gd name="T4" fmla="*/ 397 w 545"/>
                <a:gd name="T5" fmla="*/ 168 h 473"/>
                <a:gd name="T6" fmla="*/ 521 w 545"/>
                <a:gd name="T7" fmla="*/ 311 h 473"/>
                <a:gd name="T8" fmla="*/ 514 w 545"/>
                <a:gd name="T9" fmla="*/ 442 h 473"/>
                <a:gd name="T10" fmla="*/ 467 w 545"/>
                <a:gd name="T11" fmla="*/ 470 h 473"/>
                <a:gd name="T12" fmla="*/ 380 w 545"/>
                <a:gd name="T13" fmla="*/ 452 h 473"/>
                <a:gd name="T14" fmla="*/ 345 w 545"/>
                <a:gd name="T15" fmla="*/ 379 h 473"/>
                <a:gd name="T16" fmla="*/ 302 w 545"/>
                <a:gd name="T17" fmla="*/ 293 h 473"/>
                <a:gd name="T18" fmla="*/ 33 w 545"/>
                <a:gd name="T19" fmla="*/ 29 h 473"/>
                <a:gd name="T20" fmla="*/ 188 w 545"/>
                <a:gd name="T21" fmla="*/ 84 h 473"/>
                <a:gd name="T22" fmla="*/ 183 w 545"/>
                <a:gd name="T23" fmla="*/ 79 h 473"/>
                <a:gd name="T24" fmla="*/ 204 w 545"/>
                <a:gd name="T25" fmla="*/ 98 h 473"/>
                <a:gd name="T26" fmla="*/ 301 w 545"/>
                <a:gd name="T27" fmla="*/ 184 h 473"/>
                <a:gd name="T28" fmla="*/ 375 w 545"/>
                <a:gd name="T29" fmla="*/ 290 h 473"/>
                <a:gd name="T30" fmla="*/ 356 w 545"/>
                <a:gd name="T31" fmla="*/ 210 h 473"/>
                <a:gd name="T32" fmla="*/ 201 w 545"/>
                <a:gd name="T33" fmla="*/ 91 h 473"/>
                <a:gd name="T34" fmla="*/ 52 w 545"/>
                <a:gd name="T35" fmla="*/ 24 h 473"/>
                <a:gd name="T36" fmla="*/ 228 w 545"/>
                <a:gd name="T37" fmla="*/ 167 h 473"/>
                <a:gd name="T38" fmla="*/ 326 w 545"/>
                <a:gd name="T39" fmla="*/ 301 h 473"/>
                <a:gd name="T40" fmla="*/ 271 w 545"/>
                <a:gd name="T41" fmla="*/ 198 h 473"/>
                <a:gd name="T42" fmla="*/ 52 w 545"/>
                <a:gd name="T43" fmla="*/ 24 h 473"/>
                <a:gd name="T44" fmla="*/ 526 w 545"/>
                <a:gd name="T45" fmla="*/ 388 h 473"/>
                <a:gd name="T46" fmla="*/ 529 w 545"/>
                <a:gd name="T47" fmla="*/ 365 h 473"/>
                <a:gd name="T48" fmla="*/ 487 w 545"/>
                <a:gd name="T49" fmla="*/ 306 h 473"/>
                <a:gd name="T50" fmla="*/ 452 w 545"/>
                <a:gd name="T51" fmla="*/ 308 h 473"/>
                <a:gd name="T52" fmla="*/ 418 w 545"/>
                <a:gd name="T53" fmla="*/ 293 h 473"/>
                <a:gd name="T54" fmla="*/ 425 w 545"/>
                <a:gd name="T55" fmla="*/ 305 h 473"/>
                <a:gd name="T56" fmla="*/ 418 w 545"/>
                <a:gd name="T57" fmla="*/ 323 h 473"/>
                <a:gd name="T58" fmla="*/ 383 w 545"/>
                <a:gd name="T59" fmla="*/ 308 h 473"/>
                <a:gd name="T60" fmla="*/ 376 w 545"/>
                <a:gd name="T61" fmla="*/ 325 h 473"/>
                <a:gd name="T62" fmla="*/ 373 w 545"/>
                <a:gd name="T63" fmla="*/ 374 h 473"/>
                <a:gd name="T64" fmla="*/ 388 w 545"/>
                <a:gd name="T65" fmla="*/ 414 h 473"/>
                <a:gd name="T66" fmla="*/ 384 w 545"/>
                <a:gd name="T67" fmla="*/ 431 h 473"/>
                <a:gd name="T68" fmla="*/ 421 w 545"/>
                <a:gd name="T69" fmla="*/ 453 h 473"/>
                <a:gd name="T70" fmla="*/ 509 w 545"/>
                <a:gd name="T71" fmla="*/ 428 h 473"/>
                <a:gd name="T72" fmla="*/ 526 w 545"/>
                <a:gd name="T73" fmla="*/ 388 h 473"/>
                <a:gd name="T74" fmla="*/ 437 w 545"/>
                <a:gd name="T75" fmla="*/ 237 h 473"/>
                <a:gd name="T76" fmla="*/ 317 w 545"/>
                <a:gd name="T77" fmla="*/ 127 h 473"/>
                <a:gd name="T78" fmla="*/ 127 w 545"/>
                <a:gd name="T79" fmla="*/ 43 h 473"/>
                <a:gd name="T80" fmla="*/ 330 w 545"/>
                <a:gd name="T81" fmla="*/ 168 h 473"/>
                <a:gd name="T82" fmla="*/ 404 w 545"/>
                <a:gd name="T83" fmla="*/ 247 h 473"/>
                <a:gd name="T84" fmla="*/ 358 w 545"/>
                <a:gd name="T85" fmla="*/ 321 h 473"/>
                <a:gd name="T86" fmla="*/ 346 w 545"/>
                <a:gd name="T87" fmla="*/ 267 h 473"/>
                <a:gd name="T88" fmla="*/ 310 w 545"/>
                <a:gd name="T89" fmla="*/ 216 h 473"/>
                <a:gd name="T90" fmla="*/ 292 w 545"/>
                <a:gd name="T91" fmla="*/ 202 h 473"/>
                <a:gd name="T92" fmla="*/ 358 w 545"/>
                <a:gd name="T93" fmla="*/ 321 h 473"/>
                <a:gd name="T94" fmla="*/ 172 w 545"/>
                <a:gd name="T95" fmla="*/ 7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5" h="473">
                  <a:moveTo>
                    <a:pt x="0" y="10"/>
                  </a:moveTo>
                  <a:cubicBezTo>
                    <a:pt x="7" y="1"/>
                    <a:pt x="15" y="0"/>
                    <a:pt x="24" y="2"/>
                  </a:cubicBezTo>
                  <a:cubicBezTo>
                    <a:pt x="30" y="4"/>
                    <a:pt x="37" y="5"/>
                    <a:pt x="43" y="7"/>
                  </a:cubicBezTo>
                  <a:cubicBezTo>
                    <a:pt x="52" y="10"/>
                    <a:pt x="61" y="12"/>
                    <a:pt x="70" y="13"/>
                  </a:cubicBezTo>
                  <a:cubicBezTo>
                    <a:pt x="92" y="16"/>
                    <a:pt x="113" y="20"/>
                    <a:pt x="134" y="25"/>
                  </a:cubicBezTo>
                  <a:cubicBezTo>
                    <a:pt x="155" y="31"/>
                    <a:pt x="176" y="38"/>
                    <a:pt x="198" y="45"/>
                  </a:cubicBezTo>
                  <a:cubicBezTo>
                    <a:pt x="229" y="55"/>
                    <a:pt x="259" y="69"/>
                    <a:pt x="288" y="87"/>
                  </a:cubicBezTo>
                  <a:cubicBezTo>
                    <a:pt x="316" y="105"/>
                    <a:pt x="344" y="124"/>
                    <a:pt x="371" y="144"/>
                  </a:cubicBezTo>
                  <a:cubicBezTo>
                    <a:pt x="380" y="151"/>
                    <a:pt x="389" y="159"/>
                    <a:pt x="397" y="168"/>
                  </a:cubicBezTo>
                  <a:cubicBezTo>
                    <a:pt x="420" y="192"/>
                    <a:pt x="443" y="218"/>
                    <a:pt x="464" y="244"/>
                  </a:cubicBezTo>
                  <a:cubicBezTo>
                    <a:pt x="470" y="251"/>
                    <a:pt x="476" y="257"/>
                    <a:pt x="483" y="264"/>
                  </a:cubicBezTo>
                  <a:cubicBezTo>
                    <a:pt x="497" y="278"/>
                    <a:pt x="509" y="295"/>
                    <a:pt x="521" y="311"/>
                  </a:cubicBezTo>
                  <a:cubicBezTo>
                    <a:pt x="536" y="332"/>
                    <a:pt x="542" y="356"/>
                    <a:pt x="544" y="381"/>
                  </a:cubicBezTo>
                  <a:cubicBezTo>
                    <a:pt x="545" y="398"/>
                    <a:pt x="539" y="415"/>
                    <a:pt x="527" y="428"/>
                  </a:cubicBezTo>
                  <a:cubicBezTo>
                    <a:pt x="523" y="433"/>
                    <a:pt x="519" y="438"/>
                    <a:pt x="514" y="442"/>
                  </a:cubicBezTo>
                  <a:cubicBezTo>
                    <a:pt x="509" y="447"/>
                    <a:pt x="504" y="451"/>
                    <a:pt x="498" y="455"/>
                  </a:cubicBezTo>
                  <a:cubicBezTo>
                    <a:pt x="490" y="461"/>
                    <a:pt x="480" y="465"/>
                    <a:pt x="470" y="469"/>
                  </a:cubicBezTo>
                  <a:cubicBezTo>
                    <a:pt x="469" y="469"/>
                    <a:pt x="468" y="470"/>
                    <a:pt x="467" y="470"/>
                  </a:cubicBezTo>
                  <a:cubicBezTo>
                    <a:pt x="454" y="470"/>
                    <a:pt x="442" y="473"/>
                    <a:pt x="430" y="470"/>
                  </a:cubicBezTo>
                  <a:cubicBezTo>
                    <a:pt x="425" y="469"/>
                    <a:pt x="420" y="468"/>
                    <a:pt x="414" y="467"/>
                  </a:cubicBezTo>
                  <a:cubicBezTo>
                    <a:pt x="401" y="466"/>
                    <a:pt x="390" y="460"/>
                    <a:pt x="380" y="452"/>
                  </a:cubicBezTo>
                  <a:cubicBezTo>
                    <a:pt x="364" y="438"/>
                    <a:pt x="355" y="421"/>
                    <a:pt x="350" y="400"/>
                  </a:cubicBezTo>
                  <a:cubicBezTo>
                    <a:pt x="350" y="397"/>
                    <a:pt x="348" y="393"/>
                    <a:pt x="347" y="390"/>
                  </a:cubicBezTo>
                  <a:cubicBezTo>
                    <a:pt x="345" y="386"/>
                    <a:pt x="344" y="383"/>
                    <a:pt x="345" y="379"/>
                  </a:cubicBezTo>
                  <a:cubicBezTo>
                    <a:pt x="346" y="378"/>
                    <a:pt x="345" y="375"/>
                    <a:pt x="344" y="373"/>
                  </a:cubicBezTo>
                  <a:cubicBezTo>
                    <a:pt x="335" y="362"/>
                    <a:pt x="331" y="349"/>
                    <a:pt x="325" y="337"/>
                  </a:cubicBezTo>
                  <a:cubicBezTo>
                    <a:pt x="318" y="322"/>
                    <a:pt x="311" y="307"/>
                    <a:pt x="302" y="293"/>
                  </a:cubicBezTo>
                  <a:cubicBezTo>
                    <a:pt x="278" y="254"/>
                    <a:pt x="252" y="216"/>
                    <a:pt x="222" y="182"/>
                  </a:cubicBezTo>
                  <a:cubicBezTo>
                    <a:pt x="184" y="138"/>
                    <a:pt x="142" y="98"/>
                    <a:pt x="93" y="67"/>
                  </a:cubicBezTo>
                  <a:cubicBezTo>
                    <a:pt x="73" y="55"/>
                    <a:pt x="53" y="42"/>
                    <a:pt x="33" y="29"/>
                  </a:cubicBezTo>
                  <a:cubicBezTo>
                    <a:pt x="25" y="24"/>
                    <a:pt x="16" y="19"/>
                    <a:pt x="7" y="14"/>
                  </a:cubicBezTo>
                  <a:cubicBezTo>
                    <a:pt x="5" y="13"/>
                    <a:pt x="3" y="12"/>
                    <a:pt x="0" y="10"/>
                  </a:cubicBezTo>
                  <a:close/>
                  <a:moveTo>
                    <a:pt x="188" y="84"/>
                  </a:moveTo>
                  <a:cubicBezTo>
                    <a:pt x="186" y="83"/>
                    <a:pt x="184" y="81"/>
                    <a:pt x="182" y="80"/>
                  </a:cubicBezTo>
                  <a:cubicBezTo>
                    <a:pt x="182" y="79"/>
                    <a:pt x="181" y="79"/>
                    <a:pt x="182" y="79"/>
                  </a:cubicBezTo>
                  <a:cubicBezTo>
                    <a:pt x="181" y="79"/>
                    <a:pt x="182" y="79"/>
                    <a:pt x="183" y="79"/>
                  </a:cubicBezTo>
                  <a:cubicBezTo>
                    <a:pt x="183" y="82"/>
                    <a:pt x="186" y="83"/>
                    <a:pt x="188" y="84"/>
                  </a:cubicBezTo>
                  <a:cubicBezTo>
                    <a:pt x="189" y="86"/>
                    <a:pt x="191" y="87"/>
                    <a:pt x="193" y="87"/>
                  </a:cubicBezTo>
                  <a:cubicBezTo>
                    <a:pt x="196" y="91"/>
                    <a:pt x="200" y="94"/>
                    <a:pt x="204" y="98"/>
                  </a:cubicBezTo>
                  <a:cubicBezTo>
                    <a:pt x="220" y="111"/>
                    <a:pt x="237" y="124"/>
                    <a:pt x="253" y="139"/>
                  </a:cubicBezTo>
                  <a:cubicBezTo>
                    <a:pt x="267" y="152"/>
                    <a:pt x="281" y="166"/>
                    <a:pt x="295" y="178"/>
                  </a:cubicBezTo>
                  <a:cubicBezTo>
                    <a:pt x="297" y="180"/>
                    <a:pt x="299" y="182"/>
                    <a:pt x="301" y="184"/>
                  </a:cubicBezTo>
                  <a:cubicBezTo>
                    <a:pt x="316" y="204"/>
                    <a:pt x="332" y="223"/>
                    <a:pt x="346" y="244"/>
                  </a:cubicBezTo>
                  <a:cubicBezTo>
                    <a:pt x="356" y="258"/>
                    <a:pt x="367" y="272"/>
                    <a:pt x="373" y="288"/>
                  </a:cubicBezTo>
                  <a:cubicBezTo>
                    <a:pt x="373" y="289"/>
                    <a:pt x="374" y="289"/>
                    <a:pt x="375" y="290"/>
                  </a:cubicBezTo>
                  <a:cubicBezTo>
                    <a:pt x="386" y="284"/>
                    <a:pt x="398" y="278"/>
                    <a:pt x="411" y="272"/>
                  </a:cubicBezTo>
                  <a:cubicBezTo>
                    <a:pt x="402" y="261"/>
                    <a:pt x="394" y="251"/>
                    <a:pt x="386" y="241"/>
                  </a:cubicBezTo>
                  <a:cubicBezTo>
                    <a:pt x="376" y="231"/>
                    <a:pt x="366" y="221"/>
                    <a:pt x="356" y="210"/>
                  </a:cubicBezTo>
                  <a:cubicBezTo>
                    <a:pt x="341" y="194"/>
                    <a:pt x="325" y="178"/>
                    <a:pt x="306" y="166"/>
                  </a:cubicBezTo>
                  <a:cubicBezTo>
                    <a:pt x="301" y="162"/>
                    <a:pt x="296" y="157"/>
                    <a:pt x="291" y="153"/>
                  </a:cubicBezTo>
                  <a:cubicBezTo>
                    <a:pt x="262" y="130"/>
                    <a:pt x="232" y="109"/>
                    <a:pt x="201" y="91"/>
                  </a:cubicBezTo>
                  <a:cubicBezTo>
                    <a:pt x="198" y="89"/>
                    <a:pt x="195" y="89"/>
                    <a:pt x="193" y="88"/>
                  </a:cubicBezTo>
                  <a:cubicBezTo>
                    <a:pt x="193" y="84"/>
                    <a:pt x="190" y="85"/>
                    <a:pt x="188" y="84"/>
                  </a:cubicBezTo>
                  <a:close/>
                  <a:moveTo>
                    <a:pt x="52" y="24"/>
                  </a:moveTo>
                  <a:cubicBezTo>
                    <a:pt x="51" y="27"/>
                    <a:pt x="53" y="28"/>
                    <a:pt x="55" y="29"/>
                  </a:cubicBezTo>
                  <a:cubicBezTo>
                    <a:pt x="74" y="40"/>
                    <a:pt x="93" y="51"/>
                    <a:pt x="112" y="63"/>
                  </a:cubicBezTo>
                  <a:cubicBezTo>
                    <a:pt x="156" y="92"/>
                    <a:pt x="193" y="128"/>
                    <a:pt x="228" y="167"/>
                  </a:cubicBezTo>
                  <a:cubicBezTo>
                    <a:pt x="264" y="207"/>
                    <a:pt x="294" y="252"/>
                    <a:pt x="322" y="299"/>
                  </a:cubicBezTo>
                  <a:cubicBezTo>
                    <a:pt x="323" y="301"/>
                    <a:pt x="324" y="302"/>
                    <a:pt x="325" y="304"/>
                  </a:cubicBezTo>
                  <a:cubicBezTo>
                    <a:pt x="326" y="303"/>
                    <a:pt x="326" y="302"/>
                    <a:pt x="326" y="301"/>
                  </a:cubicBezTo>
                  <a:cubicBezTo>
                    <a:pt x="320" y="285"/>
                    <a:pt x="314" y="268"/>
                    <a:pt x="305" y="253"/>
                  </a:cubicBezTo>
                  <a:cubicBezTo>
                    <a:pt x="296" y="239"/>
                    <a:pt x="288" y="225"/>
                    <a:pt x="279" y="211"/>
                  </a:cubicBezTo>
                  <a:cubicBezTo>
                    <a:pt x="277" y="206"/>
                    <a:pt x="274" y="202"/>
                    <a:pt x="271" y="198"/>
                  </a:cubicBezTo>
                  <a:cubicBezTo>
                    <a:pt x="239" y="157"/>
                    <a:pt x="204" y="119"/>
                    <a:pt x="163" y="87"/>
                  </a:cubicBezTo>
                  <a:cubicBezTo>
                    <a:pt x="137" y="67"/>
                    <a:pt x="110" y="49"/>
                    <a:pt x="80" y="36"/>
                  </a:cubicBezTo>
                  <a:cubicBezTo>
                    <a:pt x="70" y="32"/>
                    <a:pt x="61" y="28"/>
                    <a:pt x="52" y="24"/>
                  </a:cubicBezTo>
                  <a:cubicBezTo>
                    <a:pt x="50" y="24"/>
                    <a:pt x="49" y="23"/>
                    <a:pt x="48" y="22"/>
                  </a:cubicBezTo>
                  <a:cubicBezTo>
                    <a:pt x="49" y="24"/>
                    <a:pt x="50" y="25"/>
                    <a:pt x="52" y="24"/>
                  </a:cubicBezTo>
                  <a:close/>
                  <a:moveTo>
                    <a:pt x="526" y="388"/>
                  </a:moveTo>
                  <a:cubicBezTo>
                    <a:pt x="526" y="387"/>
                    <a:pt x="525" y="386"/>
                    <a:pt x="524" y="386"/>
                  </a:cubicBezTo>
                  <a:cubicBezTo>
                    <a:pt x="526" y="382"/>
                    <a:pt x="527" y="378"/>
                    <a:pt x="528" y="374"/>
                  </a:cubicBezTo>
                  <a:cubicBezTo>
                    <a:pt x="529" y="371"/>
                    <a:pt x="530" y="368"/>
                    <a:pt x="529" y="365"/>
                  </a:cubicBezTo>
                  <a:cubicBezTo>
                    <a:pt x="526" y="347"/>
                    <a:pt x="521" y="331"/>
                    <a:pt x="508" y="318"/>
                  </a:cubicBezTo>
                  <a:cubicBezTo>
                    <a:pt x="505" y="315"/>
                    <a:pt x="501" y="312"/>
                    <a:pt x="497" y="311"/>
                  </a:cubicBezTo>
                  <a:cubicBezTo>
                    <a:pt x="492" y="311"/>
                    <a:pt x="490" y="309"/>
                    <a:pt x="487" y="306"/>
                  </a:cubicBezTo>
                  <a:cubicBezTo>
                    <a:pt x="478" y="298"/>
                    <a:pt x="468" y="294"/>
                    <a:pt x="454" y="294"/>
                  </a:cubicBezTo>
                  <a:cubicBezTo>
                    <a:pt x="456" y="297"/>
                    <a:pt x="457" y="299"/>
                    <a:pt x="458" y="301"/>
                  </a:cubicBezTo>
                  <a:cubicBezTo>
                    <a:pt x="456" y="303"/>
                    <a:pt x="455" y="305"/>
                    <a:pt x="452" y="308"/>
                  </a:cubicBezTo>
                  <a:cubicBezTo>
                    <a:pt x="449" y="304"/>
                    <a:pt x="446" y="301"/>
                    <a:pt x="442" y="298"/>
                  </a:cubicBezTo>
                  <a:cubicBezTo>
                    <a:pt x="440" y="295"/>
                    <a:pt x="438" y="293"/>
                    <a:pt x="436" y="292"/>
                  </a:cubicBezTo>
                  <a:cubicBezTo>
                    <a:pt x="431" y="288"/>
                    <a:pt x="424" y="288"/>
                    <a:pt x="418" y="293"/>
                  </a:cubicBezTo>
                  <a:cubicBezTo>
                    <a:pt x="422" y="296"/>
                    <a:pt x="427" y="298"/>
                    <a:pt x="432" y="301"/>
                  </a:cubicBezTo>
                  <a:cubicBezTo>
                    <a:pt x="436" y="305"/>
                    <a:pt x="441" y="307"/>
                    <a:pt x="445" y="313"/>
                  </a:cubicBezTo>
                  <a:cubicBezTo>
                    <a:pt x="436" y="315"/>
                    <a:pt x="431" y="309"/>
                    <a:pt x="425" y="305"/>
                  </a:cubicBezTo>
                  <a:cubicBezTo>
                    <a:pt x="418" y="302"/>
                    <a:pt x="412" y="298"/>
                    <a:pt x="406" y="294"/>
                  </a:cubicBezTo>
                  <a:cubicBezTo>
                    <a:pt x="402" y="296"/>
                    <a:pt x="398" y="298"/>
                    <a:pt x="394" y="300"/>
                  </a:cubicBezTo>
                  <a:cubicBezTo>
                    <a:pt x="402" y="307"/>
                    <a:pt x="414" y="308"/>
                    <a:pt x="418" y="323"/>
                  </a:cubicBezTo>
                  <a:cubicBezTo>
                    <a:pt x="411" y="319"/>
                    <a:pt x="408" y="315"/>
                    <a:pt x="403" y="312"/>
                  </a:cubicBezTo>
                  <a:cubicBezTo>
                    <a:pt x="398" y="310"/>
                    <a:pt x="393" y="306"/>
                    <a:pt x="388" y="303"/>
                  </a:cubicBezTo>
                  <a:cubicBezTo>
                    <a:pt x="386" y="305"/>
                    <a:pt x="384" y="307"/>
                    <a:pt x="383" y="308"/>
                  </a:cubicBezTo>
                  <a:cubicBezTo>
                    <a:pt x="383" y="313"/>
                    <a:pt x="389" y="315"/>
                    <a:pt x="386" y="320"/>
                  </a:cubicBezTo>
                  <a:cubicBezTo>
                    <a:pt x="384" y="319"/>
                    <a:pt x="381" y="319"/>
                    <a:pt x="378" y="319"/>
                  </a:cubicBezTo>
                  <a:cubicBezTo>
                    <a:pt x="377" y="321"/>
                    <a:pt x="376" y="323"/>
                    <a:pt x="376" y="325"/>
                  </a:cubicBezTo>
                  <a:cubicBezTo>
                    <a:pt x="376" y="331"/>
                    <a:pt x="374" y="337"/>
                    <a:pt x="372" y="343"/>
                  </a:cubicBezTo>
                  <a:cubicBezTo>
                    <a:pt x="370" y="351"/>
                    <a:pt x="369" y="359"/>
                    <a:pt x="372" y="367"/>
                  </a:cubicBezTo>
                  <a:cubicBezTo>
                    <a:pt x="373" y="369"/>
                    <a:pt x="373" y="371"/>
                    <a:pt x="373" y="374"/>
                  </a:cubicBezTo>
                  <a:cubicBezTo>
                    <a:pt x="372" y="375"/>
                    <a:pt x="370" y="377"/>
                    <a:pt x="369" y="378"/>
                  </a:cubicBezTo>
                  <a:cubicBezTo>
                    <a:pt x="370" y="390"/>
                    <a:pt x="375" y="400"/>
                    <a:pt x="384" y="408"/>
                  </a:cubicBezTo>
                  <a:cubicBezTo>
                    <a:pt x="386" y="409"/>
                    <a:pt x="387" y="412"/>
                    <a:pt x="388" y="414"/>
                  </a:cubicBezTo>
                  <a:cubicBezTo>
                    <a:pt x="388" y="414"/>
                    <a:pt x="387" y="415"/>
                    <a:pt x="387" y="415"/>
                  </a:cubicBezTo>
                  <a:cubicBezTo>
                    <a:pt x="384" y="415"/>
                    <a:pt x="382" y="410"/>
                    <a:pt x="378" y="410"/>
                  </a:cubicBezTo>
                  <a:cubicBezTo>
                    <a:pt x="377" y="418"/>
                    <a:pt x="379" y="425"/>
                    <a:pt x="384" y="431"/>
                  </a:cubicBezTo>
                  <a:cubicBezTo>
                    <a:pt x="385" y="432"/>
                    <a:pt x="385" y="432"/>
                    <a:pt x="385" y="433"/>
                  </a:cubicBezTo>
                  <a:cubicBezTo>
                    <a:pt x="388" y="441"/>
                    <a:pt x="395" y="445"/>
                    <a:pt x="402" y="447"/>
                  </a:cubicBezTo>
                  <a:cubicBezTo>
                    <a:pt x="408" y="450"/>
                    <a:pt x="415" y="451"/>
                    <a:pt x="421" y="453"/>
                  </a:cubicBezTo>
                  <a:cubicBezTo>
                    <a:pt x="434" y="458"/>
                    <a:pt x="448" y="456"/>
                    <a:pt x="461" y="456"/>
                  </a:cubicBezTo>
                  <a:cubicBezTo>
                    <a:pt x="462" y="456"/>
                    <a:pt x="464" y="456"/>
                    <a:pt x="465" y="455"/>
                  </a:cubicBezTo>
                  <a:cubicBezTo>
                    <a:pt x="482" y="450"/>
                    <a:pt x="498" y="442"/>
                    <a:pt x="509" y="428"/>
                  </a:cubicBezTo>
                  <a:cubicBezTo>
                    <a:pt x="511" y="426"/>
                    <a:pt x="512" y="424"/>
                    <a:pt x="514" y="422"/>
                  </a:cubicBezTo>
                  <a:cubicBezTo>
                    <a:pt x="526" y="412"/>
                    <a:pt x="530" y="398"/>
                    <a:pt x="530" y="382"/>
                  </a:cubicBezTo>
                  <a:cubicBezTo>
                    <a:pt x="529" y="384"/>
                    <a:pt x="527" y="386"/>
                    <a:pt x="526" y="388"/>
                  </a:cubicBezTo>
                  <a:close/>
                  <a:moveTo>
                    <a:pt x="471" y="278"/>
                  </a:moveTo>
                  <a:cubicBezTo>
                    <a:pt x="472" y="275"/>
                    <a:pt x="470" y="274"/>
                    <a:pt x="469" y="273"/>
                  </a:cubicBezTo>
                  <a:cubicBezTo>
                    <a:pt x="459" y="261"/>
                    <a:pt x="448" y="250"/>
                    <a:pt x="437" y="237"/>
                  </a:cubicBezTo>
                  <a:cubicBezTo>
                    <a:pt x="420" y="216"/>
                    <a:pt x="401" y="198"/>
                    <a:pt x="383" y="178"/>
                  </a:cubicBezTo>
                  <a:cubicBezTo>
                    <a:pt x="364" y="158"/>
                    <a:pt x="340" y="145"/>
                    <a:pt x="319" y="128"/>
                  </a:cubicBezTo>
                  <a:cubicBezTo>
                    <a:pt x="318" y="128"/>
                    <a:pt x="318" y="127"/>
                    <a:pt x="317" y="127"/>
                  </a:cubicBezTo>
                  <a:cubicBezTo>
                    <a:pt x="289" y="108"/>
                    <a:pt x="261" y="90"/>
                    <a:pt x="230" y="76"/>
                  </a:cubicBezTo>
                  <a:cubicBezTo>
                    <a:pt x="194" y="60"/>
                    <a:pt x="157" y="49"/>
                    <a:pt x="119" y="38"/>
                  </a:cubicBezTo>
                  <a:cubicBezTo>
                    <a:pt x="121" y="40"/>
                    <a:pt x="124" y="42"/>
                    <a:pt x="127" y="43"/>
                  </a:cubicBezTo>
                  <a:cubicBezTo>
                    <a:pt x="139" y="48"/>
                    <a:pt x="152" y="53"/>
                    <a:pt x="164" y="58"/>
                  </a:cubicBezTo>
                  <a:cubicBezTo>
                    <a:pt x="178" y="63"/>
                    <a:pt x="190" y="70"/>
                    <a:pt x="203" y="77"/>
                  </a:cubicBezTo>
                  <a:cubicBezTo>
                    <a:pt x="248" y="103"/>
                    <a:pt x="289" y="136"/>
                    <a:pt x="330" y="168"/>
                  </a:cubicBezTo>
                  <a:cubicBezTo>
                    <a:pt x="334" y="171"/>
                    <a:pt x="338" y="175"/>
                    <a:pt x="341" y="178"/>
                  </a:cubicBezTo>
                  <a:cubicBezTo>
                    <a:pt x="358" y="195"/>
                    <a:pt x="374" y="212"/>
                    <a:pt x="390" y="229"/>
                  </a:cubicBezTo>
                  <a:cubicBezTo>
                    <a:pt x="395" y="235"/>
                    <a:pt x="400" y="241"/>
                    <a:pt x="404" y="247"/>
                  </a:cubicBezTo>
                  <a:cubicBezTo>
                    <a:pt x="410" y="255"/>
                    <a:pt x="416" y="263"/>
                    <a:pt x="422" y="272"/>
                  </a:cubicBezTo>
                  <a:cubicBezTo>
                    <a:pt x="439" y="269"/>
                    <a:pt x="455" y="277"/>
                    <a:pt x="471" y="278"/>
                  </a:cubicBezTo>
                  <a:close/>
                  <a:moveTo>
                    <a:pt x="358" y="321"/>
                  </a:moveTo>
                  <a:cubicBezTo>
                    <a:pt x="360" y="315"/>
                    <a:pt x="362" y="310"/>
                    <a:pt x="364" y="305"/>
                  </a:cubicBezTo>
                  <a:cubicBezTo>
                    <a:pt x="366" y="301"/>
                    <a:pt x="365" y="297"/>
                    <a:pt x="363" y="293"/>
                  </a:cubicBezTo>
                  <a:cubicBezTo>
                    <a:pt x="358" y="284"/>
                    <a:pt x="354" y="274"/>
                    <a:pt x="346" y="267"/>
                  </a:cubicBezTo>
                  <a:cubicBezTo>
                    <a:pt x="343" y="264"/>
                    <a:pt x="342" y="260"/>
                    <a:pt x="339" y="257"/>
                  </a:cubicBezTo>
                  <a:cubicBezTo>
                    <a:pt x="336" y="252"/>
                    <a:pt x="334" y="248"/>
                    <a:pt x="331" y="244"/>
                  </a:cubicBezTo>
                  <a:cubicBezTo>
                    <a:pt x="324" y="234"/>
                    <a:pt x="317" y="225"/>
                    <a:pt x="310" y="216"/>
                  </a:cubicBezTo>
                  <a:cubicBezTo>
                    <a:pt x="304" y="208"/>
                    <a:pt x="298" y="200"/>
                    <a:pt x="292" y="193"/>
                  </a:cubicBezTo>
                  <a:cubicBezTo>
                    <a:pt x="289" y="189"/>
                    <a:pt x="286" y="186"/>
                    <a:pt x="280" y="183"/>
                  </a:cubicBezTo>
                  <a:cubicBezTo>
                    <a:pt x="285" y="191"/>
                    <a:pt x="289" y="196"/>
                    <a:pt x="292" y="202"/>
                  </a:cubicBezTo>
                  <a:cubicBezTo>
                    <a:pt x="301" y="219"/>
                    <a:pt x="311" y="236"/>
                    <a:pt x="322" y="252"/>
                  </a:cubicBezTo>
                  <a:cubicBezTo>
                    <a:pt x="335" y="272"/>
                    <a:pt x="346" y="293"/>
                    <a:pt x="355" y="315"/>
                  </a:cubicBezTo>
                  <a:cubicBezTo>
                    <a:pt x="355" y="317"/>
                    <a:pt x="356" y="318"/>
                    <a:pt x="358" y="321"/>
                  </a:cubicBezTo>
                  <a:close/>
                  <a:moveTo>
                    <a:pt x="173" y="75"/>
                  </a:moveTo>
                  <a:cubicBezTo>
                    <a:pt x="173" y="74"/>
                    <a:pt x="172" y="74"/>
                    <a:pt x="172" y="74"/>
                  </a:cubicBezTo>
                  <a:cubicBezTo>
                    <a:pt x="172" y="74"/>
                    <a:pt x="172" y="75"/>
                    <a:pt x="172" y="75"/>
                  </a:cubicBezTo>
                  <a:cubicBezTo>
                    <a:pt x="173" y="75"/>
                    <a:pt x="173" y="7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67"/>
            <p:cNvSpPr/>
            <p:nvPr/>
          </p:nvSpPr>
          <p:spPr bwMode="auto">
            <a:xfrm>
              <a:off x="8869363" y="7354888"/>
              <a:ext cx="123825" cy="125413"/>
            </a:xfrm>
            <a:custGeom>
              <a:avLst/>
              <a:gdLst>
                <a:gd name="T0" fmla="*/ 44 w 44"/>
                <a:gd name="T1" fmla="*/ 45 h 45"/>
                <a:gd name="T2" fmla="*/ 31 w 44"/>
                <a:gd name="T3" fmla="*/ 33 h 45"/>
                <a:gd name="T4" fmla="*/ 19 w 44"/>
                <a:gd name="T5" fmla="*/ 33 h 45"/>
                <a:gd name="T6" fmla="*/ 6 w 44"/>
                <a:gd name="T7" fmla="*/ 18 h 45"/>
                <a:gd name="T8" fmla="*/ 1 w 44"/>
                <a:gd name="T9" fmla="*/ 8 h 45"/>
                <a:gd name="T10" fmla="*/ 9 w 44"/>
                <a:gd name="T11" fmla="*/ 2 h 45"/>
                <a:gd name="T12" fmla="*/ 15 w 44"/>
                <a:gd name="T13" fmla="*/ 6 h 45"/>
                <a:gd name="T14" fmla="*/ 44 w 44"/>
                <a:gd name="T15" fmla="*/ 39 h 45"/>
                <a:gd name="T16" fmla="*/ 44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4" y="45"/>
                  </a:moveTo>
                  <a:cubicBezTo>
                    <a:pt x="38" y="40"/>
                    <a:pt x="35" y="36"/>
                    <a:pt x="31" y="33"/>
                  </a:cubicBezTo>
                  <a:cubicBezTo>
                    <a:pt x="27" y="29"/>
                    <a:pt x="23" y="30"/>
                    <a:pt x="19" y="33"/>
                  </a:cubicBezTo>
                  <a:cubicBezTo>
                    <a:pt x="14" y="29"/>
                    <a:pt x="10" y="24"/>
                    <a:pt x="6" y="18"/>
                  </a:cubicBezTo>
                  <a:cubicBezTo>
                    <a:pt x="3" y="16"/>
                    <a:pt x="2" y="12"/>
                    <a:pt x="1" y="8"/>
                  </a:cubicBezTo>
                  <a:cubicBezTo>
                    <a:pt x="0" y="4"/>
                    <a:pt x="4" y="0"/>
                    <a:pt x="9" y="2"/>
                  </a:cubicBezTo>
                  <a:cubicBezTo>
                    <a:pt x="11" y="3"/>
                    <a:pt x="14" y="4"/>
                    <a:pt x="15" y="6"/>
                  </a:cubicBezTo>
                  <a:cubicBezTo>
                    <a:pt x="23" y="18"/>
                    <a:pt x="34" y="28"/>
                    <a:pt x="44" y="39"/>
                  </a:cubicBezTo>
                  <a:cubicBezTo>
                    <a:pt x="44" y="39"/>
                    <a:pt x="44" y="41"/>
                    <a:pt x="44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8"/>
            <p:cNvSpPr/>
            <p:nvPr/>
          </p:nvSpPr>
          <p:spPr bwMode="auto">
            <a:xfrm>
              <a:off x="8886825" y="7450138"/>
              <a:ext cx="73025" cy="69850"/>
            </a:xfrm>
            <a:custGeom>
              <a:avLst/>
              <a:gdLst>
                <a:gd name="T0" fmla="*/ 26 w 26"/>
                <a:gd name="T1" fmla="*/ 24 h 25"/>
                <a:gd name="T2" fmla="*/ 23 w 26"/>
                <a:gd name="T3" fmla="*/ 25 h 25"/>
                <a:gd name="T4" fmla="*/ 0 w 26"/>
                <a:gd name="T5" fmla="*/ 6 h 25"/>
                <a:gd name="T6" fmla="*/ 1 w 26"/>
                <a:gd name="T7" fmla="*/ 2 h 25"/>
                <a:gd name="T8" fmla="*/ 5 w 26"/>
                <a:gd name="T9" fmla="*/ 1 h 25"/>
                <a:gd name="T10" fmla="*/ 26 w 26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5" y="25"/>
                    <a:pt x="24" y="25"/>
                    <a:pt x="23" y="25"/>
                  </a:cubicBezTo>
                  <a:cubicBezTo>
                    <a:pt x="14" y="21"/>
                    <a:pt x="6" y="15"/>
                    <a:pt x="0" y="6"/>
                  </a:cubicBezTo>
                  <a:cubicBezTo>
                    <a:pt x="0" y="5"/>
                    <a:pt x="0" y="2"/>
                    <a:pt x="1" y="2"/>
                  </a:cubicBezTo>
                  <a:cubicBezTo>
                    <a:pt x="1" y="1"/>
                    <a:pt x="4" y="0"/>
                    <a:pt x="5" y="1"/>
                  </a:cubicBezTo>
                  <a:cubicBezTo>
                    <a:pt x="14" y="7"/>
                    <a:pt x="23" y="13"/>
                    <a:pt x="2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9"/>
            <p:cNvSpPr/>
            <p:nvPr/>
          </p:nvSpPr>
          <p:spPr bwMode="auto">
            <a:xfrm>
              <a:off x="9102725" y="7285038"/>
              <a:ext cx="22225" cy="19050"/>
            </a:xfrm>
            <a:custGeom>
              <a:avLst/>
              <a:gdLst>
                <a:gd name="T0" fmla="*/ 2 w 8"/>
                <a:gd name="T1" fmla="*/ 0 h 7"/>
                <a:gd name="T2" fmla="*/ 8 w 8"/>
                <a:gd name="T3" fmla="*/ 4 h 7"/>
                <a:gd name="T4" fmla="*/ 8 w 8"/>
                <a:gd name="T5" fmla="*/ 6 h 7"/>
                <a:gd name="T6" fmla="*/ 6 w 8"/>
                <a:gd name="T7" fmla="*/ 6 h 7"/>
                <a:gd name="T8" fmla="*/ 0 w 8"/>
                <a:gd name="T9" fmla="*/ 1 h 7"/>
                <a:gd name="T10" fmla="*/ 2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cubicBezTo>
                    <a:pt x="4" y="1"/>
                    <a:pt x="6" y="2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6"/>
                    <a:pt x="6" y="7"/>
                    <a:pt x="6" y="6"/>
                  </a:cubicBezTo>
                  <a:cubicBezTo>
                    <a:pt x="4" y="5"/>
                    <a:pt x="2" y="3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53"/>
            <p:cNvSpPr/>
            <p:nvPr/>
          </p:nvSpPr>
          <p:spPr bwMode="auto">
            <a:xfrm>
              <a:off x="8905875" y="6519863"/>
              <a:ext cx="552450" cy="534988"/>
            </a:xfrm>
            <a:custGeom>
              <a:avLst/>
              <a:gdLst>
                <a:gd name="T0" fmla="*/ 191 w 197"/>
                <a:gd name="T1" fmla="*/ 172 h 191"/>
                <a:gd name="T2" fmla="*/ 104 w 197"/>
                <a:gd name="T3" fmla="*/ 64 h 191"/>
                <a:gd name="T4" fmla="*/ 57 w 197"/>
                <a:gd name="T5" fmla="*/ 26 h 191"/>
                <a:gd name="T6" fmla="*/ 8 w 197"/>
                <a:gd name="T7" fmla="*/ 1 h 191"/>
                <a:gd name="T8" fmla="*/ 6 w 197"/>
                <a:gd name="T9" fmla="*/ 9 h 191"/>
                <a:gd name="T10" fmla="*/ 53 w 197"/>
                <a:gd name="T11" fmla="*/ 43 h 191"/>
                <a:gd name="T12" fmla="*/ 94 w 197"/>
                <a:gd name="T13" fmla="*/ 85 h 191"/>
                <a:gd name="T14" fmla="*/ 176 w 197"/>
                <a:gd name="T15" fmla="*/ 184 h 191"/>
                <a:gd name="T16" fmla="*/ 191 w 197"/>
                <a:gd name="T17" fmla="*/ 17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91">
                  <a:moveTo>
                    <a:pt x="191" y="172"/>
                  </a:moveTo>
                  <a:cubicBezTo>
                    <a:pt x="166" y="133"/>
                    <a:pt x="135" y="99"/>
                    <a:pt x="104" y="64"/>
                  </a:cubicBezTo>
                  <a:cubicBezTo>
                    <a:pt x="90" y="50"/>
                    <a:pt x="74" y="38"/>
                    <a:pt x="57" y="26"/>
                  </a:cubicBezTo>
                  <a:cubicBezTo>
                    <a:pt x="44" y="16"/>
                    <a:pt x="25" y="4"/>
                    <a:pt x="8" y="1"/>
                  </a:cubicBezTo>
                  <a:cubicBezTo>
                    <a:pt x="3" y="0"/>
                    <a:pt x="0" y="8"/>
                    <a:pt x="6" y="9"/>
                  </a:cubicBezTo>
                  <a:cubicBezTo>
                    <a:pt x="23" y="13"/>
                    <a:pt x="40" y="32"/>
                    <a:pt x="53" y="43"/>
                  </a:cubicBezTo>
                  <a:cubicBezTo>
                    <a:pt x="67" y="57"/>
                    <a:pt x="81" y="70"/>
                    <a:pt x="94" y="85"/>
                  </a:cubicBezTo>
                  <a:cubicBezTo>
                    <a:pt x="121" y="118"/>
                    <a:pt x="146" y="153"/>
                    <a:pt x="176" y="184"/>
                  </a:cubicBezTo>
                  <a:cubicBezTo>
                    <a:pt x="184" y="191"/>
                    <a:pt x="197" y="181"/>
                    <a:pt x="191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54"/>
            <p:cNvSpPr/>
            <p:nvPr/>
          </p:nvSpPr>
          <p:spPr bwMode="auto">
            <a:xfrm>
              <a:off x="9093200" y="6499225"/>
              <a:ext cx="333375" cy="381000"/>
            </a:xfrm>
            <a:custGeom>
              <a:avLst/>
              <a:gdLst>
                <a:gd name="T0" fmla="*/ 115 w 119"/>
                <a:gd name="T1" fmla="*/ 124 h 136"/>
                <a:gd name="T2" fmla="*/ 11 w 119"/>
                <a:gd name="T3" fmla="*/ 4 h 136"/>
                <a:gd name="T4" fmla="*/ 4 w 119"/>
                <a:gd name="T5" fmla="*/ 12 h 136"/>
                <a:gd name="T6" fmla="*/ 108 w 119"/>
                <a:gd name="T7" fmla="*/ 132 h 136"/>
                <a:gd name="T8" fmla="*/ 115 w 119"/>
                <a:gd name="T9" fmla="*/ 1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6">
                  <a:moveTo>
                    <a:pt x="115" y="124"/>
                  </a:moveTo>
                  <a:cubicBezTo>
                    <a:pt x="81" y="84"/>
                    <a:pt x="51" y="40"/>
                    <a:pt x="11" y="4"/>
                  </a:cubicBezTo>
                  <a:cubicBezTo>
                    <a:pt x="7" y="0"/>
                    <a:pt x="0" y="7"/>
                    <a:pt x="4" y="12"/>
                  </a:cubicBezTo>
                  <a:cubicBezTo>
                    <a:pt x="43" y="48"/>
                    <a:pt x="72" y="93"/>
                    <a:pt x="108" y="132"/>
                  </a:cubicBezTo>
                  <a:cubicBezTo>
                    <a:pt x="113" y="136"/>
                    <a:pt x="119" y="129"/>
                    <a:pt x="115" y="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75141" y="1355359"/>
            <a:ext cx="401638" cy="495300"/>
            <a:chOff x="8759825" y="4286250"/>
            <a:chExt cx="401638" cy="495300"/>
          </a:xfrm>
        </p:grpSpPr>
        <p:sp>
          <p:nvSpPr>
            <p:cNvPr id="57" name="Freeform 5"/>
            <p:cNvSpPr/>
            <p:nvPr/>
          </p:nvSpPr>
          <p:spPr bwMode="auto">
            <a:xfrm>
              <a:off x="8818563" y="4408488"/>
              <a:ext cx="285750" cy="285750"/>
            </a:xfrm>
            <a:custGeom>
              <a:avLst/>
              <a:gdLst>
                <a:gd name="T0" fmla="*/ 0 w 102"/>
                <a:gd name="T1" fmla="*/ 31 h 102"/>
                <a:gd name="T2" fmla="*/ 3 w 102"/>
                <a:gd name="T3" fmla="*/ 28 h 102"/>
                <a:gd name="T4" fmla="*/ 45 w 102"/>
                <a:gd name="T5" fmla="*/ 0 h 102"/>
                <a:gd name="T6" fmla="*/ 44 w 102"/>
                <a:gd name="T7" fmla="*/ 3 h 102"/>
                <a:gd name="T8" fmla="*/ 34 w 102"/>
                <a:gd name="T9" fmla="*/ 13 h 102"/>
                <a:gd name="T10" fmla="*/ 30 w 102"/>
                <a:gd name="T11" fmla="*/ 18 h 102"/>
                <a:gd name="T12" fmla="*/ 34 w 102"/>
                <a:gd name="T13" fmla="*/ 29 h 102"/>
                <a:gd name="T14" fmla="*/ 40 w 102"/>
                <a:gd name="T15" fmla="*/ 31 h 102"/>
                <a:gd name="T16" fmla="*/ 77 w 102"/>
                <a:gd name="T17" fmla="*/ 45 h 102"/>
                <a:gd name="T18" fmla="*/ 98 w 102"/>
                <a:gd name="T19" fmla="*/ 56 h 102"/>
                <a:gd name="T20" fmla="*/ 102 w 102"/>
                <a:gd name="T21" fmla="*/ 59 h 102"/>
                <a:gd name="T22" fmla="*/ 99 w 102"/>
                <a:gd name="T23" fmla="*/ 64 h 102"/>
                <a:gd name="T24" fmla="*/ 74 w 102"/>
                <a:gd name="T25" fmla="*/ 85 h 102"/>
                <a:gd name="T26" fmla="*/ 52 w 102"/>
                <a:gd name="T27" fmla="*/ 99 h 102"/>
                <a:gd name="T28" fmla="*/ 45 w 102"/>
                <a:gd name="T29" fmla="*/ 102 h 102"/>
                <a:gd name="T30" fmla="*/ 48 w 102"/>
                <a:gd name="T31" fmla="*/ 96 h 102"/>
                <a:gd name="T32" fmla="*/ 59 w 102"/>
                <a:gd name="T33" fmla="*/ 77 h 102"/>
                <a:gd name="T34" fmla="*/ 64 w 102"/>
                <a:gd name="T35" fmla="*/ 65 h 102"/>
                <a:gd name="T36" fmla="*/ 59 w 102"/>
                <a:gd name="T37" fmla="*/ 56 h 102"/>
                <a:gd name="T38" fmla="*/ 41 w 102"/>
                <a:gd name="T39" fmla="*/ 51 h 102"/>
                <a:gd name="T40" fmla="*/ 5 w 102"/>
                <a:gd name="T41" fmla="*/ 34 h 102"/>
                <a:gd name="T42" fmla="*/ 0 w 102"/>
                <a:gd name="T4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02">
                  <a:moveTo>
                    <a:pt x="0" y="31"/>
                  </a:moveTo>
                  <a:cubicBezTo>
                    <a:pt x="1" y="30"/>
                    <a:pt x="2" y="28"/>
                    <a:pt x="3" y="28"/>
                  </a:cubicBezTo>
                  <a:cubicBezTo>
                    <a:pt x="10" y="22"/>
                    <a:pt x="40" y="3"/>
                    <a:pt x="45" y="0"/>
                  </a:cubicBezTo>
                  <a:cubicBezTo>
                    <a:pt x="46" y="2"/>
                    <a:pt x="45" y="3"/>
                    <a:pt x="44" y="3"/>
                  </a:cubicBezTo>
                  <a:cubicBezTo>
                    <a:pt x="41" y="7"/>
                    <a:pt x="38" y="10"/>
                    <a:pt x="34" y="13"/>
                  </a:cubicBezTo>
                  <a:cubicBezTo>
                    <a:pt x="33" y="15"/>
                    <a:pt x="31" y="16"/>
                    <a:pt x="30" y="18"/>
                  </a:cubicBezTo>
                  <a:cubicBezTo>
                    <a:pt x="27" y="23"/>
                    <a:pt x="29" y="27"/>
                    <a:pt x="34" y="29"/>
                  </a:cubicBezTo>
                  <a:cubicBezTo>
                    <a:pt x="36" y="30"/>
                    <a:pt x="38" y="31"/>
                    <a:pt x="40" y="31"/>
                  </a:cubicBezTo>
                  <a:cubicBezTo>
                    <a:pt x="53" y="35"/>
                    <a:pt x="65" y="39"/>
                    <a:pt x="77" y="45"/>
                  </a:cubicBezTo>
                  <a:cubicBezTo>
                    <a:pt x="84" y="49"/>
                    <a:pt x="91" y="51"/>
                    <a:pt x="98" y="56"/>
                  </a:cubicBezTo>
                  <a:cubicBezTo>
                    <a:pt x="99" y="57"/>
                    <a:pt x="101" y="58"/>
                    <a:pt x="102" y="59"/>
                  </a:cubicBezTo>
                  <a:cubicBezTo>
                    <a:pt x="102" y="62"/>
                    <a:pt x="101" y="63"/>
                    <a:pt x="99" y="64"/>
                  </a:cubicBezTo>
                  <a:cubicBezTo>
                    <a:pt x="91" y="71"/>
                    <a:pt x="83" y="79"/>
                    <a:pt x="74" y="85"/>
                  </a:cubicBezTo>
                  <a:cubicBezTo>
                    <a:pt x="66" y="89"/>
                    <a:pt x="59" y="94"/>
                    <a:pt x="52" y="99"/>
                  </a:cubicBezTo>
                  <a:cubicBezTo>
                    <a:pt x="50" y="100"/>
                    <a:pt x="48" y="100"/>
                    <a:pt x="45" y="102"/>
                  </a:cubicBezTo>
                  <a:cubicBezTo>
                    <a:pt x="46" y="99"/>
                    <a:pt x="47" y="97"/>
                    <a:pt x="48" y="96"/>
                  </a:cubicBezTo>
                  <a:cubicBezTo>
                    <a:pt x="51" y="90"/>
                    <a:pt x="56" y="84"/>
                    <a:pt x="59" y="77"/>
                  </a:cubicBezTo>
                  <a:cubicBezTo>
                    <a:pt x="61" y="74"/>
                    <a:pt x="63" y="70"/>
                    <a:pt x="64" y="65"/>
                  </a:cubicBezTo>
                  <a:cubicBezTo>
                    <a:pt x="66" y="61"/>
                    <a:pt x="64" y="58"/>
                    <a:pt x="59" y="56"/>
                  </a:cubicBezTo>
                  <a:cubicBezTo>
                    <a:pt x="53" y="54"/>
                    <a:pt x="47" y="53"/>
                    <a:pt x="41" y="51"/>
                  </a:cubicBezTo>
                  <a:cubicBezTo>
                    <a:pt x="28" y="47"/>
                    <a:pt x="16" y="41"/>
                    <a:pt x="5" y="34"/>
                  </a:cubicBezTo>
                  <a:cubicBezTo>
                    <a:pt x="3" y="33"/>
                    <a:pt x="2" y="32"/>
                    <a:pt x="0" y="31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>
              <a:spLocks noEditPoints="1"/>
            </p:cNvSpPr>
            <p:nvPr/>
          </p:nvSpPr>
          <p:spPr bwMode="auto">
            <a:xfrm>
              <a:off x="8759825" y="4286250"/>
              <a:ext cx="401638" cy="495300"/>
            </a:xfrm>
            <a:custGeom>
              <a:avLst/>
              <a:gdLst>
                <a:gd name="T0" fmla="*/ 69 w 143"/>
                <a:gd name="T1" fmla="*/ 64 h 177"/>
                <a:gd name="T2" fmla="*/ 70 w 143"/>
                <a:gd name="T3" fmla="*/ 64 h 177"/>
                <a:gd name="T4" fmla="*/ 112 w 143"/>
                <a:gd name="T5" fmla="*/ 81 h 177"/>
                <a:gd name="T6" fmla="*/ 131 w 143"/>
                <a:gd name="T7" fmla="*/ 93 h 177"/>
                <a:gd name="T8" fmla="*/ 133 w 143"/>
                <a:gd name="T9" fmla="*/ 114 h 177"/>
                <a:gd name="T10" fmla="*/ 115 w 143"/>
                <a:gd name="T11" fmla="*/ 130 h 177"/>
                <a:gd name="T12" fmla="*/ 77 w 143"/>
                <a:gd name="T13" fmla="*/ 156 h 177"/>
                <a:gd name="T14" fmla="*/ 58 w 143"/>
                <a:gd name="T15" fmla="*/ 168 h 177"/>
                <a:gd name="T16" fmla="*/ 47 w 143"/>
                <a:gd name="T17" fmla="*/ 176 h 177"/>
                <a:gd name="T18" fmla="*/ 41 w 143"/>
                <a:gd name="T19" fmla="*/ 175 h 177"/>
                <a:gd name="T20" fmla="*/ 38 w 143"/>
                <a:gd name="T21" fmla="*/ 169 h 177"/>
                <a:gd name="T22" fmla="*/ 42 w 143"/>
                <a:gd name="T23" fmla="*/ 159 h 177"/>
                <a:gd name="T24" fmla="*/ 57 w 143"/>
                <a:gd name="T25" fmla="*/ 134 h 177"/>
                <a:gd name="T26" fmla="*/ 70 w 143"/>
                <a:gd name="T27" fmla="*/ 112 h 177"/>
                <a:gd name="T28" fmla="*/ 62 w 143"/>
                <a:gd name="T29" fmla="*/ 108 h 177"/>
                <a:gd name="T30" fmla="*/ 10 w 143"/>
                <a:gd name="T31" fmla="*/ 83 h 177"/>
                <a:gd name="T32" fmla="*/ 7 w 143"/>
                <a:gd name="T33" fmla="*/ 81 h 177"/>
                <a:gd name="T34" fmla="*/ 9 w 143"/>
                <a:gd name="T35" fmla="*/ 65 h 177"/>
                <a:gd name="T36" fmla="*/ 47 w 143"/>
                <a:gd name="T37" fmla="*/ 41 h 177"/>
                <a:gd name="T38" fmla="*/ 95 w 143"/>
                <a:gd name="T39" fmla="*/ 12 h 177"/>
                <a:gd name="T40" fmla="*/ 103 w 143"/>
                <a:gd name="T41" fmla="*/ 5 h 177"/>
                <a:gd name="T42" fmla="*/ 108 w 143"/>
                <a:gd name="T43" fmla="*/ 1 h 177"/>
                <a:gd name="T44" fmla="*/ 112 w 143"/>
                <a:gd name="T45" fmla="*/ 1 h 177"/>
                <a:gd name="T46" fmla="*/ 113 w 143"/>
                <a:gd name="T47" fmla="*/ 5 h 177"/>
                <a:gd name="T48" fmla="*/ 112 w 143"/>
                <a:gd name="T49" fmla="*/ 10 h 177"/>
                <a:gd name="T50" fmla="*/ 101 w 143"/>
                <a:gd name="T51" fmla="*/ 24 h 177"/>
                <a:gd name="T52" fmla="*/ 97 w 143"/>
                <a:gd name="T53" fmla="*/ 29 h 177"/>
                <a:gd name="T54" fmla="*/ 71 w 143"/>
                <a:gd name="T55" fmla="*/ 61 h 177"/>
                <a:gd name="T56" fmla="*/ 69 w 143"/>
                <a:gd name="T57" fmla="*/ 64 h 177"/>
                <a:gd name="T58" fmla="*/ 21 w 143"/>
                <a:gd name="T59" fmla="*/ 75 h 177"/>
                <a:gd name="T60" fmla="*/ 26 w 143"/>
                <a:gd name="T61" fmla="*/ 78 h 177"/>
                <a:gd name="T62" fmla="*/ 62 w 143"/>
                <a:gd name="T63" fmla="*/ 95 h 177"/>
                <a:gd name="T64" fmla="*/ 80 w 143"/>
                <a:gd name="T65" fmla="*/ 100 h 177"/>
                <a:gd name="T66" fmla="*/ 85 w 143"/>
                <a:gd name="T67" fmla="*/ 109 h 177"/>
                <a:gd name="T68" fmla="*/ 80 w 143"/>
                <a:gd name="T69" fmla="*/ 121 h 177"/>
                <a:gd name="T70" fmla="*/ 69 w 143"/>
                <a:gd name="T71" fmla="*/ 140 h 177"/>
                <a:gd name="T72" fmla="*/ 66 w 143"/>
                <a:gd name="T73" fmla="*/ 146 h 177"/>
                <a:gd name="T74" fmla="*/ 73 w 143"/>
                <a:gd name="T75" fmla="*/ 143 h 177"/>
                <a:gd name="T76" fmla="*/ 95 w 143"/>
                <a:gd name="T77" fmla="*/ 129 h 177"/>
                <a:gd name="T78" fmla="*/ 120 w 143"/>
                <a:gd name="T79" fmla="*/ 108 h 177"/>
                <a:gd name="T80" fmla="*/ 123 w 143"/>
                <a:gd name="T81" fmla="*/ 103 h 177"/>
                <a:gd name="T82" fmla="*/ 119 w 143"/>
                <a:gd name="T83" fmla="*/ 100 h 177"/>
                <a:gd name="T84" fmla="*/ 98 w 143"/>
                <a:gd name="T85" fmla="*/ 89 h 177"/>
                <a:gd name="T86" fmla="*/ 61 w 143"/>
                <a:gd name="T87" fmla="*/ 75 h 177"/>
                <a:gd name="T88" fmla="*/ 55 w 143"/>
                <a:gd name="T89" fmla="*/ 73 h 177"/>
                <a:gd name="T90" fmla="*/ 51 w 143"/>
                <a:gd name="T91" fmla="*/ 62 h 177"/>
                <a:gd name="T92" fmla="*/ 55 w 143"/>
                <a:gd name="T93" fmla="*/ 57 h 177"/>
                <a:gd name="T94" fmla="*/ 65 w 143"/>
                <a:gd name="T95" fmla="*/ 47 h 177"/>
                <a:gd name="T96" fmla="*/ 66 w 143"/>
                <a:gd name="T97" fmla="*/ 44 h 177"/>
                <a:gd name="T98" fmla="*/ 24 w 143"/>
                <a:gd name="T99" fmla="*/ 72 h 177"/>
                <a:gd name="T100" fmla="*/ 21 w 143"/>
                <a:gd name="T101" fmla="*/ 7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" h="177">
                  <a:moveTo>
                    <a:pt x="69" y="64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85" y="68"/>
                    <a:pt x="98" y="75"/>
                    <a:pt x="112" y="81"/>
                  </a:cubicBezTo>
                  <a:cubicBezTo>
                    <a:pt x="119" y="84"/>
                    <a:pt x="125" y="88"/>
                    <a:pt x="131" y="93"/>
                  </a:cubicBezTo>
                  <a:cubicBezTo>
                    <a:pt x="139" y="99"/>
                    <a:pt x="143" y="104"/>
                    <a:pt x="133" y="114"/>
                  </a:cubicBezTo>
                  <a:cubicBezTo>
                    <a:pt x="127" y="120"/>
                    <a:pt x="121" y="125"/>
                    <a:pt x="115" y="130"/>
                  </a:cubicBezTo>
                  <a:cubicBezTo>
                    <a:pt x="103" y="139"/>
                    <a:pt x="90" y="148"/>
                    <a:pt x="77" y="156"/>
                  </a:cubicBezTo>
                  <a:cubicBezTo>
                    <a:pt x="70" y="159"/>
                    <a:pt x="64" y="163"/>
                    <a:pt x="58" y="168"/>
                  </a:cubicBezTo>
                  <a:cubicBezTo>
                    <a:pt x="55" y="171"/>
                    <a:pt x="51" y="173"/>
                    <a:pt x="47" y="176"/>
                  </a:cubicBezTo>
                  <a:cubicBezTo>
                    <a:pt x="45" y="177"/>
                    <a:pt x="42" y="177"/>
                    <a:pt x="41" y="175"/>
                  </a:cubicBezTo>
                  <a:cubicBezTo>
                    <a:pt x="39" y="174"/>
                    <a:pt x="37" y="172"/>
                    <a:pt x="38" y="169"/>
                  </a:cubicBezTo>
                  <a:cubicBezTo>
                    <a:pt x="39" y="166"/>
                    <a:pt x="40" y="162"/>
                    <a:pt x="42" y="159"/>
                  </a:cubicBezTo>
                  <a:cubicBezTo>
                    <a:pt x="47" y="150"/>
                    <a:pt x="52" y="142"/>
                    <a:pt x="57" y="134"/>
                  </a:cubicBezTo>
                  <a:cubicBezTo>
                    <a:pt x="61" y="126"/>
                    <a:pt x="66" y="119"/>
                    <a:pt x="70" y="112"/>
                  </a:cubicBezTo>
                  <a:cubicBezTo>
                    <a:pt x="68" y="109"/>
                    <a:pt x="64" y="109"/>
                    <a:pt x="62" y="108"/>
                  </a:cubicBezTo>
                  <a:cubicBezTo>
                    <a:pt x="43" y="102"/>
                    <a:pt x="26" y="94"/>
                    <a:pt x="10" y="83"/>
                  </a:cubicBezTo>
                  <a:cubicBezTo>
                    <a:pt x="9" y="82"/>
                    <a:pt x="8" y="82"/>
                    <a:pt x="7" y="81"/>
                  </a:cubicBezTo>
                  <a:cubicBezTo>
                    <a:pt x="2" y="75"/>
                    <a:pt x="0" y="70"/>
                    <a:pt x="9" y="65"/>
                  </a:cubicBezTo>
                  <a:cubicBezTo>
                    <a:pt x="22" y="57"/>
                    <a:pt x="34" y="49"/>
                    <a:pt x="47" y="41"/>
                  </a:cubicBezTo>
                  <a:cubicBezTo>
                    <a:pt x="63" y="31"/>
                    <a:pt x="79" y="21"/>
                    <a:pt x="95" y="12"/>
                  </a:cubicBezTo>
                  <a:cubicBezTo>
                    <a:pt x="98" y="10"/>
                    <a:pt x="101" y="8"/>
                    <a:pt x="103" y="5"/>
                  </a:cubicBezTo>
                  <a:cubicBezTo>
                    <a:pt x="104" y="3"/>
                    <a:pt x="106" y="2"/>
                    <a:pt x="108" y="1"/>
                  </a:cubicBezTo>
                  <a:cubicBezTo>
                    <a:pt x="109" y="0"/>
                    <a:pt x="111" y="1"/>
                    <a:pt x="112" y="1"/>
                  </a:cubicBezTo>
                  <a:cubicBezTo>
                    <a:pt x="113" y="2"/>
                    <a:pt x="113" y="4"/>
                    <a:pt x="113" y="5"/>
                  </a:cubicBezTo>
                  <a:cubicBezTo>
                    <a:pt x="113" y="7"/>
                    <a:pt x="113" y="8"/>
                    <a:pt x="112" y="10"/>
                  </a:cubicBezTo>
                  <a:cubicBezTo>
                    <a:pt x="108" y="14"/>
                    <a:pt x="105" y="19"/>
                    <a:pt x="101" y="24"/>
                  </a:cubicBezTo>
                  <a:cubicBezTo>
                    <a:pt x="100" y="26"/>
                    <a:pt x="98" y="27"/>
                    <a:pt x="97" y="29"/>
                  </a:cubicBezTo>
                  <a:cubicBezTo>
                    <a:pt x="90" y="41"/>
                    <a:pt x="79" y="50"/>
                    <a:pt x="71" y="61"/>
                  </a:cubicBezTo>
                  <a:cubicBezTo>
                    <a:pt x="70" y="61"/>
                    <a:pt x="70" y="62"/>
                    <a:pt x="69" y="64"/>
                  </a:cubicBezTo>
                  <a:close/>
                  <a:moveTo>
                    <a:pt x="21" y="75"/>
                  </a:moveTo>
                  <a:cubicBezTo>
                    <a:pt x="23" y="76"/>
                    <a:pt x="24" y="77"/>
                    <a:pt x="26" y="78"/>
                  </a:cubicBezTo>
                  <a:cubicBezTo>
                    <a:pt x="37" y="85"/>
                    <a:pt x="49" y="91"/>
                    <a:pt x="62" y="95"/>
                  </a:cubicBezTo>
                  <a:cubicBezTo>
                    <a:pt x="68" y="97"/>
                    <a:pt x="74" y="98"/>
                    <a:pt x="80" y="100"/>
                  </a:cubicBezTo>
                  <a:cubicBezTo>
                    <a:pt x="85" y="102"/>
                    <a:pt x="87" y="105"/>
                    <a:pt x="85" y="109"/>
                  </a:cubicBezTo>
                  <a:cubicBezTo>
                    <a:pt x="84" y="114"/>
                    <a:pt x="82" y="118"/>
                    <a:pt x="80" y="121"/>
                  </a:cubicBezTo>
                  <a:cubicBezTo>
                    <a:pt x="77" y="128"/>
                    <a:pt x="72" y="134"/>
                    <a:pt x="69" y="140"/>
                  </a:cubicBezTo>
                  <a:cubicBezTo>
                    <a:pt x="68" y="141"/>
                    <a:pt x="67" y="143"/>
                    <a:pt x="66" y="146"/>
                  </a:cubicBezTo>
                  <a:cubicBezTo>
                    <a:pt x="69" y="144"/>
                    <a:pt x="71" y="144"/>
                    <a:pt x="73" y="143"/>
                  </a:cubicBezTo>
                  <a:cubicBezTo>
                    <a:pt x="80" y="138"/>
                    <a:pt x="87" y="133"/>
                    <a:pt x="95" y="129"/>
                  </a:cubicBezTo>
                  <a:cubicBezTo>
                    <a:pt x="104" y="123"/>
                    <a:pt x="112" y="115"/>
                    <a:pt x="120" y="108"/>
                  </a:cubicBezTo>
                  <a:cubicBezTo>
                    <a:pt x="122" y="107"/>
                    <a:pt x="123" y="106"/>
                    <a:pt x="123" y="103"/>
                  </a:cubicBezTo>
                  <a:cubicBezTo>
                    <a:pt x="122" y="102"/>
                    <a:pt x="120" y="101"/>
                    <a:pt x="119" y="100"/>
                  </a:cubicBezTo>
                  <a:cubicBezTo>
                    <a:pt x="112" y="95"/>
                    <a:pt x="105" y="93"/>
                    <a:pt x="98" y="89"/>
                  </a:cubicBezTo>
                  <a:cubicBezTo>
                    <a:pt x="86" y="83"/>
                    <a:pt x="74" y="79"/>
                    <a:pt x="61" y="75"/>
                  </a:cubicBezTo>
                  <a:cubicBezTo>
                    <a:pt x="59" y="75"/>
                    <a:pt x="57" y="74"/>
                    <a:pt x="55" y="73"/>
                  </a:cubicBezTo>
                  <a:cubicBezTo>
                    <a:pt x="50" y="71"/>
                    <a:pt x="48" y="67"/>
                    <a:pt x="51" y="62"/>
                  </a:cubicBezTo>
                  <a:cubicBezTo>
                    <a:pt x="52" y="60"/>
                    <a:pt x="54" y="59"/>
                    <a:pt x="55" y="57"/>
                  </a:cubicBezTo>
                  <a:cubicBezTo>
                    <a:pt x="59" y="54"/>
                    <a:pt x="62" y="51"/>
                    <a:pt x="65" y="47"/>
                  </a:cubicBezTo>
                  <a:cubicBezTo>
                    <a:pt x="66" y="47"/>
                    <a:pt x="67" y="46"/>
                    <a:pt x="66" y="44"/>
                  </a:cubicBezTo>
                  <a:cubicBezTo>
                    <a:pt x="61" y="47"/>
                    <a:pt x="31" y="66"/>
                    <a:pt x="24" y="72"/>
                  </a:cubicBezTo>
                  <a:cubicBezTo>
                    <a:pt x="23" y="72"/>
                    <a:pt x="22" y="74"/>
                    <a:pt x="21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 rot="21030818">
            <a:off x="2246747" y="1366689"/>
            <a:ext cx="708025" cy="509588"/>
            <a:chOff x="7758113" y="7581900"/>
            <a:chExt cx="708025" cy="509588"/>
          </a:xfrm>
        </p:grpSpPr>
        <p:sp>
          <p:nvSpPr>
            <p:cNvPr id="60" name="Freeform 9"/>
            <p:cNvSpPr/>
            <p:nvPr/>
          </p:nvSpPr>
          <p:spPr bwMode="auto">
            <a:xfrm>
              <a:off x="7867650" y="7648575"/>
              <a:ext cx="500063" cy="403225"/>
            </a:xfrm>
            <a:custGeom>
              <a:avLst/>
              <a:gdLst>
                <a:gd name="T0" fmla="*/ 179 w 179"/>
                <a:gd name="T1" fmla="*/ 88 h 144"/>
                <a:gd name="T2" fmla="*/ 130 w 179"/>
                <a:gd name="T3" fmla="*/ 58 h 144"/>
                <a:gd name="T4" fmla="*/ 126 w 179"/>
                <a:gd name="T5" fmla="*/ 57 h 144"/>
                <a:gd name="T6" fmla="*/ 116 w 179"/>
                <a:gd name="T7" fmla="*/ 65 h 144"/>
                <a:gd name="T8" fmla="*/ 109 w 179"/>
                <a:gd name="T9" fmla="*/ 87 h 144"/>
                <a:gd name="T10" fmla="*/ 92 w 179"/>
                <a:gd name="T11" fmla="*/ 124 h 144"/>
                <a:gd name="T12" fmla="*/ 84 w 179"/>
                <a:gd name="T13" fmla="*/ 137 h 144"/>
                <a:gd name="T14" fmla="*/ 79 w 179"/>
                <a:gd name="T15" fmla="*/ 144 h 144"/>
                <a:gd name="T16" fmla="*/ 72 w 179"/>
                <a:gd name="T17" fmla="*/ 140 h 144"/>
                <a:gd name="T18" fmla="*/ 44 w 179"/>
                <a:gd name="T19" fmla="*/ 105 h 144"/>
                <a:gd name="T20" fmla="*/ 13 w 179"/>
                <a:gd name="T21" fmla="*/ 65 h 144"/>
                <a:gd name="T22" fmla="*/ 4 w 179"/>
                <a:gd name="T23" fmla="*/ 53 h 144"/>
                <a:gd name="T24" fmla="*/ 0 w 179"/>
                <a:gd name="T25" fmla="*/ 47 h 144"/>
                <a:gd name="T26" fmla="*/ 8 w 179"/>
                <a:gd name="T27" fmla="*/ 46 h 144"/>
                <a:gd name="T28" fmla="*/ 22 w 179"/>
                <a:gd name="T29" fmla="*/ 55 h 144"/>
                <a:gd name="T30" fmla="*/ 58 w 179"/>
                <a:gd name="T31" fmla="*/ 81 h 144"/>
                <a:gd name="T32" fmla="*/ 73 w 179"/>
                <a:gd name="T33" fmla="*/ 85 h 144"/>
                <a:gd name="T34" fmla="*/ 113 w 179"/>
                <a:gd name="T35" fmla="*/ 0 h 144"/>
                <a:gd name="T36" fmla="*/ 118 w 179"/>
                <a:gd name="T37" fmla="*/ 4 h 144"/>
                <a:gd name="T38" fmla="*/ 129 w 179"/>
                <a:gd name="T39" fmla="*/ 18 h 144"/>
                <a:gd name="T40" fmla="*/ 161 w 179"/>
                <a:gd name="T41" fmla="*/ 62 h 144"/>
                <a:gd name="T42" fmla="*/ 179 w 179"/>
                <a:gd name="T43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" h="144">
                  <a:moveTo>
                    <a:pt x="179" y="88"/>
                  </a:moveTo>
                  <a:cubicBezTo>
                    <a:pt x="163" y="81"/>
                    <a:pt x="137" y="64"/>
                    <a:pt x="130" y="58"/>
                  </a:cubicBezTo>
                  <a:cubicBezTo>
                    <a:pt x="129" y="58"/>
                    <a:pt x="128" y="57"/>
                    <a:pt x="126" y="57"/>
                  </a:cubicBezTo>
                  <a:cubicBezTo>
                    <a:pt x="118" y="56"/>
                    <a:pt x="118" y="57"/>
                    <a:pt x="116" y="65"/>
                  </a:cubicBezTo>
                  <a:cubicBezTo>
                    <a:pt x="114" y="73"/>
                    <a:pt x="111" y="80"/>
                    <a:pt x="109" y="87"/>
                  </a:cubicBezTo>
                  <a:cubicBezTo>
                    <a:pt x="107" y="101"/>
                    <a:pt x="98" y="112"/>
                    <a:pt x="92" y="124"/>
                  </a:cubicBezTo>
                  <a:cubicBezTo>
                    <a:pt x="89" y="128"/>
                    <a:pt x="87" y="132"/>
                    <a:pt x="84" y="137"/>
                  </a:cubicBezTo>
                  <a:cubicBezTo>
                    <a:pt x="83" y="139"/>
                    <a:pt x="81" y="141"/>
                    <a:pt x="79" y="144"/>
                  </a:cubicBezTo>
                  <a:cubicBezTo>
                    <a:pt x="76" y="142"/>
                    <a:pt x="73" y="141"/>
                    <a:pt x="72" y="140"/>
                  </a:cubicBezTo>
                  <a:cubicBezTo>
                    <a:pt x="62" y="128"/>
                    <a:pt x="53" y="117"/>
                    <a:pt x="44" y="105"/>
                  </a:cubicBezTo>
                  <a:cubicBezTo>
                    <a:pt x="33" y="92"/>
                    <a:pt x="23" y="78"/>
                    <a:pt x="13" y="65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3" y="51"/>
                    <a:pt x="1" y="49"/>
                    <a:pt x="0" y="47"/>
                  </a:cubicBezTo>
                  <a:cubicBezTo>
                    <a:pt x="3" y="44"/>
                    <a:pt x="6" y="45"/>
                    <a:pt x="8" y="46"/>
                  </a:cubicBezTo>
                  <a:cubicBezTo>
                    <a:pt x="13" y="49"/>
                    <a:pt x="18" y="52"/>
                    <a:pt x="22" y="55"/>
                  </a:cubicBezTo>
                  <a:cubicBezTo>
                    <a:pt x="35" y="62"/>
                    <a:pt x="47" y="71"/>
                    <a:pt x="58" y="81"/>
                  </a:cubicBezTo>
                  <a:cubicBezTo>
                    <a:pt x="64" y="86"/>
                    <a:pt x="65" y="86"/>
                    <a:pt x="73" y="85"/>
                  </a:cubicBezTo>
                  <a:cubicBezTo>
                    <a:pt x="76" y="72"/>
                    <a:pt x="97" y="20"/>
                    <a:pt x="113" y="0"/>
                  </a:cubicBezTo>
                  <a:cubicBezTo>
                    <a:pt x="115" y="1"/>
                    <a:pt x="117" y="2"/>
                    <a:pt x="118" y="4"/>
                  </a:cubicBezTo>
                  <a:cubicBezTo>
                    <a:pt x="122" y="8"/>
                    <a:pt x="126" y="13"/>
                    <a:pt x="129" y="18"/>
                  </a:cubicBezTo>
                  <a:cubicBezTo>
                    <a:pt x="140" y="32"/>
                    <a:pt x="151" y="47"/>
                    <a:pt x="161" y="62"/>
                  </a:cubicBezTo>
                  <a:cubicBezTo>
                    <a:pt x="167" y="70"/>
                    <a:pt x="172" y="78"/>
                    <a:pt x="179" y="88"/>
                  </a:cubicBezTo>
                  <a:close/>
                </a:path>
              </a:pathLst>
            </a:custGeom>
            <a:solidFill>
              <a:srgbClr val="7AF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"/>
            <p:cNvSpPr>
              <a:spLocks noEditPoints="1"/>
            </p:cNvSpPr>
            <p:nvPr/>
          </p:nvSpPr>
          <p:spPr bwMode="auto">
            <a:xfrm>
              <a:off x="7758113" y="7581900"/>
              <a:ext cx="708025" cy="509588"/>
            </a:xfrm>
            <a:custGeom>
              <a:avLst/>
              <a:gdLst>
                <a:gd name="T0" fmla="*/ 0 w 253"/>
                <a:gd name="T1" fmla="*/ 38 h 182"/>
                <a:gd name="T2" fmla="*/ 22 w 253"/>
                <a:gd name="T3" fmla="*/ 38 h 182"/>
                <a:gd name="T4" fmla="*/ 28 w 253"/>
                <a:gd name="T5" fmla="*/ 43 h 182"/>
                <a:gd name="T6" fmla="*/ 42 w 253"/>
                <a:gd name="T7" fmla="*/ 51 h 182"/>
                <a:gd name="T8" fmla="*/ 50 w 253"/>
                <a:gd name="T9" fmla="*/ 55 h 182"/>
                <a:gd name="T10" fmla="*/ 70 w 253"/>
                <a:gd name="T11" fmla="*/ 67 h 182"/>
                <a:gd name="T12" fmla="*/ 81 w 253"/>
                <a:gd name="T13" fmla="*/ 76 h 182"/>
                <a:gd name="T14" fmla="*/ 99 w 253"/>
                <a:gd name="T15" fmla="*/ 88 h 182"/>
                <a:gd name="T16" fmla="*/ 102 w 253"/>
                <a:gd name="T17" fmla="*/ 88 h 182"/>
                <a:gd name="T18" fmla="*/ 112 w 253"/>
                <a:gd name="T19" fmla="*/ 67 h 182"/>
                <a:gd name="T20" fmla="*/ 122 w 253"/>
                <a:gd name="T21" fmla="*/ 44 h 182"/>
                <a:gd name="T22" fmla="*/ 142 w 253"/>
                <a:gd name="T23" fmla="*/ 10 h 182"/>
                <a:gd name="T24" fmla="*/ 146 w 253"/>
                <a:gd name="T25" fmla="*/ 4 h 182"/>
                <a:gd name="T26" fmla="*/ 157 w 253"/>
                <a:gd name="T27" fmla="*/ 2 h 182"/>
                <a:gd name="T28" fmla="*/ 165 w 253"/>
                <a:gd name="T29" fmla="*/ 10 h 182"/>
                <a:gd name="T30" fmla="*/ 175 w 253"/>
                <a:gd name="T31" fmla="*/ 21 h 182"/>
                <a:gd name="T32" fmla="*/ 187 w 253"/>
                <a:gd name="T33" fmla="*/ 40 h 182"/>
                <a:gd name="T34" fmla="*/ 196 w 253"/>
                <a:gd name="T35" fmla="*/ 56 h 182"/>
                <a:gd name="T36" fmla="*/ 208 w 253"/>
                <a:gd name="T37" fmla="*/ 72 h 182"/>
                <a:gd name="T38" fmla="*/ 233 w 253"/>
                <a:gd name="T39" fmla="*/ 107 h 182"/>
                <a:gd name="T40" fmla="*/ 250 w 253"/>
                <a:gd name="T41" fmla="*/ 131 h 182"/>
                <a:gd name="T42" fmla="*/ 250 w 253"/>
                <a:gd name="T43" fmla="*/ 143 h 182"/>
                <a:gd name="T44" fmla="*/ 236 w 253"/>
                <a:gd name="T45" fmla="*/ 138 h 182"/>
                <a:gd name="T46" fmla="*/ 177 w 253"/>
                <a:gd name="T47" fmla="*/ 104 h 182"/>
                <a:gd name="T48" fmla="*/ 166 w 253"/>
                <a:gd name="T49" fmla="*/ 99 h 182"/>
                <a:gd name="T50" fmla="*/ 159 w 253"/>
                <a:gd name="T51" fmla="*/ 122 h 182"/>
                <a:gd name="T52" fmla="*/ 156 w 253"/>
                <a:gd name="T53" fmla="*/ 130 h 182"/>
                <a:gd name="T54" fmla="*/ 130 w 253"/>
                <a:gd name="T55" fmla="*/ 174 h 182"/>
                <a:gd name="T56" fmla="*/ 120 w 253"/>
                <a:gd name="T57" fmla="*/ 181 h 182"/>
                <a:gd name="T58" fmla="*/ 116 w 253"/>
                <a:gd name="T59" fmla="*/ 182 h 182"/>
                <a:gd name="T60" fmla="*/ 98 w 253"/>
                <a:gd name="T61" fmla="*/ 171 h 182"/>
                <a:gd name="T62" fmla="*/ 74 w 253"/>
                <a:gd name="T63" fmla="*/ 141 h 182"/>
                <a:gd name="T64" fmla="*/ 38 w 253"/>
                <a:gd name="T65" fmla="*/ 94 h 182"/>
                <a:gd name="T66" fmla="*/ 22 w 253"/>
                <a:gd name="T67" fmla="*/ 74 h 182"/>
                <a:gd name="T68" fmla="*/ 0 w 253"/>
                <a:gd name="T69" fmla="*/ 38 h 182"/>
                <a:gd name="T70" fmla="*/ 218 w 253"/>
                <a:gd name="T71" fmla="*/ 112 h 182"/>
                <a:gd name="T72" fmla="*/ 200 w 253"/>
                <a:gd name="T73" fmla="*/ 86 h 182"/>
                <a:gd name="T74" fmla="*/ 168 w 253"/>
                <a:gd name="T75" fmla="*/ 42 h 182"/>
                <a:gd name="T76" fmla="*/ 157 w 253"/>
                <a:gd name="T77" fmla="*/ 28 h 182"/>
                <a:gd name="T78" fmla="*/ 152 w 253"/>
                <a:gd name="T79" fmla="*/ 24 h 182"/>
                <a:gd name="T80" fmla="*/ 112 w 253"/>
                <a:gd name="T81" fmla="*/ 109 h 182"/>
                <a:gd name="T82" fmla="*/ 97 w 253"/>
                <a:gd name="T83" fmla="*/ 105 h 182"/>
                <a:gd name="T84" fmla="*/ 61 w 253"/>
                <a:gd name="T85" fmla="*/ 79 h 182"/>
                <a:gd name="T86" fmla="*/ 47 w 253"/>
                <a:gd name="T87" fmla="*/ 70 h 182"/>
                <a:gd name="T88" fmla="*/ 39 w 253"/>
                <a:gd name="T89" fmla="*/ 71 h 182"/>
                <a:gd name="T90" fmla="*/ 43 w 253"/>
                <a:gd name="T91" fmla="*/ 77 h 182"/>
                <a:gd name="T92" fmla="*/ 52 w 253"/>
                <a:gd name="T93" fmla="*/ 89 h 182"/>
                <a:gd name="T94" fmla="*/ 83 w 253"/>
                <a:gd name="T95" fmla="*/ 129 h 182"/>
                <a:gd name="T96" fmla="*/ 111 w 253"/>
                <a:gd name="T97" fmla="*/ 164 h 182"/>
                <a:gd name="T98" fmla="*/ 118 w 253"/>
                <a:gd name="T99" fmla="*/ 168 h 182"/>
                <a:gd name="T100" fmla="*/ 123 w 253"/>
                <a:gd name="T101" fmla="*/ 161 h 182"/>
                <a:gd name="T102" fmla="*/ 131 w 253"/>
                <a:gd name="T103" fmla="*/ 148 h 182"/>
                <a:gd name="T104" fmla="*/ 148 w 253"/>
                <a:gd name="T105" fmla="*/ 111 h 182"/>
                <a:gd name="T106" fmla="*/ 155 w 253"/>
                <a:gd name="T107" fmla="*/ 89 h 182"/>
                <a:gd name="T108" fmla="*/ 165 w 253"/>
                <a:gd name="T109" fmla="*/ 81 h 182"/>
                <a:gd name="T110" fmla="*/ 169 w 253"/>
                <a:gd name="T111" fmla="*/ 82 h 182"/>
                <a:gd name="T112" fmla="*/ 218 w 253"/>
                <a:gd name="T113" fmla="*/ 11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3" h="182">
                  <a:moveTo>
                    <a:pt x="0" y="38"/>
                  </a:moveTo>
                  <a:cubicBezTo>
                    <a:pt x="8" y="30"/>
                    <a:pt x="15" y="32"/>
                    <a:pt x="22" y="38"/>
                  </a:cubicBezTo>
                  <a:cubicBezTo>
                    <a:pt x="23" y="40"/>
                    <a:pt x="26" y="42"/>
                    <a:pt x="28" y="43"/>
                  </a:cubicBezTo>
                  <a:cubicBezTo>
                    <a:pt x="32" y="47"/>
                    <a:pt x="36" y="50"/>
                    <a:pt x="42" y="51"/>
                  </a:cubicBezTo>
                  <a:cubicBezTo>
                    <a:pt x="45" y="52"/>
                    <a:pt x="47" y="54"/>
                    <a:pt x="50" y="55"/>
                  </a:cubicBezTo>
                  <a:cubicBezTo>
                    <a:pt x="57" y="59"/>
                    <a:pt x="64" y="63"/>
                    <a:pt x="70" y="67"/>
                  </a:cubicBezTo>
                  <a:cubicBezTo>
                    <a:pt x="74" y="70"/>
                    <a:pt x="77" y="73"/>
                    <a:pt x="81" y="76"/>
                  </a:cubicBezTo>
                  <a:cubicBezTo>
                    <a:pt x="87" y="80"/>
                    <a:pt x="93" y="84"/>
                    <a:pt x="99" y="88"/>
                  </a:cubicBezTo>
                  <a:cubicBezTo>
                    <a:pt x="100" y="88"/>
                    <a:pt x="101" y="88"/>
                    <a:pt x="102" y="88"/>
                  </a:cubicBezTo>
                  <a:cubicBezTo>
                    <a:pt x="105" y="81"/>
                    <a:pt x="108" y="74"/>
                    <a:pt x="112" y="67"/>
                  </a:cubicBezTo>
                  <a:cubicBezTo>
                    <a:pt x="115" y="60"/>
                    <a:pt x="118" y="51"/>
                    <a:pt x="122" y="44"/>
                  </a:cubicBezTo>
                  <a:cubicBezTo>
                    <a:pt x="128" y="32"/>
                    <a:pt x="135" y="21"/>
                    <a:pt x="142" y="10"/>
                  </a:cubicBezTo>
                  <a:cubicBezTo>
                    <a:pt x="143" y="8"/>
                    <a:pt x="145" y="6"/>
                    <a:pt x="146" y="4"/>
                  </a:cubicBezTo>
                  <a:cubicBezTo>
                    <a:pt x="149" y="1"/>
                    <a:pt x="153" y="0"/>
                    <a:pt x="157" y="2"/>
                  </a:cubicBezTo>
                  <a:cubicBezTo>
                    <a:pt x="160" y="4"/>
                    <a:pt x="163" y="7"/>
                    <a:pt x="165" y="10"/>
                  </a:cubicBezTo>
                  <a:cubicBezTo>
                    <a:pt x="169" y="13"/>
                    <a:pt x="172" y="17"/>
                    <a:pt x="175" y="21"/>
                  </a:cubicBezTo>
                  <a:cubicBezTo>
                    <a:pt x="180" y="26"/>
                    <a:pt x="184" y="33"/>
                    <a:pt x="187" y="40"/>
                  </a:cubicBezTo>
                  <a:cubicBezTo>
                    <a:pt x="189" y="46"/>
                    <a:pt x="192" y="51"/>
                    <a:pt x="196" y="56"/>
                  </a:cubicBezTo>
                  <a:cubicBezTo>
                    <a:pt x="200" y="61"/>
                    <a:pt x="204" y="66"/>
                    <a:pt x="208" y="72"/>
                  </a:cubicBezTo>
                  <a:cubicBezTo>
                    <a:pt x="216" y="84"/>
                    <a:pt x="224" y="95"/>
                    <a:pt x="233" y="107"/>
                  </a:cubicBezTo>
                  <a:cubicBezTo>
                    <a:pt x="239" y="114"/>
                    <a:pt x="244" y="123"/>
                    <a:pt x="250" y="131"/>
                  </a:cubicBezTo>
                  <a:cubicBezTo>
                    <a:pt x="252" y="134"/>
                    <a:pt x="253" y="138"/>
                    <a:pt x="250" y="143"/>
                  </a:cubicBezTo>
                  <a:cubicBezTo>
                    <a:pt x="244" y="143"/>
                    <a:pt x="240" y="141"/>
                    <a:pt x="236" y="138"/>
                  </a:cubicBezTo>
                  <a:cubicBezTo>
                    <a:pt x="216" y="127"/>
                    <a:pt x="197" y="115"/>
                    <a:pt x="177" y="104"/>
                  </a:cubicBezTo>
                  <a:cubicBezTo>
                    <a:pt x="174" y="102"/>
                    <a:pt x="171" y="99"/>
                    <a:pt x="166" y="99"/>
                  </a:cubicBezTo>
                  <a:cubicBezTo>
                    <a:pt x="164" y="107"/>
                    <a:pt x="162" y="115"/>
                    <a:pt x="159" y="122"/>
                  </a:cubicBezTo>
                  <a:cubicBezTo>
                    <a:pt x="158" y="125"/>
                    <a:pt x="158" y="128"/>
                    <a:pt x="156" y="130"/>
                  </a:cubicBezTo>
                  <a:cubicBezTo>
                    <a:pt x="148" y="145"/>
                    <a:pt x="139" y="159"/>
                    <a:pt x="130" y="174"/>
                  </a:cubicBezTo>
                  <a:cubicBezTo>
                    <a:pt x="128" y="178"/>
                    <a:pt x="125" y="181"/>
                    <a:pt x="120" y="181"/>
                  </a:cubicBezTo>
                  <a:cubicBezTo>
                    <a:pt x="119" y="182"/>
                    <a:pt x="117" y="182"/>
                    <a:pt x="116" y="182"/>
                  </a:cubicBezTo>
                  <a:cubicBezTo>
                    <a:pt x="109" y="179"/>
                    <a:pt x="103" y="176"/>
                    <a:pt x="98" y="171"/>
                  </a:cubicBezTo>
                  <a:cubicBezTo>
                    <a:pt x="90" y="161"/>
                    <a:pt x="82" y="151"/>
                    <a:pt x="74" y="141"/>
                  </a:cubicBezTo>
                  <a:cubicBezTo>
                    <a:pt x="61" y="126"/>
                    <a:pt x="50" y="110"/>
                    <a:pt x="38" y="94"/>
                  </a:cubicBezTo>
                  <a:cubicBezTo>
                    <a:pt x="33" y="87"/>
                    <a:pt x="27" y="80"/>
                    <a:pt x="22" y="74"/>
                  </a:cubicBezTo>
                  <a:cubicBezTo>
                    <a:pt x="13" y="63"/>
                    <a:pt x="7" y="50"/>
                    <a:pt x="0" y="38"/>
                  </a:cubicBezTo>
                  <a:close/>
                  <a:moveTo>
                    <a:pt x="218" y="112"/>
                  </a:moveTo>
                  <a:cubicBezTo>
                    <a:pt x="211" y="102"/>
                    <a:pt x="206" y="94"/>
                    <a:pt x="200" y="86"/>
                  </a:cubicBezTo>
                  <a:cubicBezTo>
                    <a:pt x="190" y="71"/>
                    <a:pt x="179" y="56"/>
                    <a:pt x="168" y="42"/>
                  </a:cubicBezTo>
                  <a:cubicBezTo>
                    <a:pt x="165" y="37"/>
                    <a:pt x="161" y="32"/>
                    <a:pt x="157" y="28"/>
                  </a:cubicBezTo>
                  <a:cubicBezTo>
                    <a:pt x="156" y="26"/>
                    <a:pt x="154" y="25"/>
                    <a:pt x="152" y="24"/>
                  </a:cubicBezTo>
                  <a:cubicBezTo>
                    <a:pt x="136" y="44"/>
                    <a:pt x="115" y="96"/>
                    <a:pt x="112" y="109"/>
                  </a:cubicBezTo>
                  <a:cubicBezTo>
                    <a:pt x="104" y="110"/>
                    <a:pt x="103" y="110"/>
                    <a:pt x="97" y="105"/>
                  </a:cubicBezTo>
                  <a:cubicBezTo>
                    <a:pt x="86" y="95"/>
                    <a:pt x="74" y="86"/>
                    <a:pt x="61" y="79"/>
                  </a:cubicBezTo>
                  <a:cubicBezTo>
                    <a:pt x="57" y="76"/>
                    <a:pt x="52" y="73"/>
                    <a:pt x="47" y="70"/>
                  </a:cubicBezTo>
                  <a:cubicBezTo>
                    <a:pt x="45" y="69"/>
                    <a:pt x="42" y="68"/>
                    <a:pt x="39" y="71"/>
                  </a:cubicBezTo>
                  <a:cubicBezTo>
                    <a:pt x="40" y="73"/>
                    <a:pt x="42" y="75"/>
                    <a:pt x="43" y="77"/>
                  </a:cubicBezTo>
                  <a:cubicBezTo>
                    <a:pt x="46" y="81"/>
                    <a:pt x="49" y="85"/>
                    <a:pt x="52" y="89"/>
                  </a:cubicBezTo>
                  <a:cubicBezTo>
                    <a:pt x="62" y="102"/>
                    <a:pt x="72" y="116"/>
                    <a:pt x="83" y="129"/>
                  </a:cubicBezTo>
                  <a:cubicBezTo>
                    <a:pt x="92" y="141"/>
                    <a:pt x="101" y="152"/>
                    <a:pt x="111" y="164"/>
                  </a:cubicBezTo>
                  <a:cubicBezTo>
                    <a:pt x="112" y="165"/>
                    <a:pt x="115" y="166"/>
                    <a:pt x="118" y="168"/>
                  </a:cubicBezTo>
                  <a:cubicBezTo>
                    <a:pt x="120" y="165"/>
                    <a:pt x="122" y="163"/>
                    <a:pt x="123" y="161"/>
                  </a:cubicBezTo>
                  <a:cubicBezTo>
                    <a:pt x="126" y="156"/>
                    <a:pt x="128" y="152"/>
                    <a:pt x="131" y="148"/>
                  </a:cubicBezTo>
                  <a:cubicBezTo>
                    <a:pt x="137" y="136"/>
                    <a:pt x="146" y="125"/>
                    <a:pt x="148" y="111"/>
                  </a:cubicBezTo>
                  <a:cubicBezTo>
                    <a:pt x="150" y="104"/>
                    <a:pt x="153" y="97"/>
                    <a:pt x="155" y="89"/>
                  </a:cubicBezTo>
                  <a:cubicBezTo>
                    <a:pt x="157" y="81"/>
                    <a:pt x="157" y="80"/>
                    <a:pt x="165" y="81"/>
                  </a:cubicBezTo>
                  <a:cubicBezTo>
                    <a:pt x="167" y="81"/>
                    <a:pt x="168" y="82"/>
                    <a:pt x="169" y="82"/>
                  </a:cubicBezTo>
                  <a:cubicBezTo>
                    <a:pt x="176" y="88"/>
                    <a:pt x="202" y="105"/>
                    <a:pt x="21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345380" y="4499211"/>
            <a:ext cx="542925" cy="538163"/>
            <a:chOff x="3656013" y="4964113"/>
            <a:chExt cx="542925" cy="538163"/>
          </a:xfrm>
        </p:grpSpPr>
        <p:sp>
          <p:nvSpPr>
            <p:cNvPr id="63" name="Freeform 84"/>
            <p:cNvSpPr>
              <a:spLocks noEditPoints="1"/>
            </p:cNvSpPr>
            <p:nvPr/>
          </p:nvSpPr>
          <p:spPr bwMode="auto">
            <a:xfrm>
              <a:off x="3689350" y="4994275"/>
              <a:ext cx="476250" cy="471488"/>
            </a:xfrm>
            <a:custGeom>
              <a:avLst/>
              <a:gdLst>
                <a:gd name="T0" fmla="*/ 1 w 170"/>
                <a:gd name="T1" fmla="*/ 91 h 168"/>
                <a:gd name="T2" fmla="*/ 1 w 170"/>
                <a:gd name="T3" fmla="*/ 67 h 168"/>
                <a:gd name="T4" fmla="*/ 4 w 170"/>
                <a:gd name="T5" fmla="*/ 56 h 168"/>
                <a:gd name="T6" fmla="*/ 11 w 170"/>
                <a:gd name="T7" fmla="*/ 45 h 168"/>
                <a:gd name="T8" fmla="*/ 24 w 170"/>
                <a:gd name="T9" fmla="*/ 31 h 168"/>
                <a:gd name="T10" fmla="*/ 45 w 170"/>
                <a:gd name="T11" fmla="*/ 13 h 168"/>
                <a:gd name="T12" fmla="*/ 49 w 170"/>
                <a:gd name="T13" fmla="*/ 9 h 168"/>
                <a:gd name="T14" fmla="*/ 60 w 170"/>
                <a:gd name="T15" fmla="*/ 3 h 168"/>
                <a:gd name="T16" fmla="*/ 84 w 170"/>
                <a:gd name="T17" fmla="*/ 1 h 168"/>
                <a:gd name="T18" fmla="*/ 113 w 170"/>
                <a:gd name="T19" fmla="*/ 8 h 168"/>
                <a:gd name="T20" fmla="*/ 137 w 170"/>
                <a:gd name="T21" fmla="*/ 22 h 168"/>
                <a:gd name="T22" fmla="*/ 150 w 170"/>
                <a:gd name="T23" fmla="*/ 34 h 168"/>
                <a:gd name="T24" fmla="*/ 155 w 170"/>
                <a:gd name="T25" fmla="*/ 39 h 168"/>
                <a:gd name="T26" fmla="*/ 160 w 170"/>
                <a:gd name="T27" fmla="*/ 48 h 168"/>
                <a:gd name="T28" fmla="*/ 168 w 170"/>
                <a:gd name="T29" fmla="*/ 78 h 168"/>
                <a:gd name="T30" fmla="*/ 162 w 170"/>
                <a:gd name="T31" fmla="*/ 118 h 168"/>
                <a:gd name="T32" fmla="*/ 145 w 170"/>
                <a:gd name="T33" fmla="*/ 143 h 168"/>
                <a:gd name="T34" fmla="*/ 108 w 170"/>
                <a:gd name="T35" fmla="*/ 164 h 168"/>
                <a:gd name="T36" fmla="*/ 47 w 170"/>
                <a:gd name="T37" fmla="*/ 160 h 168"/>
                <a:gd name="T38" fmla="*/ 25 w 170"/>
                <a:gd name="T39" fmla="*/ 150 h 168"/>
                <a:gd name="T40" fmla="*/ 5 w 170"/>
                <a:gd name="T41" fmla="*/ 128 h 168"/>
                <a:gd name="T42" fmla="*/ 1 w 170"/>
                <a:gd name="T43" fmla="*/ 109 h 168"/>
                <a:gd name="T44" fmla="*/ 1 w 170"/>
                <a:gd name="T45" fmla="*/ 91 h 168"/>
                <a:gd name="T46" fmla="*/ 1 w 170"/>
                <a:gd name="T47" fmla="*/ 91 h 168"/>
                <a:gd name="T48" fmla="*/ 34 w 170"/>
                <a:gd name="T49" fmla="*/ 65 h 168"/>
                <a:gd name="T50" fmla="*/ 17 w 170"/>
                <a:gd name="T51" fmla="*/ 87 h 168"/>
                <a:gd name="T52" fmla="*/ 15 w 170"/>
                <a:gd name="T53" fmla="*/ 107 h 168"/>
                <a:gd name="T54" fmla="*/ 17 w 170"/>
                <a:gd name="T55" fmla="*/ 110 h 168"/>
                <a:gd name="T56" fmla="*/ 19 w 170"/>
                <a:gd name="T57" fmla="*/ 101 h 168"/>
                <a:gd name="T58" fmla="*/ 23 w 170"/>
                <a:gd name="T59" fmla="*/ 89 h 168"/>
                <a:gd name="T60" fmla="*/ 32 w 170"/>
                <a:gd name="T61" fmla="*/ 76 h 168"/>
                <a:gd name="T62" fmla="*/ 35 w 170"/>
                <a:gd name="T63" fmla="*/ 69 h 168"/>
                <a:gd name="T64" fmla="*/ 34 w 170"/>
                <a:gd name="T65" fmla="*/ 65 h 168"/>
                <a:gd name="T66" fmla="*/ 37 w 170"/>
                <a:gd name="T67" fmla="*/ 146 h 168"/>
                <a:gd name="T68" fmla="*/ 38 w 170"/>
                <a:gd name="T69" fmla="*/ 129 h 168"/>
                <a:gd name="T70" fmla="*/ 35 w 170"/>
                <a:gd name="T71" fmla="*/ 125 h 168"/>
                <a:gd name="T72" fmla="*/ 30 w 170"/>
                <a:gd name="T73" fmla="*/ 121 h 168"/>
                <a:gd name="T74" fmla="*/ 25 w 170"/>
                <a:gd name="T75" fmla="*/ 123 h 168"/>
                <a:gd name="T76" fmla="*/ 25 w 170"/>
                <a:gd name="T77" fmla="*/ 135 h 168"/>
                <a:gd name="T78" fmla="*/ 32 w 170"/>
                <a:gd name="T79" fmla="*/ 137 h 168"/>
                <a:gd name="T80" fmla="*/ 32 w 170"/>
                <a:gd name="T81" fmla="*/ 130 h 168"/>
                <a:gd name="T82" fmla="*/ 34 w 170"/>
                <a:gd name="T83" fmla="*/ 138 h 168"/>
                <a:gd name="T84" fmla="*/ 37 w 170"/>
                <a:gd name="T85" fmla="*/ 146 h 168"/>
                <a:gd name="T86" fmla="*/ 23 w 170"/>
                <a:gd name="T87" fmla="*/ 52 h 168"/>
                <a:gd name="T88" fmla="*/ 17 w 170"/>
                <a:gd name="T89" fmla="*/ 54 h 168"/>
                <a:gd name="T90" fmla="*/ 13 w 170"/>
                <a:gd name="T91" fmla="*/ 71 h 168"/>
                <a:gd name="T92" fmla="*/ 12 w 170"/>
                <a:gd name="T93" fmla="*/ 77 h 168"/>
                <a:gd name="T94" fmla="*/ 12 w 170"/>
                <a:gd name="T95" fmla="*/ 80 h 168"/>
                <a:gd name="T96" fmla="*/ 14 w 170"/>
                <a:gd name="T97" fmla="*/ 82 h 168"/>
                <a:gd name="T98" fmla="*/ 16 w 170"/>
                <a:gd name="T99" fmla="*/ 80 h 168"/>
                <a:gd name="T100" fmla="*/ 23 w 170"/>
                <a:gd name="T101" fmla="*/ 52 h 168"/>
                <a:gd name="T102" fmla="*/ 63 w 170"/>
                <a:gd name="T103" fmla="*/ 156 h 168"/>
                <a:gd name="T104" fmla="*/ 65 w 170"/>
                <a:gd name="T105" fmla="*/ 156 h 168"/>
                <a:gd name="T106" fmla="*/ 66 w 170"/>
                <a:gd name="T107" fmla="*/ 150 h 168"/>
                <a:gd name="T108" fmla="*/ 64 w 170"/>
                <a:gd name="T109" fmla="*/ 148 h 168"/>
                <a:gd name="T110" fmla="*/ 61 w 170"/>
                <a:gd name="T111" fmla="*/ 150 h 168"/>
                <a:gd name="T112" fmla="*/ 63 w 170"/>
                <a:gd name="T113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68">
                  <a:moveTo>
                    <a:pt x="1" y="91"/>
                  </a:moveTo>
                  <a:cubicBezTo>
                    <a:pt x="1" y="83"/>
                    <a:pt x="1" y="75"/>
                    <a:pt x="1" y="67"/>
                  </a:cubicBezTo>
                  <a:cubicBezTo>
                    <a:pt x="1" y="63"/>
                    <a:pt x="2" y="59"/>
                    <a:pt x="4" y="56"/>
                  </a:cubicBezTo>
                  <a:cubicBezTo>
                    <a:pt x="7" y="53"/>
                    <a:pt x="9" y="49"/>
                    <a:pt x="11" y="45"/>
                  </a:cubicBezTo>
                  <a:cubicBezTo>
                    <a:pt x="14" y="40"/>
                    <a:pt x="19" y="35"/>
                    <a:pt x="24" y="31"/>
                  </a:cubicBezTo>
                  <a:cubicBezTo>
                    <a:pt x="31" y="25"/>
                    <a:pt x="37" y="18"/>
                    <a:pt x="45" y="13"/>
                  </a:cubicBezTo>
                  <a:cubicBezTo>
                    <a:pt x="46" y="12"/>
                    <a:pt x="48" y="11"/>
                    <a:pt x="49" y="9"/>
                  </a:cubicBezTo>
                  <a:cubicBezTo>
                    <a:pt x="51" y="5"/>
                    <a:pt x="55" y="4"/>
                    <a:pt x="60" y="3"/>
                  </a:cubicBezTo>
                  <a:cubicBezTo>
                    <a:pt x="68" y="2"/>
                    <a:pt x="76" y="1"/>
                    <a:pt x="84" y="1"/>
                  </a:cubicBezTo>
                  <a:cubicBezTo>
                    <a:pt x="95" y="0"/>
                    <a:pt x="104" y="3"/>
                    <a:pt x="113" y="8"/>
                  </a:cubicBezTo>
                  <a:cubicBezTo>
                    <a:pt x="121" y="12"/>
                    <a:pt x="129" y="17"/>
                    <a:pt x="137" y="22"/>
                  </a:cubicBezTo>
                  <a:cubicBezTo>
                    <a:pt x="142" y="25"/>
                    <a:pt x="145" y="30"/>
                    <a:pt x="150" y="34"/>
                  </a:cubicBezTo>
                  <a:cubicBezTo>
                    <a:pt x="152" y="36"/>
                    <a:pt x="153" y="38"/>
                    <a:pt x="155" y="39"/>
                  </a:cubicBezTo>
                  <a:cubicBezTo>
                    <a:pt x="158" y="42"/>
                    <a:pt x="159" y="45"/>
                    <a:pt x="160" y="48"/>
                  </a:cubicBezTo>
                  <a:cubicBezTo>
                    <a:pt x="163" y="58"/>
                    <a:pt x="166" y="68"/>
                    <a:pt x="168" y="78"/>
                  </a:cubicBezTo>
                  <a:cubicBezTo>
                    <a:pt x="170" y="92"/>
                    <a:pt x="169" y="105"/>
                    <a:pt x="162" y="118"/>
                  </a:cubicBezTo>
                  <a:cubicBezTo>
                    <a:pt x="157" y="126"/>
                    <a:pt x="151" y="134"/>
                    <a:pt x="145" y="143"/>
                  </a:cubicBezTo>
                  <a:cubicBezTo>
                    <a:pt x="134" y="152"/>
                    <a:pt x="123" y="161"/>
                    <a:pt x="108" y="164"/>
                  </a:cubicBezTo>
                  <a:cubicBezTo>
                    <a:pt x="87" y="168"/>
                    <a:pt x="67" y="166"/>
                    <a:pt x="47" y="160"/>
                  </a:cubicBezTo>
                  <a:cubicBezTo>
                    <a:pt x="39" y="157"/>
                    <a:pt x="32" y="154"/>
                    <a:pt x="25" y="150"/>
                  </a:cubicBezTo>
                  <a:cubicBezTo>
                    <a:pt x="17" y="144"/>
                    <a:pt x="10" y="137"/>
                    <a:pt x="5" y="128"/>
                  </a:cubicBezTo>
                  <a:cubicBezTo>
                    <a:pt x="2" y="122"/>
                    <a:pt x="0" y="116"/>
                    <a:pt x="1" y="109"/>
                  </a:cubicBezTo>
                  <a:cubicBezTo>
                    <a:pt x="1" y="103"/>
                    <a:pt x="1" y="97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lose/>
                  <a:moveTo>
                    <a:pt x="34" y="65"/>
                  </a:moveTo>
                  <a:cubicBezTo>
                    <a:pt x="26" y="71"/>
                    <a:pt x="20" y="78"/>
                    <a:pt x="17" y="87"/>
                  </a:cubicBezTo>
                  <a:cubicBezTo>
                    <a:pt x="13" y="94"/>
                    <a:pt x="12" y="100"/>
                    <a:pt x="15" y="107"/>
                  </a:cubicBezTo>
                  <a:cubicBezTo>
                    <a:pt x="15" y="108"/>
                    <a:pt x="16" y="109"/>
                    <a:pt x="17" y="110"/>
                  </a:cubicBezTo>
                  <a:cubicBezTo>
                    <a:pt x="18" y="106"/>
                    <a:pt x="19" y="104"/>
                    <a:pt x="19" y="101"/>
                  </a:cubicBezTo>
                  <a:cubicBezTo>
                    <a:pt x="20" y="97"/>
                    <a:pt x="21" y="93"/>
                    <a:pt x="23" y="89"/>
                  </a:cubicBezTo>
                  <a:cubicBezTo>
                    <a:pt x="26" y="84"/>
                    <a:pt x="28" y="80"/>
                    <a:pt x="32" y="76"/>
                  </a:cubicBezTo>
                  <a:cubicBezTo>
                    <a:pt x="33" y="74"/>
                    <a:pt x="34" y="72"/>
                    <a:pt x="35" y="69"/>
                  </a:cubicBezTo>
                  <a:cubicBezTo>
                    <a:pt x="35" y="68"/>
                    <a:pt x="34" y="67"/>
                    <a:pt x="34" y="65"/>
                  </a:cubicBezTo>
                  <a:close/>
                  <a:moveTo>
                    <a:pt x="37" y="146"/>
                  </a:moveTo>
                  <a:cubicBezTo>
                    <a:pt x="39" y="140"/>
                    <a:pt x="39" y="135"/>
                    <a:pt x="38" y="129"/>
                  </a:cubicBezTo>
                  <a:cubicBezTo>
                    <a:pt x="37" y="128"/>
                    <a:pt x="36" y="126"/>
                    <a:pt x="35" y="125"/>
                  </a:cubicBezTo>
                  <a:cubicBezTo>
                    <a:pt x="33" y="124"/>
                    <a:pt x="32" y="122"/>
                    <a:pt x="30" y="121"/>
                  </a:cubicBezTo>
                  <a:cubicBezTo>
                    <a:pt x="28" y="119"/>
                    <a:pt x="25" y="120"/>
                    <a:pt x="25" y="123"/>
                  </a:cubicBezTo>
                  <a:cubicBezTo>
                    <a:pt x="24" y="127"/>
                    <a:pt x="24" y="131"/>
                    <a:pt x="25" y="135"/>
                  </a:cubicBezTo>
                  <a:cubicBezTo>
                    <a:pt x="25" y="139"/>
                    <a:pt x="27" y="139"/>
                    <a:pt x="32" y="137"/>
                  </a:cubicBezTo>
                  <a:cubicBezTo>
                    <a:pt x="32" y="135"/>
                    <a:pt x="30" y="133"/>
                    <a:pt x="32" y="130"/>
                  </a:cubicBezTo>
                  <a:cubicBezTo>
                    <a:pt x="35" y="133"/>
                    <a:pt x="33" y="136"/>
                    <a:pt x="34" y="138"/>
                  </a:cubicBezTo>
                  <a:cubicBezTo>
                    <a:pt x="34" y="141"/>
                    <a:pt x="33" y="144"/>
                    <a:pt x="37" y="146"/>
                  </a:cubicBezTo>
                  <a:close/>
                  <a:moveTo>
                    <a:pt x="23" y="52"/>
                  </a:moveTo>
                  <a:cubicBezTo>
                    <a:pt x="19" y="50"/>
                    <a:pt x="17" y="51"/>
                    <a:pt x="17" y="54"/>
                  </a:cubicBezTo>
                  <a:cubicBezTo>
                    <a:pt x="15" y="60"/>
                    <a:pt x="14" y="65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1" y="78"/>
                    <a:pt x="11" y="79"/>
                    <a:pt x="12" y="80"/>
                  </a:cubicBezTo>
                  <a:cubicBezTo>
                    <a:pt x="12" y="81"/>
                    <a:pt x="13" y="82"/>
                    <a:pt x="14" y="82"/>
                  </a:cubicBezTo>
                  <a:cubicBezTo>
                    <a:pt x="15" y="82"/>
                    <a:pt x="16" y="81"/>
                    <a:pt x="16" y="80"/>
                  </a:cubicBezTo>
                  <a:cubicBezTo>
                    <a:pt x="19" y="71"/>
                    <a:pt x="21" y="62"/>
                    <a:pt x="23" y="52"/>
                  </a:cubicBezTo>
                  <a:close/>
                  <a:moveTo>
                    <a:pt x="63" y="156"/>
                  </a:moveTo>
                  <a:cubicBezTo>
                    <a:pt x="64" y="156"/>
                    <a:pt x="64" y="156"/>
                    <a:pt x="65" y="156"/>
                  </a:cubicBezTo>
                  <a:cubicBezTo>
                    <a:pt x="65" y="154"/>
                    <a:pt x="66" y="152"/>
                    <a:pt x="66" y="150"/>
                  </a:cubicBezTo>
                  <a:cubicBezTo>
                    <a:pt x="66" y="149"/>
                    <a:pt x="65" y="148"/>
                    <a:pt x="64" y="148"/>
                  </a:cubicBezTo>
                  <a:cubicBezTo>
                    <a:pt x="63" y="148"/>
                    <a:pt x="61" y="149"/>
                    <a:pt x="61" y="150"/>
                  </a:cubicBezTo>
                  <a:cubicBezTo>
                    <a:pt x="62" y="152"/>
                    <a:pt x="62" y="154"/>
                    <a:pt x="63" y="156"/>
                  </a:cubicBezTo>
                  <a:close/>
                </a:path>
              </a:pathLst>
            </a:custGeom>
            <a:solidFill>
              <a:srgbClr val="FF0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85"/>
            <p:cNvSpPr>
              <a:spLocks noEditPoints="1"/>
            </p:cNvSpPr>
            <p:nvPr/>
          </p:nvSpPr>
          <p:spPr bwMode="auto">
            <a:xfrm>
              <a:off x="3656013" y="4964113"/>
              <a:ext cx="542925" cy="538163"/>
            </a:xfrm>
            <a:custGeom>
              <a:avLst/>
              <a:gdLst>
                <a:gd name="T0" fmla="*/ 0 w 194"/>
                <a:gd name="T1" fmla="*/ 101 h 192"/>
                <a:gd name="T2" fmla="*/ 0 w 194"/>
                <a:gd name="T3" fmla="*/ 77 h 192"/>
                <a:gd name="T4" fmla="*/ 5 w 194"/>
                <a:gd name="T5" fmla="*/ 61 h 192"/>
                <a:gd name="T6" fmla="*/ 13 w 194"/>
                <a:gd name="T7" fmla="*/ 49 h 192"/>
                <a:gd name="T8" fmla="*/ 29 w 194"/>
                <a:gd name="T9" fmla="*/ 32 h 192"/>
                <a:gd name="T10" fmla="*/ 35 w 194"/>
                <a:gd name="T11" fmla="*/ 24 h 192"/>
                <a:gd name="T12" fmla="*/ 38 w 194"/>
                <a:gd name="T13" fmla="*/ 21 h 192"/>
                <a:gd name="T14" fmla="*/ 71 w 194"/>
                <a:gd name="T15" fmla="*/ 4 h 192"/>
                <a:gd name="T16" fmla="*/ 97 w 194"/>
                <a:gd name="T17" fmla="*/ 1 h 192"/>
                <a:gd name="T18" fmla="*/ 129 w 194"/>
                <a:gd name="T19" fmla="*/ 8 h 192"/>
                <a:gd name="T20" fmla="*/ 156 w 194"/>
                <a:gd name="T21" fmla="*/ 23 h 192"/>
                <a:gd name="T22" fmla="*/ 170 w 194"/>
                <a:gd name="T23" fmla="*/ 36 h 192"/>
                <a:gd name="T24" fmla="*/ 187 w 194"/>
                <a:gd name="T25" fmla="*/ 64 h 192"/>
                <a:gd name="T26" fmla="*/ 193 w 194"/>
                <a:gd name="T27" fmla="*/ 95 h 192"/>
                <a:gd name="T28" fmla="*/ 179 w 194"/>
                <a:gd name="T29" fmla="*/ 145 h 192"/>
                <a:gd name="T30" fmla="*/ 177 w 194"/>
                <a:gd name="T31" fmla="*/ 148 h 192"/>
                <a:gd name="T32" fmla="*/ 150 w 194"/>
                <a:gd name="T33" fmla="*/ 176 h 192"/>
                <a:gd name="T34" fmla="*/ 130 w 194"/>
                <a:gd name="T35" fmla="*/ 186 h 192"/>
                <a:gd name="T36" fmla="*/ 56 w 194"/>
                <a:gd name="T37" fmla="*/ 183 h 192"/>
                <a:gd name="T38" fmla="*/ 31 w 194"/>
                <a:gd name="T39" fmla="*/ 172 h 192"/>
                <a:gd name="T40" fmla="*/ 14 w 194"/>
                <a:gd name="T41" fmla="*/ 156 h 192"/>
                <a:gd name="T42" fmla="*/ 2 w 194"/>
                <a:gd name="T43" fmla="*/ 136 h 192"/>
                <a:gd name="T44" fmla="*/ 0 w 194"/>
                <a:gd name="T45" fmla="*/ 126 h 192"/>
                <a:gd name="T46" fmla="*/ 0 w 194"/>
                <a:gd name="T47" fmla="*/ 101 h 192"/>
                <a:gd name="T48" fmla="*/ 0 w 194"/>
                <a:gd name="T49" fmla="*/ 101 h 192"/>
                <a:gd name="T50" fmla="*/ 13 w 194"/>
                <a:gd name="T51" fmla="*/ 102 h 192"/>
                <a:gd name="T52" fmla="*/ 13 w 194"/>
                <a:gd name="T53" fmla="*/ 102 h 192"/>
                <a:gd name="T54" fmla="*/ 13 w 194"/>
                <a:gd name="T55" fmla="*/ 120 h 192"/>
                <a:gd name="T56" fmla="*/ 17 w 194"/>
                <a:gd name="T57" fmla="*/ 139 h 192"/>
                <a:gd name="T58" fmla="*/ 37 w 194"/>
                <a:gd name="T59" fmla="*/ 161 h 192"/>
                <a:gd name="T60" fmla="*/ 59 w 194"/>
                <a:gd name="T61" fmla="*/ 171 h 192"/>
                <a:gd name="T62" fmla="*/ 120 w 194"/>
                <a:gd name="T63" fmla="*/ 175 h 192"/>
                <a:gd name="T64" fmla="*/ 157 w 194"/>
                <a:gd name="T65" fmla="*/ 154 h 192"/>
                <a:gd name="T66" fmla="*/ 174 w 194"/>
                <a:gd name="T67" fmla="*/ 129 h 192"/>
                <a:gd name="T68" fmla="*/ 180 w 194"/>
                <a:gd name="T69" fmla="*/ 89 h 192"/>
                <a:gd name="T70" fmla="*/ 172 w 194"/>
                <a:gd name="T71" fmla="*/ 59 h 192"/>
                <a:gd name="T72" fmla="*/ 167 w 194"/>
                <a:gd name="T73" fmla="*/ 50 h 192"/>
                <a:gd name="T74" fmla="*/ 162 w 194"/>
                <a:gd name="T75" fmla="*/ 45 h 192"/>
                <a:gd name="T76" fmla="*/ 149 w 194"/>
                <a:gd name="T77" fmla="*/ 33 h 192"/>
                <a:gd name="T78" fmla="*/ 125 w 194"/>
                <a:gd name="T79" fmla="*/ 19 h 192"/>
                <a:gd name="T80" fmla="*/ 96 w 194"/>
                <a:gd name="T81" fmla="*/ 12 h 192"/>
                <a:gd name="T82" fmla="*/ 72 w 194"/>
                <a:gd name="T83" fmla="*/ 14 h 192"/>
                <a:gd name="T84" fmla="*/ 61 w 194"/>
                <a:gd name="T85" fmla="*/ 20 h 192"/>
                <a:gd name="T86" fmla="*/ 57 w 194"/>
                <a:gd name="T87" fmla="*/ 24 h 192"/>
                <a:gd name="T88" fmla="*/ 36 w 194"/>
                <a:gd name="T89" fmla="*/ 42 h 192"/>
                <a:gd name="T90" fmla="*/ 23 w 194"/>
                <a:gd name="T91" fmla="*/ 56 h 192"/>
                <a:gd name="T92" fmla="*/ 16 w 194"/>
                <a:gd name="T93" fmla="*/ 67 h 192"/>
                <a:gd name="T94" fmla="*/ 13 w 194"/>
                <a:gd name="T95" fmla="*/ 78 h 192"/>
                <a:gd name="T96" fmla="*/ 13 w 194"/>
                <a:gd name="T97" fmla="*/ 10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4" h="192">
                  <a:moveTo>
                    <a:pt x="0" y="101"/>
                  </a:moveTo>
                  <a:cubicBezTo>
                    <a:pt x="0" y="93"/>
                    <a:pt x="0" y="85"/>
                    <a:pt x="0" y="77"/>
                  </a:cubicBezTo>
                  <a:cubicBezTo>
                    <a:pt x="0" y="71"/>
                    <a:pt x="2" y="66"/>
                    <a:pt x="5" y="61"/>
                  </a:cubicBezTo>
                  <a:cubicBezTo>
                    <a:pt x="8" y="57"/>
                    <a:pt x="10" y="53"/>
                    <a:pt x="13" y="49"/>
                  </a:cubicBezTo>
                  <a:cubicBezTo>
                    <a:pt x="17" y="42"/>
                    <a:pt x="23" y="37"/>
                    <a:pt x="29" y="32"/>
                  </a:cubicBezTo>
                  <a:cubicBezTo>
                    <a:pt x="31" y="30"/>
                    <a:pt x="34" y="28"/>
                    <a:pt x="35" y="24"/>
                  </a:cubicBezTo>
                  <a:cubicBezTo>
                    <a:pt x="36" y="23"/>
                    <a:pt x="37" y="22"/>
                    <a:pt x="38" y="21"/>
                  </a:cubicBezTo>
                  <a:cubicBezTo>
                    <a:pt x="47" y="13"/>
                    <a:pt x="58" y="6"/>
                    <a:pt x="71" y="4"/>
                  </a:cubicBezTo>
                  <a:cubicBezTo>
                    <a:pt x="79" y="3"/>
                    <a:pt x="88" y="2"/>
                    <a:pt x="97" y="1"/>
                  </a:cubicBezTo>
                  <a:cubicBezTo>
                    <a:pt x="108" y="0"/>
                    <a:pt x="119" y="3"/>
                    <a:pt x="129" y="8"/>
                  </a:cubicBezTo>
                  <a:cubicBezTo>
                    <a:pt x="138" y="12"/>
                    <a:pt x="147" y="18"/>
                    <a:pt x="156" y="23"/>
                  </a:cubicBezTo>
                  <a:cubicBezTo>
                    <a:pt x="161" y="27"/>
                    <a:pt x="165" y="32"/>
                    <a:pt x="170" y="36"/>
                  </a:cubicBezTo>
                  <a:cubicBezTo>
                    <a:pt x="182" y="48"/>
                    <a:pt x="182" y="48"/>
                    <a:pt x="187" y="64"/>
                  </a:cubicBezTo>
                  <a:cubicBezTo>
                    <a:pt x="190" y="74"/>
                    <a:pt x="192" y="85"/>
                    <a:pt x="193" y="95"/>
                  </a:cubicBezTo>
                  <a:cubicBezTo>
                    <a:pt x="194" y="114"/>
                    <a:pt x="190" y="130"/>
                    <a:pt x="179" y="145"/>
                  </a:cubicBezTo>
                  <a:cubicBezTo>
                    <a:pt x="178" y="146"/>
                    <a:pt x="178" y="147"/>
                    <a:pt x="177" y="148"/>
                  </a:cubicBezTo>
                  <a:cubicBezTo>
                    <a:pt x="166" y="165"/>
                    <a:pt x="166" y="165"/>
                    <a:pt x="150" y="176"/>
                  </a:cubicBezTo>
                  <a:cubicBezTo>
                    <a:pt x="144" y="181"/>
                    <a:pt x="137" y="184"/>
                    <a:pt x="130" y="186"/>
                  </a:cubicBezTo>
                  <a:cubicBezTo>
                    <a:pt x="105" y="192"/>
                    <a:pt x="80" y="191"/>
                    <a:pt x="56" y="183"/>
                  </a:cubicBezTo>
                  <a:cubicBezTo>
                    <a:pt x="47" y="181"/>
                    <a:pt x="39" y="177"/>
                    <a:pt x="31" y="172"/>
                  </a:cubicBezTo>
                  <a:cubicBezTo>
                    <a:pt x="24" y="168"/>
                    <a:pt x="19" y="162"/>
                    <a:pt x="14" y="156"/>
                  </a:cubicBezTo>
                  <a:cubicBezTo>
                    <a:pt x="8" y="151"/>
                    <a:pt x="5" y="143"/>
                    <a:pt x="2" y="136"/>
                  </a:cubicBezTo>
                  <a:cubicBezTo>
                    <a:pt x="1" y="133"/>
                    <a:pt x="0" y="130"/>
                    <a:pt x="0" y="126"/>
                  </a:cubicBezTo>
                  <a:cubicBezTo>
                    <a:pt x="0" y="118"/>
                    <a:pt x="0" y="110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lose/>
                  <a:moveTo>
                    <a:pt x="13" y="102"/>
                  </a:moveTo>
                  <a:cubicBezTo>
                    <a:pt x="13" y="102"/>
                    <a:pt x="13" y="102"/>
                    <a:pt x="13" y="102"/>
                  </a:cubicBezTo>
                  <a:cubicBezTo>
                    <a:pt x="13" y="108"/>
                    <a:pt x="13" y="114"/>
                    <a:pt x="13" y="120"/>
                  </a:cubicBezTo>
                  <a:cubicBezTo>
                    <a:pt x="12" y="127"/>
                    <a:pt x="14" y="133"/>
                    <a:pt x="17" y="139"/>
                  </a:cubicBezTo>
                  <a:cubicBezTo>
                    <a:pt x="22" y="148"/>
                    <a:pt x="29" y="155"/>
                    <a:pt x="37" y="161"/>
                  </a:cubicBezTo>
                  <a:cubicBezTo>
                    <a:pt x="44" y="165"/>
                    <a:pt x="51" y="168"/>
                    <a:pt x="59" y="171"/>
                  </a:cubicBezTo>
                  <a:cubicBezTo>
                    <a:pt x="79" y="177"/>
                    <a:pt x="99" y="179"/>
                    <a:pt x="120" y="175"/>
                  </a:cubicBezTo>
                  <a:cubicBezTo>
                    <a:pt x="135" y="172"/>
                    <a:pt x="146" y="163"/>
                    <a:pt x="157" y="154"/>
                  </a:cubicBezTo>
                  <a:cubicBezTo>
                    <a:pt x="163" y="145"/>
                    <a:pt x="169" y="137"/>
                    <a:pt x="174" y="129"/>
                  </a:cubicBezTo>
                  <a:cubicBezTo>
                    <a:pt x="181" y="116"/>
                    <a:pt x="182" y="103"/>
                    <a:pt x="180" y="89"/>
                  </a:cubicBezTo>
                  <a:cubicBezTo>
                    <a:pt x="178" y="79"/>
                    <a:pt x="175" y="69"/>
                    <a:pt x="172" y="59"/>
                  </a:cubicBezTo>
                  <a:cubicBezTo>
                    <a:pt x="171" y="56"/>
                    <a:pt x="170" y="53"/>
                    <a:pt x="167" y="50"/>
                  </a:cubicBezTo>
                  <a:cubicBezTo>
                    <a:pt x="165" y="49"/>
                    <a:pt x="164" y="47"/>
                    <a:pt x="162" y="45"/>
                  </a:cubicBezTo>
                  <a:cubicBezTo>
                    <a:pt x="157" y="41"/>
                    <a:pt x="154" y="36"/>
                    <a:pt x="149" y="33"/>
                  </a:cubicBezTo>
                  <a:cubicBezTo>
                    <a:pt x="141" y="28"/>
                    <a:pt x="133" y="23"/>
                    <a:pt x="125" y="19"/>
                  </a:cubicBezTo>
                  <a:cubicBezTo>
                    <a:pt x="116" y="14"/>
                    <a:pt x="107" y="11"/>
                    <a:pt x="96" y="12"/>
                  </a:cubicBezTo>
                  <a:cubicBezTo>
                    <a:pt x="88" y="12"/>
                    <a:pt x="80" y="13"/>
                    <a:pt x="72" y="14"/>
                  </a:cubicBezTo>
                  <a:cubicBezTo>
                    <a:pt x="67" y="15"/>
                    <a:pt x="63" y="16"/>
                    <a:pt x="61" y="20"/>
                  </a:cubicBezTo>
                  <a:cubicBezTo>
                    <a:pt x="60" y="22"/>
                    <a:pt x="58" y="23"/>
                    <a:pt x="57" y="24"/>
                  </a:cubicBezTo>
                  <a:cubicBezTo>
                    <a:pt x="49" y="29"/>
                    <a:pt x="43" y="36"/>
                    <a:pt x="36" y="42"/>
                  </a:cubicBezTo>
                  <a:cubicBezTo>
                    <a:pt x="31" y="46"/>
                    <a:pt x="26" y="51"/>
                    <a:pt x="23" y="56"/>
                  </a:cubicBezTo>
                  <a:cubicBezTo>
                    <a:pt x="21" y="60"/>
                    <a:pt x="19" y="64"/>
                    <a:pt x="16" y="67"/>
                  </a:cubicBezTo>
                  <a:cubicBezTo>
                    <a:pt x="14" y="70"/>
                    <a:pt x="13" y="74"/>
                    <a:pt x="13" y="78"/>
                  </a:cubicBezTo>
                  <a:cubicBezTo>
                    <a:pt x="13" y="86"/>
                    <a:pt x="13" y="94"/>
                    <a:pt x="13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86"/>
            <p:cNvSpPr/>
            <p:nvPr/>
          </p:nvSpPr>
          <p:spPr bwMode="auto">
            <a:xfrm>
              <a:off x="3722688" y="5176838"/>
              <a:ext cx="63500" cy="125413"/>
            </a:xfrm>
            <a:custGeom>
              <a:avLst/>
              <a:gdLst>
                <a:gd name="T0" fmla="*/ 22 w 23"/>
                <a:gd name="T1" fmla="*/ 0 h 45"/>
                <a:gd name="T2" fmla="*/ 23 w 23"/>
                <a:gd name="T3" fmla="*/ 4 h 45"/>
                <a:gd name="T4" fmla="*/ 20 w 23"/>
                <a:gd name="T5" fmla="*/ 11 h 45"/>
                <a:gd name="T6" fmla="*/ 11 w 23"/>
                <a:gd name="T7" fmla="*/ 24 h 45"/>
                <a:gd name="T8" fmla="*/ 7 w 23"/>
                <a:gd name="T9" fmla="*/ 36 h 45"/>
                <a:gd name="T10" fmla="*/ 5 w 23"/>
                <a:gd name="T11" fmla="*/ 45 h 45"/>
                <a:gd name="T12" fmla="*/ 3 w 23"/>
                <a:gd name="T13" fmla="*/ 42 h 45"/>
                <a:gd name="T14" fmla="*/ 5 w 23"/>
                <a:gd name="T15" fmla="*/ 22 h 45"/>
                <a:gd name="T16" fmla="*/ 22 w 2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5">
                  <a:moveTo>
                    <a:pt x="22" y="0"/>
                  </a:moveTo>
                  <a:cubicBezTo>
                    <a:pt x="22" y="2"/>
                    <a:pt x="23" y="3"/>
                    <a:pt x="23" y="4"/>
                  </a:cubicBezTo>
                  <a:cubicBezTo>
                    <a:pt x="22" y="7"/>
                    <a:pt x="21" y="9"/>
                    <a:pt x="20" y="11"/>
                  </a:cubicBezTo>
                  <a:cubicBezTo>
                    <a:pt x="16" y="15"/>
                    <a:pt x="14" y="19"/>
                    <a:pt x="11" y="24"/>
                  </a:cubicBezTo>
                  <a:cubicBezTo>
                    <a:pt x="9" y="28"/>
                    <a:pt x="8" y="32"/>
                    <a:pt x="7" y="36"/>
                  </a:cubicBezTo>
                  <a:cubicBezTo>
                    <a:pt x="7" y="39"/>
                    <a:pt x="6" y="41"/>
                    <a:pt x="5" y="45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0" y="35"/>
                    <a:pt x="1" y="29"/>
                    <a:pt x="5" y="22"/>
                  </a:cubicBezTo>
                  <a:cubicBezTo>
                    <a:pt x="8" y="13"/>
                    <a:pt x="14" y="6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87"/>
            <p:cNvSpPr/>
            <p:nvPr/>
          </p:nvSpPr>
          <p:spPr bwMode="auto">
            <a:xfrm>
              <a:off x="3756025" y="5327650"/>
              <a:ext cx="42863" cy="76200"/>
            </a:xfrm>
            <a:custGeom>
              <a:avLst/>
              <a:gdLst>
                <a:gd name="T0" fmla="*/ 13 w 15"/>
                <a:gd name="T1" fmla="*/ 27 h 27"/>
                <a:gd name="T2" fmla="*/ 10 w 15"/>
                <a:gd name="T3" fmla="*/ 19 h 27"/>
                <a:gd name="T4" fmla="*/ 8 w 15"/>
                <a:gd name="T5" fmla="*/ 11 h 27"/>
                <a:gd name="T6" fmla="*/ 8 w 15"/>
                <a:gd name="T7" fmla="*/ 18 h 27"/>
                <a:gd name="T8" fmla="*/ 1 w 15"/>
                <a:gd name="T9" fmla="*/ 16 h 27"/>
                <a:gd name="T10" fmla="*/ 1 w 15"/>
                <a:gd name="T11" fmla="*/ 4 h 27"/>
                <a:gd name="T12" fmla="*/ 6 w 15"/>
                <a:gd name="T13" fmla="*/ 2 h 27"/>
                <a:gd name="T14" fmla="*/ 11 w 15"/>
                <a:gd name="T15" fmla="*/ 6 h 27"/>
                <a:gd name="T16" fmla="*/ 14 w 15"/>
                <a:gd name="T17" fmla="*/ 10 h 27"/>
                <a:gd name="T18" fmla="*/ 13 w 15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7">
                  <a:moveTo>
                    <a:pt x="13" y="27"/>
                  </a:moveTo>
                  <a:cubicBezTo>
                    <a:pt x="9" y="25"/>
                    <a:pt x="10" y="22"/>
                    <a:pt x="10" y="19"/>
                  </a:cubicBezTo>
                  <a:cubicBezTo>
                    <a:pt x="9" y="17"/>
                    <a:pt x="11" y="14"/>
                    <a:pt x="8" y="11"/>
                  </a:cubicBezTo>
                  <a:cubicBezTo>
                    <a:pt x="6" y="14"/>
                    <a:pt x="8" y="16"/>
                    <a:pt x="8" y="18"/>
                  </a:cubicBezTo>
                  <a:cubicBezTo>
                    <a:pt x="3" y="20"/>
                    <a:pt x="1" y="20"/>
                    <a:pt x="1" y="16"/>
                  </a:cubicBezTo>
                  <a:cubicBezTo>
                    <a:pt x="0" y="12"/>
                    <a:pt x="0" y="8"/>
                    <a:pt x="1" y="4"/>
                  </a:cubicBezTo>
                  <a:cubicBezTo>
                    <a:pt x="1" y="1"/>
                    <a:pt x="4" y="0"/>
                    <a:pt x="6" y="2"/>
                  </a:cubicBezTo>
                  <a:cubicBezTo>
                    <a:pt x="8" y="3"/>
                    <a:pt x="9" y="5"/>
                    <a:pt x="11" y="6"/>
                  </a:cubicBezTo>
                  <a:cubicBezTo>
                    <a:pt x="12" y="7"/>
                    <a:pt x="13" y="9"/>
                    <a:pt x="14" y="10"/>
                  </a:cubicBezTo>
                  <a:cubicBezTo>
                    <a:pt x="15" y="16"/>
                    <a:pt x="15" y="21"/>
                    <a:pt x="1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88"/>
            <p:cNvSpPr/>
            <p:nvPr/>
          </p:nvSpPr>
          <p:spPr bwMode="auto">
            <a:xfrm>
              <a:off x="3719513" y="5133975"/>
              <a:ext cx="33338" cy="90488"/>
            </a:xfrm>
            <a:custGeom>
              <a:avLst/>
              <a:gdLst>
                <a:gd name="T0" fmla="*/ 12 w 12"/>
                <a:gd name="T1" fmla="*/ 2 h 32"/>
                <a:gd name="T2" fmla="*/ 5 w 12"/>
                <a:gd name="T3" fmla="*/ 30 h 32"/>
                <a:gd name="T4" fmla="*/ 3 w 12"/>
                <a:gd name="T5" fmla="*/ 32 h 32"/>
                <a:gd name="T6" fmla="*/ 1 w 12"/>
                <a:gd name="T7" fmla="*/ 30 h 32"/>
                <a:gd name="T8" fmla="*/ 1 w 12"/>
                <a:gd name="T9" fmla="*/ 27 h 32"/>
                <a:gd name="T10" fmla="*/ 2 w 12"/>
                <a:gd name="T11" fmla="*/ 21 h 32"/>
                <a:gd name="T12" fmla="*/ 6 w 12"/>
                <a:gd name="T13" fmla="*/ 4 h 32"/>
                <a:gd name="T14" fmla="*/ 12 w 12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2">
                  <a:moveTo>
                    <a:pt x="12" y="2"/>
                  </a:moveTo>
                  <a:cubicBezTo>
                    <a:pt x="10" y="12"/>
                    <a:pt x="8" y="21"/>
                    <a:pt x="5" y="30"/>
                  </a:cubicBezTo>
                  <a:cubicBezTo>
                    <a:pt x="5" y="31"/>
                    <a:pt x="4" y="32"/>
                    <a:pt x="3" y="32"/>
                  </a:cubicBezTo>
                  <a:cubicBezTo>
                    <a:pt x="2" y="32"/>
                    <a:pt x="1" y="31"/>
                    <a:pt x="1" y="30"/>
                  </a:cubicBezTo>
                  <a:cubicBezTo>
                    <a:pt x="0" y="29"/>
                    <a:pt x="0" y="28"/>
                    <a:pt x="1" y="27"/>
                  </a:cubicBezTo>
                  <a:cubicBezTo>
                    <a:pt x="1" y="25"/>
                    <a:pt x="1" y="23"/>
                    <a:pt x="2" y="21"/>
                  </a:cubicBezTo>
                  <a:cubicBezTo>
                    <a:pt x="3" y="15"/>
                    <a:pt x="4" y="10"/>
                    <a:pt x="6" y="4"/>
                  </a:cubicBezTo>
                  <a:cubicBezTo>
                    <a:pt x="6" y="1"/>
                    <a:pt x="8" y="0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89"/>
            <p:cNvSpPr/>
            <p:nvPr/>
          </p:nvSpPr>
          <p:spPr bwMode="auto">
            <a:xfrm>
              <a:off x="3859213" y="5408613"/>
              <a:ext cx="14288" cy="23813"/>
            </a:xfrm>
            <a:custGeom>
              <a:avLst/>
              <a:gdLst>
                <a:gd name="T0" fmla="*/ 2 w 5"/>
                <a:gd name="T1" fmla="*/ 8 h 8"/>
                <a:gd name="T2" fmla="*/ 0 w 5"/>
                <a:gd name="T3" fmla="*/ 2 h 8"/>
                <a:gd name="T4" fmla="*/ 3 w 5"/>
                <a:gd name="T5" fmla="*/ 0 h 8"/>
                <a:gd name="T6" fmla="*/ 5 w 5"/>
                <a:gd name="T7" fmla="*/ 2 h 8"/>
                <a:gd name="T8" fmla="*/ 4 w 5"/>
                <a:gd name="T9" fmla="*/ 8 h 8"/>
                <a:gd name="T10" fmla="*/ 2 w 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2" y="8"/>
                  </a:moveTo>
                  <a:cubicBezTo>
                    <a:pt x="1" y="6"/>
                    <a:pt x="1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4" y="6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0298641" y="1431782"/>
            <a:ext cx="539750" cy="557213"/>
            <a:chOff x="79375" y="939800"/>
            <a:chExt cx="539750" cy="557213"/>
          </a:xfrm>
        </p:grpSpPr>
        <p:sp>
          <p:nvSpPr>
            <p:cNvPr id="70" name="Freeform 90"/>
            <p:cNvSpPr>
              <a:spLocks noEditPoints="1"/>
            </p:cNvSpPr>
            <p:nvPr/>
          </p:nvSpPr>
          <p:spPr bwMode="auto">
            <a:xfrm>
              <a:off x="112713" y="976313"/>
              <a:ext cx="476250" cy="484188"/>
            </a:xfrm>
            <a:custGeom>
              <a:avLst/>
              <a:gdLst>
                <a:gd name="T0" fmla="*/ 103 w 170"/>
                <a:gd name="T1" fmla="*/ 8 h 173"/>
                <a:gd name="T2" fmla="*/ 126 w 170"/>
                <a:gd name="T3" fmla="*/ 15 h 173"/>
                <a:gd name="T4" fmla="*/ 135 w 170"/>
                <a:gd name="T5" fmla="*/ 22 h 173"/>
                <a:gd name="T6" fmla="*/ 144 w 170"/>
                <a:gd name="T7" fmla="*/ 32 h 173"/>
                <a:gd name="T8" fmla="*/ 153 w 170"/>
                <a:gd name="T9" fmla="*/ 48 h 173"/>
                <a:gd name="T10" fmla="*/ 164 w 170"/>
                <a:gd name="T11" fmla="*/ 73 h 173"/>
                <a:gd name="T12" fmla="*/ 167 w 170"/>
                <a:gd name="T13" fmla="*/ 78 h 173"/>
                <a:gd name="T14" fmla="*/ 169 w 170"/>
                <a:gd name="T15" fmla="*/ 91 h 173"/>
                <a:gd name="T16" fmla="*/ 164 w 170"/>
                <a:gd name="T17" fmla="*/ 115 h 173"/>
                <a:gd name="T18" fmla="*/ 149 w 170"/>
                <a:gd name="T19" fmla="*/ 141 h 173"/>
                <a:gd name="T20" fmla="*/ 128 w 170"/>
                <a:gd name="T21" fmla="*/ 159 h 173"/>
                <a:gd name="T22" fmla="*/ 113 w 170"/>
                <a:gd name="T23" fmla="*/ 167 h 173"/>
                <a:gd name="T24" fmla="*/ 106 w 170"/>
                <a:gd name="T25" fmla="*/ 171 h 173"/>
                <a:gd name="T26" fmla="*/ 97 w 170"/>
                <a:gd name="T27" fmla="*/ 173 h 173"/>
                <a:gd name="T28" fmla="*/ 66 w 170"/>
                <a:gd name="T29" fmla="*/ 171 h 173"/>
                <a:gd name="T30" fmla="*/ 29 w 170"/>
                <a:gd name="T31" fmla="*/ 154 h 173"/>
                <a:gd name="T32" fmla="*/ 10 w 170"/>
                <a:gd name="T33" fmla="*/ 131 h 173"/>
                <a:gd name="T34" fmla="*/ 2 w 170"/>
                <a:gd name="T35" fmla="*/ 89 h 173"/>
                <a:gd name="T36" fmla="*/ 24 w 170"/>
                <a:gd name="T37" fmla="*/ 32 h 173"/>
                <a:gd name="T38" fmla="*/ 40 w 170"/>
                <a:gd name="T39" fmla="*/ 14 h 173"/>
                <a:gd name="T40" fmla="*/ 66 w 170"/>
                <a:gd name="T41" fmla="*/ 2 h 173"/>
                <a:gd name="T42" fmla="*/ 85 w 170"/>
                <a:gd name="T43" fmla="*/ 3 h 173"/>
                <a:gd name="T44" fmla="*/ 103 w 170"/>
                <a:gd name="T45" fmla="*/ 8 h 173"/>
                <a:gd name="T46" fmla="*/ 103 w 170"/>
                <a:gd name="T47" fmla="*/ 8 h 173"/>
                <a:gd name="T48" fmla="*/ 118 w 170"/>
                <a:gd name="T49" fmla="*/ 47 h 173"/>
                <a:gd name="T50" fmla="*/ 102 w 170"/>
                <a:gd name="T51" fmla="*/ 25 h 173"/>
                <a:gd name="T52" fmla="*/ 83 w 170"/>
                <a:gd name="T53" fmla="*/ 17 h 173"/>
                <a:gd name="T54" fmla="*/ 80 w 170"/>
                <a:gd name="T55" fmla="*/ 19 h 173"/>
                <a:gd name="T56" fmla="*/ 88 w 170"/>
                <a:gd name="T57" fmla="*/ 23 h 173"/>
                <a:gd name="T58" fmla="*/ 98 w 170"/>
                <a:gd name="T59" fmla="*/ 31 h 173"/>
                <a:gd name="T60" fmla="*/ 108 w 170"/>
                <a:gd name="T61" fmla="*/ 42 h 173"/>
                <a:gd name="T62" fmla="*/ 113 w 170"/>
                <a:gd name="T63" fmla="*/ 47 h 173"/>
                <a:gd name="T64" fmla="*/ 118 w 170"/>
                <a:gd name="T65" fmla="*/ 47 h 173"/>
                <a:gd name="T66" fmla="*/ 39 w 170"/>
                <a:gd name="T67" fmla="*/ 26 h 173"/>
                <a:gd name="T68" fmla="*/ 55 w 170"/>
                <a:gd name="T69" fmla="*/ 32 h 173"/>
                <a:gd name="T70" fmla="*/ 60 w 170"/>
                <a:gd name="T71" fmla="*/ 31 h 173"/>
                <a:gd name="T72" fmla="*/ 66 w 170"/>
                <a:gd name="T73" fmla="*/ 27 h 173"/>
                <a:gd name="T74" fmla="*/ 65 w 170"/>
                <a:gd name="T75" fmla="*/ 22 h 173"/>
                <a:gd name="T76" fmla="*/ 54 w 170"/>
                <a:gd name="T77" fmla="*/ 18 h 173"/>
                <a:gd name="T78" fmla="*/ 49 w 170"/>
                <a:gd name="T79" fmla="*/ 24 h 173"/>
                <a:gd name="T80" fmla="*/ 56 w 170"/>
                <a:gd name="T81" fmla="*/ 27 h 173"/>
                <a:gd name="T82" fmla="*/ 48 w 170"/>
                <a:gd name="T83" fmla="*/ 26 h 173"/>
                <a:gd name="T84" fmla="*/ 39 w 170"/>
                <a:gd name="T85" fmla="*/ 26 h 173"/>
                <a:gd name="T86" fmla="*/ 133 w 170"/>
                <a:gd name="T87" fmla="*/ 41 h 173"/>
                <a:gd name="T88" fmla="*/ 133 w 170"/>
                <a:gd name="T89" fmla="*/ 34 h 173"/>
                <a:gd name="T90" fmla="*/ 119 w 170"/>
                <a:gd name="T91" fmla="*/ 26 h 173"/>
                <a:gd name="T92" fmla="*/ 113 w 170"/>
                <a:gd name="T93" fmla="*/ 23 h 173"/>
                <a:gd name="T94" fmla="*/ 110 w 170"/>
                <a:gd name="T95" fmla="*/ 22 h 173"/>
                <a:gd name="T96" fmla="*/ 107 w 170"/>
                <a:gd name="T97" fmla="*/ 23 h 173"/>
                <a:gd name="T98" fmla="*/ 108 w 170"/>
                <a:gd name="T99" fmla="*/ 26 h 173"/>
                <a:gd name="T100" fmla="*/ 133 w 170"/>
                <a:gd name="T101" fmla="*/ 41 h 173"/>
                <a:gd name="T102" fmla="*/ 22 w 170"/>
                <a:gd name="T103" fmla="*/ 48 h 173"/>
                <a:gd name="T104" fmla="*/ 22 w 170"/>
                <a:gd name="T105" fmla="*/ 50 h 173"/>
                <a:gd name="T106" fmla="*/ 27 w 170"/>
                <a:gd name="T107" fmla="*/ 53 h 173"/>
                <a:gd name="T108" fmla="*/ 30 w 170"/>
                <a:gd name="T109" fmla="*/ 52 h 173"/>
                <a:gd name="T110" fmla="*/ 28 w 170"/>
                <a:gd name="T111" fmla="*/ 48 h 173"/>
                <a:gd name="T112" fmla="*/ 22 w 170"/>
                <a:gd name="T113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73">
                  <a:moveTo>
                    <a:pt x="103" y="8"/>
                  </a:moveTo>
                  <a:cubicBezTo>
                    <a:pt x="111" y="11"/>
                    <a:pt x="118" y="13"/>
                    <a:pt x="126" y="15"/>
                  </a:cubicBezTo>
                  <a:cubicBezTo>
                    <a:pt x="130" y="17"/>
                    <a:pt x="133" y="19"/>
                    <a:pt x="135" y="22"/>
                  </a:cubicBezTo>
                  <a:cubicBezTo>
                    <a:pt x="138" y="25"/>
                    <a:pt x="141" y="28"/>
                    <a:pt x="144" y="32"/>
                  </a:cubicBezTo>
                  <a:cubicBezTo>
                    <a:pt x="148" y="37"/>
                    <a:pt x="150" y="42"/>
                    <a:pt x="153" y="48"/>
                  </a:cubicBezTo>
                  <a:cubicBezTo>
                    <a:pt x="157" y="56"/>
                    <a:pt x="161" y="64"/>
                    <a:pt x="164" y="73"/>
                  </a:cubicBezTo>
                  <a:cubicBezTo>
                    <a:pt x="165" y="75"/>
                    <a:pt x="165" y="77"/>
                    <a:pt x="167" y="78"/>
                  </a:cubicBezTo>
                  <a:cubicBezTo>
                    <a:pt x="170" y="82"/>
                    <a:pt x="170" y="86"/>
                    <a:pt x="169" y="91"/>
                  </a:cubicBezTo>
                  <a:cubicBezTo>
                    <a:pt x="168" y="99"/>
                    <a:pt x="166" y="107"/>
                    <a:pt x="164" y="115"/>
                  </a:cubicBezTo>
                  <a:cubicBezTo>
                    <a:pt x="162" y="125"/>
                    <a:pt x="156" y="133"/>
                    <a:pt x="149" y="141"/>
                  </a:cubicBezTo>
                  <a:cubicBezTo>
                    <a:pt x="142" y="147"/>
                    <a:pt x="135" y="153"/>
                    <a:pt x="128" y="159"/>
                  </a:cubicBezTo>
                  <a:cubicBezTo>
                    <a:pt x="124" y="162"/>
                    <a:pt x="118" y="165"/>
                    <a:pt x="113" y="167"/>
                  </a:cubicBezTo>
                  <a:cubicBezTo>
                    <a:pt x="111" y="169"/>
                    <a:pt x="108" y="170"/>
                    <a:pt x="106" y="171"/>
                  </a:cubicBezTo>
                  <a:cubicBezTo>
                    <a:pt x="103" y="173"/>
                    <a:pt x="100" y="173"/>
                    <a:pt x="97" y="173"/>
                  </a:cubicBezTo>
                  <a:cubicBezTo>
                    <a:pt x="86" y="173"/>
                    <a:pt x="76" y="173"/>
                    <a:pt x="66" y="171"/>
                  </a:cubicBezTo>
                  <a:cubicBezTo>
                    <a:pt x="52" y="169"/>
                    <a:pt x="39" y="165"/>
                    <a:pt x="29" y="154"/>
                  </a:cubicBezTo>
                  <a:cubicBezTo>
                    <a:pt x="23" y="147"/>
                    <a:pt x="17" y="138"/>
                    <a:pt x="10" y="131"/>
                  </a:cubicBezTo>
                  <a:cubicBezTo>
                    <a:pt x="5" y="117"/>
                    <a:pt x="0" y="104"/>
                    <a:pt x="2" y="89"/>
                  </a:cubicBezTo>
                  <a:cubicBezTo>
                    <a:pt x="4" y="68"/>
                    <a:pt x="12" y="49"/>
                    <a:pt x="24" y="32"/>
                  </a:cubicBezTo>
                  <a:cubicBezTo>
                    <a:pt x="28" y="25"/>
                    <a:pt x="34" y="19"/>
                    <a:pt x="40" y="14"/>
                  </a:cubicBezTo>
                  <a:cubicBezTo>
                    <a:pt x="47" y="8"/>
                    <a:pt x="56" y="4"/>
                    <a:pt x="66" y="2"/>
                  </a:cubicBezTo>
                  <a:cubicBezTo>
                    <a:pt x="73" y="0"/>
                    <a:pt x="79" y="0"/>
                    <a:pt x="85" y="3"/>
                  </a:cubicBezTo>
                  <a:cubicBezTo>
                    <a:pt x="91" y="5"/>
                    <a:pt x="97" y="7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18" y="47"/>
                  </a:moveTo>
                  <a:cubicBezTo>
                    <a:pt x="114" y="38"/>
                    <a:pt x="109" y="31"/>
                    <a:pt x="102" y="25"/>
                  </a:cubicBezTo>
                  <a:cubicBezTo>
                    <a:pt x="97" y="20"/>
                    <a:pt x="90" y="17"/>
                    <a:pt x="83" y="17"/>
                  </a:cubicBezTo>
                  <a:cubicBezTo>
                    <a:pt x="82" y="17"/>
                    <a:pt x="82" y="18"/>
                    <a:pt x="80" y="19"/>
                  </a:cubicBezTo>
                  <a:cubicBezTo>
                    <a:pt x="83" y="20"/>
                    <a:pt x="85" y="22"/>
                    <a:pt x="88" y="23"/>
                  </a:cubicBezTo>
                  <a:cubicBezTo>
                    <a:pt x="92" y="25"/>
                    <a:pt x="95" y="28"/>
                    <a:pt x="98" y="31"/>
                  </a:cubicBezTo>
                  <a:cubicBezTo>
                    <a:pt x="102" y="34"/>
                    <a:pt x="106" y="38"/>
                    <a:pt x="108" y="42"/>
                  </a:cubicBezTo>
                  <a:cubicBezTo>
                    <a:pt x="109" y="44"/>
                    <a:pt x="111" y="46"/>
                    <a:pt x="113" y="47"/>
                  </a:cubicBezTo>
                  <a:cubicBezTo>
                    <a:pt x="114" y="48"/>
                    <a:pt x="116" y="48"/>
                    <a:pt x="118" y="47"/>
                  </a:cubicBezTo>
                  <a:close/>
                  <a:moveTo>
                    <a:pt x="39" y="26"/>
                  </a:moveTo>
                  <a:cubicBezTo>
                    <a:pt x="44" y="30"/>
                    <a:pt x="50" y="32"/>
                    <a:pt x="55" y="32"/>
                  </a:cubicBezTo>
                  <a:cubicBezTo>
                    <a:pt x="57" y="32"/>
                    <a:pt x="59" y="31"/>
                    <a:pt x="60" y="31"/>
                  </a:cubicBezTo>
                  <a:cubicBezTo>
                    <a:pt x="62" y="30"/>
                    <a:pt x="64" y="28"/>
                    <a:pt x="66" y="27"/>
                  </a:cubicBezTo>
                  <a:cubicBezTo>
                    <a:pt x="68" y="26"/>
                    <a:pt x="68" y="23"/>
                    <a:pt x="65" y="22"/>
                  </a:cubicBezTo>
                  <a:cubicBezTo>
                    <a:pt x="62" y="20"/>
                    <a:pt x="58" y="19"/>
                    <a:pt x="54" y="18"/>
                  </a:cubicBezTo>
                  <a:cubicBezTo>
                    <a:pt x="50" y="17"/>
                    <a:pt x="49" y="19"/>
                    <a:pt x="49" y="24"/>
                  </a:cubicBezTo>
                  <a:cubicBezTo>
                    <a:pt x="51" y="25"/>
                    <a:pt x="54" y="24"/>
                    <a:pt x="56" y="27"/>
                  </a:cubicBezTo>
                  <a:cubicBezTo>
                    <a:pt x="53" y="28"/>
                    <a:pt x="51" y="26"/>
                    <a:pt x="48" y="26"/>
                  </a:cubicBezTo>
                  <a:cubicBezTo>
                    <a:pt x="45" y="25"/>
                    <a:pt x="43" y="23"/>
                    <a:pt x="39" y="26"/>
                  </a:cubicBezTo>
                  <a:close/>
                  <a:moveTo>
                    <a:pt x="133" y="41"/>
                  </a:moveTo>
                  <a:cubicBezTo>
                    <a:pt x="136" y="38"/>
                    <a:pt x="136" y="36"/>
                    <a:pt x="133" y="34"/>
                  </a:cubicBezTo>
                  <a:cubicBezTo>
                    <a:pt x="128" y="32"/>
                    <a:pt x="124" y="29"/>
                    <a:pt x="119" y="26"/>
                  </a:cubicBezTo>
                  <a:cubicBezTo>
                    <a:pt x="117" y="25"/>
                    <a:pt x="115" y="24"/>
                    <a:pt x="113" y="23"/>
                  </a:cubicBezTo>
                  <a:cubicBezTo>
                    <a:pt x="112" y="22"/>
                    <a:pt x="111" y="22"/>
                    <a:pt x="110" y="22"/>
                  </a:cubicBezTo>
                  <a:cubicBezTo>
                    <a:pt x="109" y="22"/>
                    <a:pt x="107" y="23"/>
                    <a:pt x="107" y="23"/>
                  </a:cubicBezTo>
                  <a:cubicBezTo>
                    <a:pt x="107" y="24"/>
                    <a:pt x="108" y="25"/>
                    <a:pt x="108" y="26"/>
                  </a:cubicBezTo>
                  <a:cubicBezTo>
                    <a:pt x="116" y="31"/>
                    <a:pt x="125" y="36"/>
                    <a:pt x="133" y="41"/>
                  </a:cubicBezTo>
                  <a:close/>
                  <a:moveTo>
                    <a:pt x="22" y="48"/>
                  </a:moveTo>
                  <a:cubicBezTo>
                    <a:pt x="22" y="49"/>
                    <a:pt x="22" y="49"/>
                    <a:pt x="22" y="50"/>
                  </a:cubicBezTo>
                  <a:cubicBezTo>
                    <a:pt x="23" y="51"/>
                    <a:pt x="25" y="52"/>
                    <a:pt x="27" y="53"/>
                  </a:cubicBezTo>
                  <a:cubicBezTo>
                    <a:pt x="28" y="53"/>
                    <a:pt x="29" y="52"/>
                    <a:pt x="30" y="52"/>
                  </a:cubicBezTo>
                  <a:cubicBezTo>
                    <a:pt x="30" y="51"/>
                    <a:pt x="29" y="49"/>
                    <a:pt x="28" y="48"/>
                  </a:cubicBezTo>
                  <a:cubicBezTo>
                    <a:pt x="26" y="48"/>
                    <a:pt x="24" y="48"/>
                    <a:pt x="22" y="48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91"/>
            <p:cNvSpPr>
              <a:spLocks noEditPoints="1"/>
            </p:cNvSpPr>
            <p:nvPr/>
          </p:nvSpPr>
          <p:spPr bwMode="auto">
            <a:xfrm>
              <a:off x="79375" y="939800"/>
              <a:ext cx="539750" cy="557213"/>
            </a:xfrm>
            <a:custGeom>
              <a:avLst/>
              <a:gdLst>
                <a:gd name="T0" fmla="*/ 119 w 193"/>
                <a:gd name="T1" fmla="*/ 10 h 199"/>
                <a:gd name="T2" fmla="*/ 143 w 193"/>
                <a:gd name="T3" fmla="*/ 17 h 199"/>
                <a:gd name="T4" fmla="*/ 156 w 193"/>
                <a:gd name="T5" fmla="*/ 26 h 199"/>
                <a:gd name="T6" fmla="*/ 166 w 193"/>
                <a:gd name="T7" fmla="*/ 37 h 199"/>
                <a:gd name="T8" fmla="*/ 177 w 193"/>
                <a:gd name="T9" fmla="*/ 57 h 199"/>
                <a:gd name="T10" fmla="*/ 182 w 193"/>
                <a:gd name="T11" fmla="*/ 66 h 199"/>
                <a:gd name="T12" fmla="*/ 184 w 193"/>
                <a:gd name="T13" fmla="*/ 69 h 199"/>
                <a:gd name="T14" fmla="*/ 191 w 193"/>
                <a:gd name="T15" fmla="*/ 106 h 199"/>
                <a:gd name="T16" fmla="*/ 186 w 193"/>
                <a:gd name="T17" fmla="*/ 132 h 199"/>
                <a:gd name="T18" fmla="*/ 170 w 193"/>
                <a:gd name="T19" fmla="*/ 160 h 199"/>
                <a:gd name="T20" fmla="*/ 147 w 193"/>
                <a:gd name="T21" fmla="*/ 181 h 199"/>
                <a:gd name="T22" fmla="*/ 131 w 193"/>
                <a:gd name="T23" fmla="*/ 191 h 199"/>
                <a:gd name="T24" fmla="*/ 99 w 193"/>
                <a:gd name="T25" fmla="*/ 199 h 199"/>
                <a:gd name="T26" fmla="*/ 68 w 193"/>
                <a:gd name="T27" fmla="*/ 195 h 199"/>
                <a:gd name="T28" fmla="*/ 24 w 193"/>
                <a:gd name="T29" fmla="*/ 167 h 199"/>
                <a:gd name="T30" fmla="*/ 22 w 193"/>
                <a:gd name="T31" fmla="*/ 164 h 199"/>
                <a:gd name="T32" fmla="*/ 3 w 193"/>
                <a:gd name="T33" fmla="*/ 130 h 199"/>
                <a:gd name="T34" fmla="*/ 0 w 193"/>
                <a:gd name="T35" fmla="*/ 108 h 199"/>
                <a:gd name="T36" fmla="*/ 24 w 193"/>
                <a:gd name="T37" fmla="*/ 38 h 199"/>
                <a:gd name="T38" fmla="*/ 42 w 193"/>
                <a:gd name="T39" fmla="*/ 18 h 199"/>
                <a:gd name="T40" fmla="*/ 63 w 193"/>
                <a:gd name="T41" fmla="*/ 6 h 199"/>
                <a:gd name="T42" fmla="*/ 86 w 193"/>
                <a:gd name="T43" fmla="*/ 1 h 199"/>
                <a:gd name="T44" fmla="*/ 95 w 193"/>
                <a:gd name="T45" fmla="*/ 2 h 199"/>
                <a:gd name="T46" fmla="*/ 119 w 193"/>
                <a:gd name="T47" fmla="*/ 9 h 199"/>
                <a:gd name="T48" fmla="*/ 119 w 193"/>
                <a:gd name="T49" fmla="*/ 10 h 199"/>
                <a:gd name="T50" fmla="*/ 115 w 193"/>
                <a:gd name="T51" fmla="*/ 21 h 199"/>
                <a:gd name="T52" fmla="*/ 115 w 193"/>
                <a:gd name="T53" fmla="*/ 21 h 199"/>
                <a:gd name="T54" fmla="*/ 97 w 193"/>
                <a:gd name="T55" fmla="*/ 16 h 199"/>
                <a:gd name="T56" fmla="*/ 78 w 193"/>
                <a:gd name="T57" fmla="*/ 15 h 199"/>
                <a:gd name="T58" fmla="*/ 52 w 193"/>
                <a:gd name="T59" fmla="*/ 27 h 199"/>
                <a:gd name="T60" fmla="*/ 36 w 193"/>
                <a:gd name="T61" fmla="*/ 45 h 199"/>
                <a:gd name="T62" fmla="*/ 14 w 193"/>
                <a:gd name="T63" fmla="*/ 102 h 199"/>
                <a:gd name="T64" fmla="*/ 22 w 193"/>
                <a:gd name="T65" fmla="*/ 144 h 199"/>
                <a:gd name="T66" fmla="*/ 41 w 193"/>
                <a:gd name="T67" fmla="*/ 167 h 199"/>
                <a:gd name="T68" fmla="*/ 78 w 193"/>
                <a:gd name="T69" fmla="*/ 184 h 199"/>
                <a:gd name="T70" fmla="*/ 109 w 193"/>
                <a:gd name="T71" fmla="*/ 186 h 199"/>
                <a:gd name="T72" fmla="*/ 118 w 193"/>
                <a:gd name="T73" fmla="*/ 184 h 199"/>
                <a:gd name="T74" fmla="*/ 125 w 193"/>
                <a:gd name="T75" fmla="*/ 180 h 199"/>
                <a:gd name="T76" fmla="*/ 140 w 193"/>
                <a:gd name="T77" fmla="*/ 172 h 199"/>
                <a:gd name="T78" fmla="*/ 161 w 193"/>
                <a:gd name="T79" fmla="*/ 154 h 199"/>
                <a:gd name="T80" fmla="*/ 176 w 193"/>
                <a:gd name="T81" fmla="*/ 128 h 199"/>
                <a:gd name="T82" fmla="*/ 181 w 193"/>
                <a:gd name="T83" fmla="*/ 104 h 199"/>
                <a:gd name="T84" fmla="*/ 179 w 193"/>
                <a:gd name="T85" fmla="*/ 91 h 199"/>
                <a:gd name="T86" fmla="*/ 176 w 193"/>
                <a:gd name="T87" fmla="*/ 86 h 199"/>
                <a:gd name="T88" fmla="*/ 165 w 193"/>
                <a:gd name="T89" fmla="*/ 61 h 199"/>
                <a:gd name="T90" fmla="*/ 156 w 193"/>
                <a:gd name="T91" fmla="*/ 45 h 199"/>
                <a:gd name="T92" fmla="*/ 147 w 193"/>
                <a:gd name="T93" fmla="*/ 35 h 199"/>
                <a:gd name="T94" fmla="*/ 138 w 193"/>
                <a:gd name="T95" fmla="*/ 28 h 199"/>
                <a:gd name="T96" fmla="*/ 115 w 193"/>
                <a:gd name="T97" fmla="*/ 2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" h="199">
                  <a:moveTo>
                    <a:pt x="119" y="10"/>
                  </a:moveTo>
                  <a:cubicBezTo>
                    <a:pt x="127" y="12"/>
                    <a:pt x="135" y="15"/>
                    <a:pt x="143" y="17"/>
                  </a:cubicBezTo>
                  <a:cubicBezTo>
                    <a:pt x="148" y="18"/>
                    <a:pt x="153" y="21"/>
                    <a:pt x="156" y="26"/>
                  </a:cubicBezTo>
                  <a:cubicBezTo>
                    <a:pt x="159" y="30"/>
                    <a:pt x="163" y="33"/>
                    <a:pt x="166" y="37"/>
                  </a:cubicBezTo>
                  <a:cubicBezTo>
                    <a:pt x="171" y="43"/>
                    <a:pt x="174" y="50"/>
                    <a:pt x="177" y="57"/>
                  </a:cubicBezTo>
                  <a:cubicBezTo>
                    <a:pt x="178" y="60"/>
                    <a:pt x="179" y="64"/>
                    <a:pt x="182" y="66"/>
                  </a:cubicBezTo>
                  <a:cubicBezTo>
                    <a:pt x="183" y="67"/>
                    <a:pt x="184" y="68"/>
                    <a:pt x="184" y="69"/>
                  </a:cubicBezTo>
                  <a:cubicBezTo>
                    <a:pt x="190" y="81"/>
                    <a:pt x="193" y="93"/>
                    <a:pt x="191" y="106"/>
                  </a:cubicBezTo>
                  <a:cubicBezTo>
                    <a:pt x="190" y="114"/>
                    <a:pt x="188" y="123"/>
                    <a:pt x="186" y="132"/>
                  </a:cubicBezTo>
                  <a:cubicBezTo>
                    <a:pt x="184" y="143"/>
                    <a:pt x="178" y="152"/>
                    <a:pt x="170" y="160"/>
                  </a:cubicBezTo>
                  <a:cubicBezTo>
                    <a:pt x="163" y="168"/>
                    <a:pt x="155" y="175"/>
                    <a:pt x="147" y="181"/>
                  </a:cubicBezTo>
                  <a:cubicBezTo>
                    <a:pt x="142" y="185"/>
                    <a:pt x="137" y="188"/>
                    <a:pt x="131" y="191"/>
                  </a:cubicBezTo>
                  <a:cubicBezTo>
                    <a:pt x="116" y="199"/>
                    <a:pt x="116" y="199"/>
                    <a:pt x="99" y="199"/>
                  </a:cubicBezTo>
                  <a:cubicBezTo>
                    <a:pt x="88" y="199"/>
                    <a:pt x="78" y="198"/>
                    <a:pt x="68" y="195"/>
                  </a:cubicBezTo>
                  <a:cubicBezTo>
                    <a:pt x="50" y="191"/>
                    <a:pt x="35" y="182"/>
                    <a:pt x="24" y="167"/>
                  </a:cubicBezTo>
                  <a:cubicBezTo>
                    <a:pt x="24" y="166"/>
                    <a:pt x="23" y="165"/>
                    <a:pt x="22" y="164"/>
                  </a:cubicBezTo>
                  <a:cubicBezTo>
                    <a:pt x="10" y="149"/>
                    <a:pt x="10" y="149"/>
                    <a:pt x="3" y="130"/>
                  </a:cubicBezTo>
                  <a:cubicBezTo>
                    <a:pt x="1" y="123"/>
                    <a:pt x="0" y="116"/>
                    <a:pt x="0" y="108"/>
                  </a:cubicBezTo>
                  <a:cubicBezTo>
                    <a:pt x="1" y="82"/>
                    <a:pt x="10" y="59"/>
                    <a:pt x="24" y="38"/>
                  </a:cubicBezTo>
                  <a:cubicBezTo>
                    <a:pt x="30" y="31"/>
                    <a:pt x="36" y="24"/>
                    <a:pt x="42" y="18"/>
                  </a:cubicBezTo>
                  <a:cubicBezTo>
                    <a:pt x="48" y="12"/>
                    <a:pt x="55" y="9"/>
                    <a:pt x="63" y="6"/>
                  </a:cubicBezTo>
                  <a:cubicBezTo>
                    <a:pt x="70" y="3"/>
                    <a:pt x="78" y="1"/>
                    <a:pt x="86" y="1"/>
                  </a:cubicBezTo>
                  <a:cubicBezTo>
                    <a:pt x="89" y="0"/>
                    <a:pt x="92" y="1"/>
                    <a:pt x="95" y="2"/>
                  </a:cubicBezTo>
                  <a:cubicBezTo>
                    <a:pt x="103" y="4"/>
                    <a:pt x="111" y="7"/>
                    <a:pt x="119" y="9"/>
                  </a:cubicBezTo>
                  <a:cubicBezTo>
                    <a:pt x="119" y="9"/>
                    <a:pt x="119" y="10"/>
                    <a:pt x="119" y="10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09" y="20"/>
                    <a:pt x="103" y="18"/>
                    <a:pt x="97" y="16"/>
                  </a:cubicBezTo>
                  <a:cubicBezTo>
                    <a:pt x="91" y="13"/>
                    <a:pt x="85" y="13"/>
                    <a:pt x="78" y="15"/>
                  </a:cubicBezTo>
                  <a:cubicBezTo>
                    <a:pt x="68" y="17"/>
                    <a:pt x="59" y="21"/>
                    <a:pt x="52" y="27"/>
                  </a:cubicBezTo>
                  <a:cubicBezTo>
                    <a:pt x="46" y="32"/>
                    <a:pt x="40" y="38"/>
                    <a:pt x="36" y="45"/>
                  </a:cubicBezTo>
                  <a:cubicBezTo>
                    <a:pt x="24" y="62"/>
                    <a:pt x="16" y="81"/>
                    <a:pt x="14" y="102"/>
                  </a:cubicBezTo>
                  <a:cubicBezTo>
                    <a:pt x="12" y="117"/>
                    <a:pt x="17" y="130"/>
                    <a:pt x="22" y="144"/>
                  </a:cubicBezTo>
                  <a:cubicBezTo>
                    <a:pt x="29" y="151"/>
                    <a:pt x="35" y="160"/>
                    <a:pt x="41" y="167"/>
                  </a:cubicBezTo>
                  <a:cubicBezTo>
                    <a:pt x="51" y="178"/>
                    <a:pt x="64" y="182"/>
                    <a:pt x="78" y="184"/>
                  </a:cubicBezTo>
                  <a:cubicBezTo>
                    <a:pt x="88" y="186"/>
                    <a:pt x="98" y="186"/>
                    <a:pt x="109" y="186"/>
                  </a:cubicBezTo>
                  <a:cubicBezTo>
                    <a:pt x="112" y="186"/>
                    <a:pt x="115" y="186"/>
                    <a:pt x="118" y="184"/>
                  </a:cubicBezTo>
                  <a:cubicBezTo>
                    <a:pt x="120" y="183"/>
                    <a:pt x="123" y="182"/>
                    <a:pt x="125" y="180"/>
                  </a:cubicBezTo>
                  <a:cubicBezTo>
                    <a:pt x="130" y="178"/>
                    <a:pt x="136" y="175"/>
                    <a:pt x="140" y="172"/>
                  </a:cubicBezTo>
                  <a:cubicBezTo>
                    <a:pt x="147" y="166"/>
                    <a:pt x="154" y="160"/>
                    <a:pt x="161" y="154"/>
                  </a:cubicBezTo>
                  <a:cubicBezTo>
                    <a:pt x="168" y="146"/>
                    <a:pt x="174" y="138"/>
                    <a:pt x="176" y="128"/>
                  </a:cubicBezTo>
                  <a:cubicBezTo>
                    <a:pt x="178" y="120"/>
                    <a:pt x="180" y="112"/>
                    <a:pt x="181" y="104"/>
                  </a:cubicBezTo>
                  <a:cubicBezTo>
                    <a:pt x="182" y="99"/>
                    <a:pt x="182" y="95"/>
                    <a:pt x="179" y="91"/>
                  </a:cubicBezTo>
                  <a:cubicBezTo>
                    <a:pt x="177" y="90"/>
                    <a:pt x="177" y="88"/>
                    <a:pt x="176" y="86"/>
                  </a:cubicBezTo>
                  <a:cubicBezTo>
                    <a:pt x="173" y="77"/>
                    <a:pt x="169" y="69"/>
                    <a:pt x="165" y="61"/>
                  </a:cubicBezTo>
                  <a:cubicBezTo>
                    <a:pt x="162" y="55"/>
                    <a:pt x="160" y="50"/>
                    <a:pt x="156" y="45"/>
                  </a:cubicBezTo>
                  <a:cubicBezTo>
                    <a:pt x="153" y="41"/>
                    <a:pt x="150" y="38"/>
                    <a:pt x="147" y="35"/>
                  </a:cubicBezTo>
                  <a:cubicBezTo>
                    <a:pt x="145" y="32"/>
                    <a:pt x="142" y="30"/>
                    <a:pt x="138" y="28"/>
                  </a:cubicBezTo>
                  <a:cubicBezTo>
                    <a:pt x="130" y="26"/>
                    <a:pt x="123" y="24"/>
                    <a:pt x="11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92"/>
            <p:cNvSpPr/>
            <p:nvPr/>
          </p:nvSpPr>
          <p:spPr bwMode="auto">
            <a:xfrm>
              <a:off x="336550" y="1023938"/>
              <a:ext cx="106363" cy="85725"/>
            </a:xfrm>
            <a:custGeom>
              <a:avLst/>
              <a:gdLst>
                <a:gd name="T0" fmla="*/ 38 w 38"/>
                <a:gd name="T1" fmla="*/ 30 h 31"/>
                <a:gd name="T2" fmla="*/ 33 w 38"/>
                <a:gd name="T3" fmla="*/ 30 h 31"/>
                <a:gd name="T4" fmla="*/ 28 w 38"/>
                <a:gd name="T5" fmla="*/ 25 h 31"/>
                <a:gd name="T6" fmla="*/ 18 w 38"/>
                <a:gd name="T7" fmla="*/ 14 h 31"/>
                <a:gd name="T8" fmla="*/ 8 w 38"/>
                <a:gd name="T9" fmla="*/ 6 h 31"/>
                <a:gd name="T10" fmla="*/ 0 w 38"/>
                <a:gd name="T11" fmla="*/ 2 h 31"/>
                <a:gd name="T12" fmla="*/ 3 w 38"/>
                <a:gd name="T13" fmla="*/ 0 h 31"/>
                <a:gd name="T14" fmla="*/ 22 w 38"/>
                <a:gd name="T15" fmla="*/ 8 h 31"/>
                <a:gd name="T16" fmla="*/ 38 w 38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1">
                  <a:moveTo>
                    <a:pt x="38" y="30"/>
                  </a:moveTo>
                  <a:cubicBezTo>
                    <a:pt x="36" y="31"/>
                    <a:pt x="34" y="31"/>
                    <a:pt x="33" y="30"/>
                  </a:cubicBezTo>
                  <a:cubicBezTo>
                    <a:pt x="31" y="29"/>
                    <a:pt x="29" y="27"/>
                    <a:pt x="28" y="25"/>
                  </a:cubicBezTo>
                  <a:cubicBezTo>
                    <a:pt x="26" y="21"/>
                    <a:pt x="22" y="17"/>
                    <a:pt x="18" y="14"/>
                  </a:cubicBezTo>
                  <a:cubicBezTo>
                    <a:pt x="15" y="11"/>
                    <a:pt x="12" y="8"/>
                    <a:pt x="8" y="6"/>
                  </a:cubicBezTo>
                  <a:cubicBezTo>
                    <a:pt x="5" y="5"/>
                    <a:pt x="3" y="3"/>
                    <a:pt x="0" y="2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0" y="0"/>
                    <a:pt x="17" y="3"/>
                    <a:pt x="22" y="8"/>
                  </a:cubicBezTo>
                  <a:cubicBezTo>
                    <a:pt x="29" y="14"/>
                    <a:pt x="34" y="21"/>
                    <a:pt x="38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93"/>
            <p:cNvSpPr/>
            <p:nvPr/>
          </p:nvSpPr>
          <p:spPr bwMode="auto">
            <a:xfrm>
              <a:off x="222250" y="1023938"/>
              <a:ext cx="80963" cy="41275"/>
            </a:xfrm>
            <a:custGeom>
              <a:avLst/>
              <a:gdLst>
                <a:gd name="T0" fmla="*/ 0 w 29"/>
                <a:gd name="T1" fmla="*/ 9 h 15"/>
                <a:gd name="T2" fmla="*/ 9 w 29"/>
                <a:gd name="T3" fmla="*/ 9 h 15"/>
                <a:gd name="T4" fmla="*/ 17 w 29"/>
                <a:gd name="T5" fmla="*/ 10 h 15"/>
                <a:gd name="T6" fmla="*/ 10 w 29"/>
                <a:gd name="T7" fmla="*/ 7 h 15"/>
                <a:gd name="T8" fmla="*/ 15 w 29"/>
                <a:gd name="T9" fmla="*/ 1 h 15"/>
                <a:gd name="T10" fmla="*/ 26 w 29"/>
                <a:gd name="T11" fmla="*/ 5 h 15"/>
                <a:gd name="T12" fmla="*/ 27 w 29"/>
                <a:gd name="T13" fmla="*/ 10 h 15"/>
                <a:gd name="T14" fmla="*/ 21 w 29"/>
                <a:gd name="T15" fmla="*/ 14 h 15"/>
                <a:gd name="T16" fmla="*/ 16 w 29"/>
                <a:gd name="T17" fmla="*/ 15 h 15"/>
                <a:gd name="T18" fmla="*/ 0 w 29"/>
                <a:gd name="T1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5">
                  <a:moveTo>
                    <a:pt x="0" y="9"/>
                  </a:moveTo>
                  <a:cubicBezTo>
                    <a:pt x="4" y="6"/>
                    <a:pt x="6" y="8"/>
                    <a:pt x="9" y="9"/>
                  </a:cubicBezTo>
                  <a:cubicBezTo>
                    <a:pt x="12" y="9"/>
                    <a:pt x="14" y="11"/>
                    <a:pt x="17" y="10"/>
                  </a:cubicBezTo>
                  <a:cubicBezTo>
                    <a:pt x="15" y="7"/>
                    <a:pt x="12" y="8"/>
                    <a:pt x="10" y="7"/>
                  </a:cubicBezTo>
                  <a:cubicBezTo>
                    <a:pt x="10" y="2"/>
                    <a:pt x="11" y="0"/>
                    <a:pt x="15" y="1"/>
                  </a:cubicBezTo>
                  <a:cubicBezTo>
                    <a:pt x="19" y="2"/>
                    <a:pt x="23" y="3"/>
                    <a:pt x="26" y="5"/>
                  </a:cubicBezTo>
                  <a:cubicBezTo>
                    <a:pt x="29" y="6"/>
                    <a:pt x="29" y="9"/>
                    <a:pt x="27" y="10"/>
                  </a:cubicBezTo>
                  <a:cubicBezTo>
                    <a:pt x="25" y="11"/>
                    <a:pt x="23" y="13"/>
                    <a:pt x="21" y="14"/>
                  </a:cubicBezTo>
                  <a:cubicBezTo>
                    <a:pt x="20" y="14"/>
                    <a:pt x="18" y="15"/>
                    <a:pt x="16" y="15"/>
                  </a:cubicBezTo>
                  <a:cubicBezTo>
                    <a:pt x="11" y="15"/>
                    <a:pt x="5" y="13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94"/>
            <p:cNvSpPr/>
            <p:nvPr/>
          </p:nvSpPr>
          <p:spPr bwMode="auto">
            <a:xfrm>
              <a:off x="412750" y="1036638"/>
              <a:ext cx="80963" cy="53975"/>
            </a:xfrm>
            <a:custGeom>
              <a:avLst/>
              <a:gdLst>
                <a:gd name="T0" fmla="*/ 26 w 29"/>
                <a:gd name="T1" fmla="*/ 19 h 19"/>
                <a:gd name="T2" fmla="*/ 1 w 29"/>
                <a:gd name="T3" fmla="*/ 4 h 19"/>
                <a:gd name="T4" fmla="*/ 0 w 29"/>
                <a:gd name="T5" fmla="*/ 1 h 19"/>
                <a:gd name="T6" fmla="*/ 3 w 29"/>
                <a:gd name="T7" fmla="*/ 0 h 19"/>
                <a:gd name="T8" fmla="*/ 6 w 29"/>
                <a:gd name="T9" fmla="*/ 1 h 19"/>
                <a:gd name="T10" fmla="*/ 12 w 29"/>
                <a:gd name="T11" fmla="*/ 4 h 19"/>
                <a:gd name="T12" fmla="*/ 26 w 29"/>
                <a:gd name="T13" fmla="*/ 12 h 19"/>
                <a:gd name="T14" fmla="*/ 26 w 2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9">
                  <a:moveTo>
                    <a:pt x="26" y="19"/>
                  </a:moveTo>
                  <a:cubicBezTo>
                    <a:pt x="18" y="14"/>
                    <a:pt x="9" y="9"/>
                    <a:pt x="1" y="4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8" y="2"/>
                    <a:pt x="10" y="3"/>
                    <a:pt x="12" y="4"/>
                  </a:cubicBezTo>
                  <a:cubicBezTo>
                    <a:pt x="17" y="7"/>
                    <a:pt x="21" y="10"/>
                    <a:pt x="26" y="12"/>
                  </a:cubicBezTo>
                  <a:cubicBezTo>
                    <a:pt x="29" y="14"/>
                    <a:pt x="29" y="16"/>
                    <a:pt x="26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95"/>
            <p:cNvSpPr/>
            <p:nvPr/>
          </p:nvSpPr>
          <p:spPr bwMode="auto">
            <a:xfrm>
              <a:off x="174625" y="1109663"/>
              <a:ext cx="22225" cy="14288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0 h 5"/>
                <a:gd name="T4" fmla="*/ 8 w 8"/>
                <a:gd name="T5" fmla="*/ 4 h 5"/>
                <a:gd name="T6" fmla="*/ 5 w 8"/>
                <a:gd name="T7" fmla="*/ 5 h 5"/>
                <a:gd name="T8" fmla="*/ 0 w 8"/>
                <a:gd name="T9" fmla="*/ 2 h 5"/>
                <a:gd name="T10" fmla="*/ 0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7" y="1"/>
                    <a:pt x="8" y="3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3" y="4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 rot="2171038">
            <a:off x="8377128" y="4817267"/>
            <a:ext cx="852487" cy="728663"/>
            <a:chOff x="1697038" y="577850"/>
            <a:chExt cx="852487" cy="728663"/>
          </a:xfrm>
        </p:grpSpPr>
        <p:sp>
          <p:nvSpPr>
            <p:cNvPr id="77" name="Freeform 7"/>
            <p:cNvSpPr/>
            <p:nvPr/>
          </p:nvSpPr>
          <p:spPr bwMode="auto">
            <a:xfrm>
              <a:off x="1754188" y="700088"/>
              <a:ext cx="381000" cy="463550"/>
            </a:xfrm>
            <a:custGeom>
              <a:avLst/>
              <a:gdLst>
                <a:gd name="T0" fmla="*/ 27 w 136"/>
                <a:gd name="T1" fmla="*/ 0 h 165"/>
                <a:gd name="T2" fmla="*/ 35 w 136"/>
                <a:gd name="T3" fmla="*/ 57 h 165"/>
                <a:gd name="T4" fmla="*/ 37 w 136"/>
                <a:gd name="T5" fmla="*/ 60 h 165"/>
                <a:gd name="T6" fmla="*/ 50 w 136"/>
                <a:gd name="T7" fmla="*/ 64 h 165"/>
                <a:gd name="T8" fmla="*/ 71 w 136"/>
                <a:gd name="T9" fmla="*/ 55 h 165"/>
                <a:gd name="T10" fmla="*/ 110 w 136"/>
                <a:gd name="T11" fmla="*/ 46 h 165"/>
                <a:gd name="T12" fmla="*/ 125 w 136"/>
                <a:gd name="T13" fmla="*/ 43 h 165"/>
                <a:gd name="T14" fmla="*/ 134 w 136"/>
                <a:gd name="T15" fmla="*/ 43 h 165"/>
                <a:gd name="T16" fmla="*/ 135 w 136"/>
                <a:gd name="T17" fmla="*/ 51 h 165"/>
                <a:gd name="T18" fmla="*/ 126 w 136"/>
                <a:gd name="T19" fmla="*/ 94 h 165"/>
                <a:gd name="T20" fmla="*/ 114 w 136"/>
                <a:gd name="T21" fmla="*/ 144 h 165"/>
                <a:gd name="T22" fmla="*/ 110 w 136"/>
                <a:gd name="T23" fmla="*/ 159 h 165"/>
                <a:gd name="T24" fmla="*/ 108 w 136"/>
                <a:gd name="T25" fmla="*/ 165 h 165"/>
                <a:gd name="T26" fmla="*/ 103 w 136"/>
                <a:gd name="T27" fmla="*/ 159 h 165"/>
                <a:gd name="T28" fmla="*/ 100 w 136"/>
                <a:gd name="T29" fmla="*/ 143 h 165"/>
                <a:gd name="T30" fmla="*/ 98 w 136"/>
                <a:gd name="T31" fmla="*/ 99 h 165"/>
                <a:gd name="T32" fmla="*/ 92 w 136"/>
                <a:gd name="T33" fmla="*/ 84 h 165"/>
                <a:gd name="T34" fmla="*/ 0 w 136"/>
                <a:gd name="T35" fmla="*/ 106 h 165"/>
                <a:gd name="T36" fmla="*/ 0 w 136"/>
                <a:gd name="T37" fmla="*/ 100 h 165"/>
                <a:gd name="T38" fmla="*/ 4 w 136"/>
                <a:gd name="T39" fmla="*/ 83 h 165"/>
                <a:gd name="T40" fmla="*/ 19 w 136"/>
                <a:gd name="T41" fmla="*/ 30 h 165"/>
                <a:gd name="T42" fmla="*/ 27 w 136"/>
                <a:gd name="T4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65">
                  <a:moveTo>
                    <a:pt x="27" y="0"/>
                  </a:moveTo>
                  <a:cubicBezTo>
                    <a:pt x="32" y="17"/>
                    <a:pt x="36" y="48"/>
                    <a:pt x="35" y="57"/>
                  </a:cubicBezTo>
                  <a:cubicBezTo>
                    <a:pt x="35" y="58"/>
                    <a:pt x="36" y="59"/>
                    <a:pt x="37" y="60"/>
                  </a:cubicBezTo>
                  <a:cubicBezTo>
                    <a:pt x="42" y="67"/>
                    <a:pt x="42" y="67"/>
                    <a:pt x="50" y="64"/>
                  </a:cubicBezTo>
                  <a:cubicBezTo>
                    <a:pt x="57" y="60"/>
                    <a:pt x="64" y="58"/>
                    <a:pt x="71" y="55"/>
                  </a:cubicBezTo>
                  <a:cubicBezTo>
                    <a:pt x="83" y="48"/>
                    <a:pt x="97" y="48"/>
                    <a:pt x="110" y="46"/>
                  </a:cubicBezTo>
                  <a:cubicBezTo>
                    <a:pt x="115" y="45"/>
                    <a:pt x="120" y="44"/>
                    <a:pt x="125" y="43"/>
                  </a:cubicBezTo>
                  <a:cubicBezTo>
                    <a:pt x="128" y="43"/>
                    <a:pt x="131" y="43"/>
                    <a:pt x="134" y="43"/>
                  </a:cubicBezTo>
                  <a:cubicBezTo>
                    <a:pt x="134" y="46"/>
                    <a:pt x="136" y="49"/>
                    <a:pt x="135" y="51"/>
                  </a:cubicBezTo>
                  <a:cubicBezTo>
                    <a:pt x="132" y="65"/>
                    <a:pt x="129" y="80"/>
                    <a:pt x="126" y="94"/>
                  </a:cubicBezTo>
                  <a:cubicBezTo>
                    <a:pt x="122" y="111"/>
                    <a:pt x="118" y="127"/>
                    <a:pt x="114" y="144"/>
                  </a:cubicBezTo>
                  <a:cubicBezTo>
                    <a:pt x="113" y="149"/>
                    <a:pt x="112" y="154"/>
                    <a:pt x="110" y="159"/>
                  </a:cubicBezTo>
                  <a:cubicBezTo>
                    <a:pt x="110" y="161"/>
                    <a:pt x="109" y="163"/>
                    <a:pt x="108" y="165"/>
                  </a:cubicBezTo>
                  <a:cubicBezTo>
                    <a:pt x="104" y="164"/>
                    <a:pt x="103" y="162"/>
                    <a:pt x="103" y="159"/>
                  </a:cubicBezTo>
                  <a:cubicBezTo>
                    <a:pt x="102" y="154"/>
                    <a:pt x="101" y="148"/>
                    <a:pt x="100" y="143"/>
                  </a:cubicBezTo>
                  <a:cubicBezTo>
                    <a:pt x="98" y="128"/>
                    <a:pt x="97" y="114"/>
                    <a:pt x="98" y="99"/>
                  </a:cubicBezTo>
                  <a:cubicBezTo>
                    <a:pt x="99" y="91"/>
                    <a:pt x="98" y="90"/>
                    <a:pt x="92" y="84"/>
                  </a:cubicBezTo>
                  <a:cubicBezTo>
                    <a:pt x="80" y="90"/>
                    <a:pt x="26" y="107"/>
                    <a:pt x="0" y="106"/>
                  </a:cubicBezTo>
                  <a:cubicBezTo>
                    <a:pt x="0" y="104"/>
                    <a:pt x="0" y="102"/>
                    <a:pt x="0" y="100"/>
                  </a:cubicBezTo>
                  <a:cubicBezTo>
                    <a:pt x="1" y="94"/>
                    <a:pt x="3" y="89"/>
                    <a:pt x="4" y="83"/>
                  </a:cubicBezTo>
                  <a:cubicBezTo>
                    <a:pt x="9" y="65"/>
                    <a:pt x="14" y="48"/>
                    <a:pt x="19" y="30"/>
                  </a:cubicBezTo>
                  <a:cubicBezTo>
                    <a:pt x="21" y="21"/>
                    <a:pt x="24" y="12"/>
                    <a:pt x="27" y="0"/>
                  </a:cubicBezTo>
                  <a:close/>
                </a:path>
              </a:pathLst>
            </a:custGeom>
            <a:solidFill>
              <a:srgbClr val="FF5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1697038" y="577850"/>
              <a:ext cx="476250" cy="728663"/>
            </a:xfrm>
            <a:custGeom>
              <a:avLst/>
              <a:gdLst>
                <a:gd name="T0" fmla="*/ 127 w 170"/>
                <a:gd name="T1" fmla="*/ 260 h 260"/>
                <a:gd name="T2" fmla="*/ 114 w 170"/>
                <a:gd name="T3" fmla="*/ 243 h 260"/>
                <a:gd name="T4" fmla="*/ 114 w 170"/>
                <a:gd name="T5" fmla="*/ 235 h 260"/>
                <a:gd name="T6" fmla="*/ 111 w 170"/>
                <a:gd name="T7" fmla="*/ 219 h 260"/>
                <a:gd name="T8" fmla="*/ 109 w 170"/>
                <a:gd name="T9" fmla="*/ 210 h 260"/>
                <a:gd name="T10" fmla="*/ 106 w 170"/>
                <a:gd name="T11" fmla="*/ 187 h 260"/>
                <a:gd name="T12" fmla="*/ 105 w 170"/>
                <a:gd name="T13" fmla="*/ 173 h 260"/>
                <a:gd name="T14" fmla="*/ 104 w 170"/>
                <a:gd name="T15" fmla="*/ 151 h 260"/>
                <a:gd name="T16" fmla="*/ 102 w 170"/>
                <a:gd name="T17" fmla="*/ 149 h 260"/>
                <a:gd name="T18" fmla="*/ 80 w 170"/>
                <a:gd name="T19" fmla="*/ 155 h 260"/>
                <a:gd name="T20" fmla="*/ 55 w 170"/>
                <a:gd name="T21" fmla="*/ 161 h 260"/>
                <a:gd name="T22" fmla="*/ 16 w 170"/>
                <a:gd name="T23" fmla="*/ 167 h 260"/>
                <a:gd name="T24" fmla="*/ 9 w 170"/>
                <a:gd name="T25" fmla="*/ 168 h 260"/>
                <a:gd name="T26" fmla="*/ 1 w 170"/>
                <a:gd name="T27" fmla="*/ 161 h 260"/>
                <a:gd name="T28" fmla="*/ 1 w 170"/>
                <a:gd name="T29" fmla="*/ 149 h 260"/>
                <a:gd name="T30" fmla="*/ 4 w 170"/>
                <a:gd name="T31" fmla="*/ 134 h 260"/>
                <a:gd name="T32" fmla="*/ 11 w 170"/>
                <a:gd name="T33" fmla="*/ 114 h 260"/>
                <a:gd name="T34" fmla="*/ 18 w 170"/>
                <a:gd name="T35" fmla="*/ 96 h 260"/>
                <a:gd name="T36" fmla="*/ 23 w 170"/>
                <a:gd name="T37" fmla="*/ 77 h 260"/>
                <a:gd name="T38" fmla="*/ 34 w 170"/>
                <a:gd name="T39" fmla="*/ 36 h 260"/>
                <a:gd name="T40" fmla="*/ 42 w 170"/>
                <a:gd name="T41" fmla="*/ 8 h 260"/>
                <a:gd name="T42" fmla="*/ 52 w 170"/>
                <a:gd name="T43" fmla="*/ 0 h 260"/>
                <a:gd name="T44" fmla="*/ 57 w 170"/>
                <a:gd name="T45" fmla="*/ 14 h 260"/>
                <a:gd name="T46" fmla="*/ 67 w 170"/>
                <a:gd name="T47" fmla="*/ 81 h 260"/>
                <a:gd name="T48" fmla="*/ 70 w 170"/>
                <a:gd name="T49" fmla="*/ 92 h 260"/>
                <a:gd name="T50" fmla="*/ 93 w 170"/>
                <a:gd name="T51" fmla="*/ 83 h 260"/>
                <a:gd name="T52" fmla="*/ 100 w 170"/>
                <a:gd name="T53" fmla="*/ 81 h 260"/>
                <a:gd name="T54" fmla="*/ 151 w 170"/>
                <a:gd name="T55" fmla="*/ 73 h 260"/>
                <a:gd name="T56" fmla="*/ 163 w 170"/>
                <a:gd name="T57" fmla="*/ 76 h 260"/>
                <a:gd name="T58" fmla="*/ 166 w 170"/>
                <a:gd name="T59" fmla="*/ 80 h 260"/>
                <a:gd name="T60" fmla="*/ 169 w 170"/>
                <a:gd name="T61" fmla="*/ 100 h 260"/>
                <a:gd name="T62" fmla="*/ 161 w 170"/>
                <a:gd name="T63" fmla="*/ 138 h 260"/>
                <a:gd name="T64" fmla="*/ 147 w 170"/>
                <a:gd name="T65" fmla="*/ 196 h 260"/>
                <a:gd name="T66" fmla="*/ 141 w 170"/>
                <a:gd name="T67" fmla="*/ 221 h 260"/>
                <a:gd name="T68" fmla="*/ 127 w 170"/>
                <a:gd name="T69" fmla="*/ 260 h 260"/>
                <a:gd name="T70" fmla="*/ 47 w 170"/>
                <a:gd name="T71" fmla="*/ 44 h 260"/>
                <a:gd name="T72" fmla="*/ 39 w 170"/>
                <a:gd name="T73" fmla="*/ 74 h 260"/>
                <a:gd name="T74" fmla="*/ 24 w 170"/>
                <a:gd name="T75" fmla="*/ 127 h 260"/>
                <a:gd name="T76" fmla="*/ 20 w 170"/>
                <a:gd name="T77" fmla="*/ 144 h 260"/>
                <a:gd name="T78" fmla="*/ 20 w 170"/>
                <a:gd name="T79" fmla="*/ 150 h 260"/>
                <a:gd name="T80" fmla="*/ 112 w 170"/>
                <a:gd name="T81" fmla="*/ 128 h 260"/>
                <a:gd name="T82" fmla="*/ 118 w 170"/>
                <a:gd name="T83" fmla="*/ 143 h 260"/>
                <a:gd name="T84" fmla="*/ 120 w 170"/>
                <a:gd name="T85" fmla="*/ 187 h 260"/>
                <a:gd name="T86" fmla="*/ 123 w 170"/>
                <a:gd name="T87" fmla="*/ 203 h 260"/>
                <a:gd name="T88" fmla="*/ 128 w 170"/>
                <a:gd name="T89" fmla="*/ 209 h 260"/>
                <a:gd name="T90" fmla="*/ 130 w 170"/>
                <a:gd name="T91" fmla="*/ 203 h 260"/>
                <a:gd name="T92" fmla="*/ 134 w 170"/>
                <a:gd name="T93" fmla="*/ 188 h 260"/>
                <a:gd name="T94" fmla="*/ 146 w 170"/>
                <a:gd name="T95" fmla="*/ 138 h 260"/>
                <a:gd name="T96" fmla="*/ 155 w 170"/>
                <a:gd name="T97" fmla="*/ 95 h 260"/>
                <a:gd name="T98" fmla="*/ 154 w 170"/>
                <a:gd name="T99" fmla="*/ 87 h 260"/>
                <a:gd name="T100" fmla="*/ 145 w 170"/>
                <a:gd name="T101" fmla="*/ 87 h 260"/>
                <a:gd name="T102" fmla="*/ 130 w 170"/>
                <a:gd name="T103" fmla="*/ 90 h 260"/>
                <a:gd name="T104" fmla="*/ 91 w 170"/>
                <a:gd name="T105" fmla="*/ 99 h 260"/>
                <a:gd name="T106" fmla="*/ 70 w 170"/>
                <a:gd name="T107" fmla="*/ 108 h 260"/>
                <a:gd name="T108" fmla="*/ 57 w 170"/>
                <a:gd name="T109" fmla="*/ 104 h 260"/>
                <a:gd name="T110" fmla="*/ 55 w 170"/>
                <a:gd name="T111" fmla="*/ 101 h 260"/>
                <a:gd name="T112" fmla="*/ 47 w 170"/>
                <a:gd name="T113" fmla="*/ 4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260">
                  <a:moveTo>
                    <a:pt x="127" y="260"/>
                  </a:moveTo>
                  <a:cubicBezTo>
                    <a:pt x="116" y="259"/>
                    <a:pt x="113" y="252"/>
                    <a:pt x="114" y="243"/>
                  </a:cubicBezTo>
                  <a:cubicBezTo>
                    <a:pt x="114" y="241"/>
                    <a:pt x="114" y="238"/>
                    <a:pt x="114" y="235"/>
                  </a:cubicBezTo>
                  <a:cubicBezTo>
                    <a:pt x="115" y="230"/>
                    <a:pt x="114" y="224"/>
                    <a:pt x="111" y="219"/>
                  </a:cubicBezTo>
                  <a:cubicBezTo>
                    <a:pt x="110" y="217"/>
                    <a:pt x="109" y="213"/>
                    <a:pt x="109" y="210"/>
                  </a:cubicBezTo>
                  <a:cubicBezTo>
                    <a:pt x="108" y="203"/>
                    <a:pt x="106" y="195"/>
                    <a:pt x="106" y="187"/>
                  </a:cubicBezTo>
                  <a:cubicBezTo>
                    <a:pt x="105" y="183"/>
                    <a:pt x="106" y="178"/>
                    <a:pt x="105" y="173"/>
                  </a:cubicBezTo>
                  <a:cubicBezTo>
                    <a:pt x="105" y="166"/>
                    <a:pt x="104" y="159"/>
                    <a:pt x="104" y="151"/>
                  </a:cubicBezTo>
                  <a:cubicBezTo>
                    <a:pt x="104" y="151"/>
                    <a:pt x="103" y="150"/>
                    <a:pt x="102" y="149"/>
                  </a:cubicBezTo>
                  <a:cubicBezTo>
                    <a:pt x="95" y="151"/>
                    <a:pt x="87" y="153"/>
                    <a:pt x="80" y="155"/>
                  </a:cubicBezTo>
                  <a:cubicBezTo>
                    <a:pt x="72" y="157"/>
                    <a:pt x="63" y="160"/>
                    <a:pt x="55" y="161"/>
                  </a:cubicBezTo>
                  <a:cubicBezTo>
                    <a:pt x="42" y="164"/>
                    <a:pt x="29" y="165"/>
                    <a:pt x="16" y="167"/>
                  </a:cubicBezTo>
                  <a:cubicBezTo>
                    <a:pt x="13" y="167"/>
                    <a:pt x="11" y="168"/>
                    <a:pt x="9" y="168"/>
                  </a:cubicBezTo>
                  <a:cubicBezTo>
                    <a:pt x="4" y="168"/>
                    <a:pt x="1" y="165"/>
                    <a:pt x="1" y="161"/>
                  </a:cubicBezTo>
                  <a:cubicBezTo>
                    <a:pt x="0" y="157"/>
                    <a:pt x="1" y="153"/>
                    <a:pt x="1" y="149"/>
                  </a:cubicBezTo>
                  <a:cubicBezTo>
                    <a:pt x="2" y="144"/>
                    <a:pt x="3" y="139"/>
                    <a:pt x="4" y="134"/>
                  </a:cubicBezTo>
                  <a:cubicBezTo>
                    <a:pt x="5" y="127"/>
                    <a:pt x="7" y="120"/>
                    <a:pt x="11" y="114"/>
                  </a:cubicBezTo>
                  <a:cubicBezTo>
                    <a:pt x="14" y="108"/>
                    <a:pt x="16" y="102"/>
                    <a:pt x="18" y="96"/>
                  </a:cubicBezTo>
                  <a:cubicBezTo>
                    <a:pt x="19" y="90"/>
                    <a:pt x="21" y="84"/>
                    <a:pt x="23" y="77"/>
                  </a:cubicBezTo>
                  <a:cubicBezTo>
                    <a:pt x="27" y="64"/>
                    <a:pt x="31" y="50"/>
                    <a:pt x="34" y="36"/>
                  </a:cubicBezTo>
                  <a:cubicBezTo>
                    <a:pt x="36" y="26"/>
                    <a:pt x="39" y="17"/>
                    <a:pt x="42" y="8"/>
                  </a:cubicBezTo>
                  <a:cubicBezTo>
                    <a:pt x="43" y="3"/>
                    <a:pt x="46" y="0"/>
                    <a:pt x="52" y="0"/>
                  </a:cubicBezTo>
                  <a:cubicBezTo>
                    <a:pt x="55" y="4"/>
                    <a:pt x="56" y="9"/>
                    <a:pt x="57" y="14"/>
                  </a:cubicBezTo>
                  <a:cubicBezTo>
                    <a:pt x="60" y="36"/>
                    <a:pt x="64" y="58"/>
                    <a:pt x="67" y="81"/>
                  </a:cubicBezTo>
                  <a:cubicBezTo>
                    <a:pt x="68" y="85"/>
                    <a:pt x="68" y="89"/>
                    <a:pt x="70" y="92"/>
                  </a:cubicBezTo>
                  <a:cubicBezTo>
                    <a:pt x="78" y="89"/>
                    <a:pt x="85" y="86"/>
                    <a:pt x="93" y="83"/>
                  </a:cubicBezTo>
                  <a:cubicBezTo>
                    <a:pt x="95" y="82"/>
                    <a:pt x="98" y="81"/>
                    <a:pt x="100" y="81"/>
                  </a:cubicBezTo>
                  <a:cubicBezTo>
                    <a:pt x="117" y="78"/>
                    <a:pt x="134" y="76"/>
                    <a:pt x="151" y="73"/>
                  </a:cubicBezTo>
                  <a:cubicBezTo>
                    <a:pt x="156" y="73"/>
                    <a:pt x="160" y="73"/>
                    <a:pt x="163" y="76"/>
                  </a:cubicBezTo>
                  <a:cubicBezTo>
                    <a:pt x="164" y="77"/>
                    <a:pt x="166" y="79"/>
                    <a:pt x="166" y="80"/>
                  </a:cubicBezTo>
                  <a:cubicBezTo>
                    <a:pt x="168" y="87"/>
                    <a:pt x="170" y="93"/>
                    <a:pt x="169" y="100"/>
                  </a:cubicBezTo>
                  <a:cubicBezTo>
                    <a:pt x="166" y="113"/>
                    <a:pt x="163" y="125"/>
                    <a:pt x="161" y="138"/>
                  </a:cubicBezTo>
                  <a:cubicBezTo>
                    <a:pt x="157" y="157"/>
                    <a:pt x="152" y="177"/>
                    <a:pt x="147" y="196"/>
                  </a:cubicBezTo>
                  <a:cubicBezTo>
                    <a:pt x="144" y="204"/>
                    <a:pt x="143" y="212"/>
                    <a:pt x="141" y="221"/>
                  </a:cubicBezTo>
                  <a:cubicBezTo>
                    <a:pt x="138" y="235"/>
                    <a:pt x="132" y="247"/>
                    <a:pt x="127" y="260"/>
                  </a:cubicBezTo>
                  <a:close/>
                  <a:moveTo>
                    <a:pt x="47" y="44"/>
                  </a:moveTo>
                  <a:cubicBezTo>
                    <a:pt x="44" y="56"/>
                    <a:pt x="41" y="65"/>
                    <a:pt x="39" y="74"/>
                  </a:cubicBezTo>
                  <a:cubicBezTo>
                    <a:pt x="34" y="92"/>
                    <a:pt x="29" y="109"/>
                    <a:pt x="24" y="127"/>
                  </a:cubicBezTo>
                  <a:cubicBezTo>
                    <a:pt x="23" y="133"/>
                    <a:pt x="21" y="138"/>
                    <a:pt x="20" y="144"/>
                  </a:cubicBezTo>
                  <a:cubicBezTo>
                    <a:pt x="20" y="146"/>
                    <a:pt x="20" y="148"/>
                    <a:pt x="20" y="150"/>
                  </a:cubicBezTo>
                  <a:cubicBezTo>
                    <a:pt x="46" y="151"/>
                    <a:pt x="100" y="134"/>
                    <a:pt x="112" y="128"/>
                  </a:cubicBezTo>
                  <a:cubicBezTo>
                    <a:pt x="118" y="134"/>
                    <a:pt x="119" y="135"/>
                    <a:pt x="118" y="143"/>
                  </a:cubicBezTo>
                  <a:cubicBezTo>
                    <a:pt x="117" y="158"/>
                    <a:pt x="118" y="172"/>
                    <a:pt x="120" y="187"/>
                  </a:cubicBezTo>
                  <a:cubicBezTo>
                    <a:pt x="121" y="192"/>
                    <a:pt x="122" y="198"/>
                    <a:pt x="123" y="203"/>
                  </a:cubicBezTo>
                  <a:cubicBezTo>
                    <a:pt x="123" y="206"/>
                    <a:pt x="124" y="208"/>
                    <a:pt x="128" y="209"/>
                  </a:cubicBezTo>
                  <a:cubicBezTo>
                    <a:pt x="129" y="207"/>
                    <a:pt x="130" y="205"/>
                    <a:pt x="130" y="203"/>
                  </a:cubicBezTo>
                  <a:cubicBezTo>
                    <a:pt x="132" y="198"/>
                    <a:pt x="133" y="193"/>
                    <a:pt x="134" y="188"/>
                  </a:cubicBezTo>
                  <a:cubicBezTo>
                    <a:pt x="138" y="171"/>
                    <a:pt x="142" y="155"/>
                    <a:pt x="146" y="138"/>
                  </a:cubicBezTo>
                  <a:cubicBezTo>
                    <a:pt x="149" y="124"/>
                    <a:pt x="152" y="109"/>
                    <a:pt x="155" y="95"/>
                  </a:cubicBezTo>
                  <a:cubicBezTo>
                    <a:pt x="156" y="93"/>
                    <a:pt x="154" y="90"/>
                    <a:pt x="154" y="87"/>
                  </a:cubicBezTo>
                  <a:cubicBezTo>
                    <a:pt x="151" y="87"/>
                    <a:pt x="148" y="87"/>
                    <a:pt x="145" y="87"/>
                  </a:cubicBezTo>
                  <a:cubicBezTo>
                    <a:pt x="140" y="88"/>
                    <a:pt x="135" y="89"/>
                    <a:pt x="130" y="90"/>
                  </a:cubicBezTo>
                  <a:cubicBezTo>
                    <a:pt x="117" y="92"/>
                    <a:pt x="103" y="92"/>
                    <a:pt x="91" y="99"/>
                  </a:cubicBezTo>
                  <a:cubicBezTo>
                    <a:pt x="84" y="102"/>
                    <a:pt x="77" y="104"/>
                    <a:pt x="70" y="108"/>
                  </a:cubicBezTo>
                  <a:cubicBezTo>
                    <a:pt x="62" y="111"/>
                    <a:pt x="62" y="111"/>
                    <a:pt x="57" y="104"/>
                  </a:cubicBezTo>
                  <a:cubicBezTo>
                    <a:pt x="56" y="103"/>
                    <a:pt x="55" y="102"/>
                    <a:pt x="55" y="101"/>
                  </a:cubicBezTo>
                  <a:cubicBezTo>
                    <a:pt x="56" y="92"/>
                    <a:pt x="52" y="61"/>
                    <a:pt x="47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33"/>
            <p:cNvSpPr/>
            <p:nvPr/>
          </p:nvSpPr>
          <p:spPr bwMode="auto">
            <a:xfrm>
              <a:off x="2403475" y="728663"/>
              <a:ext cx="101600" cy="131763"/>
            </a:xfrm>
            <a:custGeom>
              <a:avLst/>
              <a:gdLst>
                <a:gd name="T0" fmla="*/ 34 w 36"/>
                <a:gd name="T1" fmla="*/ 36 h 47"/>
                <a:gd name="T2" fmla="*/ 22 w 36"/>
                <a:gd name="T3" fmla="*/ 25 h 47"/>
                <a:gd name="T4" fmla="*/ 17 w 36"/>
                <a:gd name="T5" fmla="*/ 11 h 47"/>
                <a:gd name="T6" fmla="*/ 0 w 36"/>
                <a:gd name="T7" fmla="*/ 11 h 47"/>
                <a:gd name="T8" fmla="*/ 9 w 36"/>
                <a:gd name="T9" fmla="*/ 34 h 47"/>
                <a:gd name="T10" fmla="*/ 30 w 36"/>
                <a:gd name="T11" fmla="*/ 45 h 47"/>
                <a:gd name="T12" fmla="*/ 34 w 36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34" y="36"/>
                  </a:moveTo>
                  <a:cubicBezTo>
                    <a:pt x="31" y="32"/>
                    <a:pt x="26" y="29"/>
                    <a:pt x="22" y="25"/>
                  </a:cubicBezTo>
                  <a:cubicBezTo>
                    <a:pt x="19" y="22"/>
                    <a:pt x="17" y="16"/>
                    <a:pt x="17" y="11"/>
                  </a:cubicBezTo>
                  <a:cubicBezTo>
                    <a:pt x="17" y="0"/>
                    <a:pt x="0" y="0"/>
                    <a:pt x="0" y="11"/>
                  </a:cubicBezTo>
                  <a:cubicBezTo>
                    <a:pt x="1" y="20"/>
                    <a:pt x="4" y="28"/>
                    <a:pt x="9" y="34"/>
                  </a:cubicBezTo>
                  <a:cubicBezTo>
                    <a:pt x="14" y="40"/>
                    <a:pt x="22" y="47"/>
                    <a:pt x="30" y="45"/>
                  </a:cubicBezTo>
                  <a:cubicBezTo>
                    <a:pt x="34" y="44"/>
                    <a:pt x="36" y="39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34"/>
            <p:cNvSpPr/>
            <p:nvPr/>
          </p:nvSpPr>
          <p:spPr bwMode="auto">
            <a:xfrm>
              <a:off x="2476500" y="703263"/>
              <a:ext cx="73025" cy="112713"/>
            </a:xfrm>
            <a:custGeom>
              <a:avLst/>
              <a:gdLst>
                <a:gd name="T0" fmla="*/ 6 w 26"/>
                <a:gd name="T1" fmla="*/ 4 h 40"/>
                <a:gd name="T2" fmla="*/ 0 w 26"/>
                <a:gd name="T3" fmla="*/ 4 h 40"/>
                <a:gd name="T4" fmla="*/ 16 w 26"/>
                <a:gd name="T5" fmla="*/ 37 h 40"/>
                <a:gd name="T6" fmla="*/ 22 w 26"/>
                <a:gd name="T7" fmla="*/ 37 h 40"/>
                <a:gd name="T8" fmla="*/ 6 w 26"/>
                <a:gd name="T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6" y="4"/>
                  </a:moveTo>
                  <a:cubicBezTo>
                    <a:pt x="5" y="1"/>
                    <a:pt x="0" y="0"/>
                    <a:pt x="0" y="4"/>
                  </a:cubicBezTo>
                  <a:cubicBezTo>
                    <a:pt x="0" y="17"/>
                    <a:pt x="11" y="26"/>
                    <a:pt x="16" y="37"/>
                  </a:cubicBezTo>
                  <a:cubicBezTo>
                    <a:pt x="17" y="40"/>
                    <a:pt x="21" y="40"/>
                    <a:pt x="22" y="37"/>
                  </a:cubicBezTo>
                  <a:cubicBezTo>
                    <a:pt x="26" y="22"/>
                    <a:pt x="7" y="17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5657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布局</a:t>
            </a:r>
            <a:r>
              <a:rPr lang="en-US" altLang="zh-CN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运用知识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72316"/>
            <a:ext cx="1136339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806443"/>
            <a:ext cx="415434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 layout &amp; Knowledge utilization</a:t>
            </a:r>
            <a:endParaRPr lang="zh-CN" altLang="en-US" sz="11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34901" y="6756206"/>
            <a:ext cx="1136339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1"/>
          <p:cNvSpPr/>
          <p:nvPr/>
        </p:nvSpPr>
        <p:spPr>
          <a:xfrm>
            <a:off x="1962150" y="1556792"/>
            <a:ext cx="2609850" cy="32908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2"/>
          <p:cNvSpPr/>
          <p:nvPr/>
        </p:nvSpPr>
        <p:spPr>
          <a:xfrm>
            <a:off x="4803775" y="1556792"/>
            <a:ext cx="2611438" cy="39751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3"/>
          <p:cNvSpPr/>
          <p:nvPr/>
        </p:nvSpPr>
        <p:spPr>
          <a:xfrm>
            <a:off x="7646988" y="1556792"/>
            <a:ext cx="2611437" cy="329088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371725" y="2294786"/>
            <a:ext cx="1790700" cy="1814830"/>
            <a:chOff x="2259496" y="1859351"/>
            <a:chExt cx="1789452" cy="1814996"/>
          </a:xfrm>
        </p:grpSpPr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2259496" y="1987826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35"/>
            <p:cNvSpPr txBox="1">
              <a:spLocks noChangeArrowheads="1"/>
            </p:cNvSpPr>
            <p:nvPr/>
          </p:nvSpPr>
          <p:spPr bwMode="auto">
            <a:xfrm>
              <a:off x="2307104" y="1859351"/>
              <a:ext cx="1741844" cy="1814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使用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Div元素作布局工具，通过 Css 对其进行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样式修改定位，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+mn-ea"/>
                </a:rPr>
                <a:t>使用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+mn-ea"/>
                </a:rPr>
                <a:t>ul li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+mn-ea"/>
                </a:rPr>
                <a:t>元素完成附带重用的布局</a:t>
              </a:r>
              <a:endPara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/>
              <a:endPara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8081327" y="2295118"/>
            <a:ext cx="1741487" cy="829945"/>
            <a:chOff x="8014660" y="2387936"/>
            <a:chExt cx="1741844" cy="830021"/>
          </a:xfrm>
        </p:grpSpPr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8014660" y="2395429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35"/>
            <p:cNvSpPr txBox="1">
              <a:spLocks noChangeArrowheads="1"/>
            </p:cNvSpPr>
            <p:nvPr/>
          </p:nvSpPr>
          <p:spPr bwMode="auto">
            <a:xfrm>
              <a:off x="8014660" y="2387936"/>
              <a:ext cx="1741844" cy="83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完成轮播图以及部分页面的特效</a:t>
              </a:r>
            </a:p>
          </p:txBody>
        </p:sp>
      </p:grpSp>
      <p:sp>
        <p:nvSpPr>
          <p:cNvPr id="21" name="椭圆 20"/>
          <p:cNvSpPr/>
          <p:nvPr/>
        </p:nvSpPr>
        <p:spPr>
          <a:xfrm>
            <a:off x="2717165" y="4066540"/>
            <a:ext cx="1100455" cy="110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5559425" y="4811395"/>
            <a:ext cx="1100455" cy="1099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402955" y="4066540"/>
            <a:ext cx="1099820" cy="11004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MH_Entry_1"/>
          <p:cNvSpPr/>
          <p:nvPr>
            <p:custDataLst>
              <p:tags r:id="rId2"/>
            </p:custDataLst>
          </p:nvPr>
        </p:nvSpPr>
        <p:spPr>
          <a:xfrm>
            <a:off x="3004820" y="4367530"/>
            <a:ext cx="572135" cy="498475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3" name="MH_Entry_1"/>
          <p:cNvSpPr/>
          <p:nvPr>
            <p:custDataLst>
              <p:tags r:id="rId3"/>
            </p:custDataLst>
          </p:nvPr>
        </p:nvSpPr>
        <p:spPr>
          <a:xfrm>
            <a:off x="5855970" y="5112385"/>
            <a:ext cx="572135" cy="498475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29" name="MH_Entry_1"/>
          <p:cNvSpPr/>
          <p:nvPr>
            <p:custDataLst>
              <p:tags r:id="rId4"/>
            </p:custDataLst>
          </p:nvPr>
        </p:nvSpPr>
        <p:spPr>
          <a:xfrm>
            <a:off x="8665845" y="4367530"/>
            <a:ext cx="572135" cy="498475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5272087" y="2302738"/>
            <a:ext cx="1741487" cy="829945"/>
            <a:chOff x="8014660" y="2387936"/>
            <a:chExt cx="1741844" cy="830020"/>
          </a:xfrm>
        </p:grpSpPr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8014660" y="2395429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5"/>
            <p:cNvSpPr txBox="1">
              <a:spLocks noChangeArrowheads="1"/>
            </p:cNvSpPr>
            <p:nvPr/>
          </p:nvSpPr>
          <p:spPr bwMode="auto">
            <a:xfrm>
              <a:off x="8014660" y="2387936"/>
              <a:ext cx="1741844" cy="83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完成页面部分布局的</a:t>
              </a:r>
              <a:r>
                <a:rPr lang="en-US" altLang="zh-CN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Hover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2" grpId="0" bldLvl="0" animBg="1"/>
      <p:bldP spid="3" grpId="0" bldLvl="0" animBg="1"/>
      <p:bldP spid="2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28243" y="1593165"/>
            <a:ext cx="2535514" cy="2618428"/>
            <a:chOff x="1199258" y="2460226"/>
            <a:chExt cx="1919539" cy="19823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920" y="2579521"/>
              <a:ext cx="1743718" cy="174462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4563">
              <a:off x="1199258" y="2460226"/>
              <a:ext cx="1919539" cy="1982310"/>
            </a:xfrm>
            <a:prstGeom prst="rect">
              <a:avLst/>
            </a:prstGeom>
          </p:spPr>
        </p:pic>
      </p:grpSp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4089400" y="4339209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制作进度</a:t>
            </a:r>
          </a:p>
        </p:txBody>
      </p:sp>
      <p:sp>
        <p:nvSpPr>
          <p:cNvPr id="8" name="MH_Number_1"/>
          <p:cNvSpPr/>
          <p:nvPr>
            <p:custDataLst>
              <p:tags r:id="rId2"/>
            </p:custDataLst>
          </p:nvPr>
        </p:nvSpPr>
        <p:spPr>
          <a:xfrm>
            <a:off x="5322811" y="2129713"/>
            <a:ext cx="1546378" cy="1545333"/>
          </a:xfrm>
          <a:prstGeom prst="ellipse">
            <a:avLst/>
          </a:prstGeom>
          <a:noFill/>
          <a:ln w="12700"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6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50324" y="4854954"/>
            <a:ext cx="3044276" cy="0"/>
          </a:xfrm>
          <a:prstGeom prst="line">
            <a:avLst/>
          </a:prstGeom>
          <a:ln>
            <a:solidFill>
              <a:srgbClr val="FF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18836" y="4876380"/>
            <a:ext cx="355516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progress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22" y="827362"/>
            <a:ext cx="901353" cy="781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89" y="1658847"/>
            <a:ext cx="1229308" cy="10902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04" y="3634222"/>
            <a:ext cx="689883" cy="605951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 rot="21262403">
            <a:off x="7281862" y="2483696"/>
            <a:ext cx="1184275" cy="1673225"/>
            <a:chOff x="9085263" y="4167188"/>
            <a:chExt cx="1184275" cy="1673225"/>
          </a:xfrm>
        </p:grpSpPr>
        <p:sp>
          <p:nvSpPr>
            <p:cNvPr id="28" name="Freeform 49"/>
            <p:cNvSpPr/>
            <p:nvPr/>
          </p:nvSpPr>
          <p:spPr bwMode="auto">
            <a:xfrm>
              <a:off x="9505950" y="4386263"/>
              <a:ext cx="433388" cy="1168400"/>
            </a:xfrm>
            <a:custGeom>
              <a:avLst/>
              <a:gdLst>
                <a:gd name="T0" fmla="*/ 31 w 155"/>
                <a:gd name="T1" fmla="*/ 417 h 417"/>
                <a:gd name="T2" fmla="*/ 28 w 155"/>
                <a:gd name="T3" fmla="*/ 415 h 417"/>
                <a:gd name="T4" fmla="*/ 0 w 155"/>
                <a:gd name="T5" fmla="*/ 388 h 417"/>
                <a:gd name="T6" fmla="*/ 0 w 155"/>
                <a:gd name="T7" fmla="*/ 387 h 417"/>
                <a:gd name="T8" fmla="*/ 4 w 155"/>
                <a:gd name="T9" fmla="*/ 380 h 417"/>
                <a:gd name="T10" fmla="*/ 9 w 155"/>
                <a:gd name="T11" fmla="*/ 370 h 417"/>
                <a:gd name="T12" fmla="*/ 18 w 155"/>
                <a:gd name="T13" fmla="*/ 349 h 417"/>
                <a:gd name="T14" fmla="*/ 19 w 155"/>
                <a:gd name="T15" fmla="*/ 347 h 417"/>
                <a:gd name="T16" fmla="*/ 32 w 155"/>
                <a:gd name="T17" fmla="*/ 325 h 417"/>
                <a:gd name="T18" fmla="*/ 66 w 155"/>
                <a:gd name="T19" fmla="*/ 260 h 417"/>
                <a:gd name="T20" fmla="*/ 102 w 155"/>
                <a:gd name="T21" fmla="*/ 169 h 417"/>
                <a:gd name="T22" fmla="*/ 116 w 155"/>
                <a:gd name="T23" fmla="*/ 124 h 417"/>
                <a:gd name="T24" fmla="*/ 123 w 155"/>
                <a:gd name="T25" fmla="*/ 103 h 417"/>
                <a:gd name="T26" fmla="*/ 136 w 155"/>
                <a:gd name="T27" fmla="*/ 63 h 417"/>
                <a:gd name="T28" fmla="*/ 150 w 155"/>
                <a:gd name="T29" fmla="*/ 4 h 417"/>
                <a:gd name="T30" fmla="*/ 151 w 155"/>
                <a:gd name="T31" fmla="*/ 0 h 417"/>
                <a:gd name="T32" fmla="*/ 154 w 155"/>
                <a:gd name="T33" fmla="*/ 18 h 417"/>
                <a:gd name="T34" fmla="*/ 154 w 155"/>
                <a:gd name="T35" fmla="*/ 106 h 417"/>
                <a:gd name="T36" fmla="*/ 146 w 155"/>
                <a:gd name="T37" fmla="*/ 162 h 417"/>
                <a:gd name="T38" fmla="*/ 129 w 155"/>
                <a:gd name="T39" fmla="*/ 217 h 417"/>
                <a:gd name="T40" fmla="*/ 121 w 155"/>
                <a:gd name="T41" fmla="*/ 244 h 417"/>
                <a:gd name="T42" fmla="*/ 115 w 155"/>
                <a:gd name="T43" fmla="*/ 261 h 417"/>
                <a:gd name="T44" fmla="*/ 105 w 155"/>
                <a:gd name="T45" fmla="*/ 290 h 417"/>
                <a:gd name="T46" fmla="*/ 92 w 155"/>
                <a:gd name="T47" fmla="*/ 320 h 417"/>
                <a:gd name="T48" fmla="*/ 71 w 155"/>
                <a:gd name="T49" fmla="*/ 357 h 417"/>
                <a:gd name="T50" fmla="*/ 61 w 155"/>
                <a:gd name="T51" fmla="*/ 377 h 417"/>
                <a:gd name="T52" fmla="*/ 33 w 155"/>
                <a:gd name="T53" fmla="*/ 416 h 417"/>
                <a:gd name="T54" fmla="*/ 31 w 155"/>
                <a:gd name="T55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5" h="417">
                  <a:moveTo>
                    <a:pt x="31" y="417"/>
                  </a:moveTo>
                  <a:cubicBezTo>
                    <a:pt x="30" y="417"/>
                    <a:pt x="29" y="416"/>
                    <a:pt x="28" y="415"/>
                  </a:cubicBezTo>
                  <a:cubicBezTo>
                    <a:pt x="19" y="406"/>
                    <a:pt x="9" y="397"/>
                    <a:pt x="0" y="388"/>
                  </a:cubicBezTo>
                  <a:cubicBezTo>
                    <a:pt x="0" y="388"/>
                    <a:pt x="0" y="388"/>
                    <a:pt x="0" y="387"/>
                  </a:cubicBezTo>
                  <a:cubicBezTo>
                    <a:pt x="1" y="385"/>
                    <a:pt x="3" y="382"/>
                    <a:pt x="4" y="380"/>
                  </a:cubicBezTo>
                  <a:cubicBezTo>
                    <a:pt x="6" y="377"/>
                    <a:pt x="8" y="374"/>
                    <a:pt x="9" y="370"/>
                  </a:cubicBezTo>
                  <a:cubicBezTo>
                    <a:pt x="11" y="363"/>
                    <a:pt x="15" y="356"/>
                    <a:pt x="18" y="349"/>
                  </a:cubicBezTo>
                  <a:cubicBezTo>
                    <a:pt x="18" y="348"/>
                    <a:pt x="18" y="347"/>
                    <a:pt x="19" y="347"/>
                  </a:cubicBezTo>
                  <a:cubicBezTo>
                    <a:pt x="23" y="339"/>
                    <a:pt x="27" y="332"/>
                    <a:pt x="32" y="325"/>
                  </a:cubicBezTo>
                  <a:cubicBezTo>
                    <a:pt x="46" y="305"/>
                    <a:pt x="57" y="283"/>
                    <a:pt x="66" y="260"/>
                  </a:cubicBezTo>
                  <a:cubicBezTo>
                    <a:pt x="79" y="230"/>
                    <a:pt x="90" y="200"/>
                    <a:pt x="102" y="169"/>
                  </a:cubicBezTo>
                  <a:cubicBezTo>
                    <a:pt x="107" y="154"/>
                    <a:pt x="111" y="139"/>
                    <a:pt x="116" y="124"/>
                  </a:cubicBezTo>
                  <a:cubicBezTo>
                    <a:pt x="118" y="117"/>
                    <a:pt x="121" y="110"/>
                    <a:pt x="123" y="103"/>
                  </a:cubicBezTo>
                  <a:cubicBezTo>
                    <a:pt x="128" y="90"/>
                    <a:pt x="132" y="76"/>
                    <a:pt x="136" y="63"/>
                  </a:cubicBezTo>
                  <a:cubicBezTo>
                    <a:pt x="140" y="43"/>
                    <a:pt x="145" y="24"/>
                    <a:pt x="150" y="4"/>
                  </a:cubicBezTo>
                  <a:cubicBezTo>
                    <a:pt x="150" y="3"/>
                    <a:pt x="151" y="2"/>
                    <a:pt x="151" y="0"/>
                  </a:cubicBezTo>
                  <a:cubicBezTo>
                    <a:pt x="154" y="6"/>
                    <a:pt x="154" y="12"/>
                    <a:pt x="154" y="18"/>
                  </a:cubicBezTo>
                  <a:cubicBezTo>
                    <a:pt x="154" y="47"/>
                    <a:pt x="155" y="76"/>
                    <a:pt x="154" y="106"/>
                  </a:cubicBezTo>
                  <a:cubicBezTo>
                    <a:pt x="153" y="125"/>
                    <a:pt x="151" y="144"/>
                    <a:pt x="146" y="162"/>
                  </a:cubicBezTo>
                  <a:cubicBezTo>
                    <a:pt x="142" y="181"/>
                    <a:pt x="135" y="199"/>
                    <a:pt x="129" y="217"/>
                  </a:cubicBezTo>
                  <a:cubicBezTo>
                    <a:pt x="126" y="226"/>
                    <a:pt x="123" y="235"/>
                    <a:pt x="121" y="244"/>
                  </a:cubicBezTo>
                  <a:cubicBezTo>
                    <a:pt x="120" y="250"/>
                    <a:pt x="117" y="256"/>
                    <a:pt x="115" y="261"/>
                  </a:cubicBezTo>
                  <a:cubicBezTo>
                    <a:pt x="112" y="271"/>
                    <a:pt x="108" y="281"/>
                    <a:pt x="105" y="290"/>
                  </a:cubicBezTo>
                  <a:cubicBezTo>
                    <a:pt x="101" y="300"/>
                    <a:pt x="98" y="310"/>
                    <a:pt x="92" y="320"/>
                  </a:cubicBezTo>
                  <a:cubicBezTo>
                    <a:pt x="86" y="333"/>
                    <a:pt x="78" y="345"/>
                    <a:pt x="71" y="357"/>
                  </a:cubicBezTo>
                  <a:cubicBezTo>
                    <a:pt x="68" y="364"/>
                    <a:pt x="65" y="370"/>
                    <a:pt x="61" y="377"/>
                  </a:cubicBezTo>
                  <a:cubicBezTo>
                    <a:pt x="52" y="390"/>
                    <a:pt x="44" y="404"/>
                    <a:pt x="33" y="416"/>
                  </a:cubicBezTo>
                  <a:cubicBezTo>
                    <a:pt x="32" y="417"/>
                    <a:pt x="32" y="417"/>
                    <a:pt x="31" y="417"/>
                  </a:cubicBezTo>
                  <a:close/>
                </a:path>
              </a:pathLst>
            </a:custGeom>
            <a:solidFill>
              <a:srgbClr val="FF6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/>
            <p:nvPr/>
          </p:nvSpPr>
          <p:spPr bwMode="auto">
            <a:xfrm>
              <a:off x="9290050" y="4476750"/>
              <a:ext cx="582613" cy="895350"/>
            </a:xfrm>
            <a:custGeom>
              <a:avLst/>
              <a:gdLst>
                <a:gd name="T0" fmla="*/ 208 w 208"/>
                <a:gd name="T1" fmla="*/ 0 h 320"/>
                <a:gd name="T2" fmla="*/ 203 w 208"/>
                <a:gd name="T3" fmla="*/ 16 h 320"/>
                <a:gd name="T4" fmla="*/ 186 w 208"/>
                <a:gd name="T5" fmla="*/ 74 h 320"/>
                <a:gd name="T6" fmla="*/ 174 w 208"/>
                <a:gd name="T7" fmla="*/ 111 h 320"/>
                <a:gd name="T8" fmla="*/ 160 w 208"/>
                <a:gd name="T9" fmla="*/ 150 h 320"/>
                <a:gd name="T10" fmla="*/ 134 w 208"/>
                <a:gd name="T11" fmla="*/ 216 h 320"/>
                <a:gd name="T12" fmla="*/ 97 w 208"/>
                <a:gd name="T13" fmla="*/ 289 h 320"/>
                <a:gd name="T14" fmla="*/ 92 w 208"/>
                <a:gd name="T15" fmla="*/ 297 h 320"/>
                <a:gd name="T16" fmla="*/ 62 w 208"/>
                <a:gd name="T17" fmla="*/ 309 h 320"/>
                <a:gd name="T18" fmla="*/ 34 w 208"/>
                <a:gd name="T19" fmla="*/ 320 h 320"/>
                <a:gd name="T20" fmla="*/ 23 w 208"/>
                <a:gd name="T21" fmla="*/ 311 h 320"/>
                <a:gd name="T22" fmla="*/ 12 w 208"/>
                <a:gd name="T23" fmla="*/ 302 h 320"/>
                <a:gd name="T24" fmla="*/ 0 w 208"/>
                <a:gd name="T25" fmla="*/ 291 h 320"/>
                <a:gd name="T26" fmla="*/ 6 w 208"/>
                <a:gd name="T27" fmla="*/ 287 h 320"/>
                <a:gd name="T28" fmla="*/ 67 w 208"/>
                <a:gd name="T29" fmla="*/ 241 h 320"/>
                <a:gd name="T30" fmla="*/ 85 w 208"/>
                <a:gd name="T31" fmla="*/ 219 h 320"/>
                <a:gd name="T32" fmla="*/ 120 w 208"/>
                <a:gd name="T33" fmla="*/ 168 h 320"/>
                <a:gd name="T34" fmla="*/ 124 w 208"/>
                <a:gd name="T35" fmla="*/ 162 h 320"/>
                <a:gd name="T36" fmla="*/ 202 w 208"/>
                <a:gd name="T37" fmla="*/ 8 h 320"/>
                <a:gd name="T38" fmla="*/ 205 w 208"/>
                <a:gd name="T39" fmla="*/ 1 h 320"/>
                <a:gd name="T40" fmla="*/ 208 w 208"/>
                <a:gd name="T4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320">
                  <a:moveTo>
                    <a:pt x="208" y="0"/>
                  </a:moveTo>
                  <a:cubicBezTo>
                    <a:pt x="206" y="5"/>
                    <a:pt x="204" y="10"/>
                    <a:pt x="203" y="16"/>
                  </a:cubicBezTo>
                  <a:cubicBezTo>
                    <a:pt x="199" y="36"/>
                    <a:pt x="193" y="55"/>
                    <a:pt x="186" y="74"/>
                  </a:cubicBezTo>
                  <a:cubicBezTo>
                    <a:pt x="181" y="86"/>
                    <a:pt x="178" y="98"/>
                    <a:pt x="174" y="111"/>
                  </a:cubicBezTo>
                  <a:cubicBezTo>
                    <a:pt x="169" y="124"/>
                    <a:pt x="165" y="137"/>
                    <a:pt x="160" y="150"/>
                  </a:cubicBezTo>
                  <a:cubicBezTo>
                    <a:pt x="152" y="172"/>
                    <a:pt x="143" y="194"/>
                    <a:pt x="134" y="216"/>
                  </a:cubicBezTo>
                  <a:cubicBezTo>
                    <a:pt x="124" y="241"/>
                    <a:pt x="112" y="266"/>
                    <a:pt x="97" y="289"/>
                  </a:cubicBezTo>
                  <a:cubicBezTo>
                    <a:pt x="96" y="291"/>
                    <a:pt x="94" y="294"/>
                    <a:pt x="92" y="297"/>
                  </a:cubicBezTo>
                  <a:cubicBezTo>
                    <a:pt x="82" y="300"/>
                    <a:pt x="72" y="304"/>
                    <a:pt x="62" y="309"/>
                  </a:cubicBezTo>
                  <a:cubicBezTo>
                    <a:pt x="53" y="313"/>
                    <a:pt x="44" y="316"/>
                    <a:pt x="34" y="320"/>
                  </a:cubicBezTo>
                  <a:cubicBezTo>
                    <a:pt x="30" y="318"/>
                    <a:pt x="27" y="314"/>
                    <a:pt x="23" y="311"/>
                  </a:cubicBezTo>
                  <a:cubicBezTo>
                    <a:pt x="19" y="308"/>
                    <a:pt x="16" y="305"/>
                    <a:pt x="12" y="302"/>
                  </a:cubicBezTo>
                  <a:cubicBezTo>
                    <a:pt x="8" y="298"/>
                    <a:pt x="4" y="295"/>
                    <a:pt x="0" y="291"/>
                  </a:cubicBezTo>
                  <a:cubicBezTo>
                    <a:pt x="2" y="289"/>
                    <a:pt x="4" y="288"/>
                    <a:pt x="6" y="287"/>
                  </a:cubicBezTo>
                  <a:cubicBezTo>
                    <a:pt x="30" y="276"/>
                    <a:pt x="49" y="260"/>
                    <a:pt x="67" y="241"/>
                  </a:cubicBezTo>
                  <a:cubicBezTo>
                    <a:pt x="74" y="234"/>
                    <a:pt x="79" y="226"/>
                    <a:pt x="85" y="219"/>
                  </a:cubicBezTo>
                  <a:cubicBezTo>
                    <a:pt x="98" y="203"/>
                    <a:pt x="110" y="186"/>
                    <a:pt x="120" y="168"/>
                  </a:cubicBezTo>
                  <a:cubicBezTo>
                    <a:pt x="121" y="166"/>
                    <a:pt x="122" y="164"/>
                    <a:pt x="124" y="162"/>
                  </a:cubicBezTo>
                  <a:cubicBezTo>
                    <a:pt x="155" y="113"/>
                    <a:pt x="180" y="61"/>
                    <a:pt x="202" y="8"/>
                  </a:cubicBezTo>
                  <a:cubicBezTo>
                    <a:pt x="203" y="6"/>
                    <a:pt x="204" y="3"/>
                    <a:pt x="205" y="1"/>
                  </a:cubicBezTo>
                  <a:cubicBezTo>
                    <a:pt x="205" y="1"/>
                    <a:pt x="207" y="1"/>
                    <a:pt x="208" y="0"/>
                  </a:cubicBezTo>
                  <a:close/>
                </a:path>
              </a:pathLst>
            </a:custGeom>
            <a:solidFill>
              <a:srgbClr val="00F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/>
          </p:nvSpPr>
          <p:spPr bwMode="auto">
            <a:xfrm>
              <a:off x="9166225" y="5322888"/>
              <a:ext cx="388938" cy="420688"/>
            </a:xfrm>
            <a:custGeom>
              <a:avLst/>
              <a:gdLst>
                <a:gd name="T0" fmla="*/ 70 w 139"/>
                <a:gd name="T1" fmla="*/ 29 h 150"/>
                <a:gd name="T2" fmla="*/ 73 w 139"/>
                <a:gd name="T3" fmla="*/ 29 h 150"/>
                <a:gd name="T4" fmla="*/ 114 w 139"/>
                <a:gd name="T5" fmla="*/ 16 h 150"/>
                <a:gd name="T6" fmla="*/ 118 w 139"/>
                <a:gd name="T7" fmla="*/ 15 h 150"/>
                <a:gd name="T8" fmla="*/ 123 w 139"/>
                <a:gd name="T9" fmla="*/ 14 h 150"/>
                <a:gd name="T10" fmla="*/ 122 w 139"/>
                <a:gd name="T11" fmla="*/ 19 h 150"/>
                <a:gd name="T12" fmla="*/ 121 w 139"/>
                <a:gd name="T13" fmla="*/ 22 h 150"/>
                <a:gd name="T14" fmla="*/ 109 w 139"/>
                <a:gd name="T15" fmla="*/ 46 h 150"/>
                <a:gd name="T16" fmla="*/ 109 w 139"/>
                <a:gd name="T17" fmla="*/ 57 h 150"/>
                <a:gd name="T18" fmla="*/ 112 w 139"/>
                <a:gd name="T19" fmla="*/ 61 h 150"/>
                <a:gd name="T20" fmla="*/ 119 w 139"/>
                <a:gd name="T21" fmla="*/ 73 h 150"/>
                <a:gd name="T22" fmla="*/ 139 w 139"/>
                <a:gd name="T23" fmla="*/ 93 h 150"/>
                <a:gd name="T24" fmla="*/ 137 w 139"/>
                <a:gd name="T25" fmla="*/ 95 h 150"/>
                <a:gd name="T26" fmla="*/ 111 w 139"/>
                <a:gd name="T27" fmla="*/ 94 h 150"/>
                <a:gd name="T28" fmla="*/ 83 w 139"/>
                <a:gd name="T29" fmla="*/ 91 h 150"/>
                <a:gd name="T30" fmla="*/ 77 w 139"/>
                <a:gd name="T31" fmla="*/ 91 h 150"/>
                <a:gd name="T32" fmla="*/ 72 w 139"/>
                <a:gd name="T33" fmla="*/ 95 h 150"/>
                <a:gd name="T34" fmla="*/ 67 w 139"/>
                <a:gd name="T35" fmla="*/ 108 h 150"/>
                <a:gd name="T36" fmla="*/ 62 w 139"/>
                <a:gd name="T37" fmla="*/ 121 h 150"/>
                <a:gd name="T38" fmla="*/ 53 w 139"/>
                <a:gd name="T39" fmla="*/ 142 h 150"/>
                <a:gd name="T40" fmla="*/ 49 w 139"/>
                <a:gd name="T41" fmla="*/ 150 h 150"/>
                <a:gd name="T42" fmla="*/ 46 w 139"/>
                <a:gd name="T43" fmla="*/ 136 h 150"/>
                <a:gd name="T44" fmla="*/ 44 w 139"/>
                <a:gd name="T45" fmla="*/ 116 h 150"/>
                <a:gd name="T46" fmla="*/ 37 w 139"/>
                <a:gd name="T47" fmla="*/ 91 h 150"/>
                <a:gd name="T48" fmla="*/ 32 w 139"/>
                <a:gd name="T49" fmla="*/ 91 h 150"/>
                <a:gd name="T50" fmla="*/ 13 w 139"/>
                <a:gd name="T51" fmla="*/ 89 h 150"/>
                <a:gd name="T52" fmla="*/ 2 w 139"/>
                <a:gd name="T53" fmla="*/ 88 h 150"/>
                <a:gd name="T54" fmla="*/ 2 w 139"/>
                <a:gd name="T55" fmla="*/ 84 h 150"/>
                <a:gd name="T56" fmla="*/ 13 w 139"/>
                <a:gd name="T57" fmla="*/ 76 h 150"/>
                <a:gd name="T58" fmla="*/ 23 w 139"/>
                <a:gd name="T59" fmla="*/ 65 h 150"/>
                <a:gd name="T60" fmla="*/ 26 w 139"/>
                <a:gd name="T61" fmla="*/ 63 h 150"/>
                <a:gd name="T62" fmla="*/ 33 w 139"/>
                <a:gd name="T63" fmla="*/ 48 h 150"/>
                <a:gd name="T64" fmla="*/ 33 w 139"/>
                <a:gd name="T65" fmla="*/ 11 h 150"/>
                <a:gd name="T66" fmla="*/ 33 w 139"/>
                <a:gd name="T67" fmla="*/ 0 h 150"/>
                <a:gd name="T68" fmla="*/ 52 w 139"/>
                <a:gd name="T69" fmla="*/ 15 h 150"/>
                <a:gd name="T70" fmla="*/ 70 w 139"/>
                <a:gd name="T71" fmla="*/ 29 h 150"/>
                <a:gd name="T72" fmla="*/ 84 w 139"/>
                <a:gd name="T73" fmla="*/ 55 h 150"/>
                <a:gd name="T74" fmla="*/ 78 w 139"/>
                <a:gd name="T75" fmla="*/ 54 h 150"/>
                <a:gd name="T76" fmla="*/ 73 w 139"/>
                <a:gd name="T77" fmla="*/ 66 h 150"/>
                <a:gd name="T78" fmla="*/ 74 w 139"/>
                <a:gd name="T79" fmla="*/ 68 h 150"/>
                <a:gd name="T80" fmla="*/ 77 w 139"/>
                <a:gd name="T81" fmla="*/ 67 h 150"/>
                <a:gd name="T82" fmla="*/ 84 w 139"/>
                <a:gd name="T83" fmla="*/ 55 h 150"/>
                <a:gd name="T84" fmla="*/ 102 w 139"/>
                <a:gd name="T85" fmla="*/ 69 h 150"/>
                <a:gd name="T86" fmla="*/ 102 w 139"/>
                <a:gd name="T87" fmla="*/ 66 h 150"/>
                <a:gd name="T88" fmla="*/ 97 w 139"/>
                <a:gd name="T89" fmla="*/ 62 h 150"/>
                <a:gd name="T90" fmla="*/ 94 w 139"/>
                <a:gd name="T91" fmla="*/ 66 h 150"/>
                <a:gd name="T92" fmla="*/ 95 w 139"/>
                <a:gd name="T93" fmla="*/ 73 h 150"/>
                <a:gd name="T94" fmla="*/ 97 w 139"/>
                <a:gd name="T95" fmla="*/ 75 h 150"/>
                <a:gd name="T96" fmla="*/ 100 w 139"/>
                <a:gd name="T97" fmla="*/ 73 h 150"/>
                <a:gd name="T98" fmla="*/ 102 w 139"/>
                <a:gd name="T99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9" h="150">
                  <a:moveTo>
                    <a:pt x="70" y="29"/>
                  </a:moveTo>
                  <a:cubicBezTo>
                    <a:pt x="71" y="29"/>
                    <a:pt x="72" y="29"/>
                    <a:pt x="73" y="29"/>
                  </a:cubicBezTo>
                  <a:cubicBezTo>
                    <a:pt x="88" y="29"/>
                    <a:pt x="101" y="23"/>
                    <a:pt x="114" y="16"/>
                  </a:cubicBezTo>
                  <a:cubicBezTo>
                    <a:pt x="116" y="16"/>
                    <a:pt x="117" y="15"/>
                    <a:pt x="118" y="15"/>
                  </a:cubicBezTo>
                  <a:cubicBezTo>
                    <a:pt x="120" y="14"/>
                    <a:pt x="121" y="12"/>
                    <a:pt x="123" y="14"/>
                  </a:cubicBezTo>
                  <a:cubicBezTo>
                    <a:pt x="126" y="16"/>
                    <a:pt x="123" y="17"/>
                    <a:pt x="122" y="19"/>
                  </a:cubicBezTo>
                  <a:cubicBezTo>
                    <a:pt x="122" y="20"/>
                    <a:pt x="121" y="21"/>
                    <a:pt x="121" y="22"/>
                  </a:cubicBezTo>
                  <a:cubicBezTo>
                    <a:pt x="119" y="31"/>
                    <a:pt x="115" y="39"/>
                    <a:pt x="109" y="46"/>
                  </a:cubicBezTo>
                  <a:cubicBezTo>
                    <a:pt x="107" y="49"/>
                    <a:pt x="107" y="53"/>
                    <a:pt x="109" y="57"/>
                  </a:cubicBezTo>
                  <a:cubicBezTo>
                    <a:pt x="110" y="58"/>
                    <a:pt x="112" y="60"/>
                    <a:pt x="112" y="61"/>
                  </a:cubicBezTo>
                  <a:cubicBezTo>
                    <a:pt x="112" y="67"/>
                    <a:pt x="116" y="69"/>
                    <a:pt x="119" y="73"/>
                  </a:cubicBezTo>
                  <a:cubicBezTo>
                    <a:pt x="126" y="79"/>
                    <a:pt x="133" y="86"/>
                    <a:pt x="139" y="93"/>
                  </a:cubicBezTo>
                  <a:cubicBezTo>
                    <a:pt x="139" y="95"/>
                    <a:pt x="138" y="95"/>
                    <a:pt x="137" y="95"/>
                  </a:cubicBezTo>
                  <a:cubicBezTo>
                    <a:pt x="128" y="95"/>
                    <a:pt x="119" y="96"/>
                    <a:pt x="111" y="94"/>
                  </a:cubicBezTo>
                  <a:cubicBezTo>
                    <a:pt x="102" y="93"/>
                    <a:pt x="92" y="94"/>
                    <a:pt x="83" y="91"/>
                  </a:cubicBezTo>
                  <a:cubicBezTo>
                    <a:pt x="81" y="90"/>
                    <a:pt x="79" y="90"/>
                    <a:pt x="77" y="91"/>
                  </a:cubicBezTo>
                  <a:cubicBezTo>
                    <a:pt x="74" y="91"/>
                    <a:pt x="72" y="92"/>
                    <a:pt x="72" y="95"/>
                  </a:cubicBezTo>
                  <a:cubicBezTo>
                    <a:pt x="71" y="100"/>
                    <a:pt x="68" y="104"/>
                    <a:pt x="67" y="108"/>
                  </a:cubicBezTo>
                  <a:cubicBezTo>
                    <a:pt x="67" y="113"/>
                    <a:pt x="63" y="116"/>
                    <a:pt x="62" y="121"/>
                  </a:cubicBezTo>
                  <a:cubicBezTo>
                    <a:pt x="59" y="128"/>
                    <a:pt x="56" y="135"/>
                    <a:pt x="53" y="142"/>
                  </a:cubicBezTo>
                  <a:cubicBezTo>
                    <a:pt x="52" y="145"/>
                    <a:pt x="52" y="148"/>
                    <a:pt x="49" y="150"/>
                  </a:cubicBezTo>
                  <a:cubicBezTo>
                    <a:pt x="47" y="145"/>
                    <a:pt x="47" y="141"/>
                    <a:pt x="46" y="136"/>
                  </a:cubicBezTo>
                  <a:cubicBezTo>
                    <a:pt x="46" y="129"/>
                    <a:pt x="45" y="123"/>
                    <a:pt x="44" y="116"/>
                  </a:cubicBezTo>
                  <a:cubicBezTo>
                    <a:pt x="42" y="108"/>
                    <a:pt x="40" y="100"/>
                    <a:pt x="37" y="91"/>
                  </a:cubicBezTo>
                  <a:cubicBezTo>
                    <a:pt x="35" y="91"/>
                    <a:pt x="34" y="91"/>
                    <a:pt x="32" y="91"/>
                  </a:cubicBezTo>
                  <a:cubicBezTo>
                    <a:pt x="26" y="90"/>
                    <a:pt x="20" y="91"/>
                    <a:pt x="13" y="89"/>
                  </a:cubicBezTo>
                  <a:cubicBezTo>
                    <a:pt x="10" y="88"/>
                    <a:pt x="5" y="88"/>
                    <a:pt x="2" y="88"/>
                  </a:cubicBezTo>
                  <a:cubicBezTo>
                    <a:pt x="0" y="86"/>
                    <a:pt x="1" y="85"/>
                    <a:pt x="2" y="84"/>
                  </a:cubicBezTo>
                  <a:cubicBezTo>
                    <a:pt x="6" y="81"/>
                    <a:pt x="9" y="79"/>
                    <a:pt x="13" y="76"/>
                  </a:cubicBezTo>
                  <a:cubicBezTo>
                    <a:pt x="16" y="73"/>
                    <a:pt x="21" y="70"/>
                    <a:pt x="23" y="65"/>
                  </a:cubicBezTo>
                  <a:cubicBezTo>
                    <a:pt x="24" y="64"/>
                    <a:pt x="25" y="63"/>
                    <a:pt x="26" y="63"/>
                  </a:cubicBezTo>
                  <a:cubicBezTo>
                    <a:pt x="31" y="59"/>
                    <a:pt x="32" y="54"/>
                    <a:pt x="33" y="48"/>
                  </a:cubicBezTo>
                  <a:cubicBezTo>
                    <a:pt x="34" y="35"/>
                    <a:pt x="33" y="23"/>
                    <a:pt x="33" y="11"/>
                  </a:cubicBezTo>
                  <a:cubicBezTo>
                    <a:pt x="33" y="8"/>
                    <a:pt x="33" y="5"/>
                    <a:pt x="33" y="0"/>
                  </a:cubicBezTo>
                  <a:cubicBezTo>
                    <a:pt x="41" y="4"/>
                    <a:pt x="46" y="10"/>
                    <a:pt x="52" y="15"/>
                  </a:cubicBezTo>
                  <a:cubicBezTo>
                    <a:pt x="58" y="19"/>
                    <a:pt x="63" y="24"/>
                    <a:pt x="70" y="29"/>
                  </a:cubicBezTo>
                  <a:close/>
                  <a:moveTo>
                    <a:pt x="84" y="55"/>
                  </a:moveTo>
                  <a:cubicBezTo>
                    <a:pt x="81" y="55"/>
                    <a:pt x="79" y="54"/>
                    <a:pt x="78" y="54"/>
                  </a:cubicBezTo>
                  <a:cubicBezTo>
                    <a:pt x="74" y="56"/>
                    <a:pt x="72" y="62"/>
                    <a:pt x="73" y="66"/>
                  </a:cubicBezTo>
                  <a:cubicBezTo>
                    <a:pt x="73" y="67"/>
                    <a:pt x="74" y="68"/>
                    <a:pt x="74" y="68"/>
                  </a:cubicBezTo>
                  <a:cubicBezTo>
                    <a:pt x="75" y="68"/>
                    <a:pt x="76" y="68"/>
                    <a:pt x="77" y="67"/>
                  </a:cubicBezTo>
                  <a:cubicBezTo>
                    <a:pt x="80" y="64"/>
                    <a:pt x="82" y="61"/>
                    <a:pt x="84" y="55"/>
                  </a:cubicBezTo>
                  <a:close/>
                  <a:moveTo>
                    <a:pt x="102" y="69"/>
                  </a:moveTo>
                  <a:cubicBezTo>
                    <a:pt x="102" y="67"/>
                    <a:pt x="102" y="67"/>
                    <a:pt x="102" y="66"/>
                  </a:cubicBezTo>
                  <a:cubicBezTo>
                    <a:pt x="101" y="63"/>
                    <a:pt x="99" y="62"/>
                    <a:pt x="97" y="62"/>
                  </a:cubicBezTo>
                  <a:cubicBezTo>
                    <a:pt x="95" y="62"/>
                    <a:pt x="94" y="64"/>
                    <a:pt x="94" y="66"/>
                  </a:cubicBezTo>
                  <a:cubicBezTo>
                    <a:pt x="93" y="68"/>
                    <a:pt x="94" y="71"/>
                    <a:pt x="95" y="73"/>
                  </a:cubicBezTo>
                  <a:cubicBezTo>
                    <a:pt x="95" y="74"/>
                    <a:pt x="96" y="75"/>
                    <a:pt x="97" y="75"/>
                  </a:cubicBezTo>
                  <a:cubicBezTo>
                    <a:pt x="98" y="75"/>
                    <a:pt x="100" y="74"/>
                    <a:pt x="100" y="73"/>
                  </a:cubicBezTo>
                  <a:cubicBezTo>
                    <a:pt x="101" y="72"/>
                    <a:pt x="102" y="70"/>
                    <a:pt x="102" y="69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9351963" y="5624513"/>
              <a:ext cx="139700" cy="123825"/>
            </a:xfrm>
            <a:custGeom>
              <a:avLst/>
              <a:gdLst>
                <a:gd name="T0" fmla="*/ 18 w 50"/>
                <a:gd name="T1" fmla="*/ 1 h 44"/>
                <a:gd name="T2" fmla="*/ 50 w 50"/>
                <a:gd name="T3" fmla="*/ 2 h 44"/>
                <a:gd name="T4" fmla="*/ 0 w 50"/>
                <a:gd name="T5" fmla="*/ 44 h 44"/>
                <a:gd name="T6" fmla="*/ 18 w 50"/>
                <a:gd name="T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4">
                  <a:moveTo>
                    <a:pt x="18" y="1"/>
                  </a:moveTo>
                  <a:cubicBezTo>
                    <a:pt x="31" y="0"/>
                    <a:pt x="45" y="1"/>
                    <a:pt x="50" y="2"/>
                  </a:cubicBezTo>
                  <a:cubicBezTo>
                    <a:pt x="36" y="19"/>
                    <a:pt x="19" y="33"/>
                    <a:pt x="0" y="44"/>
                  </a:cubicBezTo>
                  <a:cubicBezTo>
                    <a:pt x="0" y="36"/>
                    <a:pt x="7" y="19"/>
                    <a:pt x="18" y="1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3"/>
            <p:cNvSpPr>
              <a:spLocks noEditPoints="1"/>
            </p:cNvSpPr>
            <p:nvPr/>
          </p:nvSpPr>
          <p:spPr bwMode="auto">
            <a:xfrm>
              <a:off x="9085263" y="4167188"/>
              <a:ext cx="890588" cy="1673225"/>
            </a:xfrm>
            <a:custGeom>
              <a:avLst/>
              <a:gdLst>
                <a:gd name="T0" fmla="*/ 113 w 318"/>
                <a:gd name="T1" fmla="*/ 567 h 597"/>
                <a:gd name="T2" fmla="*/ 71 w 318"/>
                <a:gd name="T3" fmla="*/ 594 h 597"/>
                <a:gd name="T4" fmla="*/ 58 w 318"/>
                <a:gd name="T5" fmla="*/ 517 h 597"/>
                <a:gd name="T6" fmla="*/ 6 w 318"/>
                <a:gd name="T7" fmla="*/ 514 h 597"/>
                <a:gd name="T8" fmla="*/ 20 w 318"/>
                <a:gd name="T9" fmla="*/ 488 h 597"/>
                <a:gd name="T10" fmla="*/ 49 w 318"/>
                <a:gd name="T11" fmla="*/ 440 h 597"/>
                <a:gd name="T12" fmla="*/ 59 w 318"/>
                <a:gd name="T13" fmla="*/ 391 h 597"/>
                <a:gd name="T14" fmla="*/ 130 w 318"/>
                <a:gd name="T15" fmla="*/ 343 h 597"/>
                <a:gd name="T16" fmla="*/ 246 w 318"/>
                <a:gd name="T17" fmla="*/ 152 h 597"/>
                <a:gd name="T18" fmla="*/ 293 w 318"/>
                <a:gd name="T19" fmla="*/ 6 h 597"/>
                <a:gd name="T20" fmla="*/ 301 w 318"/>
                <a:gd name="T21" fmla="*/ 2 h 597"/>
                <a:gd name="T22" fmla="*/ 317 w 318"/>
                <a:gd name="T23" fmla="*/ 86 h 597"/>
                <a:gd name="T24" fmla="*/ 310 w 318"/>
                <a:gd name="T25" fmla="*/ 243 h 597"/>
                <a:gd name="T26" fmla="*/ 279 w 318"/>
                <a:gd name="T27" fmla="*/ 344 h 597"/>
                <a:gd name="T28" fmla="*/ 239 w 318"/>
                <a:gd name="T29" fmla="*/ 434 h 597"/>
                <a:gd name="T30" fmla="*/ 188 w 318"/>
                <a:gd name="T31" fmla="*/ 514 h 597"/>
                <a:gd name="T32" fmla="*/ 281 w 318"/>
                <a:gd name="T33" fmla="*/ 110 h 597"/>
                <a:gd name="T34" fmla="*/ 197 w 318"/>
                <a:gd name="T35" fmla="*/ 272 h 597"/>
                <a:gd name="T36" fmla="*/ 140 w 318"/>
                <a:gd name="T37" fmla="*/ 351 h 597"/>
                <a:gd name="T38" fmla="*/ 85 w 318"/>
                <a:gd name="T39" fmla="*/ 412 h 597"/>
                <a:gd name="T40" fmla="*/ 135 w 318"/>
                <a:gd name="T41" fmla="*/ 419 h 597"/>
                <a:gd name="T42" fmla="*/ 207 w 318"/>
                <a:gd name="T43" fmla="*/ 326 h 597"/>
                <a:gd name="T44" fmla="*/ 259 w 318"/>
                <a:gd name="T45" fmla="*/ 184 h 597"/>
                <a:gd name="T46" fmla="*/ 281 w 318"/>
                <a:gd name="T47" fmla="*/ 106 h 597"/>
                <a:gd name="T48" fmla="*/ 183 w 318"/>
                <a:gd name="T49" fmla="*/ 494 h 597"/>
                <a:gd name="T50" fmla="*/ 242 w 318"/>
                <a:gd name="T51" fmla="*/ 398 h 597"/>
                <a:gd name="T52" fmla="*/ 271 w 318"/>
                <a:gd name="T53" fmla="*/ 322 h 597"/>
                <a:gd name="T54" fmla="*/ 304 w 318"/>
                <a:gd name="T55" fmla="*/ 184 h 597"/>
                <a:gd name="T56" fmla="*/ 300 w 318"/>
                <a:gd name="T57" fmla="*/ 82 h 597"/>
                <a:gd name="T58" fmla="*/ 266 w 318"/>
                <a:gd name="T59" fmla="*/ 202 h 597"/>
                <a:gd name="T60" fmla="*/ 182 w 318"/>
                <a:gd name="T61" fmla="*/ 403 h 597"/>
                <a:gd name="T62" fmla="*/ 159 w 318"/>
                <a:gd name="T63" fmla="*/ 448 h 597"/>
                <a:gd name="T64" fmla="*/ 150 w 318"/>
                <a:gd name="T65" fmla="*/ 466 h 597"/>
                <a:gd name="T66" fmla="*/ 99 w 318"/>
                <a:gd name="T67" fmla="*/ 441 h 597"/>
                <a:gd name="T68" fmla="*/ 62 w 318"/>
                <a:gd name="T69" fmla="*/ 423 h 597"/>
                <a:gd name="T70" fmla="*/ 52 w 318"/>
                <a:gd name="T71" fmla="*/ 477 h 597"/>
                <a:gd name="T72" fmla="*/ 31 w 318"/>
                <a:gd name="T73" fmla="*/ 500 h 597"/>
                <a:gd name="T74" fmla="*/ 66 w 318"/>
                <a:gd name="T75" fmla="*/ 503 h 597"/>
                <a:gd name="T76" fmla="*/ 78 w 318"/>
                <a:gd name="T77" fmla="*/ 562 h 597"/>
                <a:gd name="T78" fmla="*/ 96 w 318"/>
                <a:gd name="T79" fmla="*/ 520 h 597"/>
                <a:gd name="T80" fmla="*/ 112 w 318"/>
                <a:gd name="T81" fmla="*/ 503 h 597"/>
                <a:gd name="T82" fmla="*/ 168 w 318"/>
                <a:gd name="T83" fmla="*/ 505 h 597"/>
                <a:gd name="T84" fmla="*/ 138 w 318"/>
                <a:gd name="T85" fmla="*/ 469 h 597"/>
                <a:gd name="T86" fmla="*/ 151 w 318"/>
                <a:gd name="T87" fmla="*/ 431 h 597"/>
                <a:gd name="T88" fmla="*/ 143 w 318"/>
                <a:gd name="T89" fmla="*/ 428 h 597"/>
                <a:gd name="T90" fmla="*/ 113 w 318"/>
                <a:gd name="T91" fmla="*/ 521 h 597"/>
                <a:gd name="T92" fmla="*/ 113 w 318"/>
                <a:gd name="T93" fmla="*/ 521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8" h="597">
                  <a:moveTo>
                    <a:pt x="164" y="521"/>
                  </a:moveTo>
                  <a:cubicBezTo>
                    <a:pt x="155" y="530"/>
                    <a:pt x="149" y="540"/>
                    <a:pt x="140" y="547"/>
                  </a:cubicBezTo>
                  <a:cubicBezTo>
                    <a:pt x="131" y="554"/>
                    <a:pt x="123" y="562"/>
                    <a:pt x="113" y="567"/>
                  </a:cubicBezTo>
                  <a:cubicBezTo>
                    <a:pt x="103" y="572"/>
                    <a:pt x="95" y="581"/>
                    <a:pt x="84" y="585"/>
                  </a:cubicBezTo>
                  <a:cubicBezTo>
                    <a:pt x="84" y="587"/>
                    <a:pt x="83" y="589"/>
                    <a:pt x="83" y="590"/>
                  </a:cubicBezTo>
                  <a:cubicBezTo>
                    <a:pt x="81" y="596"/>
                    <a:pt x="75" y="597"/>
                    <a:pt x="71" y="594"/>
                  </a:cubicBezTo>
                  <a:cubicBezTo>
                    <a:pt x="68" y="591"/>
                    <a:pt x="66" y="588"/>
                    <a:pt x="65" y="583"/>
                  </a:cubicBezTo>
                  <a:cubicBezTo>
                    <a:pt x="64" y="572"/>
                    <a:pt x="63" y="560"/>
                    <a:pt x="62" y="549"/>
                  </a:cubicBezTo>
                  <a:cubicBezTo>
                    <a:pt x="60" y="538"/>
                    <a:pt x="59" y="528"/>
                    <a:pt x="58" y="517"/>
                  </a:cubicBezTo>
                  <a:cubicBezTo>
                    <a:pt x="55" y="514"/>
                    <a:pt x="51" y="515"/>
                    <a:pt x="48" y="515"/>
                  </a:cubicBezTo>
                  <a:cubicBezTo>
                    <a:pt x="36" y="514"/>
                    <a:pt x="25" y="514"/>
                    <a:pt x="13" y="514"/>
                  </a:cubicBezTo>
                  <a:cubicBezTo>
                    <a:pt x="11" y="514"/>
                    <a:pt x="8" y="514"/>
                    <a:pt x="6" y="514"/>
                  </a:cubicBezTo>
                  <a:cubicBezTo>
                    <a:pt x="3" y="514"/>
                    <a:pt x="1" y="511"/>
                    <a:pt x="0" y="508"/>
                  </a:cubicBezTo>
                  <a:cubicBezTo>
                    <a:pt x="0" y="506"/>
                    <a:pt x="1" y="503"/>
                    <a:pt x="3" y="502"/>
                  </a:cubicBezTo>
                  <a:cubicBezTo>
                    <a:pt x="10" y="499"/>
                    <a:pt x="14" y="492"/>
                    <a:pt x="20" y="488"/>
                  </a:cubicBezTo>
                  <a:cubicBezTo>
                    <a:pt x="27" y="482"/>
                    <a:pt x="34" y="476"/>
                    <a:pt x="41" y="471"/>
                  </a:cubicBezTo>
                  <a:cubicBezTo>
                    <a:pt x="44" y="468"/>
                    <a:pt x="47" y="466"/>
                    <a:pt x="50" y="464"/>
                  </a:cubicBezTo>
                  <a:cubicBezTo>
                    <a:pt x="51" y="456"/>
                    <a:pt x="49" y="448"/>
                    <a:pt x="49" y="440"/>
                  </a:cubicBezTo>
                  <a:cubicBezTo>
                    <a:pt x="49" y="432"/>
                    <a:pt x="48" y="424"/>
                    <a:pt x="49" y="416"/>
                  </a:cubicBezTo>
                  <a:cubicBezTo>
                    <a:pt x="49" y="408"/>
                    <a:pt x="48" y="400"/>
                    <a:pt x="49" y="392"/>
                  </a:cubicBezTo>
                  <a:cubicBezTo>
                    <a:pt x="53" y="390"/>
                    <a:pt x="56" y="391"/>
                    <a:pt x="59" y="391"/>
                  </a:cubicBezTo>
                  <a:cubicBezTo>
                    <a:pt x="63" y="391"/>
                    <a:pt x="67" y="390"/>
                    <a:pt x="70" y="388"/>
                  </a:cubicBezTo>
                  <a:cubicBezTo>
                    <a:pt x="72" y="386"/>
                    <a:pt x="75" y="385"/>
                    <a:pt x="77" y="383"/>
                  </a:cubicBezTo>
                  <a:cubicBezTo>
                    <a:pt x="97" y="373"/>
                    <a:pt x="114" y="359"/>
                    <a:pt x="130" y="343"/>
                  </a:cubicBezTo>
                  <a:cubicBezTo>
                    <a:pt x="133" y="339"/>
                    <a:pt x="136" y="335"/>
                    <a:pt x="139" y="331"/>
                  </a:cubicBezTo>
                  <a:cubicBezTo>
                    <a:pt x="157" y="310"/>
                    <a:pt x="172" y="286"/>
                    <a:pt x="187" y="263"/>
                  </a:cubicBezTo>
                  <a:cubicBezTo>
                    <a:pt x="209" y="227"/>
                    <a:pt x="228" y="190"/>
                    <a:pt x="246" y="152"/>
                  </a:cubicBezTo>
                  <a:cubicBezTo>
                    <a:pt x="260" y="122"/>
                    <a:pt x="273" y="91"/>
                    <a:pt x="283" y="59"/>
                  </a:cubicBezTo>
                  <a:cubicBezTo>
                    <a:pt x="286" y="50"/>
                    <a:pt x="287" y="41"/>
                    <a:pt x="289" y="31"/>
                  </a:cubicBezTo>
                  <a:cubicBezTo>
                    <a:pt x="290" y="23"/>
                    <a:pt x="292" y="14"/>
                    <a:pt x="293" y="6"/>
                  </a:cubicBezTo>
                  <a:cubicBezTo>
                    <a:pt x="294" y="5"/>
                    <a:pt x="294" y="3"/>
                    <a:pt x="295" y="2"/>
                  </a:cubicBezTo>
                  <a:cubicBezTo>
                    <a:pt x="295" y="1"/>
                    <a:pt x="297" y="0"/>
                    <a:pt x="298" y="0"/>
                  </a:cubicBezTo>
                  <a:cubicBezTo>
                    <a:pt x="299" y="0"/>
                    <a:pt x="301" y="1"/>
                    <a:pt x="301" y="2"/>
                  </a:cubicBezTo>
                  <a:cubicBezTo>
                    <a:pt x="305" y="13"/>
                    <a:pt x="309" y="24"/>
                    <a:pt x="312" y="35"/>
                  </a:cubicBezTo>
                  <a:cubicBezTo>
                    <a:pt x="314" y="40"/>
                    <a:pt x="314" y="45"/>
                    <a:pt x="314" y="51"/>
                  </a:cubicBezTo>
                  <a:cubicBezTo>
                    <a:pt x="314" y="63"/>
                    <a:pt x="315" y="74"/>
                    <a:pt x="317" y="86"/>
                  </a:cubicBezTo>
                  <a:cubicBezTo>
                    <a:pt x="318" y="89"/>
                    <a:pt x="318" y="92"/>
                    <a:pt x="318" y="95"/>
                  </a:cubicBezTo>
                  <a:cubicBezTo>
                    <a:pt x="318" y="126"/>
                    <a:pt x="318" y="156"/>
                    <a:pt x="317" y="187"/>
                  </a:cubicBezTo>
                  <a:cubicBezTo>
                    <a:pt x="317" y="206"/>
                    <a:pt x="315" y="225"/>
                    <a:pt x="310" y="243"/>
                  </a:cubicBezTo>
                  <a:cubicBezTo>
                    <a:pt x="305" y="263"/>
                    <a:pt x="298" y="282"/>
                    <a:pt x="292" y="301"/>
                  </a:cubicBezTo>
                  <a:cubicBezTo>
                    <a:pt x="289" y="310"/>
                    <a:pt x="287" y="318"/>
                    <a:pt x="285" y="326"/>
                  </a:cubicBezTo>
                  <a:cubicBezTo>
                    <a:pt x="283" y="332"/>
                    <a:pt x="281" y="338"/>
                    <a:pt x="279" y="344"/>
                  </a:cubicBezTo>
                  <a:cubicBezTo>
                    <a:pt x="275" y="354"/>
                    <a:pt x="272" y="363"/>
                    <a:pt x="268" y="373"/>
                  </a:cubicBezTo>
                  <a:cubicBezTo>
                    <a:pt x="264" y="384"/>
                    <a:pt x="261" y="395"/>
                    <a:pt x="255" y="404"/>
                  </a:cubicBezTo>
                  <a:cubicBezTo>
                    <a:pt x="249" y="414"/>
                    <a:pt x="245" y="424"/>
                    <a:pt x="239" y="434"/>
                  </a:cubicBezTo>
                  <a:cubicBezTo>
                    <a:pt x="235" y="440"/>
                    <a:pt x="231" y="445"/>
                    <a:pt x="230" y="452"/>
                  </a:cubicBezTo>
                  <a:cubicBezTo>
                    <a:pt x="218" y="470"/>
                    <a:pt x="208" y="488"/>
                    <a:pt x="194" y="503"/>
                  </a:cubicBezTo>
                  <a:cubicBezTo>
                    <a:pt x="191" y="506"/>
                    <a:pt x="189" y="509"/>
                    <a:pt x="188" y="514"/>
                  </a:cubicBezTo>
                  <a:cubicBezTo>
                    <a:pt x="187" y="518"/>
                    <a:pt x="183" y="520"/>
                    <a:pt x="179" y="520"/>
                  </a:cubicBezTo>
                  <a:cubicBezTo>
                    <a:pt x="174" y="521"/>
                    <a:pt x="169" y="521"/>
                    <a:pt x="164" y="521"/>
                  </a:cubicBezTo>
                  <a:close/>
                  <a:moveTo>
                    <a:pt x="281" y="110"/>
                  </a:moveTo>
                  <a:cubicBezTo>
                    <a:pt x="280" y="111"/>
                    <a:pt x="278" y="111"/>
                    <a:pt x="278" y="111"/>
                  </a:cubicBezTo>
                  <a:cubicBezTo>
                    <a:pt x="277" y="113"/>
                    <a:pt x="276" y="116"/>
                    <a:pt x="275" y="118"/>
                  </a:cubicBezTo>
                  <a:cubicBezTo>
                    <a:pt x="253" y="171"/>
                    <a:pt x="228" y="223"/>
                    <a:pt x="197" y="272"/>
                  </a:cubicBezTo>
                  <a:cubicBezTo>
                    <a:pt x="195" y="274"/>
                    <a:pt x="194" y="276"/>
                    <a:pt x="193" y="278"/>
                  </a:cubicBezTo>
                  <a:cubicBezTo>
                    <a:pt x="183" y="296"/>
                    <a:pt x="171" y="313"/>
                    <a:pt x="158" y="329"/>
                  </a:cubicBezTo>
                  <a:cubicBezTo>
                    <a:pt x="152" y="336"/>
                    <a:pt x="147" y="344"/>
                    <a:pt x="140" y="351"/>
                  </a:cubicBezTo>
                  <a:cubicBezTo>
                    <a:pt x="122" y="370"/>
                    <a:pt x="103" y="386"/>
                    <a:pt x="79" y="397"/>
                  </a:cubicBezTo>
                  <a:cubicBezTo>
                    <a:pt x="77" y="398"/>
                    <a:pt x="75" y="399"/>
                    <a:pt x="73" y="401"/>
                  </a:cubicBezTo>
                  <a:cubicBezTo>
                    <a:pt x="77" y="405"/>
                    <a:pt x="81" y="408"/>
                    <a:pt x="85" y="412"/>
                  </a:cubicBezTo>
                  <a:cubicBezTo>
                    <a:pt x="89" y="415"/>
                    <a:pt x="92" y="418"/>
                    <a:pt x="96" y="421"/>
                  </a:cubicBezTo>
                  <a:cubicBezTo>
                    <a:pt x="100" y="424"/>
                    <a:pt x="103" y="428"/>
                    <a:pt x="107" y="430"/>
                  </a:cubicBezTo>
                  <a:cubicBezTo>
                    <a:pt x="117" y="426"/>
                    <a:pt x="126" y="423"/>
                    <a:pt x="135" y="419"/>
                  </a:cubicBezTo>
                  <a:cubicBezTo>
                    <a:pt x="145" y="414"/>
                    <a:pt x="155" y="410"/>
                    <a:pt x="165" y="407"/>
                  </a:cubicBezTo>
                  <a:cubicBezTo>
                    <a:pt x="167" y="404"/>
                    <a:pt x="169" y="401"/>
                    <a:pt x="170" y="399"/>
                  </a:cubicBezTo>
                  <a:cubicBezTo>
                    <a:pt x="185" y="376"/>
                    <a:pt x="197" y="351"/>
                    <a:pt x="207" y="326"/>
                  </a:cubicBezTo>
                  <a:cubicBezTo>
                    <a:pt x="216" y="304"/>
                    <a:pt x="225" y="282"/>
                    <a:pt x="233" y="260"/>
                  </a:cubicBezTo>
                  <a:cubicBezTo>
                    <a:pt x="238" y="247"/>
                    <a:pt x="242" y="234"/>
                    <a:pt x="247" y="221"/>
                  </a:cubicBezTo>
                  <a:cubicBezTo>
                    <a:pt x="251" y="208"/>
                    <a:pt x="254" y="196"/>
                    <a:pt x="259" y="184"/>
                  </a:cubicBezTo>
                  <a:cubicBezTo>
                    <a:pt x="266" y="165"/>
                    <a:pt x="272" y="146"/>
                    <a:pt x="276" y="126"/>
                  </a:cubicBezTo>
                  <a:cubicBezTo>
                    <a:pt x="277" y="120"/>
                    <a:pt x="279" y="115"/>
                    <a:pt x="280" y="110"/>
                  </a:cubicBezTo>
                  <a:cubicBezTo>
                    <a:pt x="281" y="109"/>
                    <a:pt x="281" y="108"/>
                    <a:pt x="281" y="106"/>
                  </a:cubicBezTo>
                  <a:cubicBezTo>
                    <a:pt x="279" y="108"/>
                    <a:pt x="280" y="109"/>
                    <a:pt x="281" y="110"/>
                  </a:cubicBezTo>
                  <a:close/>
                  <a:moveTo>
                    <a:pt x="181" y="495"/>
                  </a:moveTo>
                  <a:cubicBezTo>
                    <a:pt x="182" y="495"/>
                    <a:pt x="182" y="495"/>
                    <a:pt x="183" y="494"/>
                  </a:cubicBezTo>
                  <a:cubicBezTo>
                    <a:pt x="194" y="482"/>
                    <a:pt x="202" y="468"/>
                    <a:pt x="211" y="455"/>
                  </a:cubicBezTo>
                  <a:cubicBezTo>
                    <a:pt x="215" y="448"/>
                    <a:pt x="218" y="442"/>
                    <a:pt x="221" y="435"/>
                  </a:cubicBezTo>
                  <a:cubicBezTo>
                    <a:pt x="228" y="423"/>
                    <a:pt x="236" y="411"/>
                    <a:pt x="242" y="398"/>
                  </a:cubicBezTo>
                  <a:cubicBezTo>
                    <a:pt x="248" y="388"/>
                    <a:pt x="251" y="378"/>
                    <a:pt x="255" y="368"/>
                  </a:cubicBezTo>
                  <a:cubicBezTo>
                    <a:pt x="258" y="359"/>
                    <a:pt x="262" y="349"/>
                    <a:pt x="265" y="339"/>
                  </a:cubicBezTo>
                  <a:cubicBezTo>
                    <a:pt x="267" y="334"/>
                    <a:pt x="270" y="328"/>
                    <a:pt x="271" y="322"/>
                  </a:cubicBezTo>
                  <a:cubicBezTo>
                    <a:pt x="273" y="313"/>
                    <a:pt x="276" y="304"/>
                    <a:pt x="279" y="295"/>
                  </a:cubicBezTo>
                  <a:cubicBezTo>
                    <a:pt x="285" y="277"/>
                    <a:pt x="292" y="259"/>
                    <a:pt x="296" y="240"/>
                  </a:cubicBezTo>
                  <a:cubicBezTo>
                    <a:pt x="301" y="222"/>
                    <a:pt x="303" y="203"/>
                    <a:pt x="304" y="184"/>
                  </a:cubicBezTo>
                  <a:cubicBezTo>
                    <a:pt x="305" y="154"/>
                    <a:pt x="304" y="125"/>
                    <a:pt x="304" y="96"/>
                  </a:cubicBezTo>
                  <a:cubicBezTo>
                    <a:pt x="304" y="90"/>
                    <a:pt x="304" y="84"/>
                    <a:pt x="301" y="78"/>
                  </a:cubicBezTo>
                  <a:cubicBezTo>
                    <a:pt x="301" y="80"/>
                    <a:pt x="300" y="81"/>
                    <a:pt x="300" y="82"/>
                  </a:cubicBezTo>
                  <a:cubicBezTo>
                    <a:pt x="295" y="102"/>
                    <a:pt x="290" y="121"/>
                    <a:pt x="286" y="141"/>
                  </a:cubicBezTo>
                  <a:cubicBezTo>
                    <a:pt x="282" y="154"/>
                    <a:pt x="278" y="168"/>
                    <a:pt x="273" y="181"/>
                  </a:cubicBezTo>
                  <a:cubicBezTo>
                    <a:pt x="271" y="188"/>
                    <a:pt x="268" y="195"/>
                    <a:pt x="266" y="202"/>
                  </a:cubicBezTo>
                  <a:cubicBezTo>
                    <a:pt x="261" y="217"/>
                    <a:pt x="257" y="232"/>
                    <a:pt x="252" y="247"/>
                  </a:cubicBezTo>
                  <a:cubicBezTo>
                    <a:pt x="240" y="278"/>
                    <a:pt x="229" y="308"/>
                    <a:pt x="216" y="338"/>
                  </a:cubicBezTo>
                  <a:cubicBezTo>
                    <a:pt x="207" y="361"/>
                    <a:pt x="196" y="383"/>
                    <a:pt x="182" y="403"/>
                  </a:cubicBezTo>
                  <a:cubicBezTo>
                    <a:pt x="177" y="410"/>
                    <a:pt x="173" y="417"/>
                    <a:pt x="169" y="425"/>
                  </a:cubicBezTo>
                  <a:cubicBezTo>
                    <a:pt x="168" y="425"/>
                    <a:pt x="168" y="426"/>
                    <a:pt x="168" y="427"/>
                  </a:cubicBezTo>
                  <a:cubicBezTo>
                    <a:pt x="165" y="434"/>
                    <a:pt x="161" y="441"/>
                    <a:pt x="159" y="448"/>
                  </a:cubicBezTo>
                  <a:cubicBezTo>
                    <a:pt x="158" y="452"/>
                    <a:pt x="156" y="455"/>
                    <a:pt x="154" y="458"/>
                  </a:cubicBezTo>
                  <a:cubicBezTo>
                    <a:pt x="153" y="460"/>
                    <a:pt x="151" y="463"/>
                    <a:pt x="150" y="465"/>
                  </a:cubicBezTo>
                  <a:cubicBezTo>
                    <a:pt x="150" y="466"/>
                    <a:pt x="150" y="466"/>
                    <a:pt x="150" y="466"/>
                  </a:cubicBezTo>
                  <a:cubicBezTo>
                    <a:pt x="159" y="475"/>
                    <a:pt x="169" y="484"/>
                    <a:pt x="178" y="493"/>
                  </a:cubicBezTo>
                  <a:cubicBezTo>
                    <a:pt x="179" y="494"/>
                    <a:pt x="180" y="495"/>
                    <a:pt x="181" y="495"/>
                  </a:cubicBezTo>
                  <a:close/>
                  <a:moveTo>
                    <a:pt x="99" y="441"/>
                  </a:moveTo>
                  <a:cubicBezTo>
                    <a:pt x="92" y="436"/>
                    <a:pt x="87" y="431"/>
                    <a:pt x="81" y="427"/>
                  </a:cubicBezTo>
                  <a:cubicBezTo>
                    <a:pt x="75" y="422"/>
                    <a:pt x="70" y="416"/>
                    <a:pt x="62" y="412"/>
                  </a:cubicBezTo>
                  <a:cubicBezTo>
                    <a:pt x="62" y="417"/>
                    <a:pt x="62" y="420"/>
                    <a:pt x="62" y="423"/>
                  </a:cubicBezTo>
                  <a:cubicBezTo>
                    <a:pt x="62" y="435"/>
                    <a:pt x="63" y="447"/>
                    <a:pt x="62" y="460"/>
                  </a:cubicBezTo>
                  <a:cubicBezTo>
                    <a:pt x="61" y="466"/>
                    <a:pt x="60" y="471"/>
                    <a:pt x="55" y="475"/>
                  </a:cubicBezTo>
                  <a:cubicBezTo>
                    <a:pt x="54" y="475"/>
                    <a:pt x="53" y="476"/>
                    <a:pt x="52" y="477"/>
                  </a:cubicBezTo>
                  <a:cubicBezTo>
                    <a:pt x="50" y="482"/>
                    <a:pt x="45" y="485"/>
                    <a:pt x="42" y="488"/>
                  </a:cubicBezTo>
                  <a:cubicBezTo>
                    <a:pt x="38" y="491"/>
                    <a:pt x="35" y="493"/>
                    <a:pt x="31" y="496"/>
                  </a:cubicBezTo>
                  <a:cubicBezTo>
                    <a:pt x="30" y="497"/>
                    <a:pt x="29" y="498"/>
                    <a:pt x="31" y="500"/>
                  </a:cubicBezTo>
                  <a:cubicBezTo>
                    <a:pt x="34" y="500"/>
                    <a:pt x="39" y="500"/>
                    <a:pt x="42" y="501"/>
                  </a:cubicBezTo>
                  <a:cubicBezTo>
                    <a:pt x="49" y="503"/>
                    <a:pt x="55" y="502"/>
                    <a:pt x="61" y="503"/>
                  </a:cubicBezTo>
                  <a:cubicBezTo>
                    <a:pt x="63" y="503"/>
                    <a:pt x="64" y="503"/>
                    <a:pt x="66" y="503"/>
                  </a:cubicBezTo>
                  <a:cubicBezTo>
                    <a:pt x="69" y="512"/>
                    <a:pt x="71" y="520"/>
                    <a:pt x="73" y="528"/>
                  </a:cubicBezTo>
                  <a:cubicBezTo>
                    <a:pt x="74" y="535"/>
                    <a:pt x="75" y="541"/>
                    <a:pt x="75" y="548"/>
                  </a:cubicBezTo>
                  <a:cubicBezTo>
                    <a:pt x="76" y="553"/>
                    <a:pt x="76" y="557"/>
                    <a:pt x="78" y="562"/>
                  </a:cubicBezTo>
                  <a:cubicBezTo>
                    <a:pt x="81" y="560"/>
                    <a:pt x="81" y="557"/>
                    <a:pt x="82" y="554"/>
                  </a:cubicBezTo>
                  <a:cubicBezTo>
                    <a:pt x="85" y="547"/>
                    <a:pt x="88" y="540"/>
                    <a:pt x="91" y="533"/>
                  </a:cubicBezTo>
                  <a:cubicBezTo>
                    <a:pt x="92" y="528"/>
                    <a:pt x="96" y="525"/>
                    <a:pt x="96" y="520"/>
                  </a:cubicBezTo>
                  <a:cubicBezTo>
                    <a:pt x="97" y="516"/>
                    <a:pt x="100" y="512"/>
                    <a:pt x="101" y="507"/>
                  </a:cubicBezTo>
                  <a:cubicBezTo>
                    <a:pt x="101" y="504"/>
                    <a:pt x="103" y="503"/>
                    <a:pt x="106" y="503"/>
                  </a:cubicBezTo>
                  <a:cubicBezTo>
                    <a:pt x="108" y="502"/>
                    <a:pt x="110" y="502"/>
                    <a:pt x="112" y="503"/>
                  </a:cubicBezTo>
                  <a:cubicBezTo>
                    <a:pt x="121" y="506"/>
                    <a:pt x="131" y="505"/>
                    <a:pt x="140" y="506"/>
                  </a:cubicBezTo>
                  <a:cubicBezTo>
                    <a:pt x="148" y="508"/>
                    <a:pt x="157" y="507"/>
                    <a:pt x="166" y="507"/>
                  </a:cubicBezTo>
                  <a:cubicBezTo>
                    <a:pt x="167" y="507"/>
                    <a:pt x="168" y="507"/>
                    <a:pt x="168" y="505"/>
                  </a:cubicBezTo>
                  <a:cubicBezTo>
                    <a:pt x="162" y="498"/>
                    <a:pt x="155" y="491"/>
                    <a:pt x="148" y="485"/>
                  </a:cubicBezTo>
                  <a:cubicBezTo>
                    <a:pt x="145" y="481"/>
                    <a:pt x="141" y="479"/>
                    <a:pt x="141" y="473"/>
                  </a:cubicBezTo>
                  <a:cubicBezTo>
                    <a:pt x="141" y="472"/>
                    <a:pt x="139" y="470"/>
                    <a:pt x="138" y="469"/>
                  </a:cubicBezTo>
                  <a:cubicBezTo>
                    <a:pt x="136" y="465"/>
                    <a:pt x="136" y="461"/>
                    <a:pt x="138" y="458"/>
                  </a:cubicBezTo>
                  <a:cubicBezTo>
                    <a:pt x="144" y="451"/>
                    <a:pt x="148" y="443"/>
                    <a:pt x="150" y="434"/>
                  </a:cubicBezTo>
                  <a:cubicBezTo>
                    <a:pt x="150" y="433"/>
                    <a:pt x="151" y="432"/>
                    <a:pt x="151" y="431"/>
                  </a:cubicBezTo>
                  <a:cubicBezTo>
                    <a:pt x="152" y="429"/>
                    <a:pt x="155" y="428"/>
                    <a:pt x="152" y="426"/>
                  </a:cubicBezTo>
                  <a:cubicBezTo>
                    <a:pt x="150" y="424"/>
                    <a:pt x="149" y="426"/>
                    <a:pt x="147" y="427"/>
                  </a:cubicBezTo>
                  <a:cubicBezTo>
                    <a:pt x="146" y="427"/>
                    <a:pt x="145" y="428"/>
                    <a:pt x="143" y="428"/>
                  </a:cubicBezTo>
                  <a:cubicBezTo>
                    <a:pt x="130" y="435"/>
                    <a:pt x="117" y="441"/>
                    <a:pt x="102" y="441"/>
                  </a:cubicBezTo>
                  <a:cubicBezTo>
                    <a:pt x="101" y="441"/>
                    <a:pt x="100" y="441"/>
                    <a:pt x="99" y="441"/>
                  </a:cubicBezTo>
                  <a:close/>
                  <a:moveTo>
                    <a:pt x="113" y="521"/>
                  </a:moveTo>
                  <a:cubicBezTo>
                    <a:pt x="102" y="539"/>
                    <a:pt x="95" y="556"/>
                    <a:pt x="95" y="564"/>
                  </a:cubicBezTo>
                  <a:cubicBezTo>
                    <a:pt x="114" y="553"/>
                    <a:pt x="131" y="539"/>
                    <a:pt x="145" y="522"/>
                  </a:cubicBezTo>
                  <a:cubicBezTo>
                    <a:pt x="140" y="521"/>
                    <a:pt x="126" y="520"/>
                    <a:pt x="113" y="5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9367838" y="5473700"/>
              <a:ext cx="33338" cy="39688"/>
            </a:xfrm>
            <a:custGeom>
              <a:avLst/>
              <a:gdLst>
                <a:gd name="T0" fmla="*/ 12 w 12"/>
                <a:gd name="T1" fmla="*/ 1 h 14"/>
                <a:gd name="T2" fmla="*/ 5 w 12"/>
                <a:gd name="T3" fmla="*/ 13 h 14"/>
                <a:gd name="T4" fmla="*/ 2 w 12"/>
                <a:gd name="T5" fmla="*/ 14 h 14"/>
                <a:gd name="T6" fmla="*/ 1 w 12"/>
                <a:gd name="T7" fmla="*/ 12 h 14"/>
                <a:gd name="T8" fmla="*/ 6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0" y="7"/>
                    <a:pt x="8" y="10"/>
                    <a:pt x="5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8"/>
                    <a:pt x="2" y="2"/>
                    <a:pt x="6" y="0"/>
                  </a:cubicBezTo>
                  <a:cubicBezTo>
                    <a:pt x="7" y="0"/>
                    <a:pt x="9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9426575" y="5495925"/>
              <a:ext cx="25400" cy="36513"/>
            </a:xfrm>
            <a:custGeom>
              <a:avLst/>
              <a:gdLst>
                <a:gd name="T0" fmla="*/ 9 w 9"/>
                <a:gd name="T1" fmla="*/ 7 h 13"/>
                <a:gd name="T2" fmla="*/ 7 w 9"/>
                <a:gd name="T3" fmla="*/ 11 h 13"/>
                <a:gd name="T4" fmla="*/ 4 w 9"/>
                <a:gd name="T5" fmla="*/ 13 h 13"/>
                <a:gd name="T6" fmla="*/ 2 w 9"/>
                <a:gd name="T7" fmla="*/ 11 h 13"/>
                <a:gd name="T8" fmla="*/ 1 w 9"/>
                <a:gd name="T9" fmla="*/ 4 h 13"/>
                <a:gd name="T10" fmla="*/ 4 w 9"/>
                <a:gd name="T11" fmla="*/ 0 h 13"/>
                <a:gd name="T12" fmla="*/ 9 w 9"/>
                <a:gd name="T13" fmla="*/ 4 h 13"/>
                <a:gd name="T14" fmla="*/ 9 w 9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3">
                  <a:moveTo>
                    <a:pt x="9" y="7"/>
                  </a:moveTo>
                  <a:cubicBezTo>
                    <a:pt x="9" y="8"/>
                    <a:pt x="8" y="10"/>
                    <a:pt x="7" y="11"/>
                  </a:cubicBezTo>
                  <a:cubicBezTo>
                    <a:pt x="7" y="12"/>
                    <a:pt x="5" y="13"/>
                    <a:pt x="4" y="13"/>
                  </a:cubicBezTo>
                  <a:cubicBezTo>
                    <a:pt x="3" y="13"/>
                    <a:pt x="2" y="12"/>
                    <a:pt x="2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6" y="0"/>
                    <a:pt x="8" y="1"/>
                    <a:pt x="9" y="4"/>
                  </a:cubicBezTo>
                  <a:cubicBezTo>
                    <a:pt x="9" y="5"/>
                    <a:pt x="9" y="5"/>
                    <a:pt x="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42"/>
            <p:cNvSpPr/>
            <p:nvPr/>
          </p:nvSpPr>
          <p:spPr bwMode="auto">
            <a:xfrm>
              <a:off x="10009188" y="4195763"/>
              <a:ext cx="163513" cy="809625"/>
            </a:xfrm>
            <a:custGeom>
              <a:avLst/>
              <a:gdLst>
                <a:gd name="T0" fmla="*/ 57 w 58"/>
                <a:gd name="T1" fmla="*/ 74 h 289"/>
                <a:gd name="T2" fmla="*/ 49 w 58"/>
                <a:gd name="T3" fmla="*/ 5 h 289"/>
                <a:gd name="T4" fmla="*/ 41 w 58"/>
                <a:gd name="T5" fmla="*/ 7 h 289"/>
                <a:gd name="T6" fmla="*/ 41 w 58"/>
                <a:gd name="T7" fmla="*/ 74 h 289"/>
                <a:gd name="T8" fmla="*/ 32 w 58"/>
                <a:gd name="T9" fmla="*/ 148 h 289"/>
                <a:gd name="T10" fmla="*/ 2 w 58"/>
                <a:gd name="T11" fmla="*/ 276 h 289"/>
                <a:gd name="T12" fmla="*/ 15 w 58"/>
                <a:gd name="T13" fmla="*/ 282 h 289"/>
                <a:gd name="T14" fmla="*/ 53 w 58"/>
                <a:gd name="T15" fmla="*/ 146 h 289"/>
                <a:gd name="T16" fmla="*/ 57 w 58"/>
                <a:gd name="T17" fmla="*/ 7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89">
                  <a:moveTo>
                    <a:pt x="57" y="74"/>
                  </a:moveTo>
                  <a:cubicBezTo>
                    <a:pt x="56" y="52"/>
                    <a:pt x="57" y="26"/>
                    <a:pt x="49" y="5"/>
                  </a:cubicBezTo>
                  <a:cubicBezTo>
                    <a:pt x="47" y="0"/>
                    <a:pt x="39" y="2"/>
                    <a:pt x="41" y="7"/>
                  </a:cubicBezTo>
                  <a:cubicBezTo>
                    <a:pt x="48" y="27"/>
                    <a:pt x="42" y="53"/>
                    <a:pt x="41" y="74"/>
                  </a:cubicBezTo>
                  <a:cubicBezTo>
                    <a:pt x="40" y="99"/>
                    <a:pt x="37" y="123"/>
                    <a:pt x="32" y="148"/>
                  </a:cubicBezTo>
                  <a:cubicBezTo>
                    <a:pt x="24" y="191"/>
                    <a:pt x="14" y="234"/>
                    <a:pt x="2" y="276"/>
                  </a:cubicBezTo>
                  <a:cubicBezTo>
                    <a:pt x="0" y="284"/>
                    <a:pt x="12" y="289"/>
                    <a:pt x="15" y="282"/>
                  </a:cubicBezTo>
                  <a:cubicBezTo>
                    <a:pt x="34" y="238"/>
                    <a:pt x="46" y="193"/>
                    <a:pt x="53" y="146"/>
                  </a:cubicBezTo>
                  <a:cubicBezTo>
                    <a:pt x="57" y="121"/>
                    <a:pt x="58" y="98"/>
                    <a:pt x="57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43"/>
            <p:cNvSpPr/>
            <p:nvPr/>
          </p:nvSpPr>
          <p:spPr bwMode="auto">
            <a:xfrm>
              <a:off x="10194925" y="4287838"/>
              <a:ext cx="74613" cy="431800"/>
            </a:xfrm>
            <a:custGeom>
              <a:avLst/>
              <a:gdLst>
                <a:gd name="T0" fmla="*/ 23 w 27"/>
                <a:gd name="T1" fmla="*/ 5 h 154"/>
                <a:gd name="T2" fmla="*/ 15 w 27"/>
                <a:gd name="T3" fmla="*/ 5 h 154"/>
                <a:gd name="T4" fmla="*/ 10 w 27"/>
                <a:gd name="T5" fmla="*/ 75 h 154"/>
                <a:gd name="T6" fmla="*/ 1 w 27"/>
                <a:gd name="T7" fmla="*/ 145 h 154"/>
                <a:gd name="T8" fmla="*/ 13 w 27"/>
                <a:gd name="T9" fmla="*/ 147 h 154"/>
                <a:gd name="T10" fmla="*/ 24 w 27"/>
                <a:gd name="T11" fmla="*/ 82 h 154"/>
                <a:gd name="T12" fmla="*/ 23 w 27"/>
                <a:gd name="T1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54">
                  <a:moveTo>
                    <a:pt x="23" y="5"/>
                  </a:moveTo>
                  <a:cubicBezTo>
                    <a:pt x="23" y="0"/>
                    <a:pt x="15" y="0"/>
                    <a:pt x="15" y="5"/>
                  </a:cubicBezTo>
                  <a:cubicBezTo>
                    <a:pt x="13" y="28"/>
                    <a:pt x="13" y="52"/>
                    <a:pt x="10" y="75"/>
                  </a:cubicBezTo>
                  <a:cubicBezTo>
                    <a:pt x="8" y="99"/>
                    <a:pt x="3" y="122"/>
                    <a:pt x="1" y="145"/>
                  </a:cubicBezTo>
                  <a:cubicBezTo>
                    <a:pt x="0" y="152"/>
                    <a:pt x="11" y="154"/>
                    <a:pt x="13" y="147"/>
                  </a:cubicBezTo>
                  <a:cubicBezTo>
                    <a:pt x="17" y="125"/>
                    <a:pt x="22" y="104"/>
                    <a:pt x="24" y="82"/>
                  </a:cubicBezTo>
                  <a:cubicBezTo>
                    <a:pt x="27" y="57"/>
                    <a:pt x="25" y="31"/>
                    <a:pt x="2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14181792">
            <a:off x="3784634" y="1508398"/>
            <a:ext cx="1638300" cy="1325563"/>
            <a:chOff x="7820025" y="6410325"/>
            <a:chExt cx="1638300" cy="1325563"/>
          </a:xfrm>
        </p:grpSpPr>
        <p:sp>
          <p:nvSpPr>
            <p:cNvPr id="38" name="Freeform 56"/>
            <p:cNvSpPr>
              <a:spLocks noEditPoints="1"/>
            </p:cNvSpPr>
            <p:nvPr/>
          </p:nvSpPr>
          <p:spPr bwMode="auto">
            <a:xfrm>
              <a:off x="8853488" y="7216775"/>
              <a:ext cx="450850" cy="476250"/>
            </a:xfrm>
            <a:custGeom>
              <a:avLst/>
              <a:gdLst>
                <a:gd name="T0" fmla="*/ 161 w 161"/>
                <a:gd name="T1" fmla="*/ 94 h 170"/>
                <a:gd name="T2" fmla="*/ 140 w 161"/>
                <a:gd name="T3" fmla="*/ 140 h 170"/>
                <a:gd name="T4" fmla="*/ 92 w 161"/>
                <a:gd name="T5" fmla="*/ 168 h 170"/>
                <a:gd name="T6" fmla="*/ 33 w 161"/>
                <a:gd name="T7" fmla="*/ 159 h 170"/>
                <a:gd name="T8" fmla="*/ 15 w 161"/>
                <a:gd name="T9" fmla="*/ 143 h 170"/>
                <a:gd name="T10" fmla="*/ 18 w 161"/>
                <a:gd name="T11" fmla="*/ 127 h 170"/>
                <a:gd name="T12" fmla="*/ 15 w 161"/>
                <a:gd name="T13" fmla="*/ 120 h 170"/>
                <a:gd name="T14" fmla="*/ 4 w 161"/>
                <a:gd name="T15" fmla="*/ 86 h 170"/>
                <a:gd name="T16" fmla="*/ 3 w 161"/>
                <a:gd name="T17" fmla="*/ 55 h 170"/>
                <a:gd name="T18" fmla="*/ 9 w 161"/>
                <a:gd name="T19" fmla="*/ 31 h 170"/>
                <a:gd name="T20" fmla="*/ 14 w 161"/>
                <a:gd name="T21" fmla="*/ 20 h 170"/>
                <a:gd name="T22" fmla="*/ 34 w 161"/>
                <a:gd name="T23" fmla="*/ 24 h 170"/>
                <a:gd name="T24" fmla="*/ 25 w 161"/>
                <a:gd name="T25" fmla="*/ 12 h 170"/>
                <a:gd name="T26" fmla="*/ 56 w 161"/>
                <a:gd name="T27" fmla="*/ 17 h 170"/>
                <a:gd name="T28" fmla="*/ 63 w 161"/>
                <a:gd name="T29" fmla="*/ 13 h 170"/>
                <a:gd name="T30" fmla="*/ 67 w 161"/>
                <a:gd name="T31" fmla="*/ 4 h 170"/>
                <a:gd name="T32" fmla="*/ 83 w 161"/>
                <a:gd name="T33" fmla="*/ 20 h 170"/>
                <a:gd name="T34" fmla="*/ 85 w 161"/>
                <a:gd name="T35" fmla="*/ 6 h 170"/>
                <a:gd name="T36" fmla="*/ 128 w 161"/>
                <a:gd name="T37" fmla="*/ 23 h 170"/>
                <a:gd name="T38" fmla="*/ 160 w 161"/>
                <a:gd name="T39" fmla="*/ 77 h 170"/>
                <a:gd name="T40" fmla="*/ 155 w 161"/>
                <a:gd name="T41" fmla="*/ 98 h 170"/>
                <a:gd name="T42" fmla="*/ 50 w 161"/>
                <a:gd name="T43" fmla="*/ 94 h 170"/>
                <a:gd name="T44" fmla="*/ 21 w 161"/>
                <a:gd name="T45" fmla="*/ 55 h 170"/>
                <a:gd name="T46" fmla="*/ 7 w 161"/>
                <a:gd name="T47" fmla="*/ 57 h 170"/>
                <a:gd name="T48" fmla="*/ 25 w 161"/>
                <a:gd name="T49" fmla="*/ 82 h 170"/>
                <a:gd name="T50" fmla="*/ 50 w 161"/>
                <a:gd name="T51" fmla="*/ 94 h 170"/>
                <a:gd name="T52" fmla="*/ 17 w 161"/>
                <a:gd name="T53" fmla="*/ 84 h 170"/>
                <a:gd name="T54" fmla="*/ 12 w 161"/>
                <a:gd name="T55" fmla="*/ 89 h 170"/>
                <a:gd name="T56" fmla="*/ 38 w 161"/>
                <a:gd name="T57" fmla="*/ 107 h 170"/>
                <a:gd name="T58" fmla="*/ 89 w 161"/>
                <a:gd name="T59" fmla="*/ 25 h 170"/>
                <a:gd name="T60" fmla="*/ 97 w 161"/>
                <a:gd name="T61" fmla="*/ 30 h 170"/>
                <a:gd name="T62" fmla="*/ 91 w 161"/>
                <a:gd name="T63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70">
                  <a:moveTo>
                    <a:pt x="157" y="100"/>
                  </a:moveTo>
                  <a:cubicBezTo>
                    <a:pt x="158" y="98"/>
                    <a:pt x="160" y="96"/>
                    <a:pt x="161" y="94"/>
                  </a:cubicBezTo>
                  <a:cubicBezTo>
                    <a:pt x="161" y="110"/>
                    <a:pt x="157" y="124"/>
                    <a:pt x="145" y="134"/>
                  </a:cubicBezTo>
                  <a:cubicBezTo>
                    <a:pt x="143" y="136"/>
                    <a:pt x="142" y="138"/>
                    <a:pt x="140" y="140"/>
                  </a:cubicBezTo>
                  <a:cubicBezTo>
                    <a:pt x="129" y="154"/>
                    <a:pt x="113" y="162"/>
                    <a:pt x="96" y="167"/>
                  </a:cubicBezTo>
                  <a:cubicBezTo>
                    <a:pt x="95" y="168"/>
                    <a:pt x="93" y="168"/>
                    <a:pt x="92" y="168"/>
                  </a:cubicBezTo>
                  <a:cubicBezTo>
                    <a:pt x="79" y="168"/>
                    <a:pt x="65" y="170"/>
                    <a:pt x="52" y="165"/>
                  </a:cubicBezTo>
                  <a:cubicBezTo>
                    <a:pt x="46" y="163"/>
                    <a:pt x="39" y="162"/>
                    <a:pt x="33" y="159"/>
                  </a:cubicBezTo>
                  <a:cubicBezTo>
                    <a:pt x="26" y="157"/>
                    <a:pt x="19" y="153"/>
                    <a:pt x="16" y="145"/>
                  </a:cubicBezTo>
                  <a:cubicBezTo>
                    <a:pt x="16" y="144"/>
                    <a:pt x="16" y="144"/>
                    <a:pt x="15" y="143"/>
                  </a:cubicBezTo>
                  <a:cubicBezTo>
                    <a:pt x="10" y="137"/>
                    <a:pt x="8" y="130"/>
                    <a:pt x="9" y="122"/>
                  </a:cubicBezTo>
                  <a:cubicBezTo>
                    <a:pt x="13" y="122"/>
                    <a:pt x="15" y="127"/>
                    <a:pt x="18" y="127"/>
                  </a:cubicBezTo>
                  <a:cubicBezTo>
                    <a:pt x="18" y="127"/>
                    <a:pt x="19" y="126"/>
                    <a:pt x="19" y="126"/>
                  </a:cubicBezTo>
                  <a:cubicBezTo>
                    <a:pt x="18" y="124"/>
                    <a:pt x="17" y="121"/>
                    <a:pt x="15" y="120"/>
                  </a:cubicBezTo>
                  <a:cubicBezTo>
                    <a:pt x="6" y="112"/>
                    <a:pt x="1" y="102"/>
                    <a:pt x="0" y="90"/>
                  </a:cubicBezTo>
                  <a:cubicBezTo>
                    <a:pt x="1" y="89"/>
                    <a:pt x="3" y="87"/>
                    <a:pt x="4" y="86"/>
                  </a:cubicBezTo>
                  <a:cubicBezTo>
                    <a:pt x="4" y="83"/>
                    <a:pt x="4" y="81"/>
                    <a:pt x="3" y="79"/>
                  </a:cubicBezTo>
                  <a:cubicBezTo>
                    <a:pt x="0" y="71"/>
                    <a:pt x="1" y="63"/>
                    <a:pt x="3" y="55"/>
                  </a:cubicBezTo>
                  <a:cubicBezTo>
                    <a:pt x="5" y="49"/>
                    <a:pt x="7" y="43"/>
                    <a:pt x="7" y="37"/>
                  </a:cubicBezTo>
                  <a:cubicBezTo>
                    <a:pt x="7" y="35"/>
                    <a:pt x="8" y="33"/>
                    <a:pt x="9" y="31"/>
                  </a:cubicBezTo>
                  <a:cubicBezTo>
                    <a:pt x="12" y="31"/>
                    <a:pt x="15" y="31"/>
                    <a:pt x="17" y="32"/>
                  </a:cubicBezTo>
                  <a:cubicBezTo>
                    <a:pt x="20" y="27"/>
                    <a:pt x="14" y="25"/>
                    <a:pt x="14" y="20"/>
                  </a:cubicBezTo>
                  <a:cubicBezTo>
                    <a:pt x="15" y="19"/>
                    <a:pt x="17" y="17"/>
                    <a:pt x="19" y="15"/>
                  </a:cubicBezTo>
                  <a:cubicBezTo>
                    <a:pt x="24" y="18"/>
                    <a:pt x="29" y="22"/>
                    <a:pt x="34" y="24"/>
                  </a:cubicBezTo>
                  <a:cubicBezTo>
                    <a:pt x="39" y="27"/>
                    <a:pt x="42" y="31"/>
                    <a:pt x="49" y="35"/>
                  </a:cubicBezTo>
                  <a:cubicBezTo>
                    <a:pt x="45" y="20"/>
                    <a:pt x="33" y="19"/>
                    <a:pt x="25" y="12"/>
                  </a:cubicBezTo>
                  <a:cubicBezTo>
                    <a:pt x="29" y="10"/>
                    <a:pt x="33" y="8"/>
                    <a:pt x="37" y="6"/>
                  </a:cubicBezTo>
                  <a:cubicBezTo>
                    <a:pt x="43" y="10"/>
                    <a:pt x="49" y="14"/>
                    <a:pt x="56" y="17"/>
                  </a:cubicBezTo>
                  <a:cubicBezTo>
                    <a:pt x="62" y="21"/>
                    <a:pt x="67" y="27"/>
                    <a:pt x="76" y="25"/>
                  </a:cubicBezTo>
                  <a:cubicBezTo>
                    <a:pt x="72" y="19"/>
                    <a:pt x="67" y="17"/>
                    <a:pt x="63" y="13"/>
                  </a:cubicBezTo>
                  <a:cubicBezTo>
                    <a:pt x="58" y="10"/>
                    <a:pt x="53" y="8"/>
                    <a:pt x="49" y="5"/>
                  </a:cubicBezTo>
                  <a:cubicBezTo>
                    <a:pt x="55" y="0"/>
                    <a:pt x="62" y="0"/>
                    <a:pt x="67" y="4"/>
                  </a:cubicBezTo>
                  <a:cubicBezTo>
                    <a:pt x="69" y="5"/>
                    <a:pt x="71" y="7"/>
                    <a:pt x="73" y="10"/>
                  </a:cubicBezTo>
                  <a:cubicBezTo>
                    <a:pt x="77" y="13"/>
                    <a:pt x="80" y="16"/>
                    <a:pt x="83" y="20"/>
                  </a:cubicBezTo>
                  <a:cubicBezTo>
                    <a:pt x="86" y="17"/>
                    <a:pt x="87" y="15"/>
                    <a:pt x="89" y="13"/>
                  </a:cubicBezTo>
                  <a:cubicBezTo>
                    <a:pt x="88" y="11"/>
                    <a:pt x="87" y="9"/>
                    <a:pt x="85" y="6"/>
                  </a:cubicBezTo>
                  <a:cubicBezTo>
                    <a:pt x="99" y="6"/>
                    <a:pt x="109" y="10"/>
                    <a:pt x="118" y="18"/>
                  </a:cubicBezTo>
                  <a:cubicBezTo>
                    <a:pt x="121" y="21"/>
                    <a:pt x="123" y="23"/>
                    <a:pt x="128" y="23"/>
                  </a:cubicBezTo>
                  <a:cubicBezTo>
                    <a:pt x="132" y="24"/>
                    <a:pt x="136" y="27"/>
                    <a:pt x="139" y="30"/>
                  </a:cubicBezTo>
                  <a:cubicBezTo>
                    <a:pt x="152" y="43"/>
                    <a:pt x="157" y="59"/>
                    <a:pt x="160" y="77"/>
                  </a:cubicBezTo>
                  <a:cubicBezTo>
                    <a:pt x="161" y="80"/>
                    <a:pt x="160" y="83"/>
                    <a:pt x="159" y="86"/>
                  </a:cubicBezTo>
                  <a:cubicBezTo>
                    <a:pt x="158" y="90"/>
                    <a:pt x="157" y="94"/>
                    <a:pt x="155" y="98"/>
                  </a:cubicBezTo>
                  <a:cubicBezTo>
                    <a:pt x="156" y="98"/>
                    <a:pt x="157" y="99"/>
                    <a:pt x="157" y="100"/>
                  </a:cubicBezTo>
                  <a:close/>
                  <a:moveTo>
                    <a:pt x="50" y="94"/>
                  </a:moveTo>
                  <a:cubicBezTo>
                    <a:pt x="50" y="90"/>
                    <a:pt x="50" y="88"/>
                    <a:pt x="50" y="88"/>
                  </a:cubicBezTo>
                  <a:cubicBezTo>
                    <a:pt x="40" y="77"/>
                    <a:pt x="29" y="67"/>
                    <a:pt x="21" y="55"/>
                  </a:cubicBezTo>
                  <a:cubicBezTo>
                    <a:pt x="20" y="53"/>
                    <a:pt x="17" y="52"/>
                    <a:pt x="15" y="51"/>
                  </a:cubicBezTo>
                  <a:cubicBezTo>
                    <a:pt x="10" y="49"/>
                    <a:pt x="6" y="53"/>
                    <a:pt x="7" y="57"/>
                  </a:cubicBezTo>
                  <a:cubicBezTo>
                    <a:pt x="8" y="61"/>
                    <a:pt x="9" y="65"/>
                    <a:pt x="12" y="67"/>
                  </a:cubicBezTo>
                  <a:cubicBezTo>
                    <a:pt x="16" y="73"/>
                    <a:pt x="20" y="78"/>
                    <a:pt x="25" y="82"/>
                  </a:cubicBezTo>
                  <a:cubicBezTo>
                    <a:pt x="29" y="79"/>
                    <a:pt x="33" y="78"/>
                    <a:pt x="37" y="82"/>
                  </a:cubicBezTo>
                  <a:cubicBezTo>
                    <a:pt x="41" y="85"/>
                    <a:pt x="44" y="89"/>
                    <a:pt x="50" y="94"/>
                  </a:cubicBezTo>
                  <a:close/>
                  <a:moveTo>
                    <a:pt x="38" y="107"/>
                  </a:moveTo>
                  <a:cubicBezTo>
                    <a:pt x="35" y="96"/>
                    <a:pt x="26" y="90"/>
                    <a:pt x="17" y="84"/>
                  </a:cubicBezTo>
                  <a:cubicBezTo>
                    <a:pt x="16" y="83"/>
                    <a:pt x="13" y="84"/>
                    <a:pt x="13" y="85"/>
                  </a:cubicBezTo>
                  <a:cubicBezTo>
                    <a:pt x="12" y="85"/>
                    <a:pt x="12" y="88"/>
                    <a:pt x="12" y="89"/>
                  </a:cubicBezTo>
                  <a:cubicBezTo>
                    <a:pt x="18" y="98"/>
                    <a:pt x="26" y="104"/>
                    <a:pt x="35" y="108"/>
                  </a:cubicBezTo>
                  <a:cubicBezTo>
                    <a:pt x="36" y="108"/>
                    <a:pt x="37" y="108"/>
                    <a:pt x="38" y="107"/>
                  </a:cubicBezTo>
                  <a:close/>
                  <a:moveTo>
                    <a:pt x="91" y="24"/>
                  </a:moveTo>
                  <a:cubicBezTo>
                    <a:pt x="90" y="24"/>
                    <a:pt x="90" y="25"/>
                    <a:pt x="89" y="25"/>
                  </a:cubicBezTo>
                  <a:cubicBezTo>
                    <a:pt x="91" y="27"/>
                    <a:pt x="93" y="29"/>
                    <a:pt x="95" y="30"/>
                  </a:cubicBezTo>
                  <a:cubicBezTo>
                    <a:pt x="95" y="31"/>
                    <a:pt x="96" y="30"/>
                    <a:pt x="97" y="30"/>
                  </a:cubicBezTo>
                  <a:cubicBezTo>
                    <a:pt x="97" y="29"/>
                    <a:pt x="97" y="28"/>
                    <a:pt x="97" y="28"/>
                  </a:cubicBezTo>
                  <a:cubicBezTo>
                    <a:pt x="95" y="26"/>
                    <a:pt x="93" y="25"/>
                    <a:pt x="91" y="2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8153400" y="6516688"/>
              <a:ext cx="987425" cy="673100"/>
            </a:xfrm>
            <a:custGeom>
              <a:avLst/>
              <a:gdLst>
                <a:gd name="T0" fmla="*/ 352 w 353"/>
                <a:gd name="T1" fmla="*/ 240 h 240"/>
                <a:gd name="T2" fmla="*/ 303 w 353"/>
                <a:gd name="T3" fmla="*/ 234 h 240"/>
                <a:gd name="T4" fmla="*/ 285 w 353"/>
                <a:gd name="T5" fmla="*/ 209 h 240"/>
                <a:gd name="T6" fmla="*/ 271 w 353"/>
                <a:gd name="T7" fmla="*/ 191 h 240"/>
                <a:gd name="T8" fmla="*/ 222 w 353"/>
                <a:gd name="T9" fmla="*/ 140 h 240"/>
                <a:gd name="T10" fmla="*/ 211 w 353"/>
                <a:gd name="T11" fmla="*/ 130 h 240"/>
                <a:gd name="T12" fmla="*/ 84 w 353"/>
                <a:gd name="T13" fmla="*/ 39 h 240"/>
                <a:gd name="T14" fmla="*/ 45 w 353"/>
                <a:gd name="T15" fmla="*/ 20 h 240"/>
                <a:gd name="T16" fmla="*/ 8 w 353"/>
                <a:gd name="T17" fmla="*/ 5 h 240"/>
                <a:gd name="T18" fmla="*/ 0 w 353"/>
                <a:gd name="T19" fmla="*/ 0 h 240"/>
                <a:gd name="T20" fmla="*/ 111 w 353"/>
                <a:gd name="T21" fmla="*/ 38 h 240"/>
                <a:gd name="T22" fmla="*/ 198 w 353"/>
                <a:gd name="T23" fmla="*/ 89 h 240"/>
                <a:gd name="T24" fmla="*/ 200 w 353"/>
                <a:gd name="T25" fmla="*/ 90 h 240"/>
                <a:gd name="T26" fmla="*/ 264 w 353"/>
                <a:gd name="T27" fmla="*/ 140 h 240"/>
                <a:gd name="T28" fmla="*/ 318 w 353"/>
                <a:gd name="T29" fmla="*/ 199 h 240"/>
                <a:gd name="T30" fmla="*/ 350 w 353"/>
                <a:gd name="T31" fmla="*/ 235 h 240"/>
                <a:gd name="T32" fmla="*/ 352 w 353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240">
                  <a:moveTo>
                    <a:pt x="352" y="240"/>
                  </a:moveTo>
                  <a:cubicBezTo>
                    <a:pt x="336" y="239"/>
                    <a:pt x="320" y="231"/>
                    <a:pt x="303" y="234"/>
                  </a:cubicBezTo>
                  <a:cubicBezTo>
                    <a:pt x="297" y="225"/>
                    <a:pt x="291" y="217"/>
                    <a:pt x="285" y="209"/>
                  </a:cubicBezTo>
                  <a:cubicBezTo>
                    <a:pt x="281" y="203"/>
                    <a:pt x="276" y="197"/>
                    <a:pt x="271" y="191"/>
                  </a:cubicBezTo>
                  <a:cubicBezTo>
                    <a:pt x="255" y="174"/>
                    <a:pt x="239" y="157"/>
                    <a:pt x="222" y="140"/>
                  </a:cubicBezTo>
                  <a:cubicBezTo>
                    <a:pt x="219" y="137"/>
                    <a:pt x="215" y="133"/>
                    <a:pt x="211" y="130"/>
                  </a:cubicBezTo>
                  <a:cubicBezTo>
                    <a:pt x="170" y="98"/>
                    <a:pt x="129" y="65"/>
                    <a:pt x="84" y="39"/>
                  </a:cubicBezTo>
                  <a:cubicBezTo>
                    <a:pt x="71" y="32"/>
                    <a:pt x="59" y="25"/>
                    <a:pt x="45" y="20"/>
                  </a:cubicBezTo>
                  <a:cubicBezTo>
                    <a:pt x="33" y="15"/>
                    <a:pt x="20" y="10"/>
                    <a:pt x="8" y="5"/>
                  </a:cubicBezTo>
                  <a:cubicBezTo>
                    <a:pt x="5" y="4"/>
                    <a:pt x="2" y="2"/>
                    <a:pt x="0" y="0"/>
                  </a:cubicBezTo>
                  <a:cubicBezTo>
                    <a:pt x="38" y="11"/>
                    <a:pt x="75" y="22"/>
                    <a:pt x="111" y="38"/>
                  </a:cubicBezTo>
                  <a:cubicBezTo>
                    <a:pt x="142" y="52"/>
                    <a:pt x="170" y="70"/>
                    <a:pt x="198" y="89"/>
                  </a:cubicBezTo>
                  <a:cubicBezTo>
                    <a:pt x="199" y="89"/>
                    <a:pt x="199" y="90"/>
                    <a:pt x="200" y="90"/>
                  </a:cubicBezTo>
                  <a:cubicBezTo>
                    <a:pt x="221" y="107"/>
                    <a:pt x="245" y="120"/>
                    <a:pt x="264" y="140"/>
                  </a:cubicBezTo>
                  <a:cubicBezTo>
                    <a:pt x="282" y="160"/>
                    <a:pt x="301" y="178"/>
                    <a:pt x="318" y="199"/>
                  </a:cubicBezTo>
                  <a:cubicBezTo>
                    <a:pt x="329" y="212"/>
                    <a:pt x="340" y="223"/>
                    <a:pt x="350" y="235"/>
                  </a:cubicBezTo>
                  <a:cubicBezTo>
                    <a:pt x="351" y="236"/>
                    <a:pt x="353" y="237"/>
                    <a:pt x="352" y="240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8359775" y="6653213"/>
              <a:ext cx="611188" cy="569913"/>
            </a:xfrm>
            <a:custGeom>
              <a:avLst/>
              <a:gdLst>
                <a:gd name="T0" fmla="*/ 0 w 218"/>
                <a:gd name="T1" fmla="*/ 1 h 203"/>
                <a:gd name="T2" fmla="*/ 8 w 218"/>
                <a:gd name="T3" fmla="*/ 4 h 203"/>
                <a:gd name="T4" fmla="*/ 98 w 218"/>
                <a:gd name="T5" fmla="*/ 66 h 203"/>
                <a:gd name="T6" fmla="*/ 113 w 218"/>
                <a:gd name="T7" fmla="*/ 79 h 203"/>
                <a:gd name="T8" fmla="*/ 163 w 218"/>
                <a:gd name="T9" fmla="*/ 123 h 203"/>
                <a:gd name="T10" fmla="*/ 193 w 218"/>
                <a:gd name="T11" fmla="*/ 154 h 203"/>
                <a:gd name="T12" fmla="*/ 218 w 218"/>
                <a:gd name="T13" fmla="*/ 185 h 203"/>
                <a:gd name="T14" fmla="*/ 182 w 218"/>
                <a:gd name="T15" fmla="*/ 203 h 203"/>
                <a:gd name="T16" fmla="*/ 180 w 218"/>
                <a:gd name="T17" fmla="*/ 201 h 203"/>
                <a:gd name="T18" fmla="*/ 153 w 218"/>
                <a:gd name="T19" fmla="*/ 157 h 203"/>
                <a:gd name="T20" fmla="*/ 108 w 218"/>
                <a:gd name="T21" fmla="*/ 97 h 203"/>
                <a:gd name="T22" fmla="*/ 102 w 218"/>
                <a:gd name="T23" fmla="*/ 91 h 203"/>
                <a:gd name="T24" fmla="*/ 60 w 218"/>
                <a:gd name="T25" fmla="*/ 52 h 203"/>
                <a:gd name="T26" fmla="*/ 11 w 218"/>
                <a:gd name="T27" fmla="*/ 11 h 203"/>
                <a:gd name="T28" fmla="*/ 0 w 218"/>
                <a:gd name="T29" fmla="*/ 0 h 203"/>
                <a:gd name="T30" fmla="*/ 0 w 218"/>
                <a:gd name="T31" fmla="*/ 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203">
                  <a:moveTo>
                    <a:pt x="0" y="1"/>
                  </a:moveTo>
                  <a:cubicBezTo>
                    <a:pt x="2" y="2"/>
                    <a:pt x="5" y="2"/>
                    <a:pt x="8" y="4"/>
                  </a:cubicBezTo>
                  <a:cubicBezTo>
                    <a:pt x="39" y="22"/>
                    <a:pt x="69" y="43"/>
                    <a:pt x="98" y="66"/>
                  </a:cubicBezTo>
                  <a:cubicBezTo>
                    <a:pt x="103" y="70"/>
                    <a:pt x="108" y="75"/>
                    <a:pt x="113" y="79"/>
                  </a:cubicBezTo>
                  <a:cubicBezTo>
                    <a:pt x="132" y="91"/>
                    <a:pt x="148" y="107"/>
                    <a:pt x="163" y="123"/>
                  </a:cubicBezTo>
                  <a:cubicBezTo>
                    <a:pt x="173" y="134"/>
                    <a:pt x="183" y="144"/>
                    <a:pt x="193" y="154"/>
                  </a:cubicBezTo>
                  <a:cubicBezTo>
                    <a:pt x="201" y="164"/>
                    <a:pt x="209" y="174"/>
                    <a:pt x="218" y="185"/>
                  </a:cubicBezTo>
                  <a:cubicBezTo>
                    <a:pt x="205" y="191"/>
                    <a:pt x="193" y="197"/>
                    <a:pt x="182" y="203"/>
                  </a:cubicBezTo>
                  <a:cubicBezTo>
                    <a:pt x="181" y="202"/>
                    <a:pt x="180" y="202"/>
                    <a:pt x="180" y="201"/>
                  </a:cubicBezTo>
                  <a:cubicBezTo>
                    <a:pt x="174" y="185"/>
                    <a:pt x="163" y="171"/>
                    <a:pt x="153" y="157"/>
                  </a:cubicBezTo>
                  <a:cubicBezTo>
                    <a:pt x="139" y="136"/>
                    <a:pt x="123" y="117"/>
                    <a:pt x="108" y="97"/>
                  </a:cubicBezTo>
                  <a:cubicBezTo>
                    <a:pt x="106" y="95"/>
                    <a:pt x="104" y="93"/>
                    <a:pt x="102" y="91"/>
                  </a:cubicBezTo>
                  <a:cubicBezTo>
                    <a:pt x="88" y="79"/>
                    <a:pt x="74" y="65"/>
                    <a:pt x="60" y="52"/>
                  </a:cubicBezTo>
                  <a:cubicBezTo>
                    <a:pt x="44" y="37"/>
                    <a:pt x="27" y="24"/>
                    <a:pt x="11" y="11"/>
                  </a:cubicBezTo>
                  <a:cubicBezTo>
                    <a:pt x="7" y="7"/>
                    <a:pt x="3" y="4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9"/>
            <p:cNvSpPr/>
            <p:nvPr/>
          </p:nvSpPr>
          <p:spPr bwMode="auto">
            <a:xfrm>
              <a:off x="7962900" y="6477000"/>
              <a:ext cx="769938" cy="784225"/>
            </a:xfrm>
            <a:custGeom>
              <a:avLst/>
              <a:gdLst>
                <a:gd name="T0" fmla="*/ 1 w 275"/>
                <a:gd name="T1" fmla="*/ 0 h 280"/>
                <a:gd name="T2" fmla="*/ 29 w 275"/>
                <a:gd name="T3" fmla="*/ 12 h 280"/>
                <a:gd name="T4" fmla="*/ 112 w 275"/>
                <a:gd name="T5" fmla="*/ 63 h 280"/>
                <a:gd name="T6" fmla="*/ 220 w 275"/>
                <a:gd name="T7" fmla="*/ 174 h 280"/>
                <a:gd name="T8" fmla="*/ 228 w 275"/>
                <a:gd name="T9" fmla="*/ 187 h 280"/>
                <a:gd name="T10" fmla="*/ 254 w 275"/>
                <a:gd name="T11" fmla="*/ 229 h 280"/>
                <a:gd name="T12" fmla="*/ 275 w 275"/>
                <a:gd name="T13" fmla="*/ 277 h 280"/>
                <a:gd name="T14" fmla="*/ 274 w 275"/>
                <a:gd name="T15" fmla="*/ 280 h 280"/>
                <a:gd name="T16" fmla="*/ 271 w 275"/>
                <a:gd name="T17" fmla="*/ 275 h 280"/>
                <a:gd name="T18" fmla="*/ 177 w 275"/>
                <a:gd name="T19" fmla="*/ 143 h 280"/>
                <a:gd name="T20" fmla="*/ 61 w 275"/>
                <a:gd name="T21" fmla="*/ 39 h 280"/>
                <a:gd name="T22" fmla="*/ 4 w 275"/>
                <a:gd name="T23" fmla="*/ 5 h 280"/>
                <a:gd name="T24" fmla="*/ 1 w 275"/>
                <a:gd name="T2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0">
                  <a:moveTo>
                    <a:pt x="1" y="0"/>
                  </a:moveTo>
                  <a:cubicBezTo>
                    <a:pt x="10" y="4"/>
                    <a:pt x="19" y="8"/>
                    <a:pt x="29" y="12"/>
                  </a:cubicBezTo>
                  <a:cubicBezTo>
                    <a:pt x="59" y="25"/>
                    <a:pt x="86" y="43"/>
                    <a:pt x="112" y="63"/>
                  </a:cubicBezTo>
                  <a:cubicBezTo>
                    <a:pt x="153" y="95"/>
                    <a:pt x="188" y="133"/>
                    <a:pt x="220" y="174"/>
                  </a:cubicBezTo>
                  <a:cubicBezTo>
                    <a:pt x="223" y="178"/>
                    <a:pt x="226" y="182"/>
                    <a:pt x="228" y="187"/>
                  </a:cubicBezTo>
                  <a:cubicBezTo>
                    <a:pt x="237" y="201"/>
                    <a:pt x="245" y="215"/>
                    <a:pt x="254" y="229"/>
                  </a:cubicBezTo>
                  <a:cubicBezTo>
                    <a:pt x="263" y="244"/>
                    <a:pt x="269" y="261"/>
                    <a:pt x="275" y="277"/>
                  </a:cubicBezTo>
                  <a:cubicBezTo>
                    <a:pt x="275" y="278"/>
                    <a:pt x="275" y="279"/>
                    <a:pt x="274" y="280"/>
                  </a:cubicBezTo>
                  <a:cubicBezTo>
                    <a:pt x="273" y="278"/>
                    <a:pt x="272" y="277"/>
                    <a:pt x="271" y="275"/>
                  </a:cubicBezTo>
                  <a:cubicBezTo>
                    <a:pt x="243" y="228"/>
                    <a:pt x="213" y="183"/>
                    <a:pt x="177" y="143"/>
                  </a:cubicBezTo>
                  <a:cubicBezTo>
                    <a:pt x="142" y="104"/>
                    <a:pt x="105" y="68"/>
                    <a:pt x="61" y="39"/>
                  </a:cubicBezTo>
                  <a:cubicBezTo>
                    <a:pt x="42" y="27"/>
                    <a:pt x="23" y="16"/>
                    <a:pt x="4" y="5"/>
                  </a:cubicBezTo>
                  <a:cubicBezTo>
                    <a:pt x="2" y="4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60"/>
            <p:cNvSpPr/>
            <p:nvPr/>
          </p:nvSpPr>
          <p:spPr bwMode="auto">
            <a:xfrm>
              <a:off x="8604250" y="6923088"/>
              <a:ext cx="239713" cy="385763"/>
            </a:xfrm>
            <a:custGeom>
              <a:avLst/>
              <a:gdLst>
                <a:gd name="T0" fmla="*/ 78 w 86"/>
                <a:gd name="T1" fmla="*/ 138 h 138"/>
                <a:gd name="T2" fmla="*/ 75 w 86"/>
                <a:gd name="T3" fmla="*/ 132 h 138"/>
                <a:gd name="T4" fmla="*/ 42 w 86"/>
                <a:gd name="T5" fmla="*/ 69 h 138"/>
                <a:gd name="T6" fmla="*/ 12 w 86"/>
                <a:gd name="T7" fmla="*/ 19 h 138"/>
                <a:gd name="T8" fmla="*/ 0 w 86"/>
                <a:gd name="T9" fmla="*/ 0 h 138"/>
                <a:gd name="T10" fmla="*/ 12 w 86"/>
                <a:gd name="T11" fmla="*/ 10 h 138"/>
                <a:gd name="T12" fmla="*/ 30 w 86"/>
                <a:gd name="T13" fmla="*/ 33 h 138"/>
                <a:gd name="T14" fmla="*/ 51 w 86"/>
                <a:gd name="T15" fmla="*/ 61 h 138"/>
                <a:gd name="T16" fmla="*/ 59 w 86"/>
                <a:gd name="T17" fmla="*/ 74 h 138"/>
                <a:gd name="T18" fmla="*/ 66 w 86"/>
                <a:gd name="T19" fmla="*/ 84 h 138"/>
                <a:gd name="T20" fmla="*/ 83 w 86"/>
                <a:gd name="T21" fmla="*/ 110 h 138"/>
                <a:gd name="T22" fmla="*/ 84 w 86"/>
                <a:gd name="T23" fmla="*/ 122 h 138"/>
                <a:gd name="T24" fmla="*/ 78 w 86"/>
                <a:gd name="T2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38">
                  <a:moveTo>
                    <a:pt x="78" y="138"/>
                  </a:moveTo>
                  <a:cubicBezTo>
                    <a:pt x="76" y="135"/>
                    <a:pt x="75" y="134"/>
                    <a:pt x="75" y="132"/>
                  </a:cubicBezTo>
                  <a:cubicBezTo>
                    <a:pt x="66" y="110"/>
                    <a:pt x="55" y="89"/>
                    <a:pt x="42" y="69"/>
                  </a:cubicBezTo>
                  <a:cubicBezTo>
                    <a:pt x="31" y="53"/>
                    <a:pt x="21" y="36"/>
                    <a:pt x="12" y="19"/>
                  </a:cubicBezTo>
                  <a:cubicBezTo>
                    <a:pt x="9" y="13"/>
                    <a:pt x="5" y="8"/>
                    <a:pt x="0" y="0"/>
                  </a:cubicBezTo>
                  <a:cubicBezTo>
                    <a:pt x="6" y="3"/>
                    <a:pt x="9" y="6"/>
                    <a:pt x="12" y="10"/>
                  </a:cubicBezTo>
                  <a:cubicBezTo>
                    <a:pt x="18" y="17"/>
                    <a:pt x="24" y="25"/>
                    <a:pt x="30" y="33"/>
                  </a:cubicBezTo>
                  <a:cubicBezTo>
                    <a:pt x="37" y="42"/>
                    <a:pt x="44" y="51"/>
                    <a:pt x="51" y="61"/>
                  </a:cubicBezTo>
                  <a:cubicBezTo>
                    <a:pt x="54" y="65"/>
                    <a:pt x="56" y="69"/>
                    <a:pt x="59" y="74"/>
                  </a:cubicBezTo>
                  <a:cubicBezTo>
                    <a:pt x="62" y="77"/>
                    <a:pt x="63" y="81"/>
                    <a:pt x="66" y="84"/>
                  </a:cubicBezTo>
                  <a:cubicBezTo>
                    <a:pt x="74" y="91"/>
                    <a:pt x="78" y="101"/>
                    <a:pt x="83" y="110"/>
                  </a:cubicBezTo>
                  <a:cubicBezTo>
                    <a:pt x="85" y="114"/>
                    <a:pt x="86" y="118"/>
                    <a:pt x="84" y="122"/>
                  </a:cubicBezTo>
                  <a:cubicBezTo>
                    <a:pt x="82" y="127"/>
                    <a:pt x="80" y="132"/>
                    <a:pt x="78" y="138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61"/>
            <p:cNvSpPr/>
            <p:nvPr/>
          </p:nvSpPr>
          <p:spPr bwMode="auto">
            <a:xfrm>
              <a:off x="7953375" y="6472238"/>
              <a:ext cx="11113" cy="7938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0 h 3"/>
                <a:gd name="T4" fmla="*/ 4 w 4"/>
                <a:gd name="T5" fmla="*/ 2 h 3"/>
                <a:gd name="T6" fmla="*/ 4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1"/>
                    <a:pt x="2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8332788" y="6630988"/>
              <a:ext cx="12700" cy="14288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5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1" y="2"/>
                    <a:pt x="3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3"/>
            <p:cNvSpPr/>
            <p:nvPr/>
          </p:nvSpPr>
          <p:spPr bwMode="auto">
            <a:xfrm>
              <a:off x="8301038" y="661670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64"/>
            <p:cNvSpPr/>
            <p:nvPr/>
          </p:nvSpPr>
          <p:spPr bwMode="auto">
            <a:xfrm>
              <a:off x="8345488" y="6645275"/>
              <a:ext cx="14288" cy="11113"/>
            </a:xfrm>
            <a:custGeom>
              <a:avLst/>
              <a:gdLst>
                <a:gd name="T0" fmla="*/ 5 w 5"/>
                <a:gd name="T1" fmla="*/ 3 h 4"/>
                <a:gd name="T2" fmla="*/ 0 w 5"/>
                <a:gd name="T3" fmla="*/ 0 h 4"/>
                <a:gd name="T4" fmla="*/ 0 w 5"/>
                <a:gd name="T5" fmla="*/ 0 h 4"/>
                <a:gd name="T6" fmla="*/ 5 w 5"/>
                <a:gd name="T7" fmla="*/ 4 h 4"/>
                <a:gd name="T8" fmla="*/ 5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3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0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5"/>
            <p:cNvSpPr/>
            <p:nvPr/>
          </p:nvSpPr>
          <p:spPr bwMode="auto">
            <a:xfrm>
              <a:off x="8326438" y="6630988"/>
              <a:ext cx="6350" cy="0"/>
            </a:xfrm>
            <a:custGeom>
              <a:avLst/>
              <a:gdLst>
                <a:gd name="T0" fmla="*/ 2 w 2"/>
                <a:gd name="T1" fmla="*/ 1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6"/>
            <p:cNvSpPr>
              <a:spLocks noEditPoints="1"/>
            </p:cNvSpPr>
            <p:nvPr/>
          </p:nvSpPr>
          <p:spPr bwMode="auto">
            <a:xfrm>
              <a:off x="7820025" y="6410325"/>
              <a:ext cx="1525588" cy="1325563"/>
            </a:xfrm>
            <a:custGeom>
              <a:avLst/>
              <a:gdLst>
                <a:gd name="T0" fmla="*/ 43 w 545"/>
                <a:gd name="T1" fmla="*/ 7 h 473"/>
                <a:gd name="T2" fmla="*/ 198 w 545"/>
                <a:gd name="T3" fmla="*/ 45 h 473"/>
                <a:gd name="T4" fmla="*/ 397 w 545"/>
                <a:gd name="T5" fmla="*/ 168 h 473"/>
                <a:gd name="T6" fmla="*/ 521 w 545"/>
                <a:gd name="T7" fmla="*/ 311 h 473"/>
                <a:gd name="T8" fmla="*/ 514 w 545"/>
                <a:gd name="T9" fmla="*/ 442 h 473"/>
                <a:gd name="T10" fmla="*/ 467 w 545"/>
                <a:gd name="T11" fmla="*/ 470 h 473"/>
                <a:gd name="T12" fmla="*/ 380 w 545"/>
                <a:gd name="T13" fmla="*/ 452 h 473"/>
                <a:gd name="T14" fmla="*/ 345 w 545"/>
                <a:gd name="T15" fmla="*/ 379 h 473"/>
                <a:gd name="T16" fmla="*/ 302 w 545"/>
                <a:gd name="T17" fmla="*/ 293 h 473"/>
                <a:gd name="T18" fmla="*/ 33 w 545"/>
                <a:gd name="T19" fmla="*/ 29 h 473"/>
                <a:gd name="T20" fmla="*/ 188 w 545"/>
                <a:gd name="T21" fmla="*/ 84 h 473"/>
                <a:gd name="T22" fmla="*/ 183 w 545"/>
                <a:gd name="T23" fmla="*/ 79 h 473"/>
                <a:gd name="T24" fmla="*/ 204 w 545"/>
                <a:gd name="T25" fmla="*/ 98 h 473"/>
                <a:gd name="T26" fmla="*/ 301 w 545"/>
                <a:gd name="T27" fmla="*/ 184 h 473"/>
                <a:gd name="T28" fmla="*/ 375 w 545"/>
                <a:gd name="T29" fmla="*/ 290 h 473"/>
                <a:gd name="T30" fmla="*/ 356 w 545"/>
                <a:gd name="T31" fmla="*/ 210 h 473"/>
                <a:gd name="T32" fmla="*/ 201 w 545"/>
                <a:gd name="T33" fmla="*/ 91 h 473"/>
                <a:gd name="T34" fmla="*/ 52 w 545"/>
                <a:gd name="T35" fmla="*/ 24 h 473"/>
                <a:gd name="T36" fmla="*/ 228 w 545"/>
                <a:gd name="T37" fmla="*/ 167 h 473"/>
                <a:gd name="T38" fmla="*/ 326 w 545"/>
                <a:gd name="T39" fmla="*/ 301 h 473"/>
                <a:gd name="T40" fmla="*/ 271 w 545"/>
                <a:gd name="T41" fmla="*/ 198 h 473"/>
                <a:gd name="T42" fmla="*/ 52 w 545"/>
                <a:gd name="T43" fmla="*/ 24 h 473"/>
                <a:gd name="T44" fmla="*/ 526 w 545"/>
                <a:gd name="T45" fmla="*/ 388 h 473"/>
                <a:gd name="T46" fmla="*/ 529 w 545"/>
                <a:gd name="T47" fmla="*/ 365 h 473"/>
                <a:gd name="T48" fmla="*/ 487 w 545"/>
                <a:gd name="T49" fmla="*/ 306 h 473"/>
                <a:gd name="T50" fmla="*/ 452 w 545"/>
                <a:gd name="T51" fmla="*/ 308 h 473"/>
                <a:gd name="T52" fmla="*/ 418 w 545"/>
                <a:gd name="T53" fmla="*/ 293 h 473"/>
                <a:gd name="T54" fmla="*/ 425 w 545"/>
                <a:gd name="T55" fmla="*/ 305 h 473"/>
                <a:gd name="T56" fmla="*/ 418 w 545"/>
                <a:gd name="T57" fmla="*/ 323 h 473"/>
                <a:gd name="T58" fmla="*/ 383 w 545"/>
                <a:gd name="T59" fmla="*/ 308 h 473"/>
                <a:gd name="T60" fmla="*/ 376 w 545"/>
                <a:gd name="T61" fmla="*/ 325 h 473"/>
                <a:gd name="T62" fmla="*/ 373 w 545"/>
                <a:gd name="T63" fmla="*/ 374 h 473"/>
                <a:gd name="T64" fmla="*/ 388 w 545"/>
                <a:gd name="T65" fmla="*/ 414 h 473"/>
                <a:gd name="T66" fmla="*/ 384 w 545"/>
                <a:gd name="T67" fmla="*/ 431 h 473"/>
                <a:gd name="T68" fmla="*/ 421 w 545"/>
                <a:gd name="T69" fmla="*/ 453 h 473"/>
                <a:gd name="T70" fmla="*/ 509 w 545"/>
                <a:gd name="T71" fmla="*/ 428 h 473"/>
                <a:gd name="T72" fmla="*/ 526 w 545"/>
                <a:gd name="T73" fmla="*/ 388 h 473"/>
                <a:gd name="T74" fmla="*/ 437 w 545"/>
                <a:gd name="T75" fmla="*/ 237 h 473"/>
                <a:gd name="T76" fmla="*/ 317 w 545"/>
                <a:gd name="T77" fmla="*/ 127 h 473"/>
                <a:gd name="T78" fmla="*/ 127 w 545"/>
                <a:gd name="T79" fmla="*/ 43 h 473"/>
                <a:gd name="T80" fmla="*/ 330 w 545"/>
                <a:gd name="T81" fmla="*/ 168 h 473"/>
                <a:gd name="T82" fmla="*/ 404 w 545"/>
                <a:gd name="T83" fmla="*/ 247 h 473"/>
                <a:gd name="T84" fmla="*/ 358 w 545"/>
                <a:gd name="T85" fmla="*/ 321 h 473"/>
                <a:gd name="T86" fmla="*/ 346 w 545"/>
                <a:gd name="T87" fmla="*/ 267 h 473"/>
                <a:gd name="T88" fmla="*/ 310 w 545"/>
                <a:gd name="T89" fmla="*/ 216 h 473"/>
                <a:gd name="T90" fmla="*/ 292 w 545"/>
                <a:gd name="T91" fmla="*/ 202 h 473"/>
                <a:gd name="T92" fmla="*/ 358 w 545"/>
                <a:gd name="T93" fmla="*/ 321 h 473"/>
                <a:gd name="T94" fmla="*/ 172 w 545"/>
                <a:gd name="T95" fmla="*/ 7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5" h="473">
                  <a:moveTo>
                    <a:pt x="0" y="10"/>
                  </a:moveTo>
                  <a:cubicBezTo>
                    <a:pt x="7" y="1"/>
                    <a:pt x="15" y="0"/>
                    <a:pt x="24" y="2"/>
                  </a:cubicBezTo>
                  <a:cubicBezTo>
                    <a:pt x="30" y="4"/>
                    <a:pt x="37" y="5"/>
                    <a:pt x="43" y="7"/>
                  </a:cubicBezTo>
                  <a:cubicBezTo>
                    <a:pt x="52" y="10"/>
                    <a:pt x="61" y="12"/>
                    <a:pt x="70" y="13"/>
                  </a:cubicBezTo>
                  <a:cubicBezTo>
                    <a:pt x="92" y="16"/>
                    <a:pt x="113" y="20"/>
                    <a:pt x="134" y="25"/>
                  </a:cubicBezTo>
                  <a:cubicBezTo>
                    <a:pt x="155" y="31"/>
                    <a:pt x="176" y="38"/>
                    <a:pt x="198" y="45"/>
                  </a:cubicBezTo>
                  <a:cubicBezTo>
                    <a:pt x="229" y="55"/>
                    <a:pt x="259" y="69"/>
                    <a:pt x="288" y="87"/>
                  </a:cubicBezTo>
                  <a:cubicBezTo>
                    <a:pt x="316" y="105"/>
                    <a:pt x="344" y="124"/>
                    <a:pt x="371" y="144"/>
                  </a:cubicBezTo>
                  <a:cubicBezTo>
                    <a:pt x="380" y="151"/>
                    <a:pt x="389" y="159"/>
                    <a:pt x="397" y="168"/>
                  </a:cubicBezTo>
                  <a:cubicBezTo>
                    <a:pt x="420" y="192"/>
                    <a:pt x="443" y="218"/>
                    <a:pt x="464" y="244"/>
                  </a:cubicBezTo>
                  <a:cubicBezTo>
                    <a:pt x="470" y="251"/>
                    <a:pt x="476" y="257"/>
                    <a:pt x="483" y="264"/>
                  </a:cubicBezTo>
                  <a:cubicBezTo>
                    <a:pt x="497" y="278"/>
                    <a:pt x="509" y="295"/>
                    <a:pt x="521" y="311"/>
                  </a:cubicBezTo>
                  <a:cubicBezTo>
                    <a:pt x="536" y="332"/>
                    <a:pt x="542" y="356"/>
                    <a:pt x="544" y="381"/>
                  </a:cubicBezTo>
                  <a:cubicBezTo>
                    <a:pt x="545" y="398"/>
                    <a:pt x="539" y="415"/>
                    <a:pt x="527" y="428"/>
                  </a:cubicBezTo>
                  <a:cubicBezTo>
                    <a:pt x="523" y="433"/>
                    <a:pt x="519" y="438"/>
                    <a:pt x="514" y="442"/>
                  </a:cubicBezTo>
                  <a:cubicBezTo>
                    <a:pt x="509" y="447"/>
                    <a:pt x="504" y="451"/>
                    <a:pt x="498" y="455"/>
                  </a:cubicBezTo>
                  <a:cubicBezTo>
                    <a:pt x="490" y="461"/>
                    <a:pt x="480" y="465"/>
                    <a:pt x="470" y="469"/>
                  </a:cubicBezTo>
                  <a:cubicBezTo>
                    <a:pt x="469" y="469"/>
                    <a:pt x="468" y="470"/>
                    <a:pt x="467" y="470"/>
                  </a:cubicBezTo>
                  <a:cubicBezTo>
                    <a:pt x="454" y="470"/>
                    <a:pt x="442" y="473"/>
                    <a:pt x="430" y="470"/>
                  </a:cubicBezTo>
                  <a:cubicBezTo>
                    <a:pt x="425" y="469"/>
                    <a:pt x="420" y="468"/>
                    <a:pt x="414" y="467"/>
                  </a:cubicBezTo>
                  <a:cubicBezTo>
                    <a:pt x="401" y="466"/>
                    <a:pt x="390" y="460"/>
                    <a:pt x="380" y="452"/>
                  </a:cubicBezTo>
                  <a:cubicBezTo>
                    <a:pt x="364" y="438"/>
                    <a:pt x="355" y="421"/>
                    <a:pt x="350" y="400"/>
                  </a:cubicBezTo>
                  <a:cubicBezTo>
                    <a:pt x="350" y="397"/>
                    <a:pt x="348" y="393"/>
                    <a:pt x="347" y="390"/>
                  </a:cubicBezTo>
                  <a:cubicBezTo>
                    <a:pt x="345" y="386"/>
                    <a:pt x="344" y="383"/>
                    <a:pt x="345" y="379"/>
                  </a:cubicBezTo>
                  <a:cubicBezTo>
                    <a:pt x="346" y="378"/>
                    <a:pt x="345" y="375"/>
                    <a:pt x="344" y="373"/>
                  </a:cubicBezTo>
                  <a:cubicBezTo>
                    <a:pt x="335" y="362"/>
                    <a:pt x="331" y="349"/>
                    <a:pt x="325" y="337"/>
                  </a:cubicBezTo>
                  <a:cubicBezTo>
                    <a:pt x="318" y="322"/>
                    <a:pt x="311" y="307"/>
                    <a:pt x="302" y="293"/>
                  </a:cubicBezTo>
                  <a:cubicBezTo>
                    <a:pt x="278" y="254"/>
                    <a:pt x="252" y="216"/>
                    <a:pt x="222" y="182"/>
                  </a:cubicBezTo>
                  <a:cubicBezTo>
                    <a:pt x="184" y="138"/>
                    <a:pt x="142" y="98"/>
                    <a:pt x="93" y="67"/>
                  </a:cubicBezTo>
                  <a:cubicBezTo>
                    <a:pt x="73" y="55"/>
                    <a:pt x="53" y="42"/>
                    <a:pt x="33" y="29"/>
                  </a:cubicBezTo>
                  <a:cubicBezTo>
                    <a:pt x="25" y="24"/>
                    <a:pt x="16" y="19"/>
                    <a:pt x="7" y="14"/>
                  </a:cubicBezTo>
                  <a:cubicBezTo>
                    <a:pt x="5" y="13"/>
                    <a:pt x="3" y="12"/>
                    <a:pt x="0" y="10"/>
                  </a:cubicBezTo>
                  <a:close/>
                  <a:moveTo>
                    <a:pt x="188" y="84"/>
                  </a:moveTo>
                  <a:cubicBezTo>
                    <a:pt x="186" y="83"/>
                    <a:pt x="184" y="81"/>
                    <a:pt x="182" y="80"/>
                  </a:cubicBezTo>
                  <a:cubicBezTo>
                    <a:pt x="182" y="79"/>
                    <a:pt x="181" y="79"/>
                    <a:pt x="182" y="79"/>
                  </a:cubicBezTo>
                  <a:cubicBezTo>
                    <a:pt x="181" y="79"/>
                    <a:pt x="182" y="79"/>
                    <a:pt x="183" y="79"/>
                  </a:cubicBezTo>
                  <a:cubicBezTo>
                    <a:pt x="183" y="82"/>
                    <a:pt x="186" y="83"/>
                    <a:pt x="188" y="84"/>
                  </a:cubicBezTo>
                  <a:cubicBezTo>
                    <a:pt x="189" y="86"/>
                    <a:pt x="191" y="87"/>
                    <a:pt x="193" y="87"/>
                  </a:cubicBezTo>
                  <a:cubicBezTo>
                    <a:pt x="196" y="91"/>
                    <a:pt x="200" y="94"/>
                    <a:pt x="204" y="98"/>
                  </a:cubicBezTo>
                  <a:cubicBezTo>
                    <a:pt x="220" y="111"/>
                    <a:pt x="237" y="124"/>
                    <a:pt x="253" y="139"/>
                  </a:cubicBezTo>
                  <a:cubicBezTo>
                    <a:pt x="267" y="152"/>
                    <a:pt x="281" y="166"/>
                    <a:pt x="295" y="178"/>
                  </a:cubicBezTo>
                  <a:cubicBezTo>
                    <a:pt x="297" y="180"/>
                    <a:pt x="299" y="182"/>
                    <a:pt x="301" y="184"/>
                  </a:cubicBezTo>
                  <a:cubicBezTo>
                    <a:pt x="316" y="204"/>
                    <a:pt x="332" y="223"/>
                    <a:pt x="346" y="244"/>
                  </a:cubicBezTo>
                  <a:cubicBezTo>
                    <a:pt x="356" y="258"/>
                    <a:pt x="367" y="272"/>
                    <a:pt x="373" y="288"/>
                  </a:cubicBezTo>
                  <a:cubicBezTo>
                    <a:pt x="373" y="289"/>
                    <a:pt x="374" y="289"/>
                    <a:pt x="375" y="290"/>
                  </a:cubicBezTo>
                  <a:cubicBezTo>
                    <a:pt x="386" y="284"/>
                    <a:pt x="398" y="278"/>
                    <a:pt x="411" y="272"/>
                  </a:cubicBezTo>
                  <a:cubicBezTo>
                    <a:pt x="402" y="261"/>
                    <a:pt x="394" y="251"/>
                    <a:pt x="386" y="241"/>
                  </a:cubicBezTo>
                  <a:cubicBezTo>
                    <a:pt x="376" y="231"/>
                    <a:pt x="366" y="221"/>
                    <a:pt x="356" y="210"/>
                  </a:cubicBezTo>
                  <a:cubicBezTo>
                    <a:pt x="341" y="194"/>
                    <a:pt x="325" y="178"/>
                    <a:pt x="306" y="166"/>
                  </a:cubicBezTo>
                  <a:cubicBezTo>
                    <a:pt x="301" y="162"/>
                    <a:pt x="296" y="157"/>
                    <a:pt x="291" y="153"/>
                  </a:cubicBezTo>
                  <a:cubicBezTo>
                    <a:pt x="262" y="130"/>
                    <a:pt x="232" y="109"/>
                    <a:pt x="201" y="91"/>
                  </a:cubicBezTo>
                  <a:cubicBezTo>
                    <a:pt x="198" y="89"/>
                    <a:pt x="195" y="89"/>
                    <a:pt x="193" y="88"/>
                  </a:cubicBezTo>
                  <a:cubicBezTo>
                    <a:pt x="193" y="84"/>
                    <a:pt x="190" y="85"/>
                    <a:pt x="188" y="84"/>
                  </a:cubicBezTo>
                  <a:close/>
                  <a:moveTo>
                    <a:pt x="52" y="24"/>
                  </a:moveTo>
                  <a:cubicBezTo>
                    <a:pt x="51" y="27"/>
                    <a:pt x="53" y="28"/>
                    <a:pt x="55" y="29"/>
                  </a:cubicBezTo>
                  <a:cubicBezTo>
                    <a:pt x="74" y="40"/>
                    <a:pt x="93" y="51"/>
                    <a:pt x="112" y="63"/>
                  </a:cubicBezTo>
                  <a:cubicBezTo>
                    <a:pt x="156" y="92"/>
                    <a:pt x="193" y="128"/>
                    <a:pt x="228" y="167"/>
                  </a:cubicBezTo>
                  <a:cubicBezTo>
                    <a:pt x="264" y="207"/>
                    <a:pt x="294" y="252"/>
                    <a:pt x="322" y="299"/>
                  </a:cubicBezTo>
                  <a:cubicBezTo>
                    <a:pt x="323" y="301"/>
                    <a:pt x="324" y="302"/>
                    <a:pt x="325" y="304"/>
                  </a:cubicBezTo>
                  <a:cubicBezTo>
                    <a:pt x="326" y="303"/>
                    <a:pt x="326" y="302"/>
                    <a:pt x="326" y="301"/>
                  </a:cubicBezTo>
                  <a:cubicBezTo>
                    <a:pt x="320" y="285"/>
                    <a:pt x="314" y="268"/>
                    <a:pt x="305" y="253"/>
                  </a:cubicBezTo>
                  <a:cubicBezTo>
                    <a:pt x="296" y="239"/>
                    <a:pt x="288" y="225"/>
                    <a:pt x="279" y="211"/>
                  </a:cubicBezTo>
                  <a:cubicBezTo>
                    <a:pt x="277" y="206"/>
                    <a:pt x="274" y="202"/>
                    <a:pt x="271" y="198"/>
                  </a:cubicBezTo>
                  <a:cubicBezTo>
                    <a:pt x="239" y="157"/>
                    <a:pt x="204" y="119"/>
                    <a:pt x="163" y="87"/>
                  </a:cubicBezTo>
                  <a:cubicBezTo>
                    <a:pt x="137" y="67"/>
                    <a:pt x="110" y="49"/>
                    <a:pt x="80" y="36"/>
                  </a:cubicBezTo>
                  <a:cubicBezTo>
                    <a:pt x="70" y="32"/>
                    <a:pt x="61" y="28"/>
                    <a:pt x="52" y="24"/>
                  </a:cubicBezTo>
                  <a:cubicBezTo>
                    <a:pt x="50" y="24"/>
                    <a:pt x="49" y="23"/>
                    <a:pt x="48" y="22"/>
                  </a:cubicBezTo>
                  <a:cubicBezTo>
                    <a:pt x="49" y="24"/>
                    <a:pt x="50" y="25"/>
                    <a:pt x="52" y="24"/>
                  </a:cubicBezTo>
                  <a:close/>
                  <a:moveTo>
                    <a:pt x="526" y="388"/>
                  </a:moveTo>
                  <a:cubicBezTo>
                    <a:pt x="526" y="387"/>
                    <a:pt x="525" y="386"/>
                    <a:pt x="524" y="386"/>
                  </a:cubicBezTo>
                  <a:cubicBezTo>
                    <a:pt x="526" y="382"/>
                    <a:pt x="527" y="378"/>
                    <a:pt x="528" y="374"/>
                  </a:cubicBezTo>
                  <a:cubicBezTo>
                    <a:pt x="529" y="371"/>
                    <a:pt x="530" y="368"/>
                    <a:pt x="529" y="365"/>
                  </a:cubicBezTo>
                  <a:cubicBezTo>
                    <a:pt x="526" y="347"/>
                    <a:pt x="521" y="331"/>
                    <a:pt x="508" y="318"/>
                  </a:cubicBezTo>
                  <a:cubicBezTo>
                    <a:pt x="505" y="315"/>
                    <a:pt x="501" y="312"/>
                    <a:pt x="497" y="311"/>
                  </a:cubicBezTo>
                  <a:cubicBezTo>
                    <a:pt x="492" y="311"/>
                    <a:pt x="490" y="309"/>
                    <a:pt x="487" y="306"/>
                  </a:cubicBezTo>
                  <a:cubicBezTo>
                    <a:pt x="478" y="298"/>
                    <a:pt x="468" y="294"/>
                    <a:pt x="454" y="294"/>
                  </a:cubicBezTo>
                  <a:cubicBezTo>
                    <a:pt x="456" y="297"/>
                    <a:pt x="457" y="299"/>
                    <a:pt x="458" y="301"/>
                  </a:cubicBezTo>
                  <a:cubicBezTo>
                    <a:pt x="456" y="303"/>
                    <a:pt x="455" y="305"/>
                    <a:pt x="452" y="308"/>
                  </a:cubicBezTo>
                  <a:cubicBezTo>
                    <a:pt x="449" y="304"/>
                    <a:pt x="446" y="301"/>
                    <a:pt x="442" y="298"/>
                  </a:cubicBezTo>
                  <a:cubicBezTo>
                    <a:pt x="440" y="295"/>
                    <a:pt x="438" y="293"/>
                    <a:pt x="436" y="292"/>
                  </a:cubicBezTo>
                  <a:cubicBezTo>
                    <a:pt x="431" y="288"/>
                    <a:pt x="424" y="288"/>
                    <a:pt x="418" y="293"/>
                  </a:cubicBezTo>
                  <a:cubicBezTo>
                    <a:pt x="422" y="296"/>
                    <a:pt x="427" y="298"/>
                    <a:pt x="432" y="301"/>
                  </a:cubicBezTo>
                  <a:cubicBezTo>
                    <a:pt x="436" y="305"/>
                    <a:pt x="441" y="307"/>
                    <a:pt x="445" y="313"/>
                  </a:cubicBezTo>
                  <a:cubicBezTo>
                    <a:pt x="436" y="315"/>
                    <a:pt x="431" y="309"/>
                    <a:pt x="425" y="305"/>
                  </a:cubicBezTo>
                  <a:cubicBezTo>
                    <a:pt x="418" y="302"/>
                    <a:pt x="412" y="298"/>
                    <a:pt x="406" y="294"/>
                  </a:cubicBezTo>
                  <a:cubicBezTo>
                    <a:pt x="402" y="296"/>
                    <a:pt x="398" y="298"/>
                    <a:pt x="394" y="300"/>
                  </a:cubicBezTo>
                  <a:cubicBezTo>
                    <a:pt x="402" y="307"/>
                    <a:pt x="414" y="308"/>
                    <a:pt x="418" y="323"/>
                  </a:cubicBezTo>
                  <a:cubicBezTo>
                    <a:pt x="411" y="319"/>
                    <a:pt x="408" y="315"/>
                    <a:pt x="403" y="312"/>
                  </a:cubicBezTo>
                  <a:cubicBezTo>
                    <a:pt x="398" y="310"/>
                    <a:pt x="393" y="306"/>
                    <a:pt x="388" y="303"/>
                  </a:cubicBezTo>
                  <a:cubicBezTo>
                    <a:pt x="386" y="305"/>
                    <a:pt x="384" y="307"/>
                    <a:pt x="383" y="308"/>
                  </a:cubicBezTo>
                  <a:cubicBezTo>
                    <a:pt x="383" y="313"/>
                    <a:pt x="389" y="315"/>
                    <a:pt x="386" y="320"/>
                  </a:cubicBezTo>
                  <a:cubicBezTo>
                    <a:pt x="384" y="319"/>
                    <a:pt x="381" y="319"/>
                    <a:pt x="378" y="319"/>
                  </a:cubicBezTo>
                  <a:cubicBezTo>
                    <a:pt x="377" y="321"/>
                    <a:pt x="376" y="323"/>
                    <a:pt x="376" y="325"/>
                  </a:cubicBezTo>
                  <a:cubicBezTo>
                    <a:pt x="376" y="331"/>
                    <a:pt x="374" y="337"/>
                    <a:pt x="372" y="343"/>
                  </a:cubicBezTo>
                  <a:cubicBezTo>
                    <a:pt x="370" y="351"/>
                    <a:pt x="369" y="359"/>
                    <a:pt x="372" y="367"/>
                  </a:cubicBezTo>
                  <a:cubicBezTo>
                    <a:pt x="373" y="369"/>
                    <a:pt x="373" y="371"/>
                    <a:pt x="373" y="374"/>
                  </a:cubicBezTo>
                  <a:cubicBezTo>
                    <a:pt x="372" y="375"/>
                    <a:pt x="370" y="377"/>
                    <a:pt x="369" y="378"/>
                  </a:cubicBezTo>
                  <a:cubicBezTo>
                    <a:pt x="370" y="390"/>
                    <a:pt x="375" y="400"/>
                    <a:pt x="384" y="408"/>
                  </a:cubicBezTo>
                  <a:cubicBezTo>
                    <a:pt x="386" y="409"/>
                    <a:pt x="387" y="412"/>
                    <a:pt x="388" y="414"/>
                  </a:cubicBezTo>
                  <a:cubicBezTo>
                    <a:pt x="388" y="414"/>
                    <a:pt x="387" y="415"/>
                    <a:pt x="387" y="415"/>
                  </a:cubicBezTo>
                  <a:cubicBezTo>
                    <a:pt x="384" y="415"/>
                    <a:pt x="382" y="410"/>
                    <a:pt x="378" y="410"/>
                  </a:cubicBezTo>
                  <a:cubicBezTo>
                    <a:pt x="377" y="418"/>
                    <a:pt x="379" y="425"/>
                    <a:pt x="384" y="431"/>
                  </a:cubicBezTo>
                  <a:cubicBezTo>
                    <a:pt x="385" y="432"/>
                    <a:pt x="385" y="432"/>
                    <a:pt x="385" y="433"/>
                  </a:cubicBezTo>
                  <a:cubicBezTo>
                    <a:pt x="388" y="441"/>
                    <a:pt x="395" y="445"/>
                    <a:pt x="402" y="447"/>
                  </a:cubicBezTo>
                  <a:cubicBezTo>
                    <a:pt x="408" y="450"/>
                    <a:pt x="415" y="451"/>
                    <a:pt x="421" y="453"/>
                  </a:cubicBezTo>
                  <a:cubicBezTo>
                    <a:pt x="434" y="458"/>
                    <a:pt x="448" y="456"/>
                    <a:pt x="461" y="456"/>
                  </a:cubicBezTo>
                  <a:cubicBezTo>
                    <a:pt x="462" y="456"/>
                    <a:pt x="464" y="456"/>
                    <a:pt x="465" y="455"/>
                  </a:cubicBezTo>
                  <a:cubicBezTo>
                    <a:pt x="482" y="450"/>
                    <a:pt x="498" y="442"/>
                    <a:pt x="509" y="428"/>
                  </a:cubicBezTo>
                  <a:cubicBezTo>
                    <a:pt x="511" y="426"/>
                    <a:pt x="512" y="424"/>
                    <a:pt x="514" y="422"/>
                  </a:cubicBezTo>
                  <a:cubicBezTo>
                    <a:pt x="526" y="412"/>
                    <a:pt x="530" y="398"/>
                    <a:pt x="530" y="382"/>
                  </a:cubicBezTo>
                  <a:cubicBezTo>
                    <a:pt x="529" y="384"/>
                    <a:pt x="527" y="386"/>
                    <a:pt x="526" y="388"/>
                  </a:cubicBezTo>
                  <a:close/>
                  <a:moveTo>
                    <a:pt x="471" y="278"/>
                  </a:moveTo>
                  <a:cubicBezTo>
                    <a:pt x="472" y="275"/>
                    <a:pt x="470" y="274"/>
                    <a:pt x="469" y="273"/>
                  </a:cubicBezTo>
                  <a:cubicBezTo>
                    <a:pt x="459" y="261"/>
                    <a:pt x="448" y="250"/>
                    <a:pt x="437" y="237"/>
                  </a:cubicBezTo>
                  <a:cubicBezTo>
                    <a:pt x="420" y="216"/>
                    <a:pt x="401" y="198"/>
                    <a:pt x="383" y="178"/>
                  </a:cubicBezTo>
                  <a:cubicBezTo>
                    <a:pt x="364" y="158"/>
                    <a:pt x="340" y="145"/>
                    <a:pt x="319" y="128"/>
                  </a:cubicBezTo>
                  <a:cubicBezTo>
                    <a:pt x="318" y="128"/>
                    <a:pt x="318" y="127"/>
                    <a:pt x="317" y="127"/>
                  </a:cubicBezTo>
                  <a:cubicBezTo>
                    <a:pt x="289" y="108"/>
                    <a:pt x="261" y="90"/>
                    <a:pt x="230" y="76"/>
                  </a:cubicBezTo>
                  <a:cubicBezTo>
                    <a:pt x="194" y="60"/>
                    <a:pt x="157" y="49"/>
                    <a:pt x="119" y="38"/>
                  </a:cubicBezTo>
                  <a:cubicBezTo>
                    <a:pt x="121" y="40"/>
                    <a:pt x="124" y="42"/>
                    <a:pt x="127" y="43"/>
                  </a:cubicBezTo>
                  <a:cubicBezTo>
                    <a:pt x="139" y="48"/>
                    <a:pt x="152" y="53"/>
                    <a:pt x="164" y="58"/>
                  </a:cubicBezTo>
                  <a:cubicBezTo>
                    <a:pt x="178" y="63"/>
                    <a:pt x="190" y="70"/>
                    <a:pt x="203" y="77"/>
                  </a:cubicBezTo>
                  <a:cubicBezTo>
                    <a:pt x="248" y="103"/>
                    <a:pt x="289" y="136"/>
                    <a:pt x="330" y="168"/>
                  </a:cubicBezTo>
                  <a:cubicBezTo>
                    <a:pt x="334" y="171"/>
                    <a:pt x="338" y="175"/>
                    <a:pt x="341" y="178"/>
                  </a:cubicBezTo>
                  <a:cubicBezTo>
                    <a:pt x="358" y="195"/>
                    <a:pt x="374" y="212"/>
                    <a:pt x="390" y="229"/>
                  </a:cubicBezTo>
                  <a:cubicBezTo>
                    <a:pt x="395" y="235"/>
                    <a:pt x="400" y="241"/>
                    <a:pt x="404" y="247"/>
                  </a:cubicBezTo>
                  <a:cubicBezTo>
                    <a:pt x="410" y="255"/>
                    <a:pt x="416" y="263"/>
                    <a:pt x="422" y="272"/>
                  </a:cubicBezTo>
                  <a:cubicBezTo>
                    <a:pt x="439" y="269"/>
                    <a:pt x="455" y="277"/>
                    <a:pt x="471" y="278"/>
                  </a:cubicBezTo>
                  <a:close/>
                  <a:moveTo>
                    <a:pt x="358" y="321"/>
                  </a:moveTo>
                  <a:cubicBezTo>
                    <a:pt x="360" y="315"/>
                    <a:pt x="362" y="310"/>
                    <a:pt x="364" y="305"/>
                  </a:cubicBezTo>
                  <a:cubicBezTo>
                    <a:pt x="366" y="301"/>
                    <a:pt x="365" y="297"/>
                    <a:pt x="363" y="293"/>
                  </a:cubicBezTo>
                  <a:cubicBezTo>
                    <a:pt x="358" y="284"/>
                    <a:pt x="354" y="274"/>
                    <a:pt x="346" y="267"/>
                  </a:cubicBezTo>
                  <a:cubicBezTo>
                    <a:pt x="343" y="264"/>
                    <a:pt x="342" y="260"/>
                    <a:pt x="339" y="257"/>
                  </a:cubicBezTo>
                  <a:cubicBezTo>
                    <a:pt x="336" y="252"/>
                    <a:pt x="334" y="248"/>
                    <a:pt x="331" y="244"/>
                  </a:cubicBezTo>
                  <a:cubicBezTo>
                    <a:pt x="324" y="234"/>
                    <a:pt x="317" y="225"/>
                    <a:pt x="310" y="216"/>
                  </a:cubicBezTo>
                  <a:cubicBezTo>
                    <a:pt x="304" y="208"/>
                    <a:pt x="298" y="200"/>
                    <a:pt x="292" y="193"/>
                  </a:cubicBezTo>
                  <a:cubicBezTo>
                    <a:pt x="289" y="189"/>
                    <a:pt x="286" y="186"/>
                    <a:pt x="280" y="183"/>
                  </a:cubicBezTo>
                  <a:cubicBezTo>
                    <a:pt x="285" y="191"/>
                    <a:pt x="289" y="196"/>
                    <a:pt x="292" y="202"/>
                  </a:cubicBezTo>
                  <a:cubicBezTo>
                    <a:pt x="301" y="219"/>
                    <a:pt x="311" y="236"/>
                    <a:pt x="322" y="252"/>
                  </a:cubicBezTo>
                  <a:cubicBezTo>
                    <a:pt x="335" y="272"/>
                    <a:pt x="346" y="293"/>
                    <a:pt x="355" y="315"/>
                  </a:cubicBezTo>
                  <a:cubicBezTo>
                    <a:pt x="355" y="317"/>
                    <a:pt x="356" y="318"/>
                    <a:pt x="358" y="321"/>
                  </a:cubicBezTo>
                  <a:close/>
                  <a:moveTo>
                    <a:pt x="173" y="75"/>
                  </a:moveTo>
                  <a:cubicBezTo>
                    <a:pt x="173" y="74"/>
                    <a:pt x="172" y="74"/>
                    <a:pt x="172" y="74"/>
                  </a:cubicBezTo>
                  <a:cubicBezTo>
                    <a:pt x="172" y="74"/>
                    <a:pt x="172" y="75"/>
                    <a:pt x="172" y="75"/>
                  </a:cubicBezTo>
                  <a:cubicBezTo>
                    <a:pt x="173" y="75"/>
                    <a:pt x="173" y="7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67"/>
            <p:cNvSpPr/>
            <p:nvPr/>
          </p:nvSpPr>
          <p:spPr bwMode="auto">
            <a:xfrm>
              <a:off x="8869363" y="7354888"/>
              <a:ext cx="123825" cy="125413"/>
            </a:xfrm>
            <a:custGeom>
              <a:avLst/>
              <a:gdLst>
                <a:gd name="T0" fmla="*/ 44 w 44"/>
                <a:gd name="T1" fmla="*/ 45 h 45"/>
                <a:gd name="T2" fmla="*/ 31 w 44"/>
                <a:gd name="T3" fmla="*/ 33 h 45"/>
                <a:gd name="T4" fmla="*/ 19 w 44"/>
                <a:gd name="T5" fmla="*/ 33 h 45"/>
                <a:gd name="T6" fmla="*/ 6 w 44"/>
                <a:gd name="T7" fmla="*/ 18 h 45"/>
                <a:gd name="T8" fmla="*/ 1 w 44"/>
                <a:gd name="T9" fmla="*/ 8 h 45"/>
                <a:gd name="T10" fmla="*/ 9 w 44"/>
                <a:gd name="T11" fmla="*/ 2 h 45"/>
                <a:gd name="T12" fmla="*/ 15 w 44"/>
                <a:gd name="T13" fmla="*/ 6 h 45"/>
                <a:gd name="T14" fmla="*/ 44 w 44"/>
                <a:gd name="T15" fmla="*/ 39 h 45"/>
                <a:gd name="T16" fmla="*/ 44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4" y="45"/>
                  </a:moveTo>
                  <a:cubicBezTo>
                    <a:pt x="38" y="40"/>
                    <a:pt x="35" y="36"/>
                    <a:pt x="31" y="33"/>
                  </a:cubicBezTo>
                  <a:cubicBezTo>
                    <a:pt x="27" y="29"/>
                    <a:pt x="23" y="30"/>
                    <a:pt x="19" y="33"/>
                  </a:cubicBezTo>
                  <a:cubicBezTo>
                    <a:pt x="14" y="29"/>
                    <a:pt x="10" y="24"/>
                    <a:pt x="6" y="18"/>
                  </a:cubicBezTo>
                  <a:cubicBezTo>
                    <a:pt x="3" y="16"/>
                    <a:pt x="2" y="12"/>
                    <a:pt x="1" y="8"/>
                  </a:cubicBezTo>
                  <a:cubicBezTo>
                    <a:pt x="0" y="4"/>
                    <a:pt x="4" y="0"/>
                    <a:pt x="9" y="2"/>
                  </a:cubicBezTo>
                  <a:cubicBezTo>
                    <a:pt x="11" y="3"/>
                    <a:pt x="14" y="4"/>
                    <a:pt x="15" y="6"/>
                  </a:cubicBezTo>
                  <a:cubicBezTo>
                    <a:pt x="23" y="18"/>
                    <a:pt x="34" y="28"/>
                    <a:pt x="44" y="39"/>
                  </a:cubicBezTo>
                  <a:cubicBezTo>
                    <a:pt x="44" y="39"/>
                    <a:pt x="44" y="41"/>
                    <a:pt x="44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8"/>
            <p:cNvSpPr/>
            <p:nvPr/>
          </p:nvSpPr>
          <p:spPr bwMode="auto">
            <a:xfrm>
              <a:off x="8886825" y="7450138"/>
              <a:ext cx="73025" cy="69850"/>
            </a:xfrm>
            <a:custGeom>
              <a:avLst/>
              <a:gdLst>
                <a:gd name="T0" fmla="*/ 26 w 26"/>
                <a:gd name="T1" fmla="*/ 24 h 25"/>
                <a:gd name="T2" fmla="*/ 23 w 26"/>
                <a:gd name="T3" fmla="*/ 25 h 25"/>
                <a:gd name="T4" fmla="*/ 0 w 26"/>
                <a:gd name="T5" fmla="*/ 6 h 25"/>
                <a:gd name="T6" fmla="*/ 1 w 26"/>
                <a:gd name="T7" fmla="*/ 2 h 25"/>
                <a:gd name="T8" fmla="*/ 5 w 26"/>
                <a:gd name="T9" fmla="*/ 1 h 25"/>
                <a:gd name="T10" fmla="*/ 26 w 26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5" y="25"/>
                    <a:pt x="24" y="25"/>
                    <a:pt x="23" y="25"/>
                  </a:cubicBezTo>
                  <a:cubicBezTo>
                    <a:pt x="14" y="21"/>
                    <a:pt x="6" y="15"/>
                    <a:pt x="0" y="6"/>
                  </a:cubicBezTo>
                  <a:cubicBezTo>
                    <a:pt x="0" y="5"/>
                    <a:pt x="0" y="2"/>
                    <a:pt x="1" y="2"/>
                  </a:cubicBezTo>
                  <a:cubicBezTo>
                    <a:pt x="1" y="1"/>
                    <a:pt x="4" y="0"/>
                    <a:pt x="5" y="1"/>
                  </a:cubicBezTo>
                  <a:cubicBezTo>
                    <a:pt x="14" y="7"/>
                    <a:pt x="23" y="13"/>
                    <a:pt x="2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9"/>
            <p:cNvSpPr/>
            <p:nvPr/>
          </p:nvSpPr>
          <p:spPr bwMode="auto">
            <a:xfrm>
              <a:off x="9102725" y="7285038"/>
              <a:ext cx="22225" cy="19050"/>
            </a:xfrm>
            <a:custGeom>
              <a:avLst/>
              <a:gdLst>
                <a:gd name="T0" fmla="*/ 2 w 8"/>
                <a:gd name="T1" fmla="*/ 0 h 7"/>
                <a:gd name="T2" fmla="*/ 8 w 8"/>
                <a:gd name="T3" fmla="*/ 4 h 7"/>
                <a:gd name="T4" fmla="*/ 8 w 8"/>
                <a:gd name="T5" fmla="*/ 6 h 7"/>
                <a:gd name="T6" fmla="*/ 6 w 8"/>
                <a:gd name="T7" fmla="*/ 6 h 7"/>
                <a:gd name="T8" fmla="*/ 0 w 8"/>
                <a:gd name="T9" fmla="*/ 1 h 7"/>
                <a:gd name="T10" fmla="*/ 2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cubicBezTo>
                    <a:pt x="4" y="1"/>
                    <a:pt x="6" y="2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6"/>
                    <a:pt x="6" y="7"/>
                    <a:pt x="6" y="6"/>
                  </a:cubicBezTo>
                  <a:cubicBezTo>
                    <a:pt x="4" y="5"/>
                    <a:pt x="2" y="3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53"/>
            <p:cNvSpPr/>
            <p:nvPr/>
          </p:nvSpPr>
          <p:spPr bwMode="auto">
            <a:xfrm>
              <a:off x="8905875" y="6519863"/>
              <a:ext cx="552450" cy="534988"/>
            </a:xfrm>
            <a:custGeom>
              <a:avLst/>
              <a:gdLst>
                <a:gd name="T0" fmla="*/ 191 w 197"/>
                <a:gd name="T1" fmla="*/ 172 h 191"/>
                <a:gd name="T2" fmla="*/ 104 w 197"/>
                <a:gd name="T3" fmla="*/ 64 h 191"/>
                <a:gd name="T4" fmla="*/ 57 w 197"/>
                <a:gd name="T5" fmla="*/ 26 h 191"/>
                <a:gd name="T6" fmla="*/ 8 w 197"/>
                <a:gd name="T7" fmla="*/ 1 h 191"/>
                <a:gd name="T8" fmla="*/ 6 w 197"/>
                <a:gd name="T9" fmla="*/ 9 h 191"/>
                <a:gd name="T10" fmla="*/ 53 w 197"/>
                <a:gd name="T11" fmla="*/ 43 h 191"/>
                <a:gd name="T12" fmla="*/ 94 w 197"/>
                <a:gd name="T13" fmla="*/ 85 h 191"/>
                <a:gd name="T14" fmla="*/ 176 w 197"/>
                <a:gd name="T15" fmla="*/ 184 h 191"/>
                <a:gd name="T16" fmla="*/ 191 w 197"/>
                <a:gd name="T17" fmla="*/ 17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91">
                  <a:moveTo>
                    <a:pt x="191" y="172"/>
                  </a:moveTo>
                  <a:cubicBezTo>
                    <a:pt x="166" y="133"/>
                    <a:pt x="135" y="99"/>
                    <a:pt x="104" y="64"/>
                  </a:cubicBezTo>
                  <a:cubicBezTo>
                    <a:pt x="90" y="50"/>
                    <a:pt x="74" y="38"/>
                    <a:pt x="57" y="26"/>
                  </a:cubicBezTo>
                  <a:cubicBezTo>
                    <a:pt x="44" y="16"/>
                    <a:pt x="25" y="4"/>
                    <a:pt x="8" y="1"/>
                  </a:cubicBezTo>
                  <a:cubicBezTo>
                    <a:pt x="3" y="0"/>
                    <a:pt x="0" y="8"/>
                    <a:pt x="6" y="9"/>
                  </a:cubicBezTo>
                  <a:cubicBezTo>
                    <a:pt x="23" y="13"/>
                    <a:pt x="40" y="32"/>
                    <a:pt x="53" y="43"/>
                  </a:cubicBezTo>
                  <a:cubicBezTo>
                    <a:pt x="67" y="57"/>
                    <a:pt x="81" y="70"/>
                    <a:pt x="94" y="85"/>
                  </a:cubicBezTo>
                  <a:cubicBezTo>
                    <a:pt x="121" y="118"/>
                    <a:pt x="146" y="153"/>
                    <a:pt x="176" y="184"/>
                  </a:cubicBezTo>
                  <a:cubicBezTo>
                    <a:pt x="184" y="191"/>
                    <a:pt x="197" y="181"/>
                    <a:pt x="191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54"/>
            <p:cNvSpPr/>
            <p:nvPr/>
          </p:nvSpPr>
          <p:spPr bwMode="auto">
            <a:xfrm>
              <a:off x="9093200" y="6499225"/>
              <a:ext cx="333375" cy="381000"/>
            </a:xfrm>
            <a:custGeom>
              <a:avLst/>
              <a:gdLst>
                <a:gd name="T0" fmla="*/ 115 w 119"/>
                <a:gd name="T1" fmla="*/ 124 h 136"/>
                <a:gd name="T2" fmla="*/ 11 w 119"/>
                <a:gd name="T3" fmla="*/ 4 h 136"/>
                <a:gd name="T4" fmla="*/ 4 w 119"/>
                <a:gd name="T5" fmla="*/ 12 h 136"/>
                <a:gd name="T6" fmla="*/ 108 w 119"/>
                <a:gd name="T7" fmla="*/ 132 h 136"/>
                <a:gd name="T8" fmla="*/ 115 w 119"/>
                <a:gd name="T9" fmla="*/ 1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6">
                  <a:moveTo>
                    <a:pt x="115" y="124"/>
                  </a:moveTo>
                  <a:cubicBezTo>
                    <a:pt x="81" y="84"/>
                    <a:pt x="51" y="40"/>
                    <a:pt x="11" y="4"/>
                  </a:cubicBezTo>
                  <a:cubicBezTo>
                    <a:pt x="7" y="0"/>
                    <a:pt x="0" y="7"/>
                    <a:pt x="4" y="12"/>
                  </a:cubicBezTo>
                  <a:cubicBezTo>
                    <a:pt x="43" y="48"/>
                    <a:pt x="72" y="93"/>
                    <a:pt x="108" y="132"/>
                  </a:cubicBezTo>
                  <a:cubicBezTo>
                    <a:pt x="113" y="136"/>
                    <a:pt x="119" y="129"/>
                    <a:pt x="115" y="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75141" y="1355359"/>
            <a:ext cx="401638" cy="495300"/>
            <a:chOff x="8759825" y="4286250"/>
            <a:chExt cx="401638" cy="495300"/>
          </a:xfrm>
        </p:grpSpPr>
        <p:sp>
          <p:nvSpPr>
            <p:cNvPr id="57" name="Freeform 5"/>
            <p:cNvSpPr/>
            <p:nvPr/>
          </p:nvSpPr>
          <p:spPr bwMode="auto">
            <a:xfrm>
              <a:off x="8818563" y="4408488"/>
              <a:ext cx="285750" cy="285750"/>
            </a:xfrm>
            <a:custGeom>
              <a:avLst/>
              <a:gdLst>
                <a:gd name="T0" fmla="*/ 0 w 102"/>
                <a:gd name="T1" fmla="*/ 31 h 102"/>
                <a:gd name="T2" fmla="*/ 3 w 102"/>
                <a:gd name="T3" fmla="*/ 28 h 102"/>
                <a:gd name="T4" fmla="*/ 45 w 102"/>
                <a:gd name="T5" fmla="*/ 0 h 102"/>
                <a:gd name="T6" fmla="*/ 44 w 102"/>
                <a:gd name="T7" fmla="*/ 3 h 102"/>
                <a:gd name="T8" fmla="*/ 34 w 102"/>
                <a:gd name="T9" fmla="*/ 13 h 102"/>
                <a:gd name="T10" fmla="*/ 30 w 102"/>
                <a:gd name="T11" fmla="*/ 18 h 102"/>
                <a:gd name="T12" fmla="*/ 34 w 102"/>
                <a:gd name="T13" fmla="*/ 29 h 102"/>
                <a:gd name="T14" fmla="*/ 40 w 102"/>
                <a:gd name="T15" fmla="*/ 31 h 102"/>
                <a:gd name="T16" fmla="*/ 77 w 102"/>
                <a:gd name="T17" fmla="*/ 45 h 102"/>
                <a:gd name="T18" fmla="*/ 98 w 102"/>
                <a:gd name="T19" fmla="*/ 56 h 102"/>
                <a:gd name="T20" fmla="*/ 102 w 102"/>
                <a:gd name="T21" fmla="*/ 59 h 102"/>
                <a:gd name="T22" fmla="*/ 99 w 102"/>
                <a:gd name="T23" fmla="*/ 64 h 102"/>
                <a:gd name="T24" fmla="*/ 74 w 102"/>
                <a:gd name="T25" fmla="*/ 85 h 102"/>
                <a:gd name="T26" fmla="*/ 52 w 102"/>
                <a:gd name="T27" fmla="*/ 99 h 102"/>
                <a:gd name="T28" fmla="*/ 45 w 102"/>
                <a:gd name="T29" fmla="*/ 102 h 102"/>
                <a:gd name="T30" fmla="*/ 48 w 102"/>
                <a:gd name="T31" fmla="*/ 96 h 102"/>
                <a:gd name="T32" fmla="*/ 59 w 102"/>
                <a:gd name="T33" fmla="*/ 77 h 102"/>
                <a:gd name="T34" fmla="*/ 64 w 102"/>
                <a:gd name="T35" fmla="*/ 65 h 102"/>
                <a:gd name="T36" fmla="*/ 59 w 102"/>
                <a:gd name="T37" fmla="*/ 56 h 102"/>
                <a:gd name="T38" fmla="*/ 41 w 102"/>
                <a:gd name="T39" fmla="*/ 51 h 102"/>
                <a:gd name="T40" fmla="*/ 5 w 102"/>
                <a:gd name="T41" fmla="*/ 34 h 102"/>
                <a:gd name="T42" fmla="*/ 0 w 102"/>
                <a:gd name="T4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02">
                  <a:moveTo>
                    <a:pt x="0" y="31"/>
                  </a:moveTo>
                  <a:cubicBezTo>
                    <a:pt x="1" y="30"/>
                    <a:pt x="2" y="28"/>
                    <a:pt x="3" y="28"/>
                  </a:cubicBezTo>
                  <a:cubicBezTo>
                    <a:pt x="10" y="22"/>
                    <a:pt x="40" y="3"/>
                    <a:pt x="45" y="0"/>
                  </a:cubicBezTo>
                  <a:cubicBezTo>
                    <a:pt x="46" y="2"/>
                    <a:pt x="45" y="3"/>
                    <a:pt x="44" y="3"/>
                  </a:cubicBezTo>
                  <a:cubicBezTo>
                    <a:pt x="41" y="7"/>
                    <a:pt x="38" y="10"/>
                    <a:pt x="34" y="13"/>
                  </a:cubicBezTo>
                  <a:cubicBezTo>
                    <a:pt x="33" y="15"/>
                    <a:pt x="31" y="16"/>
                    <a:pt x="30" y="18"/>
                  </a:cubicBezTo>
                  <a:cubicBezTo>
                    <a:pt x="27" y="23"/>
                    <a:pt x="29" y="27"/>
                    <a:pt x="34" y="29"/>
                  </a:cubicBezTo>
                  <a:cubicBezTo>
                    <a:pt x="36" y="30"/>
                    <a:pt x="38" y="31"/>
                    <a:pt x="40" y="31"/>
                  </a:cubicBezTo>
                  <a:cubicBezTo>
                    <a:pt x="53" y="35"/>
                    <a:pt x="65" y="39"/>
                    <a:pt x="77" y="45"/>
                  </a:cubicBezTo>
                  <a:cubicBezTo>
                    <a:pt x="84" y="49"/>
                    <a:pt x="91" y="51"/>
                    <a:pt x="98" y="56"/>
                  </a:cubicBezTo>
                  <a:cubicBezTo>
                    <a:pt x="99" y="57"/>
                    <a:pt x="101" y="58"/>
                    <a:pt x="102" y="59"/>
                  </a:cubicBezTo>
                  <a:cubicBezTo>
                    <a:pt x="102" y="62"/>
                    <a:pt x="101" y="63"/>
                    <a:pt x="99" y="64"/>
                  </a:cubicBezTo>
                  <a:cubicBezTo>
                    <a:pt x="91" y="71"/>
                    <a:pt x="83" y="79"/>
                    <a:pt x="74" y="85"/>
                  </a:cubicBezTo>
                  <a:cubicBezTo>
                    <a:pt x="66" y="89"/>
                    <a:pt x="59" y="94"/>
                    <a:pt x="52" y="99"/>
                  </a:cubicBezTo>
                  <a:cubicBezTo>
                    <a:pt x="50" y="100"/>
                    <a:pt x="48" y="100"/>
                    <a:pt x="45" y="102"/>
                  </a:cubicBezTo>
                  <a:cubicBezTo>
                    <a:pt x="46" y="99"/>
                    <a:pt x="47" y="97"/>
                    <a:pt x="48" y="96"/>
                  </a:cubicBezTo>
                  <a:cubicBezTo>
                    <a:pt x="51" y="90"/>
                    <a:pt x="56" y="84"/>
                    <a:pt x="59" y="77"/>
                  </a:cubicBezTo>
                  <a:cubicBezTo>
                    <a:pt x="61" y="74"/>
                    <a:pt x="63" y="70"/>
                    <a:pt x="64" y="65"/>
                  </a:cubicBezTo>
                  <a:cubicBezTo>
                    <a:pt x="66" y="61"/>
                    <a:pt x="64" y="58"/>
                    <a:pt x="59" y="56"/>
                  </a:cubicBezTo>
                  <a:cubicBezTo>
                    <a:pt x="53" y="54"/>
                    <a:pt x="47" y="53"/>
                    <a:pt x="41" y="51"/>
                  </a:cubicBezTo>
                  <a:cubicBezTo>
                    <a:pt x="28" y="47"/>
                    <a:pt x="16" y="41"/>
                    <a:pt x="5" y="34"/>
                  </a:cubicBezTo>
                  <a:cubicBezTo>
                    <a:pt x="3" y="33"/>
                    <a:pt x="2" y="32"/>
                    <a:pt x="0" y="31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>
              <a:spLocks noEditPoints="1"/>
            </p:cNvSpPr>
            <p:nvPr/>
          </p:nvSpPr>
          <p:spPr bwMode="auto">
            <a:xfrm>
              <a:off x="8759825" y="4286250"/>
              <a:ext cx="401638" cy="495300"/>
            </a:xfrm>
            <a:custGeom>
              <a:avLst/>
              <a:gdLst>
                <a:gd name="T0" fmla="*/ 69 w 143"/>
                <a:gd name="T1" fmla="*/ 64 h 177"/>
                <a:gd name="T2" fmla="*/ 70 w 143"/>
                <a:gd name="T3" fmla="*/ 64 h 177"/>
                <a:gd name="T4" fmla="*/ 112 w 143"/>
                <a:gd name="T5" fmla="*/ 81 h 177"/>
                <a:gd name="T6" fmla="*/ 131 w 143"/>
                <a:gd name="T7" fmla="*/ 93 h 177"/>
                <a:gd name="T8" fmla="*/ 133 w 143"/>
                <a:gd name="T9" fmla="*/ 114 h 177"/>
                <a:gd name="T10" fmla="*/ 115 w 143"/>
                <a:gd name="T11" fmla="*/ 130 h 177"/>
                <a:gd name="T12" fmla="*/ 77 w 143"/>
                <a:gd name="T13" fmla="*/ 156 h 177"/>
                <a:gd name="T14" fmla="*/ 58 w 143"/>
                <a:gd name="T15" fmla="*/ 168 h 177"/>
                <a:gd name="T16" fmla="*/ 47 w 143"/>
                <a:gd name="T17" fmla="*/ 176 h 177"/>
                <a:gd name="T18" fmla="*/ 41 w 143"/>
                <a:gd name="T19" fmla="*/ 175 h 177"/>
                <a:gd name="T20" fmla="*/ 38 w 143"/>
                <a:gd name="T21" fmla="*/ 169 h 177"/>
                <a:gd name="T22" fmla="*/ 42 w 143"/>
                <a:gd name="T23" fmla="*/ 159 h 177"/>
                <a:gd name="T24" fmla="*/ 57 w 143"/>
                <a:gd name="T25" fmla="*/ 134 h 177"/>
                <a:gd name="T26" fmla="*/ 70 w 143"/>
                <a:gd name="T27" fmla="*/ 112 h 177"/>
                <a:gd name="T28" fmla="*/ 62 w 143"/>
                <a:gd name="T29" fmla="*/ 108 h 177"/>
                <a:gd name="T30" fmla="*/ 10 w 143"/>
                <a:gd name="T31" fmla="*/ 83 h 177"/>
                <a:gd name="T32" fmla="*/ 7 w 143"/>
                <a:gd name="T33" fmla="*/ 81 h 177"/>
                <a:gd name="T34" fmla="*/ 9 w 143"/>
                <a:gd name="T35" fmla="*/ 65 h 177"/>
                <a:gd name="T36" fmla="*/ 47 w 143"/>
                <a:gd name="T37" fmla="*/ 41 h 177"/>
                <a:gd name="T38" fmla="*/ 95 w 143"/>
                <a:gd name="T39" fmla="*/ 12 h 177"/>
                <a:gd name="T40" fmla="*/ 103 w 143"/>
                <a:gd name="T41" fmla="*/ 5 h 177"/>
                <a:gd name="T42" fmla="*/ 108 w 143"/>
                <a:gd name="T43" fmla="*/ 1 h 177"/>
                <a:gd name="T44" fmla="*/ 112 w 143"/>
                <a:gd name="T45" fmla="*/ 1 h 177"/>
                <a:gd name="T46" fmla="*/ 113 w 143"/>
                <a:gd name="T47" fmla="*/ 5 h 177"/>
                <a:gd name="T48" fmla="*/ 112 w 143"/>
                <a:gd name="T49" fmla="*/ 10 h 177"/>
                <a:gd name="T50" fmla="*/ 101 w 143"/>
                <a:gd name="T51" fmla="*/ 24 h 177"/>
                <a:gd name="T52" fmla="*/ 97 w 143"/>
                <a:gd name="T53" fmla="*/ 29 h 177"/>
                <a:gd name="T54" fmla="*/ 71 w 143"/>
                <a:gd name="T55" fmla="*/ 61 h 177"/>
                <a:gd name="T56" fmla="*/ 69 w 143"/>
                <a:gd name="T57" fmla="*/ 64 h 177"/>
                <a:gd name="T58" fmla="*/ 21 w 143"/>
                <a:gd name="T59" fmla="*/ 75 h 177"/>
                <a:gd name="T60" fmla="*/ 26 w 143"/>
                <a:gd name="T61" fmla="*/ 78 h 177"/>
                <a:gd name="T62" fmla="*/ 62 w 143"/>
                <a:gd name="T63" fmla="*/ 95 h 177"/>
                <a:gd name="T64" fmla="*/ 80 w 143"/>
                <a:gd name="T65" fmla="*/ 100 h 177"/>
                <a:gd name="T66" fmla="*/ 85 w 143"/>
                <a:gd name="T67" fmla="*/ 109 h 177"/>
                <a:gd name="T68" fmla="*/ 80 w 143"/>
                <a:gd name="T69" fmla="*/ 121 h 177"/>
                <a:gd name="T70" fmla="*/ 69 w 143"/>
                <a:gd name="T71" fmla="*/ 140 h 177"/>
                <a:gd name="T72" fmla="*/ 66 w 143"/>
                <a:gd name="T73" fmla="*/ 146 h 177"/>
                <a:gd name="T74" fmla="*/ 73 w 143"/>
                <a:gd name="T75" fmla="*/ 143 h 177"/>
                <a:gd name="T76" fmla="*/ 95 w 143"/>
                <a:gd name="T77" fmla="*/ 129 h 177"/>
                <a:gd name="T78" fmla="*/ 120 w 143"/>
                <a:gd name="T79" fmla="*/ 108 h 177"/>
                <a:gd name="T80" fmla="*/ 123 w 143"/>
                <a:gd name="T81" fmla="*/ 103 h 177"/>
                <a:gd name="T82" fmla="*/ 119 w 143"/>
                <a:gd name="T83" fmla="*/ 100 h 177"/>
                <a:gd name="T84" fmla="*/ 98 w 143"/>
                <a:gd name="T85" fmla="*/ 89 h 177"/>
                <a:gd name="T86" fmla="*/ 61 w 143"/>
                <a:gd name="T87" fmla="*/ 75 h 177"/>
                <a:gd name="T88" fmla="*/ 55 w 143"/>
                <a:gd name="T89" fmla="*/ 73 h 177"/>
                <a:gd name="T90" fmla="*/ 51 w 143"/>
                <a:gd name="T91" fmla="*/ 62 h 177"/>
                <a:gd name="T92" fmla="*/ 55 w 143"/>
                <a:gd name="T93" fmla="*/ 57 h 177"/>
                <a:gd name="T94" fmla="*/ 65 w 143"/>
                <a:gd name="T95" fmla="*/ 47 h 177"/>
                <a:gd name="T96" fmla="*/ 66 w 143"/>
                <a:gd name="T97" fmla="*/ 44 h 177"/>
                <a:gd name="T98" fmla="*/ 24 w 143"/>
                <a:gd name="T99" fmla="*/ 72 h 177"/>
                <a:gd name="T100" fmla="*/ 21 w 143"/>
                <a:gd name="T101" fmla="*/ 7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" h="177">
                  <a:moveTo>
                    <a:pt x="69" y="64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85" y="68"/>
                    <a:pt x="98" y="75"/>
                    <a:pt x="112" y="81"/>
                  </a:cubicBezTo>
                  <a:cubicBezTo>
                    <a:pt x="119" y="84"/>
                    <a:pt x="125" y="88"/>
                    <a:pt x="131" y="93"/>
                  </a:cubicBezTo>
                  <a:cubicBezTo>
                    <a:pt x="139" y="99"/>
                    <a:pt x="143" y="104"/>
                    <a:pt x="133" y="114"/>
                  </a:cubicBezTo>
                  <a:cubicBezTo>
                    <a:pt x="127" y="120"/>
                    <a:pt x="121" y="125"/>
                    <a:pt x="115" y="130"/>
                  </a:cubicBezTo>
                  <a:cubicBezTo>
                    <a:pt x="103" y="139"/>
                    <a:pt x="90" y="148"/>
                    <a:pt x="77" y="156"/>
                  </a:cubicBezTo>
                  <a:cubicBezTo>
                    <a:pt x="70" y="159"/>
                    <a:pt x="64" y="163"/>
                    <a:pt x="58" y="168"/>
                  </a:cubicBezTo>
                  <a:cubicBezTo>
                    <a:pt x="55" y="171"/>
                    <a:pt x="51" y="173"/>
                    <a:pt x="47" y="176"/>
                  </a:cubicBezTo>
                  <a:cubicBezTo>
                    <a:pt x="45" y="177"/>
                    <a:pt x="42" y="177"/>
                    <a:pt x="41" y="175"/>
                  </a:cubicBezTo>
                  <a:cubicBezTo>
                    <a:pt x="39" y="174"/>
                    <a:pt x="37" y="172"/>
                    <a:pt x="38" y="169"/>
                  </a:cubicBezTo>
                  <a:cubicBezTo>
                    <a:pt x="39" y="166"/>
                    <a:pt x="40" y="162"/>
                    <a:pt x="42" y="159"/>
                  </a:cubicBezTo>
                  <a:cubicBezTo>
                    <a:pt x="47" y="150"/>
                    <a:pt x="52" y="142"/>
                    <a:pt x="57" y="134"/>
                  </a:cubicBezTo>
                  <a:cubicBezTo>
                    <a:pt x="61" y="126"/>
                    <a:pt x="66" y="119"/>
                    <a:pt x="70" y="112"/>
                  </a:cubicBezTo>
                  <a:cubicBezTo>
                    <a:pt x="68" y="109"/>
                    <a:pt x="64" y="109"/>
                    <a:pt x="62" y="108"/>
                  </a:cubicBezTo>
                  <a:cubicBezTo>
                    <a:pt x="43" y="102"/>
                    <a:pt x="26" y="94"/>
                    <a:pt x="10" y="83"/>
                  </a:cubicBezTo>
                  <a:cubicBezTo>
                    <a:pt x="9" y="82"/>
                    <a:pt x="8" y="82"/>
                    <a:pt x="7" y="81"/>
                  </a:cubicBezTo>
                  <a:cubicBezTo>
                    <a:pt x="2" y="75"/>
                    <a:pt x="0" y="70"/>
                    <a:pt x="9" y="65"/>
                  </a:cubicBezTo>
                  <a:cubicBezTo>
                    <a:pt x="22" y="57"/>
                    <a:pt x="34" y="49"/>
                    <a:pt x="47" y="41"/>
                  </a:cubicBezTo>
                  <a:cubicBezTo>
                    <a:pt x="63" y="31"/>
                    <a:pt x="79" y="21"/>
                    <a:pt x="95" y="12"/>
                  </a:cubicBezTo>
                  <a:cubicBezTo>
                    <a:pt x="98" y="10"/>
                    <a:pt x="101" y="8"/>
                    <a:pt x="103" y="5"/>
                  </a:cubicBezTo>
                  <a:cubicBezTo>
                    <a:pt x="104" y="3"/>
                    <a:pt x="106" y="2"/>
                    <a:pt x="108" y="1"/>
                  </a:cubicBezTo>
                  <a:cubicBezTo>
                    <a:pt x="109" y="0"/>
                    <a:pt x="111" y="1"/>
                    <a:pt x="112" y="1"/>
                  </a:cubicBezTo>
                  <a:cubicBezTo>
                    <a:pt x="113" y="2"/>
                    <a:pt x="113" y="4"/>
                    <a:pt x="113" y="5"/>
                  </a:cubicBezTo>
                  <a:cubicBezTo>
                    <a:pt x="113" y="7"/>
                    <a:pt x="113" y="8"/>
                    <a:pt x="112" y="10"/>
                  </a:cubicBezTo>
                  <a:cubicBezTo>
                    <a:pt x="108" y="14"/>
                    <a:pt x="105" y="19"/>
                    <a:pt x="101" y="24"/>
                  </a:cubicBezTo>
                  <a:cubicBezTo>
                    <a:pt x="100" y="26"/>
                    <a:pt x="98" y="27"/>
                    <a:pt x="97" y="29"/>
                  </a:cubicBezTo>
                  <a:cubicBezTo>
                    <a:pt x="90" y="41"/>
                    <a:pt x="79" y="50"/>
                    <a:pt x="71" y="61"/>
                  </a:cubicBezTo>
                  <a:cubicBezTo>
                    <a:pt x="70" y="61"/>
                    <a:pt x="70" y="62"/>
                    <a:pt x="69" y="64"/>
                  </a:cubicBezTo>
                  <a:close/>
                  <a:moveTo>
                    <a:pt x="21" y="75"/>
                  </a:moveTo>
                  <a:cubicBezTo>
                    <a:pt x="23" y="76"/>
                    <a:pt x="24" y="77"/>
                    <a:pt x="26" y="78"/>
                  </a:cubicBezTo>
                  <a:cubicBezTo>
                    <a:pt x="37" y="85"/>
                    <a:pt x="49" y="91"/>
                    <a:pt x="62" y="95"/>
                  </a:cubicBezTo>
                  <a:cubicBezTo>
                    <a:pt x="68" y="97"/>
                    <a:pt x="74" y="98"/>
                    <a:pt x="80" y="100"/>
                  </a:cubicBezTo>
                  <a:cubicBezTo>
                    <a:pt x="85" y="102"/>
                    <a:pt x="87" y="105"/>
                    <a:pt x="85" y="109"/>
                  </a:cubicBezTo>
                  <a:cubicBezTo>
                    <a:pt x="84" y="114"/>
                    <a:pt x="82" y="118"/>
                    <a:pt x="80" y="121"/>
                  </a:cubicBezTo>
                  <a:cubicBezTo>
                    <a:pt x="77" y="128"/>
                    <a:pt x="72" y="134"/>
                    <a:pt x="69" y="140"/>
                  </a:cubicBezTo>
                  <a:cubicBezTo>
                    <a:pt x="68" y="141"/>
                    <a:pt x="67" y="143"/>
                    <a:pt x="66" y="146"/>
                  </a:cubicBezTo>
                  <a:cubicBezTo>
                    <a:pt x="69" y="144"/>
                    <a:pt x="71" y="144"/>
                    <a:pt x="73" y="143"/>
                  </a:cubicBezTo>
                  <a:cubicBezTo>
                    <a:pt x="80" y="138"/>
                    <a:pt x="87" y="133"/>
                    <a:pt x="95" y="129"/>
                  </a:cubicBezTo>
                  <a:cubicBezTo>
                    <a:pt x="104" y="123"/>
                    <a:pt x="112" y="115"/>
                    <a:pt x="120" y="108"/>
                  </a:cubicBezTo>
                  <a:cubicBezTo>
                    <a:pt x="122" y="107"/>
                    <a:pt x="123" y="106"/>
                    <a:pt x="123" y="103"/>
                  </a:cubicBezTo>
                  <a:cubicBezTo>
                    <a:pt x="122" y="102"/>
                    <a:pt x="120" y="101"/>
                    <a:pt x="119" y="100"/>
                  </a:cubicBezTo>
                  <a:cubicBezTo>
                    <a:pt x="112" y="95"/>
                    <a:pt x="105" y="93"/>
                    <a:pt x="98" y="89"/>
                  </a:cubicBezTo>
                  <a:cubicBezTo>
                    <a:pt x="86" y="83"/>
                    <a:pt x="74" y="79"/>
                    <a:pt x="61" y="75"/>
                  </a:cubicBezTo>
                  <a:cubicBezTo>
                    <a:pt x="59" y="75"/>
                    <a:pt x="57" y="74"/>
                    <a:pt x="55" y="73"/>
                  </a:cubicBezTo>
                  <a:cubicBezTo>
                    <a:pt x="50" y="71"/>
                    <a:pt x="48" y="67"/>
                    <a:pt x="51" y="62"/>
                  </a:cubicBezTo>
                  <a:cubicBezTo>
                    <a:pt x="52" y="60"/>
                    <a:pt x="54" y="59"/>
                    <a:pt x="55" y="57"/>
                  </a:cubicBezTo>
                  <a:cubicBezTo>
                    <a:pt x="59" y="54"/>
                    <a:pt x="62" y="51"/>
                    <a:pt x="65" y="47"/>
                  </a:cubicBezTo>
                  <a:cubicBezTo>
                    <a:pt x="66" y="47"/>
                    <a:pt x="67" y="46"/>
                    <a:pt x="66" y="44"/>
                  </a:cubicBezTo>
                  <a:cubicBezTo>
                    <a:pt x="61" y="47"/>
                    <a:pt x="31" y="66"/>
                    <a:pt x="24" y="72"/>
                  </a:cubicBezTo>
                  <a:cubicBezTo>
                    <a:pt x="23" y="72"/>
                    <a:pt x="22" y="74"/>
                    <a:pt x="21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 rot="21030818">
            <a:off x="2246747" y="1366689"/>
            <a:ext cx="708025" cy="509588"/>
            <a:chOff x="7758113" y="7581900"/>
            <a:chExt cx="708025" cy="509588"/>
          </a:xfrm>
        </p:grpSpPr>
        <p:sp>
          <p:nvSpPr>
            <p:cNvPr id="60" name="Freeform 9"/>
            <p:cNvSpPr/>
            <p:nvPr/>
          </p:nvSpPr>
          <p:spPr bwMode="auto">
            <a:xfrm>
              <a:off x="7867650" y="7648575"/>
              <a:ext cx="500063" cy="403225"/>
            </a:xfrm>
            <a:custGeom>
              <a:avLst/>
              <a:gdLst>
                <a:gd name="T0" fmla="*/ 179 w 179"/>
                <a:gd name="T1" fmla="*/ 88 h 144"/>
                <a:gd name="T2" fmla="*/ 130 w 179"/>
                <a:gd name="T3" fmla="*/ 58 h 144"/>
                <a:gd name="T4" fmla="*/ 126 w 179"/>
                <a:gd name="T5" fmla="*/ 57 h 144"/>
                <a:gd name="T6" fmla="*/ 116 w 179"/>
                <a:gd name="T7" fmla="*/ 65 h 144"/>
                <a:gd name="T8" fmla="*/ 109 w 179"/>
                <a:gd name="T9" fmla="*/ 87 h 144"/>
                <a:gd name="T10" fmla="*/ 92 w 179"/>
                <a:gd name="T11" fmla="*/ 124 h 144"/>
                <a:gd name="T12" fmla="*/ 84 w 179"/>
                <a:gd name="T13" fmla="*/ 137 h 144"/>
                <a:gd name="T14" fmla="*/ 79 w 179"/>
                <a:gd name="T15" fmla="*/ 144 h 144"/>
                <a:gd name="T16" fmla="*/ 72 w 179"/>
                <a:gd name="T17" fmla="*/ 140 h 144"/>
                <a:gd name="T18" fmla="*/ 44 w 179"/>
                <a:gd name="T19" fmla="*/ 105 h 144"/>
                <a:gd name="T20" fmla="*/ 13 w 179"/>
                <a:gd name="T21" fmla="*/ 65 h 144"/>
                <a:gd name="T22" fmla="*/ 4 w 179"/>
                <a:gd name="T23" fmla="*/ 53 h 144"/>
                <a:gd name="T24" fmla="*/ 0 w 179"/>
                <a:gd name="T25" fmla="*/ 47 h 144"/>
                <a:gd name="T26" fmla="*/ 8 w 179"/>
                <a:gd name="T27" fmla="*/ 46 h 144"/>
                <a:gd name="T28" fmla="*/ 22 w 179"/>
                <a:gd name="T29" fmla="*/ 55 h 144"/>
                <a:gd name="T30" fmla="*/ 58 w 179"/>
                <a:gd name="T31" fmla="*/ 81 h 144"/>
                <a:gd name="T32" fmla="*/ 73 w 179"/>
                <a:gd name="T33" fmla="*/ 85 h 144"/>
                <a:gd name="T34" fmla="*/ 113 w 179"/>
                <a:gd name="T35" fmla="*/ 0 h 144"/>
                <a:gd name="T36" fmla="*/ 118 w 179"/>
                <a:gd name="T37" fmla="*/ 4 h 144"/>
                <a:gd name="T38" fmla="*/ 129 w 179"/>
                <a:gd name="T39" fmla="*/ 18 h 144"/>
                <a:gd name="T40" fmla="*/ 161 w 179"/>
                <a:gd name="T41" fmla="*/ 62 h 144"/>
                <a:gd name="T42" fmla="*/ 179 w 179"/>
                <a:gd name="T43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" h="144">
                  <a:moveTo>
                    <a:pt x="179" y="88"/>
                  </a:moveTo>
                  <a:cubicBezTo>
                    <a:pt x="163" y="81"/>
                    <a:pt x="137" y="64"/>
                    <a:pt x="130" y="58"/>
                  </a:cubicBezTo>
                  <a:cubicBezTo>
                    <a:pt x="129" y="58"/>
                    <a:pt x="128" y="57"/>
                    <a:pt x="126" y="57"/>
                  </a:cubicBezTo>
                  <a:cubicBezTo>
                    <a:pt x="118" y="56"/>
                    <a:pt x="118" y="57"/>
                    <a:pt x="116" y="65"/>
                  </a:cubicBezTo>
                  <a:cubicBezTo>
                    <a:pt x="114" y="73"/>
                    <a:pt x="111" y="80"/>
                    <a:pt x="109" y="87"/>
                  </a:cubicBezTo>
                  <a:cubicBezTo>
                    <a:pt x="107" y="101"/>
                    <a:pt x="98" y="112"/>
                    <a:pt x="92" y="124"/>
                  </a:cubicBezTo>
                  <a:cubicBezTo>
                    <a:pt x="89" y="128"/>
                    <a:pt x="87" y="132"/>
                    <a:pt x="84" y="137"/>
                  </a:cubicBezTo>
                  <a:cubicBezTo>
                    <a:pt x="83" y="139"/>
                    <a:pt x="81" y="141"/>
                    <a:pt x="79" y="144"/>
                  </a:cubicBezTo>
                  <a:cubicBezTo>
                    <a:pt x="76" y="142"/>
                    <a:pt x="73" y="141"/>
                    <a:pt x="72" y="140"/>
                  </a:cubicBezTo>
                  <a:cubicBezTo>
                    <a:pt x="62" y="128"/>
                    <a:pt x="53" y="117"/>
                    <a:pt x="44" y="105"/>
                  </a:cubicBezTo>
                  <a:cubicBezTo>
                    <a:pt x="33" y="92"/>
                    <a:pt x="23" y="78"/>
                    <a:pt x="13" y="65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3" y="51"/>
                    <a:pt x="1" y="49"/>
                    <a:pt x="0" y="47"/>
                  </a:cubicBezTo>
                  <a:cubicBezTo>
                    <a:pt x="3" y="44"/>
                    <a:pt x="6" y="45"/>
                    <a:pt x="8" y="46"/>
                  </a:cubicBezTo>
                  <a:cubicBezTo>
                    <a:pt x="13" y="49"/>
                    <a:pt x="18" y="52"/>
                    <a:pt x="22" y="55"/>
                  </a:cubicBezTo>
                  <a:cubicBezTo>
                    <a:pt x="35" y="62"/>
                    <a:pt x="47" y="71"/>
                    <a:pt x="58" y="81"/>
                  </a:cubicBezTo>
                  <a:cubicBezTo>
                    <a:pt x="64" y="86"/>
                    <a:pt x="65" y="86"/>
                    <a:pt x="73" y="85"/>
                  </a:cubicBezTo>
                  <a:cubicBezTo>
                    <a:pt x="76" y="72"/>
                    <a:pt x="97" y="20"/>
                    <a:pt x="113" y="0"/>
                  </a:cubicBezTo>
                  <a:cubicBezTo>
                    <a:pt x="115" y="1"/>
                    <a:pt x="117" y="2"/>
                    <a:pt x="118" y="4"/>
                  </a:cubicBezTo>
                  <a:cubicBezTo>
                    <a:pt x="122" y="8"/>
                    <a:pt x="126" y="13"/>
                    <a:pt x="129" y="18"/>
                  </a:cubicBezTo>
                  <a:cubicBezTo>
                    <a:pt x="140" y="32"/>
                    <a:pt x="151" y="47"/>
                    <a:pt x="161" y="62"/>
                  </a:cubicBezTo>
                  <a:cubicBezTo>
                    <a:pt x="167" y="70"/>
                    <a:pt x="172" y="78"/>
                    <a:pt x="179" y="88"/>
                  </a:cubicBezTo>
                  <a:close/>
                </a:path>
              </a:pathLst>
            </a:custGeom>
            <a:solidFill>
              <a:srgbClr val="7AF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"/>
            <p:cNvSpPr>
              <a:spLocks noEditPoints="1"/>
            </p:cNvSpPr>
            <p:nvPr/>
          </p:nvSpPr>
          <p:spPr bwMode="auto">
            <a:xfrm>
              <a:off x="7758113" y="7581900"/>
              <a:ext cx="708025" cy="509588"/>
            </a:xfrm>
            <a:custGeom>
              <a:avLst/>
              <a:gdLst>
                <a:gd name="T0" fmla="*/ 0 w 253"/>
                <a:gd name="T1" fmla="*/ 38 h 182"/>
                <a:gd name="T2" fmla="*/ 22 w 253"/>
                <a:gd name="T3" fmla="*/ 38 h 182"/>
                <a:gd name="T4" fmla="*/ 28 w 253"/>
                <a:gd name="T5" fmla="*/ 43 h 182"/>
                <a:gd name="T6" fmla="*/ 42 w 253"/>
                <a:gd name="T7" fmla="*/ 51 h 182"/>
                <a:gd name="T8" fmla="*/ 50 w 253"/>
                <a:gd name="T9" fmla="*/ 55 h 182"/>
                <a:gd name="T10" fmla="*/ 70 w 253"/>
                <a:gd name="T11" fmla="*/ 67 h 182"/>
                <a:gd name="T12" fmla="*/ 81 w 253"/>
                <a:gd name="T13" fmla="*/ 76 h 182"/>
                <a:gd name="T14" fmla="*/ 99 w 253"/>
                <a:gd name="T15" fmla="*/ 88 h 182"/>
                <a:gd name="T16" fmla="*/ 102 w 253"/>
                <a:gd name="T17" fmla="*/ 88 h 182"/>
                <a:gd name="T18" fmla="*/ 112 w 253"/>
                <a:gd name="T19" fmla="*/ 67 h 182"/>
                <a:gd name="T20" fmla="*/ 122 w 253"/>
                <a:gd name="T21" fmla="*/ 44 h 182"/>
                <a:gd name="T22" fmla="*/ 142 w 253"/>
                <a:gd name="T23" fmla="*/ 10 h 182"/>
                <a:gd name="T24" fmla="*/ 146 w 253"/>
                <a:gd name="T25" fmla="*/ 4 h 182"/>
                <a:gd name="T26" fmla="*/ 157 w 253"/>
                <a:gd name="T27" fmla="*/ 2 h 182"/>
                <a:gd name="T28" fmla="*/ 165 w 253"/>
                <a:gd name="T29" fmla="*/ 10 h 182"/>
                <a:gd name="T30" fmla="*/ 175 w 253"/>
                <a:gd name="T31" fmla="*/ 21 h 182"/>
                <a:gd name="T32" fmla="*/ 187 w 253"/>
                <a:gd name="T33" fmla="*/ 40 h 182"/>
                <a:gd name="T34" fmla="*/ 196 w 253"/>
                <a:gd name="T35" fmla="*/ 56 h 182"/>
                <a:gd name="T36" fmla="*/ 208 w 253"/>
                <a:gd name="T37" fmla="*/ 72 h 182"/>
                <a:gd name="T38" fmla="*/ 233 w 253"/>
                <a:gd name="T39" fmla="*/ 107 h 182"/>
                <a:gd name="T40" fmla="*/ 250 w 253"/>
                <a:gd name="T41" fmla="*/ 131 h 182"/>
                <a:gd name="T42" fmla="*/ 250 w 253"/>
                <a:gd name="T43" fmla="*/ 143 h 182"/>
                <a:gd name="T44" fmla="*/ 236 w 253"/>
                <a:gd name="T45" fmla="*/ 138 h 182"/>
                <a:gd name="T46" fmla="*/ 177 w 253"/>
                <a:gd name="T47" fmla="*/ 104 h 182"/>
                <a:gd name="T48" fmla="*/ 166 w 253"/>
                <a:gd name="T49" fmla="*/ 99 h 182"/>
                <a:gd name="T50" fmla="*/ 159 w 253"/>
                <a:gd name="T51" fmla="*/ 122 h 182"/>
                <a:gd name="T52" fmla="*/ 156 w 253"/>
                <a:gd name="T53" fmla="*/ 130 h 182"/>
                <a:gd name="T54" fmla="*/ 130 w 253"/>
                <a:gd name="T55" fmla="*/ 174 h 182"/>
                <a:gd name="T56" fmla="*/ 120 w 253"/>
                <a:gd name="T57" fmla="*/ 181 h 182"/>
                <a:gd name="T58" fmla="*/ 116 w 253"/>
                <a:gd name="T59" fmla="*/ 182 h 182"/>
                <a:gd name="T60" fmla="*/ 98 w 253"/>
                <a:gd name="T61" fmla="*/ 171 h 182"/>
                <a:gd name="T62" fmla="*/ 74 w 253"/>
                <a:gd name="T63" fmla="*/ 141 h 182"/>
                <a:gd name="T64" fmla="*/ 38 w 253"/>
                <a:gd name="T65" fmla="*/ 94 h 182"/>
                <a:gd name="T66" fmla="*/ 22 w 253"/>
                <a:gd name="T67" fmla="*/ 74 h 182"/>
                <a:gd name="T68" fmla="*/ 0 w 253"/>
                <a:gd name="T69" fmla="*/ 38 h 182"/>
                <a:gd name="T70" fmla="*/ 218 w 253"/>
                <a:gd name="T71" fmla="*/ 112 h 182"/>
                <a:gd name="T72" fmla="*/ 200 w 253"/>
                <a:gd name="T73" fmla="*/ 86 h 182"/>
                <a:gd name="T74" fmla="*/ 168 w 253"/>
                <a:gd name="T75" fmla="*/ 42 h 182"/>
                <a:gd name="T76" fmla="*/ 157 w 253"/>
                <a:gd name="T77" fmla="*/ 28 h 182"/>
                <a:gd name="T78" fmla="*/ 152 w 253"/>
                <a:gd name="T79" fmla="*/ 24 h 182"/>
                <a:gd name="T80" fmla="*/ 112 w 253"/>
                <a:gd name="T81" fmla="*/ 109 h 182"/>
                <a:gd name="T82" fmla="*/ 97 w 253"/>
                <a:gd name="T83" fmla="*/ 105 h 182"/>
                <a:gd name="T84" fmla="*/ 61 w 253"/>
                <a:gd name="T85" fmla="*/ 79 h 182"/>
                <a:gd name="T86" fmla="*/ 47 w 253"/>
                <a:gd name="T87" fmla="*/ 70 h 182"/>
                <a:gd name="T88" fmla="*/ 39 w 253"/>
                <a:gd name="T89" fmla="*/ 71 h 182"/>
                <a:gd name="T90" fmla="*/ 43 w 253"/>
                <a:gd name="T91" fmla="*/ 77 h 182"/>
                <a:gd name="T92" fmla="*/ 52 w 253"/>
                <a:gd name="T93" fmla="*/ 89 h 182"/>
                <a:gd name="T94" fmla="*/ 83 w 253"/>
                <a:gd name="T95" fmla="*/ 129 h 182"/>
                <a:gd name="T96" fmla="*/ 111 w 253"/>
                <a:gd name="T97" fmla="*/ 164 h 182"/>
                <a:gd name="T98" fmla="*/ 118 w 253"/>
                <a:gd name="T99" fmla="*/ 168 h 182"/>
                <a:gd name="T100" fmla="*/ 123 w 253"/>
                <a:gd name="T101" fmla="*/ 161 h 182"/>
                <a:gd name="T102" fmla="*/ 131 w 253"/>
                <a:gd name="T103" fmla="*/ 148 h 182"/>
                <a:gd name="T104" fmla="*/ 148 w 253"/>
                <a:gd name="T105" fmla="*/ 111 h 182"/>
                <a:gd name="T106" fmla="*/ 155 w 253"/>
                <a:gd name="T107" fmla="*/ 89 h 182"/>
                <a:gd name="T108" fmla="*/ 165 w 253"/>
                <a:gd name="T109" fmla="*/ 81 h 182"/>
                <a:gd name="T110" fmla="*/ 169 w 253"/>
                <a:gd name="T111" fmla="*/ 82 h 182"/>
                <a:gd name="T112" fmla="*/ 218 w 253"/>
                <a:gd name="T113" fmla="*/ 11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3" h="182">
                  <a:moveTo>
                    <a:pt x="0" y="38"/>
                  </a:moveTo>
                  <a:cubicBezTo>
                    <a:pt x="8" y="30"/>
                    <a:pt x="15" y="32"/>
                    <a:pt x="22" y="38"/>
                  </a:cubicBezTo>
                  <a:cubicBezTo>
                    <a:pt x="23" y="40"/>
                    <a:pt x="26" y="42"/>
                    <a:pt x="28" y="43"/>
                  </a:cubicBezTo>
                  <a:cubicBezTo>
                    <a:pt x="32" y="47"/>
                    <a:pt x="36" y="50"/>
                    <a:pt x="42" y="51"/>
                  </a:cubicBezTo>
                  <a:cubicBezTo>
                    <a:pt x="45" y="52"/>
                    <a:pt x="47" y="54"/>
                    <a:pt x="50" y="55"/>
                  </a:cubicBezTo>
                  <a:cubicBezTo>
                    <a:pt x="57" y="59"/>
                    <a:pt x="64" y="63"/>
                    <a:pt x="70" y="67"/>
                  </a:cubicBezTo>
                  <a:cubicBezTo>
                    <a:pt x="74" y="70"/>
                    <a:pt x="77" y="73"/>
                    <a:pt x="81" y="76"/>
                  </a:cubicBezTo>
                  <a:cubicBezTo>
                    <a:pt x="87" y="80"/>
                    <a:pt x="93" y="84"/>
                    <a:pt x="99" y="88"/>
                  </a:cubicBezTo>
                  <a:cubicBezTo>
                    <a:pt x="100" y="88"/>
                    <a:pt x="101" y="88"/>
                    <a:pt x="102" y="88"/>
                  </a:cubicBezTo>
                  <a:cubicBezTo>
                    <a:pt x="105" y="81"/>
                    <a:pt x="108" y="74"/>
                    <a:pt x="112" y="67"/>
                  </a:cubicBezTo>
                  <a:cubicBezTo>
                    <a:pt x="115" y="60"/>
                    <a:pt x="118" y="51"/>
                    <a:pt x="122" y="44"/>
                  </a:cubicBezTo>
                  <a:cubicBezTo>
                    <a:pt x="128" y="32"/>
                    <a:pt x="135" y="21"/>
                    <a:pt x="142" y="10"/>
                  </a:cubicBezTo>
                  <a:cubicBezTo>
                    <a:pt x="143" y="8"/>
                    <a:pt x="145" y="6"/>
                    <a:pt x="146" y="4"/>
                  </a:cubicBezTo>
                  <a:cubicBezTo>
                    <a:pt x="149" y="1"/>
                    <a:pt x="153" y="0"/>
                    <a:pt x="157" y="2"/>
                  </a:cubicBezTo>
                  <a:cubicBezTo>
                    <a:pt x="160" y="4"/>
                    <a:pt x="163" y="7"/>
                    <a:pt x="165" y="10"/>
                  </a:cubicBezTo>
                  <a:cubicBezTo>
                    <a:pt x="169" y="13"/>
                    <a:pt x="172" y="17"/>
                    <a:pt x="175" y="21"/>
                  </a:cubicBezTo>
                  <a:cubicBezTo>
                    <a:pt x="180" y="26"/>
                    <a:pt x="184" y="33"/>
                    <a:pt x="187" y="40"/>
                  </a:cubicBezTo>
                  <a:cubicBezTo>
                    <a:pt x="189" y="46"/>
                    <a:pt x="192" y="51"/>
                    <a:pt x="196" y="56"/>
                  </a:cubicBezTo>
                  <a:cubicBezTo>
                    <a:pt x="200" y="61"/>
                    <a:pt x="204" y="66"/>
                    <a:pt x="208" y="72"/>
                  </a:cubicBezTo>
                  <a:cubicBezTo>
                    <a:pt x="216" y="84"/>
                    <a:pt x="224" y="95"/>
                    <a:pt x="233" y="107"/>
                  </a:cubicBezTo>
                  <a:cubicBezTo>
                    <a:pt x="239" y="114"/>
                    <a:pt x="244" y="123"/>
                    <a:pt x="250" y="131"/>
                  </a:cubicBezTo>
                  <a:cubicBezTo>
                    <a:pt x="252" y="134"/>
                    <a:pt x="253" y="138"/>
                    <a:pt x="250" y="143"/>
                  </a:cubicBezTo>
                  <a:cubicBezTo>
                    <a:pt x="244" y="143"/>
                    <a:pt x="240" y="141"/>
                    <a:pt x="236" y="138"/>
                  </a:cubicBezTo>
                  <a:cubicBezTo>
                    <a:pt x="216" y="127"/>
                    <a:pt x="197" y="115"/>
                    <a:pt x="177" y="104"/>
                  </a:cubicBezTo>
                  <a:cubicBezTo>
                    <a:pt x="174" y="102"/>
                    <a:pt x="171" y="99"/>
                    <a:pt x="166" y="99"/>
                  </a:cubicBezTo>
                  <a:cubicBezTo>
                    <a:pt x="164" y="107"/>
                    <a:pt x="162" y="115"/>
                    <a:pt x="159" y="122"/>
                  </a:cubicBezTo>
                  <a:cubicBezTo>
                    <a:pt x="158" y="125"/>
                    <a:pt x="158" y="128"/>
                    <a:pt x="156" y="130"/>
                  </a:cubicBezTo>
                  <a:cubicBezTo>
                    <a:pt x="148" y="145"/>
                    <a:pt x="139" y="159"/>
                    <a:pt x="130" y="174"/>
                  </a:cubicBezTo>
                  <a:cubicBezTo>
                    <a:pt x="128" y="178"/>
                    <a:pt x="125" y="181"/>
                    <a:pt x="120" y="181"/>
                  </a:cubicBezTo>
                  <a:cubicBezTo>
                    <a:pt x="119" y="182"/>
                    <a:pt x="117" y="182"/>
                    <a:pt x="116" y="182"/>
                  </a:cubicBezTo>
                  <a:cubicBezTo>
                    <a:pt x="109" y="179"/>
                    <a:pt x="103" y="176"/>
                    <a:pt x="98" y="171"/>
                  </a:cubicBezTo>
                  <a:cubicBezTo>
                    <a:pt x="90" y="161"/>
                    <a:pt x="82" y="151"/>
                    <a:pt x="74" y="141"/>
                  </a:cubicBezTo>
                  <a:cubicBezTo>
                    <a:pt x="61" y="126"/>
                    <a:pt x="50" y="110"/>
                    <a:pt x="38" y="94"/>
                  </a:cubicBezTo>
                  <a:cubicBezTo>
                    <a:pt x="33" y="87"/>
                    <a:pt x="27" y="80"/>
                    <a:pt x="22" y="74"/>
                  </a:cubicBezTo>
                  <a:cubicBezTo>
                    <a:pt x="13" y="63"/>
                    <a:pt x="7" y="50"/>
                    <a:pt x="0" y="38"/>
                  </a:cubicBezTo>
                  <a:close/>
                  <a:moveTo>
                    <a:pt x="218" y="112"/>
                  </a:moveTo>
                  <a:cubicBezTo>
                    <a:pt x="211" y="102"/>
                    <a:pt x="206" y="94"/>
                    <a:pt x="200" y="86"/>
                  </a:cubicBezTo>
                  <a:cubicBezTo>
                    <a:pt x="190" y="71"/>
                    <a:pt x="179" y="56"/>
                    <a:pt x="168" y="42"/>
                  </a:cubicBezTo>
                  <a:cubicBezTo>
                    <a:pt x="165" y="37"/>
                    <a:pt x="161" y="32"/>
                    <a:pt x="157" y="28"/>
                  </a:cubicBezTo>
                  <a:cubicBezTo>
                    <a:pt x="156" y="26"/>
                    <a:pt x="154" y="25"/>
                    <a:pt x="152" y="24"/>
                  </a:cubicBezTo>
                  <a:cubicBezTo>
                    <a:pt x="136" y="44"/>
                    <a:pt x="115" y="96"/>
                    <a:pt x="112" y="109"/>
                  </a:cubicBezTo>
                  <a:cubicBezTo>
                    <a:pt x="104" y="110"/>
                    <a:pt x="103" y="110"/>
                    <a:pt x="97" y="105"/>
                  </a:cubicBezTo>
                  <a:cubicBezTo>
                    <a:pt x="86" y="95"/>
                    <a:pt x="74" y="86"/>
                    <a:pt x="61" y="79"/>
                  </a:cubicBezTo>
                  <a:cubicBezTo>
                    <a:pt x="57" y="76"/>
                    <a:pt x="52" y="73"/>
                    <a:pt x="47" y="70"/>
                  </a:cubicBezTo>
                  <a:cubicBezTo>
                    <a:pt x="45" y="69"/>
                    <a:pt x="42" y="68"/>
                    <a:pt x="39" y="71"/>
                  </a:cubicBezTo>
                  <a:cubicBezTo>
                    <a:pt x="40" y="73"/>
                    <a:pt x="42" y="75"/>
                    <a:pt x="43" y="77"/>
                  </a:cubicBezTo>
                  <a:cubicBezTo>
                    <a:pt x="46" y="81"/>
                    <a:pt x="49" y="85"/>
                    <a:pt x="52" y="89"/>
                  </a:cubicBezTo>
                  <a:cubicBezTo>
                    <a:pt x="62" y="102"/>
                    <a:pt x="72" y="116"/>
                    <a:pt x="83" y="129"/>
                  </a:cubicBezTo>
                  <a:cubicBezTo>
                    <a:pt x="92" y="141"/>
                    <a:pt x="101" y="152"/>
                    <a:pt x="111" y="164"/>
                  </a:cubicBezTo>
                  <a:cubicBezTo>
                    <a:pt x="112" y="165"/>
                    <a:pt x="115" y="166"/>
                    <a:pt x="118" y="168"/>
                  </a:cubicBezTo>
                  <a:cubicBezTo>
                    <a:pt x="120" y="165"/>
                    <a:pt x="122" y="163"/>
                    <a:pt x="123" y="161"/>
                  </a:cubicBezTo>
                  <a:cubicBezTo>
                    <a:pt x="126" y="156"/>
                    <a:pt x="128" y="152"/>
                    <a:pt x="131" y="148"/>
                  </a:cubicBezTo>
                  <a:cubicBezTo>
                    <a:pt x="137" y="136"/>
                    <a:pt x="146" y="125"/>
                    <a:pt x="148" y="111"/>
                  </a:cubicBezTo>
                  <a:cubicBezTo>
                    <a:pt x="150" y="104"/>
                    <a:pt x="153" y="97"/>
                    <a:pt x="155" y="89"/>
                  </a:cubicBezTo>
                  <a:cubicBezTo>
                    <a:pt x="157" y="81"/>
                    <a:pt x="157" y="80"/>
                    <a:pt x="165" y="81"/>
                  </a:cubicBezTo>
                  <a:cubicBezTo>
                    <a:pt x="167" y="81"/>
                    <a:pt x="168" y="82"/>
                    <a:pt x="169" y="82"/>
                  </a:cubicBezTo>
                  <a:cubicBezTo>
                    <a:pt x="176" y="88"/>
                    <a:pt x="202" y="105"/>
                    <a:pt x="21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345380" y="4499211"/>
            <a:ext cx="542925" cy="538163"/>
            <a:chOff x="3656013" y="4964113"/>
            <a:chExt cx="542925" cy="538163"/>
          </a:xfrm>
        </p:grpSpPr>
        <p:sp>
          <p:nvSpPr>
            <p:cNvPr id="63" name="Freeform 84"/>
            <p:cNvSpPr>
              <a:spLocks noEditPoints="1"/>
            </p:cNvSpPr>
            <p:nvPr/>
          </p:nvSpPr>
          <p:spPr bwMode="auto">
            <a:xfrm>
              <a:off x="3689350" y="4994275"/>
              <a:ext cx="476250" cy="471488"/>
            </a:xfrm>
            <a:custGeom>
              <a:avLst/>
              <a:gdLst>
                <a:gd name="T0" fmla="*/ 1 w 170"/>
                <a:gd name="T1" fmla="*/ 91 h 168"/>
                <a:gd name="T2" fmla="*/ 1 w 170"/>
                <a:gd name="T3" fmla="*/ 67 h 168"/>
                <a:gd name="T4" fmla="*/ 4 w 170"/>
                <a:gd name="T5" fmla="*/ 56 h 168"/>
                <a:gd name="T6" fmla="*/ 11 w 170"/>
                <a:gd name="T7" fmla="*/ 45 h 168"/>
                <a:gd name="T8" fmla="*/ 24 w 170"/>
                <a:gd name="T9" fmla="*/ 31 h 168"/>
                <a:gd name="T10" fmla="*/ 45 w 170"/>
                <a:gd name="T11" fmla="*/ 13 h 168"/>
                <a:gd name="T12" fmla="*/ 49 w 170"/>
                <a:gd name="T13" fmla="*/ 9 h 168"/>
                <a:gd name="T14" fmla="*/ 60 w 170"/>
                <a:gd name="T15" fmla="*/ 3 h 168"/>
                <a:gd name="T16" fmla="*/ 84 w 170"/>
                <a:gd name="T17" fmla="*/ 1 h 168"/>
                <a:gd name="T18" fmla="*/ 113 w 170"/>
                <a:gd name="T19" fmla="*/ 8 h 168"/>
                <a:gd name="T20" fmla="*/ 137 w 170"/>
                <a:gd name="T21" fmla="*/ 22 h 168"/>
                <a:gd name="T22" fmla="*/ 150 w 170"/>
                <a:gd name="T23" fmla="*/ 34 h 168"/>
                <a:gd name="T24" fmla="*/ 155 w 170"/>
                <a:gd name="T25" fmla="*/ 39 h 168"/>
                <a:gd name="T26" fmla="*/ 160 w 170"/>
                <a:gd name="T27" fmla="*/ 48 h 168"/>
                <a:gd name="T28" fmla="*/ 168 w 170"/>
                <a:gd name="T29" fmla="*/ 78 h 168"/>
                <a:gd name="T30" fmla="*/ 162 w 170"/>
                <a:gd name="T31" fmla="*/ 118 h 168"/>
                <a:gd name="T32" fmla="*/ 145 w 170"/>
                <a:gd name="T33" fmla="*/ 143 h 168"/>
                <a:gd name="T34" fmla="*/ 108 w 170"/>
                <a:gd name="T35" fmla="*/ 164 h 168"/>
                <a:gd name="T36" fmla="*/ 47 w 170"/>
                <a:gd name="T37" fmla="*/ 160 h 168"/>
                <a:gd name="T38" fmla="*/ 25 w 170"/>
                <a:gd name="T39" fmla="*/ 150 h 168"/>
                <a:gd name="T40" fmla="*/ 5 w 170"/>
                <a:gd name="T41" fmla="*/ 128 h 168"/>
                <a:gd name="T42" fmla="*/ 1 w 170"/>
                <a:gd name="T43" fmla="*/ 109 h 168"/>
                <a:gd name="T44" fmla="*/ 1 w 170"/>
                <a:gd name="T45" fmla="*/ 91 h 168"/>
                <a:gd name="T46" fmla="*/ 1 w 170"/>
                <a:gd name="T47" fmla="*/ 91 h 168"/>
                <a:gd name="T48" fmla="*/ 34 w 170"/>
                <a:gd name="T49" fmla="*/ 65 h 168"/>
                <a:gd name="T50" fmla="*/ 17 w 170"/>
                <a:gd name="T51" fmla="*/ 87 h 168"/>
                <a:gd name="T52" fmla="*/ 15 w 170"/>
                <a:gd name="T53" fmla="*/ 107 h 168"/>
                <a:gd name="T54" fmla="*/ 17 w 170"/>
                <a:gd name="T55" fmla="*/ 110 h 168"/>
                <a:gd name="T56" fmla="*/ 19 w 170"/>
                <a:gd name="T57" fmla="*/ 101 h 168"/>
                <a:gd name="T58" fmla="*/ 23 w 170"/>
                <a:gd name="T59" fmla="*/ 89 h 168"/>
                <a:gd name="T60" fmla="*/ 32 w 170"/>
                <a:gd name="T61" fmla="*/ 76 h 168"/>
                <a:gd name="T62" fmla="*/ 35 w 170"/>
                <a:gd name="T63" fmla="*/ 69 h 168"/>
                <a:gd name="T64" fmla="*/ 34 w 170"/>
                <a:gd name="T65" fmla="*/ 65 h 168"/>
                <a:gd name="T66" fmla="*/ 37 w 170"/>
                <a:gd name="T67" fmla="*/ 146 h 168"/>
                <a:gd name="T68" fmla="*/ 38 w 170"/>
                <a:gd name="T69" fmla="*/ 129 h 168"/>
                <a:gd name="T70" fmla="*/ 35 w 170"/>
                <a:gd name="T71" fmla="*/ 125 h 168"/>
                <a:gd name="T72" fmla="*/ 30 w 170"/>
                <a:gd name="T73" fmla="*/ 121 h 168"/>
                <a:gd name="T74" fmla="*/ 25 w 170"/>
                <a:gd name="T75" fmla="*/ 123 h 168"/>
                <a:gd name="T76" fmla="*/ 25 w 170"/>
                <a:gd name="T77" fmla="*/ 135 h 168"/>
                <a:gd name="T78" fmla="*/ 32 w 170"/>
                <a:gd name="T79" fmla="*/ 137 h 168"/>
                <a:gd name="T80" fmla="*/ 32 w 170"/>
                <a:gd name="T81" fmla="*/ 130 h 168"/>
                <a:gd name="T82" fmla="*/ 34 w 170"/>
                <a:gd name="T83" fmla="*/ 138 h 168"/>
                <a:gd name="T84" fmla="*/ 37 w 170"/>
                <a:gd name="T85" fmla="*/ 146 h 168"/>
                <a:gd name="T86" fmla="*/ 23 w 170"/>
                <a:gd name="T87" fmla="*/ 52 h 168"/>
                <a:gd name="T88" fmla="*/ 17 w 170"/>
                <a:gd name="T89" fmla="*/ 54 h 168"/>
                <a:gd name="T90" fmla="*/ 13 w 170"/>
                <a:gd name="T91" fmla="*/ 71 h 168"/>
                <a:gd name="T92" fmla="*/ 12 w 170"/>
                <a:gd name="T93" fmla="*/ 77 h 168"/>
                <a:gd name="T94" fmla="*/ 12 w 170"/>
                <a:gd name="T95" fmla="*/ 80 h 168"/>
                <a:gd name="T96" fmla="*/ 14 w 170"/>
                <a:gd name="T97" fmla="*/ 82 h 168"/>
                <a:gd name="T98" fmla="*/ 16 w 170"/>
                <a:gd name="T99" fmla="*/ 80 h 168"/>
                <a:gd name="T100" fmla="*/ 23 w 170"/>
                <a:gd name="T101" fmla="*/ 52 h 168"/>
                <a:gd name="T102" fmla="*/ 63 w 170"/>
                <a:gd name="T103" fmla="*/ 156 h 168"/>
                <a:gd name="T104" fmla="*/ 65 w 170"/>
                <a:gd name="T105" fmla="*/ 156 h 168"/>
                <a:gd name="T106" fmla="*/ 66 w 170"/>
                <a:gd name="T107" fmla="*/ 150 h 168"/>
                <a:gd name="T108" fmla="*/ 64 w 170"/>
                <a:gd name="T109" fmla="*/ 148 h 168"/>
                <a:gd name="T110" fmla="*/ 61 w 170"/>
                <a:gd name="T111" fmla="*/ 150 h 168"/>
                <a:gd name="T112" fmla="*/ 63 w 170"/>
                <a:gd name="T113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68">
                  <a:moveTo>
                    <a:pt x="1" y="91"/>
                  </a:moveTo>
                  <a:cubicBezTo>
                    <a:pt x="1" y="83"/>
                    <a:pt x="1" y="75"/>
                    <a:pt x="1" y="67"/>
                  </a:cubicBezTo>
                  <a:cubicBezTo>
                    <a:pt x="1" y="63"/>
                    <a:pt x="2" y="59"/>
                    <a:pt x="4" y="56"/>
                  </a:cubicBezTo>
                  <a:cubicBezTo>
                    <a:pt x="7" y="53"/>
                    <a:pt x="9" y="49"/>
                    <a:pt x="11" y="45"/>
                  </a:cubicBezTo>
                  <a:cubicBezTo>
                    <a:pt x="14" y="40"/>
                    <a:pt x="19" y="35"/>
                    <a:pt x="24" y="31"/>
                  </a:cubicBezTo>
                  <a:cubicBezTo>
                    <a:pt x="31" y="25"/>
                    <a:pt x="37" y="18"/>
                    <a:pt x="45" y="13"/>
                  </a:cubicBezTo>
                  <a:cubicBezTo>
                    <a:pt x="46" y="12"/>
                    <a:pt x="48" y="11"/>
                    <a:pt x="49" y="9"/>
                  </a:cubicBezTo>
                  <a:cubicBezTo>
                    <a:pt x="51" y="5"/>
                    <a:pt x="55" y="4"/>
                    <a:pt x="60" y="3"/>
                  </a:cubicBezTo>
                  <a:cubicBezTo>
                    <a:pt x="68" y="2"/>
                    <a:pt x="76" y="1"/>
                    <a:pt x="84" y="1"/>
                  </a:cubicBezTo>
                  <a:cubicBezTo>
                    <a:pt x="95" y="0"/>
                    <a:pt x="104" y="3"/>
                    <a:pt x="113" y="8"/>
                  </a:cubicBezTo>
                  <a:cubicBezTo>
                    <a:pt x="121" y="12"/>
                    <a:pt x="129" y="17"/>
                    <a:pt x="137" y="22"/>
                  </a:cubicBezTo>
                  <a:cubicBezTo>
                    <a:pt x="142" y="25"/>
                    <a:pt x="145" y="30"/>
                    <a:pt x="150" y="34"/>
                  </a:cubicBezTo>
                  <a:cubicBezTo>
                    <a:pt x="152" y="36"/>
                    <a:pt x="153" y="38"/>
                    <a:pt x="155" y="39"/>
                  </a:cubicBezTo>
                  <a:cubicBezTo>
                    <a:pt x="158" y="42"/>
                    <a:pt x="159" y="45"/>
                    <a:pt x="160" y="48"/>
                  </a:cubicBezTo>
                  <a:cubicBezTo>
                    <a:pt x="163" y="58"/>
                    <a:pt x="166" y="68"/>
                    <a:pt x="168" y="78"/>
                  </a:cubicBezTo>
                  <a:cubicBezTo>
                    <a:pt x="170" y="92"/>
                    <a:pt x="169" y="105"/>
                    <a:pt x="162" y="118"/>
                  </a:cubicBezTo>
                  <a:cubicBezTo>
                    <a:pt x="157" y="126"/>
                    <a:pt x="151" y="134"/>
                    <a:pt x="145" y="143"/>
                  </a:cubicBezTo>
                  <a:cubicBezTo>
                    <a:pt x="134" y="152"/>
                    <a:pt x="123" y="161"/>
                    <a:pt x="108" y="164"/>
                  </a:cubicBezTo>
                  <a:cubicBezTo>
                    <a:pt x="87" y="168"/>
                    <a:pt x="67" y="166"/>
                    <a:pt x="47" y="160"/>
                  </a:cubicBezTo>
                  <a:cubicBezTo>
                    <a:pt x="39" y="157"/>
                    <a:pt x="32" y="154"/>
                    <a:pt x="25" y="150"/>
                  </a:cubicBezTo>
                  <a:cubicBezTo>
                    <a:pt x="17" y="144"/>
                    <a:pt x="10" y="137"/>
                    <a:pt x="5" y="128"/>
                  </a:cubicBezTo>
                  <a:cubicBezTo>
                    <a:pt x="2" y="122"/>
                    <a:pt x="0" y="116"/>
                    <a:pt x="1" y="109"/>
                  </a:cubicBezTo>
                  <a:cubicBezTo>
                    <a:pt x="1" y="103"/>
                    <a:pt x="1" y="97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lose/>
                  <a:moveTo>
                    <a:pt x="34" y="65"/>
                  </a:moveTo>
                  <a:cubicBezTo>
                    <a:pt x="26" y="71"/>
                    <a:pt x="20" y="78"/>
                    <a:pt x="17" y="87"/>
                  </a:cubicBezTo>
                  <a:cubicBezTo>
                    <a:pt x="13" y="94"/>
                    <a:pt x="12" y="100"/>
                    <a:pt x="15" y="107"/>
                  </a:cubicBezTo>
                  <a:cubicBezTo>
                    <a:pt x="15" y="108"/>
                    <a:pt x="16" y="109"/>
                    <a:pt x="17" y="110"/>
                  </a:cubicBezTo>
                  <a:cubicBezTo>
                    <a:pt x="18" y="106"/>
                    <a:pt x="19" y="104"/>
                    <a:pt x="19" y="101"/>
                  </a:cubicBezTo>
                  <a:cubicBezTo>
                    <a:pt x="20" y="97"/>
                    <a:pt x="21" y="93"/>
                    <a:pt x="23" y="89"/>
                  </a:cubicBezTo>
                  <a:cubicBezTo>
                    <a:pt x="26" y="84"/>
                    <a:pt x="28" y="80"/>
                    <a:pt x="32" y="76"/>
                  </a:cubicBezTo>
                  <a:cubicBezTo>
                    <a:pt x="33" y="74"/>
                    <a:pt x="34" y="72"/>
                    <a:pt x="35" y="69"/>
                  </a:cubicBezTo>
                  <a:cubicBezTo>
                    <a:pt x="35" y="68"/>
                    <a:pt x="34" y="67"/>
                    <a:pt x="34" y="65"/>
                  </a:cubicBezTo>
                  <a:close/>
                  <a:moveTo>
                    <a:pt x="37" y="146"/>
                  </a:moveTo>
                  <a:cubicBezTo>
                    <a:pt x="39" y="140"/>
                    <a:pt x="39" y="135"/>
                    <a:pt x="38" y="129"/>
                  </a:cubicBezTo>
                  <a:cubicBezTo>
                    <a:pt x="37" y="128"/>
                    <a:pt x="36" y="126"/>
                    <a:pt x="35" y="125"/>
                  </a:cubicBezTo>
                  <a:cubicBezTo>
                    <a:pt x="33" y="124"/>
                    <a:pt x="32" y="122"/>
                    <a:pt x="30" y="121"/>
                  </a:cubicBezTo>
                  <a:cubicBezTo>
                    <a:pt x="28" y="119"/>
                    <a:pt x="25" y="120"/>
                    <a:pt x="25" y="123"/>
                  </a:cubicBezTo>
                  <a:cubicBezTo>
                    <a:pt x="24" y="127"/>
                    <a:pt x="24" y="131"/>
                    <a:pt x="25" y="135"/>
                  </a:cubicBezTo>
                  <a:cubicBezTo>
                    <a:pt x="25" y="139"/>
                    <a:pt x="27" y="139"/>
                    <a:pt x="32" y="137"/>
                  </a:cubicBezTo>
                  <a:cubicBezTo>
                    <a:pt x="32" y="135"/>
                    <a:pt x="30" y="133"/>
                    <a:pt x="32" y="130"/>
                  </a:cubicBezTo>
                  <a:cubicBezTo>
                    <a:pt x="35" y="133"/>
                    <a:pt x="33" y="136"/>
                    <a:pt x="34" y="138"/>
                  </a:cubicBezTo>
                  <a:cubicBezTo>
                    <a:pt x="34" y="141"/>
                    <a:pt x="33" y="144"/>
                    <a:pt x="37" y="146"/>
                  </a:cubicBezTo>
                  <a:close/>
                  <a:moveTo>
                    <a:pt x="23" y="52"/>
                  </a:moveTo>
                  <a:cubicBezTo>
                    <a:pt x="19" y="50"/>
                    <a:pt x="17" y="51"/>
                    <a:pt x="17" y="54"/>
                  </a:cubicBezTo>
                  <a:cubicBezTo>
                    <a:pt x="15" y="60"/>
                    <a:pt x="14" y="65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1" y="78"/>
                    <a:pt x="11" y="79"/>
                    <a:pt x="12" y="80"/>
                  </a:cubicBezTo>
                  <a:cubicBezTo>
                    <a:pt x="12" y="81"/>
                    <a:pt x="13" y="82"/>
                    <a:pt x="14" y="82"/>
                  </a:cubicBezTo>
                  <a:cubicBezTo>
                    <a:pt x="15" y="82"/>
                    <a:pt x="16" y="81"/>
                    <a:pt x="16" y="80"/>
                  </a:cubicBezTo>
                  <a:cubicBezTo>
                    <a:pt x="19" y="71"/>
                    <a:pt x="21" y="62"/>
                    <a:pt x="23" y="52"/>
                  </a:cubicBezTo>
                  <a:close/>
                  <a:moveTo>
                    <a:pt x="63" y="156"/>
                  </a:moveTo>
                  <a:cubicBezTo>
                    <a:pt x="64" y="156"/>
                    <a:pt x="64" y="156"/>
                    <a:pt x="65" y="156"/>
                  </a:cubicBezTo>
                  <a:cubicBezTo>
                    <a:pt x="65" y="154"/>
                    <a:pt x="66" y="152"/>
                    <a:pt x="66" y="150"/>
                  </a:cubicBezTo>
                  <a:cubicBezTo>
                    <a:pt x="66" y="149"/>
                    <a:pt x="65" y="148"/>
                    <a:pt x="64" y="148"/>
                  </a:cubicBezTo>
                  <a:cubicBezTo>
                    <a:pt x="63" y="148"/>
                    <a:pt x="61" y="149"/>
                    <a:pt x="61" y="150"/>
                  </a:cubicBezTo>
                  <a:cubicBezTo>
                    <a:pt x="62" y="152"/>
                    <a:pt x="62" y="154"/>
                    <a:pt x="63" y="156"/>
                  </a:cubicBezTo>
                  <a:close/>
                </a:path>
              </a:pathLst>
            </a:custGeom>
            <a:solidFill>
              <a:srgbClr val="FF0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85"/>
            <p:cNvSpPr>
              <a:spLocks noEditPoints="1"/>
            </p:cNvSpPr>
            <p:nvPr/>
          </p:nvSpPr>
          <p:spPr bwMode="auto">
            <a:xfrm>
              <a:off x="3656013" y="4964113"/>
              <a:ext cx="542925" cy="538163"/>
            </a:xfrm>
            <a:custGeom>
              <a:avLst/>
              <a:gdLst>
                <a:gd name="T0" fmla="*/ 0 w 194"/>
                <a:gd name="T1" fmla="*/ 101 h 192"/>
                <a:gd name="T2" fmla="*/ 0 w 194"/>
                <a:gd name="T3" fmla="*/ 77 h 192"/>
                <a:gd name="T4" fmla="*/ 5 w 194"/>
                <a:gd name="T5" fmla="*/ 61 h 192"/>
                <a:gd name="T6" fmla="*/ 13 w 194"/>
                <a:gd name="T7" fmla="*/ 49 h 192"/>
                <a:gd name="T8" fmla="*/ 29 w 194"/>
                <a:gd name="T9" fmla="*/ 32 h 192"/>
                <a:gd name="T10" fmla="*/ 35 w 194"/>
                <a:gd name="T11" fmla="*/ 24 h 192"/>
                <a:gd name="T12" fmla="*/ 38 w 194"/>
                <a:gd name="T13" fmla="*/ 21 h 192"/>
                <a:gd name="T14" fmla="*/ 71 w 194"/>
                <a:gd name="T15" fmla="*/ 4 h 192"/>
                <a:gd name="T16" fmla="*/ 97 w 194"/>
                <a:gd name="T17" fmla="*/ 1 h 192"/>
                <a:gd name="T18" fmla="*/ 129 w 194"/>
                <a:gd name="T19" fmla="*/ 8 h 192"/>
                <a:gd name="T20" fmla="*/ 156 w 194"/>
                <a:gd name="T21" fmla="*/ 23 h 192"/>
                <a:gd name="T22" fmla="*/ 170 w 194"/>
                <a:gd name="T23" fmla="*/ 36 h 192"/>
                <a:gd name="T24" fmla="*/ 187 w 194"/>
                <a:gd name="T25" fmla="*/ 64 h 192"/>
                <a:gd name="T26" fmla="*/ 193 w 194"/>
                <a:gd name="T27" fmla="*/ 95 h 192"/>
                <a:gd name="T28" fmla="*/ 179 w 194"/>
                <a:gd name="T29" fmla="*/ 145 h 192"/>
                <a:gd name="T30" fmla="*/ 177 w 194"/>
                <a:gd name="T31" fmla="*/ 148 h 192"/>
                <a:gd name="T32" fmla="*/ 150 w 194"/>
                <a:gd name="T33" fmla="*/ 176 h 192"/>
                <a:gd name="T34" fmla="*/ 130 w 194"/>
                <a:gd name="T35" fmla="*/ 186 h 192"/>
                <a:gd name="T36" fmla="*/ 56 w 194"/>
                <a:gd name="T37" fmla="*/ 183 h 192"/>
                <a:gd name="T38" fmla="*/ 31 w 194"/>
                <a:gd name="T39" fmla="*/ 172 h 192"/>
                <a:gd name="T40" fmla="*/ 14 w 194"/>
                <a:gd name="T41" fmla="*/ 156 h 192"/>
                <a:gd name="T42" fmla="*/ 2 w 194"/>
                <a:gd name="T43" fmla="*/ 136 h 192"/>
                <a:gd name="T44" fmla="*/ 0 w 194"/>
                <a:gd name="T45" fmla="*/ 126 h 192"/>
                <a:gd name="T46" fmla="*/ 0 w 194"/>
                <a:gd name="T47" fmla="*/ 101 h 192"/>
                <a:gd name="T48" fmla="*/ 0 w 194"/>
                <a:gd name="T49" fmla="*/ 101 h 192"/>
                <a:gd name="T50" fmla="*/ 13 w 194"/>
                <a:gd name="T51" fmla="*/ 102 h 192"/>
                <a:gd name="T52" fmla="*/ 13 w 194"/>
                <a:gd name="T53" fmla="*/ 102 h 192"/>
                <a:gd name="T54" fmla="*/ 13 w 194"/>
                <a:gd name="T55" fmla="*/ 120 h 192"/>
                <a:gd name="T56" fmla="*/ 17 w 194"/>
                <a:gd name="T57" fmla="*/ 139 h 192"/>
                <a:gd name="T58" fmla="*/ 37 w 194"/>
                <a:gd name="T59" fmla="*/ 161 h 192"/>
                <a:gd name="T60" fmla="*/ 59 w 194"/>
                <a:gd name="T61" fmla="*/ 171 h 192"/>
                <a:gd name="T62" fmla="*/ 120 w 194"/>
                <a:gd name="T63" fmla="*/ 175 h 192"/>
                <a:gd name="T64" fmla="*/ 157 w 194"/>
                <a:gd name="T65" fmla="*/ 154 h 192"/>
                <a:gd name="T66" fmla="*/ 174 w 194"/>
                <a:gd name="T67" fmla="*/ 129 h 192"/>
                <a:gd name="T68" fmla="*/ 180 w 194"/>
                <a:gd name="T69" fmla="*/ 89 h 192"/>
                <a:gd name="T70" fmla="*/ 172 w 194"/>
                <a:gd name="T71" fmla="*/ 59 h 192"/>
                <a:gd name="T72" fmla="*/ 167 w 194"/>
                <a:gd name="T73" fmla="*/ 50 h 192"/>
                <a:gd name="T74" fmla="*/ 162 w 194"/>
                <a:gd name="T75" fmla="*/ 45 h 192"/>
                <a:gd name="T76" fmla="*/ 149 w 194"/>
                <a:gd name="T77" fmla="*/ 33 h 192"/>
                <a:gd name="T78" fmla="*/ 125 w 194"/>
                <a:gd name="T79" fmla="*/ 19 h 192"/>
                <a:gd name="T80" fmla="*/ 96 w 194"/>
                <a:gd name="T81" fmla="*/ 12 h 192"/>
                <a:gd name="T82" fmla="*/ 72 w 194"/>
                <a:gd name="T83" fmla="*/ 14 h 192"/>
                <a:gd name="T84" fmla="*/ 61 w 194"/>
                <a:gd name="T85" fmla="*/ 20 h 192"/>
                <a:gd name="T86" fmla="*/ 57 w 194"/>
                <a:gd name="T87" fmla="*/ 24 h 192"/>
                <a:gd name="T88" fmla="*/ 36 w 194"/>
                <a:gd name="T89" fmla="*/ 42 h 192"/>
                <a:gd name="T90" fmla="*/ 23 w 194"/>
                <a:gd name="T91" fmla="*/ 56 h 192"/>
                <a:gd name="T92" fmla="*/ 16 w 194"/>
                <a:gd name="T93" fmla="*/ 67 h 192"/>
                <a:gd name="T94" fmla="*/ 13 w 194"/>
                <a:gd name="T95" fmla="*/ 78 h 192"/>
                <a:gd name="T96" fmla="*/ 13 w 194"/>
                <a:gd name="T97" fmla="*/ 10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4" h="192">
                  <a:moveTo>
                    <a:pt x="0" y="101"/>
                  </a:moveTo>
                  <a:cubicBezTo>
                    <a:pt x="0" y="93"/>
                    <a:pt x="0" y="85"/>
                    <a:pt x="0" y="77"/>
                  </a:cubicBezTo>
                  <a:cubicBezTo>
                    <a:pt x="0" y="71"/>
                    <a:pt x="2" y="66"/>
                    <a:pt x="5" y="61"/>
                  </a:cubicBezTo>
                  <a:cubicBezTo>
                    <a:pt x="8" y="57"/>
                    <a:pt x="10" y="53"/>
                    <a:pt x="13" y="49"/>
                  </a:cubicBezTo>
                  <a:cubicBezTo>
                    <a:pt x="17" y="42"/>
                    <a:pt x="23" y="37"/>
                    <a:pt x="29" y="32"/>
                  </a:cubicBezTo>
                  <a:cubicBezTo>
                    <a:pt x="31" y="30"/>
                    <a:pt x="34" y="28"/>
                    <a:pt x="35" y="24"/>
                  </a:cubicBezTo>
                  <a:cubicBezTo>
                    <a:pt x="36" y="23"/>
                    <a:pt x="37" y="22"/>
                    <a:pt x="38" y="21"/>
                  </a:cubicBezTo>
                  <a:cubicBezTo>
                    <a:pt x="47" y="13"/>
                    <a:pt x="58" y="6"/>
                    <a:pt x="71" y="4"/>
                  </a:cubicBezTo>
                  <a:cubicBezTo>
                    <a:pt x="79" y="3"/>
                    <a:pt x="88" y="2"/>
                    <a:pt x="97" y="1"/>
                  </a:cubicBezTo>
                  <a:cubicBezTo>
                    <a:pt x="108" y="0"/>
                    <a:pt x="119" y="3"/>
                    <a:pt x="129" y="8"/>
                  </a:cubicBezTo>
                  <a:cubicBezTo>
                    <a:pt x="138" y="12"/>
                    <a:pt x="147" y="18"/>
                    <a:pt x="156" y="23"/>
                  </a:cubicBezTo>
                  <a:cubicBezTo>
                    <a:pt x="161" y="27"/>
                    <a:pt x="165" y="32"/>
                    <a:pt x="170" y="36"/>
                  </a:cubicBezTo>
                  <a:cubicBezTo>
                    <a:pt x="182" y="48"/>
                    <a:pt x="182" y="48"/>
                    <a:pt x="187" y="64"/>
                  </a:cubicBezTo>
                  <a:cubicBezTo>
                    <a:pt x="190" y="74"/>
                    <a:pt x="192" y="85"/>
                    <a:pt x="193" y="95"/>
                  </a:cubicBezTo>
                  <a:cubicBezTo>
                    <a:pt x="194" y="114"/>
                    <a:pt x="190" y="130"/>
                    <a:pt x="179" y="145"/>
                  </a:cubicBezTo>
                  <a:cubicBezTo>
                    <a:pt x="178" y="146"/>
                    <a:pt x="178" y="147"/>
                    <a:pt x="177" y="148"/>
                  </a:cubicBezTo>
                  <a:cubicBezTo>
                    <a:pt x="166" y="165"/>
                    <a:pt x="166" y="165"/>
                    <a:pt x="150" y="176"/>
                  </a:cubicBezTo>
                  <a:cubicBezTo>
                    <a:pt x="144" y="181"/>
                    <a:pt x="137" y="184"/>
                    <a:pt x="130" y="186"/>
                  </a:cubicBezTo>
                  <a:cubicBezTo>
                    <a:pt x="105" y="192"/>
                    <a:pt x="80" y="191"/>
                    <a:pt x="56" y="183"/>
                  </a:cubicBezTo>
                  <a:cubicBezTo>
                    <a:pt x="47" y="181"/>
                    <a:pt x="39" y="177"/>
                    <a:pt x="31" y="172"/>
                  </a:cubicBezTo>
                  <a:cubicBezTo>
                    <a:pt x="24" y="168"/>
                    <a:pt x="19" y="162"/>
                    <a:pt x="14" y="156"/>
                  </a:cubicBezTo>
                  <a:cubicBezTo>
                    <a:pt x="8" y="151"/>
                    <a:pt x="5" y="143"/>
                    <a:pt x="2" y="136"/>
                  </a:cubicBezTo>
                  <a:cubicBezTo>
                    <a:pt x="1" y="133"/>
                    <a:pt x="0" y="130"/>
                    <a:pt x="0" y="126"/>
                  </a:cubicBezTo>
                  <a:cubicBezTo>
                    <a:pt x="0" y="118"/>
                    <a:pt x="0" y="110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lose/>
                  <a:moveTo>
                    <a:pt x="13" y="102"/>
                  </a:moveTo>
                  <a:cubicBezTo>
                    <a:pt x="13" y="102"/>
                    <a:pt x="13" y="102"/>
                    <a:pt x="13" y="102"/>
                  </a:cubicBezTo>
                  <a:cubicBezTo>
                    <a:pt x="13" y="108"/>
                    <a:pt x="13" y="114"/>
                    <a:pt x="13" y="120"/>
                  </a:cubicBezTo>
                  <a:cubicBezTo>
                    <a:pt x="12" y="127"/>
                    <a:pt x="14" y="133"/>
                    <a:pt x="17" y="139"/>
                  </a:cubicBezTo>
                  <a:cubicBezTo>
                    <a:pt x="22" y="148"/>
                    <a:pt x="29" y="155"/>
                    <a:pt x="37" y="161"/>
                  </a:cubicBezTo>
                  <a:cubicBezTo>
                    <a:pt x="44" y="165"/>
                    <a:pt x="51" y="168"/>
                    <a:pt x="59" y="171"/>
                  </a:cubicBezTo>
                  <a:cubicBezTo>
                    <a:pt x="79" y="177"/>
                    <a:pt x="99" y="179"/>
                    <a:pt x="120" y="175"/>
                  </a:cubicBezTo>
                  <a:cubicBezTo>
                    <a:pt x="135" y="172"/>
                    <a:pt x="146" y="163"/>
                    <a:pt x="157" y="154"/>
                  </a:cubicBezTo>
                  <a:cubicBezTo>
                    <a:pt x="163" y="145"/>
                    <a:pt x="169" y="137"/>
                    <a:pt x="174" y="129"/>
                  </a:cubicBezTo>
                  <a:cubicBezTo>
                    <a:pt x="181" y="116"/>
                    <a:pt x="182" y="103"/>
                    <a:pt x="180" y="89"/>
                  </a:cubicBezTo>
                  <a:cubicBezTo>
                    <a:pt x="178" y="79"/>
                    <a:pt x="175" y="69"/>
                    <a:pt x="172" y="59"/>
                  </a:cubicBezTo>
                  <a:cubicBezTo>
                    <a:pt x="171" y="56"/>
                    <a:pt x="170" y="53"/>
                    <a:pt x="167" y="50"/>
                  </a:cubicBezTo>
                  <a:cubicBezTo>
                    <a:pt x="165" y="49"/>
                    <a:pt x="164" y="47"/>
                    <a:pt x="162" y="45"/>
                  </a:cubicBezTo>
                  <a:cubicBezTo>
                    <a:pt x="157" y="41"/>
                    <a:pt x="154" y="36"/>
                    <a:pt x="149" y="33"/>
                  </a:cubicBezTo>
                  <a:cubicBezTo>
                    <a:pt x="141" y="28"/>
                    <a:pt x="133" y="23"/>
                    <a:pt x="125" y="19"/>
                  </a:cubicBezTo>
                  <a:cubicBezTo>
                    <a:pt x="116" y="14"/>
                    <a:pt x="107" y="11"/>
                    <a:pt x="96" y="12"/>
                  </a:cubicBezTo>
                  <a:cubicBezTo>
                    <a:pt x="88" y="12"/>
                    <a:pt x="80" y="13"/>
                    <a:pt x="72" y="14"/>
                  </a:cubicBezTo>
                  <a:cubicBezTo>
                    <a:pt x="67" y="15"/>
                    <a:pt x="63" y="16"/>
                    <a:pt x="61" y="20"/>
                  </a:cubicBezTo>
                  <a:cubicBezTo>
                    <a:pt x="60" y="22"/>
                    <a:pt x="58" y="23"/>
                    <a:pt x="57" y="24"/>
                  </a:cubicBezTo>
                  <a:cubicBezTo>
                    <a:pt x="49" y="29"/>
                    <a:pt x="43" y="36"/>
                    <a:pt x="36" y="42"/>
                  </a:cubicBezTo>
                  <a:cubicBezTo>
                    <a:pt x="31" y="46"/>
                    <a:pt x="26" y="51"/>
                    <a:pt x="23" y="56"/>
                  </a:cubicBezTo>
                  <a:cubicBezTo>
                    <a:pt x="21" y="60"/>
                    <a:pt x="19" y="64"/>
                    <a:pt x="16" y="67"/>
                  </a:cubicBezTo>
                  <a:cubicBezTo>
                    <a:pt x="14" y="70"/>
                    <a:pt x="13" y="74"/>
                    <a:pt x="13" y="78"/>
                  </a:cubicBezTo>
                  <a:cubicBezTo>
                    <a:pt x="13" y="86"/>
                    <a:pt x="13" y="94"/>
                    <a:pt x="13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86"/>
            <p:cNvSpPr/>
            <p:nvPr/>
          </p:nvSpPr>
          <p:spPr bwMode="auto">
            <a:xfrm>
              <a:off x="3722688" y="5176838"/>
              <a:ext cx="63500" cy="125413"/>
            </a:xfrm>
            <a:custGeom>
              <a:avLst/>
              <a:gdLst>
                <a:gd name="T0" fmla="*/ 22 w 23"/>
                <a:gd name="T1" fmla="*/ 0 h 45"/>
                <a:gd name="T2" fmla="*/ 23 w 23"/>
                <a:gd name="T3" fmla="*/ 4 h 45"/>
                <a:gd name="T4" fmla="*/ 20 w 23"/>
                <a:gd name="T5" fmla="*/ 11 h 45"/>
                <a:gd name="T6" fmla="*/ 11 w 23"/>
                <a:gd name="T7" fmla="*/ 24 h 45"/>
                <a:gd name="T8" fmla="*/ 7 w 23"/>
                <a:gd name="T9" fmla="*/ 36 h 45"/>
                <a:gd name="T10" fmla="*/ 5 w 23"/>
                <a:gd name="T11" fmla="*/ 45 h 45"/>
                <a:gd name="T12" fmla="*/ 3 w 23"/>
                <a:gd name="T13" fmla="*/ 42 h 45"/>
                <a:gd name="T14" fmla="*/ 5 w 23"/>
                <a:gd name="T15" fmla="*/ 22 h 45"/>
                <a:gd name="T16" fmla="*/ 22 w 2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5">
                  <a:moveTo>
                    <a:pt x="22" y="0"/>
                  </a:moveTo>
                  <a:cubicBezTo>
                    <a:pt x="22" y="2"/>
                    <a:pt x="23" y="3"/>
                    <a:pt x="23" y="4"/>
                  </a:cubicBezTo>
                  <a:cubicBezTo>
                    <a:pt x="22" y="7"/>
                    <a:pt x="21" y="9"/>
                    <a:pt x="20" y="11"/>
                  </a:cubicBezTo>
                  <a:cubicBezTo>
                    <a:pt x="16" y="15"/>
                    <a:pt x="14" y="19"/>
                    <a:pt x="11" y="24"/>
                  </a:cubicBezTo>
                  <a:cubicBezTo>
                    <a:pt x="9" y="28"/>
                    <a:pt x="8" y="32"/>
                    <a:pt x="7" y="36"/>
                  </a:cubicBezTo>
                  <a:cubicBezTo>
                    <a:pt x="7" y="39"/>
                    <a:pt x="6" y="41"/>
                    <a:pt x="5" y="45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0" y="35"/>
                    <a:pt x="1" y="29"/>
                    <a:pt x="5" y="22"/>
                  </a:cubicBezTo>
                  <a:cubicBezTo>
                    <a:pt x="8" y="13"/>
                    <a:pt x="14" y="6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87"/>
            <p:cNvSpPr/>
            <p:nvPr/>
          </p:nvSpPr>
          <p:spPr bwMode="auto">
            <a:xfrm>
              <a:off x="3756025" y="5327650"/>
              <a:ext cx="42863" cy="76200"/>
            </a:xfrm>
            <a:custGeom>
              <a:avLst/>
              <a:gdLst>
                <a:gd name="T0" fmla="*/ 13 w 15"/>
                <a:gd name="T1" fmla="*/ 27 h 27"/>
                <a:gd name="T2" fmla="*/ 10 w 15"/>
                <a:gd name="T3" fmla="*/ 19 h 27"/>
                <a:gd name="T4" fmla="*/ 8 w 15"/>
                <a:gd name="T5" fmla="*/ 11 h 27"/>
                <a:gd name="T6" fmla="*/ 8 w 15"/>
                <a:gd name="T7" fmla="*/ 18 h 27"/>
                <a:gd name="T8" fmla="*/ 1 w 15"/>
                <a:gd name="T9" fmla="*/ 16 h 27"/>
                <a:gd name="T10" fmla="*/ 1 w 15"/>
                <a:gd name="T11" fmla="*/ 4 h 27"/>
                <a:gd name="T12" fmla="*/ 6 w 15"/>
                <a:gd name="T13" fmla="*/ 2 h 27"/>
                <a:gd name="T14" fmla="*/ 11 w 15"/>
                <a:gd name="T15" fmla="*/ 6 h 27"/>
                <a:gd name="T16" fmla="*/ 14 w 15"/>
                <a:gd name="T17" fmla="*/ 10 h 27"/>
                <a:gd name="T18" fmla="*/ 13 w 15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7">
                  <a:moveTo>
                    <a:pt x="13" y="27"/>
                  </a:moveTo>
                  <a:cubicBezTo>
                    <a:pt x="9" y="25"/>
                    <a:pt x="10" y="22"/>
                    <a:pt x="10" y="19"/>
                  </a:cubicBezTo>
                  <a:cubicBezTo>
                    <a:pt x="9" y="17"/>
                    <a:pt x="11" y="14"/>
                    <a:pt x="8" y="11"/>
                  </a:cubicBezTo>
                  <a:cubicBezTo>
                    <a:pt x="6" y="14"/>
                    <a:pt x="8" y="16"/>
                    <a:pt x="8" y="18"/>
                  </a:cubicBezTo>
                  <a:cubicBezTo>
                    <a:pt x="3" y="20"/>
                    <a:pt x="1" y="20"/>
                    <a:pt x="1" y="16"/>
                  </a:cubicBezTo>
                  <a:cubicBezTo>
                    <a:pt x="0" y="12"/>
                    <a:pt x="0" y="8"/>
                    <a:pt x="1" y="4"/>
                  </a:cubicBezTo>
                  <a:cubicBezTo>
                    <a:pt x="1" y="1"/>
                    <a:pt x="4" y="0"/>
                    <a:pt x="6" y="2"/>
                  </a:cubicBezTo>
                  <a:cubicBezTo>
                    <a:pt x="8" y="3"/>
                    <a:pt x="9" y="5"/>
                    <a:pt x="11" y="6"/>
                  </a:cubicBezTo>
                  <a:cubicBezTo>
                    <a:pt x="12" y="7"/>
                    <a:pt x="13" y="9"/>
                    <a:pt x="14" y="10"/>
                  </a:cubicBezTo>
                  <a:cubicBezTo>
                    <a:pt x="15" y="16"/>
                    <a:pt x="15" y="21"/>
                    <a:pt x="1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88"/>
            <p:cNvSpPr/>
            <p:nvPr/>
          </p:nvSpPr>
          <p:spPr bwMode="auto">
            <a:xfrm>
              <a:off x="3719513" y="5133975"/>
              <a:ext cx="33338" cy="90488"/>
            </a:xfrm>
            <a:custGeom>
              <a:avLst/>
              <a:gdLst>
                <a:gd name="T0" fmla="*/ 12 w 12"/>
                <a:gd name="T1" fmla="*/ 2 h 32"/>
                <a:gd name="T2" fmla="*/ 5 w 12"/>
                <a:gd name="T3" fmla="*/ 30 h 32"/>
                <a:gd name="T4" fmla="*/ 3 w 12"/>
                <a:gd name="T5" fmla="*/ 32 h 32"/>
                <a:gd name="T6" fmla="*/ 1 w 12"/>
                <a:gd name="T7" fmla="*/ 30 h 32"/>
                <a:gd name="T8" fmla="*/ 1 w 12"/>
                <a:gd name="T9" fmla="*/ 27 h 32"/>
                <a:gd name="T10" fmla="*/ 2 w 12"/>
                <a:gd name="T11" fmla="*/ 21 h 32"/>
                <a:gd name="T12" fmla="*/ 6 w 12"/>
                <a:gd name="T13" fmla="*/ 4 h 32"/>
                <a:gd name="T14" fmla="*/ 12 w 12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2">
                  <a:moveTo>
                    <a:pt x="12" y="2"/>
                  </a:moveTo>
                  <a:cubicBezTo>
                    <a:pt x="10" y="12"/>
                    <a:pt x="8" y="21"/>
                    <a:pt x="5" y="30"/>
                  </a:cubicBezTo>
                  <a:cubicBezTo>
                    <a:pt x="5" y="31"/>
                    <a:pt x="4" y="32"/>
                    <a:pt x="3" y="32"/>
                  </a:cubicBezTo>
                  <a:cubicBezTo>
                    <a:pt x="2" y="32"/>
                    <a:pt x="1" y="31"/>
                    <a:pt x="1" y="30"/>
                  </a:cubicBezTo>
                  <a:cubicBezTo>
                    <a:pt x="0" y="29"/>
                    <a:pt x="0" y="28"/>
                    <a:pt x="1" y="27"/>
                  </a:cubicBezTo>
                  <a:cubicBezTo>
                    <a:pt x="1" y="25"/>
                    <a:pt x="1" y="23"/>
                    <a:pt x="2" y="21"/>
                  </a:cubicBezTo>
                  <a:cubicBezTo>
                    <a:pt x="3" y="15"/>
                    <a:pt x="4" y="10"/>
                    <a:pt x="6" y="4"/>
                  </a:cubicBezTo>
                  <a:cubicBezTo>
                    <a:pt x="6" y="1"/>
                    <a:pt x="8" y="0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89"/>
            <p:cNvSpPr/>
            <p:nvPr/>
          </p:nvSpPr>
          <p:spPr bwMode="auto">
            <a:xfrm>
              <a:off x="3859213" y="5408613"/>
              <a:ext cx="14288" cy="23813"/>
            </a:xfrm>
            <a:custGeom>
              <a:avLst/>
              <a:gdLst>
                <a:gd name="T0" fmla="*/ 2 w 5"/>
                <a:gd name="T1" fmla="*/ 8 h 8"/>
                <a:gd name="T2" fmla="*/ 0 w 5"/>
                <a:gd name="T3" fmla="*/ 2 h 8"/>
                <a:gd name="T4" fmla="*/ 3 w 5"/>
                <a:gd name="T5" fmla="*/ 0 h 8"/>
                <a:gd name="T6" fmla="*/ 5 w 5"/>
                <a:gd name="T7" fmla="*/ 2 h 8"/>
                <a:gd name="T8" fmla="*/ 4 w 5"/>
                <a:gd name="T9" fmla="*/ 8 h 8"/>
                <a:gd name="T10" fmla="*/ 2 w 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2" y="8"/>
                  </a:moveTo>
                  <a:cubicBezTo>
                    <a:pt x="1" y="6"/>
                    <a:pt x="1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4" y="6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0298641" y="1431782"/>
            <a:ext cx="539750" cy="557213"/>
            <a:chOff x="79375" y="939800"/>
            <a:chExt cx="539750" cy="557213"/>
          </a:xfrm>
        </p:grpSpPr>
        <p:sp>
          <p:nvSpPr>
            <p:cNvPr id="70" name="Freeform 90"/>
            <p:cNvSpPr>
              <a:spLocks noEditPoints="1"/>
            </p:cNvSpPr>
            <p:nvPr/>
          </p:nvSpPr>
          <p:spPr bwMode="auto">
            <a:xfrm>
              <a:off x="112713" y="976313"/>
              <a:ext cx="476250" cy="484188"/>
            </a:xfrm>
            <a:custGeom>
              <a:avLst/>
              <a:gdLst>
                <a:gd name="T0" fmla="*/ 103 w 170"/>
                <a:gd name="T1" fmla="*/ 8 h 173"/>
                <a:gd name="T2" fmla="*/ 126 w 170"/>
                <a:gd name="T3" fmla="*/ 15 h 173"/>
                <a:gd name="T4" fmla="*/ 135 w 170"/>
                <a:gd name="T5" fmla="*/ 22 h 173"/>
                <a:gd name="T6" fmla="*/ 144 w 170"/>
                <a:gd name="T7" fmla="*/ 32 h 173"/>
                <a:gd name="T8" fmla="*/ 153 w 170"/>
                <a:gd name="T9" fmla="*/ 48 h 173"/>
                <a:gd name="T10" fmla="*/ 164 w 170"/>
                <a:gd name="T11" fmla="*/ 73 h 173"/>
                <a:gd name="T12" fmla="*/ 167 w 170"/>
                <a:gd name="T13" fmla="*/ 78 h 173"/>
                <a:gd name="T14" fmla="*/ 169 w 170"/>
                <a:gd name="T15" fmla="*/ 91 h 173"/>
                <a:gd name="T16" fmla="*/ 164 w 170"/>
                <a:gd name="T17" fmla="*/ 115 h 173"/>
                <a:gd name="T18" fmla="*/ 149 w 170"/>
                <a:gd name="T19" fmla="*/ 141 h 173"/>
                <a:gd name="T20" fmla="*/ 128 w 170"/>
                <a:gd name="T21" fmla="*/ 159 h 173"/>
                <a:gd name="T22" fmla="*/ 113 w 170"/>
                <a:gd name="T23" fmla="*/ 167 h 173"/>
                <a:gd name="T24" fmla="*/ 106 w 170"/>
                <a:gd name="T25" fmla="*/ 171 h 173"/>
                <a:gd name="T26" fmla="*/ 97 w 170"/>
                <a:gd name="T27" fmla="*/ 173 h 173"/>
                <a:gd name="T28" fmla="*/ 66 w 170"/>
                <a:gd name="T29" fmla="*/ 171 h 173"/>
                <a:gd name="T30" fmla="*/ 29 w 170"/>
                <a:gd name="T31" fmla="*/ 154 h 173"/>
                <a:gd name="T32" fmla="*/ 10 w 170"/>
                <a:gd name="T33" fmla="*/ 131 h 173"/>
                <a:gd name="T34" fmla="*/ 2 w 170"/>
                <a:gd name="T35" fmla="*/ 89 h 173"/>
                <a:gd name="T36" fmla="*/ 24 w 170"/>
                <a:gd name="T37" fmla="*/ 32 h 173"/>
                <a:gd name="T38" fmla="*/ 40 w 170"/>
                <a:gd name="T39" fmla="*/ 14 h 173"/>
                <a:gd name="T40" fmla="*/ 66 w 170"/>
                <a:gd name="T41" fmla="*/ 2 h 173"/>
                <a:gd name="T42" fmla="*/ 85 w 170"/>
                <a:gd name="T43" fmla="*/ 3 h 173"/>
                <a:gd name="T44" fmla="*/ 103 w 170"/>
                <a:gd name="T45" fmla="*/ 8 h 173"/>
                <a:gd name="T46" fmla="*/ 103 w 170"/>
                <a:gd name="T47" fmla="*/ 8 h 173"/>
                <a:gd name="T48" fmla="*/ 118 w 170"/>
                <a:gd name="T49" fmla="*/ 47 h 173"/>
                <a:gd name="T50" fmla="*/ 102 w 170"/>
                <a:gd name="T51" fmla="*/ 25 h 173"/>
                <a:gd name="T52" fmla="*/ 83 w 170"/>
                <a:gd name="T53" fmla="*/ 17 h 173"/>
                <a:gd name="T54" fmla="*/ 80 w 170"/>
                <a:gd name="T55" fmla="*/ 19 h 173"/>
                <a:gd name="T56" fmla="*/ 88 w 170"/>
                <a:gd name="T57" fmla="*/ 23 h 173"/>
                <a:gd name="T58" fmla="*/ 98 w 170"/>
                <a:gd name="T59" fmla="*/ 31 h 173"/>
                <a:gd name="T60" fmla="*/ 108 w 170"/>
                <a:gd name="T61" fmla="*/ 42 h 173"/>
                <a:gd name="T62" fmla="*/ 113 w 170"/>
                <a:gd name="T63" fmla="*/ 47 h 173"/>
                <a:gd name="T64" fmla="*/ 118 w 170"/>
                <a:gd name="T65" fmla="*/ 47 h 173"/>
                <a:gd name="T66" fmla="*/ 39 w 170"/>
                <a:gd name="T67" fmla="*/ 26 h 173"/>
                <a:gd name="T68" fmla="*/ 55 w 170"/>
                <a:gd name="T69" fmla="*/ 32 h 173"/>
                <a:gd name="T70" fmla="*/ 60 w 170"/>
                <a:gd name="T71" fmla="*/ 31 h 173"/>
                <a:gd name="T72" fmla="*/ 66 w 170"/>
                <a:gd name="T73" fmla="*/ 27 h 173"/>
                <a:gd name="T74" fmla="*/ 65 w 170"/>
                <a:gd name="T75" fmla="*/ 22 h 173"/>
                <a:gd name="T76" fmla="*/ 54 w 170"/>
                <a:gd name="T77" fmla="*/ 18 h 173"/>
                <a:gd name="T78" fmla="*/ 49 w 170"/>
                <a:gd name="T79" fmla="*/ 24 h 173"/>
                <a:gd name="T80" fmla="*/ 56 w 170"/>
                <a:gd name="T81" fmla="*/ 27 h 173"/>
                <a:gd name="T82" fmla="*/ 48 w 170"/>
                <a:gd name="T83" fmla="*/ 26 h 173"/>
                <a:gd name="T84" fmla="*/ 39 w 170"/>
                <a:gd name="T85" fmla="*/ 26 h 173"/>
                <a:gd name="T86" fmla="*/ 133 w 170"/>
                <a:gd name="T87" fmla="*/ 41 h 173"/>
                <a:gd name="T88" fmla="*/ 133 w 170"/>
                <a:gd name="T89" fmla="*/ 34 h 173"/>
                <a:gd name="T90" fmla="*/ 119 w 170"/>
                <a:gd name="T91" fmla="*/ 26 h 173"/>
                <a:gd name="T92" fmla="*/ 113 w 170"/>
                <a:gd name="T93" fmla="*/ 23 h 173"/>
                <a:gd name="T94" fmla="*/ 110 w 170"/>
                <a:gd name="T95" fmla="*/ 22 h 173"/>
                <a:gd name="T96" fmla="*/ 107 w 170"/>
                <a:gd name="T97" fmla="*/ 23 h 173"/>
                <a:gd name="T98" fmla="*/ 108 w 170"/>
                <a:gd name="T99" fmla="*/ 26 h 173"/>
                <a:gd name="T100" fmla="*/ 133 w 170"/>
                <a:gd name="T101" fmla="*/ 41 h 173"/>
                <a:gd name="T102" fmla="*/ 22 w 170"/>
                <a:gd name="T103" fmla="*/ 48 h 173"/>
                <a:gd name="T104" fmla="*/ 22 w 170"/>
                <a:gd name="T105" fmla="*/ 50 h 173"/>
                <a:gd name="T106" fmla="*/ 27 w 170"/>
                <a:gd name="T107" fmla="*/ 53 h 173"/>
                <a:gd name="T108" fmla="*/ 30 w 170"/>
                <a:gd name="T109" fmla="*/ 52 h 173"/>
                <a:gd name="T110" fmla="*/ 28 w 170"/>
                <a:gd name="T111" fmla="*/ 48 h 173"/>
                <a:gd name="T112" fmla="*/ 22 w 170"/>
                <a:gd name="T113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73">
                  <a:moveTo>
                    <a:pt x="103" y="8"/>
                  </a:moveTo>
                  <a:cubicBezTo>
                    <a:pt x="111" y="11"/>
                    <a:pt x="118" y="13"/>
                    <a:pt x="126" y="15"/>
                  </a:cubicBezTo>
                  <a:cubicBezTo>
                    <a:pt x="130" y="17"/>
                    <a:pt x="133" y="19"/>
                    <a:pt x="135" y="22"/>
                  </a:cubicBezTo>
                  <a:cubicBezTo>
                    <a:pt x="138" y="25"/>
                    <a:pt x="141" y="28"/>
                    <a:pt x="144" y="32"/>
                  </a:cubicBezTo>
                  <a:cubicBezTo>
                    <a:pt x="148" y="37"/>
                    <a:pt x="150" y="42"/>
                    <a:pt x="153" y="48"/>
                  </a:cubicBezTo>
                  <a:cubicBezTo>
                    <a:pt x="157" y="56"/>
                    <a:pt x="161" y="64"/>
                    <a:pt x="164" y="73"/>
                  </a:cubicBezTo>
                  <a:cubicBezTo>
                    <a:pt x="165" y="75"/>
                    <a:pt x="165" y="77"/>
                    <a:pt x="167" y="78"/>
                  </a:cubicBezTo>
                  <a:cubicBezTo>
                    <a:pt x="170" y="82"/>
                    <a:pt x="170" y="86"/>
                    <a:pt x="169" y="91"/>
                  </a:cubicBezTo>
                  <a:cubicBezTo>
                    <a:pt x="168" y="99"/>
                    <a:pt x="166" y="107"/>
                    <a:pt x="164" y="115"/>
                  </a:cubicBezTo>
                  <a:cubicBezTo>
                    <a:pt x="162" y="125"/>
                    <a:pt x="156" y="133"/>
                    <a:pt x="149" y="141"/>
                  </a:cubicBezTo>
                  <a:cubicBezTo>
                    <a:pt x="142" y="147"/>
                    <a:pt x="135" y="153"/>
                    <a:pt x="128" y="159"/>
                  </a:cubicBezTo>
                  <a:cubicBezTo>
                    <a:pt x="124" y="162"/>
                    <a:pt x="118" y="165"/>
                    <a:pt x="113" y="167"/>
                  </a:cubicBezTo>
                  <a:cubicBezTo>
                    <a:pt x="111" y="169"/>
                    <a:pt x="108" y="170"/>
                    <a:pt x="106" y="171"/>
                  </a:cubicBezTo>
                  <a:cubicBezTo>
                    <a:pt x="103" y="173"/>
                    <a:pt x="100" y="173"/>
                    <a:pt x="97" y="173"/>
                  </a:cubicBezTo>
                  <a:cubicBezTo>
                    <a:pt x="86" y="173"/>
                    <a:pt x="76" y="173"/>
                    <a:pt x="66" y="171"/>
                  </a:cubicBezTo>
                  <a:cubicBezTo>
                    <a:pt x="52" y="169"/>
                    <a:pt x="39" y="165"/>
                    <a:pt x="29" y="154"/>
                  </a:cubicBezTo>
                  <a:cubicBezTo>
                    <a:pt x="23" y="147"/>
                    <a:pt x="17" y="138"/>
                    <a:pt x="10" y="131"/>
                  </a:cubicBezTo>
                  <a:cubicBezTo>
                    <a:pt x="5" y="117"/>
                    <a:pt x="0" y="104"/>
                    <a:pt x="2" y="89"/>
                  </a:cubicBezTo>
                  <a:cubicBezTo>
                    <a:pt x="4" y="68"/>
                    <a:pt x="12" y="49"/>
                    <a:pt x="24" y="32"/>
                  </a:cubicBezTo>
                  <a:cubicBezTo>
                    <a:pt x="28" y="25"/>
                    <a:pt x="34" y="19"/>
                    <a:pt x="40" y="14"/>
                  </a:cubicBezTo>
                  <a:cubicBezTo>
                    <a:pt x="47" y="8"/>
                    <a:pt x="56" y="4"/>
                    <a:pt x="66" y="2"/>
                  </a:cubicBezTo>
                  <a:cubicBezTo>
                    <a:pt x="73" y="0"/>
                    <a:pt x="79" y="0"/>
                    <a:pt x="85" y="3"/>
                  </a:cubicBezTo>
                  <a:cubicBezTo>
                    <a:pt x="91" y="5"/>
                    <a:pt x="97" y="7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18" y="47"/>
                  </a:moveTo>
                  <a:cubicBezTo>
                    <a:pt x="114" y="38"/>
                    <a:pt x="109" y="31"/>
                    <a:pt x="102" y="25"/>
                  </a:cubicBezTo>
                  <a:cubicBezTo>
                    <a:pt x="97" y="20"/>
                    <a:pt x="90" y="17"/>
                    <a:pt x="83" y="17"/>
                  </a:cubicBezTo>
                  <a:cubicBezTo>
                    <a:pt x="82" y="17"/>
                    <a:pt x="82" y="18"/>
                    <a:pt x="80" y="19"/>
                  </a:cubicBezTo>
                  <a:cubicBezTo>
                    <a:pt x="83" y="20"/>
                    <a:pt x="85" y="22"/>
                    <a:pt x="88" y="23"/>
                  </a:cubicBezTo>
                  <a:cubicBezTo>
                    <a:pt x="92" y="25"/>
                    <a:pt x="95" y="28"/>
                    <a:pt x="98" y="31"/>
                  </a:cubicBezTo>
                  <a:cubicBezTo>
                    <a:pt x="102" y="34"/>
                    <a:pt x="106" y="38"/>
                    <a:pt x="108" y="42"/>
                  </a:cubicBezTo>
                  <a:cubicBezTo>
                    <a:pt x="109" y="44"/>
                    <a:pt x="111" y="46"/>
                    <a:pt x="113" y="47"/>
                  </a:cubicBezTo>
                  <a:cubicBezTo>
                    <a:pt x="114" y="48"/>
                    <a:pt x="116" y="48"/>
                    <a:pt x="118" y="47"/>
                  </a:cubicBezTo>
                  <a:close/>
                  <a:moveTo>
                    <a:pt x="39" y="26"/>
                  </a:moveTo>
                  <a:cubicBezTo>
                    <a:pt x="44" y="30"/>
                    <a:pt x="50" y="32"/>
                    <a:pt x="55" y="32"/>
                  </a:cubicBezTo>
                  <a:cubicBezTo>
                    <a:pt x="57" y="32"/>
                    <a:pt x="59" y="31"/>
                    <a:pt x="60" y="31"/>
                  </a:cubicBezTo>
                  <a:cubicBezTo>
                    <a:pt x="62" y="30"/>
                    <a:pt x="64" y="28"/>
                    <a:pt x="66" y="27"/>
                  </a:cubicBezTo>
                  <a:cubicBezTo>
                    <a:pt x="68" y="26"/>
                    <a:pt x="68" y="23"/>
                    <a:pt x="65" y="22"/>
                  </a:cubicBezTo>
                  <a:cubicBezTo>
                    <a:pt x="62" y="20"/>
                    <a:pt x="58" y="19"/>
                    <a:pt x="54" y="18"/>
                  </a:cubicBezTo>
                  <a:cubicBezTo>
                    <a:pt x="50" y="17"/>
                    <a:pt x="49" y="19"/>
                    <a:pt x="49" y="24"/>
                  </a:cubicBezTo>
                  <a:cubicBezTo>
                    <a:pt x="51" y="25"/>
                    <a:pt x="54" y="24"/>
                    <a:pt x="56" y="27"/>
                  </a:cubicBezTo>
                  <a:cubicBezTo>
                    <a:pt x="53" y="28"/>
                    <a:pt x="51" y="26"/>
                    <a:pt x="48" y="26"/>
                  </a:cubicBezTo>
                  <a:cubicBezTo>
                    <a:pt x="45" y="25"/>
                    <a:pt x="43" y="23"/>
                    <a:pt x="39" y="26"/>
                  </a:cubicBezTo>
                  <a:close/>
                  <a:moveTo>
                    <a:pt x="133" y="41"/>
                  </a:moveTo>
                  <a:cubicBezTo>
                    <a:pt x="136" y="38"/>
                    <a:pt x="136" y="36"/>
                    <a:pt x="133" y="34"/>
                  </a:cubicBezTo>
                  <a:cubicBezTo>
                    <a:pt x="128" y="32"/>
                    <a:pt x="124" y="29"/>
                    <a:pt x="119" y="26"/>
                  </a:cubicBezTo>
                  <a:cubicBezTo>
                    <a:pt x="117" y="25"/>
                    <a:pt x="115" y="24"/>
                    <a:pt x="113" y="23"/>
                  </a:cubicBezTo>
                  <a:cubicBezTo>
                    <a:pt x="112" y="22"/>
                    <a:pt x="111" y="22"/>
                    <a:pt x="110" y="22"/>
                  </a:cubicBezTo>
                  <a:cubicBezTo>
                    <a:pt x="109" y="22"/>
                    <a:pt x="107" y="23"/>
                    <a:pt x="107" y="23"/>
                  </a:cubicBezTo>
                  <a:cubicBezTo>
                    <a:pt x="107" y="24"/>
                    <a:pt x="108" y="25"/>
                    <a:pt x="108" y="26"/>
                  </a:cubicBezTo>
                  <a:cubicBezTo>
                    <a:pt x="116" y="31"/>
                    <a:pt x="125" y="36"/>
                    <a:pt x="133" y="41"/>
                  </a:cubicBezTo>
                  <a:close/>
                  <a:moveTo>
                    <a:pt x="22" y="48"/>
                  </a:moveTo>
                  <a:cubicBezTo>
                    <a:pt x="22" y="49"/>
                    <a:pt x="22" y="49"/>
                    <a:pt x="22" y="50"/>
                  </a:cubicBezTo>
                  <a:cubicBezTo>
                    <a:pt x="23" y="51"/>
                    <a:pt x="25" y="52"/>
                    <a:pt x="27" y="53"/>
                  </a:cubicBezTo>
                  <a:cubicBezTo>
                    <a:pt x="28" y="53"/>
                    <a:pt x="29" y="52"/>
                    <a:pt x="30" y="52"/>
                  </a:cubicBezTo>
                  <a:cubicBezTo>
                    <a:pt x="30" y="51"/>
                    <a:pt x="29" y="49"/>
                    <a:pt x="28" y="48"/>
                  </a:cubicBezTo>
                  <a:cubicBezTo>
                    <a:pt x="26" y="48"/>
                    <a:pt x="24" y="48"/>
                    <a:pt x="22" y="48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91"/>
            <p:cNvSpPr>
              <a:spLocks noEditPoints="1"/>
            </p:cNvSpPr>
            <p:nvPr/>
          </p:nvSpPr>
          <p:spPr bwMode="auto">
            <a:xfrm>
              <a:off x="79375" y="939800"/>
              <a:ext cx="539750" cy="557213"/>
            </a:xfrm>
            <a:custGeom>
              <a:avLst/>
              <a:gdLst>
                <a:gd name="T0" fmla="*/ 119 w 193"/>
                <a:gd name="T1" fmla="*/ 10 h 199"/>
                <a:gd name="T2" fmla="*/ 143 w 193"/>
                <a:gd name="T3" fmla="*/ 17 h 199"/>
                <a:gd name="T4" fmla="*/ 156 w 193"/>
                <a:gd name="T5" fmla="*/ 26 h 199"/>
                <a:gd name="T6" fmla="*/ 166 w 193"/>
                <a:gd name="T7" fmla="*/ 37 h 199"/>
                <a:gd name="T8" fmla="*/ 177 w 193"/>
                <a:gd name="T9" fmla="*/ 57 h 199"/>
                <a:gd name="T10" fmla="*/ 182 w 193"/>
                <a:gd name="T11" fmla="*/ 66 h 199"/>
                <a:gd name="T12" fmla="*/ 184 w 193"/>
                <a:gd name="T13" fmla="*/ 69 h 199"/>
                <a:gd name="T14" fmla="*/ 191 w 193"/>
                <a:gd name="T15" fmla="*/ 106 h 199"/>
                <a:gd name="T16" fmla="*/ 186 w 193"/>
                <a:gd name="T17" fmla="*/ 132 h 199"/>
                <a:gd name="T18" fmla="*/ 170 w 193"/>
                <a:gd name="T19" fmla="*/ 160 h 199"/>
                <a:gd name="T20" fmla="*/ 147 w 193"/>
                <a:gd name="T21" fmla="*/ 181 h 199"/>
                <a:gd name="T22" fmla="*/ 131 w 193"/>
                <a:gd name="T23" fmla="*/ 191 h 199"/>
                <a:gd name="T24" fmla="*/ 99 w 193"/>
                <a:gd name="T25" fmla="*/ 199 h 199"/>
                <a:gd name="T26" fmla="*/ 68 w 193"/>
                <a:gd name="T27" fmla="*/ 195 h 199"/>
                <a:gd name="T28" fmla="*/ 24 w 193"/>
                <a:gd name="T29" fmla="*/ 167 h 199"/>
                <a:gd name="T30" fmla="*/ 22 w 193"/>
                <a:gd name="T31" fmla="*/ 164 h 199"/>
                <a:gd name="T32" fmla="*/ 3 w 193"/>
                <a:gd name="T33" fmla="*/ 130 h 199"/>
                <a:gd name="T34" fmla="*/ 0 w 193"/>
                <a:gd name="T35" fmla="*/ 108 h 199"/>
                <a:gd name="T36" fmla="*/ 24 w 193"/>
                <a:gd name="T37" fmla="*/ 38 h 199"/>
                <a:gd name="T38" fmla="*/ 42 w 193"/>
                <a:gd name="T39" fmla="*/ 18 h 199"/>
                <a:gd name="T40" fmla="*/ 63 w 193"/>
                <a:gd name="T41" fmla="*/ 6 h 199"/>
                <a:gd name="T42" fmla="*/ 86 w 193"/>
                <a:gd name="T43" fmla="*/ 1 h 199"/>
                <a:gd name="T44" fmla="*/ 95 w 193"/>
                <a:gd name="T45" fmla="*/ 2 h 199"/>
                <a:gd name="T46" fmla="*/ 119 w 193"/>
                <a:gd name="T47" fmla="*/ 9 h 199"/>
                <a:gd name="T48" fmla="*/ 119 w 193"/>
                <a:gd name="T49" fmla="*/ 10 h 199"/>
                <a:gd name="T50" fmla="*/ 115 w 193"/>
                <a:gd name="T51" fmla="*/ 21 h 199"/>
                <a:gd name="T52" fmla="*/ 115 w 193"/>
                <a:gd name="T53" fmla="*/ 21 h 199"/>
                <a:gd name="T54" fmla="*/ 97 w 193"/>
                <a:gd name="T55" fmla="*/ 16 h 199"/>
                <a:gd name="T56" fmla="*/ 78 w 193"/>
                <a:gd name="T57" fmla="*/ 15 h 199"/>
                <a:gd name="T58" fmla="*/ 52 w 193"/>
                <a:gd name="T59" fmla="*/ 27 h 199"/>
                <a:gd name="T60" fmla="*/ 36 w 193"/>
                <a:gd name="T61" fmla="*/ 45 h 199"/>
                <a:gd name="T62" fmla="*/ 14 w 193"/>
                <a:gd name="T63" fmla="*/ 102 h 199"/>
                <a:gd name="T64" fmla="*/ 22 w 193"/>
                <a:gd name="T65" fmla="*/ 144 h 199"/>
                <a:gd name="T66" fmla="*/ 41 w 193"/>
                <a:gd name="T67" fmla="*/ 167 h 199"/>
                <a:gd name="T68" fmla="*/ 78 w 193"/>
                <a:gd name="T69" fmla="*/ 184 h 199"/>
                <a:gd name="T70" fmla="*/ 109 w 193"/>
                <a:gd name="T71" fmla="*/ 186 h 199"/>
                <a:gd name="T72" fmla="*/ 118 w 193"/>
                <a:gd name="T73" fmla="*/ 184 h 199"/>
                <a:gd name="T74" fmla="*/ 125 w 193"/>
                <a:gd name="T75" fmla="*/ 180 h 199"/>
                <a:gd name="T76" fmla="*/ 140 w 193"/>
                <a:gd name="T77" fmla="*/ 172 h 199"/>
                <a:gd name="T78" fmla="*/ 161 w 193"/>
                <a:gd name="T79" fmla="*/ 154 h 199"/>
                <a:gd name="T80" fmla="*/ 176 w 193"/>
                <a:gd name="T81" fmla="*/ 128 h 199"/>
                <a:gd name="T82" fmla="*/ 181 w 193"/>
                <a:gd name="T83" fmla="*/ 104 h 199"/>
                <a:gd name="T84" fmla="*/ 179 w 193"/>
                <a:gd name="T85" fmla="*/ 91 h 199"/>
                <a:gd name="T86" fmla="*/ 176 w 193"/>
                <a:gd name="T87" fmla="*/ 86 h 199"/>
                <a:gd name="T88" fmla="*/ 165 w 193"/>
                <a:gd name="T89" fmla="*/ 61 h 199"/>
                <a:gd name="T90" fmla="*/ 156 w 193"/>
                <a:gd name="T91" fmla="*/ 45 h 199"/>
                <a:gd name="T92" fmla="*/ 147 w 193"/>
                <a:gd name="T93" fmla="*/ 35 h 199"/>
                <a:gd name="T94" fmla="*/ 138 w 193"/>
                <a:gd name="T95" fmla="*/ 28 h 199"/>
                <a:gd name="T96" fmla="*/ 115 w 193"/>
                <a:gd name="T97" fmla="*/ 2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" h="199">
                  <a:moveTo>
                    <a:pt x="119" y="10"/>
                  </a:moveTo>
                  <a:cubicBezTo>
                    <a:pt x="127" y="12"/>
                    <a:pt x="135" y="15"/>
                    <a:pt x="143" y="17"/>
                  </a:cubicBezTo>
                  <a:cubicBezTo>
                    <a:pt x="148" y="18"/>
                    <a:pt x="153" y="21"/>
                    <a:pt x="156" y="26"/>
                  </a:cubicBezTo>
                  <a:cubicBezTo>
                    <a:pt x="159" y="30"/>
                    <a:pt x="163" y="33"/>
                    <a:pt x="166" y="37"/>
                  </a:cubicBezTo>
                  <a:cubicBezTo>
                    <a:pt x="171" y="43"/>
                    <a:pt x="174" y="50"/>
                    <a:pt x="177" y="57"/>
                  </a:cubicBezTo>
                  <a:cubicBezTo>
                    <a:pt x="178" y="60"/>
                    <a:pt x="179" y="64"/>
                    <a:pt x="182" y="66"/>
                  </a:cubicBezTo>
                  <a:cubicBezTo>
                    <a:pt x="183" y="67"/>
                    <a:pt x="184" y="68"/>
                    <a:pt x="184" y="69"/>
                  </a:cubicBezTo>
                  <a:cubicBezTo>
                    <a:pt x="190" y="81"/>
                    <a:pt x="193" y="93"/>
                    <a:pt x="191" y="106"/>
                  </a:cubicBezTo>
                  <a:cubicBezTo>
                    <a:pt x="190" y="114"/>
                    <a:pt x="188" y="123"/>
                    <a:pt x="186" y="132"/>
                  </a:cubicBezTo>
                  <a:cubicBezTo>
                    <a:pt x="184" y="143"/>
                    <a:pt x="178" y="152"/>
                    <a:pt x="170" y="160"/>
                  </a:cubicBezTo>
                  <a:cubicBezTo>
                    <a:pt x="163" y="168"/>
                    <a:pt x="155" y="175"/>
                    <a:pt x="147" y="181"/>
                  </a:cubicBezTo>
                  <a:cubicBezTo>
                    <a:pt x="142" y="185"/>
                    <a:pt x="137" y="188"/>
                    <a:pt x="131" y="191"/>
                  </a:cubicBezTo>
                  <a:cubicBezTo>
                    <a:pt x="116" y="199"/>
                    <a:pt x="116" y="199"/>
                    <a:pt x="99" y="199"/>
                  </a:cubicBezTo>
                  <a:cubicBezTo>
                    <a:pt x="88" y="199"/>
                    <a:pt x="78" y="198"/>
                    <a:pt x="68" y="195"/>
                  </a:cubicBezTo>
                  <a:cubicBezTo>
                    <a:pt x="50" y="191"/>
                    <a:pt x="35" y="182"/>
                    <a:pt x="24" y="167"/>
                  </a:cubicBezTo>
                  <a:cubicBezTo>
                    <a:pt x="24" y="166"/>
                    <a:pt x="23" y="165"/>
                    <a:pt x="22" y="164"/>
                  </a:cubicBezTo>
                  <a:cubicBezTo>
                    <a:pt x="10" y="149"/>
                    <a:pt x="10" y="149"/>
                    <a:pt x="3" y="130"/>
                  </a:cubicBezTo>
                  <a:cubicBezTo>
                    <a:pt x="1" y="123"/>
                    <a:pt x="0" y="116"/>
                    <a:pt x="0" y="108"/>
                  </a:cubicBezTo>
                  <a:cubicBezTo>
                    <a:pt x="1" y="82"/>
                    <a:pt x="10" y="59"/>
                    <a:pt x="24" y="38"/>
                  </a:cubicBezTo>
                  <a:cubicBezTo>
                    <a:pt x="30" y="31"/>
                    <a:pt x="36" y="24"/>
                    <a:pt x="42" y="18"/>
                  </a:cubicBezTo>
                  <a:cubicBezTo>
                    <a:pt x="48" y="12"/>
                    <a:pt x="55" y="9"/>
                    <a:pt x="63" y="6"/>
                  </a:cubicBezTo>
                  <a:cubicBezTo>
                    <a:pt x="70" y="3"/>
                    <a:pt x="78" y="1"/>
                    <a:pt x="86" y="1"/>
                  </a:cubicBezTo>
                  <a:cubicBezTo>
                    <a:pt x="89" y="0"/>
                    <a:pt x="92" y="1"/>
                    <a:pt x="95" y="2"/>
                  </a:cubicBezTo>
                  <a:cubicBezTo>
                    <a:pt x="103" y="4"/>
                    <a:pt x="111" y="7"/>
                    <a:pt x="119" y="9"/>
                  </a:cubicBezTo>
                  <a:cubicBezTo>
                    <a:pt x="119" y="9"/>
                    <a:pt x="119" y="10"/>
                    <a:pt x="119" y="10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09" y="20"/>
                    <a:pt x="103" y="18"/>
                    <a:pt x="97" y="16"/>
                  </a:cubicBezTo>
                  <a:cubicBezTo>
                    <a:pt x="91" y="13"/>
                    <a:pt x="85" y="13"/>
                    <a:pt x="78" y="15"/>
                  </a:cubicBezTo>
                  <a:cubicBezTo>
                    <a:pt x="68" y="17"/>
                    <a:pt x="59" y="21"/>
                    <a:pt x="52" y="27"/>
                  </a:cubicBezTo>
                  <a:cubicBezTo>
                    <a:pt x="46" y="32"/>
                    <a:pt x="40" y="38"/>
                    <a:pt x="36" y="45"/>
                  </a:cubicBezTo>
                  <a:cubicBezTo>
                    <a:pt x="24" y="62"/>
                    <a:pt x="16" y="81"/>
                    <a:pt x="14" y="102"/>
                  </a:cubicBezTo>
                  <a:cubicBezTo>
                    <a:pt x="12" y="117"/>
                    <a:pt x="17" y="130"/>
                    <a:pt x="22" y="144"/>
                  </a:cubicBezTo>
                  <a:cubicBezTo>
                    <a:pt x="29" y="151"/>
                    <a:pt x="35" y="160"/>
                    <a:pt x="41" y="167"/>
                  </a:cubicBezTo>
                  <a:cubicBezTo>
                    <a:pt x="51" y="178"/>
                    <a:pt x="64" y="182"/>
                    <a:pt x="78" y="184"/>
                  </a:cubicBezTo>
                  <a:cubicBezTo>
                    <a:pt x="88" y="186"/>
                    <a:pt x="98" y="186"/>
                    <a:pt x="109" y="186"/>
                  </a:cubicBezTo>
                  <a:cubicBezTo>
                    <a:pt x="112" y="186"/>
                    <a:pt x="115" y="186"/>
                    <a:pt x="118" y="184"/>
                  </a:cubicBezTo>
                  <a:cubicBezTo>
                    <a:pt x="120" y="183"/>
                    <a:pt x="123" y="182"/>
                    <a:pt x="125" y="180"/>
                  </a:cubicBezTo>
                  <a:cubicBezTo>
                    <a:pt x="130" y="178"/>
                    <a:pt x="136" y="175"/>
                    <a:pt x="140" y="172"/>
                  </a:cubicBezTo>
                  <a:cubicBezTo>
                    <a:pt x="147" y="166"/>
                    <a:pt x="154" y="160"/>
                    <a:pt x="161" y="154"/>
                  </a:cubicBezTo>
                  <a:cubicBezTo>
                    <a:pt x="168" y="146"/>
                    <a:pt x="174" y="138"/>
                    <a:pt x="176" y="128"/>
                  </a:cubicBezTo>
                  <a:cubicBezTo>
                    <a:pt x="178" y="120"/>
                    <a:pt x="180" y="112"/>
                    <a:pt x="181" y="104"/>
                  </a:cubicBezTo>
                  <a:cubicBezTo>
                    <a:pt x="182" y="99"/>
                    <a:pt x="182" y="95"/>
                    <a:pt x="179" y="91"/>
                  </a:cubicBezTo>
                  <a:cubicBezTo>
                    <a:pt x="177" y="90"/>
                    <a:pt x="177" y="88"/>
                    <a:pt x="176" y="86"/>
                  </a:cubicBezTo>
                  <a:cubicBezTo>
                    <a:pt x="173" y="77"/>
                    <a:pt x="169" y="69"/>
                    <a:pt x="165" y="61"/>
                  </a:cubicBezTo>
                  <a:cubicBezTo>
                    <a:pt x="162" y="55"/>
                    <a:pt x="160" y="50"/>
                    <a:pt x="156" y="45"/>
                  </a:cubicBezTo>
                  <a:cubicBezTo>
                    <a:pt x="153" y="41"/>
                    <a:pt x="150" y="38"/>
                    <a:pt x="147" y="35"/>
                  </a:cubicBezTo>
                  <a:cubicBezTo>
                    <a:pt x="145" y="32"/>
                    <a:pt x="142" y="30"/>
                    <a:pt x="138" y="28"/>
                  </a:cubicBezTo>
                  <a:cubicBezTo>
                    <a:pt x="130" y="26"/>
                    <a:pt x="123" y="24"/>
                    <a:pt x="11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92"/>
            <p:cNvSpPr/>
            <p:nvPr/>
          </p:nvSpPr>
          <p:spPr bwMode="auto">
            <a:xfrm>
              <a:off x="336550" y="1023938"/>
              <a:ext cx="106363" cy="85725"/>
            </a:xfrm>
            <a:custGeom>
              <a:avLst/>
              <a:gdLst>
                <a:gd name="T0" fmla="*/ 38 w 38"/>
                <a:gd name="T1" fmla="*/ 30 h 31"/>
                <a:gd name="T2" fmla="*/ 33 w 38"/>
                <a:gd name="T3" fmla="*/ 30 h 31"/>
                <a:gd name="T4" fmla="*/ 28 w 38"/>
                <a:gd name="T5" fmla="*/ 25 h 31"/>
                <a:gd name="T6" fmla="*/ 18 w 38"/>
                <a:gd name="T7" fmla="*/ 14 h 31"/>
                <a:gd name="T8" fmla="*/ 8 w 38"/>
                <a:gd name="T9" fmla="*/ 6 h 31"/>
                <a:gd name="T10" fmla="*/ 0 w 38"/>
                <a:gd name="T11" fmla="*/ 2 h 31"/>
                <a:gd name="T12" fmla="*/ 3 w 38"/>
                <a:gd name="T13" fmla="*/ 0 h 31"/>
                <a:gd name="T14" fmla="*/ 22 w 38"/>
                <a:gd name="T15" fmla="*/ 8 h 31"/>
                <a:gd name="T16" fmla="*/ 38 w 38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1">
                  <a:moveTo>
                    <a:pt x="38" y="30"/>
                  </a:moveTo>
                  <a:cubicBezTo>
                    <a:pt x="36" y="31"/>
                    <a:pt x="34" y="31"/>
                    <a:pt x="33" y="30"/>
                  </a:cubicBezTo>
                  <a:cubicBezTo>
                    <a:pt x="31" y="29"/>
                    <a:pt x="29" y="27"/>
                    <a:pt x="28" y="25"/>
                  </a:cubicBezTo>
                  <a:cubicBezTo>
                    <a:pt x="26" y="21"/>
                    <a:pt x="22" y="17"/>
                    <a:pt x="18" y="14"/>
                  </a:cubicBezTo>
                  <a:cubicBezTo>
                    <a:pt x="15" y="11"/>
                    <a:pt x="12" y="8"/>
                    <a:pt x="8" y="6"/>
                  </a:cubicBezTo>
                  <a:cubicBezTo>
                    <a:pt x="5" y="5"/>
                    <a:pt x="3" y="3"/>
                    <a:pt x="0" y="2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0" y="0"/>
                    <a:pt x="17" y="3"/>
                    <a:pt x="22" y="8"/>
                  </a:cubicBezTo>
                  <a:cubicBezTo>
                    <a:pt x="29" y="14"/>
                    <a:pt x="34" y="21"/>
                    <a:pt x="38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93"/>
            <p:cNvSpPr/>
            <p:nvPr/>
          </p:nvSpPr>
          <p:spPr bwMode="auto">
            <a:xfrm>
              <a:off x="222250" y="1023938"/>
              <a:ext cx="80963" cy="41275"/>
            </a:xfrm>
            <a:custGeom>
              <a:avLst/>
              <a:gdLst>
                <a:gd name="T0" fmla="*/ 0 w 29"/>
                <a:gd name="T1" fmla="*/ 9 h 15"/>
                <a:gd name="T2" fmla="*/ 9 w 29"/>
                <a:gd name="T3" fmla="*/ 9 h 15"/>
                <a:gd name="T4" fmla="*/ 17 w 29"/>
                <a:gd name="T5" fmla="*/ 10 h 15"/>
                <a:gd name="T6" fmla="*/ 10 w 29"/>
                <a:gd name="T7" fmla="*/ 7 h 15"/>
                <a:gd name="T8" fmla="*/ 15 w 29"/>
                <a:gd name="T9" fmla="*/ 1 h 15"/>
                <a:gd name="T10" fmla="*/ 26 w 29"/>
                <a:gd name="T11" fmla="*/ 5 h 15"/>
                <a:gd name="T12" fmla="*/ 27 w 29"/>
                <a:gd name="T13" fmla="*/ 10 h 15"/>
                <a:gd name="T14" fmla="*/ 21 w 29"/>
                <a:gd name="T15" fmla="*/ 14 h 15"/>
                <a:gd name="T16" fmla="*/ 16 w 29"/>
                <a:gd name="T17" fmla="*/ 15 h 15"/>
                <a:gd name="T18" fmla="*/ 0 w 29"/>
                <a:gd name="T1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5">
                  <a:moveTo>
                    <a:pt x="0" y="9"/>
                  </a:moveTo>
                  <a:cubicBezTo>
                    <a:pt x="4" y="6"/>
                    <a:pt x="6" y="8"/>
                    <a:pt x="9" y="9"/>
                  </a:cubicBezTo>
                  <a:cubicBezTo>
                    <a:pt x="12" y="9"/>
                    <a:pt x="14" y="11"/>
                    <a:pt x="17" y="10"/>
                  </a:cubicBezTo>
                  <a:cubicBezTo>
                    <a:pt x="15" y="7"/>
                    <a:pt x="12" y="8"/>
                    <a:pt x="10" y="7"/>
                  </a:cubicBezTo>
                  <a:cubicBezTo>
                    <a:pt x="10" y="2"/>
                    <a:pt x="11" y="0"/>
                    <a:pt x="15" y="1"/>
                  </a:cubicBezTo>
                  <a:cubicBezTo>
                    <a:pt x="19" y="2"/>
                    <a:pt x="23" y="3"/>
                    <a:pt x="26" y="5"/>
                  </a:cubicBezTo>
                  <a:cubicBezTo>
                    <a:pt x="29" y="6"/>
                    <a:pt x="29" y="9"/>
                    <a:pt x="27" y="10"/>
                  </a:cubicBezTo>
                  <a:cubicBezTo>
                    <a:pt x="25" y="11"/>
                    <a:pt x="23" y="13"/>
                    <a:pt x="21" y="14"/>
                  </a:cubicBezTo>
                  <a:cubicBezTo>
                    <a:pt x="20" y="14"/>
                    <a:pt x="18" y="15"/>
                    <a:pt x="16" y="15"/>
                  </a:cubicBezTo>
                  <a:cubicBezTo>
                    <a:pt x="11" y="15"/>
                    <a:pt x="5" y="13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94"/>
            <p:cNvSpPr/>
            <p:nvPr/>
          </p:nvSpPr>
          <p:spPr bwMode="auto">
            <a:xfrm>
              <a:off x="412750" y="1036638"/>
              <a:ext cx="80963" cy="53975"/>
            </a:xfrm>
            <a:custGeom>
              <a:avLst/>
              <a:gdLst>
                <a:gd name="T0" fmla="*/ 26 w 29"/>
                <a:gd name="T1" fmla="*/ 19 h 19"/>
                <a:gd name="T2" fmla="*/ 1 w 29"/>
                <a:gd name="T3" fmla="*/ 4 h 19"/>
                <a:gd name="T4" fmla="*/ 0 w 29"/>
                <a:gd name="T5" fmla="*/ 1 h 19"/>
                <a:gd name="T6" fmla="*/ 3 w 29"/>
                <a:gd name="T7" fmla="*/ 0 h 19"/>
                <a:gd name="T8" fmla="*/ 6 w 29"/>
                <a:gd name="T9" fmla="*/ 1 h 19"/>
                <a:gd name="T10" fmla="*/ 12 w 29"/>
                <a:gd name="T11" fmla="*/ 4 h 19"/>
                <a:gd name="T12" fmla="*/ 26 w 29"/>
                <a:gd name="T13" fmla="*/ 12 h 19"/>
                <a:gd name="T14" fmla="*/ 26 w 2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9">
                  <a:moveTo>
                    <a:pt x="26" y="19"/>
                  </a:moveTo>
                  <a:cubicBezTo>
                    <a:pt x="18" y="14"/>
                    <a:pt x="9" y="9"/>
                    <a:pt x="1" y="4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8" y="2"/>
                    <a:pt x="10" y="3"/>
                    <a:pt x="12" y="4"/>
                  </a:cubicBezTo>
                  <a:cubicBezTo>
                    <a:pt x="17" y="7"/>
                    <a:pt x="21" y="10"/>
                    <a:pt x="26" y="12"/>
                  </a:cubicBezTo>
                  <a:cubicBezTo>
                    <a:pt x="29" y="14"/>
                    <a:pt x="29" y="16"/>
                    <a:pt x="26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95"/>
            <p:cNvSpPr/>
            <p:nvPr/>
          </p:nvSpPr>
          <p:spPr bwMode="auto">
            <a:xfrm>
              <a:off x="174625" y="1109663"/>
              <a:ext cx="22225" cy="14288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0 h 5"/>
                <a:gd name="T4" fmla="*/ 8 w 8"/>
                <a:gd name="T5" fmla="*/ 4 h 5"/>
                <a:gd name="T6" fmla="*/ 5 w 8"/>
                <a:gd name="T7" fmla="*/ 5 h 5"/>
                <a:gd name="T8" fmla="*/ 0 w 8"/>
                <a:gd name="T9" fmla="*/ 2 h 5"/>
                <a:gd name="T10" fmla="*/ 0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7" y="1"/>
                    <a:pt x="8" y="3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3" y="4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 rot="2171038">
            <a:off x="8377128" y="4817267"/>
            <a:ext cx="852487" cy="728663"/>
            <a:chOff x="1697038" y="577850"/>
            <a:chExt cx="852487" cy="728663"/>
          </a:xfrm>
        </p:grpSpPr>
        <p:sp>
          <p:nvSpPr>
            <p:cNvPr id="77" name="Freeform 7"/>
            <p:cNvSpPr/>
            <p:nvPr/>
          </p:nvSpPr>
          <p:spPr bwMode="auto">
            <a:xfrm>
              <a:off x="1754188" y="700088"/>
              <a:ext cx="381000" cy="463550"/>
            </a:xfrm>
            <a:custGeom>
              <a:avLst/>
              <a:gdLst>
                <a:gd name="T0" fmla="*/ 27 w 136"/>
                <a:gd name="T1" fmla="*/ 0 h 165"/>
                <a:gd name="T2" fmla="*/ 35 w 136"/>
                <a:gd name="T3" fmla="*/ 57 h 165"/>
                <a:gd name="T4" fmla="*/ 37 w 136"/>
                <a:gd name="T5" fmla="*/ 60 h 165"/>
                <a:gd name="T6" fmla="*/ 50 w 136"/>
                <a:gd name="T7" fmla="*/ 64 h 165"/>
                <a:gd name="T8" fmla="*/ 71 w 136"/>
                <a:gd name="T9" fmla="*/ 55 h 165"/>
                <a:gd name="T10" fmla="*/ 110 w 136"/>
                <a:gd name="T11" fmla="*/ 46 h 165"/>
                <a:gd name="T12" fmla="*/ 125 w 136"/>
                <a:gd name="T13" fmla="*/ 43 h 165"/>
                <a:gd name="T14" fmla="*/ 134 w 136"/>
                <a:gd name="T15" fmla="*/ 43 h 165"/>
                <a:gd name="T16" fmla="*/ 135 w 136"/>
                <a:gd name="T17" fmla="*/ 51 h 165"/>
                <a:gd name="T18" fmla="*/ 126 w 136"/>
                <a:gd name="T19" fmla="*/ 94 h 165"/>
                <a:gd name="T20" fmla="*/ 114 w 136"/>
                <a:gd name="T21" fmla="*/ 144 h 165"/>
                <a:gd name="T22" fmla="*/ 110 w 136"/>
                <a:gd name="T23" fmla="*/ 159 h 165"/>
                <a:gd name="T24" fmla="*/ 108 w 136"/>
                <a:gd name="T25" fmla="*/ 165 h 165"/>
                <a:gd name="T26" fmla="*/ 103 w 136"/>
                <a:gd name="T27" fmla="*/ 159 h 165"/>
                <a:gd name="T28" fmla="*/ 100 w 136"/>
                <a:gd name="T29" fmla="*/ 143 h 165"/>
                <a:gd name="T30" fmla="*/ 98 w 136"/>
                <a:gd name="T31" fmla="*/ 99 h 165"/>
                <a:gd name="T32" fmla="*/ 92 w 136"/>
                <a:gd name="T33" fmla="*/ 84 h 165"/>
                <a:gd name="T34" fmla="*/ 0 w 136"/>
                <a:gd name="T35" fmla="*/ 106 h 165"/>
                <a:gd name="T36" fmla="*/ 0 w 136"/>
                <a:gd name="T37" fmla="*/ 100 h 165"/>
                <a:gd name="T38" fmla="*/ 4 w 136"/>
                <a:gd name="T39" fmla="*/ 83 h 165"/>
                <a:gd name="T40" fmla="*/ 19 w 136"/>
                <a:gd name="T41" fmla="*/ 30 h 165"/>
                <a:gd name="T42" fmla="*/ 27 w 136"/>
                <a:gd name="T4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65">
                  <a:moveTo>
                    <a:pt x="27" y="0"/>
                  </a:moveTo>
                  <a:cubicBezTo>
                    <a:pt x="32" y="17"/>
                    <a:pt x="36" y="48"/>
                    <a:pt x="35" y="57"/>
                  </a:cubicBezTo>
                  <a:cubicBezTo>
                    <a:pt x="35" y="58"/>
                    <a:pt x="36" y="59"/>
                    <a:pt x="37" y="60"/>
                  </a:cubicBezTo>
                  <a:cubicBezTo>
                    <a:pt x="42" y="67"/>
                    <a:pt x="42" y="67"/>
                    <a:pt x="50" y="64"/>
                  </a:cubicBezTo>
                  <a:cubicBezTo>
                    <a:pt x="57" y="60"/>
                    <a:pt x="64" y="58"/>
                    <a:pt x="71" y="55"/>
                  </a:cubicBezTo>
                  <a:cubicBezTo>
                    <a:pt x="83" y="48"/>
                    <a:pt x="97" y="48"/>
                    <a:pt x="110" y="46"/>
                  </a:cubicBezTo>
                  <a:cubicBezTo>
                    <a:pt x="115" y="45"/>
                    <a:pt x="120" y="44"/>
                    <a:pt x="125" y="43"/>
                  </a:cubicBezTo>
                  <a:cubicBezTo>
                    <a:pt x="128" y="43"/>
                    <a:pt x="131" y="43"/>
                    <a:pt x="134" y="43"/>
                  </a:cubicBezTo>
                  <a:cubicBezTo>
                    <a:pt x="134" y="46"/>
                    <a:pt x="136" y="49"/>
                    <a:pt x="135" y="51"/>
                  </a:cubicBezTo>
                  <a:cubicBezTo>
                    <a:pt x="132" y="65"/>
                    <a:pt x="129" y="80"/>
                    <a:pt x="126" y="94"/>
                  </a:cubicBezTo>
                  <a:cubicBezTo>
                    <a:pt x="122" y="111"/>
                    <a:pt x="118" y="127"/>
                    <a:pt x="114" y="144"/>
                  </a:cubicBezTo>
                  <a:cubicBezTo>
                    <a:pt x="113" y="149"/>
                    <a:pt x="112" y="154"/>
                    <a:pt x="110" y="159"/>
                  </a:cubicBezTo>
                  <a:cubicBezTo>
                    <a:pt x="110" y="161"/>
                    <a:pt x="109" y="163"/>
                    <a:pt x="108" y="165"/>
                  </a:cubicBezTo>
                  <a:cubicBezTo>
                    <a:pt x="104" y="164"/>
                    <a:pt x="103" y="162"/>
                    <a:pt x="103" y="159"/>
                  </a:cubicBezTo>
                  <a:cubicBezTo>
                    <a:pt x="102" y="154"/>
                    <a:pt x="101" y="148"/>
                    <a:pt x="100" y="143"/>
                  </a:cubicBezTo>
                  <a:cubicBezTo>
                    <a:pt x="98" y="128"/>
                    <a:pt x="97" y="114"/>
                    <a:pt x="98" y="99"/>
                  </a:cubicBezTo>
                  <a:cubicBezTo>
                    <a:pt x="99" y="91"/>
                    <a:pt x="98" y="90"/>
                    <a:pt x="92" y="84"/>
                  </a:cubicBezTo>
                  <a:cubicBezTo>
                    <a:pt x="80" y="90"/>
                    <a:pt x="26" y="107"/>
                    <a:pt x="0" y="106"/>
                  </a:cubicBezTo>
                  <a:cubicBezTo>
                    <a:pt x="0" y="104"/>
                    <a:pt x="0" y="102"/>
                    <a:pt x="0" y="100"/>
                  </a:cubicBezTo>
                  <a:cubicBezTo>
                    <a:pt x="1" y="94"/>
                    <a:pt x="3" y="89"/>
                    <a:pt x="4" y="83"/>
                  </a:cubicBezTo>
                  <a:cubicBezTo>
                    <a:pt x="9" y="65"/>
                    <a:pt x="14" y="48"/>
                    <a:pt x="19" y="30"/>
                  </a:cubicBezTo>
                  <a:cubicBezTo>
                    <a:pt x="21" y="21"/>
                    <a:pt x="24" y="12"/>
                    <a:pt x="27" y="0"/>
                  </a:cubicBezTo>
                  <a:close/>
                </a:path>
              </a:pathLst>
            </a:custGeom>
            <a:solidFill>
              <a:srgbClr val="FF5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1697038" y="577850"/>
              <a:ext cx="476250" cy="728663"/>
            </a:xfrm>
            <a:custGeom>
              <a:avLst/>
              <a:gdLst>
                <a:gd name="T0" fmla="*/ 127 w 170"/>
                <a:gd name="T1" fmla="*/ 260 h 260"/>
                <a:gd name="T2" fmla="*/ 114 w 170"/>
                <a:gd name="T3" fmla="*/ 243 h 260"/>
                <a:gd name="T4" fmla="*/ 114 w 170"/>
                <a:gd name="T5" fmla="*/ 235 h 260"/>
                <a:gd name="T6" fmla="*/ 111 w 170"/>
                <a:gd name="T7" fmla="*/ 219 h 260"/>
                <a:gd name="T8" fmla="*/ 109 w 170"/>
                <a:gd name="T9" fmla="*/ 210 h 260"/>
                <a:gd name="T10" fmla="*/ 106 w 170"/>
                <a:gd name="T11" fmla="*/ 187 h 260"/>
                <a:gd name="T12" fmla="*/ 105 w 170"/>
                <a:gd name="T13" fmla="*/ 173 h 260"/>
                <a:gd name="T14" fmla="*/ 104 w 170"/>
                <a:gd name="T15" fmla="*/ 151 h 260"/>
                <a:gd name="T16" fmla="*/ 102 w 170"/>
                <a:gd name="T17" fmla="*/ 149 h 260"/>
                <a:gd name="T18" fmla="*/ 80 w 170"/>
                <a:gd name="T19" fmla="*/ 155 h 260"/>
                <a:gd name="T20" fmla="*/ 55 w 170"/>
                <a:gd name="T21" fmla="*/ 161 h 260"/>
                <a:gd name="T22" fmla="*/ 16 w 170"/>
                <a:gd name="T23" fmla="*/ 167 h 260"/>
                <a:gd name="T24" fmla="*/ 9 w 170"/>
                <a:gd name="T25" fmla="*/ 168 h 260"/>
                <a:gd name="T26" fmla="*/ 1 w 170"/>
                <a:gd name="T27" fmla="*/ 161 h 260"/>
                <a:gd name="T28" fmla="*/ 1 w 170"/>
                <a:gd name="T29" fmla="*/ 149 h 260"/>
                <a:gd name="T30" fmla="*/ 4 w 170"/>
                <a:gd name="T31" fmla="*/ 134 h 260"/>
                <a:gd name="T32" fmla="*/ 11 w 170"/>
                <a:gd name="T33" fmla="*/ 114 h 260"/>
                <a:gd name="T34" fmla="*/ 18 w 170"/>
                <a:gd name="T35" fmla="*/ 96 h 260"/>
                <a:gd name="T36" fmla="*/ 23 w 170"/>
                <a:gd name="T37" fmla="*/ 77 h 260"/>
                <a:gd name="T38" fmla="*/ 34 w 170"/>
                <a:gd name="T39" fmla="*/ 36 h 260"/>
                <a:gd name="T40" fmla="*/ 42 w 170"/>
                <a:gd name="T41" fmla="*/ 8 h 260"/>
                <a:gd name="T42" fmla="*/ 52 w 170"/>
                <a:gd name="T43" fmla="*/ 0 h 260"/>
                <a:gd name="T44" fmla="*/ 57 w 170"/>
                <a:gd name="T45" fmla="*/ 14 h 260"/>
                <a:gd name="T46" fmla="*/ 67 w 170"/>
                <a:gd name="T47" fmla="*/ 81 h 260"/>
                <a:gd name="T48" fmla="*/ 70 w 170"/>
                <a:gd name="T49" fmla="*/ 92 h 260"/>
                <a:gd name="T50" fmla="*/ 93 w 170"/>
                <a:gd name="T51" fmla="*/ 83 h 260"/>
                <a:gd name="T52" fmla="*/ 100 w 170"/>
                <a:gd name="T53" fmla="*/ 81 h 260"/>
                <a:gd name="T54" fmla="*/ 151 w 170"/>
                <a:gd name="T55" fmla="*/ 73 h 260"/>
                <a:gd name="T56" fmla="*/ 163 w 170"/>
                <a:gd name="T57" fmla="*/ 76 h 260"/>
                <a:gd name="T58" fmla="*/ 166 w 170"/>
                <a:gd name="T59" fmla="*/ 80 h 260"/>
                <a:gd name="T60" fmla="*/ 169 w 170"/>
                <a:gd name="T61" fmla="*/ 100 h 260"/>
                <a:gd name="T62" fmla="*/ 161 w 170"/>
                <a:gd name="T63" fmla="*/ 138 h 260"/>
                <a:gd name="T64" fmla="*/ 147 w 170"/>
                <a:gd name="T65" fmla="*/ 196 h 260"/>
                <a:gd name="T66" fmla="*/ 141 w 170"/>
                <a:gd name="T67" fmla="*/ 221 h 260"/>
                <a:gd name="T68" fmla="*/ 127 w 170"/>
                <a:gd name="T69" fmla="*/ 260 h 260"/>
                <a:gd name="T70" fmla="*/ 47 w 170"/>
                <a:gd name="T71" fmla="*/ 44 h 260"/>
                <a:gd name="T72" fmla="*/ 39 w 170"/>
                <a:gd name="T73" fmla="*/ 74 h 260"/>
                <a:gd name="T74" fmla="*/ 24 w 170"/>
                <a:gd name="T75" fmla="*/ 127 h 260"/>
                <a:gd name="T76" fmla="*/ 20 w 170"/>
                <a:gd name="T77" fmla="*/ 144 h 260"/>
                <a:gd name="T78" fmla="*/ 20 w 170"/>
                <a:gd name="T79" fmla="*/ 150 h 260"/>
                <a:gd name="T80" fmla="*/ 112 w 170"/>
                <a:gd name="T81" fmla="*/ 128 h 260"/>
                <a:gd name="T82" fmla="*/ 118 w 170"/>
                <a:gd name="T83" fmla="*/ 143 h 260"/>
                <a:gd name="T84" fmla="*/ 120 w 170"/>
                <a:gd name="T85" fmla="*/ 187 h 260"/>
                <a:gd name="T86" fmla="*/ 123 w 170"/>
                <a:gd name="T87" fmla="*/ 203 h 260"/>
                <a:gd name="T88" fmla="*/ 128 w 170"/>
                <a:gd name="T89" fmla="*/ 209 h 260"/>
                <a:gd name="T90" fmla="*/ 130 w 170"/>
                <a:gd name="T91" fmla="*/ 203 h 260"/>
                <a:gd name="T92" fmla="*/ 134 w 170"/>
                <a:gd name="T93" fmla="*/ 188 h 260"/>
                <a:gd name="T94" fmla="*/ 146 w 170"/>
                <a:gd name="T95" fmla="*/ 138 h 260"/>
                <a:gd name="T96" fmla="*/ 155 w 170"/>
                <a:gd name="T97" fmla="*/ 95 h 260"/>
                <a:gd name="T98" fmla="*/ 154 w 170"/>
                <a:gd name="T99" fmla="*/ 87 h 260"/>
                <a:gd name="T100" fmla="*/ 145 w 170"/>
                <a:gd name="T101" fmla="*/ 87 h 260"/>
                <a:gd name="T102" fmla="*/ 130 w 170"/>
                <a:gd name="T103" fmla="*/ 90 h 260"/>
                <a:gd name="T104" fmla="*/ 91 w 170"/>
                <a:gd name="T105" fmla="*/ 99 h 260"/>
                <a:gd name="T106" fmla="*/ 70 w 170"/>
                <a:gd name="T107" fmla="*/ 108 h 260"/>
                <a:gd name="T108" fmla="*/ 57 w 170"/>
                <a:gd name="T109" fmla="*/ 104 h 260"/>
                <a:gd name="T110" fmla="*/ 55 w 170"/>
                <a:gd name="T111" fmla="*/ 101 h 260"/>
                <a:gd name="T112" fmla="*/ 47 w 170"/>
                <a:gd name="T113" fmla="*/ 4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260">
                  <a:moveTo>
                    <a:pt x="127" y="260"/>
                  </a:moveTo>
                  <a:cubicBezTo>
                    <a:pt x="116" y="259"/>
                    <a:pt x="113" y="252"/>
                    <a:pt x="114" y="243"/>
                  </a:cubicBezTo>
                  <a:cubicBezTo>
                    <a:pt x="114" y="241"/>
                    <a:pt x="114" y="238"/>
                    <a:pt x="114" y="235"/>
                  </a:cubicBezTo>
                  <a:cubicBezTo>
                    <a:pt x="115" y="230"/>
                    <a:pt x="114" y="224"/>
                    <a:pt x="111" y="219"/>
                  </a:cubicBezTo>
                  <a:cubicBezTo>
                    <a:pt x="110" y="217"/>
                    <a:pt x="109" y="213"/>
                    <a:pt x="109" y="210"/>
                  </a:cubicBezTo>
                  <a:cubicBezTo>
                    <a:pt x="108" y="203"/>
                    <a:pt x="106" y="195"/>
                    <a:pt x="106" y="187"/>
                  </a:cubicBezTo>
                  <a:cubicBezTo>
                    <a:pt x="105" y="183"/>
                    <a:pt x="106" y="178"/>
                    <a:pt x="105" y="173"/>
                  </a:cubicBezTo>
                  <a:cubicBezTo>
                    <a:pt x="105" y="166"/>
                    <a:pt x="104" y="159"/>
                    <a:pt x="104" y="151"/>
                  </a:cubicBezTo>
                  <a:cubicBezTo>
                    <a:pt x="104" y="151"/>
                    <a:pt x="103" y="150"/>
                    <a:pt x="102" y="149"/>
                  </a:cubicBezTo>
                  <a:cubicBezTo>
                    <a:pt x="95" y="151"/>
                    <a:pt x="87" y="153"/>
                    <a:pt x="80" y="155"/>
                  </a:cubicBezTo>
                  <a:cubicBezTo>
                    <a:pt x="72" y="157"/>
                    <a:pt x="63" y="160"/>
                    <a:pt x="55" y="161"/>
                  </a:cubicBezTo>
                  <a:cubicBezTo>
                    <a:pt x="42" y="164"/>
                    <a:pt x="29" y="165"/>
                    <a:pt x="16" y="167"/>
                  </a:cubicBezTo>
                  <a:cubicBezTo>
                    <a:pt x="13" y="167"/>
                    <a:pt x="11" y="168"/>
                    <a:pt x="9" y="168"/>
                  </a:cubicBezTo>
                  <a:cubicBezTo>
                    <a:pt x="4" y="168"/>
                    <a:pt x="1" y="165"/>
                    <a:pt x="1" y="161"/>
                  </a:cubicBezTo>
                  <a:cubicBezTo>
                    <a:pt x="0" y="157"/>
                    <a:pt x="1" y="153"/>
                    <a:pt x="1" y="149"/>
                  </a:cubicBezTo>
                  <a:cubicBezTo>
                    <a:pt x="2" y="144"/>
                    <a:pt x="3" y="139"/>
                    <a:pt x="4" y="134"/>
                  </a:cubicBezTo>
                  <a:cubicBezTo>
                    <a:pt x="5" y="127"/>
                    <a:pt x="7" y="120"/>
                    <a:pt x="11" y="114"/>
                  </a:cubicBezTo>
                  <a:cubicBezTo>
                    <a:pt x="14" y="108"/>
                    <a:pt x="16" y="102"/>
                    <a:pt x="18" y="96"/>
                  </a:cubicBezTo>
                  <a:cubicBezTo>
                    <a:pt x="19" y="90"/>
                    <a:pt x="21" y="84"/>
                    <a:pt x="23" y="77"/>
                  </a:cubicBezTo>
                  <a:cubicBezTo>
                    <a:pt x="27" y="64"/>
                    <a:pt x="31" y="50"/>
                    <a:pt x="34" y="36"/>
                  </a:cubicBezTo>
                  <a:cubicBezTo>
                    <a:pt x="36" y="26"/>
                    <a:pt x="39" y="17"/>
                    <a:pt x="42" y="8"/>
                  </a:cubicBezTo>
                  <a:cubicBezTo>
                    <a:pt x="43" y="3"/>
                    <a:pt x="46" y="0"/>
                    <a:pt x="52" y="0"/>
                  </a:cubicBezTo>
                  <a:cubicBezTo>
                    <a:pt x="55" y="4"/>
                    <a:pt x="56" y="9"/>
                    <a:pt x="57" y="14"/>
                  </a:cubicBezTo>
                  <a:cubicBezTo>
                    <a:pt x="60" y="36"/>
                    <a:pt x="64" y="58"/>
                    <a:pt x="67" y="81"/>
                  </a:cubicBezTo>
                  <a:cubicBezTo>
                    <a:pt x="68" y="85"/>
                    <a:pt x="68" y="89"/>
                    <a:pt x="70" y="92"/>
                  </a:cubicBezTo>
                  <a:cubicBezTo>
                    <a:pt x="78" y="89"/>
                    <a:pt x="85" y="86"/>
                    <a:pt x="93" y="83"/>
                  </a:cubicBezTo>
                  <a:cubicBezTo>
                    <a:pt x="95" y="82"/>
                    <a:pt x="98" y="81"/>
                    <a:pt x="100" y="81"/>
                  </a:cubicBezTo>
                  <a:cubicBezTo>
                    <a:pt x="117" y="78"/>
                    <a:pt x="134" y="76"/>
                    <a:pt x="151" y="73"/>
                  </a:cubicBezTo>
                  <a:cubicBezTo>
                    <a:pt x="156" y="73"/>
                    <a:pt x="160" y="73"/>
                    <a:pt x="163" y="76"/>
                  </a:cubicBezTo>
                  <a:cubicBezTo>
                    <a:pt x="164" y="77"/>
                    <a:pt x="166" y="79"/>
                    <a:pt x="166" y="80"/>
                  </a:cubicBezTo>
                  <a:cubicBezTo>
                    <a:pt x="168" y="87"/>
                    <a:pt x="170" y="93"/>
                    <a:pt x="169" y="100"/>
                  </a:cubicBezTo>
                  <a:cubicBezTo>
                    <a:pt x="166" y="113"/>
                    <a:pt x="163" y="125"/>
                    <a:pt x="161" y="138"/>
                  </a:cubicBezTo>
                  <a:cubicBezTo>
                    <a:pt x="157" y="157"/>
                    <a:pt x="152" y="177"/>
                    <a:pt x="147" y="196"/>
                  </a:cubicBezTo>
                  <a:cubicBezTo>
                    <a:pt x="144" y="204"/>
                    <a:pt x="143" y="212"/>
                    <a:pt x="141" y="221"/>
                  </a:cubicBezTo>
                  <a:cubicBezTo>
                    <a:pt x="138" y="235"/>
                    <a:pt x="132" y="247"/>
                    <a:pt x="127" y="260"/>
                  </a:cubicBezTo>
                  <a:close/>
                  <a:moveTo>
                    <a:pt x="47" y="44"/>
                  </a:moveTo>
                  <a:cubicBezTo>
                    <a:pt x="44" y="56"/>
                    <a:pt x="41" y="65"/>
                    <a:pt x="39" y="74"/>
                  </a:cubicBezTo>
                  <a:cubicBezTo>
                    <a:pt x="34" y="92"/>
                    <a:pt x="29" y="109"/>
                    <a:pt x="24" y="127"/>
                  </a:cubicBezTo>
                  <a:cubicBezTo>
                    <a:pt x="23" y="133"/>
                    <a:pt x="21" y="138"/>
                    <a:pt x="20" y="144"/>
                  </a:cubicBezTo>
                  <a:cubicBezTo>
                    <a:pt x="20" y="146"/>
                    <a:pt x="20" y="148"/>
                    <a:pt x="20" y="150"/>
                  </a:cubicBezTo>
                  <a:cubicBezTo>
                    <a:pt x="46" y="151"/>
                    <a:pt x="100" y="134"/>
                    <a:pt x="112" y="128"/>
                  </a:cubicBezTo>
                  <a:cubicBezTo>
                    <a:pt x="118" y="134"/>
                    <a:pt x="119" y="135"/>
                    <a:pt x="118" y="143"/>
                  </a:cubicBezTo>
                  <a:cubicBezTo>
                    <a:pt x="117" y="158"/>
                    <a:pt x="118" y="172"/>
                    <a:pt x="120" y="187"/>
                  </a:cubicBezTo>
                  <a:cubicBezTo>
                    <a:pt x="121" y="192"/>
                    <a:pt x="122" y="198"/>
                    <a:pt x="123" y="203"/>
                  </a:cubicBezTo>
                  <a:cubicBezTo>
                    <a:pt x="123" y="206"/>
                    <a:pt x="124" y="208"/>
                    <a:pt x="128" y="209"/>
                  </a:cubicBezTo>
                  <a:cubicBezTo>
                    <a:pt x="129" y="207"/>
                    <a:pt x="130" y="205"/>
                    <a:pt x="130" y="203"/>
                  </a:cubicBezTo>
                  <a:cubicBezTo>
                    <a:pt x="132" y="198"/>
                    <a:pt x="133" y="193"/>
                    <a:pt x="134" y="188"/>
                  </a:cubicBezTo>
                  <a:cubicBezTo>
                    <a:pt x="138" y="171"/>
                    <a:pt x="142" y="155"/>
                    <a:pt x="146" y="138"/>
                  </a:cubicBezTo>
                  <a:cubicBezTo>
                    <a:pt x="149" y="124"/>
                    <a:pt x="152" y="109"/>
                    <a:pt x="155" y="95"/>
                  </a:cubicBezTo>
                  <a:cubicBezTo>
                    <a:pt x="156" y="93"/>
                    <a:pt x="154" y="90"/>
                    <a:pt x="154" y="87"/>
                  </a:cubicBezTo>
                  <a:cubicBezTo>
                    <a:pt x="151" y="87"/>
                    <a:pt x="148" y="87"/>
                    <a:pt x="145" y="87"/>
                  </a:cubicBezTo>
                  <a:cubicBezTo>
                    <a:pt x="140" y="88"/>
                    <a:pt x="135" y="89"/>
                    <a:pt x="130" y="90"/>
                  </a:cubicBezTo>
                  <a:cubicBezTo>
                    <a:pt x="117" y="92"/>
                    <a:pt x="103" y="92"/>
                    <a:pt x="91" y="99"/>
                  </a:cubicBezTo>
                  <a:cubicBezTo>
                    <a:pt x="84" y="102"/>
                    <a:pt x="77" y="104"/>
                    <a:pt x="70" y="108"/>
                  </a:cubicBezTo>
                  <a:cubicBezTo>
                    <a:pt x="62" y="111"/>
                    <a:pt x="62" y="111"/>
                    <a:pt x="57" y="104"/>
                  </a:cubicBezTo>
                  <a:cubicBezTo>
                    <a:pt x="56" y="103"/>
                    <a:pt x="55" y="102"/>
                    <a:pt x="55" y="101"/>
                  </a:cubicBezTo>
                  <a:cubicBezTo>
                    <a:pt x="56" y="92"/>
                    <a:pt x="52" y="61"/>
                    <a:pt x="47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33"/>
            <p:cNvSpPr/>
            <p:nvPr/>
          </p:nvSpPr>
          <p:spPr bwMode="auto">
            <a:xfrm>
              <a:off x="2403475" y="728663"/>
              <a:ext cx="101600" cy="131763"/>
            </a:xfrm>
            <a:custGeom>
              <a:avLst/>
              <a:gdLst>
                <a:gd name="T0" fmla="*/ 34 w 36"/>
                <a:gd name="T1" fmla="*/ 36 h 47"/>
                <a:gd name="T2" fmla="*/ 22 w 36"/>
                <a:gd name="T3" fmla="*/ 25 h 47"/>
                <a:gd name="T4" fmla="*/ 17 w 36"/>
                <a:gd name="T5" fmla="*/ 11 h 47"/>
                <a:gd name="T6" fmla="*/ 0 w 36"/>
                <a:gd name="T7" fmla="*/ 11 h 47"/>
                <a:gd name="T8" fmla="*/ 9 w 36"/>
                <a:gd name="T9" fmla="*/ 34 h 47"/>
                <a:gd name="T10" fmla="*/ 30 w 36"/>
                <a:gd name="T11" fmla="*/ 45 h 47"/>
                <a:gd name="T12" fmla="*/ 34 w 36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34" y="36"/>
                  </a:moveTo>
                  <a:cubicBezTo>
                    <a:pt x="31" y="32"/>
                    <a:pt x="26" y="29"/>
                    <a:pt x="22" y="25"/>
                  </a:cubicBezTo>
                  <a:cubicBezTo>
                    <a:pt x="19" y="22"/>
                    <a:pt x="17" y="16"/>
                    <a:pt x="17" y="11"/>
                  </a:cubicBezTo>
                  <a:cubicBezTo>
                    <a:pt x="17" y="0"/>
                    <a:pt x="0" y="0"/>
                    <a:pt x="0" y="11"/>
                  </a:cubicBezTo>
                  <a:cubicBezTo>
                    <a:pt x="1" y="20"/>
                    <a:pt x="4" y="28"/>
                    <a:pt x="9" y="34"/>
                  </a:cubicBezTo>
                  <a:cubicBezTo>
                    <a:pt x="14" y="40"/>
                    <a:pt x="22" y="47"/>
                    <a:pt x="30" y="45"/>
                  </a:cubicBezTo>
                  <a:cubicBezTo>
                    <a:pt x="34" y="44"/>
                    <a:pt x="36" y="39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34"/>
            <p:cNvSpPr/>
            <p:nvPr/>
          </p:nvSpPr>
          <p:spPr bwMode="auto">
            <a:xfrm>
              <a:off x="2476500" y="703263"/>
              <a:ext cx="73025" cy="112713"/>
            </a:xfrm>
            <a:custGeom>
              <a:avLst/>
              <a:gdLst>
                <a:gd name="T0" fmla="*/ 6 w 26"/>
                <a:gd name="T1" fmla="*/ 4 h 40"/>
                <a:gd name="T2" fmla="*/ 0 w 26"/>
                <a:gd name="T3" fmla="*/ 4 h 40"/>
                <a:gd name="T4" fmla="*/ 16 w 26"/>
                <a:gd name="T5" fmla="*/ 37 h 40"/>
                <a:gd name="T6" fmla="*/ 22 w 26"/>
                <a:gd name="T7" fmla="*/ 37 h 40"/>
                <a:gd name="T8" fmla="*/ 6 w 26"/>
                <a:gd name="T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6" y="4"/>
                  </a:moveTo>
                  <a:cubicBezTo>
                    <a:pt x="5" y="1"/>
                    <a:pt x="0" y="0"/>
                    <a:pt x="0" y="4"/>
                  </a:cubicBezTo>
                  <a:cubicBezTo>
                    <a:pt x="0" y="17"/>
                    <a:pt x="11" y="26"/>
                    <a:pt x="16" y="37"/>
                  </a:cubicBezTo>
                  <a:cubicBezTo>
                    <a:pt x="17" y="40"/>
                    <a:pt x="21" y="40"/>
                    <a:pt x="22" y="37"/>
                  </a:cubicBezTo>
                  <a:cubicBezTo>
                    <a:pt x="26" y="22"/>
                    <a:pt x="7" y="17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5657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制作进度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72316"/>
            <a:ext cx="1136339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806443"/>
            <a:ext cx="415434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Project progress</a:t>
            </a:r>
            <a:endParaRPr lang="zh-CN" altLang="en-US" sz="11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34901" y="6756206"/>
            <a:ext cx="1136339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18235" y="3405505"/>
            <a:ext cx="10012045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17850" y="3011488"/>
            <a:ext cx="812800" cy="4032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0238" y="3011488"/>
            <a:ext cx="812800" cy="4032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04213" y="3011488"/>
            <a:ext cx="812800" cy="4032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4838" y="3392488"/>
            <a:ext cx="812800" cy="40163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7225" y="3392488"/>
            <a:ext cx="812800" cy="4016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4950" y="3390583"/>
            <a:ext cx="812800" cy="4032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5833" y="3390583"/>
            <a:ext cx="812800" cy="4032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3760" y="3932555"/>
            <a:ext cx="207518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黑暗的第一天</a:t>
            </a: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纠结该做什么</a:t>
            </a:r>
          </a:p>
        </p:txBody>
      </p:sp>
      <p:sp>
        <p:nvSpPr>
          <p:cNvPr id="22" name="矩形 21"/>
          <p:cNvSpPr/>
          <p:nvPr/>
        </p:nvSpPr>
        <p:spPr>
          <a:xfrm>
            <a:off x="3783965" y="3943350"/>
            <a:ext cx="207518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个页面</a:t>
            </a: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渲染调试</a:t>
            </a:r>
          </a:p>
        </p:txBody>
      </p:sp>
      <p:sp>
        <p:nvSpPr>
          <p:cNvPr id="23" name="矩形 22"/>
          <p:cNvSpPr/>
          <p:nvPr/>
        </p:nvSpPr>
        <p:spPr>
          <a:xfrm>
            <a:off x="6376035" y="3932555"/>
            <a:ext cx="207518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个页面</a:t>
            </a: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渲染调试</a:t>
            </a: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调整前面所做的页面添加相应的动画特效</a:t>
            </a:r>
          </a:p>
        </p:txBody>
      </p:sp>
      <p:sp>
        <p:nvSpPr>
          <p:cNvPr id="24" name="矩形 23"/>
          <p:cNvSpPr/>
          <p:nvPr/>
        </p:nvSpPr>
        <p:spPr>
          <a:xfrm>
            <a:off x="9098915" y="3932555"/>
            <a:ext cx="228663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个页面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渲染调试</a:t>
            </a: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代码特效</a:t>
            </a: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检查完善代码</a:t>
            </a: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25" name="矩形 24"/>
          <p:cNvSpPr/>
          <p:nvPr/>
        </p:nvSpPr>
        <p:spPr>
          <a:xfrm>
            <a:off x="2486660" y="2188845"/>
            <a:ext cx="207518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决定并开始首页布局</a:t>
            </a:r>
          </a:p>
        </p:txBody>
      </p:sp>
      <p:sp>
        <p:nvSpPr>
          <p:cNvPr id="26" name="矩形 25"/>
          <p:cNvSpPr/>
          <p:nvPr/>
        </p:nvSpPr>
        <p:spPr>
          <a:xfrm>
            <a:off x="5058410" y="2188845"/>
            <a:ext cx="207518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个页面</a:t>
            </a: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渲染调试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73340" y="2188845"/>
            <a:ext cx="207518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个页面</a:t>
            </a:r>
          </a:p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渲染调试</a:t>
            </a:r>
          </a:p>
        </p:txBody>
      </p:sp>
      <p:sp>
        <p:nvSpPr>
          <p:cNvPr id="28" name="矩形 27"/>
          <p:cNvSpPr/>
          <p:nvPr/>
        </p:nvSpPr>
        <p:spPr>
          <a:xfrm>
            <a:off x="4065270" y="6097263"/>
            <a:ext cx="415434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制作顺序：布局页面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</a:t>
            </a: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添加内容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</a:t>
            </a: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2" grpId="0" bldLvl="0" animBg="1"/>
      <p:bldP spid="3" grpId="0" bldLvl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28243" y="1593165"/>
            <a:ext cx="2535514" cy="2618428"/>
            <a:chOff x="1199258" y="2460226"/>
            <a:chExt cx="1919539" cy="19823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920" y="2579521"/>
              <a:ext cx="1743718" cy="174462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4563">
              <a:off x="1199258" y="2460226"/>
              <a:ext cx="1919539" cy="1982310"/>
            </a:xfrm>
            <a:prstGeom prst="rect">
              <a:avLst/>
            </a:prstGeom>
          </p:spPr>
        </p:pic>
      </p:grpSp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4089400" y="4339209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8" name="MH_Number_1"/>
          <p:cNvSpPr/>
          <p:nvPr>
            <p:custDataLst>
              <p:tags r:id="rId2"/>
            </p:custDataLst>
          </p:nvPr>
        </p:nvSpPr>
        <p:spPr>
          <a:xfrm>
            <a:off x="5322811" y="2129713"/>
            <a:ext cx="1546378" cy="1545333"/>
          </a:xfrm>
          <a:prstGeom prst="ellipse">
            <a:avLst/>
          </a:prstGeom>
          <a:noFill/>
          <a:ln w="12700"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6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50324" y="4854954"/>
            <a:ext cx="3044276" cy="0"/>
          </a:xfrm>
          <a:prstGeom prst="line">
            <a:avLst/>
          </a:prstGeom>
          <a:ln>
            <a:solidFill>
              <a:srgbClr val="FF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18836" y="4876380"/>
            <a:ext cx="355516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summary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22" y="827362"/>
            <a:ext cx="901353" cy="781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89" y="1658847"/>
            <a:ext cx="1229308" cy="10902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04" y="3634222"/>
            <a:ext cx="689883" cy="605951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 rot="21262403">
            <a:off x="7281862" y="2483696"/>
            <a:ext cx="1184275" cy="1673225"/>
            <a:chOff x="9085263" y="4167188"/>
            <a:chExt cx="1184275" cy="1673225"/>
          </a:xfrm>
        </p:grpSpPr>
        <p:sp>
          <p:nvSpPr>
            <p:cNvPr id="28" name="Freeform 49"/>
            <p:cNvSpPr/>
            <p:nvPr/>
          </p:nvSpPr>
          <p:spPr bwMode="auto">
            <a:xfrm>
              <a:off x="9505950" y="4386263"/>
              <a:ext cx="433388" cy="1168400"/>
            </a:xfrm>
            <a:custGeom>
              <a:avLst/>
              <a:gdLst>
                <a:gd name="T0" fmla="*/ 31 w 155"/>
                <a:gd name="T1" fmla="*/ 417 h 417"/>
                <a:gd name="T2" fmla="*/ 28 w 155"/>
                <a:gd name="T3" fmla="*/ 415 h 417"/>
                <a:gd name="T4" fmla="*/ 0 w 155"/>
                <a:gd name="T5" fmla="*/ 388 h 417"/>
                <a:gd name="T6" fmla="*/ 0 w 155"/>
                <a:gd name="T7" fmla="*/ 387 h 417"/>
                <a:gd name="T8" fmla="*/ 4 w 155"/>
                <a:gd name="T9" fmla="*/ 380 h 417"/>
                <a:gd name="T10" fmla="*/ 9 w 155"/>
                <a:gd name="T11" fmla="*/ 370 h 417"/>
                <a:gd name="T12" fmla="*/ 18 w 155"/>
                <a:gd name="T13" fmla="*/ 349 h 417"/>
                <a:gd name="T14" fmla="*/ 19 w 155"/>
                <a:gd name="T15" fmla="*/ 347 h 417"/>
                <a:gd name="T16" fmla="*/ 32 w 155"/>
                <a:gd name="T17" fmla="*/ 325 h 417"/>
                <a:gd name="T18" fmla="*/ 66 w 155"/>
                <a:gd name="T19" fmla="*/ 260 h 417"/>
                <a:gd name="T20" fmla="*/ 102 w 155"/>
                <a:gd name="T21" fmla="*/ 169 h 417"/>
                <a:gd name="T22" fmla="*/ 116 w 155"/>
                <a:gd name="T23" fmla="*/ 124 h 417"/>
                <a:gd name="T24" fmla="*/ 123 w 155"/>
                <a:gd name="T25" fmla="*/ 103 h 417"/>
                <a:gd name="T26" fmla="*/ 136 w 155"/>
                <a:gd name="T27" fmla="*/ 63 h 417"/>
                <a:gd name="T28" fmla="*/ 150 w 155"/>
                <a:gd name="T29" fmla="*/ 4 h 417"/>
                <a:gd name="T30" fmla="*/ 151 w 155"/>
                <a:gd name="T31" fmla="*/ 0 h 417"/>
                <a:gd name="T32" fmla="*/ 154 w 155"/>
                <a:gd name="T33" fmla="*/ 18 h 417"/>
                <a:gd name="T34" fmla="*/ 154 w 155"/>
                <a:gd name="T35" fmla="*/ 106 h 417"/>
                <a:gd name="T36" fmla="*/ 146 w 155"/>
                <a:gd name="T37" fmla="*/ 162 h 417"/>
                <a:gd name="T38" fmla="*/ 129 w 155"/>
                <a:gd name="T39" fmla="*/ 217 h 417"/>
                <a:gd name="T40" fmla="*/ 121 w 155"/>
                <a:gd name="T41" fmla="*/ 244 h 417"/>
                <a:gd name="T42" fmla="*/ 115 w 155"/>
                <a:gd name="T43" fmla="*/ 261 h 417"/>
                <a:gd name="T44" fmla="*/ 105 w 155"/>
                <a:gd name="T45" fmla="*/ 290 h 417"/>
                <a:gd name="T46" fmla="*/ 92 w 155"/>
                <a:gd name="T47" fmla="*/ 320 h 417"/>
                <a:gd name="T48" fmla="*/ 71 w 155"/>
                <a:gd name="T49" fmla="*/ 357 h 417"/>
                <a:gd name="T50" fmla="*/ 61 w 155"/>
                <a:gd name="T51" fmla="*/ 377 h 417"/>
                <a:gd name="T52" fmla="*/ 33 w 155"/>
                <a:gd name="T53" fmla="*/ 416 h 417"/>
                <a:gd name="T54" fmla="*/ 31 w 155"/>
                <a:gd name="T55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5" h="417">
                  <a:moveTo>
                    <a:pt x="31" y="417"/>
                  </a:moveTo>
                  <a:cubicBezTo>
                    <a:pt x="30" y="417"/>
                    <a:pt x="29" y="416"/>
                    <a:pt x="28" y="415"/>
                  </a:cubicBezTo>
                  <a:cubicBezTo>
                    <a:pt x="19" y="406"/>
                    <a:pt x="9" y="397"/>
                    <a:pt x="0" y="388"/>
                  </a:cubicBezTo>
                  <a:cubicBezTo>
                    <a:pt x="0" y="388"/>
                    <a:pt x="0" y="388"/>
                    <a:pt x="0" y="387"/>
                  </a:cubicBezTo>
                  <a:cubicBezTo>
                    <a:pt x="1" y="385"/>
                    <a:pt x="3" y="382"/>
                    <a:pt x="4" y="380"/>
                  </a:cubicBezTo>
                  <a:cubicBezTo>
                    <a:pt x="6" y="377"/>
                    <a:pt x="8" y="374"/>
                    <a:pt x="9" y="370"/>
                  </a:cubicBezTo>
                  <a:cubicBezTo>
                    <a:pt x="11" y="363"/>
                    <a:pt x="15" y="356"/>
                    <a:pt x="18" y="349"/>
                  </a:cubicBezTo>
                  <a:cubicBezTo>
                    <a:pt x="18" y="348"/>
                    <a:pt x="18" y="347"/>
                    <a:pt x="19" y="347"/>
                  </a:cubicBezTo>
                  <a:cubicBezTo>
                    <a:pt x="23" y="339"/>
                    <a:pt x="27" y="332"/>
                    <a:pt x="32" y="325"/>
                  </a:cubicBezTo>
                  <a:cubicBezTo>
                    <a:pt x="46" y="305"/>
                    <a:pt x="57" y="283"/>
                    <a:pt x="66" y="260"/>
                  </a:cubicBezTo>
                  <a:cubicBezTo>
                    <a:pt x="79" y="230"/>
                    <a:pt x="90" y="200"/>
                    <a:pt x="102" y="169"/>
                  </a:cubicBezTo>
                  <a:cubicBezTo>
                    <a:pt x="107" y="154"/>
                    <a:pt x="111" y="139"/>
                    <a:pt x="116" y="124"/>
                  </a:cubicBezTo>
                  <a:cubicBezTo>
                    <a:pt x="118" y="117"/>
                    <a:pt x="121" y="110"/>
                    <a:pt x="123" y="103"/>
                  </a:cubicBezTo>
                  <a:cubicBezTo>
                    <a:pt x="128" y="90"/>
                    <a:pt x="132" y="76"/>
                    <a:pt x="136" y="63"/>
                  </a:cubicBezTo>
                  <a:cubicBezTo>
                    <a:pt x="140" y="43"/>
                    <a:pt x="145" y="24"/>
                    <a:pt x="150" y="4"/>
                  </a:cubicBezTo>
                  <a:cubicBezTo>
                    <a:pt x="150" y="3"/>
                    <a:pt x="151" y="2"/>
                    <a:pt x="151" y="0"/>
                  </a:cubicBezTo>
                  <a:cubicBezTo>
                    <a:pt x="154" y="6"/>
                    <a:pt x="154" y="12"/>
                    <a:pt x="154" y="18"/>
                  </a:cubicBezTo>
                  <a:cubicBezTo>
                    <a:pt x="154" y="47"/>
                    <a:pt x="155" y="76"/>
                    <a:pt x="154" y="106"/>
                  </a:cubicBezTo>
                  <a:cubicBezTo>
                    <a:pt x="153" y="125"/>
                    <a:pt x="151" y="144"/>
                    <a:pt x="146" y="162"/>
                  </a:cubicBezTo>
                  <a:cubicBezTo>
                    <a:pt x="142" y="181"/>
                    <a:pt x="135" y="199"/>
                    <a:pt x="129" y="217"/>
                  </a:cubicBezTo>
                  <a:cubicBezTo>
                    <a:pt x="126" y="226"/>
                    <a:pt x="123" y="235"/>
                    <a:pt x="121" y="244"/>
                  </a:cubicBezTo>
                  <a:cubicBezTo>
                    <a:pt x="120" y="250"/>
                    <a:pt x="117" y="256"/>
                    <a:pt x="115" y="261"/>
                  </a:cubicBezTo>
                  <a:cubicBezTo>
                    <a:pt x="112" y="271"/>
                    <a:pt x="108" y="281"/>
                    <a:pt x="105" y="290"/>
                  </a:cubicBezTo>
                  <a:cubicBezTo>
                    <a:pt x="101" y="300"/>
                    <a:pt x="98" y="310"/>
                    <a:pt x="92" y="320"/>
                  </a:cubicBezTo>
                  <a:cubicBezTo>
                    <a:pt x="86" y="333"/>
                    <a:pt x="78" y="345"/>
                    <a:pt x="71" y="357"/>
                  </a:cubicBezTo>
                  <a:cubicBezTo>
                    <a:pt x="68" y="364"/>
                    <a:pt x="65" y="370"/>
                    <a:pt x="61" y="377"/>
                  </a:cubicBezTo>
                  <a:cubicBezTo>
                    <a:pt x="52" y="390"/>
                    <a:pt x="44" y="404"/>
                    <a:pt x="33" y="416"/>
                  </a:cubicBezTo>
                  <a:cubicBezTo>
                    <a:pt x="32" y="417"/>
                    <a:pt x="32" y="417"/>
                    <a:pt x="31" y="417"/>
                  </a:cubicBezTo>
                  <a:close/>
                </a:path>
              </a:pathLst>
            </a:custGeom>
            <a:solidFill>
              <a:srgbClr val="FF6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/>
            <p:nvPr/>
          </p:nvSpPr>
          <p:spPr bwMode="auto">
            <a:xfrm>
              <a:off x="9290050" y="4476750"/>
              <a:ext cx="582613" cy="895350"/>
            </a:xfrm>
            <a:custGeom>
              <a:avLst/>
              <a:gdLst>
                <a:gd name="T0" fmla="*/ 208 w 208"/>
                <a:gd name="T1" fmla="*/ 0 h 320"/>
                <a:gd name="T2" fmla="*/ 203 w 208"/>
                <a:gd name="T3" fmla="*/ 16 h 320"/>
                <a:gd name="T4" fmla="*/ 186 w 208"/>
                <a:gd name="T5" fmla="*/ 74 h 320"/>
                <a:gd name="T6" fmla="*/ 174 w 208"/>
                <a:gd name="T7" fmla="*/ 111 h 320"/>
                <a:gd name="T8" fmla="*/ 160 w 208"/>
                <a:gd name="T9" fmla="*/ 150 h 320"/>
                <a:gd name="T10" fmla="*/ 134 w 208"/>
                <a:gd name="T11" fmla="*/ 216 h 320"/>
                <a:gd name="T12" fmla="*/ 97 w 208"/>
                <a:gd name="T13" fmla="*/ 289 h 320"/>
                <a:gd name="T14" fmla="*/ 92 w 208"/>
                <a:gd name="T15" fmla="*/ 297 h 320"/>
                <a:gd name="T16" fmla="*/ 62 w 208"/>
                <a:gd name="T17" fmla="*/ 309 h 320"/>
                <a:gd name="T18" fmla="*/ 34 w 208"/>
                <a:gd name="T19" fmla="*/ 320 h 320"/>
                <a:gd name="T20" fmla="*/ 23 w 208"/>
                <a:gd name="T21" fmla="*/ 311 h 320"/>
                <a:gd name="T22" fmla="*/ 12 w 208"/>
                <a:gd name="T23" fmla="*/ 302 h 320"/>
                <a:gd name="T24" fmla="*/ 0 w 208"/>
                <a:gd name="T25" fmla="*/ 291 h 320"/>
                <a:gd name="T26" fmla="*/ 6 w 208"/>
                <a:gd name="T27" fmla="*/ 287 h 320"/>
                <a:gd name="T28" fmla="*/ 67 w 208"/>
                <a:gd name="T29" fmla="*/ 241 h 320"/>
                <a:gd name="T30" fmla="*/ 85 w 208"/>
                <a:gd name="T31" fmla="*/ 219 h 320"/>
                <a:gd name="T32" fmla="*/ 120 w 208"/>
                <a:gd name="T33" fmla="*/ 168 h 320"/>
                <a:gd name="T34" fmla="*/ 124 w 208"/>
                <a:gd name="T35" fmla="*/ 162 h 320"/>
                <a:gd name="T36" fmla="*/ 202 w 208"/>
                <a:gd name="T37" fmla="*/ 8 h 320"/>
                <a:gd name="T38" fmla="*/ 205 w 208"/>
                <a:gd name="T39" fmla="*/ 1 h 320"/>
                <a:gd name="T40" fmla="*/ 208 w 208"/>
                <a:gd name="T4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320">
                  <a:moveTo>
                    <a:pt x="208" y="0"/>
                  </a:moveTo>
                  <a:cubicBezTo>
                    <a:pt x="206" y="5"/>
                    <a:pt x="204" y="10"/>
                    <a:pt x="203" y="16"/>
                  </a:cubicBezTo>
                  <a:cubicBezTo>
                    <a:pt x="199" y="36"/>
                    <a:pt x="193" y="55"/>
                    <a:pt x="186" y="74"/>
                  </a:cubicBezTo>
                  <a:cubicBezTo>
                    <a:pt x="181" y="86"/>
                    <a:pt x="178" y="98"/>
                    <a:pt x="174" y="111"/>
                  </a:cubicBezTo>
                  <a:cubicBezTo>
                    <a:pt x="169" y="124"/>
                    <a:pt x="165" y="137"/>
                    <a:pt x="160" y="150"/>
                  </a:cubicBezTo>
                  <a:cubicBezTo>
                    <a:pt x="152" y="172"/>
                    <a:pt x="143" y="194"/>
                    <a:pt x="134" y="216"/>
                  </a:cubicBezTo>
                  <a:cubicBezTo>
                    <a:pt x="124" y="241"/>
                    <a:pt x="112" y="266"/>
                    <a:pt x="97" y="289"/>
                  </a:cubicBezTo>
                  <a:cubicBezTo>
                    <a:pt x="96" y="291"/>
                    <a:pt x="94" y="294"/>
                    <a:pt x="92" y="297"/>
                  </a:cubicBezTo>
                  <a:cubicBezTo>
                    <a:pt x="82" y="300"/>
                    <a:pt x="72" y="304"/>
                    <a:pt x="62" y="309"/>
                  </a:cubicBezTo>
                  <a:cubicBezTo>
                    <a:pt x="53" y="313"/>
                    <a:pt x="44" y="316"/>
                    <a:pt x="34" y="320"/>
                  </a:cubicBezTo>
                  <a:cubicBezTo>
                    <a:pt x="30" y="318"/>
                    <a:pt x="27" y="314"/>
                    <a:pt x="23" y="311"/>
                  </a:cubicBezTo>
                  <a:cubicBezTo>
                    <a:pt x="19" y="308"/>
                    <a:pt x="16" y="305"/>
                    <a:pt x="12" y="302"/>
                  </a:cubicBezTo>
                  <a:cubicBezTo>
                    <a:pt x="8" y="298"/>
                    <a:pt x="4" y="295"/>
                    <a:pt x="0" y="291"/>
                  </a:cubicBezTo>
                  <a:cubicBezTo>
                    <a:pt x="2" y="289"/>
                    <a:pt x="4" y="288"/>
                    <a:pt x="6" y="287"/>
                  </a:cubicBezTo>
                  <a:cubicBezTo>
                    <a:pt x="30" y="276"/>
                    <a:pt x="49" y="260"/>
                    <a:pt x="67" y="241"/>
                  </a:cubicBezTo>
                  <a:cubicBezTo>
                    <a:pt x="74" y="234"/>
                    <a:pt x="79" y="226"/>
                    <a:pt x="85" y="219"/>
                  </a:cubicBezTo>
                  <a:cubicBezTo>
                    <a:pt x="98" y="203"/>
                    <a:pt x="110" y="186"/>
                    <a:pt x="120" y="168"/>
                  </a:cubicBezTo>
                  <a:cubicBezTo>
                    <a:pt x="121" y="166"/>
                    <a:pt x="122" y="164"/>
                    <a:pt x="124" y="162"/>
                  </a:cubicBezTo>
                  <a:cubicBezTo>
                    <a:pt x="155" y="113"/>
                    <a:pt x="180" y="61"/>
                    <a:pt x="202" y="8"/>
                  </a:cubicBezTo>
                  <a:cubicBezTo>
                    <a:pt x="203" y="6"/>
                    <a:pt x="204" y="3"/>
                    <a:pt x="205" y="1"/>
                  </a:cubicBezTo>
                  <a:cubicBezTo>
                    <a:pt x="205" y="1"/>
                    <a:pt x="207" y="1"/>
                    <a:pt x="208" y="0"/>
                  </a:cubicBezTo>
                  <a:close/>
                </a:path>
              </a:pathLst>
            </a:custGeom>
            <a:solidFill>
              <a:srgbClr val="00F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/>
          </p:nvSpPr>
          <p:spPr bwMode="auto">
            <a:xfrm>
              <a:off x="9166225" y="5322888"/>
              <a:ext cx="388938" cy="420688"/>
            </a:xfrm>
            <a:custGeom>
              <a:avLst/>
              <a:gdLst>
                <a:gd name="T0" fmla="*/ 70 w 139"/>
                <a:gd name="T1" fmla="*/ 29 h 150"/>
                <a:gd name="T2" fmla="*/ 73 w 139"/>
                <a:gd name="T3" fmla="*/ 29 h 150"/>
                <a:gd name="T4" fmla="*/ 114 w 139"/>
                <a:gd name="T5" fmla="*/ 16 h 150"/>
                <a:gd name="T6" fmla="*/ 118 w 139"/>
                <a:gd name="T7" fmla="*/ 15 h 150"/>
                <a:gd name="T8" fmla="*/ 123 w 139"/>
                <a:gd name="T9" fmla="*/ 14 h 150"/>
                <a:gd name="T10" fmla="*/ 122 w 139"/>
                <a:gd name="T11" fmla="*/ 19 h 150"/>
                <a:gd name="T12" fmla="*/ 121 w 139"/>
                <a:gd name="T13" fmla="*/ 22 h 150"/>
                <a:gd name="T14" fmla="*/ 109 w 139"/>
                <a:gd name="T15" fmla="*/ 46 h 150"/>
                <a:gd name="T16" fmla="*/ 109 w 139"/>
                <a:gd name="T17" fmla="*/ 57 h 150"/>
                <a:gd name="T18" fmla="*/ 112 w 139"/>
                <a:gd name="T19" fmla="*/ 61 h 150"/>
                <a:gd name="T20" fmla="*/ 119 w 139"/>
                <a:gd name="T21" fmla="*/ 73 h 150"/>
                <a:gd name="T22" fmla="*/ 139 w 139"/>
                <a:gd name="T23" fmla="*/ 93 h 150"/>
                <a:gd name="T24" fmla="*/ 137 w 139"/>
                <a:gd name="T25" fmla="*/ 95 h 150"/>
                <a:gd name="T26" fmla="*/ 111 w 139"/>
                <a:gd name="T27" fmla="*/ 94 h 150"/>
                <a:gd name="T28" fmla="*/ 83 w 139"/>
                <a:gd name="T29" fmla="*/ 91 h 150"/>
                <a:gd name="T30" fmla="*/ 77 w 139"/>
                <a:gd name="T31" fmla="*/ 91 h 150"/>
                <a:gd name="T32" fmla="*/ 72 w 139"/>
                <a:gd name="T33" fmla="*/ 95 h 150"/>
                <a:gd name="T34" fmla="*/ 67 w 139"/>
                <a:gd name="T35" fmla="*/ 108 h 150"/>
                <a:gd name="T36" fmla="*/ 62 w 139"/>
                <a:gd name="T37" fmla="*/ 121 h 150"/>
                <a:gd name="T38" fmla="*/ 53 w 139"/>
                <a:gd name="T39" fmla="*/ 142 h 150"/>
                <a:gd name="T40" fmla="*/ 49 w 139"/>
                <a:gd name="T41" fmla="*/ 150 h 150"/>
                <a:gd name="T42" fmla="*/ 46 w 139"/>
                <a:gd name="T43" fmla="*/ 136 h 150"/>
                <a:gd name="T44" fmla="*/ 44 w 139"/>
                <a:gd name="T45" fmla="*/ 116 h 150"/>
                <a:gd name="T46" fmla="*/ 37 w 139"/>
                <a:gd name="T47" fmla="*/ 91 h 150"/>
                <a:gd name="T48" fmla="*/ 32 w 139"/>
                <a:gd name="T49" fmla="*/ 91 h 150"/>
                <a:gd name="T50" fmla="*/ 13 w 139"/>
                <a:gd name="T51" fmla="*/ 89 h 150"/>
                <a:gd name="T52" fmla="*/ 2 w 139"/>
                <a:gd name="T53" fmla="*/ 88 h 150"/>
                <a:gd name="T54" fmla="*/ 2 w 139"/>
                <a:gd name="T55" fmla="*/ 84 h 150"/>
                <a:gd name="T56" fmla="*/ 13 w 139"/>
                <a:gd name="T57" fmla="*/ 76 h 150"/>
                <a:gd name="T58" fmla="*/ 23 w 139"/>
                <a:gd name="T59" fmla="*/ 65 h 150"/>
                <a:gd name="T60" fmla="*/ 26 w 139"/>
                <a:gd name="T61" fmla="*/ 63 h 150"/>
                <a:gd name="T62" fmla="*/ 33 w 139"/>
                <a:gd name="T63" fmla="*/ 48 h 150"/>
                <a:gd name="T64" fmla="*/ 33 w 139"/>
                <a:gd name="T65" fmla="*/ 11 h 150"/>
                <a:gd name="T66" fmla="*/ 33 w 139"/>
                <a:gd name="T67" fmla="*/ 0 h 150"/>
                <a:gd name="T68" fmla="*/ 52 w 139"/>
                <a:gd name="T69" fmla="*/ 15 h 150"/>
                <a:gd name="T70" fmla="*/ 70 w 139"/>
                <a:gd name="T71" fmla="*/ 29 h 150"/>
                <a:gd name="T72" fmla="*/ 84 w 139"/>
                <a:gd name="T73" fmla="*/ 55 h 150"/>
                <a:gd name="T74" fmla="*/ 78 w 139"/>
                <a:gd name="T75" fmla="*/ 54 h 150"/>
                <a:gd name="T76" fmla="*/ 73 w 139"/>
                <a:gd name="T77" fmla="*/ 66 h 150"/>
                <a:gd name="T78" fmla="*/ 74 w 139"/>
                <a:gd name="T79" fmla="*/ 68 h 150"/>
                <a:gd name="T80" fmla="*/ 77 w 139"/>
                <a:gd name="T81" fmla="*/ 67 h 150"/>
                <a:gd name="T82" fmla="*/ 84 w 139"/>
                <a:gd name="T83" fmla="*/ 55 h 150"/>
                <a:gd name="T84" fmla="*/ 102 w 139"/>
                <a:gd name="T85" fmla="*/ 69 h 150"/>
                <a:gd name="T86" fmla="*/ 102 w 139"/>
                <a:gd name="T87" fmla="*/ 66 h 150"/>
                <a:gd name="T88" fmla="*/ 97 w 139"/>
                <a:gd name="T89" fmla="*/ 62 h 150"/>
                <a:gd name="T90" fmla="*/ 94 w 139"/>
                <a:gd name="T91" fmla="*/ 66 h 150"/>
                <a:gd name="T92" fmla="*/ 95 w 139"/>
                <a:gd name="T93" fmla="*/ 73 h 150"/>
                <a:gd name="T94" fmla="*/ 97 w 139"/>
                <a:gd name="T95" fmla="*/ 75 h 150"/>
                <a:gd name="T96" fmla="*/ 100 w 139"/>
                <a:gd name="T97" fmla="*/ 73 h 150"/>
                <a:gd name="T98" fmla="*/ 102 w 139"/>
                <a:gd name="T99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9" h="150">
                  <a:moveTo>
                    <a:pt x="70" y="29"/>
                  </a:moveTo>
                  <a:cubicBezTo>
                    <a:pt x="71" y="29"/>
                    <a:pt x="72" y="29"/>
                    <a:pt x="73" y="29"/>
                  </a:cubicBezTo>
                  <a:cubicBezTo>
                    <a:pt x="88" y="29"/>
                    <a:pt x="101" y="23"/>
                    <a:pt x="114" y="16"/>
                  </a:cubicBezTo>
                  <a:cubicBezTo>
                    <a:pt x="116" y="16"/>
                    <a:pt x="117" y="15"/>
                    <a:pt x="118" y="15"/>
                  </a:cubicBezTo>
                  <a:cubicBezTo>
                    <a:pt x="120" y="14"/>
                    <a:pt x="121" y="12"/>
                    <a:pt x="123" y="14"/>
                  </a:cubicBezTo>
                  <a:cubicBezTo>
                    <a:pt x="126" y="16"/>
                    <a:pt x="123" y="17"/>
                    <a:pt x="122" y="19"/>
                  </a:cubicBezTo>
                  <a:cubicBezTo>
                    <a:pt x="122" y="20"/>
                    <a:pt x="121" y="21"/>
                    <a:pt x="121" y="22"/>
                  </a:cubicBezTo>
                  <a:cubicBezTo>
                    <a:pt x="119" y="31"/>
                    <a:pt x="115" y="39"/>
                    <a:pt x="109" y="46"/>
                  </a:cubicBezTo>
                  <a:cubicBezTo>
                    <a:pt x="107" y="49"/>
                    <a:pt x="107" y="53"/>
                    <a:pt x="109" y="57"/>
                  </a:cubicBezTo>
                  <a:cubicBezTo>
                    <a:pt x="110" y="58"/>
                    <a:pt x="112" y="60"/>
                    <a:pt x="112" y="61"/>
                  </a:cubicBezTo>
                  <a:cubicBezTo>
                    <a:pt x="112" y="67"/>
                    <a:pt x="116" y="69"/>
                    <a:pt x="119" y="73"/>
                  </a:cubicBezTo>
                  <a:cubicBezTo>
                    <a:pt x="126" y="79"/>
                    <a:pt x="133" y="86"/>
                    <a:pt x="139" y="93"/>
                  </a:cubicBezTo>
                  <a:cubicBezTo>
                    <a:pt x="139" y="95"/>
                    <a:pt x="138" y="95"/>
                    <a:pt x="137" y="95"/>
                  </a:cubicBezTo>
                  <a:cubicBezTo>
                    <a:pt x="128" y="95"/>
                    <a:pt x="119" y="96"/>
                    <a:pt x="111" y="94"/>
                  </a:cubicBezTo>
                  <a:cubicBezTo>
                    <a:pt x="102" y="93"/>
                    <a:pt x="92" y="94"/>
                    <a:pt x="83" y="91"/>
                  </a:cubicBezTo>
                  <a:cubicBezTo>
                    <a:pt x="81" y="90"/>
                    <a:pt x="79" y="90"/>
                    <a:pt x="77" y="91"/>
                  </a:cubicBezTo>
                  <a:cubicBezTo>
                    <a:pt x="74" y="91"/>
                    <a:pt x="72" y="92"/>
                    <a:pt x="72" y="95"/>
                  </a:cubicBezTo>
                  <a:cubicBezTo>
                    <a:pt x="71" y="100"/>
                    <a:pt x="68" y="104"/>
                    <a:pt x="67" y="108"/>
                  </a:cubicBezTo>
                  <a:cubicBezTo>
                    <a:pt x="67" y="113"/>
                    <a:pt x="63" y="116"/>
                    <a:pt x="62" y="121"/>
                  </a:cubicBezTo>
                  <a:cubicBezTo>
                    <a:pt x="59" y="128"/>
                    <a:pt x="56" y="135"/>
                    <a:pt x="53" y="142"/>
                  </a:cubicBezTo>
                  <a:cubicBezTo>
                    <a:pt x="52" y="145"/>
                    <a:pt x="52" y="148"/>
                    <a:pt x="49" y="150"/>
                  </a:cubicBezTo>
                  <a:cubicBezTo>
                    <a:pt x="47" y="145"/>
                    <a:pt x="47" y="141"/>
                    <a:pt x="46" y="136"/>
                  </a:cubicBezTo>
                  <a:cubicBezTo>
                    <a:pt x="46" y="129"/>
                    <a:pt x="45" y="123"/>
                    <a:pt x="44" y="116"/>
                  </a:cubicBezTo>
                  <a:cubicBezTo>
                    <a:pt x="42" y="108"/>
                    <a:pt x="40" y="100"/>
                    <a:pt x="37" y="91"/>
                  </a:cubicBezTo>
                  <a:cubicBezTo>
                    <a:pt x="35" y="91"/>
                    <a:pt x="34" y="91"/>
                    <a:pt x="32" y="91"/>
                  </a:cubicBezTo>
                  <a:cubicBezTo>
                    <a:pt x="26" y="90"/>
                    <a:pt x="20" y="91"/>
                    <a:pt x="13" y="89"/>
                  </a:cubicBezTo>
                  <a:cubicBezTo>
                    <a:pt x="10" y="88"/>
                    <a:pt x="5" y="88"/>
                    <a:pt x="2" y="88"/>
                  </a:cubicBezTo>
                  <a:cubicBezTo>
                    <a:pt x="0" y="86"/>
                    <a:pt x="1" y="85"/>
                    <a:pt x="2" y="84"/>
                  </a:cubicBezTo>
                  <a:cubicBezTo>
                    <a:pt x="6" y="81"/>
                    <a:pt x="9" y="79"/>
                    <a:pt x="13" y="76"/>
                  </a:cubicBezTo>
                  <a:cubicBezTo>
                    <a:pt x="16" y="73"/>
                    <a:pt x="21" y="70"/>
                    <a:pt x="23" y="65"/>
                  </a:cubicBezTo>
                  <a:cubicBezTo>
                    <a:pt x="24" y="64"/>
                    <a:pt x="25" y="63"/>
                    <a:pt x="26" y="63"/>
                  </a:cubicBezTo>
                  <a:cubicBezTo>
                    <a:pt x="31" y="59"/>
                    <a:pt x="32" y="54"/>
                    <a:pt x="33" y="48"/>
                  </a:cubicBezTo>
                  <a:cubicBezTo>
                    <a:pt x="34" y="35"/>
                    <a:pt x="33" y="23"/>
                    <a:pt x="33" y="11"/>
                  </a:cubicBezTo>
                  <a:cubicBezTo>
                    <a:pt x="33" y="8"/>
                    <a:pt x="33" y="5"/>
                    <a:pt x="33" y="0"/>
                  </a:cubicBezTo>
                  <a:cubicBezTo>
                    <a:pt x="41" y="4"/>
                    <a:pt x="46" y="10"/>
                    <a:pt x="52" y="15"/>
                  </a:cubicBezTo>
                  <a:cubicBezTo>
                    <a:pt x="58" y="19"/>
                    <a:pt x="63" y="24"/>
                    <a:pt x="70" y="29"/>
                  </a:cubicBezTo>
                  <a:close/>
                  <a:moveTo>
                    <a:pt x="84" y="55"/>
                  </a:moveTo>
                  <a:cubicBezTo>
                    <a:pt x="81" y="55"/>
                    <a:pt x="79" y="54"/>
                    <a:pt x="78" y="54"/>
                  </a:cubicBezTo>
                  <a:cubicBezTo>
                    <a:pt x="74" y="56"/>
                    <a:pt x="72" y="62"/>
                    <a:pt x="73" y="66"/>
                  </a:cubicBezTo>
                  <a:cubicBezTo>
                    <a:pt x="73" y="67"/>
                    <a:pt x="74" y="68"/>
                    <a:pt x="74" y="68"/>
                  </a:cubicBezTo>
                  <a:cubicBezTo>
                    <a:pt x="75" y="68"/>
                    <a:pt x="76" y="68"/>
                    <a:pt x="77" y="67"/>
                  </a:cubicBezTo>
                  <a:cubicBezTo>
                    <a:pt x="80" y="64"/>
                    <a:pt x="82" y="61"/>
                    <a:pt x="84" y="55"/>
                  </a:cubicBezTo>
                  <a:close/>
                  <a:moveTo>
                    <a:pt x="102" y="69"/>
                  </a:moveTo>
                  <a:cubicBezTo>
                    <a:pt x="102" y="67"/>
                    <a:pt x="102" y="67"/>
                    <a:pt x="102" y="66"/>
                  </a:cubicBezTo>
                  <a:cubicBezTo>
                    <a:pt x="101" y="63"/>
                    <a:pt x="99" y="62"/>
                    <a:pt x="97" y="62"/>
                  </a:cubicBezTo>
                  <a:cubicBezTo>
                    <a:pt x="95" y="62"/>
                    <a:pt x="94" y="64"/>
                    <a:pt x="94" y="66"/>
                  </a:cubicBezTo>
                  <a:cubicBezTo>
                    <a:pt x="93" y="68"/>
                    <a:pt x="94" y="71"/>
                    <a:pt x="95" y="73"/>
                  </a:cubicBezTo>
                  <a:cubicBezTo>
                    <a:pt x="95" y="74"/>
                    <a:pt x="96" y="75"/>
                    <a:pt x="97" y="75"/>
                  </a:cubicBezTo>
                  <a:cubicBezTo>
                    <a:pt x="98" y="75"/>
                    <a:pt x="100" y="74"/>
                    <a:pt x="100" y="73"/>
                  </a:cubicBezTo>
                  <a:cubicBezTo>
                    <a:pt x="101" y="72"/>
                    <a:pt x="102" y="70"/>
                    <a:pt x="102" y="69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/>
            <p:nvPr/>
          </p:nvSpPr>
          <p:spPr bwMode="auto">
            <a:xfrm>
              <a:off x="9351963" y="5624513"/>
              <a:ext cx="139700" cy="123825"/>
            </a:xfrm>
            <a:custGeom>
              <a:avLst/>
              <a:gdLst>
                <a:gd name="T0" fmla="*/ 18 w 50"/>
                <a:gd name="T1" fmla="*/ 1 h 44"/>
                <a:gd name="T2" fmla="*/ 50 w 50"/>
                <a:gd name="T3" fmla="*/ 2 h 44"/>
                <a:gd name="T4" fmla="*/ 0 w 50"/>
                <a:gd name="T5" fmla="*/ 44 h 44"/>
                <a:gd name="T6" fmla="*/ 18 w 50"/>
                <a:gd name="T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4">
                  <a:moveTo>
                    <a:pt x="18" y="1"/>
                  </a:moveTo>
                  <a:cubicBezTo>
                    <a:pt x="31" y="0"/>
                    <a:pt x="45" y="1"/>
                    <a:pt x="50" y="2"/>
                  </a:cubicBezTo>
                  <a:cubicBezTo>
                    <a:pt x="36" y="19"/>
                    <a:pt x="19" y="33"/>
                    <a:pt x="0" y="44"/>
                  </a:cubicBezTo>
                  <a:cubicBezTo>
                    <a:pt x="0" y="36"/>
                    <a:pt x="7" y="19"/>
                    <a:pt x="18" y="1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3"/>
            <p:cNvSpPr>
              <a:spLocks noEditPoints="1"/>
            </p:cNvSpPr>
            <p:nvPr/>
          </p:nvSpPr>
          <p:spPr bwMode="auto">
            <a:xfrm>
              <a:off x="9085263" y="4167188"/>
              <a:ext cx="890588" cy="1673225"/>
            </a:xfrm>
            <a:custGeom>
              <a:avLst/>
              <a:gdLst>
                <a:gd name="T0" fmla="*/ 113 w 318"/>
                <a:gd name="T1" fmla="*/ 567 h 597"/>
                <a:gd name="T2" fmla="*/ 71 w 318"/>
                <a:gd name="T3" fmla="*/ 594 h 597"/>
                <a:gd name="T4" fmla="*/ 58 w 318"/>
                <a:gd name="T5" fmla="*/ 517 h 597"/>
                <a:gd name="T6" fmla="*/ 6 w 318"/>
                <a:gd name="T7" fmla="*/ 514 h 597"/>
                <a:gd name="T8" fmla="*/ 20 w 318"/>
                <a:gd name="T9" fmla="*/ 488 h 597"/>
                <a:gd name="T10" fmla="*/ 49 w 318"/>
                <a:gd name="T11" fmla="*/ 440 h 597"/>
                <a:gd name="T12" fmla="*/ 59 w 318"/>
                <a:gd name="T13" fmla="*/ 391 h 597"/>
                <a:gd name="T14" fmla="*/ 130 w 318"/>
                <a:gd name="T15" fmla="*/ 343 h 597"/>
                <a:gd name="T16" fmla="*/ 246 w 318"/>
                <a:gd name="T17" fmla="*/ 152 h 597"/>
                <a:gd name="T18" fmla="*/ 293 w 318"/>
                <a:gd name="T19" fmla="*/ 6 h 597"/>
                <a:gd name="T20" fmla="*/ 301 w 318"/>
                <a:gd name="T21" fmla="*/ 2 h 597"/>
                <a:gd name="T22" fmla="*/ 317 w 318"/>
                <a:gd name="T23" fmla="*/ 86 h 597"/>
                <a:gd name="T24" fmla="*/ 310 w 318"/>
                <a:gd name="T25" fmla="*/ 243 h 597"/>
                <a:gd name="T26" fmla="*/ 279 w 318"/>
                <a:gd name="T27" fmla="*/ 344 h 597"/>
                <a:gd name="T28" fmla="*/ 239 w 318"/>
                <a:gd name="T29" fmla="*/ 434 h 597"/>
                <a:gd name="T30" fmla="*/ 188 w 318"/>
                <a:gd name="T31" fmla="*/ 514 h 597"/>
                <a:gd name="T32" fmla="*/ 281 w 318"/>
                <a:gd name="T33" fmla="*/ 110 h 597"/>
                <a:gd name="T34" fmla="*/ 197 w 318"/>
                <a:gd name="T35" fmla="*/ 272 h 597"/>
                <a:gd name="T36" fmla="*/ 140 w 318"/>
                <a:gd name="T37" fmla="*/ 351 h 597"/>
                <a:gd name="T38" fmla="*/ 85 w 318"/>
                <a:gd name="T39" fmla="*/ 412 h 597"/>
                <a:gd name="T40" fmla="*/ 135 w 318"/>
                <a:gd name="T41" fmla="*/ 419 h 597"/>
                <a:gd name="T42" fmla="*/ 207 w 318"/>
                <a:gd name="T43" fmla="*/ 326 h 597"/>
                <a:gd name="T44" fmla="*/ 259 w 318"/>
                <a:gd name="T45" fmla="*/ 184 h 597"/>
                <a:gd name="T46" fmla="*/ 281 w 318"/>
                <a:gd name="T47" fmla="*/ 106 h 597"/>
                <a:gd name="T48" fmla="*/ 183 w 318"/>
                <a:gd name="T49" fmla="*/ 494 h 597"/>
                <a:gd name="T50" fmla="*/ 242 w 318"/>
                <a:gd name="T51" fmla="*/ 398 h 597"/>
                <a:gd name="T52" fmla="*/ 271 w 318"/>
                <a:gd name="T53" fmla="*/ 322 h 597"/>
                <a:gd name="T54" fmla="*/ 304 w 318"/>
                <a:gd name="T55" fmla="*/ 184 h 597"/>
                <a:gd name="T56" fmla="*/ 300 w 318"/>
                <a:gd name="T57" fmla="*/ 82 h 597"/>
                <a:gd name="T58" fmla="*/ 266 w 318"/>
                <a:gd name="T59" fmla="*/ 202 h 597"/>
                <a:gd name="T60" fmla="*/ 182 w 318"/>
                <a:gd name="T61" fmla="*/ 403 h 597"/>
                <a:gd name="T62" fmla="*/ 159 w 318"/>
                <a:gd name="T63" fmla="*/ 448 h 597"/>
                <a:gd name="T64" fmla="*/ 150 w 318"/>
                <a:gd name="T65" fmla="*/ 466 h 597"/>
                <a:gd name="T66" fmla="*/ 99 w 318"/>
                <a:gd name="T67" fmla="*/ 441 h 597"/>
                <a:gd name="T68" fmla="*/ 62 w 318"/>
                <a:gd name="T69" fmla="*/ 423 h 597"/>
                <a:gd name="T70" fmla="*/ 52 w 318"/>
                <a:gd name="T71" fmla="*/ 477 h 597"/>
                <a:gd name="T72" fmla="*/ 31 w 318"/>
                <a:gd name="T73" fmla="*/ 500 h 597"/>
                <a:gd name="T74" fmla="*/ 66 w 318"/>
                <a:gd name="T75" fmla="*/ 503 h 597"/>
                <a:gd name="T76" fmla="*/ 78 w 318"/>
                <a:gd name="T77" fmla="*/ 562 h 597"/>
                <a:gd name="T78" fmla="*/ 96 w 318"/>
                <a:gd name="T79" fmla="*/ 520 h 597"/>
                <a:gd name="T80" fmla="*/ 112 w 318"/>
                <a:gd name="T81" fmla="*/ 503 h 597"/>
                <a:gd name="T82" fmla="*/ 168 w 318"/>
                <a:gd name="T83" fmla="*/ 505 h 597"/>
                <a:gd name="T84" fmla="*/ 138 w 318"/>
                <a:gd name="T85" fmla="*/ 469 h 597"/>
                <a:gd name="T86" fmla="*/ 151 w 318"/>
                <a:gd name="T87" fmla="*/ 431 h 597"/>
                <a:gd name="T88" fmla="*/ 143 w 318"/>
                <a:gd name="T89" fmla="*/ 428 h 597"/>
                <a:gd name="T90" fmla="*/ 113 w 318"/>
                <a:gd name="T91" fmla="*/ 521 h 597"/>
                <a:gd name="T92" fmla="*/ 113 w 318"/>
                <a:gd name="T93" fmla="*/ 521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8" h="597">
                  <a:moveTo>
                    <a:pt x="164" y="521"/>
                  </a:moveTo>
                  <a:cubicBezTo>
                    <a:pt x="155" y="530"/>
                    <a:pt x="149" y="540"/>
                    <a:pt x="140" y="547"/>
                  </a:cubicBezTo>
                  <a:cubicBezTo>
                    <a:pt x="131" y="554"/>
                    <a:pt x="123" y="562"/>
                    <a:pt x="113" y="567"/>
                  </a:cubicBezTo>
                  <a:cubicBezTo>
                    <a:pt x="103" y="572"/>
                    <a:pt x="95" y="581"/>
                    <a:pt x="84" y="585"/>
                  </a:cubicBezTo>
                  <a:cubicBezTo>
                    <a:pt x="84" y="587"/>
                    <a:pt x="83" y="589"/>
                    <a:pt x="83" y="590"/>
                  </a:cubicBezTo>
                  <a:cubicBezTo>
                    <a:pt x="81" y="596"/>
                    <a:pt x="75" y="597"/>
                    <a:pt x="71" y="594"/>
                  </a:cubicBezTo>
                  <a:cubicBezTo>
                    <a:pt x="68" y="591"/>
                    <a:pt x="66" y="588"/>
                    <a:pt x="65" y="583"/>
                  </a:cubicBezTo>
                  <a:cubicBezTo>
                    <a:pt x="64" y="572"/>
                    <a:pt x="63" y="560"/>
                    <a:pt x="62" y="549"/>
                  </a:cubicBezTo>
                  <a:cubicBezTo>
                    <a:pt x="60" y="538"/>
                    <a:pt x="59" y="528"/>
                    <a:pt x="58" y="517"/>
                  </a:cubicBezTo>
                  <a:cubicBezTo>
                    <a:pt x="55" y="514"/>
                    <a:pt x="51" y="515"/>
                    <a:pt x="48" y="515"/>
                  </a:cubicBezTo>
                  <a:cubicBezTo>
                    <a:pt x="36" y="514"/>
                    <a:pt x="25" y="514"/>
                    <a:pt x="13" y="514"/>
                  </a:cubicBezTo>
                  <a:cubicBezTo>
                    <a:pt x="11" y="514"/>
                    <a:pt x="8" y="514"/>
                    <a:pt x="6" y="514"/>
                  </a:cubicBezTo>
                  <a:cubicBezTo>
                    <a:pt x="3" y="514"/>
                    <a:pt x="1" y="511"/>
                    <a:pt x="0" y="508"/>
                  </a:cubicBezTo>
                  <a:cubicBezTo>
                    <a:pt x="0" y="506"/>
                    <a:pt x="1" y="503"/>
                    <a:pt x="3" y="502"/>
                  </a:cubicBezTo>
                  <a:cubicBezTo>
                    <a:pt x="10" y="499"/>
                    <a:pt x="14" y="492"/>
                    <a:pt x="20" y="488"/>
                  </a:cubicBezTo>
                  <a:cubicBezTo>
                    <a:pt x="27" y="482"/>
                    <a:pt x="34" y="476"/>
                    <a:pt x="41" y="471"/>
                  </a:cubicBezTo>
                  <a:cubicBezTo>
                    <a:pt x="44" y="468"/>
                    <a:pt x="47" y="466"/>
                    <a:pt x="50" y="464"/>
                  </a:cubicBezTo>
                  <a:cubicBezTo>
                    <a:pt x="51" y="456"/>
                    <a:pt x="49" y="448"/>
                    <a:pt x="49" y="440"/>
                  </a:cubicBezTo>
                  <a:cubicBezTo>
                    <a:pt x="49" y="432"/>
                    <a:pt x="48" y="424"/>
                    <a:pt x="49" y="416"/>
                  </a:cubicBezTo>
                  <a:cubicBezTo>
                    <a:pt x="49" y="408"/>
                    <a:pt x="48" y="400"/>
                    <a:pt x="49" y="392"/>
                  </a:cubicBezTo>
                  <a:cubicBezTo>
                    <a:pt x="53" y="390"/>
                    <a:pt x="56" y="391"/>
                    <a:pt x="59" y="391"/>
                  </a:cubicBezTo>
                  <a:cubicBezTo>
                    <a:pt x="63" y="391"/>
                    <a:pt x="67" y="390"/>
                    <a:pt x="70" y="388"/>
                  </a:cubicBezTo>
                  <a:cubicBezTo>
                    <a:pt x="72" y="386"/>
                    <a:pt x="75" y="385"/>
                    <a:pt x="77" y="383"/>
                  </a:cubicBezTo>
                  <a:cubicBezTo>
                    <a:pt x="97" y="373"/>
                    <a:pt x="114" y="359"/>
                    <a:pt x="130" y="343"/>
                  </a:cubicBezTo>
                  <a:cubicBezTo>
                    <a:pt x="133" y="339"/>
                    <a:pt x="136" y="335"/>
                    <a:pt x="139" y="331"/>
                  </a:cubicBezTo>
                  <a:cubicBezTo>
                    <a:pt x="157" y="310"/>
                    <a:pt x="172" y="286"/>
                    <a:pt x="187" y="263"/>
                  </a:cubicBezTo>
                  <a:cubicBezTo>
                    <a:pt x="209" y="227"/>
                    <a:pt x="228" y="190"/>
                    <a:pt x="246" y="152"/>
                  </a:cubicBezTo>
                  <a:cubicBezTo>
                    <a:pt x="260" y="122"/>
                    <a:pt x="273" y="91"/>
                    <a:pt x="283" y="59"/>
                  </a:cubicBezTo>
                  <a:cubicBezTo>
                    <a:pt x="286" y="50"/>
                    <a:pt x="287" y="41"/>
                    <a:pt x="289" y="31"/>
                  </a:cubicBezTo>
                  <a:cubicBezTo>
                    <a:pt x="290" y="23"/>
                    <a:pt x="292" y="14"/>
                    <a:pt x="293" y="6"/>
                  </a:cubicBezTo>
                  <a:cubicBezTo>
                    <a:pt x="294" y="5"/>
                    <a:pt x="294" y="3"/>
                    <a:pt x="295" y="2"/>
                  </a:cubicBezTo>
                  <a:cubicBezTo>
                    <a:pt x="295" y="1"/>
                    <a:pt x="297" y="0"/>
                    <a:pt x="298" y="0"/>
                  </a:cubicBezTo>
                  <a:cubicBezTo>
                    <a:pt x="299" y="0"/>
                    <a:pt x="301" y="1"/>
                    <a:pt x="301" y="2"/>
                  </a:cubicBezTo>
                  <a:cubicBezTo>
                    <a:pt x="305" y="13"/>
                    <a:pt x="309" y="24"/>
                    <a:pt x="312" y="35"/>
                  </a:cubicBezTo>
                  <a:cubicBezTo>
                    <a:pt x="314" y="40"/>
                    <a:pt x="314" y="45"/>
                    <a:pt x="314" y="51"/>
                  </a:cubicBezTo>
                  <a:cubicBezTo>
                    <a:pt x="314" y="63"/>
                    <a:pt x="315" y="74"/>
                    <a:pt x="317" y="86"/>
                  </a:cubicBezTo>
                  <a:cubicBezTo>
                    <a:pt x="318" y="89"/>
                    <a:pt x="318" y="92"/>
                    <a:pt x="318" y="95"/>
                  </a:cubicBezTo>
                  <a:cubicBezTo>
                    <a:pt x="318" y="126"/>
                    <a:pt x="318" y="156"/>
                    <a:pt x="317" y="187"/>
                  </a:cubicBezTo>
                  <a:cubicBezTo>
                    <a:pt x="317" y="206"/>
                    <a:pt x="315" y="225"/>
                    <a:pt x="310" y="243"/>
                  </a:cubicBezTo>
                  <a:cubicBezTo>
                    <a:pt x="305" y="263"/>
                    <a:pt x="298" y="282"/>
                    <a:pt x="292" y="301"/>
                  </a:cubicBezTo>
                  <a:cubicBezTo>
                    <a:pt x="289" y="310"/>
                    <a:pt x="287" y="318"/>
                    <a:pt x="285" y="326"/>
                  </a:cubicBezTo>
                  <a:cubicBezTo>
                    <a:pt x="283" y="332"/>
                    <a:pt x="281" y="338"/>
                    <a:pt x="279" y="344"/>
                  </a:cubicBezTo>
                  <a:cubicBezTo>
                    <a:pt x="275" y="354"/>
                    <a:pt x="272" y="363"/>
                    <a:pt x="268" y="373"/>
                  </a:cubicBezTo>
                  <a:cubicBezTo>
                    <a:pt x="264" y="384"/>
                    <a:pt x="261" y="395"/>
                    <a:pt x="255" y="404"/>
                  </a:cubicBezTo>
                  <a:cubicBezTo>
                    <a:pt x="249" y="414"/>
                    <a:pt x="245" y="424"/>
                    <a:pt x="239" y="434"/>
                  </a:cubicBezTo>
                  <a:cubicBezTo>
                    <a:pt x="235" y="440"/>
                    <a:pt x="231" y="445"/>
                    <a:pt x="230" y="452"/>
                  </a:cubicBezTo>
                  <a:cubicBezTo>
                    <a:pt x="218" y="470"/>
                    <a:pt x="208" y="488"/>
                    <a:pt x="194" y="503"/>
                  </a:cubicBezTo>
                  <a:cubicBezTo>
                    <a:pt x="191" y="506"/>
                    <a:pt x="189" y="509"/>
                    <a:pt x="188" y="514"/>
                  </a:cubicBezTo>
                  <a:cubicBezTo>
                    <a:pt x="187" y="518"/>
                    <a:pt x="183" y="520"/>
                    <a:pt x="179" y="520"/>
                  </a:cubicBezTo>
                  <a:cubicBezTo>
                    <a:pt x="174" y="521"/>
                    <a:pt x="169" y="521"/>
                    <a:pt x="164" y="521"/>
                  </a:cubicBezTo>
                  <a:close/>
                  <a:moveTo>
                    <a:pt x="281" y="110"/>
                  </a:moveTo>
                  <a:cubicBezTo>
                    <a:pt x="280" y="111"/>
                    <a:pt x="278" y="111"/>
                    <a:pt x="278" y="111"/>
                  </a:cubicBezTo>
                  <a:cubicBezTo>
                    <a:pt x="277" y="113"/>
                    <a:pt x="276" y="116"/>
                    <a:pt x="275" y="118"/>
                  </a:cubicBezTo>
                  <a:cubicBezTo>
                    <a:pt x="253" y="171"/>
                    <a:pt x="228" y="223"/>
                    <a:pt x="197" y="272"/>
                  </a:cubicBezTo>
                  <a:cubicBezTo>
                    <a:pt x="195" y="274"/>
                    <a:pt x="194" y="276"/>
                    <a:pt x="193" y="278"/>
                  </a:cubicBezTo>
                  <a:cubicBezTo>
                    <a:pt x="183" y="296"/>
                    <a:pt x="171" y="313"/>
                    <a:pt x="158" y="329"/>
                  </a:cubicBezTo>
                  <a:cubicBezTo>
                    <a:pt x="152" y="336"/>
                    <a:pt x="147" y="344"/>
                    <a:pt x="140" y="351"/>
                  </a:cubicBezTo>
                  <a:cubicBezTo>
                    <a:pt x="122" y="370"/>
                    <a:pt x="103" y="386"/>
                    <a:pt x="79" y="397"/>
                  </a:cubicBezTo>
                  <a:cubicBezTo>
                    <a:pt x="77" y="398"/>
                    <a:pt x="75" y="399"/>
                    <a:pt x="73" y="401"/>
                  </a:cubicBezTo>
                  <a:cubicBezTo>
                    <a:pt x="77" y="405"/>
                    <a:pt x="81" y="408"/>
                    <a:pt x="85" y="412"/>
                  </a:cubicBezTo>
                  <a:cubicBezTo>
                    <a:pt x="89" y="415"/>
                    <a:pt x="92" y="418"/>
                    <a:pt x="96" y="421"/>
                  </a:cubicBezTo>
                  <a:cubicBezTo>
                    <a:pt x="100" y="424"/>
                    <a:pt x="103" y="428"/>
                    <a:pt x="107" y="430"/>
                  </a:cubicBezTo>
                  <a:cubicBezTo>
                    <a:pt x="117" y="426"/>
                    <a:pt x="126" y="423"/>
                    <a:pt x="135" y="419"/>
                  </a:cubicBezTo>
                  <a:cubicBezTo>
                    <a:pt x="145" y="414"/>
                    <a:pt x="155" y="410"/>
                    <a:pt x="165" y="407"/>
                  </a:cubicBezTo>
                  <a:cubicBezTo>
                    <a:pt x="167" y="404"/>
                    <a:pt x="169" y="401"/>
                    <a:pt x="170" y="399"/>
                  </a:cubicBezTo>
                  <a:cubicBezTo>
                    <a:pt x="185" y="376"/>
                    <a:pt x="197" y="351"/>
                    <a:pt x="207" y="326"/>
                  </a:cubicBezTo>
                  <a:cubicBezTo>
                    <a:pt x="216" y="304"/>
                    <a:pt x="225" y="282"/>
                    <a:pt x="233" y="260"/>
                  </a:cubicBezTo>
                  <a:cubicBezTo>
                    <a:pt x="238" y="247"/>
                    <a:pt x="242" y="234"/>
                    <a:pt x="247" y="221"/>
                  </a:cubicBezTo>
                  <a:cubicBezTo>
                    <a:pt x="251" y="208"/>
                    <a:pt x="254" y="196"/>
                    <a:pt x="259" y="184"/>
                  </a:cubicBezTo>
                  <a:cubicBezTo>
                    <a:pt x="266" y="165"/>
                    <a:pt x="272" y="146"/>
                    <a:pt x="276" y="126"/>
                  </a:cubicBezTo>
                  <a:cubicBezTo>
                    <a:pt x="277" y="120"/>
                    <a:pt x="279" y="115"/>
                    <a:pt x="280" y="110"/>
                  </a:cubicBezTo>
                  <a:cubicBezTo>
                    <a:pt x="281" y="109"/>
                    <a:pt x="281" y="108"/>
                    <a:pt x="281" y="106"/>
                  </a:cubicBezTo>
                  <a:cubicBezTo>
                    <a:pt x="279" y="108"/>
                    <a:pt x="280" y="109"/>
                    <a:pt x="281" y="110"/>
                  </a:cubicBezTo>
                  <a:close/>
                  <a:moveTo>
                    <a:pt x="181" y="495"/>
                  </a:moveTo>
                  <a:cubicBezTo>
                    <a:pt x="182" y="495"/>
                    <a:pt x="182" y="495"/>
                    <a:pt x="183" y="494"/>
                  </a:cubicBezTo>
                  <a:cubicBezTo>
                    <a:pt x="194" y="482"/>
                    <a:pt x="202" y="468"/>
                    <a:pt x="211" y="455"/>
                  </a:cubicBezTo>
                  <a:cubicBezTo>
                    <a:pt x="215" y="448"/>
                    <a:pt x="218" y="442"/>
                    <a:pt x="221" y="435"/>
                  </a:cubicBezTo>
                  <a:cubicBezTo>
                    <a:pt x="228" y="423"/>
                    <a:pt x="236" y="411"/>
                    <a:pt x="242" y="398"/>
                  </a:cubicBezTo>
                  <a:cubicBezTo>
                    <a:pt x="248" y="388"/>
                    <a:pt x="251" y="378"/>
                    <a:pt x="255" y="368"/>
                  </a:cubicBezTo>
                  <a:cubicBezTo>
                    <a:pt x="258" y="359"/>
                    <a:pt x="262" y="349"/>
                    <a:pt x="265" y="339"/>
                  </a:cubicBezTo>
                  <a:cubicBezTo>
                    <a:pt x="267" y="334"/>
                    <a:pt x="270" y="328"/>
                    <a:pt x="271" y="322"/>
                  </a:cubicBezTo>
                  <a:cubicBezTo>
                    <a:pt x="273" y="313"/>
                    <a:pt x="276" y="304"/>
                    <a:pt x="279" y="295"/>
                  </a:cubicBezTo>
                  <a:cubicBezTo>
                    <a:pt x="285" y="277"/>
                    <a:pt x="292" y="259"/>
                    <a:pt x="296" y="240"/>
                  </a:cubicBezTo>
                  <a:cubicBezTo>
                    <a:pt x="301" y="222"/>
                    <a:pt x="303" y="203"/>
                    <a:pt x="304" y="184"/>
                  </a:cubicBezTo>
                  <a:cubicBezTo>
                    <a:pt x="305" y="154"/>
                    <a:pt x="304" y="125"/>
                    <a:pt x="304" y="96"/>
                  </a:cubicBezTo>
                  <a:cubicBezTo>
                    <a:pt x="304" y="90"/>
                    <a:pt x="304" y="84"/>
                    <a:pt x="301" y="78"/>
                  </a:cubicBezTo>
                  <a:cubicBezTo>
                    <a:pt x="301" y="80"/>
                    <a:pt x="300" y="81"/>
                    <a:pt x="300" y="82"/>
                  </a:cubicBezTo>
                  <a:cubicBezTo>
                    <a:pt x="295" y="102"/>
                    <a:pt x="290" y="121"/>
                    <a:pt x="286" y="141"/>
                  </a:cubicBezTo>
                  <a:cubicBezTo>
                    <a:pt x="282" y="154"/>
                    <a:pt x="278" y="168"/>
                    <a:pt x="273" y="181"/>
                  </a:cubicBezTo>
                  <a:cubicBezTo>
                    <a:pt x="271" y="188"/>
                    <a:pt x="268" y="195"/>
                    <a:pt x="266" y="202"/>
                  </a:cubicBezTo>
                  <a:cubicBezTo>
                    <a:pt x="261" y="217"/>
                    <a:pt x="257" y="232"/>
                    <a:pt x="252" y="247"/>
                  </a:cubicBezTo>
                  <a:cubicBezTo>
                    <a:pt x="240" y="278"/>
                    <a:pt x="229" y="308"/>
                    <a:pt x="216" y="338"/>
                  </a:cubicBezTo>
                  <a:cubicBezTo>
                    <a:pt x="207" y="361"/>
                    <a:pt x="196" y="383"/>
                    <a:pt x="182" y="403"/>
                  </a:cubicBezTo>
                  <a:cubicBezTo>
                    <a:pt x="177" y="410"/>
                    <a:pt x="173" y="417"/>
                    <a:pt x="169" y="425"/>
                  </a:cubicBezTo>
                  <a:cubicBezTo>
                    <a:pt x="168" y="425"/>
                    <a:pt x="168" y="426"/>
                    <a:pt x="168" y="427"/>
                  </a:cubicBezTo>
                  <a:cubicBezTo>
                    <a:pt x="165" y="434"/>
                    <a:pt x="161" y="441"/>
                    <a:pt x="159" y="448"/>
                  </a:cubicBezTo>
                  <a:cubicBezTo>
                    <a:pt x="158" y="452"/>
                    <a:pt x="156" y="455"/>
                    <a:pt x="154" y="458"/>
                  </a:cubicBezTo>
                  <a:cubicBezTo>
                    <a:pt x="153" y="460"/>
                    <a:pt x="151" y="463"/>
                    <a:pt x="150" y="465"/>
                  </a:cubicBezTo>
                  <a:cubicBezTo>
                    <a:pt x="150" y="466"/>
                    <a:pt x="150" y="466"/>
                    <a:pt x="150" y="466"/>
                  </a:cubicBezTo>
                  <a:cubicBezTo>
                    <a:pt x="159" y="475"/>
                    <a:pt x="169" y="484"/>
                    <a:pt x="178" y="493"/>
                  </a:cubicBezTo>
                  <a:cubicBezTo>
                    <a:pt x="179" y="494"/>
                    <a:pt x="180" y="495"/>
                    <a:pt x="181" y="495"/>
                  </a:cubicBezTo>
                  <a:close/>
                  <a:moveTo>
                    <a:pt x="99" y="441"/>
                  </a:moveTo>
                  <a:cubicBezTo>
                    <a:pt x="92" y="436"/>
                    <a:pt x="87" y="431"/>
                    <a:pt x="81" y="427"/>
                  </a:cubicBezTo>
                  <a:cubicBezTo>
                    <a:pt x="75" y="422"/>
                    <a:pt x="70" y="416"/>
                    <a:pt x="62" y="412"/>
                  </a:cubicBezTo>
                  <a:cubicBezTo>
                    <a:pt x="62" y="417"/>
                    <a:pt x="62" y="420"/>
                    <a:pt x="62" y="423"/>
                  </a:cubicBezTo>
                  <a:cubicBezTo>
                    <a:pt x="62" y="435"/>
                    <a:pt x="63" y="447"/>
                    <a:pt x="62" y="460"/>
                  </a:cubicBezTo>
                  <a:cubicBezTo>
                    <a:pt x="61" y="466"/>
                    <a:pt x="60" y="471"/>
                    <a:pt x="55" y="475"/>
                  </a:cubicBezTo>
                  <a:cubicBezTo>
                    <a:pt x="54" y="475"/>
                    <a:pt x="53" y="476"/>
                    <a:pt x="52" y="477"/>
                  </a:cubicBezTo>
                  <a:cubicBezTo>
                    <a:pt x="50" y="482"/>
                    <a:pt x="45" y="485"/>
                    <a:pt x="42" y="488"/>
                  </a:cubicBezTo>
                  <a:cubicBezTo>
                    <a:pt x="38" y="491"/>
                    <a:pt x="35" y="493"/>
                    <a:pt x="31" y="496"/>
                  </a:cubicBezTo>
                  <a:cubicBezTo>
                    <a:pt x="30" y="497"/>
                    <a:pt x="29" y="498"/>
                    <a:pt x="31" y="500"/>
                  </a:cubicBezTo>
                  <a:cubicBezTo>
                    <a:pt x="34" y="500"/>
                    <a:pt x="39" y="500"/>
                    <a:pt x="42" y="501"/>
                  </a:cubicBezTo>
                  <a:cubicBezTo>
                    <a:pt x="49" y="503"/>
                    <a:pt x="55" y="502"/>
                    <a:pt x="61" y="503"/>
                  </a:cubicBezTo>
                  <a:cubicBezTo>
                    <a:pt x="63" y="503"/>
                    <a:pt x="64" y="503"/>
                    <a:pt x="66" y="503"/>
                  </a:cubicBezTo>
                  <a:cubicBezTo>
                    <a:pt x="69" y="512"/>
                    <a:pt x="71" y="520"/>
                    <a:pt x="73" y="528"/>
                  </a:cubicBezTo>
                  <a:cubicBezTo>
                    <a:pt x="74" y="535"/>
                    <a:pt x="75" y="541"/>
                    <a:pt x="75" y="548"/>
                  </a:cubicBezTo>
                  <a:cubicBezTo>
                    <a:pt x="76" y="553"/>
                    <a:pt x="76" y="557"/>
                    <a:pt x="78" y="562"/>
                  </a:cubicBezTo>
                  <a:cubicBezTo>
                    <a:pt x="81" y="560"/>
                    <a:pt x="81" y="557"/>
                    <a:pt x="82" y="554"/>
                  </a:cubicBezTo>
                  <a:cubicBezTo>
                    <a:pt x="85" y="547"/>
                    <a:pt x="88" y="540"/>
                    <a:pt x="91" y="533"/>
                  </a:cubicBezTo>
                  <a:cubicBezTo>
                    <a:pt x="92" y="528"/>
                    <a:pt x="96" y="525"/>
                    <a:pt x="96" y="520"/>
                  </a:cubicBezTo>
                  <a:cubicBezTo>
                    <a:pt x="97" y="516"/>
                    <a:pt x="100" y="512"/>
                    <a:pt x="101" y="507"/>
                  </a:cubicBezTo>
                  <a:cubicBezTo>
                    <a:pt x="101" y="504"/>
                    <a:pt x="103" y="503"/>
                    <a:pt x="106" y="503"/>
                  </a:cubicBezTo>
                  <a:cubicBezTo>
                    <a:pt x="108" y="502"/>
                    <a:pt x="110" y="502"/>
                    <a:pt x="112" y="503"/>
                  </a:cubicBezTo>
                  <a:cubicBezTo>
                    <a:pt x="121" y="506"/>
                    <a:pt x="131" y="505"/>
                    <a:pt x="140" y="506"/>
                  </a:cubicBezTo>
                  <a:cubicBezTo>
                    <a:pt x="148" y="508"/>
                    <a:pt x="157" y="507"/>
                    <a:pt x="166" y="507"/>
                  </a:cubicBezTo>
                  <a:cubicBezTo>
                    <a:pt x="167" y="507"/>
                    <a:pt x="168" y="507"/>
                    <a:pt x="168" y="505"/>
                  </a:cubicBezTo>
                  <a:cubicBezTo>
                    <a:pt x="162" y="498"/>
                    <a:pt x="155" y="491"/>
                    <a:pt x="148" y="485"/>
                  </a:cubicBezTo>
                  <a:cubicBezTo>
                    <a:pt x="145" y="481"/>
                    <a:pt x="141" y="479"/>
                    <a:pt x="141" y="473"/>
                  </a:cubicBezTo>
                  <a:cubicBezTo>
                    <a:pt x="141" y="472"/>
                    <a:pt x="139" y="470"/>
                    <a:pt x="138" y="469"/>
                  </a:cubicBezTo>
                  <a:cubicBezTo>
                    <a:pt x="136" y="465"/>
                    <a:pt x="136" y="461"/>
                    <a:pt x="138" y="458"/>
                  </a:cubicBezTo>
                  <a:cubicBezTo>
                    <a:pt x="144" y="451"/>
                    <a:pt x="148" y="443"/>
                    <a:pt x="150" y="434"/>
                  </a:cubicBezTo>
                  <a:cubicBezTo>
                    <a:pt x="150" y="433"/>
                    <a:pt x="151" y="432"/>
                    <a:pt x="151" y="431"/>
                  </a:cubicBezTo>
                  <a:cubicBezTo>
                    <a:pt x="152" y="429"/>
                    <a:pt x="155" y="428"/>
                    <a:pt x="152" y="426"/>
                  </a:cubicBezTo>
                  <a:cubicBezTo>
                    <a:pt x="150" y="424"/>
                    <a:pt x="149" y="426"/>
                    <a:pt x="147" y="427"/>
                  </a:cubicBezTo>
                  <a:cubicBezTo>
                    <a:pt x="146" y="427"/>
                    <a:pt x="145" y="428"/>
                    <a:pt x="143" y="428"/>
                  </a:cubicBezTo>
                  <a:cubicBezTo>
                    <a:pt x="130" y="435"/>
                    <a:pt x="117" y="441"/>
                    <a:pt x="102" y="441"/>
                  </a:cubicBezTo>
                  <a:cubicBezTo>
                    <a:pt x="101" y="441"/>
                    <a:pt x="100" y="441"/>
                    <a:pt x="99" y="441"/>
                  </a:cubicBezTo>
                  <a:close/>
                  <a:moveTo>
                    <a:pt x="113" y="521"/>
                  </a:moveTo>
                  <a:cubicBezTo>
                    <a:pt x="102" y="539"/>
                    <a:pt x="95" y="556"/>
                    <a:pt x="95" y="564"/>
                  </a:cubicBezTo>
                  <a:cubicBezTo>
                    <a:pt x="114" y="553"/>
                    <a:pt x="131" y="539"/>
                    <a:pt x="145" y="522"/>
                  </a:cubicBezTo>
                  <a:cubicBezTo>
                    <a:pt x="140" y="521"/>
                    <a:pt x="126" y="520"/>
                    <a:pt x="113" y="5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9367838" y="5473700"/>
              <a:ext cx="33338" cy="39688"/>
            </a:xfrm>
            <a:custGeom>
              <a:avLst/>
              <a:gdLst>
                <a:gd name="T0" fmla="*/ 12 w 12"/>
                <a:gd name="T1" fmla="*/ 1 h 14"/>
                <a:gd name="T2" fmla="*/ 5 w 12"/>
                <a:gd name="T3" fmla="*/ 13 h 14"/>
                <a:gd name="T4" fmla="*/ 2 w 12"/>
                <a:gd name="T5" fmla="*/ 14 h 14"/>
                <a:gd name="T6" fmla="*/ 1 w 12"/>
                <a:gd name="T7" fmla="*/ 12 h 14"/>
                <a:gd name="T8" fmla="*/ 6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0" y="7"/>
                    <a:pt x="8" y="10"/>
                    <a:pt x="5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8"/>
                    <a:pt x="2" y="2"/>
                    <a:pt x="6" y="0"/>
                  </a:cubicBezTo>
                  <a:cubicBezTo>
                    <a:pt x="7" y="0"/>
                    <a:pt x="9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5"/>
            <p:cNvSpPr/>
            <p:nvPr/>
          </p:nvSpPr>
          <p:spPr bwMode="auto">
            <a:xfrm>
              <a:off x="9426575" y="5495925"/>
              <a:ext cx="25400" cy="36513"/>
            </a:xfrm>
            <a:custGeom>
              <a:avLst/>
              <a:gdLst>
                <a:gd name="T0" fmla="*/ 9 w 9"/>
                <a:gd name="T1" fmla="*/ 7 h 13"/>
                <a:gd name="T2" fmla="*/ 7 w 9"/>
                <a:gd name="T3" fmla="*/ 11 h 13"/>
                <a:gd name="T4" fmla="*/ 4 w 9"/>
                <a:gd name="T5" fmla="*/ 13 h 13"/>
                <a:gd name="T6" fmla="*/ 2 w 9"/>
                <a:gd name="T7" fmla="*/ 11 h 13"/>
                <a:gd name="T8" fmla="*/ 1 w 9"/>
                <a:gd name="T9" fmla="*/ 4 h 13"/>
                <a:gd name="T10" fmla="*/ 4 w 9"/>
                <a:gd name="T11" fmla="*/ 0 h 13"/>
                <a:gd name="T12" fmla="*/ 9 w 9"/>
                <a:gd name="T13" fmla="*/ 4 h 13"/>
                <a:gd name="T14" fmla="*/ 9 w 9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3">
                  <a:moveTo>
                    <a:pt x="9" y="7"/>
                  </a:moveTo>
                  <a:cubicBezTo>
                    <a:pt x="9" y="8"/>
                    <a:pt x="8" y="10"/>
                    <a:pt x="7" y="11"/>
                  </a:cubicBezTo>
                  <a:cubicBezTo>
                    <a:pt x="7" y="12"/>
                    <a:pt x="5" y="13"/>
                    <a:pt x="4" y="13"/>
                  </a:cubicBezTo>
                  <a:cubicBezTo>
                    <a:pt x="3" y="13"/>
                    <a:pt x="2" y="12"/>
                    <a:pt x="2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6" y="0"/>
                    <a:pt x="8" y="1"/>
                    <a:pt x="9" y="4"/>
                  </a:cubicBezTo>
                  <a:cubicBezTo>
                    <a:pt x="9" y="5"/>
                    <a:pt x="9" y="5"/>
                    <a:pt x="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42"/>
            <p:cNvSpPr/>
            <p:nvPr/>
          </p:nvSpPr>
          <p:spPr bwMode="auto">
            <a:xfrm>
              <a:off x="10009188" y="4195763"/>
              <a:ext cx="163513" cy="809625"/>
            </a:xfrm>
            <a:custGeom>
              <a:avLst/>
              <a:gdLst>
                <a:gd name="T0" fmla="*/ 57 w 58"/>
                <a:gd name="T1" fmla="*/ 74 h 289"/>
                <a:gd name="T2" fmla="*/ 49 w 58"/>
                <a:gd name="T3" fmla="*/ 5 h 289"/>
                <a:gd name="T4" fmla="*/ 41 w 58"/>
                <a:gd name="T5" fmla="*/ 7 h 289"/>
                <a:gd name="T6" fmla="*/ 41 w 58"/>
                <a:gd name="T7" fmla="*/ 74 h 289"/>
                <a:gd name="T8" fmla="*/ 32 w 58"/>
                <a:gd name="T9" fmla="*/ 148 h 289"/>
                <a:gd name="T10" fmla="*/ 2 w 58"/>
                <a:gd name="T11" fmla="*/ 276 h 289"/>
                <a:gd name="T12" fmla="*/ 15 w 58"/>
                <a:gd name="T13" fmla="*/ 282 h 289"/>
                <a:gd name="T14" fmla="*/ 53 w 58"/>
                <a:gd name="T15" fmla="*/ 146 h 289"/>
                <a:gd name="T16" fmla="*/ 57 w 58"/>
                <a:gd name="T17" fmla="*/ 7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89">
                  <a:moveTo>
                    <a:pt x="57" y="74"/>
                  </a:moveTo>
                  <a:cubicBezTo>
                    <a:pt x="56" y="52"/>
                    <a:pt x="57" y="26"/>
                    <a:pt x="49" y="5"/>
                  </a:cubicBezTo>
                  <a:cubicBezTo>
                    <a:pt x="47" y="0"/>
                    <a:pt x="39" y="2"/>
                    <a:pt x="41" y="7"/>
                  </a:cubicBezTo>
                  <a:cubicBezTo>
                    <a:pt x="48" y="27"/>
                    <a:pt x="42" y="53"/>
                    <a:pt x="41" y="74"/>
                  </a:cubicBezTo>
                  <a:cubicBezTo>
                    <a:pt x="40" y="99"/>
                    <a:pt x="37" y="123"/>
                    <a:pt x="32" y="148"/>
                  </a:cubicBezTo>
                  <a:cubicBezTo>
                    <a:pt x="24" y="191"/>
                    <a:pt x="14" y="234"/>
                    <a:pt x="2" y="276"/>
                  </a:cubicBezTo>
                  <a:cubicBezTo>
                    <a:pt x="0" y="284"/>
                    <a:pt x="12" y="289"/>
                    <a:pt x="15" y="282"/>
                  </a:cubicBezTo>
                  <a:cubicBezTo>
                    <a:pt x="34" y="238"/>
                    <a:pt x="46" y="193"/>
                    <a:pt x="53" y="146"/>
                  </a:cubicBezTo>
                  <a:cubicBezTo>
                    <a:pt x="57" y="121"/>
                    <a:pt x="58" y="98"/>
                    <a:pt x="57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43"/>
            <p:cNvSpPr/>
            <p:nvPr/>
          </p:nvSpPr>
          <p:spPr bwMode="auto">
            <a:xfrm>
              <a:off x="10194925" y="4287838"/>
              <a:ext cx="74613" cy="431800"/>
            </a:xfrm>
            <a:custGeom>
              <a:avLst/>
              <a:gdLst>
                <a:gd name="T0" fmla="*/ 23 w 27"/>
                <a:gd name="T1" fmla="*/ 5 h 154"/>
                <a:gd name="T2" fmla="*/ 15 w 27"/>
                <a:gd name="T3" fmla="*/ 5 h 154"/>
                <a:gd name="T4" fmla="*/ 10 w 27"/>
                <a:gd name="T5" fmla="*/ 75 h 154"/>
                <a:gd name="T6" fmla="*/ 1 w 27"/>
                <a:gd name="T7" fmla="*/ 145 h 154"/>
                <a:gd name="T8" fmla="*/ 13 w 27"/>
                <a:gd name="T9" fmla="*/ 147 h 154"/>
                <a:gd name="T10" fmla="*/ 24 w 27"/>
                <a:gd name="T11" fmla="*/ 82 h 154"/>
                <a:gd name="T12" fmla="*/ 23 w 27"/>
                <a:gd name="T1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54">
                  <a:moveTo>
                    <a:pt x="23" y="5"/>
                  </a:moveTo>
                  <a:cubicBezTo>
                    <a:pt x="23" y="0"/>
                    <a:pt x="15" y="0"/>
                    <a:pt x="15" y="5"/>
                  </a:cubicBezTo>
                  <a:cubicBezTo>
                    <a:pt x="13" y="28"/>
                    <a:pt x="13" y="52"/>
                    <a:pt x="10" y="75"/>
                  </a:cubicBezTo>
                  <a:cubicBezTo>
                    <a:pt x="8" y="99"/>
                    <a:pt x="3" y="122"/>
                    <a:pt x="1" y="145"/>
                  </a:cubicBezTo>
                  <a:cubicBezTo>
                    <a:pt x="0" y="152"/>
                    <a:pt x="11" y="154"/>
                    <a:pt x="13" y="147"/>
                  </a:cubicBezTo>
                  <a:cubicBezTo>
                    <a:pt x="17" y="125"/>
                    <a:pt x="22" y="104"/>
                    <a:pt x="24" y="82"/>
                  </a:cubicBezTo>
                  <a:cubicBezTo>
                    <a:pt x="27" y="57"/>
                    <a:pt x="25" y="31"/>
                    <a:pt x="2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14181792">
            <a:off x="3784634" y="1508398"/>
            <a:ext cx="1638300" cy="1325563"/>
            <a:chOff x="7820025" y="6410325"/>
            <a:chExt cx="1638300" cy="1325563"/>
          </a:xfrm>
        </p:grpSpPr>
        <p:sp>
          <p:nvSpPr>
            <p:cNvPr id="38" name="Freeform 56"/>
            <p:cNvSpPr>
              <a:spLocks noEditPoints="1"/>
            </p:cNvSpPr>
            <p:nvPr/>
          </p:nvSpPr>
          <p:spPr bwMode="auto">
            <a:xfrm>
              <a:off x="8853488" y="7216775"/>
              <a:ext cx="450850" cy="476250"/>
            </a:xfrm>
            <a:custGeom>
              <a:avLst/>
              <a:gdLst>
                <a:gd name="T0" fmla="*/ 161 w 161"/>
                <a:gd name="T1" fmla="*/ 94 h 170"/>
                <a:gd name="T2" fmla="*/ 140 w 161"/>
                <a:gd name="T3" fmla="*/ 140 h 170"/>
                <a:gd name="T4" fmla="*/ 92 w 161"/>
                <a:gd name="T5" fmla="*/ 168 h 170"/>
                <a:gd name="T6" fmla="*/ 33 w 161"/>
                <a:gd name="T7" fmla="*/ 159 h 170"/>
                <a:gd name="T8" fmla="*/ 15 w 161"/>
                <a:gd name="T9" fmla="*/ 143 h 170"/>
                <a:gd name="T10" fmla="*/ 18 w 161"/>
                <a:gd name="T11" fmla="*/ 127 h 170"/>
                <a:gd name="T12" fmla="*/ 15 w 161"/>
                <a:gd name="T13" fmla="*/ 120 h 170"/>
                <a:gd name="T14" fmla="*/ 4 w 161"/>
                <a:gd name="T15" fmla="*/ 86 h 170"/>
                <a:gd name="T16" fmla="*/ 3 w 161"/>
                <a:gd name="T17" fmla="*/ 55 h 170"/>
                <a:gd name="T18" fmla="*/ 9 w 161"/>
                <a:gd name="T19" fmla="*/ 31 h 170"/>
                <a:gd name="T20" fmla="*/ 14 w 161"/>
                <a:gd name="T21" fmla="*/ 20 h 170"/>
                <a:gd name="T22" fmla="*/ 34 w 161"/>
                <a:gd name="T23" fmla="*/ 24 h 170"/>
                <a:gd name="T24" fmla="*/ 25 w 161"/>
                <a:gd name="T25" fmla="*/ 12 h 170"/>
                <a:gd name="T26" fmla="*/ 56 w 161"/>
                <a:gd name="T27" fmla="*/ 17 h 170"/>
                <a:gd name="T28" fmla="*/ 63 w 161"/>
                <a:gd name="T29" fmla="*/ 13 h 170"/>
                <a:gd name="T30" fmla="*/ 67 w 161"/>
                <a:gd name="T31" fmla="*/ 4 h 170"/>
                <a:gd name="T32" fmla="*/ 83 w 161"/>
                <a:gd name="T33" fmla="*/ 20 h 170"/>
                <a:gd name="T34" fmla="*/ 85 w 161"/>
                <a:gd name="T35" fmla="*/ 6 h 170"/>
                <a:gd name="T36" fmla="*/ 128 w 161"/>
                <a:gd name="T37" fmla="*/ 23 h 170"/>
                <a:gd name="T38" fmla="*/ 160 w 161"/>
                <a:gd name="T39" fmla="*/ 77 h 170"/>
                <a:gd name="T40" fmla="*/ 155 w 161"/>
                <a:gd name="T41" fmla="*/ 98 h 170"/>
                <a:gd name="T42" fmla="*/ 50 w 161"/>
                <a:gd name="T43" fmla="*/ 94 h 170"/>
                <a:gd name="T44" fmla="*/ 21 w 161"/>
                <a:gd name="T45" fmla="*/ 55 h 170"/>
                <a:gd name="T46" fmla="*/ 7 w 161"/>
                <a:gd name="T47" fmla="*/ 57 h 170"/>
                <a:gd name="T48" fmla="*/ 25 w 161"/>
                <a:gd name="T49" fmla="*/ 82 h 170"/>
                <a:gd name="T50" fmla="*/ 50 w 161"/>
                <a:gd name="T51" fmla="*/ 94 h 170"/>
                <a:gd name="T52" fmla="*/ 17 w 161"/>
                <a:gd name="T53" fmla="*/ 84 h 170"/>
                <a:gd name="T54" fmla="*/ 12 w 161"/>
                <a:gd name="T55" fmla="*/ 89 h 170"/>
                <a:gd name="T56" fmla="*/ 38 w 161"/>
                <a:gd name="T57" fmla="*/ 107 h 170"/>
                <a:gd name="T58" fmla="*/ 89 w 161"/>
                <a:gd name="T59" fmla="*/ 25 h 170"/>
                <a:gd name="T60" fmla="*/ 97 w 161"/>
                <a:gd name="T61" fmla="*/ 30 h 170"/>
                <a:gd name="T62" fmla="*/ 91 w 161"/>
                <a:gd name="T63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70">
                  <a:moveTo>
                    <a:pt x="157" y="100"/>
                  </a:moveTo>
                  <a:cubicBezTo>
                    <a:pt x="158" y="98"/>
                    <a:pt x="160" y="96"/>
                    <a:pt x="161" y="94"/>
                  </a:cubicBezTo>
                  <a:cubicBezTo>
                    <a:pt x="161" y="110"/>
                    <a:pt x="157" y="124"/>
                    <a:pt x="145" y="134"/>
                  </a:cubicBezTo>
                  <a:cubicBezTo>
                    <a:pt x="143" y="136"/>
                    <a:pt x="142" y="138"/>
                    <a:pt x="140" y="140"/>
                  </a:cubicBezTo>
                  <a:cubicBezTo>
                    <a:pt x="129" y="154"/>
                    <a:pt x="113" y="162"/>
                    <a:pt x="96" y="167"/>
                  </a:cubicBezTo>
                  <a:cubicBezTo>
                    <a:pt x="95" y="168"/>
                    <a:pt x="93" y="168"/>
                    <a:pt x="92" y="168"/>
                  </a:cubicBezTo>
                  <a:cubicBezTo>
                    <a:pt x="79" y="168"/>
                    <a:pt x="65" y="170"/>
                    <a:pt x="52" y="165"/>
                  </a:cubicBezTo>
                  <a:cubicBezTo>
                    <a:pt x="46" y="163"/>
                    <a:pt x="39" y="162"/>
                    <a:pt x="33" y="159"/>
                  </a:cubicBezTo>
                  <a:cubicBezTo>
                    <a:pt x="26" y="157"/>
                    <a:pt x="19" y="153"/>
                    <a:pt x="16" y="145"/>
                  </a:cubicBezTo>
                  <a:cubicBezTo>
                    <a:pt x="16" y="144"/>
                    <a:pt x="16" y="144"/>
                    <a:pt x="15" y="143"/>
                  </a:cubicBezTo>
                  <a:cubicBezTo>
                    <a:pt x="10" y="137"/>
                    <a:pt x="8" y="130"/>
                    <a:pt x="9" y="122"/>
                  </a:cubicBezTo>
                  <a:cubicBezTo>
                    <a:pt x="13" y="122"/>
                    <a:pt x="15" y="127"/>
                    <a:pt x="18" y="127"/>
                  </a:cubicBezTo>
                  <a:cubicBezTo>
                    <a:pt x="18" y="127"/>
                    <a:pt x="19" y="126"/>
                    <a:pt x="19" y="126"/>
                  </a:cubicBezTo>
                  <a:cubicBezTo>
                    <a:pt x="18" y="124"/>
                    <a:pt x="17" y="121"/>
                    <a:pt x="15" y="120"/>
                  </a:cubicBezTo>
                  <a:cubicBezTo>
                    <a:pt x="6" y="112"/>
                    <a:pt x="1" y="102"/>
                    <a:pt x="0" y="90"/>
                  </a:cubicBezTo>
                  <a:cubicBezTo>
                    <a:pt x="1" y="89"/>
                    <a:pt x="3" y="87"/>
                    <a:pt x="4" y="86"/>
                  </a:cubicBezTo>
                  <a:cubicBezTo>
                    <a:pt x="4" y="83"/>
                    <a:pt x="4" y="81"/>
                    <a:pt x="3" y="79"/>
                  </a:cubicBezTo>
                  <a:cubicBezTo>
                    <a:pt x="0" y="71"/>
                    <a:pt x="1" y="63"/>
                    <a:pt x="3" y="55"/>
                  </a:cubicBezTo>
                  <a:cubicBezTo>
                    <a:pt x="5" y="49"/>
                    <a:pt x="7" y="43"/>
                    <a:pt x="7" y="37"/>
                  </a:cubicBezTo>
                  <a:cubicBezTo>
                    <a:pt x="7" y="35"/>
                    <a:pt x="8" y="33"/>
                    <a:pt x="9" y="31"/>
                  </a:cubicBezTo>
                  <a:cubicBezTo>
                    <a:pt x="12" y="31"/>
                    <a:pt x="15" y="31"/>
                    <a:pt x="17" y="32"/>
                  </a:cubicBezTo>
                  <a:cubicBezTo>
                    <a:pt x="20" y="27"/>
                    <a:pt x="14" y="25"/>
                    <a:pt x="14" y="20"/>
                  </a:cubicBezTo>
                  <a:cubicBezTo>
                    <a:pt x="15" y="19"/>
                    <a:pt x="17" y="17"/>
                    <a:pt x="19" y="15"/>
                  </a:cubicBezTo>
                  <a:cubicBezTo>
                    <a:pt x="24" y="18"/>
                    <a:pt x="29" y="22"/>
                    <a:pt x="34" y="24"/>
                  </a:cubicBezTo>
                  <a:cubicBezTo>
                    <a:pt x="39" y="27"/>
                    <a:pt x="42" y="31"/>
                    <a:pt x="49" y="35"/>
                  </a:cubicBezTo>
                  <a:cubicBezTo>
                    <a:pt x="45" y="20"/>
                    <a:pt x="33" y="19"/>
                    <a:pt x="25" y="12"/>
                  </a:cubicBezTo>
                  <a:cubicBezTo>
                    <a:pt x="29" y="10"/>
                    <a:pt x="33" y="8"/>
                    <a:pt x="37" y="6"/>
                  </a:cubicBezTo>
                  <a:cubicBezTo>
                    <a:pt x="43" y="10"/>
                    <a:pt x="49" y="14"/>
                    <a:pt x="56" y="17"/>
                  </a:cubicBezTo>
                  <a:cubicBezTo>
                    <a:pt x="62" y="21"/>
                    <a:pt x="67" y="27"/>
                    <a:pt x="76" y="25"/>
                  </a:cubicBezTo>
                  <a:cubicBezTo>
                    <a:pt x="72" y="19"/>
                    <a:pt x="67" y="17"/>
                    <a:pt x="63" y="13"/>
                  </a:cubicBezTo>
                  <a:cubicBezTo>
                    <a:pt x="58" y="10"/>
                    <a:pt x="53" y="8"/>
                    <a:pt x="49" y="5"/>
                  </a:cubicBezTo>
                  <a:cubicBezTo>
                    <a:pt x="55" y="0"/>
                    <a:pt x="62" y="0"/>
                    <a:pt x="67" y="4"/>
                  </a:cubicBezTo>
                  <a:cubicBezTo>
                    <a:pt x="69" y="5"/>
                    <a:pt x="71" y="7"/>
                    <a:pt x="73" y="10"/>
                  </a:cubicBezTo>
                  <a:cubicBezTo>
                    <a:pt x="77" y="13"/>
                    <a:pt x="80" y="16"/>
                    <a:pt x="83" y="20"/>
                  </a:cubicBezTo>
                  <a:cubicBezTo>
                    <a:pt x="86" y="17"/>
                    <a:pt x="87" y="15"/>
                    <a:pt x="89" y="13"/>
                  </a:cubicBezTo>
                  <a:cubicBezTo>
                    <a:pt x="88" y="11"/>
                    <a:pt x="87" y="9"/>
                    <a:pt x="85" y="6"/>
                  </a:cubicBezTo>
                  <a:cubicBezTo>
                    <a:pt x="99" y="6"/>
                    <a:pt x="109" y="10"/>
                    <a:pt x="118" y="18"/>
                  </a:cubicBezTo>
                  <a:cubicBezTo>
                    <a:pt x="121" y="21"/>
                    <a:pt x="123" y="23"/>
                    <a:pt x="128" y="23"/>
                  </a:cubicBezTo>
                  <a:cubicBezTo>
                    <a:pt x="132" y="24"/>
                    <a:pt x="136" y="27"/>
                    <a:pt x="139" y="30"/>
                  </a:cubicBezTo>
                  <a:cubicBezTo>
                    <a:pt x="152" y="43"/>
                    <a:pt x="157" y="59"/>
                    <a:pt x="160" y="77"/>
                  </a:cubicBezTo>
                  <a:cubicBezTo>
                    <a:pt x="161" y="80"/>
                    <a:pt x="160" y="83"/>
                    <a:pt x="159" y="86"/>
                  </a:cubicBezTo>
                  <a:cubicBezTo>
                    <a:pt x="158" y="90"/>
                    <a:pt x="157" y="94"/>
                    <a:pt x="155" y="98"/>
                  </a:cubicBezTo>
                  <a:cubicBezTo>
                    <a:pt x="156" y="98"/>
                    <a:pt x="157" y="99"/>
                    <a:pt x="157" y="100"/>
                  </a:cubicBezTo>
                  <a:close/>
                  <a:moveTo>
                    <a:pt x="50" y="94"/>
                  </a:moveTo>
                  <a:cubicBezTo>
                    <a:pt x="50" y="90"/>
                    <a:pt x="50" y="88"/>
                    <a:pt x="50" y="88"/>
                  </a:cubicBezTo>
                  <a:cubicBezTo>
                    <a:pt x="40" y="77"/>
                    <a:pt x="29" y="67"/>
                    <a:pt x="21" y="55"/>
                  </a:cubicBezTo>
                  <a:cubicBezTo>
                    <a:pt x="20" y="53"/>
                    <a:pt x="17" y="52"/>
                    <a:pt x="15" y="51"/>
                  </a:cubicBezTo>
                  <a:cubicBezTo>
                    <a:pt x="10" y="49"/>
                    <a:pt x="6" y="53"/>
                    <a:pt x="7" y="57"/>
                  </a:cubicBezTo>
                  <a:cubicBezTo>
                    <a:pt x="8" y="61"/>
                    <a:pt x="9" y="65"/>
                    <a:pt x="12" y="67"/>
                  </a:cubicBezTo>
                  <a:cubicBezTo>
                    <a:pt x="16" y="73"/>
                    <a:pt x="20" y="78"/>
                    <a:pt x="25" y="82"/>
                  </a:cubicBezTo>
                  <a:cubicBezTo>
                    <a:pt x="29" y="79"/>
                    <a:pt x="33" y="78"/>
                    <a:pt x="37" y="82"/>
                  </a:cubicBezTo>
                  <a:cubicBezTo>
                    <a:pt x="41" y="85"/>
                    <a:pt x="44" y="89"/>
                    <a:pt x="50" y="94"/>
                  </a:cubicBezTo>
                  <a:close/>
                  <a:moveTo>
                    <a:pt x="38" y="107"/>
                  </a:moveTo>
                  <a:cubicBezTo>
                    <a:pt x="35" y="96"/>
                    <a:pt x="26" y="90"/>
                    <a:pt x="17" y="84"/>
                  </a:cubicBezTo>
                  <a:cubicBezTo>
                    <a:pt x="16" y="83"/>
                    <a:pt x="13" y="84"/>
                    <a:pt x="13" y="85"/>
                  </a:cubicBezTo>
                  <a:cubicBezTo>
                    <a:pt x="12" y="85"/>
                    <a:pt x="12" y="88"/>
                    <a:pt x="12" y="89"/>
                  </a:cubicBezTo>
                  <a:cubicBezTo>
                    <a:pt x="18" y="98"/>
                    <a:pt x="26" y="104"/>
                    <a:pt x="35" y="108"/>
                  </a:cubicBezTo>
                  <a:cubicBezTo>
                    <a:pt x="36" y="108"/>
                    <a:pt x="37" y="108"/>
                    <a:pt x="38" y="107"/>
                  </a:cubicBezTo>
                  <a:close/>
                  <a:moveTo>
                    <a:pt x="91" y="24"/>
                  </a:moveTo>
                  <a:cubicBezTo>
                    <a:pt x="90" y="24"/>
                    <a:pt x="90" y="25"/>
                    <a:pt x="89" y="25"/>
                  </a:cubicBezTo>
                  <a:cubicBezTo>
                    <a:pt x="91" y="27"/>
                    <a:pt x="93" y="29"/>
                    <a:pt x="95" y="30"/>
                  </a:cubicBezTo>
                  <a:cubicBezTo>
                    <a:pt x="95" y="31"/>
                    <a:pt x="96" y="30"/>
                    <a:pt x="97" y="30"/>
                  </a:cubicBezTo>
                  <a:cubicBezTo>
                    <a:pt x="97" y="29"/>
                    <a:pt x="97" y="28"/>
                    <a:pt x="97" y="28"/>
                  </a:cubicBezTo>
                  <a:cubicBezTo>
                    <a:pt x="95" y="26"/>
                    <a:pt x="93" y="25"/>
                    <a:pt x="91" y="2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8153400" y="6516688"/>
              <a:ext cx="987425" cy="673100"/>
            </a:xfrm>
            <a:custGeom>
              <a:avLst/>
              <a:gdLst>
                <a:gd name="T0" fmla="*/ 352 w 353"/>
                <a:gd name="T1" fmla="*/ 240 h 240"/>
                <a:gd name="T2" fmla="*/ 303 w 353"/>
                <a:gd name="T3" fmla="*/ 234 h 240"/>
                <a:gd name="T4" fmla="*/ 285 w 353"/>
                <a:gd name="T5" fmla="*/ 209 h 240"/>
                <a:gd name="T6" fmla="*/ 271 w 353"/>
                <a:gd name="T7" fmla="*/ 191 h 240"/>
                <a:gd name="T8" fmla="*/ 222 w 353"/>
                <a:gd name="T9" fmla="*/ 140 h 240"/>
                <a:gd name="T10" fmla="*/ 211 w 353"/>
                <a:gd name="T11" fmla="*/ 130 h 240"/>
                <a:gd name="T12" fmla="*/ 84 w 353"/>
                <a:gd name="T13" fmla="*/ 39 h 240"/>
                <a:gd name="T14" fmla="*/ 45 w 353"/>
                <a:gd name="T15" fmla="*/ 20 h 240"/>
                <a:gd name="T16" fmla="*/ 8 w 353"/>
                <a:gd name="T17" fmla="*/ 5 h 240"/>
                <a:gd name="T18" fmla="*/ 0 w 353"/>
                <a:gd name="T19" fmla="*/ 0 h 240"/>
                <a:gd name="T20" fmla="*/ 111 w 353"/>
                <a:gd name="T21" fmla="*/ 38 h 240"/>
                <a:gd name="T22" fmla="*/ 198 w 353"/>
                <a:gd name="T23" fmla="*/ 89 h 240"/>
                <a:gd name="T24" fmla="*/ 200 w 353"/>
                <a:gd name="T25" fmla="*/ 90 h 240"/>
                <a:gd name="T26" fmla="*/ 264 w 353"/>
                <a:gd name="T27" fmla="*/ 140 h 240"/>
                <a:gd name="T28" fmla="*/ 318 w 353"/>
                <a:gd name="T29" fmla="*/ 199 h 240"/>
                <a:gd name="T30" fmla="*/ 350 w 353"/>
                <a:gd name="T31" fmla="*/ 235 h 240"/>
                <a:gd name="T32" fmla="*/ 352 w 353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240">
                  <a:moveTo>
                    <a:pt x="352" y="240"/>
                  </a:moveTo>
                  <a:cubicBezTo>
                    <a:pt x="336" y="239"/>
                    <a:pt x="320" y="231"/>
                    <a:pt x="303" y="234"/>
                  </a:cubicBezTo>
                  <a:cubicBezTo>
                    <a:pt x="297" y="225"/>
                    <a:pt x="291" y="217"/>
                    <a:pt x="285" y="209"/>
                  </a:cubicBezTo>
                  <a:cubicBezTo>
                    <a:pt x="281" y="203"/>
                    <a:pt x="276" y="197"/>
                    <a:pt x="271" y="191"/>
                  </a:cubicBezTo>
                  <a:cubicBezTo>
                    <a:pt x="255" y="174"/>
                    <a:pt x="239" y="157"/>
                    <a:pt x="222" y="140"/>
                  </a:cubicBezTo>
                  <a:cubicBezTo>
                    <a:pt x="219" y="137"/>
                    <a:pt x="215" y="133"/>
                    <a:pt x="211" y="130"/>
                  </a:cubicBezTo>
                  <a:cubicBezTo>
                    <a:pt x="170" y="98"/>
                    <a:pt x="129" y="65"/>
                    <a:pt x="84" y="39"/>
                  </a:cubicBezTo>
                  <a:cubicBezTo>
                    <a:pt x="71" y="32"/>
                    <a:pt x="59" y="25"/>
                    <a:pt x="45" y="20"/>
                  </a:cubicBezTo>
                  <a:cubicBezTo>
                    <a:pt x="33" y="15"/>
                    <a:pt x="20" y="10"/>
                    <a:pt x="8" y="5"/>
                  </a:cubicBezTo>
                  <a:cubicBezTo>
                    <a:pt x="5" y="4"/>
                    <a:pt x="2" y="2"/>
                    <a:pt x="0" y="0"/>
                  </a:cubicBezTo>
                  <a:cubicBezTo>
                    <a:pt x="38" y="11"/>
                    <a:pt x="75" y="22"/>
                    <a:pt x="111" y="38"/>
                  </a:cubicBezTo>
                  <a:cubicBezTo>
                    <a:pt x="142" y="52"/>
                    <a:pt x="170" y="70"/>
                    <a:pt x="198" y="89"/>
                  </a:cubicBezTo>
                  <a:cubicBezTo>
                    <a:pt x="199" y="89"/>
                    <a:pt x="199" y="90"/>
                    <a:pt x="200" y="90"/>
                  </a:cubicBezTo>
                  <a:cubicBezTo>
                    <a:pt x="221" y="107"/>
                    <a:pt x="245" y="120"/>
                    <a:pt x="264" y="140"/>
                  </a:cubicBezTo>
                  <a:cubicBezTo>
                    <a:pt x="282" y="160"/>
                    <a:pt x="301" y="178"/>
                    <a:pt x="318" y="199"/>
                  </a:cubicBezTo>
                  <a:cubicBezTo>
                    <a:pt x="329" y="212"/>
                    <a:pt x="340" y="223"/>
                    <a:pt x="350" y="235"/>
                  </a:cubicBezTo>
                  <a:cubicBezTo>
                    <a:pt x="351" y="236"/>
                    <a:pt x="353" y="237"/>
                    <a:pt x="352" y="240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8359775" y="6653213"/>
              <a:ext cx="611188" cy="569913"/>
            </a:xfrm>
            <a:custGeom>
              <a:avLst/>
              <a:gdLst>
                <a:gd name="T0" fmla="*/ 0 w 218"/>
                <a:gd name="T1" fmla="*/ 1 h 203"/>
                <a:gd name="T2" fmla="*/ 8 w 218"/>
                <a:gd name="T3" fmla="*/ 4 h 203"/>
                <a:gd name="T4" fmla="*/ 98 w 218"/>
                <a:gd name="T5" fmla="*/ 66 h 203"/>
                <a:gd name="T6" fmla="*/ 113 w 218"/>
                <a:gd name="T7" fmla="*/ 79 h 203"/>
                <a:gd name="T8" fmla="*/ 163 w 218"/>
                <a:gd name="T9" fmla="*/ 123 h 203"/>
                <a:gd name="T10" fmla="*/ 193 w 218"/>
                <a:gd name="T11" fmla="*/ 154 h 203"/>
                <a:gd name="T12" fmla="*/ 218 w 218"/>
                <a:gd name="T13" fmla="*/ 185 h 203"/>
                <a:gd name="T14" fmla="*/ 182 w 218"/>
                <a:gd name="T15" fmla="*/ 203 h 203"/>
                <a:gd name="T16" fmla="*/ 180 w 218"/>
                <a:gd name="T17" fmla="*/ 201 h 203"/>
                <a:gd name="T18" fmla="*/ 153 w 218"/>
                <a:gd name="T19" fmla="*/ 157 h 203"/>
                <a:gd name="T20" fmla="*/ 108 w 218"/>
                <a:gd name="T21" fmla="*/ 97 h 203"/>
                <a:gd name="T22" fmla="*/ 102 w 218"/>
                <a:gd name="T23" fmla="*/ 91 h 203"/>
                <a:gd name="T24" fmla="*/ 60 w 218"/>
                <a:gd name="T25" fmla="*/ 52 h 203"/>
                <a:gd name="T26" fmla="*/ 11 w 218"/>
                <a:gd name="T27" fmla="*/ 11 h 203"/>
                <a:gd name="T28" fmla="*/ 0 w 218"/>
                <a:gd name="T29" fmla="*/ 0 h 203"/>
                <a:gd name="T30" fmla="*/ 0 w 218"/>
                <a:gd name="T31" fmla="*/ 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203">
                  <a:moveTo>
                    <a:pt x="0" y="1"/>
                  </a:moveTo>
                  <a:cubicBezTo>
                    <a:pt x="2" y="2"/>
                    <a:pt x="5" y="2"/>
                    <a:pt x="8" y="4"/>
                  </a:cubicBezTo>
                  <a:cubicBezTo>
                    <a:pt x="39" y="22"/>
                    <a:pt x="69" y="43"/>
                    <a:pt x="98" y="66"/>
                  </a:cubicBezTo>
                  <a:cubicBezTo>
                    <a:pt x="103" y="70"/>
                    <a:pt x="108" y="75"/>
                    <a:pt x="113" y="79"/>
                  </a:cubicBezTo>
                  <a:cubicBezTo>
                    <a:pt x="132" y="91"/>
                    <a:pt x="148" y="107"/>
                    <a:pt x="163" y="123"/>
                  </a:cubicBezTo>
                  <a:cubicBezTo>
                    <a:pt x="173" y="134"/>
                    <a:pt x="183" y="144"/>
                    <a:pt x="193" y="154"/>
                  </a:cubicBezTo>
                  <a:cubicBezTo>
                    <a:pt x="201" y="164"/>
                    <a:pt x="209" y="174"/>
                    <a:pt x="218" y="185"/>
                  </a:cubicBezTo>
                  <a:cubicBezTo>
                    <a:pt x="205" y="191"/>
                    <a:pt x="193" y="197"/>
                    <a:pt x="182" y="203"/>
                  </a:cubicBezTo>
                  <a:cubicBezTo>
                    <a:pt x="181" y="202"/>
                    <a:pt x="180" y="202"/>
                    <a:pt x="180" y="201"/>
                  </a:cubicBezTo>
                  <a:cubicBezTo>
                    <a:pt x="174" y="185"/>
                    <a:pt x="163" y="171"/>
                    <a:pt x="153" y="157"/>
                  </a:cubicBezTo>
                  <a:cubicBezTo>
                    <a:pt x="139" y="136"/>
                    <a:pt x="123" y="117"/>
                    <a:pt x="108" y="97"/>
                  </a:cubicBezTo>
                  <a:cubicBezTo>
                    <a:pt x="106" y="95"/>
                    <a:pt x="104" y="93"/>
                    <a:pt x="102" y="91"/>
                  </a:cubicBezTo>
                  <a:cubicBezTo>
                    <a:pt x="88" y="79"/>
                    <a:pt x="74" y="65"/>
                    <a:pt x="60" y="52"/>
                  </a:cubicBezTo>
                  <a:cubicBezTo>
                    <a:pt x="44" y="37"/>
                    <a:pt x="27" y="24"/>
                    <a:pt x="11" y="11"/>
                  </a:cubicBezTo>
                  <a:cubicBezTo>
                    <a:pt x="7" y="7"/>
                    <a:pt x="3" y="4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9"/>
            <p:cNvSpPr/>
            <p:nvPr/>
          </p:nvSpPr>
          <p:spPr bwMode="auto">
            <a:xfrm>
              <a:off x="7962900" y="6477000"/>
              <a:ext cx="769938" cy="784225"/>
            </a:xfrm>
            <a:custGeom>
              <a:avLst/>
              <a:gdLst>
                <a:gd name="T0" fmla="*/ 1 w 275"/>
                <a:gd name="T1" fmla="*/ 0 h 280"/>
                <a:gd name="T2" fmla="*/ 29 w 275"/>
                <a:gd name="T3" fmla="*/ 12 h 280"/>
                <a:gd name="T4" fmla="*/ 112 w 275"/>
                <a:gd name="T5" fmla="*/ 63 h 280"/>
                <a:gd name="T6" fmla="*/ 220 w 275"/>
                <a:gd name="T7" fmla="*/ 174 h 280"/>
                <a:gd name="T8" fmla="*/ 228 w 275"/>
                <a:gd name="T9" fmla="*/ 187 h 280"/>
                <a:gd name="T10" fmla="*/ 254 w 275"/>
                <a:gd name="T11" fmla="*/ 229 h 280"/>
                <a:gd name="T12" fmla="*/ 275 w 275"/>
                <a:gd name="T13" fmla="*/ 277 h 280"/>
                <a:gd name="T14" fmla="*/ 274 w 275"/>
                <a:gd name="T15" fmla="*/ 280 h 280"/>
                <a:gd name="T16" fmla="*/ 271 w 275"/>
                <a:gd name="T17" fmla="*/ 275 h 280"/>
                <a:gd name="T18" fmla="*/ 177 w 275"/>
                <a:gd name="T19" fmla="*/ 143 h 280"/>
                <a:gd name="T20" fmla="*/ 61 w 275"/>
                <a:gd name="T21" fmla="*/ 39 h 280"/>
                <a:gd name="T22" fmla="*/ 4 w 275"/>
                <a:gd name="T23" fmla="*/ 5 h 280"/>
                <a:gd name="T24" fmla="*/ 1 w 275"/>
                <a:gd name="T2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0">
                  <a:moveTo>
                    <a:pt x="1" y="0"/>
                  </a:moveTo>
                  <a:cubicBezTo>
                    <a:pt x="10" y="4"/>
                    <a:pt x="19" y="8"/>
                    <a:pt x="29" y="12"/>
                  </a:cubicBezTo>
                  <a:cubicBezTo>
                    <a:pt x="59" y="25"/>
                    <a:pt x="86" y="43"/>
                    <a:pt x="112" y="63"/>
                  </a:cubicBezTo>
                  <a:cubicBezTo>
                    <a:pt x="153" y="95"/>
                    <a:pt x="188" y="133"/>
                    <a:pt x="220" y="174"/>
                  </a:cubicBezTo>
                  <a:cubicBezTo>
                    <a:pt x="223" y="178"/>
                    <a:pt x="226" y="182"/>
                    <a:pt x="228" y="187"/>
                  </a:cubicBezTo>
                  <a:cubicBezTo>
                    <a:pt x="237" y="201"/>
                    <a:pt x="245" y="215"/>
                    <a:pt x="254" y="229"/>
                  </a:cubicBezTo>
                  <a:cubicBezTo>
                    <a:pt x="263" y="244"/>
                    <a:pt x="269" y="261"/>
                    <a:pt x="275" y="277"/>
                  </a:cubicBezTo>
                  <a:cubicBezTo>
                    <a:pt x="275" y="278"/>
                    <a:pt x="275" y="279"/>
                    <a:pt x="274" y="280"/>
                  </a:cubicBezTo>
                  <a:cubicBezTo>
                    <a:pt x="273" y="278"/>
                    <a:pt x="272" y="277"/>
                    <a:pt x="271" y="275"/>
                  </a:cubicBezTo>
                  <a:cubicBezTo>
                    <a:pt x="243" y="228"/>
                    <a:pt x="213" y="183"/>
                    <a:pt x="177" y="143"/>
                  </a:cubicBezTo>
                  <a:cubicBezTo>
                    <a:pt x="142" y="104"/>
                    <a:pt x="105" y="68"/>
                    <a:pt x="61" y="39"/>
                  </a:cubicBezTo>
                  <a:cubicBezTo>
                    <a:pt x="42" y="27"/>
                    <a:pt x="23" y="16"/>
                    <a:pt x="4" y="5"/>
                  </a:cubicBezTo>
                  <a:cubicBezTo>
                    <a:pt x="2" y="4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60"/>
            <p:cNvSpPr/>
            <p:nvPr/>
          </p:nvSpPr>
          <p:spPr bwMode="auto">
            <a:xfrm>
              <a:off x="8604250" y="6923088"/>
              <a:ext cx="239713" cy="385763"/>
            </a:xfrm>
            <a:custGeom>
              <a:avLst/>
              <a:gdLst>
                <a:gd name="T0" fmla="*/ 78 w 86"/>
                <a:gd name="T1" fmla="*/ 138 h 138"/>
                <a:gd name="T2" fmla="*/ 75 w 86"/>
                <a:gd name="T3" fmla="*/ 132 h 138"/>
                <a:gd name="T4" fmla="*/ 42 w 86"/>
                <a:gd name="T5" fmla="*/ 69 h 138"/>
                <a:gd name="T6" fmla="*/ 12 w 86"/>
                <a:gd name="T7" fmla="*/ 19 h 138"/>
                <a:gd name="T8" fmla="*/ 0 w 86"/>
                <a:gd name="T9" fmla="*/ 0 h 138"/>
                <a:gd name="T10" fmla="*/ 12 w 86"/>
                <a:gd name="T11" fmla="*/ 10 h 138"/>
                <a:gd name="T12" fmla="*/ 30 w 86"/>
                <a:gd name="T13" fmla="*/ 33 h 138"/>
                <a:gd name="T14" fmla="*/ 51 w 86"/>
                <a:gd name="T15" fmla="*/ 61 h 138"/>
                <a:gd name="T16" fmla="*/ 59 w 86"/>
                <a:gd name="T17" fmla="*/ 74 h 138"/>
                <a:gd name="T18" fmla="*/ 66 w 86"/>
                <a:gd name="T19" fmla="*/ 84 h 138"/>
                <a:gd name="T20" fmla="*/ 83 w 86"/>
                <a:gd name="T21" fmla="*/ 110 h 138"/>
                <a:gd name="T22" fmla="*/ 84 w 86"/>
                <a:gd name="T23" fmla="*/ 122 h 138"/>
                <a:gd name="T24" fmla="*/ 78 w 86"/>
                <a:gd name="T2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38">
                  <a:moveTo>
                    <a:pt x="78" y="138"/>
                  </a:moveTo>
                  <a:cubicBezTo>
                    <a:pt x="76" y="135"/>
                    <a:pt x="75" y="134"/>
                    <a:pt x="75" y="132"/>
                  </a:cubicBezTo>
                  <a:cubicBezTo>
                    <a:pt x="66" y="110"/>
                    <a:pt x="55" y="89"/>
                    <a:pt x="42" y="69"/>
                  </a:cubicBezTo>
                  <a:cubicBezTo>
                    <a:pt x="31" y="53"/>
                    <a:pt x="21" y="36"/>
                    <a:pt x="12" y="19"/>
                  </a:cubicBezTo>
                  <a:cubicBezTo>
                    <a:pt x="9" y="13"/>
                    <a:pt x="5" y="8"/>
                    <a:pt x="0" y="0"/>
                  </a:cubicBezTo>
                  <a:cubicBezTo>
                    <a:pt x="6" y="3"/>
                    <a:pt x="9" y="6"/>
                    <a:pt x="12" y="10"/>
                  </a:cubicBezTo>
                  <a:cubicBezTo>
                    <a:pt x="18" y="17"/>
                    <a:pt x="24" y="25"/>
                    <a:pt x="30" y="33"/>
                  </a:cubicBezTo>
                  <a:cubicBezTo>
                    <a:pt x="37" y="42"/>
                    <a:pt x="44" y="51"/>
                    <a:pt x="51" y="61"/>
                  </a:cubicBezTo>
                  <a:cubicBezTo>
                    <a:pt x="54" y="65"/>
                    <a:pt x="56" y="69"/>
                    <a:pt x="59" y="74"/>
                  </a:cubicBezTo>
                  <a:cubicBezTo>
                    <a:pt x="62" y="77"/>
                    <a:pt x="63" y="81"/>
                    <a:pt x="66" y="84"/>
                  </a:cubicBezTo>
                  <a:cubicBezTo>
                    <a:pt x="74" y="91"/>
                    <a:pt x="78" y="101"/>
                    <a:pt x="83" y="110"/>
                  </a:cubicBezTo>
                  <a:cubicBezTo>
                    <a:pt x="85" y="114"/>
                    <a:pt x="86" y="118"/>
                    <a:pt x="84" y="122"/>
                  </a:cubicBezTo>
                  <a:cubicBezTo>
                    <a:pt x="82" y="127"/>
                    <a:pt x="80" y="132"/>
                    <a:pt x="78" y="138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61"/>
            <p:cNvSpPr/>
            <p:nvPr/>
          </p:nvSpPr>
          <p:spPr bwMode="auto">
            <a:xfrm>
              <a:off x="7953375" y="6472238"/>
              <a:ext cx="11113" cy="7938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0 h 3"/>
                <a:gd name="T4" fmla="*/ 4 w 4"/>
                <a:gd name="T5" fmla="*/ 2 h 3"/>
                <a:gd name="T6" fmla="*/ 4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1"/>
                    <a:pt x="2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8332788" y="6630988"/>
              <a:ext cx="12700" cy="14288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5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1" y="2"/>
                    <a:pt x="3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3"/>
            <p:cNvSpPr/>
            <p:nvPr/>
          </p:nvSpPr>
          <p:spPr bwMode="auto">
            <a:xfrm>
              <a:off x="8301038" y="661670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64"/>
            <p:cNvSpPr/>
            <p:nvPr/>
          </p:nvSpPr>
          <p:spPr bwMode="auto">
            <a:xfrm>
              <a:off x="8345488" y="6645275"/>
              <a:ext cx="14288" cy="11113"/>
            </a:xfrm>
            <a:custGeom>
              <a:avLst/>
              <a:gdLst>
                <a:gd name="T0" fmla="*/ 5 w 5"/>
                <a:gd name="T1" fmla="*/ 3 h 4"/>
                <a:gd name="T2" fmla="*/ 0 w 5"/>
                <a:gd name="T3" fmla="*/ 0 h 4"/>
                <a:gd name="T4" fmla="*/ 0 w 5"/>
                <a:gd name="T5" fmla="*/ 0 h 4"/>
                <a:gd name="T6" fmla="*/ 5 w 5"/>
                <a:gd name="T7" fmla="*/ 4 h 4"/>
                <a:gd name="T8" fmla="*/ 5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3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0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5"/>
            <p:cNvSpPr/>
            <p:nvPr/>
          </p:nvSpPr>
          <p:spPr bwMode="auto">
            <a:xfrm>
              <a:off x="8326438" y="6630988"/>
              <a:ext cx="6350" cy="0"/>
            </a:xfrm>
            <a:custGeom>
              <a:avLst/>
              <a:gdLst>
                <a:gd name="T0" fmla="*/ 2 w 2"/>
                <a:gd name="T1" fmla="*/ 1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6"/>
            <p:cNvSpPr>
              <a:spLocks noEditPoints="1"/>
            </p:cNvSpPr>
            <p:nvPr/>
          </p:nvSpPr>
          <p:spPr bwMode="auto">
            <a:xfrm>
              <a:off x="7820025" y="6410325"/>
              <a:ext cx="1525588" cy="1325563"/>
            </a:xfrm>
            <a:custGeom>
              <a:avLst/>
              <a:gdLst>
                <a:gd name="T0" fmla="*/ 43 w 545"/>
                <a:gd name="T1" fmla="*/ 7 h 473"/>
                <a:gd name="T2" fmla="*/ 198 w 545"/>
                <a:gd name="T3" fmla="*/ 45 h 473"/>
                <a:gd name="T4" fmla="*/ 397 w 545"/>
                <a:gd name="T5" fmla="*/ 168 h 473"/>
                <a:gd name="T6" fmla="*/ 521 w 545"/>
                <a:gd name="T7" fmla="*/ 311 h 473"/>
                <a:gd name="T8" fmla="*/ 514 w 545"/>
                <a:gd name="T9" fmla="*/ 442 h 473"/>
                <a:gd name="T10" fmla="*/ 467 w 545"/>
                <a:gd name="T11" fmla="*/ 470 h 473"/>
                <a:gd name="T12" fmla="*/ 380 w 545"/>
                <a:gd name="T13" fmla="*/ 452 h 473"/>
                <a:gd name="T14" fmla="*/ 345 w 545"/>
                <a:gd name="T15" fmla="*/ 379 h 473"/>
                <a:gd name="T16" fmla="*/ 302 w 545"/>
                <a:gd name="T17" fmla="*/ 293 h 473"/>
                <a:gd name="T18" fmla="*/ 33 w 545"/>
                <a:gd name="T19" fmla="*/ 29 h 473"/>
                <a:gd name="T20" fmla="*/ 188 w 545"/>
                <a:gd name="T21" fmla="*/ 84 h 473"/>
                <a:gd name="T22" fmla="*/ 183 w 545"/>
                <a:gd name="T23" fmla="*/ 79 h 473"/>
                <a:gd name="T24" fmla="*/ 204 w 545"/>
                <a:gd name="T25" fmla="*/ 98 h 473"/>
                <a:gd name="T26" fmla="*/ 301 w 545"/>
                <a:gd name="T27" fmla="*/ 184 h 473"/>
                <a:gd name="T28" fmla="*/ 375 w 545"/>
                <a:gd name="T29" fmla="*/ 290 h 473"/>
                <a:gd name="T30" fmla="*/ 356 w 545"/>
                <a:gd name="T31" fmla="*/ 210 h 473"/>
                <a:gd name="T32" fmla="*/ 201 w 545"/>
                <a:gd name="T33" fmla="*/ 91 h 473"/>
                <a:gd name="T34" fmla="*/ 52 w 545"/>
                <a:gd name="T35" fmla="*/ 24 h 473"/>
                <a:gd name="T36" fmla="*/ 228 w 545"/>
                <a:gd name="T37" fmla="*/ 167 h 473"/>
                <a:gd name="T38" fmla="*/ 326 w 545"/>
                <a:gd name="T39" fmla="*/ 301 h 473"/>
                <a:gd name="T40" fmla="*/ 271 w 545"/>
                <a:gd name="T41" fmla="*/ 198 h 473"/>
                <a:gd name="T42" fmla="*/ 52 w 545"/>
                <a:gd name="T43" fmla="*/ 24 h 473"/>
                <a:gd name="T44" fmla="*/ 526 w 545"/>
                <a:gd name="T45" fmla="*/ 388 h 473"/>
                <a:gd name="T46" fmla="*/ 529 w 545"/>
                <a:gd name="T47" fmla="*/ 365 h 473"/>
                <a:gd name="T48" fmla="*/ 487 w 545"/>
                <a:gd name="T49" fmla="*/ 306 h 473"/>
                <a:gd name="T50" fmla="*/ 452 w 545"/>
                <a:gd name="T51" fmla="*/ 308 h 473"/>
                <a:gd name="T52" fmla="*/ 418 w 545"/>
                <a:gd name="T53" fmla="*/ 293 h 473"/>
                <a:gd name="T54" fmla="*/ 425 w 545"/>
                <a:gd name="T55" fmla="*/ 305 h 473"/>
                <a:gd name="T56" fmla="*/ 418 w 545"/>
                <a:gd name="T57" fmla="*/ 323 h 473"/>
                <a:gd name="T58" fmla="*/ 383 w 545"/>
                <a:gd name="T59" fmla="*/ 308 h 473"/>
                <a:gd name="T60" fmla="*/ 376 w 545"/>
                <a:gd name="T61" fmla="*/ 325 h 473"/>
                <a:gd name="T62" fmla="*/ 373 w 545"/>
                <a:gd name="T63" fmla="*/ 374 h 473"/>
                <a:gd name="T64" fmla="*/ 388 w 545"/>
                <a:gd name="T65" fmla="*/ 414 h 473"/>
                <a:gd name="T66" fmla="*/ 384 w 545"/>
                <a:gd name="T67" fmla="*/ 431 h 473"/>
                <a:gd name="T68" fmla="*/ 421 w 545"/>
                <a:gd name="T69" fmla="*/ 453 h 473"/>
                <a:gd name="T70" fmla="*/ 509 w 545"/>
                <a:gd name="T71" fmla="*/ 428 h 473"/>
                <a:gd name="T72" fmla="*/ 526 w 545"/>
                <a:gd name="T73" fmla="*/ 388 h 473"/>
                <a:gd name="T74" fmla="*/ 437 w 545"/>
                <a:gd name="T75" fmla="*/ 237 h 473"/>
                <a:gd name="T76" fmla="*/ 317 w 545"/>
                <a:gd name="T77" fmla="*/ 127 h 473"/>
                <a:gd name="T78" fmla="*/ 127 w 545"/>
                <a:gd name="T79" fmla="*/ 43 h 473"/>
                <a:gd name="T80" fmla="*/ 330 w 545"/>
                <a:gd name="T81" fmla="*/ 168 h 473"/>
                <a:gd name="T82" fmla="*/ 404 w 545"/>
                <a:gd name="T83" fmla="*/ 247 h 473"/>
                <a:gd name="T84" fmla="*/ 358 w 545"/>
                <a:gd name="T85" fmla="*/ 321 h 473"/>
                <a:gd name="T86" fmla="*/ 346 w 545"/>
                <a:gd name="T87" fmla="*/ 267 h 473"/>
                <a:gd name="T88" fmla="*/ 310 w 545"/>
                <a:gd name="T89" fmla="*/ 216 h 473"/>
                <a:gd name="T90" fmla="*/ 292 w 545"/>
                <a:gd name="T91" fmla="*/ 202 h 473"/>
                <a:gd name="T92" fmla="*/ 358 w 545"/>
                <a:gd name="T93" fmla="*/ 321 h 473"/>
                <a:gd name="T94" fmla="*/ 172 w 545"/>
                <a:gd name="T95" fmla="*/ 7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5" h="473">
                  <a:moveTo>
                    <a:pt x="0" y="10"/>
                  </a:moveTo>
                  <a:cubicBezTo>
                    <a:pt x="7" y="1"/>
                    <a:pt x="15" y="0"/>
                    <a:pt x="24" y="2"/>
                  </a:cubicBezTo>
                  <a:cubicBezTo>
                    <a:pt x="30" y="4"/>
                    <a:pt x="37" y="5"/>
                    <a:pt x="43" y="7"/>
                  </a:cubicBezTo>
                  <a:cubicBezTo>
                    <a:pt x="52" y="10"/>
                    <a:pt x="61" y="12"/>
                    <a:pt x="70" y="13"/>
                  </a:cubicBezTo>
                  <a:cubicBezTo>
                    <a:pt x="92" y="16"/>
                    <a:pt x="113" y="20"/>
                    <a:pt x="134" y="25"/>
                  </a:cubicBezTo>
                  <a:cubicBezTo>
                    <a:pt x="155" y="31"/>
                    <a:pt x="176" y="38"/>
                    <a:pt x="198" y="45"/>
                  </a:cubicBezTo>
                  <a:cubicBezTo>
                    <a:pt x="229" y="55"/>
                    <a:pt x="259" y="69"/>
                    <a:pt x="288" y="87"/>
                  </a:cubicBezTo>
                  <a:cubicBezTo>
                    <a:pt x="316" y="105"/>
                    <a:pt x="344" y="124"/>
                    <a:pt x="371" y="144"/>
                  </a:cubicBezTo>
                  <a:cubicBezTo>
                    <a:pt x="380" y="151"/>
                    <a:pt x="389" y="159"/>
                    <a:pt x="397" y="168"/>
                  </a:cubicBezTo>
                  <a:cubicBezTo>
                    <a:pt x="420" y="192"/>
                    <a:pt x="443" y="218"/>
                    <a:pt x="464" y="244"/>
                  </a:cubicBezTo>
                  <a:cubicBezTo>
                    <a:pt x="470" y="251"/>
                    <a:pt x="476" y="257"/>
                    <a:pt x="483" y="264"/>
                  </a:cubicBezTo>
                  <a:cubicBezTo>
                    <a:pt x="497" y="278"/>
                    <a:pt x="509" y="295"/>
                    <a:pt x="521" y="311"/>
                  </a:cubicBezTo>
                  <a:cubicBezTo>
                    <a:pt x="536" y="332"/>
                    <a:pt x="542" y="356"/>
                    <a:pt x="544" y="381"/>
                  </a:cubicBezTo>
                  <a:cubicBezTo>
                    <a:pt x="545" y="398"/>
                    <a:pt x="539" y="415"/>
                    <a:pt x="527" y="428"/>
                  </a:cubicBezTo>
                  <a:cubicBezTo>
                    <a:pt x="523" y="433"/>
                    <a:pt x="519" y="438"/>
                    <a:pt x="514" y="442"/>
                  </a:cubicBezTo>
                  <a:cubicBezTo>
                    <a:pt x="509" y="447"/>
                    <a:pt x="504" y="451"/>
                    <a:pt x="498" y="455"/>
                  </a:cubicBezTo>
                  <a:cubicBezTo>
                    <a:pt x="490" y="461"/>
                    <a:pt x="480" y="465"/>
                    <a:pt x="470" y="469"/>
                  </a:cubicBezTo>
                  <a:cubicBezTo>
                    <a:pt x="469" y="469"/>
                    <a:pt x="468" y="470"/>
                    <a:pt x="467" y="470"/>
                  </a:cubicBezTo>
                  <a:cubicBezTo>
                    <a:pt x="454" y="470"/>
                    <a:pt x="442" y="473"/>
                    <a:pt x="430" y="470"/>
                  </a:cubicBezTo>
                  <a:cubicBezTo>
                    <a:pt x="425" y="469"/>
                    <a:pt x="420" y="468"/>
                    <a:pt x="414" y="467"/>
                  </a:cubicBezTo>
                  <a:cubicBezTo>
                    <a:pt x="401" y="466"/>
                    <a:pt x="390" y="460"/>
                    <a:pt x="380" y="452"/>
                  </a:cubicBezTo>
                  <a:cubicBezTo>
                    <a:pt x="364" y="438"/>
                    <a:pt x="355" y="421"/>
                    <a:pt x="350" y="400"/>
                  </a:cubicBezTo>
                  <a:cubicBezTo>
                    <a:pt x="350" y="397"/>
                    <a:pt x="348" y="393"/>
                    <a:pt x="347" y="390"/>
                  </a:cubicBezTo>
                  <a:cubicBezTo>
                    <a:pt x="345" y="386"/>
                    <a:pt x="344" y="383"/>
                    <a:pt x="345" y="379"/>
                  </a:cubicBezTo>
                  <a:cubicBezTo>
                    <a:pt x="346" y="378"/>
                    <a:pt x="345" y="375"/>
                    <a:pt x="344" y="373"/>
                  </a:cubicBezTo>
                  <a:cubicBezTo>
                    <a:pt x="335" y="362"/>
                    <a:pt x="331" y="349"/>
                    <a:pt x="325" y="337"/>
                  </a:cubicBezTo>
                  <a:cubicBezTo>
                    <a:pt x="318" y="322"/>
                    <a:pt x="311" y="307"/>
                    <a:pt x="302" y="293"/>
                  </a:cubicBezTo>
                  <a:cubicBezTo>
                    <a:pt x="278" y="254"/>
                    <a:pt x="252" y="216"/>
                    <a:pt x="222" y="182"/>
                  </a:cubicBezTo>
                  <a:cubicBezTo>
                    <a:pt x="184" y="138"/>
                    <a:pt x="142" y="98"/>
                    <a:pt x="93" y="67"/>
                  </a:cubicBezTo>
                  <a:cubicBezTo>
                    <a:pt x="73" y="55"/>
                    <a:pt x="53" y="42"/>
                    <a:pt x="33" y="29"/>
                  </a:cubicBezTo>
                  <a:cubicBezTo>
                    <a:pt x="25" y="24"/>
                    <a:pt x="16" y="19"/>
                    <a:pt x="7" y="14"/>
                  </a:cubicBezTo>
                  <a:cubicBezTo>
                    <a:pt x="5" y="13"/>
                    <a:pt x="3" y="12"/>
                    <a:pt x="0" y="10"/>
                  </a:cubicBezTo>
                  <a:close/>
                  <a:moveTo>
                    <a:pt x="188" y="84"/>
                  </a:moveTo>
                  <a:cubicBezTo>
                    <a:pt x="186" y="83"/>
                    <a:pt x="184" y="81"/>
                    <a:pt x="182" y="80"/>
                  </a:cubicBezTo>
                  <a:cubicBezTo>
                    <a:pt x="182" y="79"/>
                    <a:pt x="181" y="79"/>
                    <a:pt x="182" y="79"/>
                  </a:cubicBezTo>
                  <a:cubicBezTo>
                    <a:pt x="181" y="79"/>
                    <a:pt x="182" y="79"/>
                    <a:pt x="183" y="79"/>
                  </a:cubicBezTo>
                  <a:cubicBezTo>
                    <a:pt x="183" y="82"/>
                    <a:pt x="186" y="83"/>
                    <a:pt x="188" y="84"/>
                  </a:cubicBezTo>
                  <a:cubicBezTo>
                    <a:pt x="189" y="86"/>
                    <a:pt x="191" y="87"/>
                    <a:pt x="193" y="87"/>
                  </a:cubicBezTo>
                  <a:cubicBezTo>
                    <a:pt x="196" y="91"/>
                    <a:pt x="200" y="94"/>
                    <a:pt x="204" y="98"/>
                  </a:cubicBezTo>
                  <a:cubicBezTo>
                    <a:pt x="220" y="111"/>
                    <a:pt x="237" y="124"/>
                    <a:pt x="253" y="139"/>
                  </a:cubicBezTo>
                  <a:cubicBezTo>
                    <a:pt x="267" y="152"/>
                    <a:pt x="281" y="166"/>
                    <a:pt x="295" y="178"/>
                  </a:cubicBezTo>
                  <a:cubicBezTo>
                    <a:pt x="297" y="180"/>
                    <a:pt x="299" y="182"/>
                    <a:pt x="301" y="184"/>
                  </a:cubicBezTo>
                  <a:cubicBezTo>
                    <a:pt x="316" y="204"/>
                    <a:pt x="332" y="223"/>
                    <a:pt x="346" y="244"/>
                  </a:cubicBezTo>
                  <a:cubicBezTo>
                    <a:pt x="356" y="258"/>
                    <a:pt x="367" y="272"/>
                    <a:pt x="373" y="288"/>
                  </a:cubicBezTo>
                  <a:cubicBezTo>
                    <a:pt x="373" y="289"/>
                    <a:pt x="374" y="289"/>
                    <a:pt x="375" y="290"/>
                  </a:cubicBezTo>
                  <a:cubicBezTo>
                    <a:pt x="386" y="284"/>
                    <a:pt x="398" y="278"/>
                    <a:pt x="411" y="272"/>
                  </a:cubicBezTo>
                  <a:cubicBezTo>
                    <a:pt x="402" y="261"/>
                    <a:pt x="394" y="251"/>
                    <a:pt x="386" y="241"/>
                  </a:cubicBezTo>
                  <a:cubicBezTo>
                    <a:pt x="376" y="231"/>
                    <a:pt x="366" y="221"/>
                    <a:pt x="356" y="210"/>
                  </a:cubicBezTo>
                  <a:cubicBezTo>
                    <a:pt x="341" y="194"/>
                    <a:pt x="325" y="178"/>
                    <a:pt x="306" y="166"/>
                  </a:cubicBezTo>
                  <a:cubicBezTo>
                    <a:pt x="301" y="162"/>
                    <a:pt x="296" y="157"/>
                    <a:pt x="291" y="153"/>
                  </a:cubicBezTo>
                  <a:cubicBezTo>
                    <a:pt x="262" y="130"/>
                    <a:pt x="232" y="109"/>
                    <a:pt x="201" y="91"/>
                  </a:cubicBezTo>
                  <a:cubicBezTo>
                    <a:pt x="198" y="89"/>
                    <a:pt x="195" y="89"/>
                    <a:pt x="193" y="88"/>
                  </a:cubicBezTo>
                  <a:cubicBezTo>
                    <a:pt x="193" y="84"/>
                    <a:pt x="190" y="85"/>
                    <a:pt x="188" y="84"/>
                  </a:cubicBezTo>
                  <a:close/>
                  <a:moveTo>
                    <a:pt x="52" y="24"/>
                  </a:moveTo>
                  <a:cubicBezTo>
                    <a:pt x="51" y="27"/>
                    <a:pt x="53" y="28"/>
                    <a:pt x="55" y="29"/>
                  </a:cubicBezTo>
                  <a:cubicBezTo>
                    <a:pt x="74" y="40"/>
                    <a:pt x="93" y="51"/>
                    <a:pt x="112" y="63"/>
                  </a:cubicBezTo>
                  <a:cubicBezTo>
                    <a:pt x="156" y="92"/>
                    <a:pt x="193" y="128"/>
                    <a:pt x="228" y="167"/>
                  </a:cubicBezTo>
                  <a:cubicBezTo>
                    <a:pt x="264" y="207"/>
                    <a:pt x="294" y="252"/>
                    <a:pt x="322" y="299"/>
                  </a:cubicBezTo>
                  <a:cubicBezTo>
                    <a:pt x="323" y="301"/>
                    <a:pt x="324" y="302"/>
                    <a:pt x="325" y="304"/>
                  </a:cubicBezTo>
                  <a:cubicBezTo>
                    <a:pt x="326" y="303"/>
                    <a:pt x="326" y="302"/>
                    <a:pt x="326" y="301"/>
                  </a:cubicBezTo>
                  <a:cubicBezTo>
                    <a:pt x="320" y="285"/>
                    <a:pt x="314" y="268"/>
                    <a:pt x="305" y="253"/>
                  </a:cubicBezTo>
                  <a:cubicBezTo>
                    <a:pt x="296" y="239"/>
                    <a:pt x="288" y="225"/>
                    <a:pt x="279" y="211"/>
                  </a:cubicBezTo>
                  <a:cubicBezTo>
                    <a:pt x="277" y="206"/>
                    <a:pt x="274" y="202"/>
                    <a:pt x="271" y="198"/>
                  </a:cubicBezTo>
                  <a:cubicBezTo>
                    <a:pt x="239" y="157"/>
                    <a:pt x="204" y="119"/>
                    <a:pt x="163" y="87"/>
                  </a:cubicBezTo>
                  <a:cubicBezTo>
                    <a:pt x="137" y="67"/>
                    <a:pt x="110" y="49"/>
                    <a:pt x="80" y="36"/>
                  </a:cubicBezTo>
                  <a:cubicBezTo>
                    <a:pt x="70" y="32"/>
                    <a:pt x="61" y="28"/>
                    <a:pt x="52" y="24"/>
                  </a:cubicBezTo>
                  <a:cubicBezTo>
                    <a:pt x="50" y="24"/>
                    <a:pt x="49" y="23"/>
                    <a:pt x="48" y="22"/>
                  </a:cubicBezTo>
                  <a:cubicBezTo>
                    <a:pt x="49" y="24"/>
                    <a:pt x="50" y="25"/>
                    <a:pt x="52" y="24"/>
                  </a:cubicBezTo>
                  <a:close/>
                  <a:moveTo>
                    <a:pt x="526" y="388"/>
                  </a:moveTo>
                  <a:cubicBezTo>
                    <a:pt x="526" y="387"/>
                    <a:pt x="525" y="386"/>
                    <a:pt x="524" y="386"/>
                  </a:cubicBezTo>
                  <a:cubicBezTo>
                    <a:pt x="526" y="382"/>
                    <a:pt x="527" y="378"/>
                    <a:pt x="528" y="374"/>
                  </a:cubicBezTo>
                  <a:cubicBezTo>
                    <a:pt x="529" y="371"/>
                    <a:pt x="530" y="368"/>
                    <a:pt x="529" y="365"/>
                  </a:cubicBezTo>
                  <a:cubicBezTo>
                    <a:pt x="526" y="347"/>
                    <a:pt x="521" y="331"/>
                    <a:pt x="508" y="318"/>
                  </a:cubicBezTo>
                  <a:cubicBezTo>
                    <a:pt x="505" y="315"/>
                    <a:pt x="501" y="312"/>
                    <a:pt x="497" y="311"/>
                  </a:cubicBezTo>
                  <a:cubicBezTo>
                    <a:pt x="492" y="311"/>
                    <a:pt x="490" y="309"/>
                    <a:pt x="487" y="306"/>
                  </a:cubicBezTo>
                  <a:cubicBezTo>
                    <a:pt x="478" y="298"/>
                    <a:pt x="468" y="294"/>
                    <a:pt x="454" y="294"/>
                  </a:cubicBezTo>
                  <a:cubicBezTo>
                    <a:pt x="456" y="297"/>
                    <a:pt x="457" y="299"/>
                    <a:pt x="458" y="301"/>
                  </a:cubicBezTo>
                  <a:cubicBezTo>
                    <a:pt x="456" y="303"/>
                    <a:pt x="455" y="305"/>
                    <a:pt x="452" y="308"/>
                  </a:cubicBezTo>
                  <a:cubicBezTo>
                    <a:pt x="449" y="304"/>
                    <a:pt x="446" y="301"/>
                    <a:pt x="442" y="298"/>
                  </a:cubicBezTo>
                  <a:cubicBezTo>
                    <a:pt x="440" y="295"/>
                    <a:pt x="438" y="293"/>
                    <a:pt x="436" y="292"/>
                  </a:cubicBezTo>
                  <a:cubicBezTo>
                    <a:pt x="431" y="288"/>
                    <a:pt x="424" y="288"/>
                    <a:pt x="418" y="293"/>
                  </a:cubicBezTo>
                  <a:cubicBezTo>
                    <a:pt x="422" y="296"/>
                    <a:pt x="427" y="298"/>
                    <a:pt x="432" y="301"/>
                  </a:cubicBezTo>
                  <a:cubicBezTo>
                    <a:pt x="436" y="305"/>
                    <a:pt x="441" y="307"/>
                    <a:pt x="445" y="313"/>
                  </a:cubicBezTo>
                  <a:cubicBezTo>
                    <a:pt x="436" y="315"/>
                    <a:pt x="431" y="309"/>
                    <a:pt x="425" y="305"/>
                  </a:cubicBezTo>
                  <a:cubicBezTo>
                    <a:pt x="418" y="302"/>
                    <a:pt x="412" y="298"/>
                    <a:pt x="406" y="294"/>
                  </a:cubicBezTo>
                  <a:cubicBezTo>
                    <a:pt x="402" y="296"/>
                    <a:pt x="398" y="298"/>
                    <a:pt x="394" y="300"/>
                  </a:cubicBezTo>
                  <a:cubicBezTo>
                    <a:pt x="402" y="307"/>
                    <a:pt x="414" y="308"/>
                    <a:pt x="418" y="323"/>
                  </a:cubicBezTo>
                  <a:cubicBezTo>
                    <a:pt x="411" y="319"/>
                    <a:pt x="408" y="315"/>
                    <a:pt x="403" y="312"/>
                  </a:cubicBezTo>
                  <a:cubicBezTo>
                    <a:pt x="398" y="310"/>
                    <a:pt x="393" y="306"/>
                    <a:pt x="388" y="303"/>
                  </a:cubicBezTo>
                  <a:cubicBezTo>
                    <a:pt x="386" y="305"/>
                    <a:pt x="384" y="307"/>
                    <a:pt x="383" y="308"/>
                  </a:cubicBezTo>
                  <a:cubicBezTo>
                    <a:pt x="383" y="313"/>
                    <a:pt x="389" y="315"/>
                    <a:pt x="386" y="320"/>
                  </a:cubicBezTo>
                  <a:cubicBezTo>
                    <a:pt x="384" y="319"/>
                    <a:pt x="381" y="319"/>
                    <a:pt x="378" y="319"/>
                  </a:cubicBezTo>
                  <a:cubicBezTo>
                    <a:pt x="377" y="321"/>
                    <a:pt x="376" y="323"/>
                    <a:pt x="376" y="325"/>
                  </a:cubicBezTo>
                  <a:cubicBezTo>
                    <a:pt x="376" y="331"/>
                    <a:pt x="374" y="337"/>
                    <a:pt x="372" y="343"/>
                  </a:cubicBezTo>
                  <a:cubicBezTo>
                    <a:pt x="370" y="351"/>
                    <a:pt x="369" y="359"/>
                    <a:pt x="372" y="367"/>
                  </a:cubicBezTo>
                  <a:cubicBezTo>
                    <a:pt x="373" y="369"/>
                    <a:pt x="373" y="371"/>
                    <a:pt x="373" y="374"/>
                  </a:cubicBezTo>
                  <a:cubicBezTo>
                    <a:pt x="372" y="375"/>
                    <a:pt x="370" y="377"/>
                    <a:pt x="369" y="378"/>
                  </a:cubicBezTo>
                  <a:cubicBezTo>
                    <a:pt x="370" y="390"/>
                    <a:pt x="375" y="400"/>
                    <a:pt x="384" y="408"/>
                  </a:cubicBezTo>
                  <a:cubicBezTo>
                    <a:pt x="386" y="409"/>
                    <a:pt x="387" y="412"/>
                    <a:pt x="388" y="414"/>
                  </a:cubicBezTo>
                  <a:cubicBezTo>
                    <a:pt x="388" y="414"/>
                    <a:pt x="387" y="415"/>
                    <a:pt x="387" y="415"/>
                  </a:cubicBezTo>
                  <a:cubicBezTo>
                    <a:pt x="384" y="415"/>
                    <a:pt x="382" y="410"/>
                    <a:pt x="378" y="410"/>
                  </a:cubicBezTo>
                  <a:cubicBezTo>
                    <a:pt x="377" y="418"/>
                    <a:pt x="379" y="425"/>
                    <a:pt x="384" y="431"/>
                  </a:cubicBezTo>
                  <a:cubicBezTo>
                    <a:pt x="385" y="432"/>
                    <a:pt x="385" y="432"/>
                    <a:pt x="385" y="433"/>
                  </a:cubicBezTo>
                  <a:cubicBezTo>
                    <a:pt x="388" y="441"/>
                    <a:pt x="395" y="445"/>
                    <a:pt x="402" y="447"/>
                  </a:cubicBezTo>
                  <a:cubicBezTo>
                    <a:pt x="408" y="450"/>
                    <a:pt x="415" y="451"/>
                    <a:pt x="421" y="453"/>
                  </a:cubicBezTo>
                  <a:cubicBezTo>
                    <a:pt x="434" y="458"/>
                    <a:pt x="448" y="456"/>
                    <a:pt x="461" y="456"/>
                  </a:cubicBezTo>
                  <a:cubicBezTo>
                    <a:pt x="462" y="456"/>
                    <a:pt x="464" y="456"/>
                    <a:pt x="465" y="455"/>
                  </a:cubicBezTo>
                  <a:cubicBezTo>
                    <a:pt x="482" y="450"/>
                    <a:pt x="498" y="442"/>
                    <a:pt x="509" y="428"/>
                  </a:cubicBezTo>
                  <a:cubicBezTo>
                    <a:pt x="511" y="426"/>
                    <a:pt x="512" y="424"/>
                    <a:pt x="514" y="422"/>
                  </a:cubicBezTo>
                  <a:cubicBezTo>
                    <a:pt x="526" y="412"/>
                    <a:pt x="530" y="398"/>
                    <a:pt x="530" y="382"/>
                  </a:cubicBezTo>
                  <a:cubicBezTo>
                    <a:pt x="529" y="384"/>
                    <a:pt x="527" y="386"/>
                    <a:pt x="526" y="388"/>
                  </a:cubicBezTo>
                  <a:close/>
                  <a:moveTo>
                    <a:pt x="471" y="278"/>
                  </a:moveTo>
                  <a:cubicBezTo>
                    <a:pt x="472" y="275"/>
                    <a:pt x="470" y="274"/>
                    <a:pt x="469" y="273"/>
                  </a:cubicBezTo>
                  <a:cubicBezTo>
                    <a:pt x="459" y="261"/>
                    <a:pt x="448" y="250"/>
                    <a:pt x="437" y="237"/>
                  </a:cubicBezTo>
                  <a:cubicBezTo>
                    <a:pt x="420" y="216"/>
                    <a:pt x="401" y="198"/>
                    <a:pt x="383" y="178"/>
                  </a:cubicBezTo>
                  <a:cubicBezTo>
                    <a:pt x="364" y="158"/>
                    <a:pt x="340" y="145"/>
                    <a:pt x="319" y="128"/>
                  </a:cubicBezTo>
                  <a:cubicBezTo>
                    <a:pt x="318" y="128"/>
                    <a:pt x="318" y="127"/>
                    <a:pt x="317" y="127"/>
                  </a:cubicBezTo>
                  <a:cubicBezTo>
                    <a:pt x="289" y="108"/>
                    <a:pt x="261" y="90"/>
                    <a:pt x="230" y="76"/>
                  </a:cubicBezTo>
                  <a:cubicBezTo>
                    <a:pt x="194" y="60"/>
                    <a:pt x="157" y="49"/>
                    <a:pt x="119" y="38"/>
                  </a:cubicBezTo>
                  <a:cubicBezTo>
                    <a:pt x="121" y="40"/>
                    <a:pt x="124" y="42"/>
                    <a:pt x="127" y="43"/>
                  </a:cubicBezTo>
                  <a:cubicBezTo>
                    <a:pt x="139" y="48"/>
                    <a:pt x="152" y="53"/>
                    <a:pt x="164" y="58"/>
                  </a:cubicBezTo>
                  <a:cubicBezTo>
                    <a:pt x="178" y="63"/>
                    <a:pt x="190" y="70"/>
                    <a:pt x="203" y="77"/>
                  </a:cubicBezTo>
                  <a:cubicBezTo>
                    <a:pt x="248" y="103"/>
                    <a:pt x="289" y="136"/>
                    <a:pt x="330" y="168"/>
                  </a:cubicBezTo>
                  <a:cubicBezTo>
                    <a:pt x="334" y="171"/>
                    <a:pt x="338" y="175"/>
                    <a:pt x="341" y="178"/>
                  </a:cubicBezTo>
                  <a:cubicBezTo>
                    <a:pt x="358" y="195"/>
                    <a:pt x="374" y="212"/>
                    <a:pt x="390" y="229"/>
                  </a:cubicBezTo>
                  <a:cubicBezTo>
                    <a:pt x="395" y="235"/>
                    <a:pt x="400" y="241"/>
                    <a:pt x="404" y="247"/>
                  </a:cubicBezTo>
                  <a:cubicBezTo>
                    <a:pt x="410" y="255"/>
                    <a:pt x="416" y="263"/>
                    <a:pt x="422" y="272"/>
                  </a:cubicBezTo>
                  <a:cubicBezTo>
                    <a:pt x="439" y="269"/>
                    <a:pt x="455" y="277"/>
                    <a:pt x="471" y="278"/>
                  </a:cubicBezTo>
                  <a:close/>
                  <a:moveTo>
                    <a:pt x="358" y="321"/>
                  </a:moveTo>
                  <a:cubicBezTo>
                    <a:pt x="360" y="315"/>
                    <a:pt x="362" y="310"/>
                    <a:pt x="364" y="305"/>
                  </a:cubicBezTo>
                  <a:cubicBezTo>
                    <a:pt x="366" y="301"/>
                    <a:pt x="365" y="297"/>
                    <a:pt x="363" y="293"/>
                  </a:cubicBezTo>
                  <a:cubicBezTo>
                    <a:pt x="358" y="284"/>
                    <a:pt x="354" y="274"/>
                    <a:pt x="346" y="267"/>
                  </a:cubicBezTo>
                  <a:cubicBezTo>
                    <a:pt x="343" y="264"/>
                    <a:pt x="342" y="260"/>
                    <a:pt x="339" y="257"/>
                  </a:cubicBezTo>
                  <a:cubicBezTo>
                    <a:pt x="336" y="252"/>
                    <a:pt x="334" y="248"/>
                    <a:pt x="331" y="244"/>
                  </a:cubicBezTo>
                  <a:cubicBezTo>
                    <a:pt x="324" y="234"/>
                    <a:pt x="317" y="225"/>
                    <a:pt x="310" y="216"/>
                  </a:cubicBezTo>
                  <a:cubicBezTo>
                    <a:pt x="304" y="208"/>
                    <a:pt x="298" y="200"/>
                    <a:pt x="292" y="193"/>
                  </a:cubicBezTo>
                  <a:cubicBezTo>
                    <a:pt x="289" y="189"/>
                    <a:pt x="286" y="186"/>
                    <a:pt x="280" y="183"/>
                  </a:cubicBezTo>
                  <a:cubicBezTo>
                    <a:pt x="285" y="191"/>
                    <a:pt x="289" y="196"/>
                    <a:pt x="292" y="202"/>
                  </a:cubicBezTo>
                  <a:cubicBezTo>
                    <a:pt x="301" y="219"/>
                    <a:pt x="311" y="236"/>
                    <a:pt x="322" y="252"/>
                  </a:cubicBezTo>
                  <a:cubicBezTo>
                    <a:pt x="335" y="272"/>
                    <a:pt x="346" y="293"/>
                    <a:pt x="355" y="315"/>
                  </a:cubicBezTo>
                  <a:cubicBezTo>
                    <a:pt x="355" y="317"/>
                    <a:pt x="356" y="318"/>
                    <a:pt x="358" y="321"/>
                  </a:cubicBezTo>
                  <a:close/>
                  <a:moveTo>
                    <a:pt x="173" y="75"/>
                  </a:moveTo>
                  <a:cubicBezTo>
                    <a:pt x="173" y="74"/>
                    <a:pt x="172" y="74"/>
                    <a:pt x="172" y="74"/>
                  </a:cubicBezTo>
                  <a:cubicBezTo>
                    <a:pt x="172" y="74"/>
                    <a:pt x="172" y="75"/>
                    <a:pt x="172" y="75"/>
                  </a:cubicBezTo>
                  <a:cubicBezTo>
                    <a:pt x="173" y="75"/>
                    <a:pt x="173" y="7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67"/>
            <p:cNvSpPr/>
            <p:nvPr/>
          </p:nvSpPr>
          <p:spPr bwMode="auto">
            <a:xfrm>
              <a:off x="8869363" y="7354888"/>
              <a:ext cx="123825" cy="125413"/>
            </a:xfrm>
            <a:custGeom>
              <a:avLst/>
              <a:gdLst>
                <a:gd name="T0" fmla="*/ 44 w 44"/>
                <a:gd name="T1" fmla="*/ 45 h 45"/>
                <a:gd name="T2" fmla="*/ 31 w 44"/>
                <a:gd name="T3" fmla="*/ 33 h 45"/>
                <a:gd name="T4" fmla="*/ 19 w 44"/>
                <a:gd name="T5" fmla="*/ 33 h 45"/>
                <a:gd name="T6" fmla="*/ 6 w 44"/>
                <a:gd name="T7" fmla="*/ 18 h 45"/>
                <a:gd name="T8" fmla="*/ 1 w 44"/>
                <a:gd name="T9" fmla="*/ 8 h 45"/>
                <a:gd name="T10" fmla="*/ 9 w 44"/>
                <a:gd name="T11" fmla="*/ 2 h 45"/>
                <a:gd name="T12" fmla="*/ 15 w 44"/>
                <a:gd name="T13" fmla="*/ 6 h 45"/>
                <a:gd name="T14" fmla="*/ 44 w 44"/>
                <a:gd name="T15" fmla="*/ 39 h 45"/>
                <a:gd name="T16" fmla="*/ 44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4" y="45"/>
                  </a:moveTo>
                  <a:cubicBezTo>
                    <a:pt x="38" y="40"/>
                    <a:pt x="35" y="36"/>
                    <a:pt x="31" y="33"/>
                  </a:cubicBezTo>
                  <a:cubicBezTo>
                    <a:pt x="27" y="29"/>
                    <a:pt x="23" y="30"/>
                    <a:pt x="19" y="33"/>
                  </a:cubicBezTo>
                  <a:cubicBezTo>
                    <a:pt x="14" y="29"/>
                    <a:pt x="10" y="24"/>
                    <a:pt x="6" y="18"/>
                  </a:cubicBezTo>
                  <a:cubicBezTo>
                    <a:pt x="3" y="16"/>
                    <a:pt x="2" y="12"/>
                    <a:pt x="1" y="8"/>
                  </a:cubicBezTo>
                  <a:cubicBezTo>
                    <a:pt x="0" y="4"/>
                    <a:pt x="4" y="0"/>
                    <a:pt x="9" y="2"/>
                  </a:cubicBezTo>
                  <a:cubicBezTo>
                    <a:pt x="11" y="3"/>
                    <a:pt x="14" y="4"/>
                    <a:pt x="15" y="6"/>
                  </a:cubicBezTo>
                  <a:cubicBezTo>
                    <a:pt x="23" y="18"/>
                    <a:pt x="34" y="28"/>
                    <a:pt x="44" y="39"/>
                  </a:cubicBezTo>
                  <a:cubicBezTo>
                    <a:pt x="44" y="39"/>
                    <a:pt x="44" y="41"/>
                    <a:pt x="44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8"/>
            <p:cNvSpPr/>
            <p:nvPr/>
          </p:nvSpPr>
          <p:spPr bwMode="auto">
            <a:xfrm>
              <a:off x="8886825" y="7450138"/>
              <a:ext cx="73025" cy="69850"/>
            </a:xfrm>
            <a:custGeom>
              <a:avLst/>
              <a:gdLst>
                <a:gd name="T0" fmla="*/ 26 w 26"/>
                <a:gd name="T1" fmla="*/ 24 h 25"/>
                <a:gd name="T2" fmla="*/ 23 w 26"/>
                <a:gd name="T3" fmla="*/ 25 h 25"/>
                <a:gd name="T4" fmla="*/ 0 w 26"/>
                <a:gd name="T5" fmla="*/ 6 h 25"/>
                <a:gd name="T6" fmla="*/ 1 w 26"/>
                <a:gd name="T7" fmla="*/ 2 h 25"/>
                <a:gd name="T8" fmla="*/ 5 w 26"/>
                <a:gd name="T9" fmla="*/ 1 h 25"/>
                <a:gd name="T10" fmla="*/ 26 w 26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5" y="25"/>
                    <a:pt x="24" y="25"/>
                    <a:pt x="23" y="25"/>
                  </a:cubicBezTo>
                  <a:cubicBezTo>
                    <a:pt x="14" y="21"/>
                    <a:pt x="6" y="15"/>
                    <a:pt x="0" y="6"/>
                  </a:cubicBezTo>
                  <a:cubicBezTo>
                    <a:pt x="0" y="5"/>
                    <a:pt x="0" y="2"/>
                    <a:pt x="1" y="2"/>
                  </a:cubicBezTo>
                  <a:cubicBezTo>
                    <a:pt x="1" y="1"/>
                    <a:pt x="4" y="0"/>
                    <a:pt x="5" y="1"/>
                  </a:cubicBezTo>
                  <a:cubicBezTo>
                    <a:pt x="14" y="7"/>
                    <a:pt x="23" y="13"/>
                    <a:pt x="2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9"/>
            <p:cNvSpPr/>
            <p:nvPr/>
          </p:nvSpPr>
          <p:spPr bwMode="auto">
            <a:xfrm>
              <a:off x="9102725" y="7285038"/>
              <a:ext cx="22225" cy="19050"/>
            </a:xfrm>
            <a:custGeom>
              <a:avLst/>
              <a:gdLst>
                <a:gd name="T0" fmla="*/ 2 w 8"/>
                <a:gd name="T1" fmla="*/ 0 h 7"/>
                <a:gd name="T2" fmla="*/ 8 w 8"/>
                <a:gd name="T3" fmla="*/ 4 h 7"/>
                <a:gd name="T4" fmla="*/ 8 w 8"/>
                <a:gd name="T5" fmla="*/ 6 h 7"/>
                <a:gd name="T6" fmla="*/ 6 w 8"/>
                <a:gd name="T7" fmla="*/ 6 h 7"/>
                <a:gd name="T8" fmla="*/ 0 w 8"/>
                <a:gd name="T9" fmla="*/ 1 h 7"/>
                <a:gd name="T10" fmla="*/ 2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cubicBezTo>
                    <a:pt x="4" y="1"/>
                    <a:pt x="6" y="2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6"/>
                    <a:pt x="6" y="7"/>
                    <a:pt x="6" y="6"/>
                  </a:cubicBezTo>
                  <a:cubicBezTo>
                    <a:pt x="4" y="5"/>
                    <a:pt x="2" y="3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53"/>
            <p:cNvSpPr/>
            <p:nvPr/>
          </p:nvSpPr>
          <p:spPr bwMode="auto">
            <a:xfrm>
              <a:off x="8905875" y="6519863"/>
              <a:ext cx="552450" cy="534988"/>
            </a:xfrm>
            <a:custGeom>
              <a:avLst/>
              <a:gdLst>
                <a:gd name="T0" fmla="*/ 191 w 197"/>
                <a:gd name="T1" fmla="*/ 172 h 191"/>
                <a:gd name="T2" fmla="*/ 104 w 197"/>
                <a:gd name="T3" fmla="*/ 64 h 191"/>
                <a:gd name="T4" fmla="*/ 57 w 197"/>
                <a:gd name="T5" fmla="*/ 26 h 191"/>
                <a:gd name="T6" fmla="*/ 8 w 197"/>
                <a:gd name="T7" fmla="*/ 1 h 191"/>
                <a:gd name="T8" fmla="*/ 6 w 197"/>
                <a:gd name="T9" fmla="*/ 9 h 191"/>
                <a:gd name="T10" fmla="*/ 53 w 197"/>
                <a:gd name="T11" fmla="*/ 43 h 191"/>
                <a:gd name="T12" fmla="*/ 94 w 197"/>
                <a:gd name="T13" fmla="*/ 85 h 191"/>
                <a:gd name="T14" fmla="*/ 176 w 197"/>
                <a:gd name="T15" fmla="*/ 184 h 191"/>
                <a:gd name="T16" fmla="*/ 191 w 197"/>
                <a:gd name="T17" fmla="*/ 17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91">
                  <a:moveTo>
                    <a:pt x="191" y="172"/>
                  </a:moveTo>
                  <a:cubicBezTo>
                    <a:pt x="166" y="133"/>
                    <a:pt x="135" y="99"/>
                    <a:pt x="104" y="64"/>
                  </a:cubicBezTo>
                  <a:cubicBezTo>
                    <a:pt x="90" y="50"/>
                    <a:pt x="74" y="38"/>
                    <a:pt x="57" y="26"/>
                  </a:cubicBezTo>
                  <a:cubicBezTo>
                    <a:pt x="44" y="16"/>
                    <a:pt x="25" y="4"/>
                    <a:pt x="8" y="1"/>
                  </a:cubicBezTo>
                  <a:cubicBezTo>
                    <a:pt x="3" y="0"/>
                    <a:pt x="0" y="8"/>
                    <a:pt x="6" y="9"/>
                  </a:cubicBezTo>
                  <a:cubicBezTo>
                    <a:pt x="23" y="13"/>
                    <a:pt x="40" y="32"/>
                    <a:pt x="53" y="43"/>
                  </a:cubicBezTo>
                  <a:cubicBezTo>
                    <a:pt x="67" y="57"/>
                    <a:pt x="81" y="70"/>
                    <a:pt x="94" y="85"/>
                  </a:cubicBezTo>
                  <a:cubicBezTo>
                    <a:pt x="121" y="118"/>
                    <a:pt x="146" y="153"/>
                    <a:pt x="176" y="184"/>
                  </a:cubicBezTo>
                  <a:cubicBezTo>
                    <a:pt x="184" y="191"/>
                    <a:pt x="197" y="181"/>
                    <a:pt x="191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54"/>
            <p:cNvSpPr/>
            <p:nvPr/>
          </p:nvSpPr>
          <p:spPr bwMode="auto">
            <a:xfrm>
              <a:off x="9093200" y="6499225"/>
              <a:ext cx="333375" cy="381000"/>
            </a:xfrm>
            <a:custGeom>
              <a:avLst/>
              <a:gdLst>
                <a:gd name="T0" fmla="*/ 115 w 119"/>
                <a:gd name="T1" fmla="*/ 124 h 136"/>
                <a:gd name="T2" fmla="*/ 11 w 119"/>
                <a:gd name="T3" fmla="*/ 4 h 136"/>
                <a:gd name="T4" fmla="*/ 4 w 119"/>
                <a:gd name="T5" fmla="*/ 12 h 136"/>
                <a:gd name="T6" fmla="*/ 108 w 119"/>
                <a:gd name="T7" fmla="*/ 132 h 136"/>
                <a:gd name="T8" fmla="*/ 115 w 119"/>
                <a:gd name="T9" fmla="*/ 1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6">
                  <a:moveTo>
                    <a:pt x="115" y="124"/>
                  </a:moveTo>
                  <a:cubicBezTo>
                    <a:pt x="81" y="84"/>
                    <a:pt x="51" y="40"/>
                    <a:pt x="11" y="4"/>
                  </a:cubicBezTo>
                  <a:cubicBezTo>
                    <a:pt x="7" y="0"/>
                    <a:pt x="0" y="7"/>
                    <a:pt x="4" y="12"/>
                  </a:cubicBezTo>
                  <a:cubicBezTo>
                    <a:pt x="43" y="48"/>
                    <a:pt x="72" y="93"/>
                    <a:pt x="108" y="132"/>
                  </a:cubicBezTo>
                  <a:cubicBezTo>
                    <a:pt x="113" y="136"/>
                    <a:pt x="119" y="129"/>
                    <a:pt x="115" y="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75141" y="1355359"/>
            <a:ext cx="401638" cy="495300"/>
            <a:chOff x="8759825" y="4286250"/>
            <a:chExt cx="401638" cy="495300"/>
          </a:xfrm>
        </p:grpSpPr>
        <p:sp>
          <p:nvSpPr>
            <p:cNvPr id="57" name="Freeform 5"/>
            <p:cNvSpPr/>
            <p:nvPr/>
          </p:nvSpPr>
          <p:spPr bwMode="auto">
            <a:xfrm>
              <a:off x="8818563" y="4408488"/>
              <a:ext cx="285750" cy="285750"/>
            </a:xfrm>
            <a:custGeom>
              <a:avLst/>
              <a:gdLst>
                <a:gd name="T0" fmla="*/ 0 w 102"/>
                <a:gd name="T1" fmla="*/ 31 h 102"/>
                <a:gd name="T2" fmla="*/ 3 w 102"/>
                <a:gd name="T3" fmla="*/ 28 h 102"/>
                <a:gd name="T4" fmla="*/ 45 w 102"/>
                <a:gd name="T5" fmla="*/ 0 h 102"/>
                <a:gd name="T6" fmla="*/ 44 w 102"/>
                <a:gd name="T7" fmla="*/ 3 h 102"/>
                <a:gd name="T8" fmla="*/ 34 w 102"/>
                <a:gd name="T9" fmla="*/ 13 h 102"/>
                <a:gd name="T10" fmla="*/ 30 w 102"/>
                <a:gd name="T11" fmla="*/ 18 h 102"/>
                <a:gd name="T12" fmla="*/ 34 w 102"/>
                <a:gd name="T13" fmla="*/ 29 h 102"/>
                <a:gd name="T14" fmla="*/ 40 w 102"/>
                <a:gd name="T15" fmla="*/ 31 h 102"/>
                <a:gd name="T16" fmla="*/ 77 w 102"/>
                <a:gd name="T17" fmla="*/ 45 h 102"/>
                <a:gd name="T18" fmla="*/ 98 w 102"/>
                <a:gd name="T19" fmla="*/ 56 h 102"/>
                <a:gd name="T20" fmla="*/ 102 w 102"/>
                <a:gd name="T21" fmla="*/ 59 h 102"/>
                <a:gd name="T22" fmla="*/ 99 w 102"/>
                <a:gd name="T23" fmla="*/ 64 h 102"/>
                <a:gd name="T24" fmla="*/ 74 w 102"/>
                <a:gd name="T25" fmla="*/ 85 h 102"/>
                <a:gd name="T26" fmla="*/ 52 w 102"/>
                <a:gd name="T27" fmla="*/ 99 h 102"/>
                <a:gd name="T28" fmla="*/ 45 w 102"/>
                <a:gd name="T29" fmla="*/ 102 h 102"/>
                <a:gd name="T30" fmla="*/ 48 w 102"/>
                <a:gd name="T31" fmla="*/ 96 h 102"/>
                <a:gd name="T32" fmla="*/ 59 w 102"/>
                <a:gd name="T33" fmla="*/ 77 h 102"/>
                <a:gd name="T34" fmla="*/ 64 w 102"/>
                <a:gd name="T35" fmla="*/ 65 h 102"/>
                <a:gd name="T36" fmla="*/ 59 w 102"/>
                <a:gd name="T37" fmla="*/ 56 h 102"/>
                <a:gd name="T38" fmla="*/ 41 w 102"/>
                <a:gd name="T39" fmla="*/ 51 h 102"/>
                <a:gd name="T40" fmla="*/ 5 w 102"/>
                <a:gd name="T41" fmla="*/ 34 h 102"/>
                <a:gd name="T42" fmla="*/ 0 w 102"/>
                <a:gd name="T4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02">
                  <a:moveTo>
                    <a:pt x="0" y="31"/>
                  </a:moveTo>
                  <a:cubicBezTo>
                    <a:pt x="1" y="30"/>
                    <a:pt x="2" y="28"/>
                    <a:pt x="3" y="28"/>
                  </a:cubicBezTo>
                  <a:cubicBezTo>
                    <a:pt x="10" y="22"/>
                    <a:pt x="40" y="3"/>
                    <a:pt x="45" y="0"/>
                  </a:cubicBezTo>
                  <a:cubicBezTo>
                    <a:pt x="46" y="2"/>
                    <a:pt x="45" y="3"/>
                    <a:pt x="44" y="3"/>
                  </a:cubicBezTo>
                  <a:cubicBezTo>
                    <a:pt x="41" y="7"/>
                    <a:pt x="38" y="10"/>
                    <a:pt x="34" y="13"/>
                  </a:cubicBezTo>
                  <a:cubicBezTo>
                    <a:pt x="33" y="15"/>
                    <a:pt x="31" y="16"/>
                    <a:pt x="30" y="18"/>
                  </a:cubicBezTo>
                  <a:cubicBezTo>
                    <a:pt x="27" y="23"/>
                    <a:pt x="29" y="27"/>
                    <a:pt x="34" y="29"/>
                  </a:cubicBezTo>
                  <a:cubicBezTo>
                    <a:pt x="36" y="30"/>
                    <a:pt x="38" y="31"/>
                    <a:pt x="40" y="31"/>
                  </a:cubicBezTo>
                  <a:cubicBezTo>
                    <a:pt x="53" y="35"/>
                    <a:pt x="65" y="39"/>
                    <a:pt x="77" y="45"/>
                  </a:cubicBezTo>
                  <a:cubicBezTo>
                    <a:pt x="84" y="49"/>
                    <a:pt x="91" y="51"/>
                    <a:pt x="98" y="56"/>
                  </a:cubicBezTo>
                  <a:cubicBezTo>
                    <a:pt x="99" y="57"/>
                    <a:pt x="101" y="58"/>
                    <a:pt x="102" y="59"/>
                  </a:cubicBezTo>
                  <a:cubicBezTo>
                    <a:pt x="102" y="62"/>
                    <a:pt x="101" y="63"/>
                    <a:pt x="99" y="64"/>
                  </a:cubicBezTo>
                  <a:cubicBezTo>
                    <a:pt x="91" y="71"/>
                    <a:pt x="83" y="79"/>
                    <a:pt x="74" y="85"/>
                  </a:cubicBezTo>
                  <a:cubicBezTo>
                    <a:pt x="66" y="89"/>
                    <a:pt x="59" y="94"/>
                    <a:pt x="52" y="99"/>
                  </a:cubicBezTo>
                  <a:cubicBezTo>
                    <a:pt x="50" y="100"/>
                    <a:pt x="48" y="100"/>
                    <a:pt x="45" y="102"/>
                  </a:cubicBezTo>
                  <a:cubicBezTo>
                    <a:pt x="46" y="99"/>
                    <a:pt x="47" y="97"/>
                    <a:pt x="48" y="96"/>
                  </a:cubicBezTo>
                  <a:cubicBezTo>
                    <a:pt x="51" y="90"/>
                    <a:pt x="56" y="84"/>
                    <a:pt x="59" y="77"/>
                  </a:cubicBezTo>
                  <a:cubicBezTo>
                    <a:pt x="61" y="74"/>
                    <a:pt x="63" y="70"/>
                    <a:pt x="64" y="65"/>
                  </a:cubicBezTo>
                  <a:cubicBezTo>
                    <a:pt x="66" y="61"/>
                    <a:pt x="64" y="58"/>
                    <a:pt x="59" y="56"/>
                  </a:cubicBezTo>
                  <a:cubicBezTo>
                    <a:pt x="53" y="54"/>
                    <a:pt x="47" y="53"/>
                    <a:pt x="41" y="51"/>
                  </a:cubicBezTo>
                  <a:cubicBezTo>
                    <a:pt x="28" y="47"/>
                    <a:pt x="16" y="41"/>
                    <a:pt x="5" y="34"/>
                  </a:cubicBezTo>
                  <a:cubicBezTo>
                    <a:pt x="3" y="33"/>
                    <a:pt x="2" y="32"/>
                    <a:pt x="0" y="31"/>
                  </a:cubicBezTo>
                  <a:close/>
                </a:path>
              </a:pathLst>
            </a:custGeom>
            <a:solidFill>
              <a:srgbClr val="FF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>
              <a:spLocks noEditPoints="1"/>
            </p:cNvSpPr>
            <p:nvPr/>
          </p:nvSpPr>
          <p:spPr bwMode="auto">
            <a:xfrm>
              <a:off x="8759825" y="4286250"/>
              <a:ext cx="401638" cy="495300"/>
            </a:xfrm>
            <a:custGeom>
              <a:avLst/>
              <a:gdLst>
                <a:gd name="T0" fmla="*/ 69 w 143"/>
                <a:gd name="T1" fmla="*/ 64 h 177"/>
                <a:gd name="T2" fmla="*/ 70 w 143"/>
                <a:gd name="T3" fmla="*/ 64 h 177"/>
                <a:gd name="T4" fmla="*/ 112 w 143"/>
                <a:gd name="T5" fmla="*/ 81 h 177"/>
                <a:gd name="T6" fmla="*/ 131 w 143"/>
                <a:gd name="T7" fmla="*/ 93 h 177"/>
                <a:gd name="T8" fmla="*/ 133 w 143"/>
                <a:gd name="T9" fmla="*/ 114 h 177"/>
                <a:gd name="T10" fmla="*/ 115 w 143"/>
                <a:gd name="T11" fmla="*/ 130 h 177"/>
                <a:gd name="T12" fmla="*/ 77 w 143"/>
                <a:gd name="T13" fmla="*/ 156 h 177"/>
                <a:gd name="T14" fmla="*/ 58 w 143"/>
                <a:gd name="T15" fmla="*/ 168 h 177"/>
                <a:gd name="T16" fmla="*/ 47 w 143"/>
                <a:gd name="T17" fmla="*/ 176 h 177"/>
                <a:gd name="T18" fmla="*/ 41 w 143"/>
                <a:gd name="T19" fmla="*/ 175 h 177"/>
                <a:gd name="T20" fmla="*/ 38 w 143"/>
                <a:gd name="T21" fmla="*/ 169 h 177"/>
                <a:gd name="T22" fmla="*/ 42 w 143"/>
                <a:gd name="T23" fmla="*/ 159 h 177"/>
                <a:gd name="T24" fmla="*/ 57 w 143"/>
                <a:gd name="T25" fmla="*/ 134 h 177"/>
                <a:gd name="T26" fmla="*/ 70 w 143"/>
                <a:gd name="T27" fmla="*/ 112 h 177"/>
                <a:gd name="T28" fmla="*/ 62 w 143"/>
                <a:gd name="T29" fmla="*/ 108 h 177"/>
                <a:gd name="T30" fmla="*/ 10 w 143"/>
                <a:gd name="T31" fmla="*/ 83 h 177"/>
                <a:gd name="T32" fmla="*/ 7 w 143"/>
                <a:gd name="T33" fmla="*/ 81 h 177"/>
                <a:gd name="T34" fmla="*/ 9 w 143"/>
                <a:gd name="T35" fmla="*/ 65 h 177"/>
                <a:gd name="T36" fmla="*/ 47 w 143"/>
                <a:gd name="T37" fmla="*/ 41 h 177"/>
                <a:gd name="T38" fmla="*/ 95 w 143"/>
                <a:gd name="T39" fmla="*/ 12 h 177"/>
                <a:gd name="T40" fmla="*/ 103 w 143"/>
                <a:gd name="T41" fmla="*/ 5 h 177"/>
                <a:gd name="T42" fmla="*/ 108 w 143"/>
                <a:gd name="T43" fmla="*/ 1 h 177"/>
                <a:gd name="T44" fmla="*/ 112 w 143"/>
                <a:gd name="T45" fmla="*/ 1 h 177"/>
                <a:gd name="T46" fmla="*/ 113 w 143"/>
                <a:gd name="T47" fmla="*/ 5 h 177"/>
                <a:gd name="T48" fmla="*/ 112 w 143"/>
                <a:gd name="T49" fmla="*/ 10 h 177"/>
                <a:gd name="T50" fmla="*/ 101 w 143"/>
                <a:gd name="T51" fmla="*/ 24 h 177"/>
                <a:gd name="T52" fmla="*/ 97 w 143"/>
                <a:gd name="T53" fmla="*/ 29 h 177"/>
                <a:gd name="T54" fmla="*/ 71 w 143"/>
                <a:gd name="T55" fmla="*/ 61 h 177"/>
                <a:gd name="T56" fmla="*/ 69 w 143"/>
                <a:gd name="T57" fmla="*/ 64 h 177"/>
                <a:gd name="T58" fmla="*/ 21 w 143"/>
                <a:gd name="T59" fmla="*/ 75 h 177"/>
                <a:gd name="T60" fmla="*/ 26 w 143"/>
                <a:gd name="T61" fmla="*/ 78 h 177"/>
                <a:gd name="T62" fmla="*/ 62 w 143"/>
                <a:gd name="T63" fmla="*/ 95 h 177"/>
                <a:gd name="T64" fmla="*/ 80 w 143"/>
                <a:gd name="T65" fmla="*/ 100 h 177"/>
                <a:gd name="T66" fmla="*/ 85 w 143"/>
                <a:gd name="T67" fmla="*/ 109 h 177"/>
                <a:gd name="T68" fmla="*/ 80 w 143"/>
                <a:gd name="T69" fmla="*/ 121 h 177"/>
                <a:gd name="T70" fmla="*/ 69 w 143"/>
                <a:gd name="T71" fmla="*/ 140 h 177"/>
                <a:gd name="T72" fmla="*/ 66 w 143"/>
                <a:gd name="T73" fmla="*/ 146 h 177"/>
                <a:gd name="T74" fmla="*/ 73 w 143"/>
                <a:gd name="T75" fmla="*/ 143 h 177"/>
                <a:gd name="T76" fmla="*/ 95 w 143"/>
                <a:gd name="T77" fmla="*/ 129 h 177"/>
                <a:gd name="T78" fmla="*/ 120 w 143"/>
                <a:gd name="T79" fmla="*/ 108 h 177"/>
                <a:gd name="T80" fmla="*/ 123 w 143"/>
                <a:gd name="T81" fmla="*/ 103 h 177"/>
                <a:gd name="T82" fmla="*/ 119 w 143"/>
                <a:gd name="T83" fmla="*/ 100 h 177"/>
                <a:gd name="T84" fmla="*/ 98 w 143"/>
                <a:gd name="T85" fmla="*/ 89 h 177"/>
                <a:gd name="T86" fmla="*/ 61 w 143"/>
                <a:gd name="T87" fmla="*/ 75 h 177"/>
                <a:gd name="T88" fmla="*/ 55 w 143"/>
                <a:gd name="T89" fmla="*/ 73 h 177"/>
                <a:gd name="T90" fmla="*/ 51 w 143"/>
                <a:gd name="T91" fmla="*/ 62 h 177"/>
                <a:gd name="T92" fmla="*/ 55 w 143"/>
                <a:gd name="T93" fmla="*/ 57 h 177"/>
                <a:gd name="T94" fmla="*/ 65 w 143"/>
                <a:gd name="T95" fmla="*/ 47 h 177"/>
                <a:gd name="T96" fmla="*/ 66 w 143"/>
                <a:gd name="T97" fmla="*/ 44 h 177"/>
                <a:gd name="T98" fmla="*/ 24 w 143"/>
                <a:gd name="T99" fmla="*/ 72 h 177"/>
                <a:gd name="T100" fmla="*/ 21 w 143"/>
                <a:gd name="T101" fmla="*/ 7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" h="177">
                  <a:moveTo>
                    <a:pt x="69" y="64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85" y="68"/>
                    <a:pt x="98" y="75"/>
                    <a:pt x="112" y="81"/>
                  </a:cubicBezTo>
                  <a:cubicBezTo>
                    <a:pt x="119" y="84"/>
                    <a:pt x="125" y="88"/>
                    <a:pt x="131" y="93"/>
                  </a:cubicBezTo>
                  <a:cubicBezTo>
                    <a:pt x="139" y="99"/>
                    <a:pt x="143" y="104"/>
                    <a:pt x="133" y="114"/>
                  </a:cubicBezTo>
                  <a:cubicBezTo>
                    <a:pt x="127" y="120"/>
                    <a:pt x="121" y="125"/>
                    <a:pt x="115" y="130"/>
                  </a:cubicBezTo>
                  <a:cubicBezTo>
                    <a:pt x="103" y="139"/>
                    <a:pt x="90" y="148"/>
                    <a:pt x="77" y="156"/>
                  </a:cubicBezTo>
                  <a:cubicBezTo>
                    <a:pt x="70" y="159"/>
                    <a:pt x="64" y="163"/>
                    <a:pt x="58" y="168"/>
                  </a:cubicBezTo>
                  <a:cubicBezTo>
                    <a:pt x="55" y="171"/>
                    <a:pt x="51" y="173"/>
                    <a:pt x="47" y="176"/>
                  </a:cubicBezTo>
                  <a:cubicBezTo>
                    <a:pt x="45" y="177"/>
                    <a:pt x="42" y="177"/>
                    <a:pt x="41" y="175"/>
                  </a:cubicBezTo>
                  <a:cubicBezTo>
                    <a:pt x="39" y="174"/>
                    <a:pt x="37" y="172"/>
                    <a:pt x="38" y="169"/>
                  </a:cubicBezTo>
                  <a:cubicBezTo>
                    <a:pt x="39" y="166"/>
                    <a:pt x="40" y="162"/>
                    <a:pt x="42" y="159"/>
                  </a:cubicBezTo>
                  <a:cubicBezTo>
                    <a:pt x="47" y="150"/>
                    <a:pt x="52" y="142"/>
                    <a:pt x="57" y="134"/>
                  </a:cubicBezTo>
                  <a:cubicBezTo>
                    <a:pt x="61" y="126"/>
                    <a:pt x="66" y="119"/>
                    <a:pt x="70" y="112"/>
                  </a:cubicBezTo>
                  <a:cubicBezTo>
                    <a:pt x="68" y="109"/>
                    <a:pt x="64" y="109"/>
                    <a:pt x="62" y="108"/>
                  </a:cubicBezTo>
                  <a:cubicBezTo>
                    <a:pt x="43" y="102"/>
                    <a:pt x="26" y="94"/>
                    <a:pt x="10" y="83"/>
                  </a:cubicBezTo>
                  <a:cubicBezTo>
                    <a:pt x="9" y="82"/>
                    <a:pt x="8" y="82"/>
                    <a:pt x="7" y="81"/>
                  </a:cubicBezTo>
                  <a:cubicBezTo>
                    <a:pt x="2" y="75"/>
                    <a:pt x="0" y="70"/>
                    <a:pt x="9" y="65"/>
                  </a:cubicBezTo>
                  <a:cubicBezTo>
                    <a:pt x="22" y="57"/>
                    <a:pt x="34" y="49"/>
                    <a:pt x="47" y="41"/>
                  </a:cubicBezTo>
                  <a:cubicBezTo>
                    <a:pt x="63" y="31"/>
                    <a:pt x="79" y="21"/>
                    <a:pt x="95" y="12"/>
                  </a:cubicBezTo>
                  <a:cubicBezTo>
                    <a:pt x="98" y="10"/>
                    <a:pt x="101" y="8"/>
                    <a:pt x="103" y="5"/>
                  </a:cubicBezTo>
                  <a:cubicBezTo>
                    <a:pt x="104" y="3"/>
                    <a:pt x="106" y="2"/>
                    <a:pt x="108" y="1"/>
                  </a:cubicBezTo>
                  <a:cubicBezTo>
                    <a:pt x="109" y="0"/>
                    <a:pt x="111" y="1"/>
                    <a:pt x="112" y="1"/>
                  </a:cubicBezTo>
                  <a:cubicBezTo>
                    <a:pt x="113" y="2"/>
                    <a:pt x="113" y="4"/>
                    <a:pt x="113" y="5"/>
                  </a:cubicBezTo>
                  <a:cubicBezTo>
                    <a:pt x="113" y="7"/>
                    <a:pt x="113" y="8"/>
                    <a:pt x="112" y="10"/>
                  </a:cubicBezTo>
                  <a:cubicBezTo>
                    <a:pt x="108" y="14"/>
                    <a:pt x="105" y="19"/>
                    <a:pt x="101" y="24"/>
                  </a:cubicBezTo>
                  <a:cubicBezTo>
                    <a:pt x="100" y="26"/>
                    <a:pt x="98" y="27"/>
                    <a:pt x="97" y="29"/>
                  </a:cubicBezTo>
                  <a:cubicBezTo>
                    <a:pt x="90" y="41"/>
                    <a:pt x="79" y="50"/>
                    <a:pt x="71" y="61"/>
                  </a:cubicBezTo>
                  <a:cubicBezTo>
                    <a:pt x="70" y="61"/>
                    <a:pt x="70" y="62"/>
                    <a:pt x="69" y="64"/>
                  </a:cubicBezTo>
                  <a:close/>
                  <a:moveTo>
                    <a:pt x="21" y="75"/>
                  </a:moveTo>
                  <a:cubicBezTo>
                    <a:pt x="23" y="76"/>
                    <a:pt x="24" y="77"/>
                    <a:pt x="26" y="78"/>
                  </a:cubicBezTo>
                  <a:cubicBezTo>
                    <a:pt x="37" y="85"/>
                    <a:pt x="49" y="91"/>
                    <a:pt x="62" y="95"/>
                  </a:cubicBezTo>
                  <a:cubicBezTo>
                    <a:pt x="68" y="97"/>
                    <a:pt x="74" y="98"/>
                    <a:pt x="80" y="100"/>
                  </a:cubicBezTo>
                  <a:cubicBezTo>
                    <a:pt x="85" y="102"/>
                    <a:pt x="87" y="105"/>
                    <a:pt x="85" y="109"/>
                  </a:cubicBezTo>
                  <a:cubicBezTo>
                    <a:pt x="84" y="114"/>
                    <a:pt x="82" y="118"/>
                    <a:pt x="80" y="121"/>
                  </a:cubicBezTo>
                  <a:cubicBezTo>
                    <a:pt x="77" y="128"/>
                    <a:pt x="72" y="134"/>
                    <a:pt x="69" y="140"/>
                  </a:cubicBezTo>
                  <a:cubicBezTo>
                    <a:pt x="68" y="141"/>
                    <a:pt x="67" y="143"/>
                    <a:pt x="66" y="146"/>
                  </a:cubicBezTo>
                  <a:cubicBezTo>
                    <a:pt x="69" y="144"/>
                    <a:pt x="71" y="144"/>
                    <a:pt x="73" y="143"/>
                  </a:cubicBezTo>
                  <a:cubicBezTo>
                    <a:pt x="80" y="138"/>
                    <a:pt x="87" y="133"/>
                    <a:pt x="95" y="129"/>
                  </a:cubicBezTo>
                  <a:cubicBezTo>
                    <a:pt x="104" y="123"/>
                    <a:pt x="112" y="115"/>
                    <a:pt x="120" y="108"/>
                  </a:cubicBezTo>
                  <a:cubicBezTo>
                    <a:pt x="122" y="107"/>
                    <a:pt x="123" y="106"/>
                    <a:pt x="123" y="103"/>
                  </a:cubicBezTo>
                  <a:cubicBezTo>
                    <a:pt x="122" y="102"/>
                    <a:pt x="120" y="101"/>
                    <a:pt x="119" y="100"/>
                  </a:cubicBezTo>
                  <a:cubicBezTo>
                    <a:pt x="112" y="95"/>
                    <a:pt x="105" y="93"/>
                    <a:pt x="98" y="89"/>
                  </a:cubicBezTo>
                  <a:cubicBezTo>
                    <a:pt x="86" y="83"/>
                    <a:pt x="74" y="79"/>
                    <a:pt x="61" y="75"/>
                  </a:cubicBezTo>
                  <a:cubicBezTo>
                    <a:pt x="59" y="75"/>
                    <a:pt x="57" y="74"/>
                    <a:pt x="55" y="73"/>
                  </a:cubicBezTo>
                  <a:cubicBezTo>
                    <a:pt x="50" y="71"/>
                    <a:pt x="48" y="67"/>
                    <a:pt x="51" y="62"/>
                  </a:cubicBezTo>
                  <a:cubicBezTo>
                    <a:pt x="52" y="60"/>
                    <a:pt x="54" y="59"/>
                    <a:pt x="55" y="57"/>
                  </a:cubicBezTo>
                  <a:cubicBezTo>
                    <a:pt x="59" y="54"/>
                    <a:pt x="62" y="51"/>
                    <a:pt x="65" y="47"/>
                  </a:cubicBezTo>
                  <a:cubicBezTo>
                    <a:pt x="66" y="47"/>
                    <a:pt x="67" y="46"/>
                    <a:pt x="66" y="44"/>
                  </a:cubicBezTo>
                  <a:cubicBezTo>
                    <a:pt x="61" y="47"/>
                    <a:pt x="31" y="66"/>
                    <a:pt x="24" y="72"/>
                  </a:cubicBezTo>
                  <a:cubicBezTo>
                    <a:pt x="23" y="72"/>
                    <a:pt x="22" y="74"/>
                    <a:pt x="21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 rot="21030818">
            <a:off x="2246747" y="1366689"/>
            <a:ext cx="708025" cy="509588"/>
            <a:chOff x="7758113" y="7581900"/>
            <a:chExt cx="708025" cy="509588"/>
          </a:xfrm>
        </p:grpSpPr>
        <p:sp>
          <p:nvSpPr>
            <p:cNvPr id="60" name="Freeform 9"/>
            <p:cNvSpPr/>
            <p:nvPr/>
          </p:nvSpPr>
          <p:spPr bwMode="auto">
            <a:xfrm>
              <a:off x="7867650" y="7648575"/>
              <a:ext cx="500063" cy="403225"/>
            </a:xfrm>
            <a:custGeom>
              <a:avLst/>
              <a:gdLst>
                <a:gd name="T0" fmla="*/ 179 w 179"/>
                <a:gd name="T1" fmla="*/ 88 h 144"/>
                <a:gd name="T2" fmla="*/ 130 w 179"/>
                <a:gd name="T3" fmla="*/ 58 h 144"/>
                <a:gd name="T4" fmla="*/ 126 w 179"/>
                <a:gd name="T5" fmla="*/ 57 h 144"/>
                <a:gd name="T6" fmla="*/ 116 w 179"/>
                <a:gd name="T7" fmla="*/ 65 h 144"/>
                <a:gd name="T8" fmla="*/ 109 w 179"/>
                <a:gd name="T9" fmla="*/ 87 h 144"/>
                <a:gd name="T10" fmla="*/ 92 w 179"/>
                <a:gd name="T11" fmla="*/ 124 h 144"/>
                <a:gd name="T12" fmla="*/ 84 w 179"/>
                <a:gd name="T13" fmla="*/ 137 h 144"/>
                <a:gd name="T14" fmla="*/ 79 w 179"/>
                <a:gd name="T15" fmla="*/ 144 h 144"/>
                <a:gd name="T16" fmla="*/ 72 w 179"/>
                <a:gd name="T17" fmla="*/ 140 h 144"/>
                <a:gd name="T18" fmla="*/ 44 w 179"/>
                <a:gd name="T19" fmla="*/ 105 h 144"/>
                <a:gd name="T20" fmla="*/ 13 w 179"/>
                <a:gd name="T21" fmla="*/ 65 h 144"/>
                <a:gd name="T22" fmla="*/ 4 w 179"/>
                <a:gd name="T23" fmla="*/ 53 h 144"/>
                <a:gd name="T24" fmla="*/ 0 w 179"/>
                <a:gd name="T25" fmla="*/ 47 h 144"/>
                <a:gd name="T26" fmla="*/ 8 w 179"/>
                <a:gd name="T27" fmla="*/ 46 h 144"/>
                <a:gd name="T28" fmla="*/ 22 w 179"/>
                <a:gd name="T29" fmla="*/ 55 h 144"/>
                <a:gd name="T30" fmla="*/ 58 w 179"/>
                <a:gd name="T31" fmla="*/ 81 h 144"/>
                <a:gd name="T32" fmla="*/ 73 w 179"/>
                <a:gd name="T33" fmla="*/ 85 h 144"/>
                <a:gd name="T34" fmla="*/ 113 w 179"/>
                <a:gd name="T35" fmla="*/ 0 h 144"/>
                <a:gd name="T36" fmla="*/ 118 w 179"/>
                <a:gd name="T37" fmla="*/ 4 h 144"/>
                <a:gd name="T38" fmla="*/ 129 w 179"/>
                <a:gd name="T39" fmla="*/ 18 h 144"/>
                <a:gd name="T40" fmla="*/ 161 w 179"/>
                <a:gd name="T41" fmla="*/ 62 h 144"/>
                <a:gd name="T42" fmla="*/ 179 w 179"/>
                <a:gd name="T43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" h="144">
                  <a:moveTo>
                    <a:pt x="179" y="88"/>
                  </a:moveTo>
                  <a:cubicBezTo>
                    <a:pt x="163" y="81"/>
                    <a:pt x="137" y="64"/>
                    <a:pt x="130" y="58"/>
                  </a:cubicBezTo>
                  <a:cubicBezTo>
                    <a:pt x="129" y="58"/>
                    <a:pt x="128" y="57"/>
                    <a:pt x="126" y="57"/>
                  </a:cubicBezTo>
                  <a:cubicBezTo>
                    <a:pt x="118" y="56"/>
                    <a:pt x="118" y="57"/>
                    <a:pt x="116" y="65"/>
                  </a:cubicBezTo>
                  <a:cubicBezTo>
                    <a:pt x="114" y="73"/>
                    <a:pt x="111" y="80"/>
                    <a:pt x="109" y="87"/>
                  </a:cubicBezTo>
                  <a:cubicBezTo>
                    <a:pt x="107" y="101"/>
                    <a:pt x="98" y="112"/>
                    <a:pt x="92" y="124"/>
                  </a:cubicBezTo>
                  <a:cubicBezTo>
                    <a:pt x="89" y="128"/>
                    <a:pt x="87" y="132"/>
                    <a:pt x="84" y="137"/>
                  </a:cubicBezTo>
                  <a:cubicBezTo>
                    <a:pt x="83" y="139"/>
                    <a:pt x="81" y="141"/>
                    <a:pt x="79" y="144"/>
                  </a:cubicBezTo>
                  <a:cubicBezTo>
                    <a:pt x="76" y="142"/>
                    <a:pt x="73" y="141"/>
                    <a:pt x="72" y="140"/>
                  </a:cubicBezTo>
                  <a:cubicBezTo>
                    <a:pt x="62" y="128"/>
                    <a:pt x="53" y="117"/>
                    <a:pt x="44" y="105"/>
                  </a:cubicBezTo>
                  <a:cubicBezTo>
                    <a:pt x="33" y="92"/>
                    <a:pt x="23" y="78"/>
                    <a:pt x="13" y="65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3" y="51"/>
                    <a:pt x="1" y="49"/>
                    <a:pt x="0" y="47"/>
                  </a:cubicBezTo>
                  <a:cubicBezTo>
                    <a:pt x="3" y="44"/>
                    <a:pt x="6" y="45"/>
                    <a:pt x="8" y="46"/>
                  </a:cubicBezTo>
                  <a:cubicBezTo>
                    <a:pt x="13" y="49"/>
                    <a:pt x="18" y="52"/>
                    <a:pt x="22" y="55"/>
                  </a:cubicBezTo>
                  <a:cubicBezTo>
                    <a:pt x="35" y="62"/>
                    <a:pt x="47" y="71"/>
                    <a:pt x="58" y="81"/>
                  </a:cubicBezTo>
                  <a:cubicBezTo>
                    <a:pt x="64" y="86"/>
                    <a:pt x="65" y="86"/>
                    <a:pt x="73" y="85"/>
                  </a:cubicBezTo>
                  <a:cubicBezTo>
                    <a:pt x="76" y="72"/>
                    <a:pt x="97" y="20"/>
                    <a:pt x="113" y="0"/>
                  </a:cubicBezTo>
                  <a:cubicBezTo>
                    <a:pt x="115" y="1"/>
                    <a:pt x="117" y="2"/>
                    <a:pt x="118" y="4"/>
                  </a:cubicBezTo>
                  <a:cubicBezTo>
                    <a:pt x="122" y="8"/>
                    <a:pt x="126" y="13"/>
                    <a:pt x="129" y="18"/>
                  </a:cubicBezTo>
                  <a:cubicBezTo>
                    <a:pt x="140" y="32"/>
                    <a:pt x="151" y="47"/>
                    <a:pt x="161" y="62"/>
                  </a:cubicBezTo>
                  <a:cubicBezTo>
                    <a:pt x="167" y="70"/>
                    <a:pt x="172" y="78"/>
                    <a:pt x="179" y="88"/>
                  </a:cubicBezTo>
                  <a:close/>
                </a:path>
              </a:pathLst>
            </a:custGeom>
            <a:solidFill>
              <a:srgbClr val="7AF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"/>
            <p:cNvSpPr>
              <a:spLocks noEditPoints="1"/>
            </p:cNvSpPr>
            <p:nvPr/>
          </p:nvSpPr>
          <p:spPr bwMode="auto">
            <a:xfrm>
              <a:off x="7758113" y="7581900"/>
              <a:ext cx="708025" cy="509588"/>
            </a:xfrm>
            <a:custGeom>
              <a:avLst/>
              <a:gdLst>
                <a:gd name="T0" fmla="*/ 0 w 253"/>
                <a:gd name="T1" fmla="*/ 38 h 182"/>
                <a:gd name="T2" fmla="*/ 22 w 253"/>
                <a:gd name="T3" fmla="*/ 38 h 182"/>
                <a:gd name="T4" fmla="*/ 28 w 253"/>
                <a:gd name="T5" fmla="*/ 43 h 182"/>
                <a:gd name="T6" fmla="*/ 42 w 253"/>
                <a:gd name="T7" fmla="*/ 51 h 182"/>
                <a:gd name="T8" fmla="*/ 50 w 253"/>
                <a:gd name="T9" fmla="*/ 55 h 182"/>
                <a:gd name="T10" fmla="*/ 70 w 253"/>
                <a:gd name="T11" fmla="*/ 67 h 182"/>
                <a:gd name="T12" fmla="*/ 81 w 253"/>
                <a:gd name="T13" fmla="*/ 76 h 182"/>
                <a:gd name="T14" fmla="*/ 99 w 253"/>
                <a:gd name="T15" fmla="*/ 88 h 182"/>
                <a:gd name="T16" fmla="*/ 102 w 253"/>
                <a:gd name="T17" fmla="*/ 88 h 182"/>
                <a:gd name="T18" fmla="*/ 112 w 253"/>
                <a:gd name="T19" fmla="*/ 67 h 182"/>
                <a:gd name="T20" fmla="*/ 122 w 253"/>
                <a:gd name="T21" fmla="*/ 44 h 182"/>
                <a:gd name="T22" fmla="*/ 142 w 253"/>
                <a:gd name="T23" fmla="*/ 10 h 182"/>
                <a:gd name="T24" fmla="*/ 146 w 253"/>
                <a:gd name="T25" fmla="*/ 4 h 182"/>
                <a:gd name="T26" fmla="*/ 157 w 253"/>
                <a:gd name="T27" fmla="*/ 2 h 182"/>
                <a:gd name="T28" fmla="*/ 165 w 253"/>
                <a:gd name="T29" fmla="*/ 10 h 182"/>
                <a:gd name="T30" fmla="*/ 175 w 253"/>
                <a:gd name="T31" fmla="*/ 21 h 182"/>
                <a:gd name="T32" fmla="*/ 187 w 253"/>
                <a:gd name="T33" fmla="*/ 40 h 182"/>
                <a:gd name="T34" fmla="*/ 196 w 253"/>
                <a:gd name="T35" fmla="*/ 56 h 182"/>
                <a:gd name="T36" fmla="*/ 208 w 253"/>
                <a:gd name="T37" fmla="*/ 72 h 182"/>
                <a:gd name="T38" fmla="*/ 233 w 253"/>
                <a:gd name="T39" fmla="*/ 107 h 182"/>
                <a:gd name="T40" fmla="*/ 250 w 253"/>
                <a:gd name="T41" fmla="*/ 131 h 182"/>
                <a:gd name="T42" fmla="*/ 250 w 253"/>
                <a:gd name="T43" fmla="*/ 143 h 182"/>
                <a:gd name="T44" fmla="*/ 236 w 253"/>
                <a:gd name="T45" fmla="*/ 138 h 182"/>
                <a:gd name="T46" fmla="*/ 177 w 253"/>
                <a:gd name="T47" fmla="*/ 104 h 182"/>
                <a:gd name="T48" fmla="*/ 166 w 253"/>
                <a:gd name="T49" fmla="*/ 99 h 182"/>
                <a:gd name="T50" fmla="*/ 159 w 253"/>
                <a:gd name="T51" fmla="*/ 122 h 182"/>
                <a:gd name="T52" fmla="*/ 156 w 253"/>
                <a:gd name="T53" fmla="*/ 130 h 182"/>
                <a:gd name="T54" fmla="*/ 130 w 253"/>
                <a:gd name="T55" fmla="*/ 174 h 182"/>
                <a:gd name="T56" fmla="*/ 120 w 253"/>
                <a:gd name="T57" fmla="*/ 181 h 182"/>
                <a:gd name="T58" fmla="*/ 116 w 253"/>
                <a:gd name="T59" fmla="*/ 182 h 182"/>
                <a:gd name="T60" fmla="*/ 98 w 253"/>
                <a:gd name="T61" fmla="*/ 171 h 182"/>
                <a:gd name="T62" fmla="*/ 74 w 253"/>
                <a:gd name="T63" fmla="*/ 141 h 182"/>
                <a:gd name="T64" fmla="*/ 38 w 253"/>
                <a:gd name="T65" fmla="*/ 94 h 182"/>
                <a:gd name="T66" fmla="*/ 22 w 253"/>
                <a:gd name="T67" fmla="*/ 74 h 182"/>
                <a:gd name="T68" fmla="*/ 0 w 253"/>
                <a:gd name="T69" fmla="*/ 38 h 182"/>
                <a:gd name="T70" fmla="*/ 218 w 253"/>
                <a:gd name="T71" fmla="*/ 112 h 182"/>
                <a:gd name="T72" fmla="*/ 200 w 253"/>
                <a:gd name="T73" fmla="*/ 86 h 182"/>
                <a:gd name="T74" fmla="*/ 168 w 253"/>
                <a:gd name="T75" fmla="*/ 42 h 182"/>
                <a:gd name="T76" fmla="*/ 157 w 253"/>
                <a:gd name="T77" fmla="*/ 28 h 182"/>
                <a:gd name="T78" fmla="*/ 152 w 253"/>
                <a:gd name="T79" fmla="*/ 24 h 182"/>
                <a:gd name="T80" fmla="*/ 112 w 253"/>
                <a:gd name="T81" fmla="*/ 109 h 182"/>
                <a:gd name="T82" fmla="*/ 97 w 253"/>
                <a:gd name="T83" fmla="*/ 105 h 182"/>
                <a:gd name="T84" fmla="*/ 61 w 253"/>
                <a:gd name="T85" fmla="*/ 79 h 182"/>
                <a:gd name="T86" fmla="*/ 47 w 253"/>
                <a:gd name="T87" fmla="*/ 70 h 182"/>
                <a:gd name="T88" fmla="*/ 39 w 253"/>
                <a:gd name="T89" fmla="*/ 71 h 182"/>
                <a:gd name="T90" fmla="*/ 43 w 253"/>
                <a:gd name="T91" fmla="*/ 77 h 182"/>
                <a:gd name="T92" fmla="*/ 52 w 253"/>
                <a:gd name="T93" fmla="*/ 89 h 182"/>
                <a:gd name="T94" fmla="*/ 83 w 253"/>
                <a:gd name="T95" fmla="*/ 129 h 182"/>
                <a:gd name="T96" fmla="*/ 111 w 253"/>
                <a:gd name="T97" fmla="*/ 164 h 182"/>
                <a:gd name="T98" fmla="*/ 118 w 253"/>
                <a:gd name="T99" fmla="*/ 168 h 182"/>
                <a:gd name="T100" fmla="*/ 123 w 253"/>
                <a:gd name="T101" fmla="*/ 161 h 182"/>
                <a:gd name="T102" fmla="*/ 131 w 253"/>
                <a:gd name="T103" fmla="*/ 148 h 182"/>
                <a:gd name="T104" fmla="*/ 148 w 253"/>
                <a:gd name="T105" fmla="*/ 111 h 182"/>
                <a:gd name="T106" fmla="*/ 155 w 253"/>
                <a:gd name="T107" fmla="*/ 89 h 182"/>
                <a:gd name="T108" fmla="*/ 165 w 253"/>
                <a:gd name="T109" fmla="*/ 81 h 182"/>
                <a:gd name="T110" fmla="*/ 169 w 253"/>
                <a:gd name="T111" fmla="*/ 82 h 182"/>
                <a:gd name="T112" fmla="*/ 218 w 253"/>
                <a:gd name="T113" fmla="*/ 11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3" h="182">
                  <a:moveTo>
                    <a:pt x="0" y="38"/>
                  </a:moveTo>
                  <a:cubicBezTo>
                    <a:pt x="8" y="30"/>
                    <a:pt x="15" y="32"/>
                    <a:pt x="22" y="38"/>
                  </a:cubicBezTo>
                  <a:cubicBezTo>
                    <a:pt x="23" y="40"/>
                    <a:pt x="26" y="42"/>
                    <a:pt x="28" y="43"/>
                  </a:cubicBezTo>
                  <a:cubicBezTo>
                    <a:pt x="32" y="47"/>
                    <a:pt x="36" y="50"/>
                    <a:pt x="42" y="51"/>
                  </a:cubicBezTo>
                  <a:cubicBezTo>
                    <a:pt x="45" y="52"/>
                    <a:pt x="47" y="54"/>
                    <a:pt x="50" y="55"/>
                  </a:cubicBezTo>
                  <a:cubicBezTo>
                    <a:pt x="57" y="59"/>
                    <a:pt x="64" y="63"/>
                    <a:pt x="70" y="67"/>
                  </a:cubicBezTo>
                  <a:cubicBezTo>
                    <a:pt x="74" y="70"/>
                    <a:pt x="77" y="73"/>
                    <a:pt x="81" y="76"/>
                  </a:cubicBezTo>
                  <a:cubicBezTo>
                    <a:pt x="87" y="80"/>
                    <a:pt x="93" y="84"/>
                    <a:pt x="99" y="88"/>
                  </a:cubicBezTo>
                  <a:cubicBezTo>
                    <a:pt x="100" y="88"/>
                    <a:pt x="101" y="88"/>
                    <a:pt x="102" y="88"/>
                  </a:cubicBezTo>
                  <a:cubicBezTo>
                    <a:pt x="105" y="81"/>
                    <a:pt x="108" y="74"/>
                    <a:pt x="112" y="67"/>
                  </a:cubicBezTo>
                  <a:cubicBezTo>
                    <a:pt x="115" y="60"/>
                    <a:pt x="118" y="51"/>
                    <a:pt x="122" y="44"/>
                  </a:cubicBezTo>
                  <a:cubicBezTo>
                    <a:pt x="128" y="32"/>
                    <a:pt x="135" y="21"/>
                    <a:pt x="142" y="10"/>
                  </a:cubicBezTo>
                  <a:cubicBezTo>
                    <a:pt x="143" y="8"/>
                    <a:pt x="145" y="6"/>
                    <a:pt x="146" y="4"/>
                  </a:cubicBezTo>
                  <a:cubicBezTo>
                    <a:pt x="149" y="1"/>
                    <a:pt x="153" y="0"/>
                    <a:pt x="157" y="2"/>
                  </a:cubicBezTo>
                  <a:cubicBezTo>
                    <a:pt x="160" y="4"/>
                    <a:pt x="163" y="7"/>
                    <a:pt x="165" y="10"/>
                  </a:cubicBezTo>
                  <a:cubicBezTo>
                    <a:pt x="169" y="13"/>
                    <a:pt x="172" y="17"/>
                    <a:pt x="175" y="21"/>
                  </a:cubicBezTo>
                  <a:cubicBezTo>
                    <a:pt x="180" y="26"/>
                    <a:pt x="184" y="33"/>
                    <a:pt x="187" y="40"/>
                  </a:cubicBezTo>
                  <a:cubicBezTo>
                    <a:pt x="189" y="46"/>
                    <a:pt x="192" y="51"/>
                    <a:pt x="196" y="56"/>
                  </a:cubicBezTo>
                  <a:cubicBezTo>
                    <a:pt x="200" y="61"/>
                    <a:pt x="204" y="66"/>
                    <a:pt x="208" y="72"/>
                  </a:cubicBezTo>
                  <a:cubicBezTo>
                    <a:pt x="216" y="84"/>
                    <a:pt x="224" y="95"/>
                    <a:pt x="233" y="107"/>
                  </a:cubicBezTo>
                  <a:cubicBezTo>
                    <a:pt x="239" y="114"/>
                    <a:pt x="244" y="123"/>
                    <a:pt x="250" y="131"/>
                  </a:cubicBezTo>
                  <a:cubicBezTo>
                    <a:pt x="252" y="134"/>
                    <a:pt x="253" y="138"/>
                    <a:pt x="250" y="143"/>
                  </a:cubicBezTo>
                  <a:cubicBezTo>
                    <a:pt x="244" y="143"/>
                    <a:pt x="240" y="141"/>
                    <a:pt x="236" y="138"/>
                  </a:cubicBezTo>
                  <a:cubicBezTo>
                    <a:pt x="216" y="127"/>
                    <a:pt x="197" y="115"/>
                    <a:pt x="177" y="104"/>
                  </a:cubicBezTo>
                  <a:cubicBezTo>
                    <a:pt x="174" y="102"/>
                    <a:pt x="171" y="99"/>
                    <a:pt x="166" y="99"/>
                  </a:cubicBezTo>
                  <a:cubicBezTo>
                    <a:pt x="164" y="107"/>
                    <a:pt x="162" y="115"/>
                    <a:pt x="159" y="122"/>
                  </a:cubicBezTo>
                  <a:cubicBezTo>
                    <a:pt x="158" y="125"/>
                    <a:pt x="158" y="128"/>
                    <a:pt x="156" y="130"/>
                  </a:cubicBezTo>
                  <a:cubicBezTo>
                    <a:pt x="148" y="145"/>
                    <a:pt x="139" y="159"/>
                    <a:pt x="130" y="174"/>
                  </a:cubicBezTo>
                  <a:cubicBezTo>
                    <a:pt x="128" y="178"/>
                    <a:pt x="125" y="181"/>
                    <a:pt x="120" y="181"/>
                  </a:cubicBezTo>
                  <a:cubicBezTo>
                    <a:pt x="119" y="182"/>
                    <a:pt x="117" y="182"/>
                    <a:pt x="116" y="182"/>
                  </a:cubicBezTo>
                  <a:cubicBezTo>
                    <a:pt x="109" y="179"/>
                    <a:pt x="103" y="176"/>
                    <a:pt x="98" y="171"/>
                  </a:cubicBezTo>
                  <a:cubicBezTo>
                    <a:pt x="90" y="161"/>
                    <a:pt x="82" y="151"/>
                    <a:pt x="74" y="141"/>
                  </a:cubicBezTo>
                  <a:cubicBezTo>
                    <a:pt x="61" y="126"/>
                    <a:pt x="50" y="110"/>
                    <a:pt x="38" y="94"/>
                  </a:cubicBezTo>
                  <a:cubicBezTo>
                    <a:pt x="33" y="87"/>
                    <a:pt x="27" y="80"/>
                    <a:pt x="22" y="74"/>
                  </a:cubicBezTo>
                  <a:cubicBezTo>
                    <a:pt x="13" y="63"/>
                    <a:pt x="7" y="50"/>
                    <a:pt x="0" y="38"/>
                  </a:cubicBezTo>
                  <a:close/>
                  <a:moveTo>
                    <a:pt x="218" y="112"/>
                  </a:moveTo>
                  <a:cubicBezTo>
                    <a:pt x="211" y="102"/>
                    <a:pt x="206" y="94"/>
                    <a:pt x="200" y="86"/>
                  </a:cubicBezTo>
                  <a:cubicBezTo>
                    <a:pt x="190" y="71"/>
                    <a:pt x="179" y="56"/>
                    <a:pt x="168" y="42"/>
                  </a:cubicBezTo>
                  <a:cubicBezTo>
                    <a:pt x="165" y="37"/>
                    <a:pt x="161" y="32"/>
                    <a:pt x="157" y="28"/>
                  </a:cubicBezTo>
                  <a:cubicBezTo>
                    <a:pt x="156" y="26"/>
                    <a:pt x="154" y="25"/>
                    <a:pt x="152" y="24"/>
                  </a:cubicBezTo>
                  <a:cubicBezTo>
                    <a:pt x="136" y="44"/>
                    <a:pt x="115" y="96"/>
                    <a:pt x="112" y="109"/>
                  </a:cubicBezTo>
                  <a:cubicBezTo>
                    <a:pt x="104" y="110"/>
                    <a:pt x="103" y="110"/>
                    <a:pt x="97" y="105"/>
                  </a:cubicBezTo>
                  <a:cubicBezTo>
                    <a:pt x="86" y="95"/>
                    <a:pt x="74" y="86"/>
                    <a:pt x="61" y="79"/>
                  </a:cubicBezTo>
                  <a:cubicBezTo>
                    <a:pt x="57" y="76"/>
                    <a:pt x="52" y="73"/>
                    <a:pt x="47" y="70"/>
                  </a:cubicBezTo>
                  <a:cubicBezTo>
                    <a:pt x="45" y="69"/>
                    <a:pt x="42" y="68"/>
                    <a:pt x="39" y="71"/>
                  </a:cubicBezTo>
                  <a:cubicBezTo>
                    <a:pt x="40" y="73"/>
                    <a:pt x="42" y="75"/>
                    <a:pt x="43" y="77"/>
                  </a:cubicBezTo>
                  <a:cubicBezTo>
                    <a:pt x="46" y="81"/>
                    <a:pt x="49" y="85"/>
                    <a:pt x="52" y="89"/>
                  </a:cubicBezTo>
                  <a:cubicBezTo>
                    <a:pt x="62" y="102"/>
                    <a:pt x="72" y="116"/>
                    <a:pt x="83" y="129"/>
                  </a:cubicBezTo>
                  <a:cubicBezTo>
                    <a:pt x="92" y="141"/>
                    <a:pt x="101" y="152"/>
                    <a:pt x="111" y="164"/>
                  </a:cubicBezTo>
                  <a:cubicBezTo>
                    <a:pt x="112" y="165"/>
                    <a:pt x="115" y="166"/>
                    <a:pt x="118" y="168"/>
                  </a:cubicBezTo>
                  <a:cubicBezTo>
                    <a:pt x="120" y="165"/>
                    <a:pt x="122" y="163"/>
                    <a:pt x="123" y="161"/>
                  </a:cubicBezTo>
                  <a:cubicBezTo>
                    <a:pt x="126" y="156"/>
                    <a:pt x="128" y="152"/>
                    <a:pt x="131" y="148"/>
                  </a:cubicBezTo>
                  <a:cubicBezTo>
                    <a:pt x="137" y="136"/>
                    <a:pt x="146" y="125"/>
                    <a:pt x="148" y="111"/>
                  </a:cubicBezTo>
                  <a:cubicBezTo>
                    <a:pt x="150" y="104"/>
                    <a:pt x="153" y="97"/>
                    <a:pt x="155" y="89"/>
                  </a:cubicBezTo>
                  <a:cubicBezTo>
                    <a:pt x="157" y="81"/>
                    <a:pt x="157" y="80"/>
                    <a:pt x="165" y="81"/>
                  </a:cubicBezTo>
                  <a:cubicBezTo>
                    <a:pt x="167" y="81"/>
                    <a:pt x="168" y="82"/>
                    <a:pt x="169" y="82"/>
                  </a:cubicBezTo>
                  <a:cubicBezTo>
                    <a:pt x="176" y="88"/>
                    <a:pt x="202" y="105"/>
                    <a:pt x="21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345380" y="4499211"/>
            <a:ext cx="542925" cy="538163"/>
            <a:chOff x="3656013" y="4964113"/>
            <a:chExt cx="542925" cy="538163"/>
          </a:xfrm>
        </p:grpSpPr>
        <p:sp>
          <p:nvSpPr>
            <p:cNvPr id="63" name="Freeform 84"/>
            <p:cNvSpPr>
              <a:spLocks noEditPoints="1"/>
            </p:cNvSpPr>
            <p:nvPr/>
          </p:nvSpPr>
          <p:spPr bwMode="auto">
            <a:xfrm>
              <a:off x="3689350" y="4994275"/>
              <a:ext cx="476250" cy="471488"/>
            </a:xfrm>
            <a:custGeom>
              <a:avLst/>
              <a:gdLst>
                <a:gd name="T0" fmla="*/ 1 w 170"/>
                <a:gd name="T1" fmla="*/ 91 h 168"/>
                <a:gd name="T2" fmla="*/ 1 w 170"/>
                <a:gd name="T3" fmla="*/ 67 h 168"/>
                <a:gd name="T4" fmla="*/ 4 w 170"/>
                <a:gd name="T5" fmla="*/ 56 h 168"/>
                <a:gd name="T6" fmla="*/ 11 w 170"/>
                <a:gd name="T7" fmla="*/ 45 h 168"/>
                <a:gd name="T8" fmla="*/ 24 w 170"/>
                <a:gd name="T9" fmla="*/ 31 h 168"/>
                <a:gd name="T10" fmla="*/ 45 w 170"/>
                <a:gd name="T11" fmla="*/ 13 h 168"/>
                <a:gd name="T12" fmla="*/ 49 w 170"/>
                <a:gd name="T13" fmla="*/ 9 h 168"/>
                <a:gd name="T14" fmla="*/ 60 w 170"/>
                <a:gd name="T15" fmla="*/ 3 h 168"/>
                <a:gd name="T16" fmla="*/ 84 w 170"/>
                <a:gd name="T17" fmla="*/ 1 h 168"/>
                <a:gd name="T18" fmla="*/ 113 w 170"/>
                <a:gd name="T19" fmla="*/ 8 h 168"/>
                <a:gd name="T20" fmla="*/ 137 w 170"/>
                <a:gd name="T21" fmla="*/ 22 h 168"/>
                <a:gd name="T22" fmla="*/ 150 w 170"/>
                <a:gd name="T23" fmla="*/ 34 h 168"/>
                <a:gd name="T24" fmla="*/ 155 w 170"/>
                <a:gd name="T25" fmla="*/ 39 h 168"/>
                <a:gd name="T26" fmla="*/ 160 w 170"/>
                <a:gd name="T27" fmla="*/ 48 h 168"/>
                <a:gd name="T28" fmla="*/ 168 w 170"/>
                <a:gd name="T29" fmla="*/ 78 h 168"/>
                <a:gd name="T30" fmla="*/ 162 w 170"/>
                <a:gd name="T31" fmla="*/ 118 h 168"/>
                <a:gd name="T32" fmla="*/ 145 w 170"/>
                <a:gd name="T33" fmla="*/ 143 h 168"/>
                <a:gd name="T34" fmla="*/ 108 w 170"/>
                <a:gd name="T35" fmla="*/ 164 h 168"/>
                <a:gd name="T36" fmla="*/ 47 w 170"/>
                <a:gd name="T37" fmla="*/ 160 h 168"/>
                <a:gd name="T38" fmla="*/ 25 w 170"/>
                <a:gd name="T39" fmla="*/ 150 h 168"/>
                <a:gd name="T40" fmla="*/ 5 w 170"/>
                <a:gd name="T41" fmla="*/ 128 h 168"/>
                <a:gd name="T42" fmla="*/ 1 w 170"/>
                <a:gd name="T43" fmla="*/ 109 h 168"/>
                <a:gd name="T44" fmla="*/ 1 w 170"/>
                <a:gd name="T45" fmla="*/ 91 h 168"/>
                <a:gd name="T46" fmla="*/ 1 w 170"/>
                <a:gd name="T47" fmla="*/ 91 h 168"/>
                <a:gd name="T48" fmla="*/ 34 w 170"/>
                <a:gd name="T49" fmla="*/ 65 h 168"/>
                <a:gd name="T50" fmla="*/ 17 w 170"/>
                <a:gd name="T51" fmla="*/ 87 h 168"/>
                <a:gd name="T52" fmla="*/ 15 w 170"/>
                <a:gd name="T53" fmla="*/ 107 h 168"/>
                <a:gd name="T54" fmla="*/ 17 w 170"/>
                <a:gd name="T55" fmla="*/ 110 h 168"/>
                <a:gd name="T56" fmla="*/ 19 w 170"/>
                <a:gd name="T57" fmla="*/ 101 h 168"/>
                <a:gd name="T58" fmla="*/ 23 w 170"/>
                <a:gd name="T59" fmla="*/ 89 h 168"/>
                <a:gd name="T60" fmla="*/ 32 w 170"/>
                <a:gd name="T61" fmla="*/ 76 h 168"/>
                <a:gd name="T62" fmla="*/ 35 w 170"/>
                <a:gd name="T63" fmla="*/ 69 h 168"/>
                <a:gd name="T64" fmla="*/ 34 w 170"/>
                <a:gd name="T65" fmla="*/ 65 h 168"/>
                <a:gd name="T66" fmla="*/ 37 w 170"/>
                <a:gd name="T67" fmla="*/ 146 h 168"/>
                <a:gd name="T68" fmla="*/ 38 w 170"/>
                <a:gd name="T69" fmla="*/ 129 h 168"/>
                <a:gd name="T70" fmla="*/ 35 w 170"/>
                <a:gd name="T71" fmla="*/ 125 h 168"/>
                <a:gd name="T72" fmla="*/ 30 w 170"/>
                <a:gd name="T73" fmla="*/ 121 h 168"/>
                <a:gd name="T74" fmla="*/ 25 w 170"/>
                <a:gd name="T75" fmla="*/ 123 h 168"/>
                <a:gd name="T76" fmla="*/ 25 w 170"/>
                <a:gd name="T77" fmla="*/ 135 h 168"/>
                <a:gd name="T78" fmla="*/ 32 w 170"/>
                <a:gd name="T79" fmla="*/ 137 h 168"/>
                <a:gd name="T80" fmla="*/ 32 w 170"/>
                <a:gd name="T81" fmla="*/ 130 h 168"/>
                <a:gd name="T82" fmla="*/ 34 w 170"/>
                <a:gd name="T83" fmla="*/ 138 h 168"/>
                <a:gd name="T84" fmla="*/ 37 w 170"/>
                <a:gd name="T85" fmla="*/ 146 h 168"/>
                <a:gd name="T86" fmla="*/ 23 w 170"/>
                <a:gd name="T87" fmla="*/ 52 h 168"/>
                <a:gd name="T88" fmla="*/ 17 w 170"/>
                <a:gd name="T89" fmla="*/ 54 h 168"/>
                <a:gd name="T90" fmla="*/ 13 w 170"/>
                <a:gd name="T91" fmla="*/ 71 h 168"/>
                <a:gd name="T92" fmla="*/ 12 w 170"/>
                <a:gd name="T93" fmla="*/ 77 h 168"/>
                <a:gd name="T94" fmla="*/ 12 w 170"/>
                <a:gd name="T95" fmla="*/ 80 h 168"/>
                <a:gd name="T96" fmla="*/ 14 w 170"/>
                <a:gd name="T97" fmla="*/ 82 h 168"/>
                <a:gd name="T98" fmla="*/ 16 w 170"/>
                <a:gd name="T99" fmla="*/ 80 h 168"/>
                <a:gd name="T100" fmla="*/ 23 w 170"/>
                <a:gd name="T101" fmla="*/ 52 h 168"/>
                <a:gd name="T102" fmla="*/ 63 w 170"/>
                <a:gd name="T103" fmla="*/ 156 h 168"/>
                <a:gd name="T104" fmla="*/ 65 w 170"/>
                <a:gd name="T105" fmla="*/ 156 h 168"/>
                <a:gd name="T106" fmla="*/ 66 w 170"/>
                <a:gd name="T107" fmla="*/ 150 h 168"/>
                <a:gd name="T108" fmla="*/ 64 w 170"/>
                <a:gd name="T109" fmla="*/ 148 h 168"/>
                <a:gd name="T110" fmla="*/ 61 w 170"/>
                <a:gd name="T111" fmla="*/ 150 h 168"/>
                <a:gd name="T112" fmla="*/ 63 w 170"/>
                <a:gd name="T113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68">
                  <a:moveTo>
                    <a:pt x="1" y="91"/>
                  </a:moveTo>
                  <a:cubicBezTo>
                    <a:pt x="1" y="83"/>
                    <a:pt x="1" y="75"/>
                    <a:pt x="1" y="67"/>
                  </a:cubicBezTo>
                  <a:cubicBezTo>
                    <a:pt x="1" y="63"/>
                    <a:pt x="2" y="59"/>
                    <a:pt x="4" y="56"/>
                  </a:cubicBezTo>
                  <a:cubicBezTo>
                    <a:pt x="7" y="53"/>
                    <a:pt x="9" y="49"/>
                    <a:pt x="11" y="45"/>
                  </a:cubicBezTo>
                  <a:cubicBezTo>
                    <a:pt x="14" y="40"/>
                    <a:pt x="19" y="35"/>
                    <a:pt x="24" y="31"/>
                  </a:cubicBezTo>
                  <a:cubicBezTo>
                    <a:pt x="31" y="25"/>
                    <a:pt x="37" y="18"/>
                    <a:pt x="45" y="13"/>
                  </a:cubicBezTo>
                  <a:cubicBezTo>
                    <a:pt x="46" y="12"/>
                    <a:pt x="48" y="11"/>
                    <a:pt x="49" y="9"/>
                  </a:cubicBezTo>
                  <a:cubicBezTo>
                    <a:pt x="51" y="5"/>
                    <a:pt x="55" y="4"/>
                    <a:pt x="60" y="3"/>
                  </a:cubicBezTo>
                  <a:cubicBezTo>
                    <a:pt x="68" y="2"/>
                    <a:pt x="76" y="1"/>
                    <a:pt x="84" y="1"/>
                  </a:cubicBezTo>
                  <a:cubicBezTo>
                    <a:pt x="95" y="0"/>
                    <a:pt x="104" y="3"/>
                    <a:pt x="113" y="8"/>
                  </a:cubicBezTo>
                  <a:cubicBezTo>
                    <a:pt x="121" y="12"/>
                    <a:pt x="129" y="17"/>
                    <a:pt x="137" y="22"/>
                  </a:cubicBezTo>
                  <a:cubicBezTo>
                    <a:pt x="142" y="25"/>
                    <a:pt x="145" y="30"/>
                    <a:pt x="150" y="34"/>
                  </a:cubicBezTo>
                  <a:cubicBezTo>
                    <a:pt x="152" y="36"/>
                    <a:pt x="153" y="38"/>
                    <a:pt x="155" y="39"/>
                  </a:cubicBezTo>
                  <a:cubicBezTo>
                    <a:pt x="158" y="42"/>
                    <a:pt x="159" y="45"/>
                    <a:pt x="160" y="48"/>
                  </a:cubicBezTo>
                  <a:cubicBezTo>
                    <a:pt x="163" y="58"/>
                    <a:pt x="166" y="68"/>
                    <a:pt x="168" y="78"/>
                  </a:cubicBezTo>
                  <a:cubicBezTo>
                    <a:pt x="170" y="92"/>
                    <a:pt x="169" y="105"/>
                    <a:pt x="162" y="118"/>
                  </a:cubicBezTo>
                  <a:cubicBezTo>
                    <a:pt x="157" y="126"/>
                    <a:pt x="151" y="134"/>
                    <a:pt x="145" y="143"/>
                  </a:cubicBezTo>
                  <a:cubicBezTo>
                    <a:pt x="134" y="152"/>
                    <a:pt x="123" y="161"/>
                    <a:pt x="108" y="164"/>
                  </a:cubicBezTo>
                  <a:cubicBezTo>
                    <a:pt x="87" y="168"/>
                    <a:pt x="67" y="166"/>
                    <a:pt x="47" y="160"/>
                  </a:cubicBezTo>
                  <a:cubicBezTo>
                    <a:pt x="39" y="157"/>
                    <a:pt x="32" y="154"/>
                    <a:pt x="25" y="150"/>
                  </a:cubicBezTo>
                  <a:cubicBezTo>
                    <a:pt x="17" y="144"/>
                    <a:pt x="10" y="137"/>
                    <a:pt x="5" y="128"/>
                  </a:cubicBezTo>
                  <a:cubicBezTo>
                    <a:pt x="2" y="122"/>
                    <a:pt x="0" y="116"/>
                    <a:pt x="1" y="109"/>
                  </a:cubicBezTo>
                  <a:cubicBezTo>
                    <a:pt x="1" y="103"/>
                    <a:pt x="1" y="97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lose/>
                  <a:moveTo>
                    <a:pt x="34" y="65"/>
                  </a:moveTo>
                  <a:cubicBezTo>
                    <a:pt x="26" y="71"/>
                    <a:pt x="20" y="78"/>
                    <a:pt x="17" y="87"/>
                  </a:cubicBezTo>
                  <a:cubicBezTo>
                    <a:pt x="13" y="94"/>
                    <a:pt x="12" y="100"/>
                    <a:pt x="15" y="107"/>
                  </a:cubicBezTo>
                  <a:cubicBezTo>
                    <a:pt x="15" y="108"/>
                    <a:pt x="16" y="109"/>
                    <a:pt x="17" y="110"/>
                  </a:cubicBezTo>
                  <a:cubicBezTo>
                    <a:pt x="18" y="106"/>
                    <a:pt x="19" y="104"/>
                    <a:pt x="19" y="101"/>
                  </a:cubicBezTo>
                  <a:cubicBezTo>
                    <a:pt x="20" y="97"/>
                    <a:pt x="21" y="93"/>
                    <a:pt x="23" y="89"/>
                  </a:cubicBezTo>
                  <a:cubicBezTo>
                    <a:pt x="26" y="84"/>
                    <a:pt x="28" y="80"/>
                    <a:pt x="32" y="76"/>
                  </a:cubicBezTo>
                  <a:cubicBezTo>
                    <a:pt x="33" y="74"/>
                    <a:pt x="34" y="72"/>
                    <a:pt x="35" y="69"/>
                  </a:cubicBezTo>
                  <a:cubicBezTo>
                    <a:pt x="35" y="68"/>
                    <a:pt x="34" y="67"/>
                    <a:pt x="34" y="65"/>
                  </a:cubicBezTo>
                  <a:close/>
                  <a:moveTo>
                    <a:pt x="37" y="146"/>
                  </a:moveTo>
                  <a:cubicBezTo>
                    <a:pt x="39" y="140"/>
                    <a:pt x="39" y="135"/>
                    <a:pt x="38" y="129"/>
                  </a:cubicBezTo>
                  <a:cubicBezTo>
                    <a:pt x="37" y="128"/>
                    <a:pt x="36" y="126"/>
                    <a:pt x="35" y="125"/>
                  </a:cubicBezTo>
                  <a:cubicBezTo>
                    <a:pt x="33" y="124"/>
                    <a:pt x="32" y="122"/>
                    <a:pt x="30" y="121"/>
                  </a:cubicBezTo>
                  <a:cubicBezTo>
                    <a:pt x="28" y="119"/>
                    <a:pt x="25" y="120"/>
                    <a:pt x="25" y="123"/>
                  </a:cubicBezTo>
                  <a:cubicBezTo>
                    <a:pt x="24" y="127"/>
                    <a:pt x="24" y="131"/>
                    <a:pt x="25" y="135"/>
                  </a:cubicBezTo>
                  <a:cubicBezTo>
                    <a:pt x="25" y="139"/>
                    <a:pt x="27" y="139"/>
                    <a:pt x="32" y="137"/>
                  </a:cubicBezTo>
                  <a:cubicBezTo>
                    <a:pt x="32" y="135"/>
                    <a:pt x="30" y="133"/>
                    <a:pt x="32" y="130"/>
                  </a:cubicBezTo>
                  <a:cubicBezTo>
                    <a:pt x="35" y="133"/>
                    <a:pt x="33" y="136"/>
                    <a:pt x="34" y="138"/>
                  </a:cubicBezTo>
                  <a:cubicBezTo>
                    <a:pt x="34" y="141"/>
                    <a:pt x="33" y="144"/>
                    <a:pt x="37" y="146"/>
                  </a:cubicBezTo>
                  <a:close/>
                  <a:moveTo>
                    <a:pt x="23" y="52"/>
                  </a:moveTo>
                  <a:cubicBezTo>
                    <a:pt x="19" y="50"/>
                    <a:pt x="17" y="51"/>
                    <a:pt x="17" y="54"/>
                  </a:cubicBezTo>
                  <a:cubicBezTo>
                    <a:pt x="15" y="60"/>
                    <a:pt x="14" y="65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1" y="78"/>
                    <a:pt x="11" y="79"/>
                    <a:pt x="12" y="80"/>
                  </a:cubicBezTo>
                  <a:cubicBezTo>
                    <a:pt x="12" y="81"/>
                    <a:pt x="13" y="82"/>
                    <a:pt x="14" y="82"/>
                  </a:cubicBezTo>
                  <a:cubicBezTo>
                    <a:pt x="15" y="82"/>
                    <a:pt x="16" y="81"/>
                    <a:pt x="16" y="80"/>
                  </a:cubicBezTo>
                  <a:cubicBezTo>
                    <a:pt x="19" y="71"/>
                    <a:pt x="21" y="62"/>
                    <a:pt x="23" y="52"/>
                  </a:cubicBezTo>
                  <a:close/>
                  <a:moveTo>
                    <a:pt x="63" y="156"/>
                  </a:moveTo>
                  <a:cubicBezTo>
                    <a:pt x="64" y="156"/>
                    <a:pt x="64" y="156"/>
                    <a:pt x="65" y="156"/>
                  </a:cubicBezTo>
                  <a:cubicBezTo>
                    <a:pt x="65" y="154"/>
                    <a:pt x="66" y="152"/>
                    <a:pt x="66" y="150"/>
                  </a:cubicBezTo>
                  <a:cubicBezTo>
                    <a:pt x="66" y="149"/>
                    <a:pt x="65" y="148"/>
                    <a:pt x="64" y="148"/>
                  </a:cubicBezTo>
                  <a:cubicBezTo>
                    <a:pt x="63" y="148"/>
                    <a:pt x="61" y="149"/>
                    <a:pt x="61" y="150"/>
                  </a:cubicBezTo>
                  <a:cubicBezTo>
                    <a:pt x="62" y="152"/>
                    <a:pt x="62" y="154"/>
                    <a:pt x="63" y="156"/>
                  </a:cubicBezTo>
                  <a:close/>
                </a:path>
              </a:pathLst>
            </a:custGeom>
            <a:solidFill>
              <a:srgbClr val="FF0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85"/>
            <p:cNvSpPr>
              <a:spLocks noEditPoints="1"/>
            </p:cNvSpPr>
            <p:nvPr/>
          </p:nvSpPr>
          <p:spPr bwMode="auto">
            <a:xfrm>
              <a:off x="3656013" y="4964113"/>
              <a:ext cx="542925" cy="538163"/>
            </a:xfrm>
            <a:custGeom>
              <a:avLst/>
              <a:gdLst>
                <a:gd name="T0" fmla="*/ 0 w 194"/>
                <a:gd name="T1" fmla="*/ 101 h 192"/>
                <a:gd name="T2" fmla="*/ 0 w 194"/>
                <a:gd name="T3" fmla="*/ 77 h 192"/>
                <a:gd name="T4" fmla="*/ 5 w 194"/>
                <a:gd name="T5" fmla="*/ 61 h 192"/>
                <a:gd name="T6" fmla="*/ 13 w 194"/>
                <a:gd name="T7" fmla="*/ 49 h 192"/>
                <a:gd name="T8" fmla="*/ 29 w 194"/>
                <a:gd name="T9" fmla="*/ 32 h 192"/>
                <a:gd name="T10" fmla="*/ 35 w 194"/>
                <a:gd name="T11" fmla="*/ 24 h 192"/>
                <a:gd name="T12" fmla="*/ 38 w 194"/>
                <a:gd name="T13" fmla="*/ 21 h 192"/>
                <a:gd name="T14" fmla="*/ 71 w 194"/>
                <a:gd name="T15" fmla="*/ 4 h 192"/>
                <a:gd name="T16" fmla="*/ 97 w 194"/>
                <a:gd name="T17" fmla="*/ 1 h 192"/>
                <a:gd name="T18" fmla="*/ 129 w 194"/>
                <a:gd name="T19" fmla="*/ 8 h 192"/>
                <a:gd name="T20" fmla="*/ 156 w 194"/>
                <a:gd name="T21" fmla="*/ 23 h 192"/>
                <a:gd name="T22" fmla="*/ 170 w 194"/>
                <a:gd name="T23" fmla="*/ 36 h 192"/>
                <a:gd name="T24" fmla="*/ 187 w 194"/>
                <a:gd name="T25" fmla="*/ 64 h 192"/>
                <a:gd name="T26" fmla="*/ 193 w 194"/>
                <a:gd name="T27" fmla="*/ 95 h 192"/>
                <a:gd name="T28" fmla="*/ 179 w 194"/>
                <a:gd name="T29" fmla="*/ 145 h 192"/>
                <a:gd name="T30" fmla="*/ 177 w 194"/>
                <a:gd name="T31" fmla="*/ 148 h 192"/>
                <a:gd name="T32" fmla="*/ 150 w 194"/>
                <a:gd name="T33" fmla="*/ 176 h 192"/>
                <a:gd name="T34" fmla="*/ 130 w 194"/>
                <a:gd name="T35" fmla="*/ 186 h 192"/>
                <a:gd name="T36" fmla="*/ 56 w 194"/>
                <a:gd name="T37" fmla="*/ 183 h 192"/>
                <a:gd name="T38" fmla="*/ 31 w 194"/>
                <a:gd name="T39" fmla="*/ 172 h 192"/>
                <a:gd name="T40" fmla="*/ 14 w 194"/>
                <a:gd name="T41" fmla="*/ 156 h 192"/>
                <a:gd name="T42" fmla="*/ 2 w 194"/>
                <a:gd name="T43" fmla="*/ 136 h 192"/>
                <a:gd name="T44" fmla="*/ 0 w 194"/>
                <a:gd name="T45" fmla="*/ 126 h 192"/>
                <a:gd name="T46" fmla="*/ 0 w 194"/>
                <a:gd name="T47" fmla="*/ 101 h 192"/>
                <a:gd name="T48" fmla="*/ 0 w 194"/>
                <a:gd name="T49" fmla="*/ 101 h 192"/>
                <a:gd name="T50" fmla="*/ 13 w 194"/>
                <a:gd name="T51" fmla="*/ 102 h 192"/>
                <a:gd name="T52" fmla="*/ 13 w 194"/>
                <a:gd name="T53" fmla="*/ 102 h 192"/>
                <a:gd name="T54" fmla="*/ 13 w 194"/>
                <a:gd name="T55" fmla="*/ 120 h 192"/>
                <a:gd name="T56" fmla="*/ 17 w 194"/>
                <a:gd name="T57" fmla="*/ 139 h 192"/>
                <a:gd name="T58" fmla="*/ 37 w 194"/>
                <a:gd name="T59" fmla="*/ 161 h 192"/>
                <a:gd name="T60" fmla="*/ 59 w 194"/>
                <a:gd name="T61" fmla="*/ 171 h 192"/>
                <a:gd name="T62" fmla="*/ 120 w 194"/>
                <a:gd name="T63" fmla="*/ 175 h 192"/>
                <a:gd name="T64" fmla="*/ 157 w 194"/>
                <a:gd name="T65" fmla="*/ 154 h 192"/>
                <a:gd name="T66" fmla="*/ 174 w 194"/>
                <a:gd name="T67" fmla="*/ 129 h 192"/>
                <a:gd name="T68" fmla="*/ 180 w 194"/>
                <a:gd name="T69" fmla="*/ 89 h 192"/>
                <a:gd name="T70" fmla="*/ 172 w 194"/>
                <a:gd name="T71" fmla="*/ 59 h 192"/>
                <a:gd name="T72" fmla="*/ 167 w 194"/>
                <a:gd name="T73" fmla="*/ 50 h 192"/>
                <a:gd name="T74" fmla="*/ 162 w 194"/>
                <a:gd name="T75" fmla="*/ 45 h 192"/>
                <a:gd name="T76" fmla="*/ 149 w 194"/>
                <a:gd name="T77" fmla="*/ 33 h 192"/>
                <a:gd name="T78" fmla="*/ 125 w 194"/>
                <a:gd name="T79" fmla="*/ 19 h 192"/>
                <a:gd name="T80" fmla="*/ 96 w 194"/>
                <a:gd name="T81" fmla="*/ 12 h 192"/>
                <a:gd name="T82" fmla="*/ 72 w 194"/>
                <a:gd name="T83" fmla="*/ 14 h 192"/>
                <a:gd name="T84" fmla="*/ 61 w 194"/>
                <a:gd name="T85" fmla="*/ 20 h 192"/>
                <a:gd name="T86" fmla="*/ 57 w 194"/>
                <a:gd name="T87" fmla="*/ 24 h 192"/>
                <a:gd name="T88" fmla="*/ 36 w 194"/>
                <a:gd name="T89" fmla="*/ 42 h 192"/>
                <a:gd name="T90" fmla="*/ 23 w 194"/>
                <a:gd name="T91" fmla="*/ 56 h 192"/>
                <a:gd name="T92" fmla="*/ 16 w 194"/>
                <a:gd name="T93" fmla="*/ 67 h 192"/>
                <a:gd name="T94" fmla="*/ 13 w 194"/>
                <a:gd name="T95" fmla="*/ 78 h 192"/>
                <a:gd name="T96" fmla="*/ 13 w 194"/>
                <a:gd name="T97" fmla="*/ 10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4" h="192">
                  <a:moveTo>
                    <a:pt x="0" y="101"/>
                  </a:moveTo>
                  <a:cubicBezTo>
                    <a:pt x="0" y="93"/>
                    <a:pt x="0" y="85"/>
                    <a:pt x="0" y="77"/>
                  </a:cubicBezTo>
                  <a:cubicBezTo>
                    <a:pt x="0" y="71"/>
                    <a:pt x="2" y="66"/>
                    <a:pt x="5" y="61"/>
                  </a:cubicBezTo>
                  <a:cubicBezTo>
                    <a:pt x="8" y="57"/>
                    <a:pt x="10" y="53"/>
                    <a:pt x="13" y="49"/>
                  </a:cubicBezTo>
                  <a:cubicBezTo>
                    <a:pt x="17" y="42"/>
                    <a:pt x="23" y="37"/>
                    <a:pt x="29" y="32"/>
                  </a:cubicBezTo>
                  <a:cubicBezTo>
                    <a:pt x="31" y="30"/>
                    <a:pt x="34" y="28"/>
                    <a:pt x="35" y="24"/>
                  </a:cubicBezTo>
                  <a:cubicBezTo>
                    <a:pt x="36" y="23"/>
                    <a:pt x="37" y="22"/>
                    <a:pt x="38" y="21"/>
                  </a:cubicBezTo>
                  <a:cubicBezTo>
                    <a:pt x="47" y="13"/>
                    <a:pt x="58" y="6"/>
                    <a:pt x="71" y="4"/>
                  </a:cubicBezTo>
                  <a:cubicBezTo>
                    <a:pt x="79" y="3"/>
                    <a:pt x="88" y="2"/>
                    <a:pt x="97" y="1"/>
                  </a:cubicBezTo>
                  <a:cubicBezTo>
                    <a:pt x="108" y="0"/>
                    <a:pt x="119" y="3"/>
                    <a:pt x="129" y="8"/>
                  </a:cubicBezTo>
                  <a:cubicBezTo>
                    <a:pt x="138" y="12"/>
                    <a:pt x="147" y="18"/>
                    <a:pt x="156" y="23"/>
                  </a:cubicBezTo>
                  <a:cubicBezTo>
                    <a:pt x="161" y="27"/>
                    <a:pt x="165" y="32"/>
                    <a:pt x="170" y="36"/>
                  </a:cubicBezTo>
                  <a:cubicBezTo>
                    <a:pt x="182" y="48"/>
                    <a:pt x="182" y="48"/>
                    <a:pt x="187" y="64"/>
                  </a:cubicBezTo>
                  <a:cubicBezTo>
                    <a:pt x="190" y="74"/>
                    <a:pt x="192" y="85"/>
                    <a:pt x="193" y="95"/>
                  </a:cubicBezTo>
                  <a:cubicBezTo>
                    <a:pt x="194" y="114"/>
                    <a:pt x="190" y="130"/>
                    <a:pt x="179" y="145"/>
                  </a:cubicBezTo>
                  <a:cubicBezTo>
                    <a:pt x="178" y="146"/>
                    <a:pt x="178" y="147"/>
                    <a:pt x="177" y="148"/>
                  </a:cubicBezTo>
                  <a:cubicBezTo>
                    <a:pt x="166" y="165"/>
                    <a:pt x="166" y="165"/>
                    <a:pt x="150" y="176"/>
                  </a:cubicBezTo>
                  <a:cubicBezTo>
                    <a:pt x="144" y="181"/>
                    <a:pt x="137" y="184"/>
                    <a:pt x="130" y="186"/>
                  </a:cubicBezTo>
                  <a:cubicBezTo>
                    <a:pt x="105" y="192"/>
                    <a:pt x="80" y="191"/>
                    <a:pt x="56" y="183"/>
                  </a:cubicBezTo>
                  <a:cubicBezTo>
                    <a:pt x="47" y="181"/>
                    <a:pt x="39" y="177"/>
                    <a:pt x="31" y="172"/>
                  </a:cubicBezTo>
                  <a:cubicBezTo>
                    <a:pt x="24" y="168"/>
                    <a:pt x="19" y="162"/>
                    <a:pt x="14" y="156"/>
                  </a:cubicBezTo>
                  <a:cubicBezTo>
                    <a:pt x="8" y="151"/>
                    <a:pt x="5" y="143"/>
                    <a:pt x="2" y="136"/>
                  </a:cubicBezTo>
                  <a:cubicBezTo>
                    <a:pt x="1" y="133"/>
                    <a:pt x="0" y="130"/>
                    <a:pt x="0" y="126"/>
                  </a:cubicBezTo>
                  <a:cubicBezTo>
                    <a:pt x="0" y="118"/>
                    <a:pt x="0" y="110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lose/>
                  <a:moveTo>
                    <a:pt x="13" y="102"/>
                  </a:moveTo>
                  <a:cubicBezTo>
                    <a:pt x="13" y="102"/>
                    <a:pt x="13" y="102"/>
                    <a:pt x="13" y="102"/>
                  </a:cubicBezTo>
                  <a:cubicBezTo>
                    <a:pt x="13" y="108"/>
                    <a:pt x="13" y="114"/>
                    <a:pt x="13" y="120"/>
                  </a:cubicBezTo>
                  <a:cubicBezTo>
                    <a:pt x="12" y="127"/>
                    <a:pt x="14" y="133"/>
                    <a:pt x="17" y="139"/>
                  </a:cubicBezTo>
                  <a:cubicBezTo>
                    <a:pt x="22" y="148"/>
                    <a:pt x="29" y="155"/>
                    <a:pt x="37" y="161"/>
                  </a:cubicBezTo>
                  <a:cubicBezTo>
                    <a:pt x="44" y="165"/>
                    <a:pt x="51" y="168"/>
                    <a:pt x="59" y="171"/>
                  </a:cubicBezTo>
                  <a:cubicBezTo>
                    <a:pt x="79" y="177"/>
                    <a:pt x="99" y="179"/>
                    <a:pt x="120" y="175"/>
                  </a:cubicBezTo>
                  <a:cubicBezTo>
                    <a:pt x="135" y="172"/>
                    <a:pt x="146" y="163"/>
                    <a:pt x="157" y="154"/>
                  </a:cubicBezTo>
                  <a:cubicBezTo>
                    <a:pt x="163" y="145"/>
                    <a:pt x="169" y="137"/>
                    <a:pt x="174" y="129"/>
                  </a:cubicBezTo>
                  <a:cubicBezTo>
                    <a:pt x="181" y="116"/>
                    <a:pt x="182" y="103"/>
                    <a:pt x="180" y="89"/>
                  </a:cubicBezTo>
                  <a:cubicBezTo>
                    <a:pt x="178" y="79"/>
                    <a:pt x="175" y="69"/>
                    <a:pt x="172" y="59"/>
                  </a:cubicBezTo>
                  <a:cubicBezTo>
                    <a:pt x="171" y="56"/>
                    <a:pt x="170" y="53"/>
                    <a:pt x="167" y="50"/>
                  </a:cubicBezTo>
                  <a:cubicBezTo>
                    <a:pt x="165" y="49"/>
                    <a:pt x="164" y="47"/>
                    <a:pt x="162" y="45"/>
                  </a:cubicBezTo>
                  <a:cubicBezTo>
                    <a:pt x="157" y="41"/>
                    <a:pt x="154" y="36"/>
                    <a:pt x="149" y="33"/>
                  </a:cubicBezTo>
                  <a:cubicBezTo>
                    <a:pt x="141" y="28"/>
                    <a:pt x="133" y="23"/>
                    <a:pt x="125" y="19"/>
                  </a:cubicBezTo>
                  <a:cubicBezTo>
                    <a:pt x="116" y="14"/>
                    <a:pt x="107" y="11"/>
                    <a:pt x="96" y="12"/>
                  </a:cubicBezTo>
                  <a:cubicBezTo>
                    <a:pt x="88" y="12"/>
                    <a:pt x="80" y="13"/>
                    <a:pt x="72" y="14"/>
                  </a:cubicBezTo>
                  <a:cubicBezTo>
                    <a:pt x="67" y="15"/>
                    <a:pt x="63" y="16"/>
                    <a:pt x="61" y="20"/>
                  </a:cubicBezTo>
                  <a:cubicBezTo>
                    <a:pt x="60" y="22"/>
                    <a:pt x="58" y="23"/>
                    <a:pt x="57" y="24"/>
                  </a:cubicBezTo>
                  <a:cubicBezTo>
                    <a:pt x="49" y="29"/>
                    <a:pt x="43" y="36"/>
                    <a:pt x="36" y="42"/>
                  </a:cubicBezTo>
                  <a:cubicBezTo>
                    <a:pt x="31" y="46"/>
                    <a:pt x="26" y="51"/>
                    <a:pt x="23" y="56"/>
                  </a:cubicBezTo>
                  <a:cubicBezTo>
                    <a:pt x="21" y="60"/>
                    <a:pt x="19" y="64"/>
                    <a:pt x="16" y="67"/>
                  </a:cubicBezTo>
                  <a:cubicBezTo>
                    <a:pt x="14" y="70"/>
                    <a:pt x="13" y="74"/>
                    <a:pt x="13" y="78"/>
                  </a:cubicBezTo>
                  <a:cubicBezTo>
                    <a:pt x="13" y="86"/>
                    <a:pt x="13" y="94"/>
                    <a:pt x="13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86"/>
            <p:cNvSpPr/>
            <p:nvPr/>
          </p:nvSpPr>
          <p:spPr bwMode="auto">
            <a:xfrm>
              <a:off x="3722688" y="5176838"/>
              <a:ext cx="63500" cy="125413"/>
            </a:xfrm>
            <a:custGeom>
              <a:avLst/>
              <a:gdLst>
                <a:gd name="T0" fmla="*/ 22 w 23"/>
                <a:gd name="T1" fmla="*/ 0 h 45"/>
                <a:gd name="T2" fmla="*/ 23 w 23"/>
                <a:gd name="T3" fmla="*/ 4 h 45"/>
                <a:gd name="T4" fmla="*/ 20 w 23"/>
                <a:gd name="T5" fmla="*/ 11 h 45"/>
                <a:gd name="T6" fmla="*/ 11 w 23"/>
                <a:gd name="T7" fmla="*/ 24 h 45"/>
                <a:gd name="T8" fmla="*/ 7 w 23"/>
                <a:gd name="T9" fmla="*/ 36 h 45"/>
                <a:gd name="T10" fmla="*/ 5 w 23"/>
                <a:gd name="T11" fmla="*/ 45 h 45"/>
                <a:gd name="T12" fmla="*/ 3 w 23"/>
                <a:gd name="T13" fmla="*/ 42 h 45"/>
                <a:gd name="T14" fmla="*/ 5 w 23"/>
                <a:gd name="T15" fmla="*/ 22 h 45"/>
                <a:gd name="T16" fmla="*/ 22 w 2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5">
                  <a:moveTo>
                    <a:pt x="22" y="0"/>
                  </a:moveTo>
                  <a:cubicBezTo>
                    <a:pt x="22" y="2"/>
                    <a:pt x="23" y="3"/>
                    <a:pt x="23" y="4"/>
                  </a:cubicBezTo>
                  <a:cubicBezTo>
                    <a:pt x="22" y="7"/>
                    <a:pt x="21" y="9"/>
                    <a:pt x="20" y="11"/>
                  </a:cubicBezTo>
                  <a:cubicBezTo>
                    <a:pt x="16" y="15"/>
                    <a:pt x="14" y="19"/>
                    <a:pt x="11" y="24"/>
                  </a:cubicBezTo>
                  <a:cubicBezTo>
                    <a:pt x="9" y="28"/>
                    <a:pt x="8" y="32"/>
                    <a:pt x="7" y="36"/>
                  </a:cubicBezTo>
                  <a:cubicBezTo>
                    <a:pt x="7" y="39"/>
                    <a:pt x="6" y="41"/>
                    <a:pt x="5" y="45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0" y="35"/>
                    <a:pt x="1" y="29"/>
                    <a:pt x="5" y="22"/>
                  </a:cubicBezTo>
                  <a:cubicBezTo>
                    <a:pt x="8" y="13"/>
                    <a:pt x="14" y="6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87"/>
            <p:cNvSpPr/>
            <p:nvPr/>
          </p:nvSpPr>
          <p:spPr bwMode="auto">
            <a:xfrm>
              <a:off x="3756025" y="5327650"/>
              <a:ext cx="42863" cy="76200"/>
            </a:xfrm>
            <a:custGeom>
              <a:avLst/>
              <a:gdLst>
                <a:gd name="T0" fmla="*/ 13 w 15"/>
                <a:gd name="T1" fmla="*/ 27 h 27"/>
                <a:gd name="T2" fmla="*/ 10 w 15"/>
                <a:gd name="T3" fmla="*/ 19 h 27"/>
                <a:gd name="T4" fmla="*/ 8 w 15"/>
                <a:gd name="T5" fmla="*/ 11 h 27"/>
                <a:gd name="T6" fmla="*/ 8 w 15"/>
                <a:gd name="T7" fmla="*/ 18 h 27"/>
                <a:gd name="T8" fmla="*/ 1 w 15"/>
                <a:gd name="T9" fmla="*/ 16 h 27"/>
                <a:gd name="T10" fmla="*/ 1 w 15"/>
                <a:gd name="T11" fmla="*/ 4 h 27"/>
                <a:gd name="T12" fmla="*/ 6 w 15"/>
                <a:gd name="T13" fmla="*/ 2 h 27"/>
                <a:gd name="T14" fmla="*/ 11 w 15"/>
                <a:gd name="T15" fmla="*/ 6 h 27"/>
                <a:gd name="T16" fmla="*/ 14 w 15"/>
                <a:gd name="T17" fmla="*/ 10 h 27"/>
                <a:gd name="T18" fmla="*/ 13 w 15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7">
                  <a:moveTo>
                    <a:pt x="13" y="27"/>
                  </a:moveTo>
                  <a:cubicBezTo>
                    <a:pt x="9" y="25"/>
                    <a:pt x="10" y="22"/>
                    <a:pt x="10" y="19"/>
                  </a:cubicBezTo>
                  <a:cubicBezTo>
                    <a:pt x="9" y="17"/>
                    <a:pt x="11" y="14"/>
                    <a:pt x="8" y="11"/>
                  </a:cubicBezTo>
                  <a:cubicBezTo>
                    <a:pt x="6" y="14"/>
                    <a:pt x="8" y="16"/>
                    <a:pt x="8" y="18"/>
                  </a:cubicBezTo>
                  <a:cubicBezTo>
                    <a:pt x="3" y="20"/>
                    <a:pt x="1" y="20"/>
                    <a:pt x="1" y="16"/>
                  </a:cubicBezTo>
                  <a:cubicBezTo>
                    <a:pt x="0" y="12"/>
                    <a:pt x="0" y="8"/>
                    <a:pt x="1" y="4"/>
                  </a:cubicBezTo>
                  <a:cubicBezTo>
                    <a:pt x="1" y="1"/>
                    <a:pt x="4" y="0"/>
                    <a:pt x="6" y="2"/>
                  </a:cubicBezTo>
                  <a:cubicBezTo>
                    <a:pt x="8" y="3"/>
                    <a:pt x="9" y="5"/>
                    <a:pt x="11" y="6"/>
                  </a:cubicBezTo>
                  <a:cubicBezTo>
                    <a:pt x="12" y="7"/>
                    <a:pt x="13" y="9"/>
                    <a:pt x="14" y="10"/>
                  </a:cubicBezTo>
                  <a:cubicBezTo>
                    <a:pt x="15" y="16"/>
                    <a:pt x="15" y="21"/>
                    <a:pt x="1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88"/>
            <p:cNvSpPr/>
            <p:nvPr/>
          </p:nvSpPr>
          <p:spPr bwMode="auto">
            <a:xfrm>
              <a:off x="3719513" y="5133975"/>
              <a:ext cx="33338" cy="90488"/>
            </a:xfrm>
            <a:custGeom>
              <a:avLst/>
              <a:gdLst>
                <a:gd name="T0" fmla="*/ 12 w 12"/>
                <a:gd name="T1" fmla="*/ 2 h 32"/>
                <a:gd name="T2" fmla="*/ 5 w 12"/>
                <a:gd name="T3" fmla="*/ 30 h 32"/>
                <a:gd name="T4" fmla="*/ 3 w 12"/>
                <a:gd name="T5" fmla="*/ 32 h 32"/>
                <a:gd name="T6" fmla="*/ 1 w 12"/>
                <a:gd name="T7" fmla="*/ 30 h 32"/>
                <a:gd name="T8" fmla="*/ 1 w 12"/>
                <a:gd name="T9" fmla="*/ 27 h 32"/>
                <a:gd name="T10" fmla="*/ 2 w 12"/>
                <a:gd name="T11" fmla="*/ 21 h 32"/>
                <a:gd name="T12" fmla="*/ 6 w 12"/>
                <a:gd name="T13" fmla="*/ 4 h 32"/>
                <a:gd name="T14" fmla="*/ 12 w 12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2">
                  <a:moveTo>
                    <a:pt x="12" y="2"/>
                  </a:moveTo>
                  <a:cubicBezTo>
                    <a:pt x="10" y="12"/>
                    <a:pt x="8" y="21"/>
                    <a:pt x="5" y="30"/>
                  </a:cubicBezTo>
                  <a:cubicBezTo>
                    <a:pt x="5" y="31"/>
                    <a:pt x="4" y="32"/>
                    <a:pt x="3" y="32"/>
                  </a:cubicBezTo>
                  <a:cubicBezTo>
                    <a:pt x="2" y="32"/>
                    <a:pt x="1" y="31"/>
                    <a:pt x="1" y="30"/>
                  </a:cubicBezTo>
                  <a:cubicBezTo>
                    <a:pt x="0" y="29"/>
                    <a:pt x="0" y="28"/>
                    <a:pt x="1" y="27"/>
                  </a:cubicBezTo>
                  <a:cubicBezTo>
                    <a:pt x="1" y="25"/>
                    <a:pt x="1" y="23"/>
                    <a:pt x="2" y="21"/>
                  </a:cubicBezTo>
                  <a:cubicBezTo>
                    <a:pt x="3" y="15"/>
                    <a:pt x="4" y="10"/>
                    <a:pt x="6" y="4"/>
                  </a:cubicBezTo>
                  <a:cubicBezTo>
                    <a:pt x="6" y="1"/>
                    <a:pt x="8" y="0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89"/>
            <p:cNvSpPr/>
            <p:nvPr/>
          </p:nvSpPr>
          <p:spPr bwMode="auto">
            <a:xfrm>
              <a:off x="3859213" y="5408613"/>
              <a:ext cx="14288" cy="23813"/>
            </a:xfrm>
            <a:custGeom>
              <a:avLst/>
              <a:gdLst>
                <a:gd name="T0" fmla="*/ 2 w 5"/>
                <a:gd name="T1" fmla="*/ 8 h 8"/>
                <a:gd name="T2" fmla="*/ 0 w 5"/>
                <a:gd name="T3" fmla="*/ 2 h 8"/>
                <a:gd name="T4" fmla="*/ 3 w 5"/>
                <a:gd name="T5" fmla="*/ 0 h 8"/>
                <a:gd name="T6" fmla="*/ 5 w 5"/>
                <a:gd name="T7" fmla="*/ 2 h 8"/>
                <a:gd name="T8" fmla="*/ 4 w 5"/>
                <a:gd name="T9" fmla="*/ 8 h 8"/>
                <a:gd name="T10" fmla="*/ 2 w 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2" y="8"/>
                  </a:moveTo>
                  <a:cubicBezTo>
                    <a:pt x="1" y="6"/>
                    <a:pt x="1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4" y="6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0298641" y="1431782"/>
            <a:ext cx="539750" cy="557213"/>
            <a:chOff x="79375" y="939800"/>
            <a:chExt cx="539750" cy="557213"/>
          </a:xfrm>
        </p:grpSpPr>
        <p:sp>
          <p:nvSpPr>
            <p:cNvPr id="70" name="Freeform 90"/>
            <p:cNvSpPr>
              <a:spLocks noEditPoints="1"/>
            </p:cNvSpPr>
            <p:nvPr/>
          </p:nvSpPr>
          <p:spPr bwMode="auto">
            <a:xfrm>
              <a:off x="112713" y="976313"/>
              <a:ext cx="476250" cy="484188"/>
            </a:xfrm>
            <a:custGeom>
              <a:avLst/>
              <a:gdLst>
                <a:gd name="T0" fmla="*/ 103 w 170"/>
                <a:gd name="T1" fmla="*/ 8 h 173"/>
                <a:gd name="T2" fmla="*/ 126 w 170"/>
                <a:gd name="T3" fmla="*/ 15 h 173"/>
                <a:gd name="T4" fmla="*/ 135 w 170"/>
                <a:gd name="T5" fmla="*/ 22 h 173"/>
                <a:gd name="T6" fmla="*/ 144 w 170"/>
                <a:gd name="T7" fmla="*/ 32 h 173"/>
                <a:gd name="T8" fmla="*/ 153 w 170"/>
                <a:gd name="T9" fmla="*/ 48 h 173"/>
                <a:gd name="T10" fmla="*/ 164 w 170"/>
                <a:gd name="T11" fmla="*/ 73 h 173"/>
                <a:gd name="T12" fmla="*/ 167 w 170"/>
                <a:gd name="T13" fmla="*/ 78 h 173"/>
                <a:gd name="T14" fmla="*/ 169 w 170"/>
                <a:gd name="T15" fmla="*/ 91 h 173"/>
                <a:gd name="T16" fmla="*/ 164 w 170"/>
                <a:gd name="T17" fmla="*/ 115 h 173"/>
                <a:gd name="T18" fmla="*/ 149 w 170"/>
                <a:gd name="T19" fmla="*/ 141 h 173"/>
                <a:gd name="T20" fmla="*/ 128 w 170"/>
                <a:gd name="T21" fmla="*/ 159 h 173"/>
                <a:gd name="T22" fmla="*/ 113 w 170"/>
                <a:gd name="T23" fmla="*/ 167 h 173"/>
                <a:gd name="T24" fmla="*/ 106 w 170"/>
                <a:gd name="T25" fmla="*/ 171 h 173"/>
                <a:gd name="T26" fmla="*/ 97 w 170"/>
                <a:gd name="T27" fmla="*/ 173 h 173"/>
                <a:gd name="T28" fmla="*/ 66 w 170"/>
                <a:gd name="T29" fmla="*/ 171 h 173"/>
                <a:gd name="T30" fmla="*/ 29 w 170"/>
                <a:gd name="T31" fmla="*/ 154 h 173"/>
                <a:gd name="T32" fmla="*/ 10 w 170"/>
                <a:gd name="T33" fmla="*/ 131 h 173"/>
                <a:gd name="T34" fmla="*/ 2 w 170"/>
                <a:gd name="T35" fmla="*/ 89 h 173"/>
                <a:gd name="T36" fmla="*/ 24 w 170"/>
                <a:gd name="T37" fmla="*/ 32 h 173"/>
                <a:gd name="T38" fmla="*/ 40 w 170"/>
                <a:gd name="T39" fmla="*/ 14 h 173"/>
                <a:gd name="T40" fmla="*/ 66 w 170"/>
                <a:gd name="T41" fmla="*/ 2 h 173"/>
                <a:gd name="T42" fmla="*/ 85 w 170"/>
                <a:gd name="T43" fmla="*/ 3 h 173"/>
                <a:gd name="T44" fmla="*/ 103 w 170"/>
                <a:gd name="T45" fmla="*/ 8 h 173"/>
                <a:gd name="T46" fmla="*/ 103 w 170"/>
                <a:gd name="T47" fmla="*/ 8 h 173"/>
                <a:gd name="T48" fmla="*/ 118 w 170"/>
                <a:gd name="T49" fmla="*/ 47 h 173"/>
                <a:gd name="T50" fmla="*/ 102 w 170"/>
                <a:gd name="T51" fmla="*/ 25 h 173"/>
                <a:gd name="T52" fmla="*/ 83 w 170"/>
                <a:gd name="T53" fmla="*/ 17 h 173"/>
                <a:gd name="T54" fmla="*/ 80 w 170"/>
                <a:gd name="T55" fmla="*/ 19 h 173"/>
                <a:gd name="T56" fmla="*/ 88 w 170"/>
                <a:gd name="T57" fmla="*/ 23 h 173"/>
                <a:gd name="T58" fmla="*/ 98 w 170"/>
                <a:gd name="T59" fmla="*/ 31 h 173"/>
                <a:gd name="T60" fmla="*/ 108 w 170"/>
                <a:gd name="T61" fmla="*/ 42 h 173"/>
                <a:gd name="T62" fmla="*/ 113 w 170"/>
                <a:gd name="T63" fmla="*/ 47 h 173"/>
                <a:gd name="T64" fmla="*/ 118 w 170"/>
                <a:gd name="T65" fmla="*/ 47 h 173"/>
                <a:gd name="T66" fmla="*/ 39 w 170"/>
                <a:gd name="T67" fmla="*/ 26 h 173"/>
                <a:gd name="T68" fmla="*/ 55 w 170"/>
                <a:gd name="T69" fmla="*/ 32 h 173"/>
                <a:gd name="T70" fmla="*/ 60 w 170"/>
                <a:gd name="T71" fmla="*/ 31 h 173"/>
                <a:gd name="T72" fmla="*/ 66 w 170"/>
                <a:gd name="T73" fmla="*/ 27 h 173"/>
                <a:gd name="T74" fmla="*/ 65 w 170"/>
                <a:gd name="T75" fmla="*/ 22 h 173"/>
                <a:gd name="T76" fmla="*/ 54 w 170"/>
                <a:gd name="T77" fmla="*/ 18 h 173"/>
                <a:gd name="T78" fmla="*/ 49 w 170"/>
                <a:gd name="T79" fmla="*/ 24 h 173"/>
                <a:gd name="T80" fmla="*/ 56 w 170"/>
                <a:gd name="T81" fmla="*/ 27 h 173"/>
                <a:gd name="T82" fmla="*/ 48 w 170"/>
                <a:gd name="T83" fmla="*/ 26 h 173"/>
                <a:gd name="T84" fmla="*/ 39 w 170"/>
                <a:gd name="T85" fmla="*/ 26 h 173"/>
                <a:gd name="T86" fmla="*/ 133 w 170"/>
                <a:gd name="T87" fmla="*/ 41 h 173"/>
                <a:gd name="T88" fmla="*/ 133 w 170"/>
                <a:gd name="T89" fmla="*/ 34 h 173"/>
                <a:gd name="T90" fmla="*/ 119 w 170"/>
                <a:gd name="T91" fmla="*/ 26 h 173"/>
                <a:gd name="T92" fmla="*/ 113 w 170"/>
                <a:gd name="T93" fmla="*/ 23 h 173"/>
                <a:gd name="T94" fmla="*/ 110 w 170"/>
                <a:gd name="T95" fmla="*/ 22 h 173"/>
                <a:gd name="T96" fmla="*/ 107 w 170"/>
                <a:gd name="T97" fmla="*/ 23 h 173"/>
                <a:gd name="T98" fmla="*/ 108 w 170"/>
                <a:gd name="T99" fmla="*/ 26 h 173"/>
                <a:gd name="T100" fmla="*/ 133 w 170"/>
                <a:gd name="T101" fmla="*/ 41 h 173"/>
                <a:gd name="T102" fmla="*/ 22 w 170"/>
                <a:gd name="T103" fmla="*/ 48 h 173"/>
                <a:gd name="T104" fmla="*/ 22 w 170"/>
                <a:gd name="T105" fmla="*/ 50 h 173"/>
                <a:gd name="T106" fmla="*/ 27 w 170"/>
                <a:gd name="T107" fmla="*/ 53 h 173"/>
                <a:gd name="T108" fmla="*/ 30 w 170"/>
                <a:gd name="T109" fmla="*/ 52 h 173"/>
                <a:gd name="T110" fmla="*/ 28 w 170"/>
                <a:gd name="T111" fmla="*/ 48 h 173"/>
                <a:gd name="T112" fmla="*/ 22 w 170"/>
                <a:gd name="T113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173">
                  <a:moveTo>
                    <a:pt x="103" y="8"/>
                  </a:moveTo>
                  <a:cubicBezTo>
                    <a:pt x="111" y="11"/>
                    <a:pt x="118" y="13"/>
                    <a:pt x="126" y="15"/>
                  </a:cubicBezTo>
                  <a:cubicBezTo>
                    <a:pt x="130" y="17"/>
                    <a:pt x="133" y="19"/>
                    <a:pt x="135" y="22"/>
                  </a:cubicBezTo>
                  <a:cubicBezTo>
                    <a:pt x="138" y="25"/>
                    <a:pt x="141" y="28"/>
                    <a:pt x="144" y="32"/>
                  </a:cubicBezTo>
                  <a:cubicBezTo>
                    <a:pt x="148" y="37"/>
                    <a:pt x="150" y="42"/>
                    <a:pt x="153" y="48"/>
                  </a:cubicBezTo>
                  <a:cubicBezTo>
                    <a:pt x="157" y="56"/>
                    <a:pt x="161" y="64"/>
                    <a:pt x="164" y="73"/>
                  </a:cubicBezTo>
                  <a:cubicBezTo>
                    <a:pt x="165" y="75"/>
                    <a:pt x="165" y="77"/>
                    <a:pt x="167" y="78"/>
                  </a:cubicBezTo>
                  <a:cubicBezTo>
                    <a:pt x="170" y="82"/>
                    <a:pt x="170" y="86"/>
                    <a:pt x="169" y="91"/>
                  </a:cubicBezTo>
                  <a:cubicBezTo>
                    <a:pt x="168" y="99"/>
                    <a:pt x="166" y="107"/>
                    <a:pt x="164" y="115"/>
                  </a:cubicBezTo>
                  <a:cubicBezTo>
                    <a:pt x="162" y="125"/>
                    <a:pt x="156" y="133"/>
                    <a:pt x="149" y="141"/>
                  </a:cubicBezTo>
                  <a:cubicBezTo>
                    <a:pt x="142" y="147"/>
                    <a:pt x="135" y="153"/>
                    <a:pt x="128" y="159"/>
                  </a:cubicBezTo>
                  <a:cubicBezTo>
                    <a:pt x="124" y="162"/>
                    <a:pt x="118" y="165"/>
                    <a:pt x="113" y="167"/>
                  </a:cubicBezTo>
                  <a:cubicBezTo>
                    <a:pt x="111" y="169"/>
                    <a:pt x="108" y="170"/>
                    <a:pt x="106" y="171"/>
                  </a:cubicBezTo>
                  <a:cubicBezTo>
                    <a:pt x="103" y="173"/>
                    <a:pt x="100" y="173"/>
                    <a:pt x="97" y="173"/>
                  </a:cubicBezTo>
                  <a:cubicBezTo>
                    <a:pt x="86" y="173"/>
                    <a:pt x="76" y="173"/>
                    <a:pt x="66" y="171"/>
                  </a:cubicBezTo>
                  <a:cubicBezTo>
                    <a:pt x="52" y="169"/>
                    <a:pt x="39" y="165"/>
                    <a:pt x="29" y="154"/>
                  </a:cubicBezTo>
                  <a:cubicBezTo>
                    <a:pt x="23" y="147"/>
                    <a:pt x="17" y="138"/>
                    <a:pt x="10" y="131"/>
                  </a:cubicBezTo>
                  <a:cubicBezTo>
                    <a:pt x="5" y="117"/>
                    <a:pt x="0" y="104"/>
                    <a:pt x="2" y="89"/>
                  </a:cubicBezTo>
                  <a:cubicBezTo>
                    <a:pt x="4" y="68"/>
                    <a:pt x="12" y="49"/>
                    <a:pt x="24" y="32"/>
                  </a:cubicBezTo>
                  <a:cubicBezTo>
                    <a:pt x="28" y="25"/>
                    <a:pt x="34" y="19"/>
                    <a:pt x="40" y="14"/>
                  </a:cubicBezTo>
                  <a:cubicBezTo>
                    <a:pt x="47" y="8"/>
                    <a:pt x="56" y="4"/>
                    <a:pt x="66" y="2"/>
                  </a:cubicBezTo>
                  <a:cubicBezTo>
                    <a:pt x="73" y="0"/>
                    <a:pt x="79" y="0"/>
                    <a:pt x="85" y="3"/>
                  </a:cubicBezTo>
                  <a:cubicBezTo>
                    <a:pt x="91" y="5"/>
                    <a:pt x="97" y="7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18" y="47"/>
                  </a:moveTo>
                  <a:cubicBezTo>
                    <a:pt x="114" y="38"/>
                    <a:pt x="109" y="31"/>
                    <a:pt x="102" y="25"/>
                  </a:cubicBezTo>
                  <a:cubicBezTo>
                    <a:pt x="97" y="20"/>
                    <a:pt x="90" y="17"/>
                    <a:pt x="83" y="17"/>
                  </a:cubicBezTo>
                  <a:cubicBezTo>
                    <a:pt x="82" y="17"/>
                    <a:pt x="82" y="18"/>
                    <a:pt x="80" y="19"/>
                  </a:cubicBezTo>
                  <a:cubicBezTo>
                    <a:pt x="83" y="20"/>
                    <a:pt x="85" y="22"/>
                    <a:pt x="88" y="23"/>
                  </a:cubicBezTo>
                  <a:cubicBezTo>
                    <a:pt x="92" y="25"/>
                    <a:pt x="95" y="28"/>
                    <a:pt x="98" y="31"/>
                  </a:cubicBezTo>
                  <a:cubicBezTo>
                    <a:pt x="102" y="34"/>
                    <a:pt x="106" y="38"/>
                    <a:pt x="108" y="42"/>
                  </a:cubicBezTo>
                  <a:cubicBezTo>
                    <a:pt x="109" y="44"/>
                    <a:pt x="111" y="46"/>
                    <a:pt x="113" y="47"/>
                  </a:cubicBezTo>
                  <a:cubicBezTo>
                    <a:pt x="114" y="48"/>
                    <a:pt x="116" y="48"/>
                    <a:pt x="118" y="47"/>
                  </a:cubicBezTo>
                  <a:close/>
                  <a:moveTo>
                    <a:pt x="39" y="26"/>
                  </a:moveTo>
                  <a:cubicBezTo>
                    <a:pt x="44" y="30"/>
                    <a:pt x="50" y="32"/>
                    <a:pt x="55" y="32"/>
                  </a:cubicBezTo>
                  <a:cubicBezTo>
                    <a:pt x="57" y="32"/>
                    <a:pt x="59" y="31"/>
                    <a:pt x="60" y="31"/>
                  </a:cubicBezTo>
                  <a:cubicBezTo>
                    <a:pt x="62" y="30"/>
                    <a:pt x="64" y="28"/>
                    <a:pt x="66" y="27"/>
                  </a:cubicBezTo>
                  <a:cubicBezTo>
                    <a:pt x="68" y="26"/>
                    <a:pt x="68" y="23"/>
                    <a:pt x="65" y="22"/>
                  </a:cubicBezTo>
                  <a:cubicBezTo>
                    <a:pt x="62" y="20"/>
                    <a:pt x="58" y="19"/>
                    <a:pt x="54" y="18"/>
                  </a:cubicBezTo>
                  <a:cubicBezTo>
                    <a:pt x="50" y="17"/>
                    <a:pt x="49" y="19"/>
                    <a:pt x="49" y="24"/>
                  </a:cubicBezTo>
                  <a:cubicBezTo>
                    <a:pt x="51" y="25"/>
                    <a:pt x="54" y="24"/>
                    <a:pt x="56" y="27"/>
                  </a:cubicBezTo>
                  <a:cubicBezTo>
                    <a:pt x="53" y="28"/>
                    <a:pt x="51" y="26"/>
                    <a:pt x="48" y="26"/>
                  </a:cubicBezTo>
                  <a:cubicBezTo>
                    <a:pt x="45" y="25"/>
                    <a:pt x="43" y="23"/>
                    <a:pt x="39" y="26"/>
                  </a:cubicBezTo>
                  <a:close/>
                  <a:moveTo>
                    <a:pt x="133" y="41"/>
                  </a:moveTo>
                  <a:cubicBezTo>
                    <a:pt x="136" y="38"/>
                    <a:pt x="136" y="36"/>
                    <a:pt x="133" y="34"/>
                  </a:cubicBezTo>
                  <a:cubicBezTo>
                    <a:pt x="128" y="32"/>
                    <a:pt x="124" y="29"/>
                    <a:pt x="119" y="26"/>
                  </a:cubicBezTo>
                  <a:cubicBezTo>
                    <a:pt x="117" y="25"/>
                    <a:pt x="115" y="24"/>
                    <a:pt x="113" y="23"/>
                  </a:cubicBezTo>
                  <a:cubicBezTo>
                    <a:pt x="112" y="22"/>
                    <a:pt x="111" y="22"/>
                    <a:pt x="110" y="22"/>
                  </a:cubicBezTo>
                  <a:cubicBezTo>
                    <a:pt x="109" y="22"/>
                    <a:pt x="107" y="23"/>
                    <a:pt x="107" y="23"/>
                  </a:cubicBezTo>
                  <a:cubicBezTo>
                    <a:pt x="107" y="24"/>
                    <a:pt x="108" y="25"/>
                    <a:pt x="108" y="26"/>
                  </a:cubicBezTo>
                  <a:cubicBezTo>
                    <a:pt x="116" y="31"/>
                    <a:pt x="125" y="36"/>
                    <a:pt x="133" y="41"/>
                  </a:cubicBezTo>
                  <a:close/>
                  <a:moveTo>
                    <a:pt x="22" y="48"/>
                  </a:moveTo>
                  <a:cubicBezTo>
                    <a:pt x="22" y="49"/>
                    <a:pt x="22" y="49"/>
                    <a:pt x="22" y="50"/>
                  </a:cubicBezTo>
                  <a:cubicBezTo>
                    <a:pt x="23" y="51"/>
                    <a:pt x="25" y="52"/>
                    <a:pt x="27" y="53"/>
                  </a:cubicBezTo>
                  <a:cubicBezTo>
                    <a:pt x="28" y="53"/>
                    <a:pt x="29" y="52"/>
                    <a:pt x="30" y="52"/>
                  </a:cubicBezTo>
                  <a:cubicBezTo>
                    <a:pt x="30" y="51"/>
                    <a:pt x="29" y="49"/>
                    <a:pt x="28" y="48"/>
                  </a:cubicBezTo>
                  <a:cubicBezTo>
                    <a:pt x="26" y="48"/>
                    <a:pt x="24" y="48"/>
                    <a:pt x="22" y="48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91"/>
            <p:cNvSpPr>
              <a:spLocks noEditPoints="1"/>
            </p:cNvSpPr>
            <p:nvPr/>
          </p:nvSpPr>
          <p:spPr bwMode="auto">
            <a:xfrm>
              <a:off x="79375" y="939800"/>
              <a:ext cx="539750" cy="557213"/>
            </a:xfrm>
            <a:custGeom>
              <a:avLst/>
              <a:gdLst>
                <a:gd name="T0" fmla="*/ 119 w 193"/>
                <a:gd name="T1" fmla="*/ 10 h 199"/>
                <a:gd name="T2" fmla="*/ 143 w 193"/>
                <a:gd name="T3" fmla="*/ 17 h 199"/>
                <a:gd name="T4" fmla="*/ 156 w 193"/>
                <a:gd name="T5" fmla="*/ 26 h 199"/>
                <a:gd name="T6" fmla="*/ 166 w 193"/>
                <a:gd name="T7" fmla="*/ 37 h 199"/>
                <a:gd name="T8" fmla="*/ 177 w 193"/>
                <a:gd name="T9" fmla="*/ 57 h 199"/>
                <a:gd name="T10" fmla="*/ 182 w 193"/>
                <a:gd name="T11" fmla="*/ 66 h 199"/>
                <a:gd name="T12" fmla="*/ 184 w 193"/>
                <a:gd name="T13" fmla="*/ 69 h 199"/>
                <a:gd name="T14" fmla="*/ 191 w 193"/>
                <a:gd name="T15" fmla="*/ 106 h 199"/>
                <a:gd name="T16" fmla="*/ 186 w 193"/>
                <a:gd name="T17" fmla="*/ 132 h 199"/>
                <a:gd name="T18" fmla="*/ 170 w 193"/>
                <a:gd name="T19" fmla="*/ 160 h 199"/>
                <a:gd name="T20" fmla="*/ 147 w 193"/>
                <a:gd name="T21" fmla="*/ 181 h 199"/>
                <a:gd name="T22" fmla="*/ 131 w 193"/>
                <a:gd name="T23" fmla="*/ 191 h 199"/>
                <a:gd name="T24" fmla="*/ 99 w 193"/>
                <a:gd name="T25" fmla="*/ 199 h 199"/>
                <a:gd name="T26" fmla="*/ 68 w 193"/>
                <a:gd name="T27" fmla="*/ 195 h 199"/>
                <a:gd name="T28" fmla="*/ 24 w 193"/>
                <a:gd name="T29" fmla="*/ 167 h 199"/>
                <a:gd name="T30" fmla="*/ 22 w 193"/>
                <a:gd name="T31" fmla="*/ 164 h 199"/>
                <a:gd name="T32" fmla="*/ 3 w 193"/>
                <a:gd name="T33" fmla="*/ 130 h 199"/>
                <a:gd name="T34" fmla="*/ 0 w 193"/>
                <a:gd name="T35" fmla="*/ 108 h 199"/>
                <a:gd name="T36" fmla="*/ 24 w 193"/>
                <a:gd name="T37" fmla="*/ 38 h 199"/>
                <a:gd name="T38" fmla="*/ 42 w 193"/>
                <a:gd name="T39" fmla="*/ 18 h 199"/>
                <a:gd name="T40" fmla="*/ 63 w 193"/>
                <a:gd name="T41" fmla="*/ 6 h 199"/>
                <a:gd name="T42" fmla="*/ 86 w 193"/>
                <a:gd name="T43" fmla="*/ 1 h 199"/>
                <a:gd name="T44" fmla="*/ 95 w 193"/>
                <a:gd name="T45" fmla="*/ 2 h 199"/>
                <a:gd name="T46" fmla="*/ 119 w 193"/>
                <a:gd name="T47" fmla="*/ 9 h 199"/>
                <a:gd name="T48" fmla="*/ 119 w 193"/>
                <a:gd name="T49" fmla="*/ 10 h 199"/>
                <a:gd name="T50" fmla="*/ 115 w 193"/>
                <a:gd name="T51" fmla="*/ 21 h 199"/>
                <a:gd name="T52" fmla="*/ 115 w 193"/>
                <a:gd name="T53" fmla="*/ 21 h 199"/>
                <a:gd name="T54" fmla="*/ 97 w 193"/>
                <a:gd name="T55" fmla="*/ 16 h 199"/>
                <a:gd name="T56" fmla="*/ 78 w 193"/>
                <a:gd name="T57" fmla="*/ 15 h 199"/>
                <a:gd name="T58" fmla="*/ 52 w 193"/>
                <a:gd name="T59" fmla="*/ 27 h 199"/>
                <a:gd name="T60" fmla="*/ 36 w 193"/>
                <a:gd name="T61" fmla="*/ 45 h 199"/>
                <a:gd name="T62" fmla="*/ 14 w 193"/>
                <a:gd name="T63" fmla="*/ 102 h 199"/>
                <a:gd name="T64" fmla="*/ 22 w 193"/>
                <a:gd name="T65" fmla="*/ 144 h 199"/>
                <a:gd name="T66" fmla="*/ 41 w 193"/>
                <a:gd name="T67" fmla="*/ 167 h 199"/>
                <a:gd name="T68" fmla="*/ 78 w 193"/>
                <a:gd name="T69" fmla="*/ 184 h 199"/>
                <a:gd name="T70" fmla="*/ 109 w 193"/>
                <a:gd name="T71" fmla="*/ 186 h 199"/>
                <a:gd name="T72" fmla="*/ 118 w 193"/>
                <a:gd name="T73" fmla="*/ 184 h 199"/>
                <a:gd name="T74" fmla="*/ 125 w 193"/>
                <a:gd name="T75" fmla="*/ 180 h 199"/>
                <a:gd name="T76" fmla="*/ 140 w 193"/>
                <a:gd name="T77" fmla="*/ 172 h 199"/>
                <a:gd name="T78" fmla="*/ 161 w 193"/>
                <a:gd name="T79" fmla="*/ 154 h 199"/>
                <a:gd name="T80" fmla="*/ 176 w 193"/>
                <a:gd name="T81" fmla="*/ 128 h 199"/>
                <a:gd name="T82" fmla="*/ 181 w 193"/>
                <a:gd name="T83" fmla="*/ 104 h 199"/>
                <a:gd name="T84" fmla="*/ 179 w 193"/>
                <a:gd name="T85" fmla="*/ 91 h 199"/>
                <a:gd name="T86" fmla="*/ 176 w 193"/>
                <a:gd name="T87" fmla="*/ 86 h 199"/>
                <a:gd name="T88" fmla="*/ 165 w 193"/>
                <a:gd name="T89" fmla="*/ 61 h 199"/>
                <a:gd name="T90" fmla="*/ 156 w 193"/>
                <a:gd name="T91" fmla="*/ 45 h 199"/>
                <a:gd name="T92" fmla="*/ 147 w 193"/>
                <a:gd name="T93" fmla="*/ 35 h 199"/>
                <a:gd name="T94" fmla="*/ 138 w 193"/>
                <a:gd name="T95" fmla="*/ 28 h 199"/>
                <a:gd name="T96" fmla="*/ 115 w 193"/>
                <a:gd name="T97" fmla="*/ 2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" h="199">
                  <a:moveTo>
                    <a:pt x="119" y="10"/>
                  </a:moveTo>
                  <a:cubicBezTo>
                    <a:pt x="127" y="12"/>
                    <a:pt x="135" y="15"/>
                    <a:pt x="143" y="17"/>
                  </a:cubicBezTo>
                  <a:cubicBezTo>
                    <a:pt x="148" y="18"/>
                    <a:pt x="153" y="21"/>
                    <a:pt x="156" y="26"/>
                  </a:cubicBezTo>
                  <a:cubicBezTo>
                    <a:pt x="159" y="30"/>
                    <a:pt x="163" y="33"/>
                    <a:pt x="166" y="37"/>
                  </a:cubicBezTo>
                  <a:cubicBezTo>
                    <a:pt x="171" y="43"/>
                    <a:pt x="174" y="50"/>
                    <a:pt x="177" y="57"/>
                  </a:cubicBezTo>
                  <a:cubicBezTo>
                    <a:pt x="178" y="60"/>
                    <a:pt x="179" y="64"/>
                    <a:pt x="182" y="66"/>
                  </a:cubicBezTo>
                  <a:cubicBezTo>
                    <a:pt x="183" y="67"/>
                    <a:pt x="184" y="68"/>
                    <a:pt x="184" y="69"/>
                  </a:cubicBezTo>
                  <a:cubicBezTo>
                    <a:pt x="190" y="81"/>
                    <a:pt x="193" y="93"/>
                    <a:pt x="191" y="106"/>
                  </a:cubicBezTo>
                  <a:cubicBezTo>
                    <a:pt x="190" y="114"/>
                    <a:pt x="188" y="123"/>
                    <a:pt x="186" y="132"/>
                  </a:cubicBezTo>
                  <a:cubicBezTo>
                    <a:pt x="184" y="143"/>
                    <a:pt x="178" y="152"/>
                    <a:pt x="170" y="160"/>
                  </a:cubicBezTo>
                  <a:cubicBezTo>
                    <a:pt x="163" y="168"/>
                    <a:pt x="155" y="175"/>
                    <a:pt x="147" y="181"/>
                  </a:cubicBezTo>
                  <a:cubicBezTo>
                    <a:pt x="142" y="185"/>
                    <a:pt x="137" y="188"/>
                    <a:pt x="131" y="191"/>
                  </a:cubicBezTo>
                  <a:cubicBezTo>
                    <a:pt x="116" y="199"/>
                    <a:pt x="116" y="199"/>
                    <a:pt x="99" y="199"/>
                  </a:cubicBezTo>
                  <a:cubicBezTo>
                    <a:pt x="88" y="199"/>
                    <a:pt x="78" y="198"/>
                    <a:pt x="68" y="195"/>
                  </a:cubicBezTo>
                  <a:cubicBezTo>
                    <a:pt x="50" y="191"/>
                    <a:pt x="35" y="182"/>
                    <a:pt x="24" y="167"/>
                  </a:cubicBezTo>
                  <a:cubicBezTo>
                    <a:pt x="24" y="166"/>
                    <a:pt x="23" y="165"/>
                    <a:pt x="22" y="164"/>
                  </a:cubicBezTo>
                  <a:cubicBezTo>
                    <a:pt x="10" y="149"/>
                    <a:pt x="10" y="149"/>
                    <a:pt x="3" y="130"/>
                  </a:cubicBezTo>
                  <a:cubicBezTo>
                    <a:pt x="1" y="123"/>
                    <a:pt x="0" y="116"/>
                    <a:pt x="0" y="108"/>
                  </a:cubicBezTo>
                  <a:cubicBezTo>
                    <a:pt x="1" y="82"/>
                    <a:pt x="10" y="59"/>
                    <a:pt x="24" y="38"/>
                  </a:cubicBezTo>
                  <a:cubicBezTo>
                    <a:pt x="30" y="31"/>
                    <a:pt x="36" y="24"/>
                    <a:pt x="42" y="18"/>
                  </a:cubicBezTo>
                  <a:cubicBezTo>
                    <a:pt x="48" y="12"/>
                    <a:pt x="55" y="9"/>
                    <a:pt x="63" y="6"/>
                  </a:cubicBezTo>
                  <a:cubicBezTo>
                    <a:pt x="70" y="3"/>
                    <a:pt x="78" y="1"/>
                    <a:pt x="86" y="1"/>
                  </a:cubicBezTo>
                  <a:cubicBezTo>
                    <a:pt x="89" y="0"/>
                    <a:pt x="92" y="1"/>
                    <a:pt x="95" y="2"/>
                  </a:cubicBezTo>
                  <a:cubicBezTo>
                    <a:pt x="103" y="4"/>
                    <a:pt x="111" y="7"/>
                    <a:pt x="119" y="9"/>
                  </a:cubicBezTo>
                  <a:cubicBezTo>
                    <a:pt x="119" y="9"/>
                    <a:pt x="119" y="10"/>
                    <a:pt x="119" y="10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09" y="20"/>
                    <a:pt x="103" y="18"/>
                    <a:pt x="97" y="16"/>
                  </a:cubicBezTo>
                  <a:cubicBezTo>
                    <a:pt x="91" y="13"/>
                    <a:pt x="85" y="13"/>
                    <a:pt x="78" y="15"/>
                  </a:cubicBezTo>
                  <a:cubicBezTo>
                    <a:pt x="68" y="17"/>
                    <a:pt x="59" y="21"/>
                    <a:pt x="52" y="27"/>
                  </a:cubicBezTo>
                  <a:cubicBezTo>
                    <a:pt x="46" y="32"/>
                    <a:pt x="40" y="38"/>
                    <a:pt x="36" y="45"/>
                  </a:cubicBezTo>
                  <a:cubicBezTo>
                    <a:pt x="24" y="62"/>
                    <a:pt x="16" y="81"/>
                    <a:pt x="14" y="102"/>
                  </a:cubicBezTo>
                  <a:cubicBezTo>
                    <a:pt x="12" y="117"/>
                    <a:pt x="17" y="130"/>
                    <a:pt x="22" y="144"/>
                  </a:cubicBezTo>
                  <a:cubicBezTo>
                    <a:pt x="29" y="151"/>
                    <a:pt x="35" y="160"/>
                    <a:pt x="41" y="167"/>
                  </a:cubicBezTo>
                  <a:cubicBezTo>
                    <a:pt x="51" y="178"/>
                    <a:pt x="64" y="182"/>
                    <a:pt x="78" y="184"/>
                  </a:cubicBezTo>
                  <a:cubicBezTo>
                    <a:pt x="88" y="186"/>
                    <a:pt x="98" y="186"/>
                    <a:pt x="109" y="186"/>
                  </a:cubicBezTo>
                  <a:cubicBezTo>
                    <a:pt x="112" y="186"/>
                    <a:pt x="115" y="186"/>
                    <a:pt x="118" y="184"/>
                  </a:cubicBezTo>
                  <a:cubicBezTo>
                    <a:pt x="120" y="183"/>
                    <a:pt x="123" y="182"/>
                    <a:pt x="125" y="180"/>
                  </a:cubicBezTo>
                  <a:cubicBezTo>
                    <a:pt x="130" y="178"/>
                    <a:pt x="136" y="175"/>
                    <a:pt x="140" y="172"/>
                  </a:cubicBezTo>
                  <a:cubicBezTo>
                    <a:pt x="147" y="166"/>
                    <a:pt x="154" y="160"/>
                    <a:pt x="161" y="154"/>
                  </a:cubicBezTo>
                  <a:cubicBezTo>
                    <a:pt x="168" y="146"/>
                    <a:pt x="174" y="138"/>
                    <a:pt x="176" y="128"/>
                  </a:cubicBezTo>
                  <a:cubicBezTo>
                    <a:pt x="178" y="120"/>
                    <a:pt x="180" y="112"/>
                    <a:pt x="181" y="104"/>
                  </a:cubicBezTo>
                  <a:cubicBezTo>
                    <a:pt x="182" y="99"/>
                    <a:pt x="182" y="95"/>
                    <a:pt x="179" y="91"/>
                  </a:cubicBezTo>
                  <a:cubicBezTo>
                    <a:pt x="177" y="90"/>
                    <a:pt x="177" y="88"/>
                    <a:pt x="176" y="86"/>
                  </a:cubicBezTo>
                  <a:cubicBezTo>
                    <a:pt x="173" y="77"/>
                    <a:pt x="169" y="69"/>
                    <a:pt x="165" y="61"/>
                  </a:cubicBezTo>
                  <a:cubicBezTo>
                    <a:pt x="162" y="55"/>
                    <a:pt x="160" y="50"/>
                    <a:pt x="156" y="45"/>
                  </a:cubicBezTo>
                  <a:cubicBezTo>
                    <a:pt x="153" y="41"/>
                    <a:pt x="150" y="38"/>
                    <a:pt x="147" y="35"/>
                  </a:cubicBezTo>
                  <a:cubicBezTo>
                    <a:pt x="145" y="32"/>
                    <a:pt x="142" y="30"/>
                    <a:pt x="138" y="28"/>
                  </a:cubicBezTo>
                  <a:cubicBezTo>
                    <a:pt x="130" y="26"/>
                    <a:pt x="123" y="24"/>
                    <a:pt x="11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92"/>
            <p:cNvSpPr/>
            <p:nvPr/>
          </p:nvSpPr>
          <p:spPr bwMode="auto">
            <a:xfrm>
              <a:off x="336550" y="1023938"/>
              <a:ext cx="106363" cy="85725"/>
            </a:xfrm>
            <a:custGeom>
              <a:avLst/>
              <a:gdLst>
                <a:gd name="T0" fmla="*/ 38 w 38"/>
                <a:gd name="T1" fmla="*/ 30 h 31"/>
                <a:gd name="T2" fmla="*/ 33 w 38"/>
                <a:gd name="T3" fmla="*/ 30 h 31"/>
                <a:gd name="T4" fmla="*/ 28 w 38"/>
                <a:gd name="T5" fmla="*/ 25 h 31"/>
                <a:gd name="T6" fmla="*/ 18 w 38"/>
                <a:gd name="T7" fmla="*/ 14 h 31"/>
                <a:gd name="T8" fmla="*/ 8 w 38"/>
                <a:gd name="T9" fmla="*/ 6 h 31"/>
                <a:gd name="T10" fmla="*/ 0 w 38"/>
                <a:gd name="T11" fmla="*/ 2 h 31"/>
                <a:gd name="T12" fmla="*/ 3 w 38"/>
                <a:gd name="T13" fmla="*/ 0 h 31"/>
                <a:gd name="T14" fmla="*/ 22 w 38"/>
                <a:gd name="T15" fmla="*/ 8 h 31"/>
                <a:gd name="T16" fmla="*/ 38 w 38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1">
                  <a:moveTo>
                    <a:pt x="38" y="30"/>
                  </a:moveTo>
                  <a:cubicBezTo>
                    <a:pt x="36" y="31"/>
                    <a:pt x="34" y="31"/>
                    <a:pt x="33" y="30"/>
                  </a:cubicBezTo>
                  <a:cubicBezTo>
                    <a:pt x="31" y="29"/>
                    <a:pt x="29" y="27"/>
                    <a:pt x="28" y="25"/>
                  </a:cubicBezTo>
                  <a:cubicBezTo>
                    <a:pt x="26" y="21"/>
                    <a:pt x="22" y="17"/>
                    <a:pt x="18" y="14"/>
                  </a:cubicBezTo>
                  <a:cubicBezTo>
                    <a:pt x="15" y="11"/>
                    <a:pt x="12" y="8"/>
                    <a:pt x="8" y="6"/>
                  </a:cubicBezTo>
                  <a:cubicBezTo>
                    <a:pt x="5" y="5"/>
                    <a:pt x="3" y="3"/>
                    <a:pt x="0" y="2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0" y="0"/>
                    <a:pt x="17" y="3"/>
                    <a:pt x="22" y="8"/>
                  </a:cubicBezTo>
                  <a:cubicBezTo>
                    <a:pt x="29" y="14"/>
                    <a:pt x="34" y="21"/>
                    <a:pt x="38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93"/>
            <p:cNvSpPr/>
            <p:nvPr/>
          </p:nvSpPr>
          <p:spPr bwMode="auto">
            <a:xfrm>
              <a:off x="222250" y="1023938"/>
              <a:ext cx="80963" cy="41275"/>
            </a:xfrm>
            <a:custGeom>
              <a:avLst/>
              <a:gdLst>
                <a:gd name="T0" fmla="*/ 0 w 29"/>
                <a:gd name="T1" fmla="*/ 9 h 15"/>
                <a:gd name="T2" fmla="*/ 9 w 29"/>
                <a:gd name="T3" fmla="*/ 9 h 15"/>
                <a:gd name="T4" fmla="*/ 17 w 29"/>
                <a:gd name="T5" fmla="*/ 10 h 15"/>
                <a:gd name="T6" fmla="*/ 10 w 29"/>
                <a:gd name="T7" fmla="*/ 7 h 15"/>
                <a:gd name="T8" fmla="*/ 15 w 29"/>
                <a:gd name="T9" fmla="*/ 1 h 15"/>
                <a:gd name="T10" fmla="*/ 26 w 29"/>
                <a:gd name="T11" fmla="*/ 5 h 15"/>
                <a:gd name="T12" fmla="*/ 27 w 29"/>
                <a:gd name="T13" fmla="*/ 10 h 15"/>
                <a:gd name="T14" fmla="*/ 21 w 29"/>
                <a:gd name="T15" fmla="*/ 14 h 15"/>
                <a:gd name="T16" fmla="*/ 16 w 29"/>
                <a:gd name="T17" fmla="*/ 15 h 15"/>
                <a:gd name="T18" fmla="*/ 0 w 29"/>
                <a:gd name="T1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5">
                  <a:moveTo>
                    <a:pt x="0" y="9"/>
                  </a:moveTo>
                  <a:cubicBezTo>
                    <a:pt x="4" y="6"/>
                    <a:pt x="6" y="8"/>
                    <a:pt x="9" y="9"/>
                  </a:cubicBezTo>
                  <a:cubicBezTo>
                    <a:pt x="12" y="9"/>
                    <a:pt x="14" y="11"/>
                    <a:pt x="17" y="10"/>
                  </a:cubicBezTo>
                  <a:cubicBezTo>
                    <a:pt x="15" y="7"/>
                    <a:pt x="12" y="8"/>
                    <a:pt x="10" y="7"/>
                  </a:cubicBezTo>
                  <a:cubicBezTo>
                    <a:pt x="10" y="2"/>
                    <a:pt x="11" y="0"/>
                    <a:pt x="15" y="1"/>
                  </a:cubicBezTo>
                  <a:cubicBezTo>
                    <a:pt x="19" y="2"/>
                    <a:pt x="23" y="3"/>
                    <a:pt x="26" y="5"/>
                  </a:cubicBezTo>
                  <a:cubicBezTo>
                    <a:pt x="29" y="6"/>
                    <a:pt x="29" y="9"/>
                    <a:pt x="27" y="10"/>
                  </a:cubicBezTo>
                  <a:cubicBezTo>
                    <a:pt x="25" y="11"/>
                    <a:pt x="23" y="13"/>
                    <a:pt x="21" y="14"/>
                  </a:cubicBezTo>
                  <a:cubicBezTo>
                    <a:pt x="20" y="14"/>
                    <a:pt x="18" y="15"/>
                    <a:pt x="16" y="15"/>
                  </a:cubicBezTo>
                  <a:cubicBezTo>
                    <a:pt x="11" y="15"/>
                    <a:pt x="5" y="13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94"/>
            <p:cNvSpPr/>
            <p:nvPr/>
          </p:nvSpPr>
          <p:spPr bwMode="auto">
            <a:xfrm>
              <a:off x="412750" y="1036638"/>
              <a:ext cx="80963" cy="53975"/>
            </a:xfrm>
            <a:custGeom>
              <a:avLst/>
              <a:gdLst>
                <a:gd name="T0" fmla="*/ 26 w 29"/>
                <a:gd name="T1" fmla="*/ 19 h 19"/>
                <a:gd name="T2" fmla="*/ 1 w 29"/>
                <a:gd name="T3" fmla="*/ 4 h 19"/>
                <a:gd name="T4" fmla="*/ 0 w 29"/>
                <a:gd name="T5" fmla="*/ 1 h 19"/>
                <a:gd name="T6" fmla="*/ 3 w 29"/>
                <a:gd name="T7" fmla="*/ 0 h 19"/>
                <a:gd name="T8" fmla="*/ 6 w 29"/>
                <a:gd name="T9" fmla="*/ 1 h 19"/>
                <a:gd name="T10" fmla="*/ 12 w 29"/>
                <a:gd name="T11" fmla="*/ 4 h 19"/>
                <a:gd name="T12" fmla="*/ 26 w 29"/>
                <a:gd name="T13" fmla="*/ 12 h 19"/>
                <a:gd name="T14" fmla="*/ 26 w 2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9">
                  <a:moveTo>
                    <a:pt x="26" y="19"/>
                  </a:moveTo>
                  <a:cubicBezTo>
                    <a:pt x="18" y="14"/>
                    <a:pt x="9" y="9"/>
                    <a:pt x="1" y="4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8" y="2"/>
                    <a:pt x="10" y="3"/>
                    <a:pt x="12" y="4"/>
                  </a:cubicBezTo>
                  <a:cubicBezTo>
                    <a:pt x="17" y="7"/>
                    <a:pt x="21" y="10"/>
                    <a:pt x="26" y="12"/>
                  </a:cubicBezTo>
                  <a:cubicBezTo>
                    <a:pt x="29" y="14"/>
                    <a:pt x="29" y="16"/>
                    <a:pt x="26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95"/>
            <p:cNvSpPr/>
            <p:nvPr/>
          </p:nvSpPr>
          <p:spPr bwMode="auto">
            <a:xfrm>
              <a:off x="174625" y="1109663"/>
              <a:ext cx="22225" cy="14288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0 h 5"/>
                <a:gd name="T4" fmla="*/ 8 w 8"/>
                <a:gd name="T5" fmla="*/ 4 h 5"/>
                <a:gd name="T6" fmla="*/ 5 w 8"/>
                <a:gd name="T7" fmla="*/ 5 h 5"/>
                <a:gd name="T8" fmla="*/ 0 w 8"/>
                <a:gd name="T9" fmla="*/ 2 h 5"/>
                <a:gd name="T10" fmla="*/ 0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7" y="1"/>
                    <a:pt x="8" y="3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3" y="4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 rot="2171038">
            <a:off x="8377128" y="4817267"/>
            <a:ext cx="852487" cy="728663"/>
            <a:chOff x="1697038" y="577850"/>
            <a:chExt cx="852487" cy="728663"/>
          </a:xfrm>
        </p:grpSpPr>
        <p:sp>
          <p:nvSpPr>
            <p:cNvPr id="77" name="Freeform 7"/>
            <p:cNvSpPr/>
            <p:nvPr/>
          </p:nvSpPr>
          <p:spPr bwMode="auto">
            <a:xfrm>
              <a:off x="1754188" y="700088"/>
              <a:ext cx="381000" cy="463550"/>
            </a:xfrm>
            <a:custGeom>
              <a:avLst/>
              <a:gdLst>
                <a:gd name="T0" fmla="*/ 27 w 136"/>
                <a:gd name="T1" fmla="*/ 0 h 165"/>
                <a:gd name="T2" fmla="*/ 35 w 136"/>
                <a:gd name="T3" fmla="*/ 57 h 165"/>
                <a:gd name="T4" fmla="*/ 37 w 136"/>
                <a:gd name="T5" fmla="*/ 60 h 165"/>
                <a:gd name="T6" fmla="*/ 50 w 136"/>
                <a:gd name="T7" fmla="*/ 64 h 165"/>
                <a:gd name="T8" fmla="*/ 71 w 136"/>
                <a:gd name="T9" fmla="*/ 55 h 165"/>
                <a:gd name="T10" fmla="*/ 110 w 136"/>
                <a:gd name="T11" fmla="*/ 46 h 165"/>
                <a:gd name="T12" fmla="*/ 125 w 136"/>
                <a:gd name="T13" fmla="*/ 43 h 165"/>
                <a:gd name="T14" fmla="*/ 134 w 136"/>
                <a:gd name="T15" fmla="*/ 43 h 165"/>
                <a:gd name="T16" fmla="*/ 135 w 136"/>
                <a:gd name="T17" fmla="*/ 51 h 165"/>
                <a:gd name="T18" fmla="*/ 126 w 136"/>
                <a:gd name="T19" fmla="*/ 94 h 165"/>
                <a:gd name="T20" fmla="*/ 114 w 136"/>
                <a:gd name="T21" fmla="*/ 144 h 165"/>
                <a:gd name="T22" fmla="*/ 110 w 136"/>
                <a:gd name="T23" fmla="*/ 159 h 165"/>
                <a:gd name="T24" fmla="*/ 108 w 136"/>
                <a:gd name="T25" fmla="*/ 165 h 165"/>
                <a:gd name="T26" fmla="*/ 103 w 136"/>
                <a:gd name="T27" fmla="*/ 159 h 165"/>
                <a:gd name="T28" fmla="*/ 100 w 136"/>
                <a:gd name="T29" fmla="*/ 143 h 165"/>
                <a:gd name="T30" fmla="*/ 98 w 136"/>
                <a:gd name="T31" fmla="*/ 99 h 165"/>
                <a:gd name="T32" fmla="*/ 92 w 136"/>
                <a:gd name="T33" fmla="*/ 84 h 165"/>
                <a:gd name="T34" fmla="*/ 0 w 136"/>
                <a:gd name="T35" fmla="*/ 106 h 165"/>
                <a:gd name="T36" fmla="*/ 0 w 136"/>
                <a:gd name="T37" fmla="*/ 100 h 165"/>
                <a:gd name="T38" fmla="*/ 4 w 136"/>
                <a:gd name="T39" fmla="*/ 83 h 165"/>
                <a:gd name="T40" fmla="*/ 19 w 136"/>
                <a:gd name="T41" fmla="*/ 30 h 165"/>
                <a:gd name="T42" fmla="*/ 27 w 136"/>
                <a:gd name="T4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65">
                  <a:moveTo>
                    <a:pt x="27" y="0"/>
                  </a:moveTo>
                  <a:cubicBezTo>
                    <a:pt x="32" y="17"/>
                    <a:pt x="36" y="48"/>
                    <a:pt x="35" y="57"/>
                  </a:cubicBezTo>
                  <a:cubicBezTo>
                    <a:pt x="35" y="58"/>
                    <a:pt x="36" y="59"/>
                    <a:pt x="37" y="60"/>
                  </a:cubicBezTo>
                  <a:cubicBezTo>
                    <a:pt x="42" y="67"/>
                    <a:pt x="42" y="67"/>
                    <a:pt x="50" y="64"/>
                  </a:cubicBezTo>
                  <a:cubicBezTo>
                    <a:pt x="57" y="60"/>
                    <a:pt x="64" y="58"/>
                    <a:pt x="71" y="55"/>
                  </a:cubicBezTo>
                  <a:cubicBezTo>
                    <a:pt x="83" y="48"/>
                    <a:pt x="97" y="48"/>
                    <a:pt x="110" y="46"/>
                  </a:cubicBezTo>
                  <a:cubicBezTo>
                    <a:pt x="115" y="45"/>
                    <a:pt x="120" y="44"/>
                    <a:pt x="125" y="43"/>
                  </a:cubicBezTo>
                  <a:cubicBezTo>
                    <a:pt x="128" y="43"/>
                    <a:pt x="131" y="43"/>
                    <a:pt x="134" y="43"/>
                  </a:cubicBezTo>
                  <a:cubicBezTo>
                    <a:pt x="134" y="46"/>
                    <a:pt x="136" y="49"/>
                    <a:pt x="135" y="51"/>
                  </a:cubicBezTo>
                  <a:cubicBezTo>
                    <a:pt x="132" y="65"/>
                    <a:pt x="129" y="80"/>
                    <a:pt x="126" y="94"/>
                  </a:cubicBezTo>
                  <a:cubicBezTo>
                    <a:pt x="122" y="111"/>
                    <a:pt x="118" y="127"/>
                    <a:pt x="114" y="144"/>
                  </a:cubicBezTo>
                  <a:cubicBezTo>
                    <a:pt x="113" y="149"/>
                    <a:pt x="112" y="154"/>
                    <a:pt x="110" y="159"/>
                  </a:cubicBezTo>
                  <a:cubicBezTo>
                    <a:pt x="110" y="161"/>
                    <a:pt x="109" y="163"/>
                    <a:pt x="108" y="165"/>
                  </a:cubicBezTo>
                  <a:cubicBezTo>
                    <a:pt x="104" y="164"/>
                    <a:pt x="103" y="162"/>
                    <a:pt x="103" y="159"/>
                  </a:cubicBezTo>
                  <a:cubicBezTo>
                    <a:pt x="102" y="154"/>
                    <a:pt x="101" y="148"/>
                    <a:pt x="100" y="143"/>
                  </a:cubicBezTo>
                  <a:cubicBezTo>
                    <a:pt x="98" y="128"/>
                    <a:pt x="97" y="114"/>
                    <a:pt x="98" y="99"/>
                  </a:cubicBezTo>
                  <a:cubicBezTo>
                    <a:pt x="99" y="91"/>
                    <a:pt x="98" y="90"/>
                    <a:pt x="92" y="84"/>
                  </a:cubicBezTo>
                  <a:cubicBezTo>
                    <a:pt x="80" y="90"/>
                    <a:pt x="26" y="107"/>
                    <a:pt x="0" y="106"/>
                  </a:cubicBezTo>
                  <a:cubicBezTo>
                    <a:pt x="0" y="104"/>
                    <a:pt x="0" y="102"/>
                    <a:pt x="0" y="100"/>
                  </a:cubicBezTo>
                  <a:cubicBezTo>
                    <a:pt x="1" y="94"/>
                    <a:pt x="3" y="89"/>
                    <a:pt x="4" y="83"/>
                  </a:cubicBezTo>
                  <a:cubicBezTo>
                    <a:pt x="9" y="65"/>
                    <a:pt x="14" y="48"/>
                    <a:pt x="19" y="30"/>
                  </a:cubicBezTo>
                  <a:cubicBezTo>
                    <a:pt x="21" y="21"/>
                    <a:pt x="24" y="12"/>
                    <a:pt x="27" y="0"/>
                  </a:cubicBezTo>
                  <a:close/>
                </a:path>
              </a:pathLst>
            </a:custGeom>
            <a:solidFill>
              <a:srgbClr val="FF5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1697038" y="577850"/>
              <a:ext cx="476250" cy="728663"/>
            </a:xfrm>
            <a:custGeom>
              <a:avLst/>
              <a:gdLst>
                <a:gd name="T0" fmla="*/ 127 w 170"/>
                <a:gd name="T1" fmla="*/ 260 h 260"/>
                <a:gd name="T2" fmla="*/ 114 w 170"/>
                <a:gd name="T3" fmla="*/ 243 h 260"/>
                <a:gd name="T4" fmla="*/ 114 w 170"/>
                <a:gd name="T5" fmla="*/ 235 h 260"/>
                <a:gd name="T6" fmla="*/ 111 w 170"/>
                <a:gd name="T7" fmla="*/ 219 h 260"/>
                <a:gd name="T8" fmla="*/ 109 w 170"/>
                <a:gd name="T9" fmla="*/ 210 h 260"/>
                <a:gd name="T10" fmla="*/ 106 w 170"/>
                <a:gd name="T11" fmla="*/ 187 h 260"/>
                <a:gd name="T12" fmla="*/ 105 w 170"/>
                <a:gd name="T13" fmla="*/ 173 h 260"/>
                <a:gd name="T14" fmla="*/ 104 w 170"/>
                <a:gd name="T15" fmla="*/ 151 h 260"/>
                <a:gd name="T16" fmla="*/ 102 w 170"/>
                <a:gd name="T17" fmla="*/ 149 h 260"/>
                <a:gd name="T18" fmla="*/ 80 w 170"/>
                <a:gd name="T19" fmla="*/ 155 h 260"/>
                <a:gd name="T20" fmla="*/ 55 w 170"/>
                <a:gd name="T21" fmla="*/ 161 h 260"/>
                <a:gd name="T22" fmla="*/ 16 w 170"/>
                <a:gd name="T23" fmla="*/ 167 h 260"/>
                <a:gd name="T24" fmla="*/ 9 w 170"/>
                <a:gd name="T25" fmla="*/ 168 h 260"/>
                <a:gd name="T26" fmla="*/ 1 w 170"/>
                <a:gd name="T27" fmla="*/ 161 h 260"/>
                <a:gd name="T28" fmla="*/ 1 w 170"/>
                <a:gd name="T29" fmla="*/ 149 h 260"/>
                <a:gd name="T30" fmla="*/ 4 w 170"/>
                <a:gd name="T31" fmla="*/ 134 h 260"/>
                <a:gd name="T32" fmla="*/ 11 w 170"/>
                <a:gd name="T33" fmla="*/ 114 h 260"/>
                <a:gd name="T34" fmla="*/ 18 w 170"/>
                <a:gd name="T35" fmla="*/ 96 h 260"/>
                <a:gd name="T36" fmla="*/ 23 w 170"/>
                <a:gd name="T37" fmla="*/ 77 h 260"/>
                <a:gd name="T38" fmla="*/ 34 w 170"/>
                <a:gd name="T39" fmla="*/ 36 h 260"/>
                <a:gd name="T40" fmla="*/ 42 w 170"/>
                <a:gd name="T41" fmla="*/ 8 h 260"/>
                <a:gd name="T42" fmla="*/ 52 w 170"/>
                <a:gd name="T43" fmla="*/ 0 h 260"/>
                <a:gd name="T44" fmla="*/ 57 w 170"/>
                <a:gd name="T45" fmla="*/ 14 h 260"/>
                <a:gd name="T46" fmla="*/ 67 w 170"/>
                <a:gd name="T47" fmla="*/ 81 h 260"/>
                <a:gd name="T48" fmla="*/ 70 w 170"/>
                <a:gd name="T49" fmla="*/ 92 h 260"/>
                <a:gd name="T50" fmla="*/ 93 w 170"/>
                <a:gd name="T51" fmla="*/ 83 h 260"/>
                <a:gd name="T52" fmla="*/ 100 w 170"/>
                <a:gd name="T53" fmla="*/ 81 h 260"/>
                <a:gd name="T54" fmla="*/ 151 w 170"/>
                <a:gd name="T55" fmla="*/ 73 h 260"/>
                <a:gd name="T56" fmla="*/ 163 w 170"/>
                <a:gd name="T57" fmla="*/ 76 h 260"/>
                <a:gd name="T58" fmla="*/ 166 w 170"/>
                <a:gd name="T59" fmla="*/ 80 h 260"/>
                <a:gd name="T60" fmla="*/ 169 w 170"/>
                <a:gd name="T61" fmla="*/ 100 h 260"/>
                <a:gd name="T62" fmla="*/ 161 w 170"/>
                <a:gd name="T63" fmla="*/ 138 h 260"/>
                <a:gd name="T64" fmla="*/ 147 w 170"/>
                <a:gd name="T65" fmla="*/ 196 h 260"/>
                <a:gd name="T66" fmla="*/ 141 w 170"/>
                <a:gd name="T67" fmla="*/ 221 h 260"/>
                <a:gd name="T68" fmla="*/ 127 w 170"/>
                <a:gd name="T69" fmla="*/ 260 h 260"/>
                <a:gd name="T70" fmla="*/ 47 w 170"/>
                <a:gd name="T71" fmla="*/ 44 h 260"/>
                <a:gd name="T72" fmla="*/ 39 w 170"/>
                <a:gd name="T73" fmla="*/ 74 h 260"/>
                <a:gd name="T74" fmla="*/ 24 w 170"/>
                <a:gd name="T75" fmla="*/ 127 h 260"/>
                <a:gd name="T76" fmla="*/ 20 w 170"/>
                <a:gd name="T77" fmla="*/ 144 h 260"/>
                <a:gd name="T78" fmla="*/ 20 w 170"/>
                <a:gd name="T79" fmla="*/ 150 h 260"/>
                <a:gd name="T80" fmla="*/ 112 w 170"/>
                <a:gd name="T81" fmla="*/ 128 h 260"/>
                <a:gd name="T82" fmla="*/ 118 w 170"/>
                <a:gd name="T83" fmla="*/ 143 h 260"/>
                <a:gd name="T84" fmla="*/ 120 w 170"/>
                <a:gd name="T85" fmla="*/ 187 h 260"/>
                <a:gd name="T86" fmla="*/ 123 w 170"/>
                <a:gd name="T87" fmla="*/ 203 h 260"/>
                <a:gd name="T88" fmla="*/ 128 w 170"/>
                <a:gd name="T89" fmla="*/ 209 h 260"/>
                <a:gd name="T90" fmla="*/ 130 w 170"/>
                <a:gd name="T91" fmla="*/ 203 h 260"/>
                <a:gd name="T92" fmla="*/ 134 w 170"/>
                <a:gd name="T93" fmla="*/ 188 h 260"/>
                <a:gd name="T94" fmla="*/ 146 w 170"/>
                <a:gd name="T95" fmla="*/ 138 h 260"/>
                <a:gd name="T96" fmla="*/ 155 w 170"/>
                <a:gd name="T97" fmla="*/ 95 h 260"/>
                <a:gd name="T98" fmla="*/ 154 w 170"/>
                <a:gd name="T99" fmla="*/ 87 h 260"/>
                <a:gd name="T100" fmla="*/ 145 w 170"/>
                <a:gd name="T101" fmla="*/ 87 h 260"/>
                <a:gd name="T102" fmla="*/ 130 w 170"/>
                <a:gd name="T103" fmla="*/ 90 h 260"/>
                <a:gd name="T104" fmla="*/ 91 w 170"/>
                <a:gd name="T105" fmla="*/ 99 h 260"/>
                <a:gd name="T106" fmla="*/ 70 w 170"/>
                <a:gd name="T107" fmla="*/ 108 h 260"/>
                <a:gd name="T108" fmla="*/ 57 w 170"/>
                <a:gd name="T109" fmla="*/ 104 h 260"/>
                <a:gd name="T110" fmla="*/ 55 w 170"/>
                <a:gd name="T111" fmla="*/ 101 h 260"/>
                <a:gd name="T112" fmla="*/ 47 w 170"/>
                <a:gd name="T113" fmla="*/ 4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260">
                  <a:moveTo>
                    <a:pt x="127" y="260"/>
                  </a:moveTo>
                  <a:cubicBezTo>
                    <a:pt x="116" y="259"/>
                    <a:pt x="113" y="252"/>
                    <a:pt x="114" y="243"/>
                  </a:cubicBezTo>
                  <a:cubicBezTo>
                    <a:pt x="114" y="241"/>
                    <a:pt x="114" y="238"/>
                    <a:pt x="114" y="235"/>
                  </a:cubicBezTo>
                  <a:cubicBezTo>
                    <a:pt x="115" y="230"/>
                    <a:pt x="114" y="224"/>
                    <a:pt x="111" y="219"/>
                  </a:cubicBezTo>
                  <a:cubicBezTo>
                    <a:pt x="110" y="217"/>
                    <a:pt x="109" y="213"/>
                    <a:pt x="109" y="210"/>
                  </a:cubicBezTo>
                  <a:cubicBezTo>
                    <a:pt x="108" y="203"/>
                    <a:pt x="106" y="195"/>
                    <a:pt x="106" y="187"/>
                  </a:cubicBezTo>
                  <a:cubicBezTo>
                    <a:pt x="105" y="183"/>
                    <a:pt x="106" y="178"/>
                    <a:pt x="105" y="173"/>
                  </a:cubicBezTo>
                  <a:cubicBezTo>
                    <a:pt x="105" y="166"/>
                    <a:pt x="104" y="159"/>
                    <a:pt x="104" y="151"/>
                  </a:cubicBezTo>
                  <a:cubicBezTo>
                    <a:pt x="104" y="151"/>
                    <a:pt x="103" y="150"/>
                    <a:pt x="102" y="149"/>
                  </a:cubicBezTo>
                  <a:cubicBezTo>
                    <a:pt x="95" y="151"/>
                    <a:pt x="87" y="153"/>
                    <a:pt x="80" y="155"/>
                  </a:cubicBezTo>
                  <a:cubicBezTo>
                    <a:pt x="72" y="157"/>
                    <a:pt x="63" y="160"/>
                    <a:pt x="55" y="161"/>
                  </a:cubicBezTo>
                  <a:cubicBezTo>
                    <a:pt x="42" y="164"/>
                    <a:pt x="29" y="165"/>
                    <a:pt x="16" y="167"/>
                  </a:cubicBezTo>
                  <a:cubicBezTo>
                    <a:pt x="13" y="167"/>
                    <a:pt x="11" y="168"/>
                    <a:pt x="9" y="168"/>
                  </a:cubicBezTo>
                  <a:cubicBezTo>
                    <a:pt x="4" y="168"/>
                    <a:pt x="1" y="165"/>
                    <a:pt x="1" y="161"/>
                  </a:cubicBezTo>
                  <a:cubicBezTo>
                    <a:pt x="0" y="157"/>
                    <a:pt x="1" y="153"/>
                    <a:pt x="1" y="149"/>
                  </a:cubicBezTo>
                  <a:cubicBezTo>
                    <a:pt x="2" y="144"/>
                    <a:pt x="3" y="139"/>
                    <a:pt x="4" y="134"/>
                  </a:cubicBezTo>
                  <a:cubicBezTo>
                    <a:pt x="5" y="127"/>
                    <a:pt x="7" y="120"/>
                    <a:pt x="11" y="114"/>
                  </a:cubicBezTo>
                  <a:cubicBezTo>
                    <a:pt x="14" y="108"/>
                    <a:pt x="16" y="102"/>
                    <a:pt x="18" y="96"/>
                  </a:cubicBezTo>
                  <a:cubicBezTo>
                    <a:pt x="19" y="90"/>
                    <a:pt x="21" y="84"/>
                    <a:pt x="23" y="77"/>
                  </a:cubicBezTo>
                  <a:cubicBezTo>
                    <a:pt x="27" y="64"/>
                    <a:pt x="31" y="50"/>
                    <a:pt x="34" y="36"/>
                  </a:cubicBezTo>
                  <a:cubicBezTo>
                    <a:pt x="36" y="26"/>
                    <a:pt x="39" y="17"/>
                    <a:pt x="42" y="8"/>
                  </a:cubicBezTo>
                  <a:cubicBezTo>
                    <a:pt x="43" y="3"/>
                    <a:pt x="46" y="0"/>
                    <a:pt x="52" y="0"/>
                  </a:cubicBezTo>
                  <a:cubicBezTo>
                    <a:pt x="55" y="4"/>
                    <a:pt x="56" y="9"/>
                    <a:pt x="57" y="14"/>
                  </a:cubicBezTo>
                  <a:cubicBezTo>
                    <a:pt x="60" y="36"/>
                    <a:pt x="64" y="58"/>
                    <a:pt x="67" y="81"/>
                  </a:cubicBezTo>
                  <a:cubicBezTo>
                    <a:pt x="68" y="85"/>
                    <a:pt x="68" y="89"/>
                    <a:pt x="70" y="92"/>
                  </a:cubicBezTo>
                  <a:cubicBezTo>
                    <a:pt x="78" y="89"/>
                    <a:pt x="85" y="86"/>
                    <a:pt x="93" y="83"/>
                  </a:cubicBezTo>
                  <a:cubicBezTo>
                    <a:pt x="95" y="82"/>
                    <a:pt x="98" y="81"/>
                    <a:pt x="100" y="81"/>
                  </a:cubicBezTo>
                  <a:cubicBezTo>
                    <a:pt x="117" y="78"/>
                    <a:pt x="134" y="76"/>
                    <a:pt x="151" y="73"/>
                  </a:cubicBezTo>
                  <a:cubicBezTo>
                    <a:pt x="156" y="73"/>
                    <a:pt x="160" y="73"/>
                    <a:pt x="163" y="76"/>
                  </a:cubicBezTo>
                  <a:cubicBezTo>
                    <a:pt x="164" y="77"/>
                    <a:pt x="166" y="79"/>
                    <a:pt x="166" y="80"/>
                  </a:cubicBezTo>
                  <a:cubicBezTo>
                    <a:pt x="168" y="87"/>
                    <a:pt x="170" y="93"/>
                    <a:pt x="169" y="100"/>
                  </a:cubicBezTo>
                  <a:cubicBezTo>
                    <a:pt x="166" y="113"/>
                    <a:pt x="163" y="125"/>
                    <a:pt x="161" y="138"/>
                  </a:cubicBezTo>
                  <a:cubicBezTo>
                    <a:pt x="157" y="157"/>
                    <a:pt x="152" y="177"/>
                    <a:pt x="147" y="196"/>
                  </a:cubicBezTo>
                  <a:cubicBezTo>
                    <a:pt x="144" y="204"/>
                    <a:pt x="143" y="212"/>
                    <a:pt x="141" y="221"/>
                  </a:cubicBezTo>
                  <a:cubicBezTo>
                    <a:pt x="138" y="235"/>
                    <a:pt x="132" y="247"/>
                    <a:pt x="127" y="260"/>
                  </a:cubicBezTo>
                  <a:close/>
                  <a:moveTo>
                    <a:pt x="47" y="44"/>
                  </a:moveTo>
                  <a:cubicBezTo>
                    <a:pt x="44" y="56"/>
                    <a:pt x="41" y="65"/>
                    <a:pt x="39" y="74"/>
                  </a:cubicBezTo>
                  <a:cubicBezTo>
                    <a:pt x="34" y="92"/>
                    <a:pt x="29" y="109"/>
                    <a:pt x="24" y="127"/>
                  </a:cubicBezTo>
                  <a:cubicBezTo>
                    <a:pt x="23" y="133"/>
                    <a:pt x="21" y="138"/>
                    <a:pt x="20" y="144"/>
                  </a:cubicBezTo>
                  <a:cubicBezTo>
                    <a:pt x="20" y="146"/>
                    <a:pt x="20" y="148"/>
                    <a:pt x="20" y="150"/>
                  </a:cubicBezTo>
                  <a:cubicBezTo>
                    <a:pt x="46" y="151"/>
                    <a:pt x="100" y="134"/>
                    <a:pt x="112" y="128"/>
                  </a:cubicBezTo>
                  <a:cubicBezTo>
                    <a:pt x="118" y="134"/>
                    <a:pt x="119" y="135"/>
                    <a:pt x="118" y="143"/>
                  </a:cubicBezTo>
                  <a:cubicBezTo>
                    <a:pt x="117" y="158"/>
                    <a:pt x="118" y="172"/>
                    <a:pt x="120" y="187"/>
                  </a:cubicBezTo>
                  <a:cubicBezTo>
                    <a:pt x="121" y="192"/>
                    <a:pt x="122" y="198"/>
                    <a:pt x="123" y="203"/>
                  </a:cubicBezTo>
                  <a:cubicBezTo>
                    <a:pt x="123" y="206"/>
                    <a:pt x="124" y="208"/>
                    <a:pt x="128" y="209"/>
                  </a:cubicBezTo>
                  <a:cubicBezTo>
                    <a:pt x="129" y="207"/>
                    <a:pt x="130" y="205"/>
                    <a:pt x="130" y="203"/>
                  </a:cubicBezTo>
                  <a:cubicBezTo>
                    <a:pt x="132" y="198"/>
                    <a:pt x="133" y="193"/>
                    <a:pt x="134" y="188"/>
                  </a:cubicBezTo>
                  <a:cubicBezTo>
                    <a:pt x="138" y="171"/>
                    <a:pt x="142" y="155"/>
                    <a:pt x="146" y="138"/>
                  </a:cubicBezTo>
                  <a:cubicBezTo>
                    <a:pt x="149" y="124"/>
                    <a:pt x="152" y="109"/>
                    <a:pt x="155" y="95"/>
                  </a:cubicBezTo>
                  <a:cubicBezTo>
                    <a:pt x="156" y="93"/>
                    <a:pt x="154" y="90"/>
                    <a:pt x="154" y="87"/>
                  </a:cubicBezTo>
                  <a:cubicBezTo>
                    <a:pt x="151" y="87"/>
                    <a:pt x="148" y="87"/>
                    <a:pt x="145" y="87"/>
                  </a:cubicBezTo>
                  <a:cubicBezTo>
                    <a:pt x="140" y="88"/>
                    <a:pt x="135" y="89"/>
                    <a:pt x="130" y="90"/>
                  </a:cubicBezTo>
                  <a:cubicBezTo>
                    <a:pt x="117" y="92"/>
                    <a:pt x="103" y="92"/>
                    <a:pt x="91" y="99"/>
                  </a:cubicBezTo>
                  <a:cubicBezTo>
                    <a:pt x="84" y="102"/>
                    <a:pt x="77" y="104"/>
                    <a:pt x="70" y="108"/>
                  </a:cubicBezTo>
                  <a:cubicBezTo>
                    <a:pt x="62" y="111"/>
                    <a:pt x="62" y="111"/>
                    <a:pt x="57" y="104"/>
                  </a:cubicBezTo>
                  <a:cubicBezTo>
                    <a:pt x="56" y="103"/>
                    <a:pt x="55" y="102"/>
                    <a:pt x="55" y="101"/>
                  </a:cubicBezTo>
                  <a:cubicBezTo>
                    <a:pt x="56" y="92"/>
                    <a:pt x="52" y="61"/>
                    <a:pt x="47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33"/>
            <p:cNvSpPr/>
            <p:nvPr/>
          </p:nvSpPr>
          <p:spPr bwMode="auto">
            <a:xfrm>
              <a:off x="2403475" y="728663"/>
              <a:ext cx="101600" cy="131763"/>
            </a:xfrm>
            <a:custGeom>
              <a:avLst/>
              <a:gdLst>
                <a:gd name="T0" fmla="*/ 34 w 36"/>
                <a:gd name="T1" fmla="*/ 36 h 47"/>
                <a:gd name="T2" fmla="*/ 22 w 36"/>
                <a:gd name="T3" fmla="*/ 25 h 47"/>
                <a:gd name="T4" fmla="*/ 17 w 36"/>
                <a:gd name="T5" fmla="*/ 11 h 47"/>
                <a:gd name="T6" fmla="*/ 0 w 36"/>
                <a:gd name="T7" fmla="*/ 11 h 47"/>
                <a:gd name="T8" fmla="*/ 9 w 36"/>
                <a:gd name="T9" fmla="*/ 34 h 47"/>
                <a:gd name="T10" fmla="*/ 30 w 36"/>
                <a:gd name="T11" fmla="*/ 45 h 47"/>
                <a:gd name="T12" fmla="*/ 34 w 36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34" y="36"/>
                  </a:moveTo>
                  <a:cubicBezTo>
                    <a:pt x="31" y="32"/>
                    <a:pt x="26" y="29"/>
                    <a:pt x="22" y="25"/>
                  </a:cubicBezTo>
                  <a:cubicBezTo>
                    <a:pt x="19" y="22"/>
                    <a:pt x="17" y="16"/>
                    <a:pt x="17" y="11"/>
                  </a:cubicBezTo>
                  <a:cubicBezTo>
                    <a:pt x="17" y="0"/>
                    <a:pt x="0" y="0"/>
                    <a:pt x="0" y="11"/>
                  </a:cubicBezTo>
                  <a:cubicBezTo>
                    <a:pt x="1" y="20"/>
                    <a:pt x="4" y="28"/>
                    <a:pt x="9" y="34"/>
                  </a:cubicBezTo>
                  <a:cubicBezTo>
                    <a:pt x="14" y="40"/>
                    <a:pt x="22" y="47"/>
                    <a:pt x="30" y="45"/>
                  </a:cubicBezTo>
                  <a:cubicBezTo>
                    <a:pt x="34" y="44"/>
                    <a:pt x="36" y="39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34"/>
            <p:cNvSpPr/>
            <p:nvPr/>
          </p:nvSpPr>
          <p:spPr bwMode="auto">
            <a:xfrm>
              <a:off x="2476500" y="703263"/>
              <a:ext cx="73025" cy="112713"/>
            </a:xfrm>
            <a:custGeom>
              <a:avLst/>
              <a:gdLst>
                <a:gd name="T0" fmla="*/ 6 w 26"/>
                <a:gd name="T1" fmla="*/ 4 h 40"/>
                <a:gd name="T2" fmla="*/ 0 w 26"/>
                <a:gd name="T3" fmla="*/ 4 h 40"/>
                <a:gd name="T4" fmla="*/ 16 w 26"/>
                <a:gd name="T5" fmla="*/ 37 h 40"/>
                <a:gd name="T6" fmla="*/ 22 w 26"/>
                <a:gd name="T7" fmla="*/ 37 h 40"/>
                <a:gd name="T8" fmla="*/ 6 w 26"/>
                <a:gd name="T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6" y="4"/>
                  </a:moveTo>
                  <a:cubicBezTo>
                    <a:pt x="5" y="1"/>
                    <a:pt x="0" y="0"/>
                    <a:pt x="0" y="4"/>
                  </a:cubicBezTo>
                  <a:cubicBezTo>
                    <a:pt x="0" y="17"/>
                    <a:pt x="11" y="26"/>
                    <a:pt x="16" y="37"/>
                  </a:cubicBezTo>
                  <a:cubicBezTo>
                    <a:pt x="17" y="40"/>
                    <a:pt x="21" y="40"/>
                    <a:pt x="22" y="37"/>
                  </a:cubicBezTo>
                  <a:cubicBezTo>
                    <a:pt x="26" y="22"/>
                    <a:pt x="7" y="17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5657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项目总结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72316"/>
            <a:ext cx="1136339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4901" y="6756206"/>
            <a:ext cx="1136339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_1"/>
          <p:cNvSpPr/>
          <p:nvPr>
            <p:custDataLst>
              <p:tags r:id="rId2"/>
            </p:custDataLst>
          </p:nvPr>
        </p:nvSpPr>
        <p:spPr bwMode="auto">
          <a:xfrm>
            <a:off x="549275" y="4125913"/>
            <a:ext cx="11093450" cy="1347787"/>
          </a:xfrm>
          <a:custGeom>
            <a:avLst/>
            <a:gdLst>
              <a:gd name="T0" fmla="*/ 0 w 5760"/>
              <a:gd name="T1" fmla="*/ 0 h 700"/>
              <a:gd name="T2" fmla="*/ 72 w 5760"/>
              <a:gd name="T3" fmla="*/ 38 h 700"/>
              <a:gd name="T4" fmla="*/ 197 w 5760"/>
              <a:gd name="T5" fmla="*/ 96 h 700"/>
              <a:gd name="T6" fmla="*/ 378 w 5760"/>
              <a:gd name="T7" fmla="*/ 175 h 700"/>
              <a:gd name="T8" fmla="*/ 613 w 5760"/>
              <a:gd name="T9" fmla="*/ 266 h 700"/>
              <a:gd name="T10" fmla="*/ 748 w 5760"/>
              <a:gd name="T11" fmla="*/ 314 h 700"/>
              <a:gd name="T12" fmla="*/ 895 w 5760"/>
              <a:gd name="T13" fmla="*/ 363 h 700"/>
              <a:gd name="T14" fmla="*/ 1053 w 5760"/>
              <a:gd name="T15" fmla="*/ 412 h 700"/>
              <a:gd name="T16" fmla="*/ 1221 w 5760"/>
              <a:gd name="T17" fmla="*/ 458 h 700"/>
              <a:gd name="T18" fmla="*/ 1400 w 5760"/>
              <a:gd name="T19" fmla="*/ 504 h 700"/>
              <a:gd name="T20" fmla="*/ 1588 w 5760"/>
              <a:gd name="T21" fmla="*/ 547 h 700"/>
              <a:gd name="T22" fmla="*/ 1786 w 5760"/>
              <a:gd name="T23" fmla="*/ 586 h 700"/>
              <a:gd name="T24" fmla="*/ 1991 w 5760"/>
              <a:gd name="T25" fmla="*/ 621 h 700"/>
              <a:gd name="T26" fmla="*/ 2206 w 5760"/>
              <a:gd name="T27" fmla="*/ 651 h 700"/>
              <a:gd name="T28" fmla="*/ 2427 w 5760"/>
              <a:gd name="T29" fmla="*/ 674 h 700"/>
              <a:gd name="T30" fmla="*/ 2656 w 5760"/>
              <a:gd name="T31" fmla="*/ 691 h 700"/>
              <a:gd name="T32" fmla="*/ 2890 w 5760"/>
              <a:gd name="T33" fmla="*/ 699 h 700"/>
              <a:gd name="T34" fmla="*/ 3132 w 5760"/>
              <a:gd name="T35" fmla="*/ 699 h 700"/>
              <a:gd name="T36" fmla="*/ 3378 w 5760"/>
              <a:gd name="T37" fmla="*/ 690 h 700"/>
              <a:gd name="T38" fmla="*/ 3630 w 5760"/>
              <a:gd name="T39" fmla="*/ 670 h 700"/>
              <a:gd name="T40" fmla="*/ 3821 w 5760"/>
              <a:gd name="T41" fmla="*/ 648 h 700"/>
              <a:gd name="T42" fmla="*/ 3950 w 5760"/>
              <a:gd name="T43" fmla="*/ 629 h 700"/>
              <a:gd name="T44" fmla="*/ 4080 w 5760"/>
              <a:gd name="T45" fmla="*/ 608 h 700"/>
              <a:gd name="T46" fmla="*/ 4211 w 5760"/>
              <a:gd name="T47" fmla="*/ 583 h 700"/>
              <a:gd name="T48" fmla="*/ 4343 w 5760"/>
              <a:gd name="T49" fmla="*/ 555 h 700"/>
              <a:gd name="T50" fmla="*/ 4475 w 5760"/>
              <a:gd name="T51" fmla="*/ 523 h 700"/>
              <a:gd name="T52" fmla="*/ 4608 w 5760"/>
              <a:gd name="T53" fmla="*/ 489 h 700"/>
              <a:gd name="T54" fmla="*/ 4742 w 5760"/>
              <a:gd name="T55" fmla="*/ 450 h 700"/>
              <a:gd name="T56" fmla="*/ 4876 w 5760"/>
              <a:gd name="T57" fmla="*/ 408 h 700"/>
              <a:gd name="T58" fmla="*/ 5012 w 5760"/>
              <a:gd name="T59" fmla="*/ 363 h 700"/>
              <a:gd name="T60" fmla="*/ 5146 w 5760"/>
              <a:gd name="T61" fmla="*/ 313 h 700"/>
              <a:gd name="T62" fmla="*/ 5283 w 5760"/>
              <a:gd name="T63" fmla="*/ 259 h 700"/>
              <a:gd name="T64" fmla="*/ 5418 w 5760"/>
              <a:gd name="T65" fmla="*/ 201 h 700"/>
              <a:gd name="T66" fmla="*/ 5555 w 5760"/>
              <a:gd name="T67" fmla="*/ 138 h 700"/>
              <a:gd name="T68" fmla="*/ 5692 w 5760"/>
              <a:gd name="T69" fmla="*/ 72 h 700"/>
              <a:gd name="T70" fmla="*/ 5760 w 5760"/>
              <a:gd name="T71" fmla="*/ 37 h 700"/>
              <a:gd name="T72" fmla="*/ 5623 w 5760"/>
              <a:gd name="T73" fmla="*/ 63 h 700"/>
              <a:gd name="T74" fmla="*/ 5460 w 5760"/>
              <a:gd name="T75" fmla="*/ 92 h 700"/>
              <a:gd name="T76" fmla="*/ 5242 w 5760"/>
              <a:gd name="T77" fmla="*/ 127 h 700"/>
              <a:gd name="T78" fmla="*/ 4971 w 5760"/>
              <a:gd name="T79" fmla="*/ 164 h 700"/>
              <a:gd name="T80" fmla="*/ 4653 w 5760"/>
              <a:gd name="T81" fmla="*/ 203 h 700"/>
              <a:gd name="T82" fmla="*/ 4294 w 5760"/>
              <a:gd name="T83" fmla="*/ 241 h 700"/>
              <a:gd name="T84" fmla="*/ 3898 w 5760"/>
              <a:gd name="T85" fmla="*/ 272 h 700"/>
              <a:gd name="T86" fmla="*/ 3579 w 5760"/>
              <a:gd name="T87" fmla="*/ 291 h 700"/>
              <a:gd name="T88" fmla="*/ 3358 w 5760"/>
              <a:gd name="T89" fmla="*/ 300 h 700"/>
              <a:gd name="T90" fmla="*/ 3132 w 5760"/>
              <a:gd name="T91" fmla="*/ 307 h 700"/>
              <a:gd name="T92" fmla="*/ 2898 w 5760"/>
              <a:gd name="T93" fmla="*/ 310 h 700"/>
              <a:gd name="T94" fmla="*/ 2660 w 5760"/>
              <a:gd name="T95" fmla="*/ 309 h 700"/>
              <a:gd name="T96" fmla="*/ 2417 w 5760"/>
              <a:gd name="T97" fmla="*/ 306 h 700"/>
              <a:gd name="T98" fmla="*/ 2170 w 5760"/>
              <a:gd name="T99" fmla="*/ 297 h 700"/>
              <a:gd name="T100" fmla="*/ 1920 w 5760"/>
              <a:gd name="T101" fmla="*/ 284 h 700"/>
              <a:gd name="T102" fmla="*/ 1667 w 5760"/>
              <a:gd name="T103" fmla="*/ 266 h 700"/>
              <a:gd name="T104" fmla="*/ 1412 w 5760"/>
              <a:gd name="T105" fmla="*/ 242 h 700"/>
              <a:gd name="T106" fmla="*/ 1155 w 5760"/>
              <a:gd name="T107" fmla="*/ 212 h 700"/>
              <a:gd name="T108" fmla="*/ 898 w 5760"/>
              <a:gd name="T109" fmla="*/ 177 h 700"/>
              <a:gd name="T110" fmla="*/ 640 w 5760"/>
              <a:gd name="T111" fmla="*/ 136 h 700"/>
              <a:gd name="T112" fmla="*/ 383 w 5760"/>
              <a:gd name="T113" fmla="*/ 87 h 700"/>
              <a:gd name="T114" fmla="*/ 128 w 5760"/>
              <a:gd name="T115" fmla="*/ 31 h 700"/>
              <a:gd name="T116" fmla="*/ 0 w 5760"/>
              <a:gd name="T117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0" h="700">
                <a:moveTo>
                  <a:pt x="0" y="0"/>
                </a:moveTo>
                <a:lnTo>
                  <a:pt x="0" y="0"/>
                </a:lnTo>
                <a:lnTo>
                  <a:pt x="32" y="17"/>
                </a:lnTo>
                <a:lnTo>
                  <a:pt x="72" y="38"/>
                </a:lnTo>
                <a:lnTo>
                  <a:pt x="128" y="64"/>
                </a:lnTo>
                <a:lnTo>
                  <a:pt x="197" y="96"/>
                </a:lnTo>
                <a:lnTo>
                  <a:pt x="281" y="134"/>
                </a:lnTo>
                <a:lnTo>
                  <a:pt x="378" y="175"/>
                </a:lnTo>
                <a:lnTo>
                  <a:pt x="490" y="219"/>
                </a:lnTo>
                <a:lnTo>
                  <a:pt x="613" y="266"/>
                </a:lnTo>
                <a:lnTo>
                  <a:pt x="679" y="290"/>
                </a:lnTo>
                <a:lnTo>
                  <a:pt x="748" y="314"/>
                </a:lnTo>
                <a:lnTo>
                  <a:pt x="820" y="339"/>
                </a:lnTo>
                <a:lnTo>
                  <a:pt x="895" y="363"/>
                </a:lnTo>
                <a:lnTo>
                  <a:pt x="973" y="387"/>
                </a:lnTo>
                <a:lnTo>
                  <a:pt x="1053" y="412"/>
                </a:lnTo>
                <a:lnTo>
                  <a:pt x="1136" y="436"/>
                </a:lnTo>
                <a:lnTo>
                  <a:pt x="1221" y="458"/>
                </a:lnTo>
                <a:lnTo>
                  <a:pt x="1310" y="482"/>
                </a:lnTo>
                <a:lnTo>
                  <a:pt x="1400" y="504"/>
                </a:lnTo>
                <a:lnTo>
                  <a:pt x="1494" y="526"/>
                </a:lnTo>
                <a:lnTo>
                  <a:pt x="1588" y="547"/>
                </a:lnTo>
                <a:lnTo>
                  <a:pt x="1686" y="568"/>
                </a:lnTo>
                <a:lnTo>
                  <a:pt x="1786" y="586"/>
                </a:lnTo>
                <a:lnTo>
                  <a:pt x="1888" y="604"/>
                </a:lnTo>
                <a:lnTo>
                  <a:pt x="1991" y="621"/>
                </a:lnTo>
                <a:lnTo>
                  <a:pt x="2097" y="636"/>
                </a:lnTo>
                <a:lnTo>
                  <a:pt x="2206" y="651"/>
                </a:lnTo>
                <a:lnTo>
                  <a:pt x="2315" y="664"/>
                </a:lnTo>
                <a:lnTo>
                  <a:pt x="2427" y="674"/>
                </a:lnTo>
                <a:lnTo>
                  <a:pt x="2541" y="683"/>
                </a:lnTo>
                <a:lnTo>
                  <a:pt x="2656" y="691"/>
                </a:lnTo>
                <a:lnTo>
                  <a:pt x="2772" y="695"/>
                </a:lnTo>
                <a:lnTo>
                  <a:pt x="2890" y="699"/>
                </a:lnTo>
                <a:lnTo>
                  <a:pt x="3010" y="700"/>
                </a:lnTo>
                <a:lnTo>
                  <a:pt x="3132" y="699"/>
                </a:lnTo>
                <a:lnTo>
                  <a:pt x="3254" y="695"/>
                </a:lnTo>
                <a:lnTo>
                  <a:pt x="3378" y="690"/>
                </a:lnTo>
                <a:lnTo>
                  <a:pt x="3503" y="681"/>
                </a:lnTo>
                <a:lnTo>
                  <a:pt x="3630" y="670"/>
                </a:lnTo>
                <a:lnTo>
                  <a:pt x="3756" y="656"/>
                </a:lnTo>
                <a:lnTo>
                  <a:pt x="3821" y="648"/>
                </a:lnTo>
                <a:lnTo>
                  <a:pt x="3885" y="638"/>
                </a:lnTo>
                <a:lnTo>
                  <a:pt x="3950" y="629"/>
                </a:lnTo>
                <a:lnTo>
                  <a:pt x="4015" y="619"/>
                </a:lnTo>
                <a:lnTo>
                  <a:pt x="4080" y="608"/>
                </a:lnTo>
                <a:lnTo>
                  <a:pt x="4145" y="596"/>
                </a:lnTo>
                <a:lnTo>
                  <a:pt x="4211" y="583"/>
                </a:lnTo>
                <a:lnTo>
                  <a:pt x="4277" y="569"/>
                </a:lnTo>
                <a:lnTo>
                  <a:pt x="4343" y="555"/>
                </a:lnTo>
                <a:lnTo>
                  <a:pt x="4409" y="539"/>
                </a:lnTo>
                <a:lnTo>
                  <a:pt x="4475" y="523"/>
                </a:lnTo>
                <a:lnTo>
                  <a:pt x="4541" y="506"/>
                </a:lnTo>
                <a:lnTo>
                  <a:pt x="4608" y="489"/>
                </a:lnTo>
                <a:lnTo>
                  <a:pt x="4674" y="470"/>
                </a:lnTo>
                <a:lnTo>
                  <a:pt x="4742" y="450"/>
                </a:lnTo>
                <a:lnTo>
                  <a:pt x="4809" y="430"/>
                </a:lnTo>
                <a:lnTo>
                  <a:pt x="4876" y="408"/>
                </a:lnTo>
                <a:lnTo>
                  <a:pt x="4943" y="386"/>
                </a:lnTo>
                <a:lnTo>
                  <a:pt x="5012" y="363"/>
                </a:lnTo>
                <a:lnTo>
                  <a:pt x="5079" y="338"/>
                </a:lnTo>
                <a:lnTo>
                  <a:pt x="5146" y="313"/>
                </a:lnTo>
                <a:lnTo>
                  <a:pt x="5214" y="286"/>
                </a:lnTo>
                <a:lnTo>
                  <a:pt x="5283" y="259"/>
                </a:lnTo>
                <a:lnTo>
                  <a:pt x="5350" y="231"/>
                </a:lnTo>
                <a:lnTo>
                  <a:pt x="5418" y="201"/>
                </a:lnTo>
                <a:lnTo>
                  <a:pt x="5487" y="170"/>
                </a:lnTo>
                <a:lnTo>
                  <a:pt x="5555" y="138"/>
                </a:lnTo>
                <a:lnTo>
                  <a:pt x="5623" y="106"/>
                </a:lnTo>
                <a:lnTo>
                  <a:pt x="5692" y="72"/>
                </a:lnTo>
                <a:lnTo>
                  <a:pt x="5760" y="37"/>
                </a:lnTo>
                <a:lnTo>
                  <a:pt x="5760" y="37"/>
                </a:lnTo>
                <a:lnTo>
                  <a:pt x="5725" y="44"/>
                </a:lnTo>
                <a:lnTo>
                  <a:pt x="5623" y="63"/>
                </a:lnTo>
                <a:lnTo>
                  <a:pt x="5549" y="77"/>
                </a:lnTo>
                <a:lnTo>
                  <a:pt x="5460" y="92"/>
                </a:lnTo>
                <a:lnTo>
                  <a:pt x="5358" y="109"/>
                </a:lnTo>
                <a:lnTo>
                  <a:pt x="5242" y="127"/>
                </a:lnTo>
                <a:lnTo>
                  <a:pt x="5112" y="145"/>
                </a:lnTo>
                <a:lnTo>
                  <a:pt x="4971" y="164"/>
                </a:lnTo>
                <a:lnTo>
                  <a:pt x="4818" y="184"/>
                </a:lnTo>
                <a:lnTo>
                  <a:pt x="4653" y="203"/>
                </a:lnTo>
                <a:lnTo>
                  <a:pt x="4478" y="223"/>
                </a:lnTo>
                <a:lnTo>
                  <a:pt x="4294" y="241"/>
                </a:lnTo>
                <a:lnTo>
                  <a:pt x="4100" y="257"/>
                </a:lnTo>
                <a:lnTo>
                  <a:pt x="3898" y="272"/>
                </a:lnTo>
                <a:lnTo>
                  <a:pt x="3688" y="285"/>
                </a:lnTo>
                <a:lnTo>
                  <a:pt x="3579" y="291"/>
                </a:lnTo>
                <a:lnTo>
                  <a:pt x="3470" y="296"/>
                </a:lnTo>
                <a:lnTo>
                  <a:pt x="3358" y="300"/>
                </a:lnTo>
                <a:lnTo>
                  <a:pt x="3246" y="303"/>
                </a:lnTo>
                <a:lnTo>
                  <a:pt x="3132" y="307"/>
                </a:lnTo>
                <a:lnTo>
                  <a:pt x="3016" y="309"/>
                </a:lnTo>
                <a:lnTo>
                  <a:pt x="2898" y="310"/>
                </a:lnTo>
                <a:lnTo>
                  <a:pt x="2780" y="310"/>
                </a:lnTo>
                <a:lnTo>
                  <a:pt x="2660" y="309"/>
                </a:lnTo>
                <a:lnTo>
                  <a:pt x="2539" y="308"/>
                </a:lnTo>
                <a:lnTo>
                  <a:pt x="2417" y="306"/>
                </a:lnTo>
                <a:lnTo>
                  <a:pt x="2294" y="302"/>
                </a:lnTo>
                <a:lnTo>
                  <a:pt x="2170" y="297"/>
                </a:lnTo>
                <a:lnTo>
                  <a:pt x="2045" y="291"/>
                </a:lnTo>
                <a:lnTo>
                  <a:pt x="1920" y="284"/>
                </a:lnTo>
                <a:lnTo>
                  <a:pt x="1793" y="275"/>
                </a:lnTo>
                <a:lnTo>
                  <a:pt x="1667" y="266"/>
                </a:lnTo>
                <a:lnTo>
                  <a:pt x="1539" y="254"/>
                </a:lnTo>
                <a:lnTo>
                  <a:pt x="1412" y="242"/>
                </a:lnTo>
                <a:lnTo>
                  <a:pt x="1284" y="228"/>
                </a:lnTo>
                <a:lnTo>
                  <a:pt x="1155" y="212"/>
                </a:lnTo>
                <a:lnTo>
                  <a:pt x="1026" y="196"/>
                </a:lnTo>
                <a:lnTo>
                  <a:pt x="898" y="177"/>
                </a:lnTo>
                <a:lnTo>
                  <a:pt x="769" y="158"/>
                </a:lnTo>
                <a:lnTo>
                  <a:pt x="640" y="136"/>
                </a:lnTo>
                <a:lnTo>
                  <a:pt x="512" y="112"/>
                </a:lnTo>
                <a:lnTo>
                  <a:pt x="383" y="87"/>
                </a:lnTo>
                <a:lnTo>
                  <a:pt x="255" y="60"/>
                </a:lnTo>
                <a:lnTo>
                  <a:pt x="128" y="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MH_SubTitle_1"/>
          <p:cNvSpPr/>
          <p:nvPr>
            <p:custDataLst>
              <p:tags r:id="rId3"/>
            </p:custDataLst>
          </p:nvPr>
        </p:nvSpPr>
        <p:spPr bwMode="auto">
          <a:xfrm>
            <a:off x="2189163" y="3349625"/>
            <a:ext cx="1390650" cy="1393825"/>
          </a:xfrm>
          <a:custGeom>
            <a:avLst/>
            <a:gdLst>
              <a:gd name="T0" fmla="*/ 642 w 642"/>
              <a:gd name="T1" fmla="*/ 338 h 643"/>
              <a:gd name="T2" fmla="*/ 635 w 642"/>
              <a:gd name="T3" fmla="*/ 386 h 643"/>
              <a:gd name="T4" fmla="*/ 623 w 642"/>
              <a:gd name="T5" fmla="*/ 432 h 643"/>
              <a:gd name="T6" fmla="*/ 603 w 642"/>
              <a:gd name="T7" fmla="*/ 474 h 643"/>
              <a:gd name="T8" fmla="*/ 578 w 642"/>
              <a:gd name="T9" fmla="*/ 514 h 643"/>
              <a:gd name="T10" fmla="*/ 548 w 642"/>
              <a:gd name="T11" fmla="*/ 548 h 643"/>
              <a:gd name="T12" fmla="*/ 513 w 642"/>
              <a:gd name="T13" fmla="*/ 579 h 643"/>
              <a:gd name="T14" fmla="*/ 474 w 642"/>
              <a:gd name="T15" fmla="*/ 604 h 643"/>
              <a:gd name="T16" fmla="*/ 431 w 642"/>
              <a:gd name="T17" fmla="*/ 623 h 643"/>
              <a:gd name="T18" fmla="*/ 386 w 642"/>
              <a:gd name="T19" fmla="*/ 636 h 643"/>
              <a:gd name="T20" fmla="*/ 337 w 642"/>
              <a:gd name="T21" fmla="*/ 643 h 643"/>
              <a:gd name="T22" fmla="*/ 304 w 642"/>
              <a:gd name="T23" fmla="*/ 643 h 643"/>
              <a:gd name="T24" fmla="*/ 256 w 642"/>
              <a:gd name="T25" fmla="*/ 636 h 643"/>
              <a:gd name="T26" fmla="*/ 210 w 642"/>
              <a:gd name="T27" fmla="*/ 623 h 643"/>
              <a:gd name="T28" fmla="*/ 167 w 642"/>
              <a:gd name="T29" fmla="*/ 604 h 643"/>
              <a:gd name="T30" fmla="*/ 128 w 642"/>
              <a:gd name="T31" fmla="*/ 579 h 643"/>
              <a:gd name="T32" fmla="*/ 93 w 642"/>
              <a:gd name="T33" fmla="*/ 548 h 643"/>
              <a:gd name="T34" fmla="*/ 63 w 642"/>
              <a:gd name="T35" fmla="*/ 514 h 643"/>
              <a:gd name="T36" fmla="*/ 38 w 642"/>
              <a:gd name="T37" fmla="*/ 474 h 643"/>
              <a:gd name="T38" fmla="*/ 19 w 642"/>
              <a:gd name="T39" fmla="*/ 432 h 643"/>
              <a:gd name="T40" fmla="*/ 7 w 642"/>
              <a:gd name="T41" fmla="*/ 386 h 643"/>
              <a:gd name="T42" fmla="*/ 0 w 642"/>
              <a:gd name="T43" fmla="*/ 338 h 643"/>
              <a:gd name="T44" fmla="*/ 0 w 642"/>
              <a:gd name="T45" fmla="*/ 304 h 643"/>
              <a:gd name="T46" fmla="*/ 7 w 642"/>
              <a:gd name="T47" fmla="*/ 256 h 643"/>
              <a:gd name="T48" fmla="*/ 19 w 642"/>
              <a:gd name="T49" fmla="*/ 211 h 643"/>
              <a:gd name="T50" fmla="*/ 38 w 642"/>
              <a:gd name="T51" fmla="*/ 169 h 643"/>
              <a:gd name="T52" fmla="*/ 63 w 642"/>
              <a:gd name="T53" fmla="*/ 129 h 643"/>
              <a:gd name="T54" fmla="*/ 93 w 642"/>
              <a:gd name="T55" fmla="*/ 95 h 643"/>
              <a:gd name="T56" fmla="*/ 128 w 642"/>
              <a:gd name="T57" fmla="*/ 64 h 643"/>
              <a:gd name="T58" fmla="*/ 167 w 642"/>
              <a:gd name="T59" fmla="*/ 39 h 643"/>
              <a:gd name="T60" fmla="*/ 210 w 642"/>
              <a:gd name="T61" fmla="*/ 19 h 643"/>
              <a:gd name="T62" fmla="*/ 256 w 642"/>
              <a:gd name="T63" fmla="*/ 7 h 643"/>
              <a:gd name="T64" fmla="*/ 304 w 642"/>
              <a:gd name="T65" fmla="*/ 0 h 643"/>
              <a:gd name="T66" fmla="*/ 337 w 642"/>
              <a:gd name="T67" fmla="*/ 0 h 643"/>
              <a:gd name="T68" fmla="*/ 386 w 642"/>
              <a:gd name="T69" fmla="*/ 7 h 643"/>
              <a:gd name="T70" fmla="*/ 431 w 642"/>
              <a:gd name="T71" fmla="*/ 19 h 643"/>
              <a:gd name="T72" fmla="*/ 474 w 642"/>
              <a:gd name="T73" fmla="*/ 39 h 643"/>
              <a:gd name="T74" fmla="*/ 513 w 642"/>
              <a:gd name="T75" fmla="*/ 64 h 643"/>
              <a:gd name="T76" fmla="*/ 548 w 642"/>
              <a:gd name="T77" fmla="*/ 95 h 643"/>
              <a:gd name="T78" fmla="*/ 578 w 642"/>
              <a:gd name="T79" fmla="*/ 129 h 643"/>
              <a:gd name="T80" fmla="*/ 603 w 642"/>
              <a:gd name="T81" fmla="*/ 169 h 643"/>
              <a:gd name="T82" fmla="*/ 623 w 642"/>
              <a:gd name="T83" fmla="*/ 211 h 643"/>
              <a:gd name="T84" fmla="*/ 635 w 642"/>
              <a:gd name="T85" fmla="*/ 256 h 643"/>
              <a:gd name="T86" fmla="*/ 642 w 642"/>
              <a:gd name="T87" fmla="*/ 30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2" h="643">
                <a:moveTo>
                  <a:pt x="642" y="321"/>
                </a:moveTo>
                <a:lnTo>
                  <a:pt x="642" y="321"/>
                </a:lnTo>
                <a:lnTo>
                  <a:pt x="642" y="338"/>
                </a:lnTo>
                <a:lnTo>
                  <a:pt x="640" y="354"/>
                </a:lnTo>
                <a:lnTo>
                  <a:pt x="639" y="370"/>
                </a:lnTo>
                <a:lnTo>
                  <a:pt x="635" y="386"/>
                </a:lnTo>
                <a:lnTo>
                  <a:pt x="632" y="401"/>
                </a:lnTo>
                <a:lnTo>
                  <a:pt x="627" y="417"/>
                </a:lnTo>
                <a:lnTo>
                  <a:pt x="623" y="432"/>
                </a:lnTo>
                <a:lnTo>
                  <a:pt x="617" y="447"/>
                </a:lnTo>
                <a:lnTo>
                  <a:pt x="610" y="460"/>
                </a:lnTo>
                <a:lnTo>
                  <a:pt x="603" y="474"/>
                </a:lnTo>
                <a:lnTo>
                  <a:pt x="596" y="488"/>
                </a:lnTo>
                <a:lnTo>
                  <a:pt x="588" y="501"/>
                </a:lnTo>
                <a:lnTo>
                  <a:pt x="578" y="514"/>
                </a:lnTo>
                <a:lnTo>
                  <a:pt x="569" y="525"/>
                </a:lnTo>
                <a:lnTo>
                  <a:pt x="559" y="538"/>
                </a:lnTo>
                <a:lnTo>
                  <a:pt x="548" y="548"/>
                </a:lnTo>
                <a:lnTo>
                  <a:pt x="537" y="560"/>
                </a:lnTo>
                <a:lnTo>
                  <a:pt x="525" y="570"/>
                </a:lnTo>
                <a:lnTo>
                  <a:pt x="513" y="579"/>
                </a:lnTo>
                <a:lnTo>
                  <a:pt x="501" y="588"/>
                </a:lnTo>
                <a:lnTo>
                  <a:pt x="487" y="596"/>
                </a:lnTo>
                <a:lnTo>
                  <a:pt x="474" y="604"/>
                </a:lnTo>
                <a:lnTo>
                  <a:pt x="460" y="611"/>
                </a:lnTo>
                <a:lnTo>
                  <a:pt x="446" y="618"/>
                </a:lnTo>
                <a:lnTo>
                  <a:pt x="431" y="623"/>
                </a:lnTo>
                <a:lnTo>
                  <a:pt x="417" y="628"/>
                </a:lnTo>
                <a:lnTo>
                  <a:pt x="401" y="632"/>
                </a:lnTo>
                <a:lnTo>
                  <a:pt x="386" y="636"/>
                </a:lnTo>
                <a:lnTo>
                  <a:pt x="370" y="639"/>
                </a:lnTo>
                <a:lnTo>
                  <a:pt x="354" y="642"/>
                </a:lnTo>
                <a:lnTo>
                  <a:pt x="337" y="643"/>
                </a:lnTo>
                <a:lnTo>
                  <a:pt x="321" y="643"/>
                </a:lnTo>
                <a:lnTo>
                  <a:pt x="321" y="643"/>
                </a:lnTo>
                <a:lnTo>
                  <a:pt x="304" y="643"/>
                </a:lnTo>
                <a:lnTo>
                  <a:pt x="288" y="642"/>
                </a:lnTo>
                <a:lnTo>
                  <a:pt x="272" y="639"/>
                </a:lnTo>
                <a:lnTo>
                  <a:pt x="256" y="636"/>
                </a:lnTo>
                <a:lnTo>
                  <a:pt x="240" y="632"/>
                </a:lnTo>
                <a:lnTo>
                  <a:pt x="225" y="628"/>
                </a:lnTo>
                <a:lnTo>
                  <a:pt x="210" y="623"/>
                </a:lnTo>
                <a:lnTo>
                  <a:pt x="196" y="618"/>
                </a:lnTo>
                <a:lnTo>
                  <a:pt x="182" y="611"/>
                </a:lnTo>
                <a:lnTo>
                  <a:pt x="167" y="604"/>
                </a:lnTo>
                <a:lnTo>
                  <a:pt x="155" y="596"/>
                </a:lnTo>
                <a:lnTo>
                  <a:pt x="141" y="588"/>
                </a:lnTo>
                <a:lnTo>
                  <a:pt x="128" y="579"/>
                </a:lnTo>
                <a:lnTo>
                  <a:pt x="117" y="570"/>
                </a:lnTo>
                <a:lnTo>
                  <a:pt x="105" y="560"/>
                </a:lnTo>
                <a:lnTo>
                  <a:pt x="93" y="548"/>
                </a:lnTo>
                <a:lnTo>
                  <a:pt x="83" y="538"/>
                </a:lnTo>
                <a:lnTo>
                  <a:pt x="73" y="525"/>
                </a:lnTo>
                <a:lnTo>
                  <a:pt x="63" y="514"/>
                </a:lnTo>
                <a:lnTo>
                  <a:pt x="54" y="501"/>
                </a:lnTo>
                <a:lnTo>
                  <a:pt x="46" y="488"/>
                </a:lnTo>
                <a:lnTo>
                  <a:pt x="38" y="474"/>
                </a:lnTo>
                <a:lnTo>
                  <a:pt x="32" y="460"/>
                </a:lnTo>
                <a:lnTo>
                  <a:pt x="25" y="447"/>
                </a:lnTo>
                <a:lnTo>
                  <a:pt x="19" y="432"/>
                </a:lnTo>
                <a:lnTo>
                  <a:pt x="15" y="417"/>
                </a:lnTo>
                <a:lnTo>
                  <a:pt x="10" y="401"/>
                </a:lnTo>
                <a:lnTo>
                  <a:pt x="7" y="386"/>
                </a:lnTo>
                <a:lnTo>
                  <a:pt x="3" y="370"/>
                </a:lnTo>
                <a:lnTo>
                  <a:pt x="1" y="354"/>
                </a:lnTo>
                <a:lnTo>
                  <a:pt x="0" y="338"/>
                </a:lnTo>
                <a:lnTo>
                  <a:pt x="0" y="321"/>
                </a:lnTo>
                <a:lnTo>
                  <a:pt x="0" y="321"/>
                </a:lnTo>
                <a:lnTo>
                  <a:pt x="0" y="304"/>
                </a:lnTo>
                <a:lnTo>
                  <a:pt x="1" y="288"/>
                </a:lnTo>
                <a:lnTo>
                  <a:pt x="3" y="272"/>
                </a:lnTo>
                <a:lnTo>
                  <a:pt x="7" y="256"/>
                </a:lnTo>
                <a:lnTo>
                  <a:pt x="10" y="242"/>
                </a:lnTo>
                <a:lnTo>
                  <a:pt x="15" y="226"/>
                </a:lnTo>
                <a:lnTo>
                  <a:pt x="19" y="211"/>
                </a:lnTo>
                <a:lnTo>
                  <a:pt x="25" y="196"/>
                </a:lnTo>
                <a:lnTo>
                  <a:pt x="32" y="182"/>
                </a:lnTo>
                <a:lnTo>
                  <a:pt x="38" y="169"/>
                </a:lnTo>
                <a:lnTo>
                  <a:pt x="46" y="155"/>
                </a:lnTo>
                <a:lnTo>
                  <a:pt x="54" y="141"/>
                </a:lnTo>
                <a:lnTo>
                  <a:pt x="63" y="129"/>
                </a:lnTo>
                <a:lnTo>
                  <a:pt x="73" y="117"/>
                </a:lnTo>
                <a:lnTo>
                  <a:pt x="83" y="105"/>
                </a:lnTo>
                <a:lnTo>
                  <a:pt x="93" y="95"/>
                </a:lnTo>
                <a:lnTo>
                  <a:pt x="105" y="83"/>
                </a:lnTo>
                <a:lnTo>
                  <a:pt x="117" y="73"/>
                </a:lnTo>
                <a:lnTo>
                  <a:pt x="128" y="64"/>
                </a:lnTo>
                <a:lnTo>
                  <a:pt x="141" y="55"/>
                </a:lnTo>
                <a:lnTo>
                  <a:pt x="155" y="47"/>
                </a:lnTo>
                <a:lnTo>
                  <a:pt x="167" y="39"/>
                </a:lnTo>
                <a:lnTo>
                  <a:pt x="182" y="32"/>
                </a:lnTo>
                <a:lnTo>
                  <a:pt x="196" y="25"/>
                </a:lnTo>
                <a:lnTo>
                  <a:pt x="210" y="19"/>
                </a:lnTo>
                <a:lnTo>
                  <a:pt x="225" y="15"/>
                </a:lnTo>
                <a:lnTo>
                  <a:pt x="240" y="10"/>
                </a:lnTo>
                <a:lnTo>
                  <a:pt x="256" y="7"/>
                </a:lnTo>
                <a:lnTo>
                  <a:pt x="272" y="3"/>
                </a:lnTo>
                <a:lnTo>
                  <a:pt x="288" y="1"/>
                </a:lnTo>
                <a:lnTo>
                  <a:pt x="304" y="0"/>
                </a:lnTo>
                <a:lnTo>
                  <a:pt x="321" y="0"/>
                </a:lnTo>
                <a:lnTo>
                  <a:pt x="321" y="0"/>
                </a:lnTo>
                <a:lnTo>
                  <a:pt x="337" y="0"/>
                </a:lnTo>
                <a:lnTo>
                  <a:pt x="354" y="1"/>
                </a:lnTo>
                <a:lnTo>
                  <a:pt x="370" y="3"/>
                </a:lnTo>
                <a:lnTo>
                  <a:pt x="386" y="7"/>
                </a:lnTo>
                <a:lnTo>
                  <a:pt x="401" y="10"/>
                </a:lnTo>
                <a:lnTo>
                  <a:pt x="417" y="15"/>
                </a:lnTo>
                <a:lnTo>
                  <a:pt x="431" y="19"/>
                </a:lnTo>
                <a:lnTo>
                  <a:pt x="446" y="25"/>
                </a:lnTo>
                <a:lnTo>
                  <a:pt x="460" y="32"/>
                </a:lnTo>
                <a:lnTo>
                  <a:pt x="474" y="39"/>
                </a:lnTo>
                <a:lnTo>
                  <a:pt x="487" y="47"/>
                </a:lnTo>
                <a:lnTo>
                  <a:pt x="501" y="55"/>
                </a:lnTo>
                <a:lnTo>
                  <a:pt x="513" y="64"/>
                </a:lnTo>
                <a:lnTo>
                  <a:pt x="525" y="73"/>
                </a:lnTo>
                <a:lnTo>
                  <a:pt x="537" y="83"/>
                </a:lnTo>
                <a:lnTo>
                  <a:pt x="548" y="95"/>
                </a:lnTo>
                <a:lnTo>
                  <a:pt x="559" y="105"/>
                </a:lnTo>
                <a:lnTo>
                  <a:pt x="569" y="117"/>
                </a:lnTo>
                <a:lnTo>
                  <a:pt x="578" y="129"/>
                </a:lnTo>
                <a:lnTo>
                  <a:pt x="588" y="141"/>
                </a:lnTo>
                <a:lnTo>
                  <a:pt x="596" y="155"/>
                </a:lnTo>
                <a:lnTo>
                  <a:pt x="603" y="169"/>
                </a:lnTo>
                <a:lnTo>
                  <a:pt x="610" y="182"/>
                </a:lnTo>
                <a:lnTo>
                  <a:pt x="617" y="196"/>
                </a:lnTo>
                <a:lnTo>
                  <a:pt x="623" y="211"/>
                </a:lnTo>
                <a:lnTo>
                  <a:pt x="627" y="226"/>
                </a:lnTo>
                <a:lnTo>
                  <a:pt x="632" y="242"/>
                </a:lnTo>
                <a:lnTo>
                  <a:pt x="635" y="256"/>
                </a:lnTo>
                <a:lnTo>
                  <a:pt x="639" y="272"/>
                </a:lnTo>
                <a:lnTo>
                  <a:pt x="640" y="288"/>
                </a:lnTo>
                <a:lnTo>
                  <a:pt x="642" y="304"/>
                </a:lnTo>
                <a:lnTo>
                  <a:pt x="642" y="321"/>
                </a:lnTo>
                <a:lnTo>
                  <a:pt x="642" y="3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1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</p:txBody>
      </p:sp>
      <p:sp>
        <p:nvSpPr>
          <p:cNvPr id="10" name="MH_SubTitle_2"/>
          <p:cNvSpPr/>
          <p:nvPr>
            <p:custDataLst>
              <p:tags r:id="rId4"/>
            </p:custDataLst>
          </p:nvPr>
        </p:nvSpPr>
        <p:spPr bwMode="auto">
          <a:xfrm>
            <a:off x="4330700" y="3586163"/>
            <a:ext cx="1390650" cy="1392237"/>
          </a:xfrm>
          <a:custGeom>
            <a:avLst/>
            <a:gdLst>
              <a:gd name="T0" fmla="*/ 642 w 642"/>
              <a:gd name="T1" fmla="*/ 339 h 643"/>
              <a:gd name="T2" fmla="*/ 635 w 642"/>
              <a:gd name="T3" fmla="*/ 386 h 643"/>
              <a:gd name="T4" fmla="*/ 623 w 642"/>
              <a:gd name="T5" fmla="*/ 432 h 643"/>
              <a:gd name="T6" fmla="*/ 603 w 642"/>
              <a:gd name="T7" fmla="*/ 474 h 643"/>
              <a:gd name="T8" fmla="*/ 578 w 642"/>
              <a:gd name="T9" fmla="*/ 514 h 643"/>
              <a:gd name="T10" fmla="*/ 547 w 642"/>
              <a:gd name="T11" fmla="*/ 548 h 643"/>
              <a:gd name="T12" fmla="*/ 513 w 642"/>
              <a:gd name="T13" fmla="*/ 579 h 643"/>
              <a:gd name="T14" fmla="*/ 473 w 642"/>
              <a:gd name="T15" fmla="*/ 604 h 643"/>
              <a:gd name="T16" fmla="*/ 431 w 642"/>
              <a:gd name="T17" fmla="*/ 623 h 643"/>
              <a:gd name="T18" fmla="*/ 386 w 642"/>
              <a:gd name="T19" fmla="*/ 636 h 643"/>
              <a:gd name="T20" fmla="*/ 337 w 642"/>
              <a:gd name="T21" fmla="*/ 643 h 643"/>
              <a:gd name="T22" fmla="*/ 304 w 642"/>
              <a:gd name="T23" fmla="*/ 643 h 643"/>
              <a:gd name="T24" fmla="*/ 256 w 642"/>
              <a:gd name="T25" fmla="*/ 636 h 643"/>
              <a:gd name="T26" fmla="*/ 210 w 642"/>
              <a:gd name="T27" fmla="*/ 623 h 643"/>
              <a:gd name="T28" fmla="*/ 168 w 642"/>
              <a:gd name="T29" fmla="*/ 604 h 643"/>
              <a:gd name="T30" fmla="*/ 128 w 642"/>
              <a:gd name="T31" fmla="*/ 579 h 643"/>
              <a:gd name="T32" fmla="*/ 94 w 642"/>
              <a:gd name="T33" fmla="*/ 548 h 643"/>
              <a:gd name="T34" fmla="*/ 63 w 642"/>
              <a:gd name="T35" fmla="*/ 514 h 643"/>
              <a:gd name="T36" fmla="*/ 38 w 642"/>
              <a:gd name="T37" fmla="*/ 474 h 643"/>
              <a:gd name="T38" fmla="*/ 19 w 642"/>
              <a:gd name="T39" fmla="*/ 432 h 643"/>
              <a:gd name="T40" fmla="*/ 6 w 642"/>
              <a:gd name="T41" fmla="*/ 386 h 643"/>
              <a:gd name="T42" fmla="*/ 0 w 642"/>
              <a:gd name="T43" fmla="*/ 339 h 643"/>
              <a:gd name="T44" fmla="*/ 0 w 642"/>
              <a:gd name="T45" fmla="*/ 305 h 643"/>
              <a:gd name="T46" fmla="*/ 6 w 642"/>
              <a:gd name="T47" fmla="*/ 256 h 643"/>
              <a:gd name="T48" fmla="*/ 19 w 642"/>
              <a:gd name="T49" fmla="*/ 211 h 643"/>
              <a:gd name="T50" fmla="*/ 38 w 642"/>
              <a:gd name="T51" fmla="*/ 169 h 643"/>
              <a:gd name="T52" fmla="*/ 63 w 642"/>
              <a:gd name="T53" fmla="*/ 129 h 643"/>
              <a:gd name="T54" fmla="*/ 94 w 642"/>
              <a:gd name="T55" fmla="*/ 95 h 643"/>
              <a:gd name="T56" fmla="*/ 128 w 642"/>
              <a:gd name="T57" fmla="*/ 64 h 643"/>
              <a:gd name="T58" fmla="*/ 168 w 642"/>
              <a:gd name="T59" fmla="*/ 39 h 643"/>
              <a:gd name="T60" fmla="*/ 210 w 642"/>
              <a:gd name="T61" fmla="*/ 19 h 643"/>
              <a:gd name="T62" fmla="*/ 256 w 642"/>
              <a:gd name="T63" fmla="*/ 7 h 643"/>
              <a:gd name="T64" fmla="*/ 304 w 642"/>
              <a:gd name="T65" fmla="*/ 0 h 643"/>
              <a:gd name="T66" fmla="*/ 337 w 642"/>
              <a:gd name="T67" fmla="*/ 0 h 643"/>
              <a:gd name="T68" fmla="*/ 386 w 642"/>
              <a:gd name="T69" fmla="*/ 7 h 643"/>
              <a:gd name="T70" fmla="*/ 431 w 642"/>
              <a:gd name="T71" fmla="*/ 19 h 643"/>
              <a:gd name="T72" fmla="*/ 473 w 642"/>
              <a:gd name="T73" fmla="*/ 39 h 643"/>
              <a:gd name="T74" fmla="*/ 513 w 642"/>
              <a:gd name="T75" fmla="*/ 64 h 643"/>
              <a:gd name="T76" fmla="*/ 547 w 642"/>
              <a:gd name="T77" fmla="*/ 95 h 643"/>
              <a:gd name="T78" fmla="*/ 578 w 642"/>
              <a:gd name="T79" fmla="*/ 129 h 643"/>
              <a:gd name="T80" fmla="*/ 603 w 642"/>
              <a:gd name="T81" fmla="*/ 169 h 643"/>
              <a:gd name="T82" fmla="*/ 623 w 642"/>
              <a:gd name="T83" fmla="*/ 211 h 643"/>
              <a:gd name="T84" fmla="*/ 635 w 642"/>
              <a:gd name="T85" fmla="*/ 256 h 643"/>
              <a:gd name="T86" fmla="*/ 642 w 642"/>
              <a:gd name="T87" fmla="*/ 30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2" h="643">
                <a:moveTo>
                  <a:pt x="642" y="321"/>
                </a:moveTo>
                <a:lnTo>
                  <a:pt x="642" y="321"/>
                </a:lnTo>
                <a:lnTo>
                  <a:pt x="642" y="339"/>
                </a:lnTo>
                <a:lnTo>
                  <a:pt x="641" y="354"/>
                </a:lnTo>
                <a:lnTo>
                  <a:pt x="639" y="370"/>
                </a:lnTo>
                <a:lnTo>
                  <a:pt x="635" y="386"/>
                </a:lnTo>
                <a:lnTo>
                  <a:pt x="632" y="402"/>
                </a:lnTo>
                <a:lnTo>
                  <a:pt x="627" y="417"/>
                </a:lnTo>
                <a:lnTo>
                  <a:pt x="623" y="432"/>
                </a:lnTo>
                <a:lnTo>
                  <a:pt x="617" y="447"/>
                </a:lnTo>
                <a:lnTo>
                  <a:pt x="610" y="460"/>
                </a:lnTo>
                <a:lnTo>
                  <a:pt x="603" y="474"/>
                </a:lnTo>
                <a:lnTo>
                  <a:pt x="595" y="488"/>
                </a:lnTo>
                <a:lnTo>
                  <a:pt x="587" y="501"/>
                </a:lnTo>
                <a:lnTo>
                  <a:pt x="578" y="514"/>
                </a:lnTo>
                <a:lnTo>
                  <a:pt x="569" y="525"/>
                </a:lnTo>
                <a:lnTo>
                  <a:pt x="559" y="538"/>
                </a:lnTo>
                <a:lnTo>
                  <a:pt x="547" y="548"/>
                </a:lnTo>
                <a:lnTo>
                  <a:pt x="537" y="560"/>
                </a:lnTo>
                <a:lnTo>
                  <a:pt x="525" y="570"/>
                </a:lnTo>
                <a:lnTo>
                  <a:pt x="513" y="579"/>
                </a:lnTo>
                <a:lnTo>
                  <a:pt x="501" y="588"/>
                </a:lnTo>
                <a:lnTo>
                  <a:pt x="487" y="596"/>
                </a:lnTo>
                <a:lnTo>
                  <a:pt x="473" y="604"/>
                </a:lnTo>
                <a:lnTo>
                  <a:pt x="460" y="611"/>
                </a:lnTo>
                <a:lnTo>
                  <a:pt x="446" y="618"/>
                </a:lnTo>
                <a:lnTo>
                  <a:pt x="431" y="623"/>
                </a:lnTo>
                <a:lnTo>
                  <a:pt x="416" y="628"/>
                </a:lnTo>
                <a:lnTo>
                  <a:pt x="401" y="632"/>
                </a:lnTo>
                <a:lnTo>
                  <a:pt x="386" y="636"/>
                </a:lnTo>
                <a:lnTo>
                  <a:pt x="370" y="639"/>
                </a:lnTo>
                <a:lnTo>
                  <a:pt x="354" y="642"/>
                </a:lnTo>
                <a:lnTo>
                  <a:pt x="337" y="643"/>
                </a:lnTo>
                <a:lnTo>
                  <a:pt x="321" y="643"/>
                </a:lnTo>
                <a:lnTo>
                  <a:pt x="321" y="643"/>
                </a:lnTo>
                <a:lnTo>
                  <a:pt x="304" y="643"/>
                </a:lnTo>
                <a:lnTo>
                  <a:pt x="288" y="642"/>
                </a:lnTo>
                <a:lnTo>
                  <a:pt x="272" y="639"/>
                </a:lnTo>
                <a:lnTo>
                  <a:pt x="256" y="636"/>
                </a:lnTo>
                <a:lnTo>
                  <a:pt x="240" y="632"/>
                </a:lnTo>
                <a:lnTo>
                  <a:pt x="225" y="628"/>
                </a:lnTo>
                <a:lnTo>
                  <a:pt x="210" y="623"/>
                </a:lnTo>
                <a:lnTo>
                  <a:pt x="195" y="618"/>
                </a:lnTo>
                <a:lnTo>
                  <a:pt x="182" y="611"/>
                </a:lnTo>
                <a:lnTo>
                  <a:pt x="168" y="604"/>
                </a:lnTo>
                <a:lnTo>
                  <a:pt x="154" y="596"/>
                </a:lnTo>
                <a:lnTo>
                  <a:pt x="141" y="588"/>
                </a:lnTo>
                <a:lnTo>
                  <a:pt x="128" y="579"/>
                </a:lnTo>
                <a:lnTo>
                  <a:pt x="117" y="570"/>
                </a:lnTo>
                <a:lnTo>
                  <a:pt x="104" y="560"/>
                </a:lnTo>
                <a:lnTo>
                  <a:pt x="94" y="548"/>
                </a:lnTo>
                <a:lnTo>
                  <a:pt x="83" y="538"/>
                </a:lnTo>
                <a:lnTo>
                  <a:pt x="72" y="525"/>
                </a:lnTo>
                <a:lnTo>
                  <a:pt x="63" y="514"/>
                </a:lnTo>
                <a:lnTo>
                  <a:pt x="54" y="501"/>
                </a:lnTo>
                <a:lnTo>
                  <a:pt x="46" y="488"/>
                </a:lnTo>
                <a:lnTo>
                  <a:pt x="38" y="474"/>
                </a:lnTo>
                <a:lnTo>
                  <a:pt x="31" y="460"/>
                </a:lnTo>
                <a:lnTo>
                  <a:pt x="25" y="447"/>
                </a:lnTo>
                <a:lnTo>
                  <a:pt x="19" y="432"/>
                </a:lnTo>
                <a:lnTo>
                  <a:pt x="14" y="417"/>
                </a:lnTo>
                <a:lnTo>
                  <a:pt x="10" y="402"/>
                </a:lnTo>
                <a:lnTo>
                  <a:pt x="6" y="386"/>
                </a:lnTo>
                <a:lnTo>
                  <a:pt x="3" y="370"/>
                </a:lnTo>
                <a:lnTo>
                  <a:pt x="1" y="354"/>
                </a:lnTo>
                <a:lnTo>
                  <a:pt x="0" y="339"/>
                </a:lnTo>
                <a:lnTo>
                  <a:pt x="0" y="321"/>
                </a:lnTo>
                <a:lnTo>
                  <a:pt x="0" y="321"/>
                </a:lnTo>
                <a:lnTo>
                  <a:pt x="0" y="305"/>
                </a:lnTo>
                <a:lnTo>
                  <a:pt x="1" y="288"/>
                </a:lnTo>
                <a:lnTo>
                  <a:pt x="3" y="272"/>
                </a:lnTo>
                <a:lnTo>
                  <a:pt x="6" y="256"/>
                </a:lnTo>
                <a:lnTo>
                  <a:pt x="10" y="242"/>
                </a:lnTo>
                <a:lnTo>
                  <a:pt x="14" y="226"/>
                </a:lnTo>
                <a:lnTo>
                  <a:pt x="19" y="211"/>
                </a:lnTo>
                <a:lnTo>
                  <a:pt x="25" y="196"/>
                </a:lnTo>
                <a:lnTo>
                  <a:pt x="31" y="182"/>
                </a:lnTo>
                <a:lnTo>
                  <a:pt x="38" y="169"/>
                </a:lnTo>
                <a:lnTo>
                  <a:pt x="46" y="155"/>
                </a:lnTo>
                <a:lnTo>
                  <a:pt x="54" y="141"/>
                </a:lnTo>
                <a:lnTo>
                  <a:pt x="63" y="129"/>
                </a:lnTo>
                <a:lnTo>
                  <a:pt x="72" y="117"/>
                </a:lnTo>
                <a:lnTo>
                  <a:pt x="83" y="105"/>
                </a:lnTo>
                <a:lnTo>
                  <a:pt x="94" y="95"/>
                </a:lnTo>
                <a:lnTo>
                  <a:pt x="104" y="83"/>
                </a:lnTo>
                <a:lnTo>
                  <a:pt x="117" y="73"/>
                </a:lnTo>
                <a:lnTo>
                  <a:pt x="128" y="64"/>
                </a:lnTo>
                <a:lnTo>
                  <a:pt x="141" y="55"/>
                </a:lnTo>
                <a:lnTo>
                  <a:pt x="154" y="47"/>
                </a:lnTo>
                <a:lnTo>
                  <a:pt x="168" y="39"/>
                </a:lnTo>
                <a:lnTo>
                  <a:pt x="182" y="32"/>
                </a:lnTo>
                <a:lnTo>
                  <a:pt x="195" y="25"/>
                </a:lnTo>
                <a:lnTo>
                  <a:pt x="210" y="19"/>
                </a:lnTo>
                <a:lnTo>
                  <a:pt x="225" y="15"/>
                </a:lnTo>
                <a:lnTo>
                  <a:pt x="240" y="10"/>
                </a:lnTo>
                <a:lnTo>
                  <a:pt x="256" y="7"/>
                </a:lnTo>
                <a:lnTo>
                  <a:pt x="272" y="4"/>
                </a:lnTo>
                <a:lnTo>
                  <a:pt x="288" y="1"/>
                </a:lnTo>
                <a:lnTo>
                  <a:pt x="304" y="0"/>
                </a:lnTo>
                <a:lnTo>
                  <a:pt x="321" y="0"/>
                </a:lnTo>
                <a:lnTo>
                  <a:pt x="321" y="0"/>
                </a:lnTo>
                <a:lnTo>
                  <a:pt x="337" y="0"/>
                </a:lnTo>
                <a:lnTo>
                  <a:pt x="354" y="1"/>
                </a:lnTo>
                <a:lnTo>
                  <a:pt x="370" y="4"/>
                </a:lnTo>
                <a:lnTo>
                  <a:pt x="386" y="7"/>
                </a:lnTo>
                <a:lnTo>
                  <a:pt x="401" y="10"/>
                </a:lnTo>
                <a:lnTo>
                  <a:pt x="416" y="15"/>
                </a:lnTo>
                <a:lnTo>
                  <a:pt x="431" y="19"/>
                </a:lnTo>
                <a:lnTo>
                  <a:pt x="446" y="25"/>
                </a:lnTo>
                <a:lnTo>
                  <a:pt x="460" y="32"/>
                </a:lnTo>
                <a:lnTo>
                  <a:pt x="473" y="39"/>
                </a:lnTo>
                <a:lnTo>
                  <a:pt x="487" y="47"/>
                </a:lnTo>
                <a:lnTo>
                  <a:pt x="501" y="55"/>
                </a:lnTo>
                <a:lnTo>
                  <a:pt x="513" y="64"/>
                </a:lnTo>
                <a:lnTo>
                  <a:pt x="525" y="73"/>
                </a:lnTo>
                <a:lnTo>
                  <a:pt x="537" y="83"/>
                </a:lnTo>
                <a:lnTo>
                  <a:pt x="547" y="95"/>
                </a:lnTo>
                <a:lnTo>
                  <a:pt x="559" y="105"/>
                </a:lnTo>
                <a:lnTo>
                  <a:pt x="569" y="117"/>
                </a:lnTo>
                <a:lnTo>
                  <a:pt x="578" y="129"/>
                </a:lnTo>
                <a:lnTo>
                  <a:pt x="587" y="141"/>
                </a:lnTo>
                <a:lnTo>
                  <a:pt x="595" y="155"/>
                </a:lnTo>
                <a:lnTo>
                  <a:pt x="603" y="169"/>
                </a:lnTo>
                <a:lnTo>
                  <a:pt x="610" y="182"/>
                </a:lnTo>
                <a:lnTo>
                  <a:pt x="617" y="196"/>
                </a:lnTo>
                <a:lnTo>
                  <a:pt x="623" y="211"/>
                </a:lnTo>
                <a:lnTo>
                  <a:pt x="627" y="226"/>
                </a:lnTo>
                <a:lnTo>
                  <a:pt x="632" y="242"/>
                </a:lnTo>
                <a:lnTo>
                  <a:pt x="635" y="256"/>
                </a:lnTo>
                <a:lnTo>
                  <a:pt x="639" y="272"/>
                </a:lnTo>
                <a:lnTo>
                  <a:pt x="641" y="288"/>
                </a:lnTo>
                <a:lnTo>
                  <a:pt x="642" y="305"/>
                </a:lnTo>
                <a:lnTo>
                  <a:pt x="642" y="321"/>
                </a:lnTo>
                <a:lnTo>
                  <a:pt x="642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</a:p>
        </p:txBody>
      </p:sp>
      <p:sp>
        <p:nvSpPr>
          <p:cNvPr id="11" name="MH_SubTitle_4"/>
          <p:cNvSpPr/>
          <p:nvPr>
            <p:custDataLst>
              <p:tags r:id="rId5"/>
            </p:custDataLst>
          </p:nvPr>
        </p:nvSpPr>
        <p:spPr bwMode="auto">
          <a:xfrm>
            <a:off x="8610600" y="3349625"/>
            <a:ext cx="1392238" cy="1393825"/>
          </a:xfrm>
          <a:custGeom>
            <a:avLst/>
            <a:gdLst>
              <a:gd name="T0" fmla="*/ 643 w 643"/>
              <a:gd name="T1" fmla="*/ 339 h 643"/>
              <a:gd name="T2" fmla="*/ 636 w 643"/>
              <a:gd name="T3" fmla="*/ 387 h 643"/>
              <a:gd name="T4" fmla="*/ 623 w 643"/>
              <a:gd name="T5" fmla="*/ 432 h 643"/>
              <a:gd name="T6" fmla="*/ 604 w 643"/>
              <a:gd name="T7" fmla="*/ 474 h 643"/>
              <a:gd name="T8" fmla="*/ 579 w 643"/>
              <a:gd name="T9" fmla="*/ 514 h 643"/>
              <a:gd name="T10" fmla="*/ 549 w 643"/>
              <a:gd name="T11" fmla="*/ 549 h 643"/>
              <a:gd name="T12" fmla="*/ 514 w 643"/>
              <a:gd name="T13" fmla="*/ 579 h 643"/>
              <a:gd name="T14" fmla="*/ 475 w 643"/>
              <a:gd name="T15" fmla="*/ 604 h 643"/>
              <a:gd name="T16" fmla="*/ 432 w 643"/>
              <a:gd name="T17" fmla="*/ 624 h 643"/>
              <a:gd name="T18" fmla="*/ 386 w 643"/>
              <a:gd name="T19" fmla="*/ 636 h 643"/>
              <a:gd name="T20" fmla="*/ 338 w 643"/>
              <a:gd name="T21" fmla="*/ 643 h 643"/>
              <a:gd name="T22" fmla="*/ 305 w 643"/>
              <a:gd name="T23" fmla="*/ 643 h 643"/>
              <a:gd name="T24" fmla="*/ 256 w 643"/>
              <a:gd name="T25" fmla="*/ 636 h 643"/>
              <a:gd name="T26" fmla="*/ 211 w 643"/>
              <a:gd name="T27" fmla="*/ 624 h 643"/>
              <a:gd name="T28" fmla="*/ 169 w 643"/>
              <a:gd name="T29" fmla="*/ 604 h 643"/>
              <a:gd name="T30" fmla="*/ 129 w 643"/>
              <a:gd name="T31" fmla="*/ 579 h 643"/>
              <a:gd name="T32" fmla="*/ 95 w 643"/>
              <a:gd name="T33" fmla="*/ 549 h 643"/>
              <a:gd name="T34" fmla="*/ 64 w 643"/>
              <a:gd name="T35" fmla="*/ 514 h 643"/>
              <a:gd name="T36" fmla="*/ 39 w 643"/>
              <a:gd name="T37" fmla="*/ 474 h 643"/>
              <a:gd name="T38" fmla="*/ 19 w 643"/>
              <a:gd name="T39" fmla="*/ 432 h 643"/>
              <a:gd name="T40" fmla="*/ 7 w 643"/>
              <a:gd name="T41" fmla="*/ 387 h 643"/>
              <a:gd name="T42" fmla="*/ 0 w 643"/>
              <a:gd name="T43" fmla="*/ 339 h 643"/>
              <a:gd name="T44" fmla="*/ 0 w 643"/>
              <a:gd name="T45" fmla="*/ 306 h 643"/>
              <a:gd name="T46" fmla="*/ 7 w 643"/>
              <a:gd name="T47" fmla="*/ 257 h 643"/>
              <a:gd name="T48" fmla="*/ 19 w 643"/>
              <a:gd name="T49" fmla="*/ 211 h 643"/>
              <a:gd name="T50" fmla="*/ 39 w 643"/>
              <a:gd name="T51" fmla="*/ 169 h 643"/>
              <a:gd name="T52" fmla="*/ 64 w 643"/>
              <a:gd name="T53" fmla="*/ 129 h 643"/>
              <a:gd name="T54" fmla="*/ 95 w 643"/>
              <a:gd name="T55" fmla="*/ 95 h 643"/>
              <a:gd name="T56" fmla="*/ 129 w 643"/>
              <a:gd name="T57" fmla="*/ 64 h 643"/>
              <a:gd name="T58" fmla="*/ 169 w 643"/>
              <a:gd name="T59" fmla="*/ 39 h 643"/>
              <a:gd name="T60" fmla="*/ 211 w 643"/>
              <a:gd name="T61" fmla="*/ 20 h 643"/>
              <a:gd name="T62" fmla="*/ 256 w 643"/>
              <a:gd name="T63" fmla="*/ 7 h 643"/>
              <a:gd name="T64" fmla="*/ 305 w 643"/>
              <a:gd name="T65" fmla="*/ 0 h 643"/>
              <a:gd name="T66" fmla="*/ 338 w 643"/>
              <a:gd name="T67" fmla="*/ 0 h 643"/>
              <a:gd name="T68" fmla="*/ 386 w 643"/>
              <a:gd name="T69" fmla="*/ 7 h 643"/>
              <a:gd name="T70" fmla="*/ 432 w 643"/>
              <a:gd name="T71" fmla="*/ 20 h 643"/>
              <a:gd name="T72" fmla="*/ 475 w 643"/>
              <a:gd name="T73" fmla="*/ 39 h 643"/>
              <a:gd name="T74" fmla="*/ 514 w 643"/>
              <a:gd name="T75" fmla="*/ 64 h 643"/>
              <a:gd name="T76" fmla="*/ 549 w 643"/>
              <a:gd name="T77" fmla="*/ 95 h 643"/>
              <a:gd name="T78" fmla="*/ 579 w 643"/>
              <a:gd name="T79" fmla="*/ 129 h 643"/>
              <a:gd name="T80" fmla="*/ 604 w 643"/>
              <a:gd name="T81" fmla="*/ 169 h 643"/>
              <a:gd name="T82" fmla="*/ 623 w 643"/>
              <a:gd name="T83" fmla="*/ 211 h 643"/>
              <a:gd name="T84" fmla="*/ 636 w 643"/>
              <a:gd name="T85" fmla="*/ 257 h 643"/>
              <a:gd name="T86" fmla="*/ 643 w 643"/>
              <a:gd name="T87" fmla="*/ 306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3" h="643">
                <a:moveTo>
                  <a:pt x="643" y="322"/>
                </a:moveTo>
                <a:lnTo>
                  <a:pt x="643" y="322"/>
                </a:lnTo>
                <a:lnTo>
                  <a:pt x="643" y="339"/>
                </a:lnTo>
                <a:lnTo>
                  <a:pt x="642" y="355"/>
                </a:lnTo>
                <a:lnTo>
                  <a:pt x="639" y="371"/>
                </a:lnTo>
                <a:lnTo>
                  <a:pt x="636" y="387"/>
                </a:lnTo>
                <a:lnTo>
                  <a:pt x="632" y="403"/>
                </a:lnTo>
                <a:lnTo>
                  <a:pt x="628" y="417"/>
                </a:lnTo>
                <a:lnTo>
                  <a:pt x="623" y="432"/>
                </a:lnTo>
                <a:lnTo>
                  <a:pt x="618" y="447"/>
                </a:lnTo>
                <a:lnTo>
                  <a:pt x="611" y="461"/>
                </a:lnTo>
                <a:lnTo>
                  <a:pt x="604" y="474"/>
                </a:lnTo>
                <a:lnTo>
                  <a:pt x="596" y="488"/>
                </a:lnTo>
                <a:lnTo>
                  <a:pt x="588" y="502"/>
                </a:lnTo>
                <a:lnTo>
                  <a:pt x="579" y="514"/>
                </a:lnTo>
                <a:lnTo>
                  <a:pt x="570" y="526"/>
                </a:lnTo>
                <a:lnTo>
                  <a:pt x="559" y="538"/>
                </a:lnTo>
                <a:lnTo>
                  <a:pt x="549" y="549"/>
                </a:lnTo>
                <a:lnTo>
                  <a:pt x="538" y="560"/>
                </a:lnTo>
                <a:lnTo>
                  <a:pt x="526" y="570"/>
                </a:lnTo>
                <a:lnTo>
                  <a:pt x="514" y="579"/>
                </a:lnTo>
                <a:lnTo>
                  <a:pt x="501" y="588"/>
                </a:lnTo>
                <a:lnTo>
                  <a:pt x="488" y="596"/>
                </a:lnTo>
                <a:lnTo>
                  <a:pt x="475" y="604"/>
                </a:lnTo>
                <a:lnTo>
                  <a:pt x="460" y="611"/>
                </a:lnTo>
                <a:lnTo>
                  <a:pt x="447" y="618"/>
                </a:lnTo>
                <a:lnTo>
                  <a:pt x="432" y="624"/>
                </a:lnTo>
                <a:lnTo>
                  <a:pt x="417" y="628"/>
                </a:lnTo>
                <a:lnTo>
                  <a:pt x="402" y="633"/>
                </a:lnTo>
                <a:lnTo>
                  <a:pt x="386" y="636"/>
                </a:lnTo>
                <a:lnTo>
                  <a:pt x="370" y="640"/>
                </a:lnTo>
                <a:lnTo>
                  <a:pt x="354" y="642"/>
                </a:lnTo>
                <a:lnTo>
                  <a:pt x="338" y="643"/>
                </a:lnTo>
                <a:lnTo>
                  <a:pt x="321" y="643"/>
                </a:lnTo>
                <a:lnTo>
                  <a:pt x="321" y="643"/>
                </a:lnTo>
                <a:lnTo>
                  <a:pt x="305" y="643"/>
                </a:lnTo>
                <a:lnTo>
                  <a:pt x="288" y="642"/>
                </a:lnTo>
                <a:lnTo>
                  <a:pt x="272" y="640"/>
                </a:lnTo>
                <a:lnTo>
                  <a:pt x="256" y="636"/>
                </a:lnTo>
                <a:lnTo>
                  <a:pt x="242" y="633"/>
                </a:lnTo>
                <a:lnTo>
                  <a:pt x="226" y="628"/>
                </a:lnTo>
                <a:lnTo>
                  <a:pt x="211" y="624"/>
                </a:lnTo>
                <a:lnTo>
                  <a:pt x="196" y="618"/>
                </a:lnTo>
                <a:lnTo>
                  <a:pt x="182" y="611"/>
                </a:lnTo>
                <a:lnTo>
                  <a:pt x="169" y="604"/>
                </a:lnTo>
                <a:lnTo>
                  <a:pt x="155" y="596"/>
                </a:lnTo>
                <a:lnTo>
                  <a:pt x="141" y="588"/>
                </a:lnTo>
                <a:lnTo>
                  <a:pt x="129" y="579"/>
                </a:lnTo>
                <a:lnTo>
                  <a:pt x="117" y="570"/>
                </a:lnTo>
                <a:lnTo>
                  <a:pt x="105" y="560"/>
                </a:lnTo>
                <a:lnTo>
                  <a:pt x="95" y="549"/>
                </a:lnTo>
                <a:lnTo>
                  <a:pt x="83" y="538"/>
                </a:lnTo>
                <a:lnTo>
                  <a:pt x="73" y="526"/>
                </a:lnTo>
                <a:lnTo>
                  <a:pt x="64" y="514"/>
                </a:lnTo>
                <a:lnTo>
                  <a:pt x="55" y="502"/>
                </a:lnTo>
                <a:lnTo>
                  <a:pt x="47" y="488"/>
                </a:lnTo>
                <a:lnTo>
                  <a:pt x="39" y="474"/>
                </a:lnTo>
                <a:lnTo>
                  <a:pt x="32" y="461"/>
                </a:lnTo>
                <a:lnTo>
                  <a:pt x="25" y="447"/>
                </a:lnTo>
                <a:lnTo>
                  <a:pt x="19" y="432"/>
                </a:lnTo>
                <a:lnTo>
                  <a:pt x="15" y="417"/>
                </a:lnTo>
                <a:lnTo>
                  <a:pt x="10" y="403"/>
                </a:lnTo>
                <a:lnTo>
                  <a:pt x="7" y="387"/>
                </a:lnTo>
                <a:lnTo>
                  <a:pt x="4" y="371"/>
                </a:lnTo>
                <a:lnTo>
                  <a:pt x="2" y="355"/>
                </a:lnTo>
                <a:lnTo>
                  <a:pt x="0" y="339"/>
                </a:lnTo>
                <a:lnTo>
                  <a:pt x="0" y="322"/>
                </a:lnTo>
                <a:lnTo>
                  <a:pt x="0" y="322"/>
                </a:lnTo>
                <a:lnTo>
                  <a:pt x="0" y="306"/>
                </a:lnTo>
                <a:lnTo>
                  <a:pt x="2" y="289"/>
                </a:lnTo>
                <a:lnTo>
                  <a:pt x="4" y="273"/>
                </a:lnTo>
                <a:lnTo>
                  <a:pt x="7" y="257"/>
                </a:lnTo>
                <a:lnTo>
                  <a:pt x="10" y="242"/>
                </a:lnTo>
                <a:lnTo>
                  <a:pt x="15" y="226"/>
                </a:lnTo>
                <a:lnTo>
                  <a:pt x="19" y="211"/>
                </a:lnTo>
                <a:lnTo>
                  <a:pt x="25" y="196"/>
                </a:lnTo>
                <a:lnTo>
                  <a:pt x="32" y="183"/>
                </a:lnTo>
                <a:lnTo>
                  <a:pt x="39" y="169"/>
                </a:lnTo>
                <a:lnTo>
                  <a:pt x="47" y="155"/>
                </a:lnTo>
                <a:lnTo>
                  <a:pt x="55" y="142"/>
                </a:lnTo>
                <a:lnTo>
                  <a:pt x="64" y="129"/>
                </a:lnTo>
                <a:lnTo>
                  <a:pt x="73" y="118"/>
                </a:lnTo>
                <a:lnTo>
                  <a:pt x="83" y="105"/>
                </a:lnTo>
                <a:lnTo>
                  <a:pt x="95" y="95"/>
                </a:lnTo>
                <a:lnTo>
                  <a:pt x="105" y="84"/>
                </a:lnTo>
                <a:lnTo>
                  <a:pt x="117" y="73"/>
                </a:lnTo>
                <a:lnTo>
                  <a:pt x="129" y="64"/>
                </a:lnTo>
                <a:lnTo>
                  <a:pt x="141" y="55"/>
                </a:lnTo>
                <a:lnTo>
                  <a:pt x="155" y="47"/>
                </a:lnTo>
                <a:lnTo>
                  <a:pt x="169" y="39"/>
                </a:lnTo>
                <a:lnTo>
                  <a:pt x="182" y="32"/>
                </a:lnTo>
                <a:lnTo>
                  <a:pt x="196" y="26"/>
                </a:lnTo>
                <a:lnTo>
                  <a:pt x="211" y="20"/>
                </a:lnTo>
                <a:lnTo>
                  <a:pt x="226" y="15"/>
                </a:lnTo>
                <a:lnTo>
                  <a:pt x="242" y="11"/>
                </a:lnTo>
                <a:lnTo>
                  <a:pt x="256" y="7"/>
                </a:lnTo>
                <a:lnTo>
                  <a:pt x="272" y="4"/>
                </a:lnTo>
                <a:lnTo>
                  <a:pt x="288" y="2"/>
                </a:lnTo>
                <a:lnTo>
                  <a:pt x="305" y="0"/>
                </a:lnTo>
                <a:lnTo>
                  <a:pt x="321" y="0"/>
                </a:lnTo>
                <a:lnTo>
                  <a:pt x="321" y="0"/>
                </a:lnTo>
                <a:lnTo>
                  <a:pt x="338" y="0"/>
                </a:lnTo>
                <a:lnTo>
                  <a:pt x="354" y="2"/>
                </a:lnTo>
                <a:lnTo>
                  <a:pt x="370" y="4"/>
                </a:lnTo>
                <a:lnTo>
                  <a:pt x="386" y="7"/>
                </a:lnTo>
                <a:lnTo>
                  <a:pt x="402" y="11"/>
                </a:lnTo>
                <a:lnTo>
                  <a:pt x="417" y="15"/>
                </a:lnTo>
                <a:lnTo>
                  <a:pt x="432" y="20"/>
                </a:lnTo>
                <a:lnTo>
                  <a:pt x="447" y="26"/>
                </a:lnTo>
                <a:lnTo>
                  <a:pt x="460" y="32"/>
                </a:lnTo>
                <a:lnTo>
                  <a:pt x="475" y="39"/>
                </a:lnTo>
                <a:lnTo>
                  <a:pt x="488" y="47"/>
                </a:lnTo>
                <a:lnTo>
                  <a:pt x="501" y="55"/>
                </a:lnTo>
                <a:lnTo>
                  <a:pt x="514" y="64"/>
                </a:lnTo>
                <a:lnTo>
                  <a:pt x="526" y="73"/>
                </a:lnTo>
                <a:lnTo>
                  <a:pt x="538" y="84"/>
                </a:lnTo>
                <a:lnTo>
                  <a:pt x="549" y="95"/>
                </a:lnTo>
                <a:lnTo>
                  <a:pt x="559" y="105"/>
                </a:lnTo>
                <a:lnTo>
                  <a:pt x="570" y="118"/>
                </a:lnTo>
                <a:lnTo>
                  <a:pt x="579" y="129"/>
                </a:lnTo>
                <a:lnTo>
                  <a:pt x="588" y="142"/>
                </a:lnTo>
                <a:lnTo>
                  <a:pt x="596" y="155"/>
                </a:lnTo>
                <a:lnTo>
                  <a:pt x="604" y="169"/>
                </a:lnTo>
                <a:lnTo>
                  <a:pt x="611" y="183"/>
                </a:lnTo>
                <a:lnTo>
                  <a:pt x="618" y="196"/>
                </a:lnTo>
                <a:lnTo>
                  <a:pt x="623" y="211"/>
                </a:lnTo>
                <a:lnTo>
                  <a:pt x="628" y="226"/>
                </a:lnTo>
                <a:lnTo>
                  <a:pt x="632" y="242"/>
                </a:lnTo>
                <a:lnTo>
                  <a:pt x="636" y="257"/>
                </a:lnTo>
                <a:lnTo>
                  <a:pt x="639" y="273"/>
                </a:lnTo>
                <a:lnTo>
                  <a:pt x="642" y="289"/>
                </a:lnTo>
                <a:lnTo>
                  <a:pt x="643" y="306"/>
                </a:lnTo>
                <a:lnTo>
                  <a:pt x="643" y="322"/>
                </a:lnTo>
                <a:lnTo>
                  <a:pt x="643" y="3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1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SubTitle_3"/>
          <p:cNvSpPr/>
          <p:nvPr>
            <p:custDataLst>
              <p:tags r:id="rId6"/>
            </p:custDataLst>
          </p:nvPr>
        </p:nvSpPr>
        <p:spPr bwMode="auto">
          <a:xfrm>
            <a:off x="6465888" y="3573463"/>
            <a:ext cx="1393825" cy="1392237"/>
          </a:xfrm>
          <a:custGeom>
            <a:avLst/>
            <a:gdLst>
              <a:gd name="T0" fmla="*/ 643 w 643"/>
              <a:gd name="T1" fmla="*/ 339 h 643"/>
              <a:gd name="T2" fmla="*/ 636 w 643"/>
              <a:gd name="T3" fmla="*/ 387 h 643"/>
              <a:gd name="T4" fmla="*/ 623 w 643"/>
              <a:gd name="T5" fmla="*/ 432 h 643"/>
              <a:gd name="T6" fmla="*/ 604 w 643"/>
              <a:gd name="T7" fmla="*/ 474 h 643"/>
              <a:gd name="T8" fmla="*/ 579 w 643"/>
              <a:gd name="T9" fmla="*/ 514 h 643"/>
              <a:gd name="T10" fmla="*/ 548 w 643"/>
              <a:gd name="T11" fmla="*/ 549 h 643"/>
              <a:gd name="T12" fmla="*/ 514 w 643"/>
              <a:gd name="T13" fmla="*/ 579 h 643"/>
              <a:gd name="T14" fmla="*/ 474 w 643"/>
              <a:gd name="T15" fmla="*/ 604 h 643"/>
              <a:gd name="T16" fmla="*/ 432 w 643"/>
              <a:gd name="T17" fmla="*/ 624 h 643"/>
              <a:gd name="T18" fmla="*/ 387 w 643"/>
              <a:gd name="T19" fmla="*/ 636 h 643"/>
              <a:gd name="T20" fmla="*/ 339 w 643"/>
              <a:gd name="T21" fmla="*/ 643 h 643"/>
              <a:gd name="T22" fmla="*/ 306 w 643"/>
              <a:gd name="T23" fmla="*/ 643 h 643"/>
              <a:gd name="T24" fmla="*/ 257 w 643"/>
              <a:gd name="T25" fmla="*/ 636 h 643"/>
              <a:gd name="T26" fmla="*/ 211 w 643"/>
              <a:gd name="T27" fmla="*/ 624 h 643"/>
              <a:gd name="T28" fmla="*/ 169 w 643"/>
              <a:gd name="T29" fmla="*/ 604 h 643"/>
              <a:gd name="T30" fmla="*/ 129 w 643"/>
              <a:gd name="T31" fmla="*/ 579 h 643"/>
              <a:gd name="T32" fmla="*/ 95 w 643"/>
              <a:gd name="T33" fmla="*/ 549 h 643"/>
              <a:gd name="T34" fmla="*/ 64 w 643"/>
              <a:gd name="T35" fmla="*/ 514 h 643"/>
              <a:gd name="T36" fmla="*/ 39 w 643"/>
              <a:gd name="T37" fmla="*/ 474 h 643"/>
              <a:gd name="T38" fmla="*/ 20 w 643"/>
              <a:gd name="T39" fmla="*/ 432 h 643"/>
              <a:gd name="T40" fmla="*/ 7 w 643"/>
              <a:gd name="T41" fmla="*/ 387 h 643"/>
              <a:gd name="T42" fmla="*/ 0 w 643"/>
              <a:gd name="T43" fmla="*/ 339 h 643"/>
              <a:gd name="T44" fmla="*/ 0 w 643"/>
              <a:gd name="T45" fmla="*/ 306 h 643"/>
              <a:gd name="T46" fmla="*/ 7 w 643"/>
              <a:gd name="T47" fmla="*/ 257 h 643"/>
              <a:gd name="T48" fmla="*/ 20 w 643"/>
              <a:gd name="T49" fmla="*/ 211 h 643"/>
              <a:gd name="T50" fmla="*/ 39 w 643"/>
              <a:gd name="T51" fmla="*/ 169 h 643"/>
              <a:gd name="T52" fmla="*/ 64 w 643"/>
              <a:gd name="T53" fmla="*/ 129 h 643"/>
              <a:gd name="T54" fmla="*/ 95 w 643"/>
              <a:gd name="T55" fmla="*/ 95 h 643"/>
              <a:gd name="T56" fmla="*/ 129 w 643"/>
              <a:gd name="T57" fmla="*/ 64 h 643"/>
              <a:gd name="T58" fmla="*/ 169 w 643"/>
              <a:gd name="T59" fmla="*/ 39 h 643"/>
              <a:gd name="T60" fmla="*/ 211 w 643"/>
              <a:gd name="T61" fmla="*/ 20 h 643"/>
              <a:gd name="T62" fmla="*/ 257 w 643"/>
              <a:gd name="T63" fmla="*/ 7 h 643"/>
              <a:gd name="T64" fmla="*/ 306 w 643"/>
              <a:gd name="T65" fmla="*/ 0 h 643"/>
              <a:gd name="T66" fmla="*/ 339 w 643"/>
              <a:gd name="T67" fmla="*/ 0 h 643"/>
              <a:gd name="T68" fmla="*/ 387 w 643"/>
              <a:gd name="T69" fmla="*/ 7 h 643"/>
              <a:gd name="T70" fmla="*/ 432 w 643"/>
              <a:gd name="T71" fmla="*/ 20 h 643"/>
              <a:gd name="T72" fmla="*/ 474 w 643"/>
              <a:gd name="T73" fmla="*/ 39 h 643"/>
              <a:gd name="T74" fmla="*/ 514 w 643"/>
              <a:gd name="T75" fmla="*/ 64 h 643"/>
              <a:gd name="T76" fmla="*/ 548 w 643"/>
              <a:gd name="T77" fmla="*/ 95 h 643"/>
              <a:gd name="T78" fmla="*/ 579 w 643"/>
              <a:gd name="T79" fmla="*/ 129 h 643"/>
              <a:gd name="T80" fmla="*/ 604 w 643"/>
              <a:gd name="T81" fmla="*/ 169 h 643"/>
              <a:gd name="T82" fmla="*/ 623 w 643"/>
              <a:gd name="T83" fmla="*/ 211 h 643"/>
              <a:gd name="T84" fmla="*/ 636 w 643"/>
              <a:gd name="T85" fmla="*/ 257 h 643"/>
              <a:gd name="T86" fmla="*/ 643 w 643"/>
              <a:gd name="T87" fmla="*/ 306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3" h="643">
                <a:moveTo>
                  <a:pt x="643" y="322"/>
                </a:moveTo>
                <a:lnTo>
                  <a:pt x="643" y="322"/>
                </a:lnTo>
                <a:lnTo>
                  <a:pt x="643" y="339"/>
                </a:lnTo>
                <a:lnTo>
                  <a:pt x="642" y="355"/>
                </a:lnTo>
                <a:lnTo>
                  <a:pt x="639" y="371"/>
                </a:lnTo>
                <a:lnTo>
                  <a:pt x="636" y="387"/>
                </a:lnTo>
                <a:lnTo>
                  <a:pt x="633" y="403"/>
                </a:lnTo>
                <a:lnTo>
                  <a:pt x="628" y="417"/>
                </a:lnTo>
                <a:lnTo>
                  <a:pt x="623" y="432"/>
                </a:lnTo>
                <a:lnTo>
                  <a:pt x="618" y="447"/>
                </a:lnTo>
                <a:lnTo>
                  <a:pt x="611" y="461"/>
                </a:lnTo>
                <a:lnTo>
                  <a:pt x="604" y="474"/>
                </a:lnTo>
                <a:lnTo>
                  <a:pt x="596" y="488"/>
                </a:lnTo>
                <a:lnTo>
                  <a:pt x="588" y="502"/>
                </a:lnTo>
                <a:lnTo>
                  <a:pt x="579" y="514"/>
                </a:lnTo>
                <a:lnTo>
                  <a:pt x="570" y="526"/>
                </a:lnTo>
                <a:lnTo>
                  <a:pt x="560" y="538"/>
                </a:lnTo>
                <a:lnTo>
                  <a:pt x="548" y="549"/>
                </a:lnTo>
                <a:lnTo>
                  <a:pt x="538" y="560"/>
                </a:lnTo>
                <a:lnTo>
                  <a:pt x="526" y="570"/>
                </a:lnTo>
                <a:lnTo>
                  <a:pt x="514" y="579"/>
                </a:lnTo>
                <a:lnTo>
                  <a:pt x="502" y="588"/>
                </a:lnTo>
                <a:lnTo>
                  <a:pt x="488" y="596"/>
                </a:lnTo>
                <a:lnTo>
                  <a:pt x="474" y="604"/>
                </a:lnTo>
                <a:lnTo>
                  <a:pt x="461" y="611"/>
                </a:lnTo>
                <a:lnTo>
                  <a:pt x="447" y="618"/>
                </a:lnTo>
                <a:lnTo>
                  <a:pt x="432" y="624"/>
                </a:lnTo>
                <a:lnTo>
                  <a:pt x="417" y="628"/>
                </a:lnTo>
                <a:lnTo>
                  <a:pt x="402" y="633"/>
                </a:lnTo>
                <a:lnTo>
                  <a:pt x="387" y="636"/>
                </a:lnTo>
                <a:lnTo>
                  <a:pt x="371" y="640"/>
                </a:lnTo>
                <a:lnTo>
                  <a:pt x="355" y="642"/>
                </a:lnTo>
                <a:lnTo>
                  <a:pt x="339" y="643"/>
                </a:lnTo>
                <a:lnTo>
                  <a:pt x="322" y="643"/>
                </a:lnTo>
                <a:lnTo>
                  <a:pt x="322" y="643"/>
                </a:lnTo>
                <a:lnTo>
                  <a:pt x="306" y="643"/>
                </a:lnTo>
                <a:lnTo>
                  <a:pt x="289" y="642"/>
                </a:lnTo>
                <a:lnTo>
                  <a:pt x="273" y="640"/>
                </a:lnTo>
                <a:lnTo>
                  <a:pt x="257" y="636"/>
                </a:lnTo>
                <a:lnTo>
                  <a:pt x="242" y="633"/>
                </a:lnTo>
                <a:lnTo>
                  <a:pt x="226" y="628"/>
                </a:lnTo>
                <a:lnTo>
                  <a:pt x="211" y="624"/>
                </a:lnTo>
                <a:lnTo>
                  <a:pt x="196" y="618"/>
                </a:lnTo>
                <a:lnTo>
                  <a:pt x="183" y="611"/>
                </a:lnTo>
                <a:lnTo>
                  <a:pt x="169" y="604"/>
                </a:lnTo>
                <a:lnTo>
                  <a:pt x="155" y="596"/>
                </a:lnTo>
                <a:lnTo>
                  <a:pt x="142" y="588"/>
                </a:lnTo>
                <a:lnTo>
                  <a:pt x="129" y="579"/>
                </a:lnTo>
                <a:lnTo>
                  <a:pt x="118" y="570"/>
                </a:lnTo>
                <a:lnTo>
                  <a:pt x="105" y="560"/>
                </a:lnTo>
                <a:lnTo>
                  <a:pt x="95" y="549"/>
                </a:lnTo>
                <a:lnTo>
                  <a:pt x="83" y="538"/>
                </a:lnTo>
                <a:lnTo>
                  <a:pt x="73" y="526"/>
                </a:lnTo>
                <a:lnTo>
                  <a:pt x="64" y="514"/>
                </a:lnTo>
                <a:lnTo>
                  <a:pt x="55" y="502"/>
                </a:lnTo>
                <a:lnTo>
                  <a:pt x="47" y="488"/>
                </a:lnTo>
                <a:lnTo>
                  <a:pt x="39" y="474"/>
                </a:lnTo>
                <a:lnTo>
                  <a:pt x="32" y="461"/>
                </a:lnTo>
                <a:lnTo>
                  <a:pt x="25" y="447"/>
                </a:lnTo>
                <a:lnTo>
                  <a:pt x="20" y="432"/>
                </a:lnTo>
                <a:lnTo>
                  <a:pt x="15" y="417"/>
                </a:lnTo>
                <a:lnTo>
                  <a:pt x="11" y="403"/>
                </a:lnTo>
                <a:lnTo>
                  <a:pt x="7" y="387"/>
                </a:lnTo>
                <a:lnTo>
                  <a:pt x="4" y="371"/>
                </a:lnTo>
                <a:lnTo>
                  <a:pt x="1" y="355"/>
                </a:lnTo>
                <a:lnTo>
                  <a:pt x="0" y="339"/>
                </a:lnTo>
                <a:lnTo>
                  <a:pt x="0" y="322"/>
                </a:lnTo>
                <a:lnTo>
                  <a:pt x="0" y="322"/>
                </a:lnTo>
                <a:lnTo>
                  <a:pt x="0" y="306"/>
                </a:lnTo>
                <a:lnTo>
                  <a:pt x="1" y="289"/>
                </a:lnTo>
                <a:lnTo>
                  <a:pt x="4" y="273"/>
                </a:lnTo>
                <a:lnTo>
                  <a:pt x="7" y="257"/>
                </a:lnTo>
                <a:lnTo>
                  <a:pt x="11" y="242"/>
                </a:lnTo>
                <a:lnTo>
                  <a:pt x="15" y="226"/>
                </a:lnTo>
                <a:lnTo>
                  <a:pt x="20" y="211"/>
                </a:lnTo>
                <a:lnTo>
                  <a:pt x="25" y="196"/>
                </a:lnTo>
                <a:lnTo>
                  <a:pt x="32" y="183"/>
                </a:lnTo>
                <a:lnTo>
                  <a:pt x="39" y="169"/>
                </a:lnTo>
                <a:lnTo>
                  <a:pt x="47" y="155"/>
                </a:lnTo>
                <a:lnTo>
                  <a:pt x="55" y="142"/>
                </a:lnTo>
                <a:lnTo>
                  <a:pt x="64" y="129"/>
                </a:lnTo>
                <a:lnTo>
                  <a:pt x="73" y="118"/>
                </a:lnTo>
                <a:lnTo>
                  <a:pt x="83" y="105"/>
                </a:lnTo>
                <a:lnTo>
                  <a:pt x="95" y="95"/>
                </a:lnTo>
                <a:lnTo>
                  <a:pt x="105" y="84"/>
                </a:lnTo>
                <a:lnTo>
                  <a:pt x="118" y="73"/>
                </a:lnTo>
                <a:lnTo>
                  <a:pt x="129" y="64"/>
                </a:lnTo>
                <a:lnTo>
                  <a:pt x="142" y="55"/>
                </a:lnTo>
                <a:lnTo>
                  <a:pt x="155" y="47"/>
                </a:lnTo>
                <a:lnTo>
                  <a:pt x="169" y="39"/>
                </a:lnTo>
                <a:lnTo>
                  <a:pt x="183" y="32"/>
                </a:lnTo>
                <a:lnTo>
                  <a:pt x="196" y="26"/>
                </a:lnTo>
                <a:lnTo>
                  <a:pt x="211" y="20"/>
                </a:lnTo>
                <a:lnTo>
                  <a:pt x="226" y="15"/>
                </a:lnTo>
                <a:lnTo>
                  <a:pt x="242" y="11"/>
                </a:lnTo>
                <a:lnTo>
                  <a:pt x="257" y="7"/>
                </a:lnTo>
                <a:lnTo>
                  <a:pt x="273" y="4"/>
                </a:lnTo>
                <a:lnTo>
                  <a:pt x="289" y="2"/>
                </a:lnTo>
                <a:lnTo>
                  <a:pt x="306" y="0"/>
                </a:lnTo>
                <a:lnTo>
                  <a:pt x="322" y="0"/>
                </a:lnTo>
                <a:lnTo>
                  <a:pt x="322" y="0"/>
                </a:lnTo>
                <a:lnTo>
                  <a:pt x="339" y="0"/>
                </a:lnTo>
                <a:lnTo>
                  <a:pt x="355" y="2"/>
                </a:lnTo>
                <a:lnTo>
                  <a:pt x="371" y="4"/>
                </a:lnTo>
                <a:lnTo>
                  <a:pt x="387" y="7"/>
                </a:lnTo>
                <a:lnTo>
                  <a:pt x="402" y="11"/>
                </a:lnTo>
                <a:lnTo>
                  <a:pt x="417" y="15"/>
                </a:lnTo>
                <a:lnTo>
                  <a:pt x="432" y="20"/>
                </a:lnTo>
                <a:lnTo>
                  <a:pt x="447" y="26"/>
                </a:lnTo>
                <a:lnTo>
                  <a:pt x="461" y="32"/>
                </a:lnTo>
                <a:lnTo>
                  <a:pt x="474" y="39"/>
                </a:lnTo>
                <a:lnTo>
                  <a:pt x="488" y="47"/>
                </a:lnTo>
                <a:lnTo>
                  <a:pt x="502" y="55"/>
                </a:lnTo>
                <a:lnTo>
                  <a:pt x="514" y="64"/>
                </a:lnTo>
                <a:lnTo>
                  <a:pt x="526" y="73"/>
                </a:lnTo>
                <a:lnTo>
                  <a:pt x="538" y="84"/>
                </a:lnTo>
                <a:lnTo>
                  <a:pt x="548" y="95"/>
                </a:lnTo>
                <a:lnTo>
                  <a:pt x="560" y="105"/>
                </a:lnTo>
                <a:lnTo>
                  <a:pt x="570" y="118"/>
                </a:lnTo>
                <a:lnTo>
                  <a:pt x="579" y="129"/>
                </a:lnTo>
                <a:lnTo>
                  <a:pt x="588" y="142"/>
                </a:lnTo>
                <a:lnTo>
                  <a:pt x="596" y="155"/>
                </a:lnTo>
                <a:lnTo>
                  <a:pt x="604" y="169"/>
                </a:lnTo>
                <a:lnTo>
                  <a:pt x="611" y="183"/>
                </a:lnTo>
                <a:lnTo>
                  <a:pt x="618" y="196"/>
                </a:lnTo>
                <a:lnTo>
                  <a:pt x="623" y="211"/>
                </a:lnTo>
                <a:lnTo>
                  <a:pt x="628" y="226"/>
                </a:lnTo>
                <a:lnTo>
                  <a:pt x="633" y="242"/>
                </a:lnTo>
                <a:lnTo>
                  <a:pt x="636" y="257"/>
                </a:lnTo>
                <a:lnTo>
                  <a:pt x="639" y="273"/>
                </a:lnTo>
                <a:lnTo>
                  <a:pt x="642" y="289"/>
                </a:lnTo>
                <a:lnTo>
                  <a:pt x="643" y="306"/>
                </a:lnTo>
                <a:lnTo>
                  <a:pt x="643" y="322"/>
                </a:lnTo>
                <a:lnTo>
                  <a:pt x="643" y="3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1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</a:p>
        </p:txBody>
      </p:sp>
      <p:sp>
        <p:nvSpPr>
          <p:cNvPr id="13" name="MH_SubTitle_1"/>
          <p:cNvSpPr txBox="1">
            <a:spLocks noChangeArrowheads="1"/>
          </p:cNvSpPr>
          <p:nvPr/>
        </p:nvSpPr>
        <p:spPr bwMode="auto">
          <a:xfrm>
            <a:off x="2155825" y="1998663"/>
            <a:ext cx="1550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掌握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div </a:t>
            </a:r>
            <a:r>
              <a:rPr lang="en-US" altLang="zh-CN" sz="1600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css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布局结构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制作页面尚不能快速构建出效果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MH_SubTitle_1"/>
          <p:cNvSpPr txBox="1">
            <a:spLocks noChangeArrowheads="1"/>
          </p:cNvSpPr>
          <p:nvPr/>
        </p:nvSpPr>
        <p:spPr bwMode="auto">
          <a:xfrm>
            <a:off x="4278313" y="2176463"/>
            <a:ext cx="16319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JavaScript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的基础知识理解但未能完全掌握熟练运用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MH_SubTitle_1"/>
          <p:cNvSpPr txBox="1">
            <a:spLocks noChangeArrowheads="1"/>
          </p:cNvSpPr>
          <p:nvPr/>
        </p:nvSpPr>
        <p:spPr bwMode="auto">
          <a:xfrm>
            <a:off x="6392863" y="2190750"/>
            <a:ext cx="1645544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1600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Css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以及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Css3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学习基本掌握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但动画效果仍然不太熟练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MH_SubTitle_1"/>
          <p:cNvSpPr txBox="1">
            <a:spLocks noChangeArrowheads="1"/>
          </p:cNvSpPr>
          <p:nvPr/>
        </p:nvSpPr>
        <p:spPr bwMode="auto">
          <a:xfrm>
            <a:off x="8474118" y="2202161"/>
            <a:ext cx="1665201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第一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个项目虽然完成了但是基础知识不够巩固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以后会加倍努力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!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5270" y="851528"/>
            <a:ext cx="415434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Work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SubTitle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SubTitle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经典游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192"/>
      </a:accent1>
      <a:accent2>
        <a:srgbClr val="C7D8D4"/>
      </a:accent2>
      <a:accent3>
        <a:srgbClr val="29FF86"/>
      </a:accent3>
      <a:accent4>
        <a:srgbClr val="FFE9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经典游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192"/>
      </a:accent1>
      <a:accent2>
        <a:srgbClr val="C7D8D4"/>
      </a:accent2>
      <a:accent3>
        <a:srgbClr val="29FF86"/>
      </a:accent3>
      <a:accent4>
        <a:srgbClr val="FFE9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319</Words>
  <Application>Microsoft Office PowerPoint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叶根友钢笔行书升级版</vt:lpstr>
      <vt:lpstr>Arial</vt:lpstr>
      <vt:lpstr>Arial Black</vt:lpstr>
      <vt:lpstr>Times New Roman</vt:lpstr>
      <vt:lpstr>Verdana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xiaofan Zhou</dc:creator>
  <cp:lastModifiedBy>adger</cp:lastModifiedBy>
  <cp:revision>15</cp:revision>
  <dcterms:created xsi:type="dcterms:W3CDTF">2017-12-05T06:18:00Z</dcterms:created>
  <dcterms:modified xsi:type="dcterms:W3CDTF">2018-04-13T06:19:11Z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