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ppt/ink/ink6.xml" ContentType="application/inkml+xml"/>
  <Override PartName="/ppt/ink/ink7.xml" ContentType="application/inkml+xml"/>
  <Override PartName="/ppt/ink/ink8.xml" ContentType="application/inkml+xml"/>
  <Override PartName="/ppt/ink/ink9.xml" ContentType="application/inkml+xml"/>
  <Override PartName="/ppt/ink/ink10.xml" ContentType="application/inkml+xml"/>
  <Override PartName="/ppt/ink/ink11.xml" ContentType="application/inkml+xml"/>
  <Override PartName="/ppt/ink/ink12.xml" ContentType="application/inkml+xml"/>
  <Override PartName="/ppt/ink/ink13.xml" ContentType="application/inkml+xml"/>
  <Override PartName="/ppt/ink/ink14.xml" ContentType="application/inkml+xml"/>
  <Override PartName="/ppt/ink/ink15.xml" ContentType="application/inkml+xml"/>
  <Override PartName="/ppt/ink/ink16.xml" ContentType="application/inkml+xml"/>
  <Override PartName="/ppt/ink/ink17.xml" ContentType="application/inkml+xml"/>
  <Override PartName="/ppt/ink/ink18.xml" ContentType="application/inkml+xml"/>
  <Override PartName="/ppt/ink/ink19.xml" ContentType="application/inkml+xml"/>
  <Override PartName="/ppt/ink/ink20.xml" ContentType="application/inkml+xml"/>
  <Override PartName="/ppt/ink/ink21.xml" ContentType="application/inkml+xml"/>
  <Override PartName="/ppt/ink/ink22.xml" ContentType="application/inkml+xml"/>
  <Override PartName="/ppt/ink/ink23.xml" ContentType="application/inkml+xml"/>
  <Override PartName="/ppt/ink/ink24.xml" ContentType="application/inkml+xml"/>
  <Override PartName="/ppt/ink/ink25.xml" ContentType="application/inkml+xml"/>
  <Override PartName="/ppt/ink/ink26.xml" ContentType="application/inkml+xml"/>
  <Override PartName="/ppt/ink/ink27.xml" ContentType="application/inkml+xml"/>
  <Override PartName="/ppt/ink/ink28.xml" ContentType="application/inkml+xml"/>
  <Override PartName="/ppt/ink/ink29.xml" ContentType="application/inkml+xml"/>
  <Override PartName="/ppt/ink/ink30.xml" ContentType="application/inkml+xml"/>
  <Override PartName="/ppt/ink/ink31.xml" ContentType="application/inkml+xml"/>
  <Override PartName="/ppt/ink/ink32.xml" ContentType="application/inkml+xml"/>
  <Override PartName="/ppt/ink/ink33.xml" ContentType="application/inkml+xml"/>
  <Override PartName="/ppt/ink/ink34.xml" ContentType="application/inkml+xml"/>
  <Override PartName="/ppt/ink/ink35.xml" ContentType="application/inkml+xml"/>
  <Override PartName="/ppt/ink/ink36.xml" ContentType="application/inkml+xml"/>
  <Override PartName="/ppt/ink/ink37.xml" ContentType="application/inkml+xml"/>
  <Override PartName="/ppt/ink/ink38.xml" ContentType="application/inkml+xml"/>
  <Override PartName="/ppt/ink/ink39.xml" ContentType="application/inkml+xml"/>
  <Override PartName="/ppt/ink/ink40.xml" ContentType="application/inkml+xml"/>
  <Override PartName="/ppt/ink/ink41.xml" ContentType="application/inkml+xml"/>
  <Override PartName="/ppt/ink/ink42.xml" ContentType="application/inkml+xml"/>
  <Override PartName="/ppt/ink/ink43.xml" ContentType="application/inkml+xml"/>
  <Override PartName="/ppt/ink/ink44.xml" ContentType="application/inkml+xml"/>
  <Override PartName="/ppt/ink/ink45.xml" ContentType="application/inkml+xml"/>
  <Override PartName="/ppt/ink/ink46.xml" ContentType="application/inkml+xml"/>
  <Override PartName="/ppt/ink/ink47.xml" ContentType="application/inkml+xml"/>
  <Override PartName="/ppt/ink/ink48.xml" ContentType="application/inkml+xml"/>
  <Override PartName="/ppt/ink/ink49.xml" ContentType="application/inkml+xml"/>
  <Override PartName="/ppt/ink/ink50.xml" ContentType="application/inkml+xml"/>
  <Override PartName="/ppt/ink/ink51.xml" ContentType="application/inkml+xml"/>
  <Override PartName="/ppt/ink/ink52.xml" ContentType="application/inkml+xml"/>
  <Override PartName="/ppt/ink/ink53.xml" ContentType="application/inkml+xml"/>
  <Override PartName="/ppt/ink/ink54.xml" ContentType="application/inkml+xml"/>
  <Override PartName="/ppt/ink/ink55.xml" ContentType="application/inkml+xml"/>
  <Override PartName="/ppt/ink/ink56.xml" ContentType="application/inkml+xml"/>
  <Override PartName="/ppt/ink/ink57.xml" ContentType="application/inkml+xml"/>
  <Override PartName="/ppt/ink/ink58.xml" ContentType="application/inkml+xml"/>
  <Override PartName="/ppt/ink/ink59.xml" ContentType="application/inkml+xml"/>
  <Override PartName="/ppt/ink/ink60.xml" ContentType="application/inkml+xml"/>
  <Override PartName="/ppt/ink/ink61.xml" ContentType="application/inkml+xml"/>
  <Override PartName="/ppt/ink/ink62.xml" ContentType="application/inkml+xml"/>
  <Override PartName="/ppt/ink/ink63.xml" ContentType="application/inkml+xml"/>
  <Override PartName="/ppt/ink/ink64.xml" ContentType="application/inkml+xml"/>
  <Override PartName="/ppt/ink/ink65.xml" ContentType="application/inkml+xml"/>
  <Override PartName="/ppt/ink/ink66.xml" ContentType="application/inkml+xml"/>
  <Override PartName="/ppt/ink/ink67.xml" ContentType="application/inkml+xml"/>
  <Override PartName="/ppt/ink/ink68.xml" ContentType="application/inkml+xml"/>
  <Override PartName="/ppt/ink/ink69.xml" ContentType="application/inkml+xml"/>
  <Override PartName="/ppt/ink/ink70.xml" ContentType="application/inkml+xml"/>
  <Override PartName="/ppt/ink/ink71.xml" ContentType="application/inkml+xml"/>
  <Override PartName="/ppt/ink/ink72.xml" ContentType="application/inkml+xml"/>
  <Override PartName="/ppt/ink/ink73.xml" ContentType="application/inkml+xml"/>
  <Override PartName="/ppt/ink/ink74.xml" ContentType="application/inkml+xml"/>
  <Override PartName="/ppt/ink/ink75.xml" ContentType="application/inkml+xml"/>
  <Override PartName="/ppt/ink/ink76.xml" ContentType="application/inkml+xml"/>
  <Override PartName="/ppt/ink/ink77.xml" ContentType="application/inkml+xml"/>
  <Override PartName="/ppt/ink/ink78.xml" ContentType="application/inkml+xml"/>
  <Override PartName="/ppt/ink/ink79.xml" ContentType="application/inkml+xml"/>
  <Override PartName="/ppt/ink/ink80.xml" ContentType="application/inkml+xml"/>
  <Override PartName="/ppt/ink/ink81.xml" ContentType="application/inkml+xml"/>
  <Override PartName="/ppt/ink/ink82.xml" ContentType="application/inkml+xml"/>
  <Override PartName="/ppt/ink/ink83.xml" ContentType="application/inkml+xml"/>
  <Override PartName="/ppt/ink/ink84.xml" ContentType="application/inkml+xml"/>
  <Override PartName="/ppt/ink/ink85.xml" ContentType="application/inkml+xml"/>
  <Override PartName="/ppt/ink/ink86.xml" ContentType="application/inkml+xml"/>
  <Override PartName="/ppt/ink/ink87.xml" ContentType="application/inkml+xml"/>
  <Override PartName="/ppt/ink/ink88.xml" ContentType="application/inkml+xml"/>
  <Override PartName="/ppt/ink/ink89.xml" ContentType="application/inkml+xml"/>
  <Override PartName="/ppt/ink/ink90.xml" ContentType="application/inkml+xml"/>
  <Override PartName="/ppt/ink/ink91.xml" ContentType="application/inkml+xml"/>
  <Override PartName="/ppt/ink/ink92.xml" ContentType="application/inkml+xml"/>
  <Override PartName="/ppt/ink/ink93.xml" ContentType="application/inkml+xml"/>
  <Override PartName="/ppt/ink/ink94.xml" ContentType="application/inkml+xml"/>
  <Override PartName="/ppt/ink/ink95.xml" ContentType="application/inkml+xml"/>
  <Override PartName="/ppt/ink/ink96.xml" ContentType="application/inkml+xml"/>
  <Override PartName="/ppt/ink/ink97.xml" ContentType="application/inkml+xml"/>
  <Override PartName="/ppt/ink/ink98.xml" ContentType="application/inkml+xml"/>
  <Override PartName="/ppt/ink/ink99.xml" ContentType="application/inkml+xml"/>
  <Override PartName="/ppt/ink/ink100.xml" ContentType="application/inkml+xml"/>
  <Override PartName="/ppt/ink/ink101.xml" ContentType="application/inkml+xml"/>
  <Override PartName="/ppt/ink/ink102.xml" ContentType="application/inkml+xml"/>
  <Override PartName="/ppt/ink/ink103.xml" ContentType="application/inkml+xml"/>
  <Override PartName="/ppt/ink/ink104.xml" ContentType="application/inkml+xml"/>
  <Override PartName="/ppt/ink/ink105.xml" ContentType="application/inkml+xml"/>
  <Override PartName="/ppt/ink/ink106.xml" ContentType="application/inkml+xml"/>
  <Override PartName="/ppt/ink/ink107.xml" ContentType="application/inkml+xml"/>
  <Override PartName="/ppt/ink/ink108.xml" ContentType="application/inkml+xml"/>
  <Override PartName="/ppt/ink/ink109.xml" ContentType="application/inkml+xml"/>
  <Override PartName="/ppt/ink/ink110.xml" ContentType="application/inkml+xml"/>
  <Override PartName="/ppt/ink/ink111.xml" ContentType="application/inkml+xml"/>
  <Override PartName="/ppt/ink/ink112.xml" ContentType="application/inkml+xml"/>
  <Override PartName="/ppt/ink/ink113.xml" ContentType="application/inkml+xml"/>
  <Override PartName="/ppt/ink/ink114.xml" ContentType="application/inkml+xml"/>
  <Override PartName="/ppt/ink/ink115.xml" ContentType="application/inkml+xml"/>
  <Override PartName="/ppt/ink/ink116.xml" ContentType="application/inkml+xml"/>
  <Override PartName="/ppt/ink/ink117.xml" ContentType="application/inkml+xml"/>
  <Override PartName="/ppt/ink/ink118.xml" ContentType="application/inkml+xml"/>
  <Override PartName="/ppt/ink/ink119.xml" ContentType="application/inkml+xml"/>
  <Override PartName="/ppt/ink/ink120.xml" ContentType="application/inkml+xml"/>
  <Override PartName="/ppt/ink/ink121.xml" ContentType="application/inkml+xml"/>
  <Override PartName="/ppt/ink/ink122.xml" ContentType="application/inkml+xml"/>
  <Override PartName="/ppt/ink/ink123.xml" ContentType="application/inkml+xml"/>
  <Override PartName="/ppt/ink/ink124.xml" ContentType="application/inkml+xml"/>
  <Override PartName="/ppt/ink/ink125.xml" ContentType="application/inkml+xml"/>
  <Override PartName="/ppt/ink/ink126.xml" ContentType="application/inkml+xml"/>
  <Override PartName="/ppt/ink/ink127.xml" ContentType="application/inkml+xml"/>
  <Override PartName="/ppt/ink/ink128.xml" ContentType="application/inkml+xml"/>
  <Override PartName="/ppt/ink/ink129.xml" ContentType="application/inkml+xml"/>
  <Override PartName="/ppt/ink/ink130.xml" ContentType="application/inkml+xml"/>
  <Override PartName="/ppt/ink/ink131.xml" ContentType="application/inkml+xml"/>
  <Override PartName="/ppt/ink/ink132.xml" ContentType="application/inkml+xml"/>
  <Override PartName="/ppt/ink/ink133.xml" ContentType="application/inkml+xml"/>
  <Override PartName="/ppt/ink/ink134.xml" ContentType="application/inkml+xml"/>
  <Override PartName="/ppt/ink/ink135.xml" ContentType="application/inkml+xml"/>
  <Override PartName="/ppt/ink/ink136.xml" ContentType="application/inkml+xml"/>
  <Override PartName="/ppt/ink/ink137.xml" ContentType="application/inkml+xml"/>
  <Override PartName="/ppt/ink/ink138.xml" ContentType="application/inkml+xml"/>
  <Override PartName="/ppt/ink/ink139.xml" ContentType="application/inkml+xml"/>
  <Override PartName="/ppt/ink/ink140.xml" ContentType="application/inkml+xml"/>
  <Override PartName="/ppt/ink/ink141.xml" ContentType="application/inkml+xml"/>
  <Override PartName="/ppt/ink/ink142.xml" ContentType="application/inkml+xml"/>
  <Override PartName="/ppt/ink/ink143.xml" ContentType="application/inkml+xml"/>
  <Override PartName="/ppt/ink/ink144.xml" ContentType="application/inkml+xml"/>
  <Override PartName="/ppt/ink/ink145.xml" ContentType="application/inkml+xml"/>
  <Override PartName="/ppt/ink/ink146.xml" ContentType="application/inkml+xml"/>
  <Override PartName="/ppt/ink/ink147.xml" ContentType="application/inkml+xml"/>
  <Override PartName="/ppt/ink/ink148.xml" ContentType="application/inkml+xml"/>
  <Override PartName="/ppt/ink/ink149.xml" ContentType="application/inkml+xml"/>
  <Override PartName="/ppt/ink/ink150.xml" ContentType="application/inkml+xml"/>
  <Override PartName="/ppt/ink/ink151.xml" ContentType="application/inkml+xml"/>
  <Override PartName="/ppt/ink/ink152.xml" ContentType="application/inkml+xml"/>
  <Override PartName="/ppt/ink/ink153.xml" ContentType="application/inkml+xml"/>
  <Override PartName="/ppt/ink/ink154.xml" ContentType="application/inkml+xml"/>
  <Override PartName="/ppt/ink/ink155.xml" ContentType="application/inkml+xml"/>
  <Override PartName="/ppt/ink/ink156.xml" ContentType="application/inkml+xml"/>
  <Override PartName="/ppt/ink/ink157.xml" ContentType="application/inkml+xml"/>
  <Override PartName="/ppt/ink/ink158.xml" ContentType="application/inkml+xml"/>
  <Override PartName="/ppt/ink/ink159.xml" ContentType="application/inkml+xml"/>
  <Override PartName="/ppt/ink/ink160.xml" ContentType="application/inkml+xml"/>
  <Override PartName="/ppt/ink/ink161.xml" ContentType="application/inkml+xml"/>
  <Override PartName="/ppt/ink/ink162.xml" ContentType="application/inkml+xml"/>
  <Override PartName="/ppt/ink/ink163.xml" ContentType="application/inkml+xml"/>
  <Override PartName="/ppt/ink/ink164.xml" ContentType="application/inkml+xml"/>
  <Override PartName="/ppt/ink/ink165.xml" ContentType="application/inkml+xml"/>
  <Override PartName="/ppt/ink/ink166.xml" ContentType="application/inkml+xml"/>
  <Override PartName="/ppt/ink/ink167.xml" ContentType="application/inkml+xml"/>
  <Override PartName="/ppt/ink/ink168.xml" ContentType="application/inkml+xml"/>
  <Override PartName="/ppt/ink/ink169.xml" ContentType="application/inkml+xml"/>
  <Override PartName="/ppt/ink/ink170.xml" ContentType="application/inkml+xml"/>
  <Override PartName="/ppt/ink/ink171.xml" ContentType="application/inkml+xml"/>
  <Override PartName="/ppt/ink/ink172.xml" ContentType="application/inkml+xml"/>
  <Override PartName="/ppt/ink/ink173.xml" ContentType="application/inkml+xml"/>
  <Override PartName="/ppt/ink/ink174.xml" ContentType="application/inkml+xml"/>
  <Override PartName="/ppt/ink/ink175.xml" ContentType="application/inkml+xml"/>
  <Override PartName="/ppt/ink/ink176.xml" ContentType="application/inkml+xml"/>
  <Override PartName="/ppt/ink/ink177.xml" ContentType="application/inkml+xml"/>
  <Override PartName="/ppt/ink/ink178.xml" ContentType="application/inkml+xml"/>
  <Override PartName="/ppt/ink/ink179.xml" ContentType="application/inkml+xml"/>
  <Override PartName="/ppt/ink/ink180.xml" ContentType="application/inkml+xml"/>
  <Override PartName="/ppt/ink/ink181.xml" ContentType="application/inkml+xml"/>
  <Override PartName="/ppt/ink/ink182.xml" ContentType="application/inkml+xml"/>
  <Override PartName="/ppt/ink/ink183.xml" ContentType="application/inkml+xml"/>
  <Override PartName="/ppt/ink/ink184.xml" ContentType="application/inkml+xml"/>
  <Override PartName="/ppt/ink/ink185.xml" ContentType="application/inkml+xml"/>
  <Override PartName="/ppt/ink/ink186.xml" ContentType="application/inkml+xml"/>
  <Override PartName="/ppt/ink/ink187.xml" ContentType="application/inkml+xml"/>
  <Override PartName="/ppt/ink/ink188.xml" ContentType="application/inkml+xml"/>
  <Override PartName="/ppt/ink/ink189.xml" ContentType="application/inkml+xml"/>
  <Override PartName="/ppt/ink/ink190.xml" ContentType="application/inkml+xml"/>
  <Override PartName="/ppt/ink/ink191.xml" ContentType="application/inkml+xml"/>
  <Override PartName="/ppt/ink/ink192.xml" ContentType="application/inkml+xml"/>
  <Override PartName="/ppt/ink/ink193.xml" ContentType="application/inkml+xml"/>
  <Override PartName="/ppt/ink/ink194.xml" ContentType="application/inkml+xml"/>
  <Override PartName="/ppt/ink/ink195.xml" ContentType="application/inkml+xml"/>
  <Override PartName="/ppt/ink/ink196.xml" ContentType="application/inkml+xml"/>
  <Override PartName="/ppt/ink/ink197.xml" ContentType="application/inkml+xml"/>
  <Override PartName="/ppt/ink/ink198.xml" ContentType="application/inkml+xml"/>
  <Override PartName="/ppt/ink/ink199.xml" ContentType="application/inkml+xml"/>
  <Override PartName="/ppt/ink/ink200.xml" ContentType="application/inkml+xml"/>
  <Override PartName="/ppt/ink/ink201.xml" ContentType="application/inkml+xml"/>
  <Override PartName="/ppt/ink/ink202.xml" ContentType="application/inkml+xml"/>
  <Override PartName="/ppt/ink/ink203.xml" ContentType="application/inkml+xml"/>
  <Override PartName="/ppt/ink/ink204.xml" ContentType="application/inkml+xml"/>
  <Override PartName="/ppt/ink/ink205.xml" ContentType="application/inkml+xml"/>
  <Override PartName="/ppt/ink/ink206.xml" ContentType="application/inkml+xml"/>
  <Override PartName="/ppt/ink/ink207.xml" ContentType="application/inkml+xml"/>
  <Override PartName="/ppt/ink/ink208.xml" ContentType="application/inkml+xml"/>
  <Override PartName="/ppt/ink/ink209.xml" ContentType="application/inkml+xml"/>
  <Override PartName="/ppt/ink/ink210.xml" ContentType="application/inkml+xml"/>
  <Override PartName="/ppt/ink/ink211.xml" ContentType="application/inkml+xml"/>
  <Override PartName="/ppt/ink/ink212.xml" ContentType="application/inkml+xml"/>
  <Override PartName="/ppt/ink/ink213.xml" ContentType="application/inkml+xml"/>
  <Override PartName="/ppt/ink/ink214.xml" ContentType="application/inkml+xml"/>
  <Override PartName="/ppt/ink/ink215.xml" ContentType="application/inkml+xml"/>
  <Override PartName="/ppt/ink/ink216.xml" ContentType="application/inkml+xml"/>
  <Override PartName="/ppt/ink/ink217.xml" ContentType="application/inkml+xml"/>
  <Override PartName="/ppt/ink/ink218.xml" ContentType="application/inkml+xml"/>
  <Override PartName="/ppt/ink/ink219.xml" ContentType="application/inkml+xml"/>
  <Override PartName="/ppt/ink/ink220.xml" ContentType="application/inkml+xml"/>
  <Override PartName="/ppt/ink/ink221.xml" ContentType="application/inkml+xml"/>
  <Override PartName="/ppt/ink/ink222.xml" ContentType="application/inkml+xml"/>
  <Override PartName="/ppt/ink/ink223.xml" ContentType="application/inkml+xml"/>
  <Override PartName="/ppt/ink/ink224.xml" ContentType="application/inkml+xml"/>
  <Override PartName="/ppt/ink/ink225.xml" ContentType="application/inkml+xml"/>
  <Override PartName="/ppt/ink/ink226.xml" ContentType="application/inkml+xml"/>
  <Override PartName="/ppt/ink/ink227.xml" ContentType="application/inkml+xml"/>
  <Override PartName="/ppt/ink/ink228.xml" ContentType="application/inkml+xml"/>
  <Override PartName="/ppt/ink/ink229.xml" ContentType="application/inkml+xml"/>
  <Override PartName="/ppt/ink/ink230.xml" ContentType="application/inkml+xml"/>
  <Override PartName="/ppt/ink/ink231.xml" ContentType="application/inkml+xml"/>
  <Override PartName="/ppt/ink/ink232.xml" ContentType="application/inkml+xml"/>
  <Override PartName="/ppt/ink/ink233.xml" ContentType="application/inkml+xml"/>
  <Override PartName="/ppt/ink/ink234.xml" ContentType="application/inkml+xml"/>
  <Override PartName="/ppt/ink/ink235.xml" ContentType="application/inkml+xml"/>
  <Override PartName="/ppt/ink/ink236.xml" ContentType="application/inkml+xml"/>
  <Override PartName="/ppt/ink/ink237.xml" ContentType="application/inkml+xml"/>
  <Override PartName="/ppt/ink/ink238.xml" ContentType="application/inkml+xml"/>
  <Override PartName="/ppt/ink/ink239.xml" ContentType="application/inkml+xml"/>
  <Override PartName="/ppt/ink/ink240.xml" ContentType="application/inkml+xml"/>
  <Override PartName="/ppt/ink/ink241.xml" ContentType="application/inkml+xml"/>
  <Override PartName="/ppt/ink/ink242.xml" ContentType="application/inkml+xml"/>
  <Override PartName="/ppt/ink/ink243.xml" ContentType="application/inkml+xml"/>
  <Override PartName="/ppt/ink/ink244.xml" ContentType="application/inkml+xml"/>
  <Override PartName="/ppt/ink/ink245.xml" ContentType="application/inkml+xml"/>
  <Override PartName="/ppt/ink/ink246.xml" ContentType="application/inkml+xml"/>
  <Override PartName="/ppt/ink/ink247.xml" ContentType="application/inkml+xml"/>
  <Override PartName="/ppt/ink/ink248.xml" ContentType="application/inkml+xml"/>
  <Override PartName="/ppt/ink/ink249.xml" ContentType="application/inkml+xml"/>
  <Override PartName="/ppt/ink/ink250.xml" ContentType="application/inkml+xml"/>
  <Override PartName="/ppt/ink/ink251.xml" ContentType="application/inkml+xml"/>
  <Override PartName="/ppt/ink/ink252.xml" ContentType="application/inkml+xml"/>
  <Override PartName="/ppt/ink/ink253.xml" ContentType="application/inkml+xml"/>
  <Override PartName="/ppt/ink/ink254.xml" ContentType="application/inkml+xml"/>
  <Override PartName="/ppt/ink/ink255.xml" ContentType="application/inkml+xml"/>
  <Override PartName="/ppt/ink/ink256.xml" ContentType="application/inkml+xml"/>
  <Override PartName="/ppt/ink/ink257.xml" ContentType="application/inkml+xml"/>
  <Override PartName="/ppt/ink/ink258.xml" ContentType="application/inkml+xml"/>
  <Override PartName="/ppt/ink/ink259.xml" ContentType="application/inkml+xml"/>
  <Override PartName="/ppt/ink/ink260.xml" ContentType="application/inkml+xml"/>
  <Override PartName="/ppt/ink/ink261.xml" ContentType="application/inkml+xml"/>
  <Override PartName="/ppt/ink/ink262.xml" ContentType="application/inkml+xml"/>
  <Override PartName="/ppt/ink/ink263.xml" ContentType="application/inkml+xml"/>
  <Override PartName="/ppt/ink/ink264.xml" ContentType="application/inkml+xml"/>
  <Override PartName="/ppt/ink/ink265.xml" ContentType="application/inkml+xml"/>
  <Override PartName="/ppt/ink/ink266.xml" ContentType="application/inkml+xml"/>
  <Override PartName="/ppt/ink/ink267.xml" ContentType="application/inkml+xml"/>
  <Override PartName="/ppt/ink/ink268.xml" ContentType="application/inkml+xml"/>
  <Override PartName="/ppt/ink/ink269.xml" ContentType="application/inkml+xml"/>
  <Override PartName="/ppt/ink/ink270.xml" ContentType="application/inkml+xml"/>
  <Override PartName="/ppt/ink/ink271.xml" ContentType="application/inkml+xml"/>
  <Override PartName="/ppt/ink/ink272.xml" ContentType="application/inkml+xml"/>
  <Override PartName="/ppt/ink/ink273.xml" ContentType="application/inkml+xml"/>
  <Override PartName="/ppt/ink/ink274.xml" ContentType="application/inkml+xml"/>
  <Override PartName="/ppt/ink/ink275.xml" ContentType="application/inkml+xml"/>
  <Override PartName="/ppt/ink/ink276.xml" ContentType="application/inkml+xml"/>
  <Override PartName="/ppt/ink/ink277.xml" ContentType="application/inkml+xml"/>
  <Override PartName="/ppt/ink/ink278.xml" ContentType="application/inkml+xml"/>
  <Override PartName="/ppt/ink/ink279.xml" ContentType="application/inkml+xml"/>
  <Override PartName="/ppt/ink/ink280.xml" ContentType="application/inkml+xml"/>
  <Override PartName="/ppt/ink/ink281.xml" ContentType="application/inkml+xml"/>
  <Override PartName="/ppt/ink/ink282.xml" ContentType="application/inkml+xml"/>
  <Override PartName="/ppt/ink/ink283.xml" ContentType="application/inkml+xml"/>
  <Override PartName="/ppt/ink/ink284.xml" ContentType="application/inkml+xml"/>
  <Override PartName="/ppt/ink/ink285.xml" ContentType="application/inkml+xml"/>
  <Override PartName="/ppt/ink/ink286.xml" ContentType="application/inkml+xml"/>
  <Override PartName="/ppt/ink/ink287.xml" ContentType="application/inkml+xml"/>
  <Override PartName="/ppt/ink/ink288.xml" ContentType="application/inkml+xml"/>
  <Override PartName="/ppt/ink/ink289.xml" ContentType="application/inkml+xml"/>
  <Override PartName="/ppt/ink/ink290.xml" ContentType="application/inkml+xml"/>
  <Override PartName="/ppt/ink/ink291.xml" ContentType="application/inkml+xml"/>
  <Override PartName="/ppt/ink/ink292.xml" ContentType="application/inkml+xml"/>
  <Override PartName="/ppt/ink/ink293.xml" ContentType="application/inkml+xml"/>
  <Override PartName="/ppt/ink/ink294.xml" ContentType="application/inkml+xml"/>
  <Override PartName="/ppt/ink/ink295.xml" ContentType="application/inkml+xml"/>
  <Override PartName="/ppt/ink/ink296.xml" ContentType="application/inkml+xml"/>
  <Override PartName="/ppt/ink/ink297.xml" ContentType="application/inkml+xml"/>
  <Override PartName="/ppt/ink/ink298.xml" ContentType="application/inkml+xml"/>
  <Override PartName="/ppt/ink/ink299.xml" ContentType="application/inkml+xml"/>
  <Override PartName="/ppt/ink/ink300.xml" ContentType="application/inkml+xml"/>
  <Override PartName="/ppt/ink/ink301.xml" ContentType="application/inkml+xml"/>
  <Override PartName="/ppt/ink/ink302.xml" ContentType="application/inkml+xml"/>
  <Override PartName="/ppt/ink/ink303.xml" ContentType="application/inkml+xml"/>
  <Override PartName="/ppt/ink/ink304.xml" ContentType="application/inkml+xml"/>
  <Override PartName="/ppt/ink/ink305.xml" ContentType="application/inkml+xml"/>
  <Override PartName="/ppt/ink/ink306.xml" ContentType="application/inkml+xml"/>
  <Override PartName="/ppt/ink/ink307.xml" ContentType="application/inkml+xml"/>
  <Override PartName="/ppt/ink/ink308.xml" ContentType="application/inkml+xml"/>
  <Override PartName="/ppt/ink/ink309.xml" ContentType="application/inkml+xml"/>
  <Override PartName="/ppt/ink/ink310.xml" ContentType="application/inkml+xml"/>
  <Override PartName="/ppt/ink/ink311.xml" ContentType="application/inkml+xml"/>
  <Override PartName="/ppt/ink/ink312.xml" ContentType="application/inkml+xml"/>
  <Override PartName="/ppt/ink/ink313.xml" ContentType="application/inkml+xml"/>
  <Override PartName="/ppt/ink/ink314.xml" ContentType="application/inkml+xml"/>
  <Override PartName="/ppt/ink/ink315.xml" ContentType="application/inkml+xml"/>
  <Override PartName="/ppt/ink/ink316.xml" ContentType="application/inkml+xml"/>
  <Override PartName="/ppt/ink/ink317.xml" ContentType="application/inkml+xml"/>
  <Override PartName="/ppt/ink/ink318.xml" ContentType="application/inkml+xml"/>
  <Override PartName="/ppt/ink/ink319.xml" ContentType="application/inkml+xml"/>
  <Override PartName="/ppt/ink/ink320.xml" ContentType="application/inkml+xml"/>
  <Override PartName="/ppt/ink/ink321.xml" ContentType="application/inkml+xml"/>
  <Override PartName="/ppt/ink/ink322.xml" ContentType="application/inkml+xml"/>
  <Override PartName="/ppt/ink/ink323.xml" ContentType="application/inkml+xml"/>
  <Override PartName="/ppt/ink/ink324.xml" ContentType="application/inkml+xml"/>
  <Override PartName="/ppt/ink/ink325.xml" ContentType="application/inkml+xml"/>
  <Override PartName="/ppt/ink/ink326.xml" ContentType="application/inkml+xml"/>
  <Override PartName="/ppt/ink/ink327.xml" ContentType="application/inkml+xml"/>
  <Override PartName="/ppt/ink/ink328.xml" ContentType="application/inkml+xml"/>
  <Override PartName="/ppt/ink/ink329.xml" ContentType="application/inkml+xml"/>
  <Override PartName="/ppt/ink/ink330.xml" ContentType="application/inkml+xml"/>
  <Override PartName="/ppt/ink/ink331.xml" ContentType="application/inkml+xml"/>
  <Override PartName="/ppt/ink/ink332.xml" ContentType="application/inkml+xml"/>
  <Override PartName="/ppt/ink/ink333.xml" ContentType="application/inkml+xml"/>
  <Override PartName="/ppt/ink/ink334.xml" ContentType="application/inkml+xml"/>
  <Override PartName="/ppt/ink/ink335.xml" ContentType="application/inkml+xml"/>
  <Override PartName="/ppt/ink/ink336.xml" ContentType="application/inkml+xml"/>
  <Override PartName="/ppt/ink/ink337.xml" ContentType="application/inkml+xml"/>
  <Override PartName="/ppt/ink/ink338.xml" ContentType="application/inkml+xml"/>
  <Override PartName="/ppt/ink/ink339.xml" ContentType="application/inkml+xml"/>
  <Override PartName="/ppt/ink/ink340.xml" ContentType="application/inkml+xml"/>
  <Override PartName="/ppt/ink/ink341.xml" ContentType="application/inkml+xml"/>
  <Override PartName="/ppt/ink/ink342.xml" ContentType="application/inkml+xml"/>
  <Override PartName="/ppt/ink/ink343.xml" ContentType="application/inkml+xml"/>
  <Override PartName="/ppt/ink/ink344.xml" ContentType="application/inkml+xml"/>
  <Override PartName="/ppt/ink/ink345.xml" ContentType="application/inkml+xml"/>
  <Override PartName="/ppt/ink/ink346.xml" ContentType="application/inkml+xml"/>
  <Override PartName="/ppt/ink/ink347.xml" ContentType="application/inkml+xml"/>
  <Override PartName="/ppt/ink/ink348.xml" ContentType="application/inkml+xml"/>
  <Override PartName="/ppt/ink/ink349.xml" ContentType="application/inkml+xml"/>
  <Override PartName="/ppt/ink/ink350.xml" ContentType="application/inkml+xml"/>
  <Override PartName="/ppt/ink/ink351.xml" ContentType="application/inkml+xml"/>
  <Override PartName="/ppt/ink/ink352.xml" ContentType="application/inkml+xml"/>
  <Override PartName="/ppt/ink/ink353.xml" ContentType="application/inkml+xml"/>
  <Override PartName="/ppt/ink/ink354.xml" ContentType="application/inkml+xml"/>
  <Override PartName="/ppt/ink/ink355.xml" ContentType="application/inkml+xml"/>
  <Override PartName="/ppt/ink/ink356.xml" ContentType="application/inkml+xml"/>
  <Override PartName="/ppt/ink/ink357.xml" ContentType="application/inkml+xml"/>
  <Override PartName="/ppt/ink/ink358.xml" ContentType="application/inkml+xml"/>
  <Override PartName="/ppt/ink/ink359.xml" ContentType="application/inkml+xml"/>
  <Override PartName="/ppt/ink/ink360.xml" ContentType="application/inkml+xml"/>
  <Override PartName="/ppt/ink/ink361.xml" ContentType="application/inkml+xml"/>
  <Override PartName="/ppt/ink/ink362.xml" ContentType="application/inkml+xml"/>
  <Override PartName="/ppt/ink/ink363.xml" ContentType="application/inkml+xml"/>
  <Override PartName="/ppt/ink/ink364.xml" ContentType="application/inkml+xml"/>
  <Override PartName="/ppt/ink/ink365.xml" ContentType="application/inkml+xml"/>
  <Override PartName="/ppt/ink/ink366.xml" ContentType="application/inkml+xml"/>
  <Override PartName="/ppt/ink/ink367.xml" ContentType="application/inkml+xml"/>
  <Override PartName="/ppt/ink/ink368.xml" ContentType="application/inkml+xml"/>
  <Override PartName="/ppt/ink/ink369.xml" ContentType="application/inkml+xml"/>
  <Override PartName="/ppt/ink/ink370.xml" ContentType="application/inkml+xml"/>
  <Override PartName="/ppt/ink/ink371.xml" ContentType="application/inkml+xml"/>
  <Override PartName="/ppt/ink/ink372.xml" ContentType="application/inkml+xml"/>
  <Override PartName="/ppt/ink/ink373.xml" ContentType="application/inkml+xml"/>
  <Override PartName="/ppt/ink/ink374.xml" ContentType="application/inkml+xml"/>
  <Override PartName="/ppt/ink/ink375.xml" ContentType="application/inkml+xml"/>
  <Override PartName="/ppt/ink/ink376.xml" ContentType="application/inkml+xml"/>
  <Override PartName="/ppt/ink/ink377.xml" ContentType="application/inkml+xml"/>
  <Override PartName="/ppt/ink/ink378.xml" ContentType="application/inkml+xml"/>
  <Override PartName="/ppt/ink/ink379.xml" ContentType="application/inkml+xml"/>
  <Override PartName="/ppt/ink/ink380.xml" ContentType="application/inkml+xml"/>
  <Override PartName="/ppt/ink/ink381.xml" ContentType="application/inkml+xml"/>
  <Override PartName="/ppt/ink/ink382.xml" ContentType="application/inkml+xml"/>
  <Override PartName="/ppt/ink/ink383.xml" ContentType="application/inkml+xml"/>
  <Override PartName="/ppt/ink/ink384.xml" ContentType="application/inkml+xml"/>
  <Override PartName="/ppt/ink/ink385.xml" ContentType="application/inkml+xml"/>
  <Override PartName="/ppt/ink/ink386.xml" ContentType="application/inkml+xml"/>
  <Override PartName="/ppt/ink/ink387.xml" ContentType="application/inkml+xml"/>
  <Override PartName="/ppt/ink/ink388.xml" ContentType="application/inkml+xml"/>
  <Override PartName="/ppt/ink/ink389.xml" ContentType="application/inkml+xml"/>
  <Override PartName="/ppt/ink/ink390.xml" ContentType="application/inkml+xml"/>
  <Override PartName="/ppt/ink/ink391.xml" ContentType="application/inkml+xml"/>
  <Override PartName="/ppt/ink/ink392.xml" ContentType="application/inkml+xml"/>
  <Override PartName="/ppt/ink/ink393.xml" ContentType="application/inkml+xml"/>
  <Override PartName="/ppt/ink/ink394.xml" ContentType="application/inkml+xml"/>
  <Override PartName="/ppt/ink/ink395.xml" ContentType="application/inkml+xml"/>
  <Override PartName="/ppt/ink/ink396.xml" ContentType="application/inkml+xml"/>
  <Override PartName="/ppt/ink/ink397.xml" ContentType="application/inkml+xml"/>
  <Override PartName="/ppt/ink/ink398.xml" ContentType="application/inkml+xml"/>
  <Override PartName="/ppt/ink/ink399.xml" ContentType="application/inkml+xml"/>
  <Override PartName="/ppt/ink/ink400.xml" ContentType="application/inkml+xml"/>
  <Override PartName="/ppt/ink/ink401.xml" ContentType="application/inkml+xml"/>
  <Override PartName="/ppt/ink/ink402.xml" ContentType="application/inkml+xml"/>
  <Override PartName="/ppt/ink/ink403.xml" ContentType="application/inkml+xml"/>
  <Override PartName="/ppt/ink/ink404.xml" ContentType="application/inkml+xml"/>
  <Override PartName="/ppt/ink/ink405.xml" ContentType="application/inkml+xml"/>
  <Override PartName="/ppt/ink/ink406.xml" ContentType="application/inkml+xml"/>
  <Override PartName="/ppt/ink/ink407.xml" ContentType="application/inkml+xml"/>
  <Override PartName="/ppt/ink/ink408.xml" ContentType="application/inkml+xml"/>
  <Override PartName="/ppt/ink/ink409.xml" ContentType="application/inkml+xml"/>
  <Override PartName="/ppt/ink/ink410.xml" ContentType="application/inkml+xml"/>
  <Override PartName="/ppt/ink/ink411.xml" ContentType="application/inkml+xml"/>
  <Override PartName="/ppt/ink/ink412.xml" ContentType="application/inkml+xml"/>
  <Override PartName="/ppt/ink/ink413.xml" ContentType="application/inkml+xml"/>
  <Override PartName="/ppt/ink/ink414.xml" ContentType="application/inkml+xml"/>
  <Override PartName="/ppt/ink/ink415.xml" ContentType="application/inkml+xml"/>
  <Override PartName="/ppt/ink/ink416.xml" ContentType="application/inkml+xml"/>
  <Override PartName="/ppt/ink/ink417.xml" ContentType="application/inkml+xml"/>
  <Override PartName="/ppt/ink/ink418.xml" ContentType="application/inkml+xml"/>
  <Override PartName="/ppt/ink/ink419.xml" ContentType="application/inkml+xml"/>
  <Override PartName="/ppt/ink/ink420.xml" ContentType="application/inkml+xml"/>
  <Override PartName="/ppt/ink/ink421.xml" ContentType="application/inkml+xml"/>
  <Override PartName="/ppt/ink/ink422.xml" ContentType="application/inkml+xml"/>
  <Override PartName="/ppt/ink/ink423.xml" ContentType="application/inkml+xml"/>
  <Override PartName="/ppt/ink/ink424.xml" ContentType="application/inkml+xml"/>
  <Override PartName="/ppt/ink/ink425.xml" ContentType="application/inkml+xml"/>
  <Override PartName="/ppt/ink/ink426.xml" ContentType="application/inkml+xml"/>
  <Override PartName="/ppt/ink/ink427.xml" ContentType="application/inkml+xml"/>
  <Override PartName="/ppt/ink/ink428.xml" ContentType="application/inkml+xml"/>
  <Override PartName="/ppt/ink/ink429.xml" ContentType="application/inkml+xml"/>
  <Override PartName="/ppt/ink/ink430.xml" ContentType="application/inkml+xml"/>
  <Override PartName="/ppt/ink/ink431.xml" ContentType="application/inkml+xml"/>
  <Override PartName="/ppt/ink/ink432.xml" ContentType="application/inkml+xml"/>
  <Override PartName="/ppt/ink/ink433.xml" ContentType="application/inkml+xml"/>
  <Override PartName="/ppt/ink/ink434.xml" ContentType="application/inkml+xml"/>
  <Override PartName="/ppt/ink/ink435.xml" ContentType="application/inkml+xml"/>
  <Override PartName="/ppt/ink/ink436.xml" ContentType="application/inkml+xml"/>
  <Override PartName="/ppt/ink/ink437.xml" ContentType="application/inkml+xml"/>
  <Override PartName="/ppt/ink/ink438.xml" ContentType="application/inkml+xml"/>
  <Override PartName="/ppt/ink/ink439.xml" ContentType="application/inkml+xml"/>
  <Override PartName="/ppt/ink/ink440.xml" ContentType="application/inkml+xml"/>
  <Override PartName="/ppt/ink/ink441.xml" ContentType="application/inkml+xml"/>
  <Override PartName="/ppt/ink/ink442.xml" ContentType="application/inkml+xml"/>
  <Override PartName="/ppt/ink/ink443.xml" ContentType="application/inkml+xml"/>
  <Override PartName="/ppt/ink/ink444.xml" ContentType="application/inkml+xml"/>
  <Override PartName="/ppt/ink/ink44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79" r:id="rId2"/>
    <p:sldId id="280" r:id="rId3"/>
    <p:sldId id="276" r:id="rId4"/>
    <p:sldId id="274" r:id="rId5"/>
    <p:sldId id="275" r:id="rId6"/>
    <p:sldId id="277" r:id="rId7"/>
    <p:sldId id="278" r:id="rId8"/>
    <p:sldId id="281" r:id="rId9"/>
    <p:sldId id="282" r:id="rId10"/>
    <p:sldId id="283" r:id="rId11"/>
    <p:sldId id="284" r:id="rId12"/>
    <p:sldId id="285" r:id="rId13"/>
    <p:sldId id="286" r:id="rId14"/>
    <p:sldId id="287"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7" autoAdjust="0"/>
    <p:restoredTop sz="94660"/>
  </p:normalViewPr>
  <p:slideViewPr>
    <p:cSldViewPr snapToGrid="0">
      <p:cViewPr varScale="1">
        <p:scale>
          <a:sx n="63" d="100"/>
          <a:sy n="63" d="100"/>
        </p:scale>
        <p:origin x="78" y="729"/>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19.705"/>
    </inkml:context>
    <inkml:brush xml:id="br0">
      <inkml:brushProperty name="width" value="0.05" units="cm"/>
      <inkml:brushProperty name="height" value="0.05" units="cm"/>
    </inkml:brush>
  </inkml:definitions>
  <inkml:trace contextRef="#ctx0" brushRef="#br0">0 0 24575,'780'0'-8395,"-1"0"3312,779 0 1850,32 0 4257,-167 0-1581,-375 0 418,-823 16 394,-40-1 33,132-4-218,-173-8 233,8 1 27,-40 12 1042,-75-9-567,52 2 1,-23-9 548,-37-1-162,-1 2 1,42 5-1,51 4 5912,-359-10-9711,222 0-2858</inkml:trace>
</inkml:ink>
</file>

<file path=ppt/ink/ink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9.111"/>
    </inkml:context>
    <inkml:brush xml:id="br0">
      <inkml:brushProperty name="width" value="0.05" units="cm"/>
      <inkml:brushProperty name="height" value="0.05" units="cm"/>
    </inkml:brush>
  </inkml:definitions>
  <inkml:trace contextRef="#ctx0" brushRef="#br0">1 0 24575,'0'211'403,"0"104"-4414,0-53 495,8-123 3656,0-12-1799,-9 100 935,2 83-466,6-178 1015,2 46-36,-10-30-1574,2 96 287,14-120 1377,-2-12 17,-8 283 214,-7-227-5,13 155-38,-5 29-67,-5-111 0,6-121 772,2 25 682,3 98-1172,8-7 760,-19-221-841,6 59-201,2 31 0,-1-7 1866,0 4 3931,-8-98-5654,1 25 924,-1-27-997,0 0-1,0 0 0,0 0 1,1-1-1,-1 1 1,1 0-1,-1 0 0,1-1 1,0 1-1,0 0 1,0-1-1,1 3 1,-2-4-68,0 0 1,1 0 0,-1 0 0,0 0 0,0 0 0,1 0 0,-1 0 0,0-1 0,1 1 0,-1 0 0,0 0 0,0 0 0,1 0 0,-1 0 0,0 0 0,0-1 0,1 1 0,-1 0 0,0 0 0,0 0 0,0-1 0,1 1 0,-1 0 0,0 0 0,0 0 0,0-1-1,0 1 1,0 0 0,0 0 0,1-1 0,-1 1 0,5-10 85,-2 0-165,0 1 0,-1-1 0,0-1 0,-1 1 0,1-15 0,2-19-199,1 16 266,-4 17 0,1 0 0,0-1-1,1 1 1,7-18 0,-3 14-1145,-2 0-4622</inkml:trace>
</inkml:ink>
</file>

<file path=ppt/ink/ink1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09.546"/>
    </inkml:context>
    <inkml:brush xml:id="br0">
      <inkml:brushProperty name="width" value="0.05" units="cm"/>
      <inkml:brushProperty name="height" value="0.05" units="cm"/>
    </inkml:brush>
  </inkml:definitions>
  <inkml:trace contextRef="#ctx0" brushRef="#br0">150 1 24575,'-1'26'0,"-10"50"0,7-49 0,-30 142 0,21-115 0,-31 111 0,41-154-42,-1-1-1,0 1 1,0-1-1,-8 11 0,4-5-1109,0-2-5674</inkml:trace>
</inkml:ink>
</file>

<file path=ppt/ink/ink1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59.491"/>
    </inkml:context>
    <inkml:brush xml:id="br0">
      <inkml:brushProperty name="width" value="0.05" units="cm"/>
      <inkml:brushProperty name="height" value="0.05" units="cm"/>
    </inkml:brush>
  </inkml:definitions>
  <inkml:trace contextRef="#ctx0" brushRef="#br0">1 1053 24575,'32'-1'0,"52"-8"0,-21 4 0,-42 5 0,36-8 0,30-4 0,-35 5 0,29-10 0,64-15 0,-114 25 0,-15 4 0,0-1 0,0 0 0,-1-1 0,30-14 0,-24 8 0,39-13 0,6-3 0,-37 15 0,-20 9 0,-1 0 0,0-1 0,0 0 0,-1 0 0,1-1 0,12-10 0,-7 4 0,0 1 0,1 0 0,0 1 0,1 1 0,18-8 0,26-15 0,-23 12 0,-24 13 0,-1 0 0,0-1 0,18-13 0,-16 8 0,-2 2 0,1 0 0,22-14 0,-23 17 0,-1 0 0,1 0 0,-1-1 0,-1 0 0,0-1 0,0 0 0,0-1 0,7-11 0,-9 13 0,0 0 0,0 1 0,1 0 0,-1 0 0,2 1 0,14-9 0,-13 9 0,-1-1 0,1 0 0,-1-1 0,12-12 0,-10 10 0,-1 0 0,2 0 0,-1 2 0,1-1 0,0 1 0,18-8 0,16-11 0,-38 22 0,1 1 0,15-6 0,-17 7 0,0 0 0,0 0 0,0 0 0,0-1 0,8-6 0,0-2 0,0 1 0,1 0 0,29-14 0,81-28 0,-76 34 0,-15-1 0,-27 15 0,0 1 0,16-8 0,34-7 0,79-17 0,-128 34 0,18-4 0,0 1 0,41-1 0,-54 5 0,0-1 0,17-3 0,22-3 0,179 6 0,-118 3 0,-89 1 0,0 1 0,0 1 0,-1 2 0,41 13 0,-20-6 0,-20-4 0,1 1 0,-2 1 0,28 16 0,-23-11 0,44 17 0,-43-22 0,-3-1 0,33 9 0,-51-17 0,0 0 0,0 0 0,-1 1 0,1 0 0,-1 1 0,0 0 0,0 0 0,13 9 0,-9-4 0,-1-1 0,2 0 0,-1-1 0,1-1 0,0 0 0,20 6 0,22 11 0,-36-15 0,1-1 0,27 6 0,-10-3 0,-35-9 0,15 4 0,1 0 0,-1 2 0,28 14 0,-34-16 0,1 0 0,0 0 0,0-1 0,0 0 0,18 2 0,24 7 0,-4-1 0,-35-9 0,26 8 0,38 11 0,-34-12 0,-37-7 0,0 0 0,12 6 0,-13-5 0,1 0 0,13 4 0,6-1 0,39 5 0,63 4 0,-76-10 0,-18-1 0,40-1 0,-60-3 0,0 0 0,21 6 0,-19-4 0,29 2 0,19-5 0,-36-1 0,0 2 0,0 0 0,34 7 0,-33-3 0,0-2 0,0-2 0,47-2 0,-16 0 0,3089 0-2763,-1582 2 2733,-1455-10-1661,-1 1 609,851 9 3785,-943-3-2940,1 0-1,-1-1 1,23-6 0,26-5-539,-12 9 691,86 5 0,-58 2-148,-67-2-254,22 0 956,1-1-1,43-8 1,-46 5-464,0 1 0,63 4 0,21-2 3,-68-6-126,6-1-18,-32 7 136,10 0 0,45-8 0,-52 6 0,0 0 0,32 3 0,-31 0 0,56-7 0,-36 2 485,0 1 0,55 5 1,30-3 284,-68-5-770,16-1 0,-67 7 30,136-8 609,-107 5-984,74 2 0,-84 2 306,-28-1 39,0 0 0,-1 0 0,1-1 0,0 0 0,-1-1 0,10-3 0,-8 2 0,0 1 0,0 0 0,21-3 0,170 3 0,-105 5 0,603-2 772,-685 0-7598</inkml:trace>
</inkml:ink>
</file>

<file path=ppt/ink/ink1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01.164"/>
    </inkml:context>
    <inkml:brush xml:id="br0">
      <inkml:brushProperty name="width" value="0.05" units="cm"/>
      <inkml:brushProperty name="height" value="0.05" units="cm"/>
    </inkml:brush>
  </inkml:definitions>
  <inkml:trace contextRef="#ctx0" brushRef="#br0">1 859 24575,'0'-1'0,"1"0"0,0 0 0,0 0 0,0 0 0,0 0 0,1 0 0,-1 0 0,0 1 0,0-1 0,0 0 0,1 1 0,-1-1 0,0 1 0,1-1 0,1 0 0,3-1 0,6-3 0,0 0 0,13-3 0,13-5 0,-12 4 0,47-10 0,-68 17 0,66-12 0,92-8 0,-34 8 0,-64 9-463,19-3-235,-56 4 613,1 2-1,31 2 0,-33 1-6,0-2 0,41-6 0,-17 1 92,0 2 0,91 3 0,-58 3 0,65-2 0,-140-1-110,1 0 0,0-1 0,0 0-1,-1 0 1,12-6 0,-8 4-193,-1 1 0,19-4 0,32 2-449,90 5 0,-61 2 968,3164-2-5691,-3132-9 5372,-3 1-318,-100 8 421,183-9 0,-111 3 0,103 5 0,-89 2 0,24-10 0,-2 0 0,-67 9 270,203-9 2314,1 2-2296,-188 8-243,-59-2-45,-1-1 0,1-1 0,25-7 0,-22 5 0,41-5 0,40 6-47,40-3-73,1 1 424,-95 6-317,55-7 0,93-5-527,-30 4-674,28 1 2136,12-1-951,-51 0 722,-14 3-2330,90-5 2688,-212 9-1051,0-1 0,0-1 0,22-6 0,35-5 0,108 0 130,-85 8-42,29-3 994,-17 3-1082,9-1 0,62-6 49,-53 6-915,-13 0 1190,26-2 120,-96 5-444,56 3 0,32-1 0,-39-12 0,7-1 0,-25 8-228,130-6-427,-112 5 881,-9 1-243,46-2-389,19 1 1955,-138 7-1573,0 0-1,0-1 1,-1-1 0,19-6 0,-16 4 23,1 1 1,22-2-1,172-12 2035,-146 11-2034,20-1 0,-10 0 135,-1 0-3,-63 8-130,28-1 57,57-8-1,-62 5-61,55 0-1,-56 3 23,57-7-1,-58 5 15,0 0-1,54 4 1,23-2-2,-49-7-34,-34 4 1,34 0 1,-11 5 1,-27 0 0,-1 0 0,33-5 0,-42 2 0,1-1 0,14-6 0,-16 5 0,1 0 0,-1 1 0,14-2 0,30 3 0,-39 2 0,0 0 0,27-6 0,-23 3-26,26-1 1,-29 3 110,0 0 1,23-6-1,-22 3 246,1 1 0,19-1 1,-17 2-46,25-5-1,-30 5 73,32-2 0,-31 3-44,24-4 1,5-1-85,1 1-1,93 5 1,-58 2-197,559-2-33,-628-1 0,1 0 0,20-6 0,18-1 0,-21 5 0,49-10 0,-39-1 0,-30 10 0,-1 0 0,21-4 0,-7 6-188,-1 1 0,26 1 1,-36 0-615,5 0-6024</inkml:trace>
</inkml:ink>
</file>

<file path=ppt/ink/ink1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0.995"/>
    </inkml:context>
    <inkml:brush xml:id="br0">
      <inkml:brushProperty name="width" value="0.05" units="cm"/>
      <inkml:brushProperty name="height" value="0.05" units="cm"/>
    </inkml:brush>
  </inkml:definitions>
  <inkml:trace contextRef="#ctx0" brushRef="#br0">759 165 24575,'-153'0'0,"147"0"0,0 1 0,0-1 0,0 2 0,-1-1 0,2 1 0,-1-1 0,0 2 0,-9 4 0,-4 3 0,-20 16 0,17-11 0,14-10 0,1 0 0,0 0 0,0 1 0,0 0 0,1 0 0,0 1 0,0-1 0,1 1 0,0 1 0,-8 14 0,4-5 0,0-1 0,-1-1 0,-23 29 0,29-38 0,-1 1 0,1 0 0,0 0 0,1 0 0,-5 14 0,-10 40 0,18-58 0,-2 5 0,0 1 0,0 14 0,2-21 0,-1 1 0,1-1 0,1 0 0,-1 1 0,0-1 0,0 0 0,1 1 0,0-1 0,-1 0 0,1 0 0,0 0 0,0 1 0,0-1 0,2 2 0,-3-3 0,1-1 0,0 0 0,-1 1 0,1-1 0,0 1 0,0-1 0,-1 0 0,1 0 0,0 1 0,0-1 0,-1 0 0,1 0 0,0 0 0,0 0 0,0 0 0,-1 0 0,1 0 0,0 0 0,0 0 0,-1 0 0,1-1 0,0 1 0,0 0 0,-1 0 0,1-1 0,0 1 0,0 0 0,0-2 0,20-12 0,-20 14 0,6-6 0,1-1 0,-2 0 0,1 0 0,-1 0 0,0-1 0,5-8 0,24-52 0,-30 57 0,-1 4 0,0-1 0,1 2 0,0-1 0,7-8 0,-6 9 0,-1 0 0,0 0 0,0-1 0,6-12 0,-4 2 0,-1 1 0,0-2 0,-1 1 0,-1 0 0,0-1 0,-2 0 0,0 0 0,0-22 0,-2 22 0,0 5 0,0-1 0,0 1 0,-5-21 0,5 31 0,-1 0 0,0 0 0,0 1 0,0-1 0,0 0 0,0 0 0,-1 0 0,1 1 0,-1-1 0,0 1 0,1-1 0,-1 1 0,0 0 0,-1 0 0,1 0 0,0 0 0,-1 0 0,1 0 0,-1 0 0,-5-2 0,-20-5 0,0 1 0,-1 2 0,-55-6 0,72 11 0,-46-3 11,-77 4 0,53 1-1398,67-1-5439</inkml:trace>
</inkml:ink>
</file>

<file path=ppt/ink/ink1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1.423"/>
    </inkml:context>
    <inkml:brush xml:id="br0">
      <inkml:brushProperty name="width" value="0.05" units="cm"/>
      <inkml:brushProperty name="height" value="0.05" units="cm"/>
    </inkml:brush>
  </inkml:definitions>
  <inkml:trace contextRef="#ctx0" brushRef="#br0">129 243 24575,'-3'0'0,"0"0"0,0 0 0,-1 1 0,1-1 0,0 0 0,0 1 0,0 0 0,0 0 0,0 0 0,0 0 0,0 1 0,0-1 0,1 1 0,-1-1 0,1 1 0,-1 0 0,1 0 0,-1 0 0,1 0 0,0 1 0,0-1 0,0 1 0,0-1 0,0 1 0,1 0 0,-1-1 0,1 1 0,0 0 0,0 0 0,0 0 0,-1 6 0,-20 97 0,9-65 0,9-31 0,0 0 0,-4 20 0,8-27 0,-1 0 0,1 0 0,0 0 0,0 0 0,0 0 0,0-1 0,1 1 0,-1 0 0,1 0 0,0 0 0,-1-1 0,1 1 0,1 0 0,-1-1 0,2 4 0,-2-4 0,0-1 0,0 1 0,0-1 0,0 1 0,1-1 0,-1 0 0,0 0 0,1 1 0,-1-1 0,1 0 0,-1 0 0,1-1 0,-1 1 0,1 0 0,0 0 0,-1-1 0,1 1 0,0-1 0,0 0 0,-1 1 0,1-1 0,0 0 0,0 0 0,-1 0 0,1 0 0,0 0 0,0-1 0,0 1 0,-1 0 0,1-1 0,0 1 0,-1-1 0,4-1 0,4-3 0,0 0 0,0-1 0,-1 1 0,14-13 0,-10 7 0,-4 6 0,-1-2 0,0 1 0,-1-1 0,0 0 0,0 0 0,0 0 0,-1-1 0,7-12 0,-4 7 0,1-1 0,1 1 0,15-16 0,-14 16 0,0 1 0,-2-1 0,11-17 0,-14 18 0,0-1 0,0-1 0,-2 1 0,1-1 0,-2 0 0,0 0 0,0 0 0,-1 0 0,-1 0 0,-1-1 0,-1-25 0,0 36 0,1 0 0,-1 0 0,1 0 0,-1 0 0,-1 0 0,1 0 0,0 0 0,-1 0 0,0 1 0,0-1 0,0 1 0,0-1 0,-1 1 0,1 0 0,-1 0 0,-3-3 0,1 2 0,-1 0 0,1 0 0,-1 1 0,0 0 0,0 0 0,0 1 0,0 0 0,0 0 0,-10-2 0,-9-2-455,0 2 0,-31-2 0,40 5-6371</inkml:trace>
</inkml:ink>
</file>

<file path=ppt/ink/ink1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1.918"/>
    </inkml:context>
    <inkml:brush xml:id="br0">
      <inkml:brushProperty name="width" value="0.05" units="cm"/>
      <inkml:brushProperty name="height" value="0.05" units="cm"/>
    </inkml:brush>
  </inkml:definitions>
  <inkml:trace contextRef="#ctx0" brushRef="#br0">32 329 24575,'-6'19'0,"0"-3"0,3-3 0,-3 16 0,1 0 0,2 0 0,1 1 0,1 36 0,6-43 0,-5-23 0,0 1 0,0-1 0,0 1 0,1-1 0,-1 1 0,0-1 0,1 1 0,-1-1 0,0 1 0,1-1 0,-1 0 0,0 1 0,1-1 0,-1 1 0,1-1 0,-1 0 0,1 1 0,-1-1 0,1 0 0,-1 0 0,1 0 0,-1 1 0,1-1 0,-1 0 0,1 0 0,-1 0 0,1 0 0,-1 0 0,1 0 0,0 0 0,-1 0 0,1 0 0,-1 0 0,1 0 0,-1 0 0,1 0 0,0-1 0,14-6 0,-1 0 0,0-1 0,0-1 0,24-19 0,-10 7 0,20-15 0,-10 7 0,42-24 0,-71 48 0,0-1 0,-1 0 0,0-1 0,0 0 0,9-10 0,30-43 0,-42 54 0,1-2 0,0-2 0,-1 1 0,0-1 0,0 1 0,-1-1 0,0-1 0,-1 1 0,0 0 0,-1-1 0,0 0 0,0 1 0,-1-1 0,-1-20 0,0 23 0,0-1 0,-1 1 0,0 0 0,0-1 0,0 1 0,-5-12 0,5 17 0,-1 1 0,1-1 0,-1 0 0,1 1 0,-1 0 0,0-1 0,0 1 0,0 0 0,0 0 0,0 0 0,0 0 0,-1 0 0,1 1 0,0-1 0,-1 1 0,0-1 0,1 1 0,-1 0 0,0 0 0,0 0 0,0 0 0,-3 0 0,-18-2 0,0 2 0,1 0 0,-36 4 0,-2-1 0,30-2-120,-55 2 373,72-1-553,1 1 1,0 1-1,0 0 1,-19 7-1,20-6-6526</inkml:trace>
</inkml:ink>
</file>

<file path=ppt/ink/ink1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2.429"/>
    </inkml:context>
    <inkml:brush xml:id="br0">
      <inkml:brushProperty name="width" value="0.05" units="cm"/>
      <inkml:brushProperty name="height" value="0.05" units="cm"/>
    </inkml:brush>
  </inkml:definitions>
  <inkml:trace contextRef="#ctx0" brushRef="#br0">373 86 24575,'-10'0'0,"-4"-1"0,-1 1 0,0 1 0,1 0 0,0 1 0,-1 1 0,-25 7 0,33-7 0,-1 1 0,1-1 0,0 1 0,1 0 0,-1 1 0,1 0 0,0 0 0,0 0 0,-5 7 0,-30 26 0,28-27 0,1 0 0,0 1 0,1 0 0,0 1 0,-10 16 0,14-17 0,1 1 0,0 0 0,1 0 0,0 0 0,1 1 0,1 0 0,0 0 0,1 0 0,0 0 0,1 0 0,1 17 0,0-24 0,0-1 0,0 0 0,0 0 0,1-1 0,2 11 0,-3-15 0,0 0 0,0 0 0,1 0 0,-1 0 0,1 0 0,-1 0 0,1 0 0,-1 0 0,1 0 0,-1-1 0,1 1 0,0 0 0,0 0 0,-1-1 0,1 1 0,0 0 0,0-1 0,0 1 0,0-1 0,-1 1 0,1-1 0,0 1 0,0-1 0,0 1 0,0-1 0,0 0 0,0 0 0,0 0 0,0 0 0,1 1 0,-1-1 0,1-1 0,4 1 0,0-1 0,0 0 0,0-1 0,-1 0 0,1 0 0,-1 0 0,1 0 0,-1-1 0,0 0 0,8-5 0,2-4 0,-1 0 0,13-15 0,-13 13 0,21-17 0,-25 24 0,-1-1 0,0 0 0,-1 0 0,0 0 0,0-1 0,-1 0 0,0-1 0,0 0 0,-1 0 0,-1 0 0,0-1 0,5-11 0,-6 10 0,1-1 0,-2 0 0,0 0 0,0 0 0,-1 0 0,0-20 0,-1 9 0,-1-34 0,0 53 0,-1 0 0,0 0 0,0 1 0,0-1 0,0 0 0,-1 0 0,0 1 0,-4-9 0,5 11 0,-1 0 0,0 0 0,0 0 0,0 0 0,0 0 0,-1 1 0,1-1 0,0 1 0,-1-1 0,1 1 0,-1 0 0,1 0 0,-1 0 0,1 0 0,-1 1 0,0-1 0,0 1 0,-3-1 0,-8 0 0,0 1 0,-20 2 0,13-1 0,4-1-1365,2 1-5461</inkml:trace>
</inkml:ink>
</file>

<file path=ppt/ink/ink1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2.851"/>
    </inkml:context>
    <inkml:brush xml:id="br0">
      <inkml:brushProperty name="width" value="0.05" units="cm"/>
      <inkml:brushProperty name="height" value="0.05" units="cm"/>
    </inkml:brush>
  </inkml:definitions>
  <inkml:trace contextRef="#ctx0" brushRef="#br0">344 142 24575,'-11'0'0,"-17"0"0,-29 4 0,47-3 0,0 1 0,0 1 0,0-1 0,1 1 0,-1 1 0,-13 7 0,-5 3 0,17-9 0,-1 1 0,-11 8 0,18-11 0,1 1 0,1-1 0,-1 1 0,0 0 0,1 0 0,0 0 0,-1 0 0,-3 8 0,-1 3 0,-22 46 0,27-53 0,1 0 0,-1 1 0,1-1 0,1 1 0,-2 16 0,2-9 0,0-9 0,1 1 0,0 0 0,0-1 0,0 1 0,1-1 0,0 1 0,3 7 0,-4-14 0,1 1 0,0-1 0,-1 0 0,1 0 0,0 1 0,0-1 0,0 0 0,0 0 0,0 0 0,0 0 0,0 0 0,0-1 0,0 1 0,1 0 0,-1 0 0,0-1 0,0 1 0,1-1 0,-1 1 0,0-1 0,1 1 0,-1-1 0,1 0 0,-1 0 0,1 0 0,-1 0 0,0 0 0,1 0 0,-1 0 0,1 0 0,-1 0 0,2-1 0,6-2 0,0 1 0,0-1 0,16-8 0,-10 4 0,8-4 0,0-1 0,0-2 0,-1 0 0,-1-2 0,27-24 0,-43 35 0,0 0 0,-1 0 0,0-1 0,0 1 0,0-1 0,0 0 0,-1 0 0,0 0 0,0-1 0,-1 1 0,0-1 0,3-12 0,-2-2 0,-1 1 0,0-42 0,-1 26 0,0 22 0,-1-1 0,-1 1 0,0-1 0,-3-18 0,-8 8-50,7 16-1265,0-3-5511</inkml:trace>
</inkml:ink>
</file>

<file path=ppt/ink/ink1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3.632"/>
    </inkml:context>
    <inkml:brush xml:id="br0">
      <inkml:brushProperty name="width" value="0.05" units="cm"/>
      <inkml:brushProperty name="height" value="0.05" units="cm"/>
    </inkml:brush>
  </inkml:definitions>
  <inkml:trace contextRef="#ctx0" brushRef="#br0">32 386 24575,'0'-19'0,"-1"-3"0,2 1 0,4-30 0,-4 45 0,0-1 0,1 1 0,0 0 0,0 0 0,1-1 0,0 1 0,0 1 0,0-1 0,1 0 0,-1 1 0,1 0 0,6-6 0,3-3 0,-1 0 0,-1-1 0,0 0 0,0-1 0,-2 0 0,0 0 0,10-27 0,-1 1 0,-15 71 0,-4 255 0,0-266 0,-6 34 0,0 7 0,-2 10 0,6-44 0,-2 27 0,5-19 0,0-7 0,-1 0 0,-8 47 0,6-52 0,3-16 0,-1 0 0,0 0 0,0 0 0,-2 7 0,2-11 0,0 1 0,1-1 0,-1 1 0,0-1 0,0 0 0,0 1 0,0-1 0,0 0 0,0 0 0,0 0 0,-1 0 0,1 0 0,0 0 0,-1 0 0,1-1 0,0 1 0,-1 0 0,-2 0 0,-6 2-41,0-2 1,-1 1-1,1-2 0,-1 1 0,1-1 0,-12-2 0,3 1-1038,5 1-5747</inkml:trace>
</inkml:ink>
</file>

<file path=ppt/ink/ink1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3.974"/>
    </inkml:context>
    <inkml:brush xml:id="br0">
      <inkml:brushProperty name="width" value="0.05" units="cm"/>
      <inkml:brushProperty name="height" value="0.05" units="cm"/>
    </inkml:brush>
  </inkml:definitions>
  <inkml:trace contextRef="#ctx0" brushRef="#br0">0 82 24575,'65'1'0,"69"-3"0,-76-5 0,-36 3 0,28-1 0,24-2 0,1-1 0,-54 6 0,26-4 0,14-2 0,-41 6 0,32-7 0,-17 3 0,-8 1-106,-2 0-524,51-2 1,-62 7-6197</inkml:trace>
</inkml:ink>
</file>

<file path=ppt/ink/ink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9.565"/>
    </inkml:context>
    <inkml:brush xml:id="br0">
      <inkml:brushProperty name="width" value="0.05" units="cm"/>
      <inkml:brushProperty name="height" value="0.05" units="cm"/>
    </inkml:brush>
  </inkml:definitions>
  <inkml:trace contextRef="#ctx0" brushRef="#br0">0 1 24575,'0'345'-1665,"0"-174"-1606,8-49 1856,1-8 841,-2 1-839,1-22 1495,9 61-1772,-1-30 1448,-5 17 228,9 105-1579,-1-116 1329,2 17-213,-16-90 422,14 103 80,28 206-903,-30-189-2,7 43 700,17 137-665,-29-259 852,9 54-151,5 38 805,-5-27-134,-7-81-97,6 39 340,25 267 2660,-28-293-3430,1 6 0,-10-38 259,3 40 1309,-2-29-1149,-6-50-293,2 28 0,-3-15-126,6 36 0,-4-29 3317,-2 51 0,-2-76-2781,-3-46-1901,-1 12-5461</inkml:trace>
</inkml:ink>
</file>

<file path=ppt/ink/ink1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4.377"/>
    </inkml:context>
    <inkml:brush xml:id="br0">
      <inkml:brushProperty name="width" value="0.05" units="cm"/>
      <inkml:brushProperty name="height" value="0.05" units="cm"/>
    </inkml:brush>
  </inkml:definitions>
  <inkml:trace contextRef="#ctx0" brushRef="#br0">0 351 24575,'2'-1'0,"-1"0"0,1-1 0,-1 1 0,1 0 0,-1 0 0,0-1 0,0 1 0,0 0 0,0-1 0,0 1 0,0-1 0,1-1 0,1-2 0,7-7 0,0 0 0,1 0 0,1 1 0,0 1 0,16-12 0,30-26 0,-48 40 0,0 0 0,1 0 0,0 1 0,0 1 0,21-9 0,15-9 0,61-46 0,-103 66 0,5-4 0,0 1 0,1 0 0,0 0 0,0 1 0,20-8 0,-30 14 0,0 0 0,0 0 0,0-1 0,0 1 0,0 0 0,0 0 0,0 0 0,0 0 0,0 0 0,0 0 0,0 1 0,0-1 0,0 0 0,0 0 0,0 1 0,0-1 0,0 1 0,0-1 0,-1 1 0,1-1 0,0 1 0,1 1 0,0-1 0,-1 1 0,1 0 0,-1 0 0,1 0 0,-1 0 0,0 0 0,0 0 0,0 1 0,1 2 0,0 5 0,0 0 0,0 1 0,0 13 0,6 49 0,0 40 0,-8 443-991,0-546 1231,1 0 0,3 12 0,0 0 31,-4-21-271,0 0 0,0 0 0,0 0 0,0 0 0,0 0 0,0 0 0,0 0 0,-1 0 0,1 0 0,0 0 0,-1 0 0,1 0 0,0 0 0,-1 0 0,1 0 0,-1 0 0,0 0 0,1 0 0,-1-1 0,0 1 0,1 0 0,-1 0 0,0-1 0,0 1 0,0-1 0,0 1 0,1 0 0,-1-1 0,0 0 0,0 1 0,0-1 0,0 1 0,0-1 0,0 0 0,0 0 0,-3 0 0,-4 2 0,0-2 0,0 1 0,-15-2 0,12 0 0,-27 0-1365,22 0-5461</inkml:trace>
</inkml:ink>
</file>

<file path=ppt/ink/ink1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4.716"/>
    </inkml:context>
    <inkml:brush xml:id="br0">
      <inkml:brushProperty name="width" value="0.05" units="cm"/>
      <inkml:brushProperty name="height" value="0.05" units="cm"/>
    </inkml:brush>
  </inkml:definitions>
  <inkml:trace contextRef="#ctx0" brushRef="#br0">0 34 24575,'60'0'0,"67"-1"0,-69-6 0,-36 3 0,27-1 0,142 5-837,-88 1 507,-88-2 559,0-1 1,20-4-1,10-1-1412,-28 6-5346</inkml:trace>
</inkml:ink>
</file>

<file path=ppt/ink/ink1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5.261"/>
    </inkml:context>
    <inkml:brush xml:id="br0">
      <inkml:brushProperty name="width" value="0.05" units="cm"/>
      <inkml:brushProperty name="height" value="0.05" units="cm"/>
    </inkml:brush>
  </inkml:definitions>
  <inkml:trace contextRef="#ctx0" brushRef="#br0">195 196 24575,'-1'0'0,"-1"0"0,1 1 0,0-1 0,-1 0 0,1 1 0,-1-1 0,1 1 0,0-1 0,-1 1 0,1 0 0,0 0 0,0-1 0,0 1 0,0 0 0,-1 0 0,1 0 0,0 0 0,1 1 0,-1-1 0,0 0 0,0 0 0,0 0 0,1 1 0,-1-1 0,1 0 0,-1 1 0,1-1 0,-1 1 0,1-1 0,0 0 0,-1 4 0,0 5 0,0 1 0,0 0 0,2 14 0,-1-13 0,0 9 0,0 2 0,1 0 0,6 42 0,-6-59 0,1 1 0,0-1 0,0 0 0,0 0 0,1 1 0,0-1 0,0-1 0,1 1 0,-1 0 0,1-1 0,0 0 0,1 0 0,-1 0 0,8 6 0,37 31 0,-45-39 0,1 0 0,-1 0 0,1-1 0,-1 1 0,1-1 0,0 0 0,0 0 0,0-1 0,0 1 0,0-1 0,0 0 0,1 0 0,-1-1 0,0 0 0,0 0 0,11-1 0,-8 0 0,1 0 0,-1-1 0,1 0 0,-1 0 0,0-1 0,0 0 0,0-1 0,0 0 0,11-7 0,21-12 0,-32 19 0,0 0 0,0 0 0,0-1 0,13-11 0,-17 12 0,20-18 0,-1-1 0,24-31 0,-43 48 0,0-1 0,0 1 0,-1-1 0,0 0 0,-1 0 0,1 0 0,-1-1 0,-1 1 0,3-14 0,-3-5 0,-1-39 0,-1 31 0,1 26 0,0 1 0,-1-1 0,0 1 0,0-1 0,-1 1 0,-4-13 0,5 16 0,-1 1 0,0-1 0,0 1 0,0 0 0,-1-1 0,1 1 0,-1 0 0,1 0 0,-1 1 0,0-1 0,0 0 0,0 1 0,-1 0 0,-4-3 0,-26-18 0,29 19 0,-1 0 0,1 0 0,-1 0 0,0 1 0,0 0 0,0 0 0,-1 0 0,-10-2 0,-20-2 0,17 2 0,0 2 0,-30-2 0,-207 6 0,252-1 0,0 0 0,0 0 0,0 1 0,0 0 0,0 0 0,0 0 0,0 1 0,0 0 0,0 0 0,1 0 0,-1 0 0,1 1 0,-6 3 0,4 0 0,0-1 0,0 1 0,1-1 0,0 2 0,0-1 0,1 0 0,-1 1 0,-2 7 0,3-7-136,1 0-1,0 1 1,0-1-1,1 1 1,0-1-1,0 1 1,1 0-1,0-1 0,0 13 1,1-4-6690</inkml:trace>
</inkml:ink>
</file>

<file path=ppt/ink/ink1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5.854"/>
    </inkml:context>
    <inkml:brush xml:id="br0">
      <inkml:brushProperty name="width" value="0.05" units="cm"/>
      <inkml:brushProperty name="height" value="0.05" units="cm"/>
    </inkml:brush>
  </inkml:definitions>
  <inkml:trace contextRef="#ctx0" brushRef="#br0">0 419 24575,'1'-12'0,"0"0"0,0 1 0,1-1 0,1 0 0,0 1 0,0 0 0,1 0 0,1 0 0,0 0 0,0 0 0,1 1 0,0 0 0,1 1 0,0-1 0,1 1 0,0 0 0,9-7 0,-12 10 0,-1 0 0,1 0 0,-1 0 0,0 0 0,4-11 0,-4 10 0,0-1 0,1 1 0,-1 0 0,7-7 0,-2 4 0,1 2 0,1-1 0,16-9 0,-13 8 0,19-16 0,-25 20 0,-1 1 0,1-1 0,1 1 0,-1 1 0,0 0 0,1 0 0,0 1 0,0 0 0,0 0 0,1 1 0,17-2 0,-26 4 0,1 0 0,-1 0 0,0 0 0,0 0 0,0 0 0,0 0 0,0 1 0,0-1 0,0 0 0,0 1 0,0-1 0,0 1 0,0-1 0,0 1 0,0 0 0,0-1 0,-1 1 0,2 1 0,0 0 0,0 0 0,0 1 0,-1-1 0,1 1 0,-1-1 0,2 6 0,0 1 0,0 0 0,-1 0 0,2 14 0,-3-4 0,-1 20 0,0-25 0,0-1 0,1 0 0,0 1 0,3 12 0,1 1 0,3 27 0,-1 1 0,-4-30-18,-2-17-54,0 0 0,1 0 0,-1 0 0,1-1 0,1 1 0,3 8 0,1 2 37,-1-1 1,0 1-1,-2 0 0,0 1 1,2 27-1,27 134 10,3-34 780,-36-145-755,1 0 0,-1 0 0,0 0 0,0 0 0,0 1 0,0-1 0,0 0 0,0 0 0,0 0 0,0 0 0,0 0 0,0 1 0,-1-1 0,1 0 0,0 0 0,-1 0 0,1 0 0,-1 0 0,1 0 0,-1 0 0,1 0 0,-1 0 0,0 0 0,0 0 0,1-1 0,-1 1 0,0 0 0,0 0 0,0-1 0,0 1 0,0-1 0,0 1 0,0 0 0,0-1 0,0 0 0,0 1 0,0-1 0,0 0 0,-2 1 0,-5 0 0,0 0 0,0-1 0,0 0 0,-14-1 0,8 0 0,-77-2-1365,77 3-5461</inkml:trace>
</inkml:ink>
</file>

<file path=ppt/ink/ink1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6.181"/>
    </inkml:context>
    <inkml:brush xml:id="br0">
      <inkml:brushProperty name="width" value="0.05" units="cm"/>
      <inkml:brushProperty name="height" value="0.05" units="cm"/>
    </inkml:brush>
  </inkml:definitions>
  <inkml:trace contextRef="#ctx0" brushRef="#br0">1 66 24575,'22'10'0,"1"-6"0,1-1 0,-1-1 0,0-1 0,34-3 0,-5 0 0,241 2 0,-271-1 0,-1-1 0,23-5 0,-20 2 0,-2 1 0,0-2 0,-1 0 0,34-16 0,-42 17-227,0-1-1,1 2 1,-1 0-1,1 1 1,17-2-1,-16 4-6598</inkml:trace>
</inkml:ink>
</file>

<file path=ppt/ink/ink1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6.852"/>
    </inkml:context>
    <inkml:brush xml:id="br0">
      <inkml:brushProperty name="width" value="0.05" units="cm"/>
      <inkml:brushProperty name="height" value="0.05" units="cm"/>
    </inkml:brush>
  </inkml:definitions>
  <inkml:trace contextRef="#ctx0" brushRef="#br0">0 423 24575,'1'-3'0,"-1"1"0,1-1 0,0 1 0,0-1 0,0 1 0,0 0 0,1 0 0,1-3 0,1-3 0,2-5 0,8-26 0,-11 29 0,0 0 0,1 0 0,0 0 0,1 0 0,6-10 0,6-6 0,-2-2 0,13-29 0,13-25 0,-37 76 0,0 0 0,1 1 0,0-1 0,0 1 0,1 0 0,-1 0 0,1 1 0,0 0 0,0 0 0,0 0 0,1 1 0,10-5 0,-13 6 0,1 0 0,0 1 0,-1-1 0,1 1 0,0 0 0,-1 0 0,1 1 0,0 0 0,0-1 0,0 1 0,0 1 0,0-1 0,-1 1 0,1 0 0,0 0 0,0 0 0,-1 1 0,1-1 0,6 5 0,-7-4 0,-1 1 0,0 0 0,-1 0 0,1-1 0,0 2 0,-1-1 0,1 0 0,-1 0 0,0 1 0,0-1 0,2 8 0,1 4 0,6 27 0,-3-10 0,9 45 0,-9-33 0,9 49 0,-7-19 0,-4-31 0,-2 0 0,-2 75 0,-2-75 0,0-39 0,-1-1 0,1 0 0,-1 0 0,0 1 0,1-1 0,-1 0 0,-1 0 0,1 0 0,0 0 0,-1 0 0,0 0 0,1 0 0,-1-1 0,0 1 0,0 0 0,-1-1 0,1 0 0,0 1 0,-1-1 0,0 0 0,1 0 0,-1-1 0,0 1 0,0 0 0,0-1 0,-5 2 0,-3 0 0,0 1 0,0-2 0,0 0 0,-19 2 0,-11 1 0,-17 3 0,44-7 0,-1 1 0,0 0 0,1 1 0,0 1 0,-22 7 0,36-11 0,0 0 0,0 0 0,0 0 0,0 0 0,-1 0 0,1 0 0,0 0 0,0 0 0,0 0 0,0 0 0,0 1 0,0-1 0,0 0 0,0 0 0,0 0 0,0 0 0,0 0 0,-1 0 0,1 0 0,0 0 0,0 0 0,0 0 0,0 0 0,0 0 0,0 0 0,0 0 0,0 0 0,0 0 0,0 0 0,0 0 0,0 1 0,0-1 0,0 0 0,0 0 0,0 0 0,0 0 0,0 0 0,0 0 0,0 0 0,0 0 0,0 0 0,0 0 0,0 0 0,0 1 0,0-1 0,0 0 0,0 0 0,0 0 0,0 0 0,0 0 0,0 0 0,0 0 0,0 0 0,0 0 0,0 0 0,0 0 0,0 1 0,7 1 0,10-1 0,248-2 0,-249 0 0,0 0 0,18-5 0,-16 3 0,26-2 0,186 5 85,-109 0-1535,-105 0-5376</inkml:trace>
</inkml:ink>
</file>

<file path=ppt/ink/ink1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40.814"/>
    </inkml:context>
    <inkml:brush xml:id="br0">
      <inkml:brushProperty name="width" value="0.05" units="cm"/>
      <inkml:brushProperty name="height" value="0.05" units="cm"/>
    </inkml:brush>
  </inkml:definitions>
  <inkml:trace contextRef="#ctx0" brushRef="#br0">324 423 24575,'-1'0'0,"-19"-1"0,0 2 0,-23 3 0,36-2 0,0-1 0,0 1 0,1 0 0,-1 1 0,1-1 0,-1 1 0,1 1 0,0-1 0,-11 9 0,-31 22 0,33-25 0,-20 16 0,30-20 0,1-1 0,-1 0 0,1 1 0,0 0 0,1 0 0,-1 0 0,-5 11 0,4-4 0,1-1 0,0 1 0,0 0 0,1 0 0,-2 23 0,3 63 0,2-90 0,0 24 0,-1-13 0,2-1 0,2 23 0,-2-36 0,0 0 0,0 1 0,1-1 0,0 0 0,0 0 0,0 0 0,1 0 0,-1 0 0,1 0 0,0-1 0,7 8 0,-4-5 0,1-1 0,-1 0 0,1 0 0,8 5 0,-10-9 0,-1 1 0,1-1 0,0 0 0,-1-1 0,1 1 0,0-1 0,0 0 0,9 1 0,-4-1 0,0-1 0,0 0 0,0 0 0,0-1 0,0 0 0,0 0 0,-1-1 0,1-1 0,0 0 0,-1 0 0,0-1 0,1 0 0,-1 0 0,-1-1 0,17-12 0,-19 12 0,0 1 0,1 0 0,10-5 0,-11 7 0,-1-1 0,0 0 0,0 0 0,0-1 0,0 1 0,0-1 0,5-6 0,67-65-1145,-54 54 981,-7 5 153,-1 0-1,13-20 1,-13 16-4,23-22 0,-29 31 18,0 1 0,0-1 0,-1 0 0,0-1 0,-1 0 0,-1 0 0,6-15 0,27-93-124,-35 107 87,14-39-93,-13 41 150,0-1 1,-1 0-1,-1-1 1,0 1-1,2-25 1,-7-151 1466,2 183-1490,0 0 0,-1 0 0,0 1 0,0-1 0,0 0 0,-1 0 0,1 0 0,-1 1 0,-1-1 0,1 1 0,0-1 0,-1 1 0,-6-7 0,6 8 0,0 0 0,-1 0 0,0 0 0,1 1 0,-1-1 0,0 1 0,0 0 0,0 0 0,-1 1 0,1-1 0,0 1 0,-1 0 0,1 0 0,0 0 0,-9 0 0,-111 1 0,60 1 0,58-1 0,-1 1 0,1 0 0,-1 0 0,1 0 0,-1 1 0,1 0 0,0 0 0,0 1 0,0 0 0,0 0 0,0 0 0,1 1 0,-1 0 0,1 0 0,-7 6 0,-4 8 0,-1 0 0,-24 37 0,30-39 0,2-3 112,1 1 1,-7 17-1,9-18-538,0 0 1,-1-1-1,-12 17 1,11-20-6401</inkml:trace>
</inkml:ink>
</file>

<file path=ppt/ink/ink1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41.391"/>
    </inkml:context>
    <inkml:brush xml:id="br0">
      <inkml:brushProperty name="width" value="0.05" units="cm"/>
      <inkml:brushProperty name="height" value="0.05" units="cm"/>
    </inkml:brush>
  </inkml:definitions>
  <inkml:trace contextRef="#ctx0" brushRef="#br0">358 0 24575,'-10'1'0,"0"1"0,1-1 0,-1 1 0,1 1 0,-1 0 0,-15 7 0,-3 1 0,22-8 0,0 0 0,0 0 0,0 1 0,0 0 0,1 0 0,-1 0 0,1 1 0,0 0 0,1 0 0,-6 6 0,-15 16 0,-7-1 0,25-22 0,1 1 0,0-1 0,0 2 0,0-1 0,1 0 0,0 1 0,0 0 0,-5 9 0,0 4 0,2 1 0,0 0 0,1 0 0,1 1 0,-6 39 0,5-26 0,4-17 0,0 0 0,-1 23 0,4-15 0,1 99 0,1-112 0,1 0 0,0 1 0,1-2 0,0 1 0,0 0 0,2-1 0,-1 0 0,1 0 0,1 0 0,0-1 0,9 10 0,-10-14 0,0 1 0,1-1 0,-1-1 0,1 1 0,1-1 0,-1-1 0,1 1 0,0-1 0,0-1 0,0 1 0,1-1 0,-1-1 0,1 1 0,13 1 0,10-1 0,1-1 0,53-3 0,-29 0 0,-48 0 0,0 1 0,0-2 0,0 1 0,0-1 0,0 0 0,0-1 0,-1 0 0,1-1 0,-1 0 0,0 0 0,8-6 0,3-2 0,-1-2 0,-1-1 0,20-20 0,-20 18 0,0 0 0,0-1 0,20-28 0,-33 39 0,1 0 0,-1-1 0,0 0 0,-1 1 0,0-2 0,0 1 0,0 0 0,-1-1 0,-1 1 0,2-14 0,-3-102 0,0 62 0,0 56 0,0 0 0,-1 0 0,1 1 0,-1-1 0,-1 0 0,1 0 0,-1 0 0,1 1 0,-2-1 0,1 1 0,-1-1 0,1 1 0,-2 0 0,1 0 0,0 0 0,-1 1 0,0-1 0,0 1 0,0 0 0,-9-7 0,-3-2-170,0 1-1,-1 0 0,0 1 1,-1 1-1,0 1 0,-1 0 1,-23-7-1,25 12-6655</inkml:trace>
</inkml:ink>
</file>

<file path=ppt/ink/ink1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41.952"/>
    </inkml:context>
    <inkml:brush xml:id="br0">
      <inkml:brushProperty name="width" value="0.05" units="cm"/>
      <inkml:brushProperty name="height" value="0.05" units="cm"/>
    </inkml:brush>
  </inkml:definitions>
  <inkml:trace contextRef="#ctx0" brushRef="#br0">214 51 24575,'-4'1'0,"1"0"0,-1 0 0,1 0 0,-1 0 0,1 1 0,-4 2 0,-2 0 0,3-1 0,0 0 0,1 1 0,-1-1 0,1 1 0,0 0 0,0 1 0,-8 9 0,-28 40 0,20-24 0,16-22 0,0 0 0,0 1 0,-5 12 0,-6 13 0,12-28 0,1 1 0,0 0 0,0 0 0,1 1 0,0-1 0,0 0 0,1 1 0,-1 10 0,1 0 0,1 1 0,3 22 0,-1-32 0,0 0 0,0 0 0,1 0 0,0 0 0,1-1 0,-1 1 0,2-1 0,-1 0 0,1 0 0,0-1 0,1 0 0,0 1 0,0-2 0,0 1 0,11 7 0,-14-12 0,1 0 0,0 0 0,0 0 0,1-1 0,-1 1 0,0-1 0,0 0 0,1-1 0,7 2 0,45-4 0,-31 1 0,-20 1 0,0 0 0,1-1 0,-1 0 0,0-1 0,0 1 0,0-1 0,0 0 0,-1 0 0,1-1 0,0 0 0,-1 0 0,7-5 0,2-3 0,-1 0 0,-1-2 0,12-14 0,-12 14 0,20-19 0,-18 19 0,17-22 0,-19 19 0,-1 0 0,17-32 0,-24 39 0,0 0 0,-1-1 0,0 1 0,0-1 0,-1 1 0,0-1 0,0-15 0,-3-123 0,0 145 0,1 0 0,-1 0 0,1 0 0,-1 1 0,0-1 0,0 0 0,0 0 0,-1 1 0,1-1 0,-1 1 0,1-1 0,-1 1 0,0 0 0,0-1 0,0 1 0,0 0 0,0 0 0,0 1 0,-1-1 0,1 0 0,-1 1 0,1-1 0,-1 1 0,0 0 0,1 0 0,-1 0 0,0 0 0,-4-1 0,-7 0 0,-1 0 0,0 0 0,1 2 0,-21 1 0,23-1 0,-82 1-1365,78-1-5461</inkml:trace>
</inkml:ink>
</file>

<file path=ppt/ink/ink1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42.824"/>
    </inkml:context>
    <inkml:brush xml:id="br0">
      <inkml:brushProperty name="width" value="0.05" units="cm"/>
      <inkml:brushProperty name="height" value="0.05" units="cm"/>
    </inkml:brush>
  </inkml:definitions>
  <inkml:trace contextRef="#ctx0" brushRef="#br0">1 221 24575,'0'-1'0,"0"-1"0,1 1 0,-1-1 0,1 1 0,-1-1 0,1 1 0,0 0 0,-1-1 0,1 1 0,0 0 0,0-1 0,0 1 0,0 0 0,0 0 0,3-2 0,20-15 0,-21 15 0,86-63 0,-81 60 0,1 0 0,0 1 0,1 1 0,-1-1 0,14-3 0,23-11 0,8-5 0,-34 15 0,26-14 0,-46 23 0,0 0 0,0 0 0,0-1 0,0 1 0,1 0 0,-1 0 0,0 0 0,0 0 0,0 0 0,1 0 0,-1 0 0,0 0 0,0 0 0,0 0 0,1 0 0,-1 0 0,0 0 0,0 0 0,0 0 0,1 0 0,-1 0 0,0 0 0,0 0 0,1 0 0,-1 0 0,0 0 0,0 0 0,0 0 0,0 0 0,1 1 0,-1-1 0,0 0 0,0 0 0,0 0 0,1 0 0,2 10 0,-3 14 0,0-21 0,-3 272 0,3-215 0,1-43 0,1-1 0,4 18 0,-3-17 0,2 28 0,-5-23 0,0-3 0,1-1 0,4 24 0,-5-41 2,0-1-1,0 1 1,0 0 0,0 0-1,0 0 1,0 0-1,0-1 1,0 1-1,-1 0 1,1 0-1,0 0 1,0 0 0,-1-1-1,1 1 1,-1 0-1,1 0 1,0-1-1,-1 1 1,0 0-1,1-1 1,-1 1 0,1-1-1,-1 1 1,0 0-1,1-1 1,-2 1-1,-23 11-217,12-7-975,-1 1-5635</inkml:trace>
</inkml:ink>
</file>

<file path=ppt/ink/ink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31.331"/>
    </inkml:context>
    <inkml:brush xml:id="br0">
      <inkml:brushProperty name="width" value="0.05" units="cm"/>
      <inkml:brushProperty name="height" value="0.05" units="cm"/>
    </inkml:brush>
  </inkml:definitions>
  <inkml:trace contextRef="#ctx0" brushRef="#br0">407 32 24575,'0'-1'0,"0"-1"0,0 1 0,-1 0 0,1-1 0,-1 1 0,1-1 0,-1 1 0,1 0 0,-1 0 0,0-1 0,1 1 0,-1 0 0,0 0 0,0 0 0,0 0 0,0 0 0,0 0 0,0 0 0,0 0 0,0 0 0,-1 0 0,1 1 0,0-1 0,0 0 0,-1 1 0,1-1 0,0 1 0,-1 0 0,1-1 0,-1 1 0,1 0 0,0 0 0,-3 0 0,-2-1 0,0 1 0,-1 0 0,1 0 0,0 0 0,-1 1 0,-6 2 0,7-2 0,0 1 0,0 0 0,1 1 0,-1-1 0,1 1 0,0 1 0,-1-1 0,1 1 0,1-1 0,-9 9 0,1 2 0,0 0 0,-12 19 0,1 0 0,7-9 0,1 0 0,1 1 0,1 0 0,1 1 0,-16 54 0,-11 19 0,33-84 0,1 1 0,0-1 0,1 1 0,0 0 0,-1 24 0,-2 5 0,3-28 0,2-1 0,-1 17 0,2-14 0,1-2 0,0 0 0,2 18 0,-1-30 0,-1 0 0,2 0 0,-1 0 0,1 0 0,-1 0 0,1-1 0,1 1 0,-1 0 0,1-1 0,-1 0 0,5 5 0,-2-3 0,0 0 0,1 0 0,0-1 0,1 0 0,-1 0 0,1 0 0,0-1 0,0 0 0,0 0 0,12 4 0,-6-5 0,0 1 0,-1-2 0,1 0 0,0 0 0,24-1 0,-22-1 0,1-1 0,-1 0 0,29-7 0,-35 5 0,1 0 0,-1-1 0,0 0 0,0 0 0,0-1 0,-1 0 0,10-7 0,131-90 0,-136 93 0,11-5 0,-2 0 0,31-27 0,-50 38 0,47-39 0,-41 34 0,0 0 0,-1 0 0,0-1 0,-1-1 0,0 1 0,0-1 0,5-12 0,11-13 0,-14 22 0,0 0 0,0-1 0,-2 0 0,0 0 0,0-1 0,-2 0 0,0 0 0,0 0 0,-1-1 0,-1 1 0,-1-1 0,1-28 0,-4-105 0,1 146 0,-1-1 0,1 1 0,0-1 0,-1 1 0,0 0 0,0 0 0,0-1 0,0 1 0,0 0 0,-1 0 0,0 0 0,1 0 0,-1 0 0,-3-3 0,1 2 0,0 0 0,-1-1 0,0 2 0,1-1 0,-1 1 0,0-1 0,-9-3 0,1 2 0,0-1 0,-1 2 0,0 0 0,0 1 0,0 0 0,-16 0 0,9 1 0,-1 1 0,1 1 0,-24 3 0,36-1 0,0 1 0,0 0 0,0 1 0,1 0 0,-1 0 0,-9 8 0,-18 8 0,20-12 0,0 1 0,0 0 0,1 1 0,0 1 0,1 0 0,-18 19 0,-14 13 0,30-29 0,0 1 0,1 1 0,-20 25 0,28-32 0,-1 0 0,0 0 0,-16 13 0,18-18 0,0 1 0,0 0 0,1 0 0,0 0 0,0 1 0,0 0 0,1 0 0,0 0 0,0 0 0,0 1 0,1 0 0,-3 7 0,5-10 0,0 0 0,0-1 0,0 1 0,1 0 0,-1 0 0,1 0 0,0 0 0,0 0 0,1 5 0,0-8 0,-1 1 0,1-1 0,-1 1 0,1-1 0,-1 0 0,1 0 0,0 1 0,0-1 0,0 0 0,0 0 0,0 0 0,0 0 0,0 0 0,0 0 0,0 0 0,0 0 0,1 0 0,-1 0 0,0-1 0,1 1 0,-1-1 0,0 1 0,1-1 0,-1 1 0,1-1 0,-1 0 0,3 1 0,19 1 0,1-1 0,44-3 0,-12 0 0,42 3 5,79-3-806,-133-5 537,-32 4 244,23-2 1,75-5 177,-96 8 71,0-1 0,-1 0 0,23-9 0,-17 6-206,16-8-20,-33 13-3,0 0 0,0 0 0,0 0 0,-1-1 0,1 1 0,0 0 0,-1-1 0,1 1-1,-1-1 1,1 0 0,-1 1 0,0-1 0,2-2 0,-3 3-47,1 0 0,-1 0 0,0-1 0,0 1 0,0 0 0,0 0 0,0 0 0,0 0 0,0 0-1,0 0 1,-1 0 0,1 0 0,0 0 0,-1 0 0,1 0 0,-1 0 0,1 0 0,-1 0 0,1 0 0,-1 1 0,1-1 0,-1 0-1,0 0 1,0 0 0,1 1 0,-1-1 0,0 0 0,-1 0 0,-8-6-6779</inkml:trace>
</inkml:ink>
</file>

<file path=ppt/ink/ink1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43.152"/>
    </inkml:context>
    <inkml:brush xml:id="br0">
      <inkml:brushProperty name="width" value="0.05" units="cm"/>
      <inkml:brushProperty name="height" value="0.05" units="cm"/>
    </inkml:brush>
  </inkml:definitions>
  <inkml:trace contextRef="#ctx0" brushRef="#br0">0 92 24575,'78'1'0,"85"-3"0,-121-5 0,-31 4 0,24-2 0,75-5 0,-15 2 0,-90 7 0,0 0 0,0-1 0,0 0 0,6-4 0,18-5 0,84-7 0,-65 13 71,-36 5-430,0-1 0,-1 0 0,19-5 0,-20 3-6467</inkml:trace>
</inkml:ink>
</file>

<file path=ppt/ink/ink1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44.302"/>
    </inkml:context>
    <inkml:brush xml:id="br0">
      <inkml:brushProperty name="width" value="0.05" units="cm"/>
      <inkml:brushProperty name="height" value="0.05" units="cm"/>
    </inkml:brush>
  </inkml:definitions>
  <inkml:trace contextRef="#ctx0" brushRef="#br0">33 537 24575,'0'-11'0,"0"-1"0,1 1 0,1-1 0,3-13 0,-3 19 0,0-1 0,0 1 0,1 0 0,0 0 0,1 0 0,-1 0 0,1 0 0,6-7 0,86-86 0,-81 83 0,0 0 0,1 1 0,1 1 0,27-18 0,-36 28 0,0 0 0,0 0 0,1 1 0,14-4 0,10-4 0,-25 6 0,-13 3 0,-15 3 0,14 0 0,0 1 0,0-1 0,-1 1 0,1 1 0,1-1 0,-1 1 0,0 0 0,1 1 0,-1-1 0,1 1 0,0 0 0,0 0 0,1 0 0,-1 1 0,1 0 0,-5 7 0,-3 6 0,1-4 0,2 1 0,0 0 0,1 1 0,0 0 0,-5 18 0,-3 12 0,8-26 0,-5 26 0,-3 28 0,9-40 0,4-17 0,0 0 0,-1 24 0,4-19 0,1 105 0,0-121 0,-1 0 0,1-1 0,0 1 0,1 0 0,0 0 0,-1-1 0,2 1 0,-1-1 0,1 1 0,0-1 0,6 9 0,-5-8 0,1 0 0,-1 1 0,3 8 0,-4-10 0,-1 0 0,1 0 0,0 0 0,0 0 0,0-1 0,1 1 0,7 6 0,5 3 0,2 1 0,28 19 0,-39-30 0,0 0 0,0 0 0,1-1 0,-1 0 0,1 0 0,0-1 0,0 0 0,8 1 0,15 0 0,1-2 0,51-4 0,-76 2 0,0 0 0,0 0 0,0-1 0,-1 0 0,1-1 0,-1 0 0,1 0 0,9-6 0,4-4 0,20-19 0,-30 25 0,2-5 0,0 0 0,0 0 0,13-21 0,18-19 0,-28 36 0,-1-2 0,-1 0 0,0-1 0,-1 0 0,-2 0 0,1-1 0,9-30 0,-17 41 0,0 1 0,0 0 0,0 0 0,8-12 0,-6 12 0,-1 1 0,0-1 0,-1 0 0,1 0 0,-2 0 0,3-10 0,-1-5 0,2-24 0,1 5 0,0-8 0,-6 35 0,0-5 0,-3-36 0,2 50 0,-1 0 0,0 0 0,-1 1 0,1-1 0,-1 0 0,0 1 0,-1-1 0,1 1 0,-1-1 0,-5-6 0,-4-2 0,-1 0 0,0 1 0,-1 0 0,0 1 0,-29-17 0,18 15 0,-2 2 0,1 1 0,-2 1 0,-41-10 0,22 7 0,-8 0 0,38 10 0,0-2 0,0 1 0,-23-11 0,30 11 0,-1 0 0,1 1 0,-1 0 0,1 0 0,-1 1 0,-17 0 0,-69 2 0,44 2 0,39-2 0,1 0 0,0 1 0,-1 0 0,-13 4 0,23-4 0,0 0 0,0 1 0,0 0 0,1-1 0,-1 1 0,0 1 0,1-1 0,-1 0 0,1 1 0,0 0 0,0 0 0,0 0 0,0 0 0,0 0 0,1 1 0,-5 6 0,1 1-195,1 1 0,0 0 0,0 0 0,1 0 0,1 1 0,-4 18 0,5-15-6631</inkml:trace>
</inkml:ink>
</file>

<file path=ppt/ink/ink1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11.080"/>
    </inkml:context>
    <inkml:brush xml:id="br0">
      <inkml:brushProperty name="width" value="0.05" units="cm"/>
      <inkml:brushProperty name="height" value="0.05" units="cm"/>
    </inkml:brush>
  </inkml:definitions>
  <inkml:trace contextRef="#ctx0" brushRef="#br0">13 79 24575,'-6'33'0,"4"-26"0,0-1 0,1 1 0,0-1 0,1 1 0,-1 8 0,1-13 0,0-1 0,1 1 0,-1-1 0,0 0 0,1 1 0,-1-1 0,1 0 0,-1 1 0,1-1 0,0 0 0,-1 0 0,1 1 0,0-1 0,0 0 0,0 0 0,0 0 0,0 0 0,0 0 0,0 0 0,0-1 0,0 1 0,1 0 0,-1 0 0,0-1 0,0 1 0,1-1 0,-1 1 0,0-1 0,3 1 0,-1-1 0,0 1 0,1-1 0,-1 0 0,0 0 0,0 0 0,0 0 0,1-1 0,-1 1 0,0-1 0,0 0 0,0 0 0,0 0 0,0 0 0,0-1 0,0 1 0,0-1 0,0 0 0,-1 0 0,5-4 0,-4 4 0,0-1 0,0 0 0,0-1 0,0 1 0,-1 0 0,1-1 0,-1 1 0,0-1 0,0 0 0,-1 0 0,1 0 0,-1 0 0,0 0 0,2-8 0,-2-11-45,-2-24-1,0 24-1228,1 7-5552</inkml:trace>
</inkml:ink>
</file>

<file path=ppt/ink/ink1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11.717"/>
    </inkml:context>
    <inkml:brush xml:id="br0">
      <inkml:brushProperty name="width" value="0.05" units="cm"/>
      <inkml:brushProperty name="height" value="0.05" units="cm"/>
    </inkml:brush>
  </inkml:definitions>
  <inkml:trace contextRef="#ctx0" brushRef="#br0">15 162 24575,'-2'1'0,"1"1"0,0-1 0,0 1 0,-1 0 0,1-1 0,0 1 0,0 0 0,0 0 0,1 0 0,-1 0 0,0 0 0,1 0 0,0 0 0,-1 0 0,1 0 0,0 0 0,0 0 0,0 0 0,0 0 0,0 0 0,0 0 0,1 0 0,-1 0 0,1 0 0,-1 0 0,1 0 0,0 0 0,0-1 0,0 1 0,0 0 0,0 0 0,0-1 0,0 1 0,1 0 0,-1-1 0,1 1 0,-1-1 0,1 0 0,-1 0 0,1 1 0,0-1 0,2 1 0,3 0 0,0 0 0,1 0 0,-1-1 0,0 0 0,1 0 0,-1 0 0,1-1 0,14-2 0,-16 1 0,0 0 0,0 0 0,-1 0 0,1-1 0,0 0 0,0 0 0,-1-1 0,0 1 0,1-1 0,-1 0 0,7-7 0,-3 1 0,-1 0 0,0-1 0,0-1 0,7-13 0,11-17 0,-19 32-170,0 0-1,-1-1 0,0 0 1,-1-1-1,0 1 0,-1-1 1,4-16-1,-5 13-6655</inkml:trace>
</inkml:ink>
</file>

<file path=ppt/ink/ink1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12.742"/>
    </inkml:context>
    <inkml:brush xml:id="br0">
      <inkml:brushProperty name="width" value="0.05" units="cm"/>
      <inkml:brushProperty name="height" value="0.05" units="cm"/>
    </inkml:brush>
  </inkml:definitions>
  <inkml:trace contextRef="#ctx0" brushRef="#br0">1 68 24575,'-1'52'0,"3"58"0,-2-108 0,0-1 0,0 1 0,0-1 0,0 0 0,1 1 0,-1-1 0,0 1 0,1-1 0,-1 0 0,1 1 0,0-1 0,0 0 0,-1 1 0,1-1 0,0 0 0,0 0 0,0 0 0,0 0 0,0 0 0,0 0 0,2 1 0,-1-1 0,0 0 0,0 0 0,0-1 0,1 1 0,-1-1 0,0 0 0,0 1 0,0-1 0,0 0 0,0 0 0,1 0 0,-1-1 0,2 1 0,4-2 0,0 0 0,0-1 0,-1 0 0,1 0 0,-1-1 0,13-7 0,-13 7 0,-1-1 0,1 0 0,-1 0 0,0 0 0,0-1 0,0 1 0,-1-1 0,0-1 0,0 1 0,-1-1 0,0 0 0,4-8 0,-3 4 0,-1 0 0,1-1 0,3-21 0,-7 29 0,-1 1 0,1-1 0,-1 0 0,0 1 0,0-1 0,0 0 0,0 1 0,-1-1 0,1 1 0,-1-1 0,0 1 0,0-1 0,-1 1 0,1-1 0,-1 1 0,1 0 0,-4-4 0,3 5-76,0 0 1,-1 0-1,1 1 0,-1-1 0,1 1 0,-1-1 0,1 1 0,-1 0 1,0 0-1,0 0 0,0 1 0,0-1 0,0 1 0,0-1 1,0 1-1,1 0 0,-6 1 0,-9-1-6750</inkml:trace>
</inkml:ink>
</file>

<file path=ppt/ink/ink1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13.366"/>
    </inkml:context>
    <inkml:brush xml:id="br0">
      <inkml:brushProperty name="width" value="0.05" units="cm"/>
      <inkml:brushProperty name="height" value="0.05" units="cm"/>
    </inkml:brush>
  </inkml:definitions>
  <inkml:trace contextRef="#ctx0" brushRef="#br0">1 30 24575,'37'1'0,"-14"0"0,-1-1 0,1-1 0,31-6 0,-35 4 0,21-1 0,-23 2 0,0 0 0,17-4 0,-20 3-1365,1 0-5461</inkml:trace>
</inkml:ink>
</file>

<file path=ppt/ink/ink1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13.709"/>
    </inkml:context>
    <inkml:brush xml:id="br0">
      <inkml:brushProperty name="width" value="0.05" units="cm"/>
      <inkml:brushProperty name="height" value="0.05" units="cm"/>
    </inkml:brush>
  </inkml:definitions>
  <inkml:trace contextRef="#ctx0" brushRef="#br0">120 1 24575,'1'39'0,"0"-22"0,0 0 0,-2 0 0,0-1 0,-7 34 0,2-31 0,-1-1 0,-10 20 0,-1 0 0,10-17 0,-7 32 0,-5 11 0,4-21-1365,11-33-5461</inkml:trace>
</inkml:ink>
</file>

<file path=ppt/ink/ink1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14.359"/>
    </inkml:context>
    <inkml:brush xml:id="br0">
      <inkml:brushProperty name="width" value="0.05" units="cm"/>
      <inkml:brushProperty name="height" value="0.05" units="cm"/>
    </inkml:brush>
  </inkml:definitions>
  <inkml:trace contextRef="#ctx0" brushRef="#br0">1 53 24575,'0'3'0,"0"-1"0,0 1 0,0 0 0,0-1 0,0 1 0,1-1 0,-1 1 0,1-1 0,0 1 0,-1-1 0,1 1 0,0-1 0,1 0 0,-1 1 0,0-1 0,1 0 0,-1 0 0,1 0 0,-1 0 0,1 0 0,0 0 0,0-1 0,0 1 0,0-1 0,0 1 0,0-1 0,1 0 0,-1 0 0,0 0 0,1 0 0,-1 0 0,1 0 0,-1 0 0,1-1 0,-1 0 0,1 1 0,-1-1 0,5 0 0,2 1 0,0-1 0,-1 0 0,1 0 0,0-1 0,0 0 0,12-4 0,-18 4 0,1 0 0,-1-1 0,1 1 0,-1-1 0,0 0 0,0 0 0,0 0 0,0-1 0,0 1 0,0-1 0,0 1 0,-1-1 0,0 0 0,1 0 0,-1 0 0,0 0 0,2-6 0,23-49-1365,-23 49-5461</inkml:trace>
</inkml:ink>
</file>

<file path=ppt/ink/ink1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15.103"/>
    </inkml:context>
    <inkml:brush xml:id="br0">
      <inkml:brushProperty name="width" value="0.05" units="cm"/>
      <inkml:brushProperty name="height" value="0.05" units="cm"/>
    </inkml:brush>
  </inkml:definitions>
  <inkml:trace contextRef="#ctx0" brushRef="#br0">735 147 24575,'-8'0'0,"1"0"0,-1 1 0,0-1 0,0 1 0,1 1 0,-9 2 0,13-3 0,0 1 0,0-1 0,0 1 0,0-1 0,1 1 0,-1 0 0,1 0 0,-1 1 0,1-1 0,0 0 0,0 1 0,0-1 0,0 1 0,0 0 0,1-1 0,-1 1 0,-1 5 0,-2 11 0,5-17 0,-1 1 0,1-1 0,-1 1 0,0-1 0,0 1 0,0-1 0,0 1 0,0-1 0,0 0 0,-3 4 0,4-6 0,0 0 0,0 0 0,0 0 0,0 0 0,0 0 0,0 0 0,0 0 0,0 0 0,0 0 0,-1 0 0,1 0 0,0 0 0,0 0 0,0 0 0,0 0 0,0 0 0,0 0 0,0 0 0,0 0 0,0 0 0,0 0 0,-1 0 0,1 0 0,0 0 0,0 0 0,0 0 0,0 0 0,0 0 0,0 0 0,0 0 0,0 0 0,0 0 0,0 0 0,0 0 0,0 0 0,0-1 0,-1 1 0,1 0 0,0 0 0,0 0 0,0 0 0,0 0 0,0 0 0,0 0 0,0 0 0,0 0 0,0 0 0,0-1 0,-2-6 0,0-7 0,2 6 0,-1 1 0,0 0 0,0-1 0,0 1 0,-1 0 0,0 0 0,0 0 0,-1 0 0,0 0 0,0 1 0,-1-1 0,0 1 0,0 0 0,0 0 0,-1 0 0,0 1 0,0-1 0,-9-6 0,3 2 0,-1 1 0,0 1 0,0 0 0,0 1 0,-1 0 0,0 1 0,-1 0 0,-24-7 0,24 10 0,-4-1 0,0 0 0,0 1 0,-25-1 0,20 4 0,-52 1 0,65-1 0,-1 2 0,1-1 0,0 2 0,0-1 0,-11 5 0,15-3 0,0-1 0,1 1 0,-1 1 0,1-1 0,0 1 0,0 0 0,1 0 0,-1 0 0,1 1 0,-4 6 0,-15 17 0,19-25-273,0 0 0,0 0 0,0 0 0,-9 4 0,0 0-6553</inkml:trace>
</inkml:ink>
</file>

<file path=ppt/ink/ink1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20.980"/>
    </inkml:context>
    <inkml:brush xml:id="br0">
      <inkml:brushProperty name="width" value="0.05" units="cm"/>
      <inkml:brushProperty name="height" value="0.05" units="cm"/>
    </inkml:brush>
  </inkml:definitions>
  <inkml:trace contextRef="#ctx0" brushRef="#br0">3416 4317 24575,'0'1'0,"0"0"0,0-1 0,-1 1 0,1 0 0,-1 0 0,1-1 0,-1 1 0,1 0 0,-1-1 0,1 1 0,-1-1 0,1 1 0,-1-1 0,0 1 0,1-1 0,-1 1 0,0-1 0,1 1 0,-1-1 0,0 0 0,-1 1 0,-18 6 0,18-6 0,-17 3 0,0 0 0,0-1 0,0-1 0,0-1 0,-1 0 0,1-2 0,-36-5 0,43 4 0,1-1 0,0 0 0,-1-1 0,1-1 0,-16-8 0,-47-36 0,67 44 0,-5-3-370,-1 1 0,-16-7 0,18 9-12,1 0-1,0 0 0,0-1 0,-15-12 0,-17-15 351,-58-36 0,19 15-1582,49 31 1325,-72-54 276,-21-13-946,75 55 292,-53-45 0,-122-119-703,149 141 479,8 7 1109,-69-59-317,-5-3-627,-305-258 1276,432 359-326,-9-6 192,-28-29 0,25 22-415,-1 2 1,-33-22-1,-25-22 431,-1 2 2321,57 44-3263,-36-32 0,-3-17 428,-5-5 307,47 49-673,2-2-1,1 0 0,-40-60 1,53 73 907,-1 0 1,-22-22-1,22 26-102,1-1 0,0 0-1,1-1 1,-13-20-1,-32-55 45,4 7 267,5-15-445,15 28-232,21 47 8,-2 0 1,2-1 0,0 0 1,2 0-1,-11-44 0,-12-81-1,27 119 1,1-1 0,1 0 0,4-48 0,-1 20 1,-2-32 23,3-83-459,0 153 451,1 0 0,1 1-1,0-1 1,2 1 0,0 0 0,1 0 0,1 0 0,13-21 0,4-1 794,2 1 1,39-43-1,-52 67-832,1 0 0,0 1 0,1 0 0,0 1 0,1 1 0,1 1 0,0 0 0,33-13 0,-43 19 104,1 1 0,-1-1 0,0 0 0,10-9 0,-9 6 30,0 2 1,19-11-1,94-34-112,-87 40 0,-29 10 0,0-1 0,0 1 0,-1-1 0,1 0 0,-1-1 0,9-4 0,4-6 0,0 1 0,1 1 0,0 0 0,29-10 0,-12 8 137,71-30 611,-100 40-748,-1-2 0,1 1 0,-2-1 0,1 0 0,7-8 0,-7 7 0,0 1 0,1-1 0,-1 1 0,9-5 0,-15 9 0,9-3-227,-1-1-1,1 0 1,-1-1-1,0 0 1,11-12-1</inkml:trace>
</inkml:ink>
</file>

<file path=ppt/ink/ink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32.349"/>
    </inkml:context>
    <inkml:brush xml:id="br0">
      <inkml:brushProperty name="width" value="0.05" units="cm"/>
      <inkml:brushProperty name="height" value="0.05" units="cm"/>
    </inkml:brush>
  </inkml:definitions>
  <inkml:trace contextRef="#ctx0" brushRef="#br0">681 114 24575,'-37'-41'0,"36"40"0,-6-5 0,0 0 0,0 0 0,0 1 0,-1-1 0,0 2 0,0-1 0,0 1 0,0 0 0,-12-3 0,2 2 0,-2 1 0,1 0 0,0 2 0,-31-1 0,-1 3 0,-64 1 0,109 0 0,0 0 0,-1 1 0,1 0 0,0-1 0,0 2 0,1-1 0,-1 1 0,0 0 0,1 0 0,0 0 0,-5 5 0,-4 3 0,1 1 0,-20 23 0,22-21 0,2 0 0,0 1 0,0 1 0,1 0 0,1 0 0,-9 31 0,10-26 2,2-9-290,-9 21 1,7-19 218,0-1-1,1 1 1,1 0 0,0 0 0,1 0 0,-1 17 0,1 86-362,3-85 404,-1 10 189,0-19 87,4 42-1,-1-58-237,-1 0 1,2 0-1,-1 0 0,1 0 0,0 0 0,0 0 0,1-1 0,-1 0 0,7 8 1,8 8 354,21 20 1,-25-27-356,-8-9-11,1 0 0,0-1 0,0 1 0,0-2 0,1 1 0,0-1 0,0 0 0,0-1 0,0 1 0,0-2 0,1 1 0,9 1 0,8 0 0,-1-1 0,49-1 0,-35-2 0,-5 0 0,64-8 0,-87 7 0,0-2 0,0 0 0,0 0 0,-1-1 0,1 0 0,-1 0 0,0-2 0,0 1 0,16-13 0,22-14 0,-36 25 0,-1 0 0,0-1 0,-1 0 0,16-15 0,-19 14 0,-1 0 0,0 0 0,0-1 0,-1 0 0,-1-1 0,7-17 0,8-20 0,-14 38 0,-1 0 0,-1 0 0,1 0 0,2-19 0,1-44 0,-7 70 0,7-59 0,1-24 0,-8 10-1365,0 61-5461</inkml:trace>
</inkml:ink>
</file>

<file path=ppt/ink/ink1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21.354"/>
    </inkml:context>
    <inkml:brush xml:id="br0">
      <inkml:brushProperty name="width" value="0.05" units="cm"/>
      <inkml:brushProperty name="height" value="0.05" units="cm"/>
    </inkml:brush>
  </inkml:definitions>
  <inkml:trace contextRef="#ctx0" brushRef="#br0">0 1 24575,'3'1'0,"-1"-1"0,0 1 0,0 0 0,0 0 0,0 0 0,0 0 0,0 0 0,0 1 0,-1-1 0,1 1 0,0-1 0,1 3 0,10 6 0,7 3 0,-3-4 0,-2 2 0,21 16 0,-26-20 0,0 0 0,0 0 0,1-1 0,-1 0 0,2-1 0,-1 0 0,0-1 0,13 3 0,8 4 0,-11-5 0,26 5 0,15 4 0,-15-4 0,-35-9 0,0 0 0,17 7 0,-3-1 0,1-1 0,0-2 0,44 5 0,-58-9 0,16 2 0,-6 0 0,42 8 0,-63-10 0,-1-1 0,1 1 0,0 0 0,-1-1 0,1 1 0,-1 0 0,1 0 0,-1 0 0,1 0 0,-1 0 0,0 1 0,1-1 0,-1 0 0,0 1 0,0-1 0,0 0 0,1 3 0,0-1 0,-1 1 0,0-1 0,0 1 0,0 0 0,0-1 0,0 1 0,0 7 0,-1-2 0,0 1 0,-1-1 0,0 1 0,-1-1 0,-5 17 0,3-15 0,-1-1 0,-1 0 0,0 1 0,0-2 0,-1 1 0,-10 10 0,-11 17 0,8-6-324,-18 36-1,4-11 181,26-44 137,0 0-1,0 1 0,2 0 1,-9 21-1,9-16-45,-10 27-1121,11-34-4959</inkml:trace>
</inkml:ink>
</file>

<file path=ppt/ink/ink1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22.157"/>
    </inkml:context>
    <inkml:brush xml:id="br0">
      <inkml:brushProperty name="width" value="0.05" units="cm"/>
      <inkml:brushProperty name="height" value="0.05" units="cm"/>
    </inkml:brush>
  </inkml:definitions>
  <inkml:trace contextRef="#ctx0" brushRef="#br0">4355 7356 24575,'-18'-2'0,"-1"0"0,1-1 0,0-1 0,-35-13 0,32 10 0,-25-10-1125,1-2 1,-72-42-1,113 59 1122,-57-28 65,38 20-226,-37-23 1,-68-41-1047,56 34-734,-126-83 1735,54 32-1156,-379-266-285,501 341 1571,-151-107-2327,130 95 1883,-60-53 1,-101-75 1384,83 68-683,102 73-178,-43-32 28,-61-61 0,-31-27 103,101 90-107,-18-12-24,-59-55 427,62 44-45,-83-88 745,31 32-1063,65 69-145,-80-104 0,42 46 9,7 8 39,53 60-138,-93-121-1107,52 61 899,32 43 352,-41-79 1765,24 38-762,25 43-995,-29-71-1,19 36 6,-95-249 268,124 292 91,-15-92-1,22 99-303,2 8-42,-17-76 0,16 82 56,1-1-1,-2-60 1,8-67 216,2 63-202,-2-214 1981,1 288-2025,2 0-1,0 0 1,2 1 0,9-29-1,7-34 37,16-121-62,-30 175 62,2 2 0,15-38-1,12-36-120,-27 67 278,2-1-1,1 1 1,18-34 0,45-91-944,-69 147 725,1 1 0,1 0 0,0 1 0,10-12 0,12-16 0,108-145-441,-19 55 56,-108 117 385,1 1 0,20-16 0,10-9 0,70-57-18,-85 72-60,1-1-138,1 2-1,1 0 0,31-14 1,-46 26 188,-2 0 0,17-13 0,-16 11 31,24-14 0,91-40 1207,43-7-1370,-62 27 390,-68 22 1034,-28 15-1303,24-11 0,161-47 39,-9 16 0,-60 2 71,-121 44-3,37-13 818,64-14-1,-31 10-128,-69 16-450,0 0-1,17-11 1,-16 9 171,0 0-1,12-5 1,43-15-1741,-56 21-5563</inkml:trace>
</inkml:ink>
</file>

<file path=ppt/ink/ink1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22.501"/>
    </inkml:context>
    <inkml:brush xml:id="br0">
      <inkml:brushProperty name="width" value="0.05" units="cm"/>
      <inkml:brushProperty name="height" value="0.05" units="cm"/>
    </inkml:brush>
  </inkml:definitions>
  <inkml:trace contextRef="#ctx0" brushRef="#br0">1 0 24575,'298'0'0,"-282"1"0,1 1 0,17 3 0,-17-1 0,28 0 0,-22-3 0,-1 0 0,31 7 0,-18-4 0,-28-3 0,0-1 0,0 1 0,0 1 0,0-1 0,-1 1 0,1 0 0,9 5 0,-4-2 0,1 0 0,0 0 0,0-1 0,26 3 0,-21-3 0,9 0 0,-17-3 0,-1 1 0,1-1 0,-1 2 0,0-1 0,16 7 0,-23-8 0,-1 0 0,1 0 0,0 1 0,0-1 0,0 0 0,-1 1 0,1-1 0,-1 1 0,1 0 0,-1-1 0,0 1 0,0 0 0,1 0 0,-1 0 0,0 0 0,-1 0 0,1 0 0,0 0 0,-1 0 0,1 0 0,-1 0 0,1 0 0,-1 1 0,0-1 0,0 0 0,0 0 0,0 0 0,-1 1 0,1-1 0,-1 3 0,-1 2 0,0-1 0,0 1 0,-1 0 0,0-1 0,0 0 0,0 1 0,-1-1 0,0-1 0,0 1 0,-1 0 0,-5 5 0,-10 8 0,-35 25 0,22-18 0,-1 2-483,-68 61 518,92-79-216,1 1 0,0 0 1,1 0-1,0 0 0,1 1 0,0 0 1,-7 20-1,8-15-6116</inkml:trace>
</inkml:ink>
</file>

<file path=ppt/ink/ink1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23.545"/>
    </inkml:context>
    <inkml:brush xml:id="br0">
      <inkml:brushProperty name="width" value="0.05" units="cm"/>
      <inkml:brushProperty name="height" value="0.05" units="cm"/>
    </inkml:brush>
  </inkml:definitions>
  <inkml:trace contextRef="#ctx0" brushRef="#br0">4630 9249 24575,'-18'0'-16,"-89"-4"-565,92 2 485,-1 0 0,0-1 0,1-1 0,-27-10-1,37 12 97,-14-6 0,0-1 0,-33-19 0,25 12-403,-1 1-1,-42-17 0,-3-1-710,-159-95-127,-1 1-2797,184 99 3011,-74-56 1,-11-7 833,72 56-916,8 5 1044,-54-40 0,-81-66-709,-1 0-878,163 116 1633,-278-226 415,73 42-191,-46-43 66,206 181-271,16 17 0,-58-69 0,-16-29-46,-71-89 922,153 180-876,25 30 0,-25-36 0,-24-38 0,27 39 0,-23-32-17,-148-225 1213,210 307-1161,-187-319-538,126 200 887,29 50-388,-106-238 4,96 204 0,-16-65-919,45 117 740,-83-289 1192,74 256-905,17 62-40,1-1 0,-7-46 0,5-45-68,6 48 0,-9-14-112,8 57 396,-2-39 0,6-211 3968,5 148-4862,8-76-563,29-94 1094,-12 138 2861,-6 99-2627,-12 42-161,10-50-1,22-152 169,-17 104-155,-19 96 8,1 1 1,2-1-1,23-53 0,-22 58-15,0-1 0,-2 0 0,-1 0 0,3-29 0,13-52 0,-13 79 0,0 0 0,2 1 0,22-41 0,-24 50 0,11-31 0,-12 28 0,13-23 0,38-51-84,0 3 171,-50 77 145,0 0 1,1 1-1,0 0 1,22-20-1,-17 16 366,0 0 0,18-29 0,-9 10 231,89-93-336,-42 52-840,-45 48-1208,-16 19 1586,0 0 1,-1-1-1,15-23 1,-17 24-32,0-1 0,2 1 0,-1 0 0,17-15 0,-15 16 0,-1 0 0,0-1 0,0 0 0,12-20 0,-6 6-223,30-36 1,-1 1-741,-18 20 1022,56-61 0,-4 8 1116,20-20 1241,-80 93-2265,-13 13-148,0 1-1,1-1 1,0 1 0,-1 0 0,2 0 0,-1 1 0,8-5-1,17-6-133,1 1 0,0 1 0,41-10 0,-60 19 170,4 0 147,0 0-1,21-1 1,-30 4-186,0-1 0,0 0 0,-1 0 0,1 0 0,9-5 0,-9 3 0,0 1 0,0 1 0,0-1 0,15-1 0,103-15 541,-14 4-541,-35 0 0,-37 6 0,60-21 0,-95 28 7,0-1 1,0 1-1,0-1 0,0 0 0,5-4 1,4-3-1417,-3 3-5417</inkml:trace>
</inkml:ink>
</file>

<file path=ppt/ink/ink1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23.995"/>
    </inkml:context>
    <inkml:brush xml:id="br0">
      <inkml:brushProperty name="width" value="0.05" units="cm"/>
      <inkml:brushProperty name="height" value="0.05" units="cm"/>
    </inkml:brush>
  </inkml:definitions>
  <inkml:trace contextRef="#ctx0" brushRef="#br0">1 1 24575,'406'0'0,"-389"1"0,1 0 0,21 6 0,-1 0 0,1-1 0,-16-2 0,26 1 0,-34-3 0,26 5 0,-26-4 0,25 2 0,-32-4 0,0 1 0,0-1 0,-1 2 0,1-1 0,12 6 0,-10-4 0,0 0 0,17 3 0,-8-3 0,22 3 0,67 21 0,-105-27 0,1 0 0,-1 1 0,1-1 0,-1 1 0,0 0 0,1 0 0,-1 0 0,0 1 0,0-1 0,0 1 0,-1-1 0,5 6 0,-5-5 0,-1 0 0,1 0 0,-1 1 0,0-1 0,0 0 0,0 1 0,0-1 0,0 1 0,-1-1 0,1 1 0,-1-1 0,0 1 0,-1 5 0,1-5 0,-1 1 0,1-1 0,-1 1 0,0-1 0,-1 0 0,1 1 0,-1-1 0,1 0 0,-1 0 0,-1 0 0,-3 6 0,-1-2 0,1-1 0,-1 0 0,-1 0 0,-9 7 0,6-4 0,1 0 0,-17 21 0,-6 6 0,7-14 0,18-17 0,1 0 0,0 1 0,0 0 0,-12 16 0,1 8 0,0 0 0,-25 66 0,19-48 0,18-38 0,0 1 0,1 0 0,-7 20 0,-21 81-1365,30-99-5461</inkml:trace>
</inkml:ink>
</file>

<file path=ppt/ink/ink1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44.286"/>
    </inkml:context>
    <inkml:brush xml:id="br0">
      <inkml:brushProperty name="width" value="0.05" units="cm"/>
      <inkml:brushProperty name="height" value="0.05" units="cm"/>
    </inkml:brush>
  </inkml:definitions>
  <inkml:trace contextRef="#ctx0" brushRef="#br0">1 36 24575,'302'0'0,"-295"-1"0,-1 0 0,0 0 0,1 0 0,-1-1 0,0 0 0,0 0 0,9-5 0,-8 4 0,0 0 0,0 1 0,1-1 0,14-2 0,30 2 0,55 4 0,-29 1 0,782-2-1365,-869 0-5461</inkml:trace>
</inkml:ink>
</file>

<file path=ppt/ink/ink1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44.811"/>
    </inkml:context>
    <inkml:brush xml:id="br0">
      <inkml:brushProperty name="width" value="0.05" units="cm"/>
      <inkml:brushProperty name="height" value="0.05" units="cm"/>
    </inkml:brush>
  </inkml:definitions>
  <inkml:trace contextRef="#ctx0" brushRef="#br0">1 1 24575,'2'0'0,"-1"1"0,1-1 0,0 1 0,0 0 0,0-1 0,-1 1 0,1 0 0,0 0 0,-1 0 0,1 0 0,2 3 0,8 4 0,2-2 0,1-1 0,0 0 0,1-1 0,-1 0 0,31 2 0,-7 1 0,-26-4 0,24 2 0,35 4 0,-15 0 0,55 6-898,0 1 898,-19-2 0,-85-12 0,1-1 0,-1 1 0,1 1 0,15 6 0,-15-6 0,1 1 0,19 4 0,140 26 898,-162-33-898,-1 0 0,0 1 0,1-1 0,-1 1 0,0 1 0,0-1 0,0 1 0,0 0 0,-1 1 0,10 6 0,-13-8 0,1 1 0,-1-1 0,0 1 0,0 0 0,0 0 0,0-1 0,0 1 0,-1 1 0,1-1 0,-1 0 0,0 0 0,0 0 0,0 1 0,-1-1 0,1 0 0,-1 1 0,1-1 0,-1 1 0,0-1 0,0 0 0,-2 7 0,2-6 0,-1-1 0,0 1 0,0-1 0,-1 0 0,1 1 0,-1-1 0,1 0 0,-1 0 0,0 0 0,0 0 0,-1 0 0,1-1 0,0 1 0,-1 0 0,0-1 0,-3 3 0,-6 3 0,0-1 0,0 0 0,-14 4 0,15-6 0,0 0 0,0 1 0,-13 9 0,9-5 0,-1 0 0,0-2 0,0 0 0,-35 12 0,-12 6 0,53-21 0,-3 1 0,1 0 0,0 0 0,0 1 0,0 1 0,-12 11 0,-88 69 0,109-85-24,0 1 0,0-1-1,0 1 1,0 0 0,1 0-1,0 0 1,-3 5 0,0 1-1147,-1 1-5655</inkml:trace>
</inkml:ink>
</file>

<file path=ppt/ink/ink1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45.563"/>
    </inkml:context>
    <inkml:brush xml:id="br0">
      <inkml:brushProperty name="width" value="0.05" units="cm"/>
      <inkml:brushProperty name="height" value="0.05" units="cm"/>
    </inkml:brush>
  </inkml:definitions>
  <inkml:trace contextRef="#ctx0" brushRef="#br0">0 66 24575,'448'0'-856,"-441"0"856,-1-1 0,1 0 0,-1-1 0,0 1 0,0-1 0,1 0 0,7-5 0,-7 4 0,0 0 0,0 0 0,1 1 0,15-3 0,42 2 0,-42 4 0,38-6 0,-12-1 0,0 3 0,57 3 0,38-1 0,-73-6-797,33-2-609,468 8 3644,-280 2-1417,-534-1-2186,225 0-5461</inkml:trace>
</inkml:ink>
</file>

<file path=ppt/ink/ink1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47.411"/>
    </inkml:context>
    <inkml:brush xml:id="br0">
      <inkml:brushProperty name="width" value="0.05" units="cm"/>
      <inkml:brushProperty name="height" value="0.05" units="cm"/>
    </inkml:brush>
  </inkml:definitions>
  <inkml:trace contextRef="#ctx0" brushRef="#br0">502 16 24575,'1'0'0,"0"0"0,0 0 0,0 1 0,0-1 0,0 1 0,0-1 0,0 1 0,0-1 0,0 1 0,0 0 0,1 1 0,5 3 0,34 15 0,45 16 0,-20-17 0,-9-3 0,-7-3 0,-39-12 0,-1 2 0,1-1 0,-1 2 0,0-1 0,16 9 0,-7-3 0,0-1 0,0 0 0,0-2 0,1 0 0,25 3 0,6 3 0,49 11 0,36 11 0,-51-4 0,5 2 0,-87-31 0,1-1 0,-1 1 0,1 1 0,-1-1 0,1 1 0,-1-1 0,0 1 0,0 0 0,0 0 0,0 0 0,0 1 0,0-1 0,-1 1 0,1-1 0,-1 1 0,0 0 0,1 0 0,-1 0 0,-1 0 0,1 0 0,0 1 0,-1-1 0,0 0 0,1 1 0,-1-1 0,-1 1 0,1-1 0,0 5 0,0 5 0,0 0 0,-1-1 0,-2 19 0,1-27 0,1 0 0,-1 0 0,0 0 0,-1 0 0,1 0 0,-1 0 0,0 0 0,0 0 0,0 0 0,0-1 0,0 1 0,-1-1 0,-5 6 0,-73 60 0,-1-9 0,65-48 0,-24 22 0,26-20 0,-23 15 0,21-17 0,0 2 0,0-1 0,1 2 0,-17 21 0,23-26 0,-1 0 0,-19 14 0,20-17 0,2-1 0,-1 2 0,1-1 0,0 1 0,-12 14 0,12-11 0,-2 0 0,1 0 0,-1-2 0,-1 1 0,0-1 0,-15 9 0,-30 26 0,31-17 0,19-19 0,0-1 0,-1 0 0,-12 9 0,-5 1 0,3-2 0,-25 23 0,57-47 0,1 1 0,0 0 0,1 0 0,0 2 0,22-9 0,-2 0 0,44-28 0,69-12 0,-24 9 0,-118 45 0,45-24-220,-33 16 59,33-13 0,135-45 161,-175 63 0,-1 0 0,1-1 0,-1 1 0,0-2 0,13-9 0,-12 7 0,0 2 0,1-1 0,12-5 0,-11 7 60,1 0 0,-1-1 1,0 0-1,0-1 0,-1 0 1,1-1-1,-2 0 0,11-10 0,1-6-60,-12 14 0,0 1 0,-1-2 0,0 1 0,-1-1 0,0 0 0,9-20 0,-11 18 0,0-1 0,-2 1 0,1-1 0,-2 0 0,0 0 0,0 0 0,-1-18 0,-1 15 0,1 10 0,-1 0 0,0-1 0,-1 1 0,-2-14 0,2 19 0,1 1 0,-1-1 0,1 0 0,-1 1 0,0-1 0,0 1 0,0-1 0,0 1 0,0-1 0,0 1 0,0 0 0,0 0 0,0-1 0,-1 1 0,1 0 0,-1 0 0,1 0 0,0 0 0,-1 1 0,0-1 0,1 0 0,-1 1 0,1-1 0,-1 1 0,-3-1 0,-6 0 0,0 0 0,0 1 0,0 1 0,0 0 0,1 1 0,-18 3 0,11-1 0,-24 2 0,-158-5 0,104-2 0,66-1 0,1-1 0,-45-10 0,-21-12 0,62 18-153,15 4-76,-32-12 0,-2-2-850,-72-16 0,58 17 613,59 15 468,-47-13 262,-65-25 1,58 17-1239,-117-25 0,69 18 669,97 24 388,-21-11 1,23 11 578,0 0 0,-1 0 0,-11-3 0,-38-7 75,37 10-456,0 0 0,1-2 0,0 0 0,-34-18 0,55 25-281,0 0 0,-1 0 0,1 0 0,0 0 0,0 0 0,-1 0 0,1 0 0,0 0 0,0 0 0,-1 0 0,1 0 0,0-1 0,0 1 0,-1 0 0,1 0 0,0 0 0,0 0 0,0-1 0,0 1 0,-1 0 0,1 0 0,0-1 0,0 1 0,0 0 0,0 0 0,0 0 0,0-1 0,-1 1 0,1 0 0,0 0 0,0-1 0,0 1 0,0 0 0,0-1 0,0 1 0,0-1 0,11 0 0,17 4 0,146 40 0,-102-27 0,-57-11 0,-1 0 0,20 8 0,-20-6 0,1-1 0,21 5 0,244 39-772,-191-33-34,-81-15 772,0 1-1,13 6 0,-13-5-19,-1-1 0,0 0 1,12 2-1,181 30-334,-45-5 1105,23 5-1322,-150-28 854,-1 1 0,48 20 0,18 6-245,-55-24 125,-13-4 87,0 1-1,0 1 1,0 2-1,-1 0 1,30 18-1,40 40-215,-91-64 0,1-1 0,0 0 0,-1 1 0,0-1 0,0 1 0,0 0 0,-1 0 0,1 0 0,-1 1 0,0-1 0,3 9 0,-4-11 0,-1 1 0,0-1 0,1 0 0,-1 0 0,0 0 0,0 0 0,0 0 0,-1 0 0,1 1 0,-1-1 0,1 0 0,-1 0 0,1 0 0,-1 0 0,0 0 0,0 0 0,0-1 0,0 1 0,0 0 0,-1 0 0,1-1 0,0 1 0,-1 0 0,1-1 0,-1 0 0,0 1 0,1-1 0,-5 2 0,-20 13 0,17-11 0,-1 0 0,1 1 0,1 0 0,-1 1 0,1-1 0,0 2 0,-11 13 0,9-7 0,0-1 0,-1 0 0,0-1 0,-1 0 0,0 0 0,-1-2 0,-15 11 0,20-15-49,1 0-1,0 0 1,1 1-1,-1 0 1,1 0 0,-8 13-1,8-12-2,0 1 0,-1-1 0,0-1 0,0 1-1,-11 8 1,7-9 52,-1 2 0,0 0 0,-19 19 0,8-6-49,-1-1 0,-31 21 1,24-18 26,24-18 22,0 0 0,-10 14 0,12-14 0,0-1 0,0 1 0,-1-1 0,1 0 0,-13 8 0,-1-2 166,0 1-1,1 1 0,0 0 1,-27 28-1,37-34-165,0 0 0,-1 0 0,-17 10 0,15-11 0,1 1 0,-17 13 0,21-15 0,0 0 0,0-1 0,-13 7 0,13-8 0,0 0 0,0 1 0,1 0 0,-11 9 0,-6 7-1365,12-13-5461</inkml:trace>
</inkml:ink>
</file>

<file path=ppt/ink/ink1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48.842"/>
    </inkml:context>
    <inkml:brush xml:id="br0">
      <inkml:brushProperty name="width" value="0.05" units="cm"/>
      <inkml:brushProperty name="height" value="0.05" units="cm"/>
    </inkml:brush>
  </inkml:definitions>
  <inkml:trace contextRef="#ctx0" brushRef="#br0">0 373 24575,'1'0'0,"-1"-1"0,0 0 0,0 0 0,1 1 0,-1-1 0,1 0 0,-1 1 0,0-1 0,1 1 0,-1-1 0,1 1 0,0-1 0,-1 1 0,1-1 0,-1 1 0,1-1 0,0 1 0,-1 0 0,1-1 0,0 1 0,0 0 0,-1-1 0,1 1 0,0 0 0,-1 0 0,1 0 0,1 0 0,25-3 0,-24 3 0,10-1 0,89-9 0,28-6 0,-59 8 0,3 0 0,-51 5-249,39-1-1,-37 3 18,31-4-1,-25 0 233,1 2 0,32 1 0,-55 1 0,1 0 0,-1 0 0,0-1 0,0-1 0,14-4 0,-11 3 0,-1 0 0,1 1 0,13-2 0,18 2 0,30-4 0,-25 2 0,0 2 0,58 4 0,-30 0 0,882-1 964,-972 1-964,1 0 0,0 2 0,0-1 0,-18 7 0,17-5 0,-1 0 0,0-1 0,-21 2 0,-52 3-344,-28 0-183,-485-9-4786,201 1 5989,67 1 4328,330-2-4974,-1 1 0,0-1 0,1 1-1,-1-1 1,1 0 0,-1 0 0,1-1 0,-1 1-1,1-1 1,-5-2 0,7 3-26,0 1 0,0-1 0,0 1 0,1-1 0,-1 0 0,0 1 0,0-1 0,1 0 0,-1 0 0,0 1 0,1-1 0,-1 0 0,1 0 0,-1 0 0,1 0 0,0 0 0,-1 0 0,1 0 0,0 1 0,0-1 0,-1 0 0,1 0 0,0 0 0,0 0 0,0 0 0,0 0 0,0 0 0,1 0 0,-1 0 0,0 0 0,0 0 0,1 0 0,-1 0 0,0 0 0,1 0 0,-1 0 0,1 0 0,-1 0 0,1 1 0,-1-1 0,1 0 0,0 0 0,0 0 0,2-2-4,1 0 0,-1 0 0,0 1 0,1-1 0,-1 1 0,1 0 0,-1 0 0,9-3 0,35-8 0,-12 3 0,10-3 0,-22 6 0,40-16 0,-41 15 0,0 1 0,0 0 0,36-4 0,-14 2 0,48-6 0,-54 10 0,59-11 0,25 0-782,7 0 782,-80 11 0,-39 5 0,1-1 0,-1 0 0,1 0 0,-1-1 0,19-7 0,-19 5 87,1 0 0,-1 1 0,1 0 0,0 1-1,-1 0 1,1 1 0,0 0 0,15 1 0,-25 0-87,-1-1 0,1 1 0,0 0 0,0 0 0,-1 0 0,1 0 0,0 1 0,-1-1 0,1 0 0,0 0 0,-1 0 0,1 1 0,0-1 0,-1 0 0,1 0 0,0 1 0,-1-1 0,1 1 0,0 0 0,-1-1 0,0 1 0,0-1 0,-1 1 0,1-1 0,0 0 0,-1 1 0,1-1 0,0 1 0,-1-1 0,1 0 0,0 1 0,-1-1 0,1 0 0,-1 0 0,1 1 0,-1-1 0,1 0 0,0 0 0,-2 1 0,-31 10 0,31-10 0,-23 5 0,-44 5 0,40-7 0,-121 12-1139,40-7 436,32-3 347,-77 13-1339,113-16 1595,29-2 101,0 0 0,0 0-1,1 2 1,-20 5 0,7-2 201,1 0-1,-45 5 1,18-4-41,19-2-79,8-2 221,0 2-1,-34 10 1,33-8-32,-30 6 1,31-9-130,-38 14 0,46-13 223,-12 6 601,28-11-965,0 0 1,-1 0-1,1 0 0,0 0 0,0 0 0,-1 1 1,1-1-1,0 0 0,0 0 0,-1 0 0,1 0 0,0 0 1,0 1-1,0-1 0,-1 0 0,1 0 0,0 0 0,0 1 1,0-1-1,0 0 0,0 0 0,-1 0 0,1 1 0,0-1 1,0 0-1,0 0 0,0 1 0,0-1 0,0 0 0,0 0 1,0 1-1,0-1 0,0 0 0,0 0 0,0 1 0,0-1 1,0 0-1,0 1 0,0-1 0,0 0 0,0 0 0,0 0 1,1 1-1,-1-1 0,0 0 0,0 0 0,0 1 0,0-1 1,0 0-1,1 0 0,-1 0 0,0 1 0,0-1 0,0 0 1,1 0-1,-1 0 0,0 0 0,0 0 0,1 0 1,-1 1-1,0-1 0,0 0 0,1 0 0,-1 0 0,0 0 1,0 0-1,1 0 0,18 4-6,16-1 5,0-2 0,45-4 0,-23-7 0,-23 4 0,46-9-374,26-4 98,5 4 276,-4-2 0,-74 12-316,-1-2 1,52-17-1,-61 18 84,0 1 1,27-2-1,-16 2 157,156-17 75,-180 21 0,38-6-24,-31 4 85,29-2 1,-23 4 164,118 3 1816,-139-2-2042,-1 0 0,1 0 0,-1 1 0,1-1 0,0 1 0,-1-1 0,1 1 0,-1 0 0,2 0 0,0 5 0,-10 1 0,-7 3 0,0-1 0,-1-1 0,-1 0 0,1-1 0,-1 0 0,-20 5 0,-129 19 0,54-18-1002,81-9 1002,-40-1 0,-23 2 0,10 4 0,-14 2 0,49-6 0,37-5 0,0 1 0,0 0 0,1 1 0,-1 1 0,-16 4 0,13-2-14,-1 0 0,-21 3 0,22-6 84,0 1 0,-26 10-1,39-13-27,1 0 0,-1 1 0,1-1 0,-1 0 0,0 1 0,1-1 0,-1 0 0,1 1 1,-1-1-1,1 0 0,-1 1 0,1-1 0,-1 1 0,1-1 0,-1 1 0,1-1 0,-1 2 0,1-2-37,0 0 0,0 1 0,0-1 0,0 0 0,0 0 1,1 1-1,-1-1 0,0 0 0,0 0 0,0 1 0,1-1 0,-1 0 0,0 0 1,0 0-1,0 1 0,1-1 0,-1 0 0,0 0 0,1 0 0,-1 0 0,0 0 1,0 0-1,1 0 0,-1 0 0,0 1 0,1-1 0,25 3-65,166-4 60,-135-6 0,-34 3 0,26-1 0,-46 5 0,9 0 0,0 0 0,-1-1 0,1 0 0,-1-1 0,20-6 0,-14 3 0,0 0 0,0 1 0,0 1 0,27-1 0,71 4 0,-48 2 0,-32-2-1365,-20 0-5461</inkml:trace>
</inkml:ink>
</file>

<file path=ppt/ink/ink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32.834"/>
    </inkml:context>
    <inkml:brush xml:id="br0">
      <inkml:brushProperty name="width" value="0.05" units="cm"/>
      <inkml:brushProperty name="height" value="0.05" units="cm"/>
    </inkml:brush>
  </inkml:definitions>
  <inkml:trace contextRef="#ctx0" brushRef="#br0">197 1 24575,'-2'0'0,"1"0"0,-1 0 0,0 1 0,1-1 0,-1 1 0,0-1 0,1 1 0,-1 0 0,1-1 0,-1 1 0,1 0 0,0 0 0,-1 0 0,1 0 0,0 0 0,-1 0 0,1 1 0,0-1 0,0 0 0,0 1 0,0-1 0,0 1 0,-1 2 0,-1 4 0,-1 0 0,1 0 0,-2 12 0,2-11 0,-14 73 0,11-43 0,-5 23 0,-6 31 0,12-70-146,2 0 0,1 1 0,1 30 1,0-24-285,-4 37 0,-2 2-196,3 139 0,5-116 504,-1 312 122,0-394-15,-2-1-1,1 0 0,-1 0 1,0 0-1,-6 15 1,4-13 280,0 0 1,1 0-1,-2 16 0,4 19-32,1-33-243,0-1 0,-1 1 1,-5 23-1,3-15 301,0 0 0,1 0 0,1 42 1,0 7 198,-7-27-490,6-31 0,-3 22 0,4-22 64,0-1-350,1 1 0,0-1 1,0 1-1,4 19 0,-1-20-6540</inkml:trace>
</inkml:ink>
</file>

<file path=ppt/ink/ink1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57.021"/>
    </inkml:context>
    <inkml:brush xml:id="br0">
      <inkml:brushProperty name="width" value="0.05" units="cm"/>
      <inkml:brushProperty name="height" value="0.05" units="cm"/>
    </inkml:brush>
  </inkml:definitions>
  <inkml:trace contextRef="#ctx0" brushRef="#br0">1 635 24575,'0'0'0,"0"-1"0,0 1 0,0-1 0,1 1 0,-1-1 0,0 1 0,1-1 0,-1 1 0,0-1 0,1 1 0,-1 0 0,0-1 0,1 1 0,-1 0 0,1-1 0,-1 1 0,1 0 0,-1 0 0,1-1 0,-1 1 0,1 0 0,-1 0 0,1 0 0,0 0 0,16-4 0,-16 4 0,37-4 1,-1 1-1,54 5 0,-23-1-168,249-1-1542,-296-1 1710,34-6 0,-32 3 0,26 0 0,348 3-1719,-191 2 1085,-97-9-173,-14 1-443,413 5-1051,-260 3 1948,-110-9 460,-8-1-15,272 8-1454,-186 2 388,-163-3 619,67-12-1,34-2 1324,-68 14-886,112-5 774,-24-1-268,10-1-1538,-13 0 1088,-22 1-24,-45 4-103,-48 2-11,66-10 1,-45 2-25,83 0 1,-143 9 5,89-6-260,33-2 303,-1 1-25,4 0 0,-97 7-66,64-10 0,216-17 38,-243 24 30,80 2 3,-14 0 0,-46-6 135,30-1 72,-35 11-212,64-4 0,-137-1 207,32-9 1,-34 7 478,41-5 0,112 9-686,-16 1 0,-79-8 0,25 0 0,-18 9-2,65-2 193,-88-7 1026,-38 3-647,29 1-1,-42 3-569,129-8 0,-53 2 698,8-2 123,-68 6-537,0 1-1,31 1 0,-32 2 13,0-2 0,36-5-1,-11-1-294,-1 3 0,87 4-1,-57 1 30,482-1-1216,-545-1 1186,37-6 0,-35 3 0,28-1 0,349 4 0,-190 2 0,-192-2-25,0-1 0,0 0 0,25-8-1,20-3-31,-11 8 332,86 5-1,-60 1-26,375-1 801,600 0-7753,-539 0 9662,-406-8-3103,-7 0 13,-87 8 125,203-9-884,-139 3 926,41-5 1035,-91 8-425,38 1 1,-2 0 84,-12-6-730,-32 5 0,26-2 0,-12 5 0,-21 1 0,-1-1 0,1 0 0,-1-1 0,1 0 0,-1-1 0,1 0 0,13-5 0,-9 2 21,0 1 0,0 1 0,0 0 0,1 1 0,-1 0 0,19 1 1,-9 0 15,30-4-1,-20 0-39,0 2-1,42 2 1,15-1 58,-34-5 199,7-1-275,9 8 21,-48 1 0,0-1 0,0-1 0,31-5 0,-12-1 71,-1 3-1,1 1 1,46 5-1,80-6 33,79-6-1543,-229 9 1440,36-6 0,-35 3 0,25 0 0,-8 3 1004,-19 2-306,0-2 1,0 0 0,34-7-1,-29 4-598,0 0 0,1 2-1,-1 1 1,34 3 0,-3 0-73,-41-1-27,-1 0 0,1 1 0,-1 1 0,1 0 0,-1 1 0,0 1 0,-1 0 0,1 0 0,23 15 0,-24-13 0,25 8 0,-25-11 0,-1 1 0,14 8 0,-6-3 0,0-2 0,0 0 0,0-1 0,42 8 0,-13-3 0,-22-6 0,29 2 0,-10-2 0,-27-4 0,22 0 0,-26-2 0,0 1 0,-1 0 0,21 5 0,-17-2 0,1-1 0,0-1 0,31-1 0,-26-1 0,40 6 0,-36-2-83,54 2 0,-73-5-66,1 0 0,-1 1 0,0 0 1,0 0-1,14 6 0,-12-4 164,0-1 0,0 0 0,16 3-1,145-4 635,-88-4-298,-49 1-351,35 1 0,-63 1 0,-1 0 0,1 0 0,0 0 0,-1 1 0,1-1 0,-1 2 0,11 4 0,-14-6 0,-1 1 0,1 0 0,-1 0 0,1-1 0,-1 1 0,0 0 0,0 1 0,0-1 0,0 0 0,-1 1 0,1-1 0,-1 1 0,1-1 0,-1 1 0,1 3 0,1 2 0,-1 0 0,-1 0 0,2 16 0,1 9 0,7 46 0,-4-21 0,-4-33 0,0 35 0,-3-39 0,0 0 0,7 34 0,-3-33 0,-1 1 0,-1 28 0,0-1 0,6 0 0,-5-32 0,2 26 0,-5-19 0,2 0 0,5 28 0,-3-24 0,-1 1 0,-1 0 0,-4 36 0,1-12 0,2-48 0,0 1 0,0 0 0,0-1 0,1 1 0,0 0 0,0-1 0,4 7 0,-3-5 0,0 0 0,0 0 0,-1 0 0,2 12 0,-1 26 0,-3 59 0,-2-32 0,2-39 0,0 40 0,-1-72 0,1 0 0,0-1 0,0 1 0,-1 0 0,1 0 0,-1-1 0,1 1 0,-1 0 0,0-1 0,0 1 0,1 0 0,-1-1 0,0 1 0,-1-1 0,1 0 0,0 1 0,0-1 0,-1 0 0,1 0 0,0 1 0,-1-1 0,1 0 0,-1-1 0,0 1 0,1 0 0,-1 0 0,0-1 0,1 1 0,-1-1 0,-2 1 0,-6 1 0,0-2 0,0 1 0,0-1 0,-16-2 0,-7 0 0,-31 9 0,-3 1 0,-41 0 90,-18 0-1432,81-9 1060,20-1 298,-48 5 0,56 0-16,-27 9 0,30-7 0,-1-1 0,-26 4 0,-49-6-848,56-2 311,-37 5 0,-57 5 537,12-1 0,-7-3 0,79-6 0,-49 7 0,-28 1 96,45-4-656,-25 10-858,-14 1 517,15-13 125,-47 3-609,-72 4 1076,91-7 172,17 6 137,-25 0 0,63-8 0,29-1 0,-1 2 0,-75 12 0,58-4-225,0-3 0,-75-1 0,-21 1-96,-79 2-755,129-6 746,-40 5 330,-27 1 0,118-8-255,-9 0 84,-100 13 1,-88 8-141,-1-21-96,105-1 311,-3565 1-267,3530-9 1257,7 1-45,-2119 8 2055,1083 1-1796,427-1 952,450 0-3620,309 1 1611,1 2 0,-43 9 0,42-6-2,-1-1 0,-36 1 0,-52-8-49,-62 3 0,111 6 0,-32 2 0,48-9 0,-71 10 0,90-7 144,-52 0 0,6-2 10,15 7-154,37-4 0,-30 0 0,-62 4 277,-6 0 1247,103-7-1524,-33 6 0,-16 1 0,45-8 0,14-1 0,0 2 0,-1-1 0,1 1 0,0 1 0,0 0 0,-15 5 0,8-1 0,0-1 0,-1-1 0,1-1 0,-1-1 0,0 0 0,-34-3 0,-54 9 0,10 0 0,47-9 0,26 0 0,-1 1 0,1 1 0,-30 5 0,11 1 875,-1-3 1,1-2 0,-55-3 0,20-1-188,60 3-688,0 1 0,-22 4 0,22-3 0,3-1 0,-28 0 0,32-2 0,0 0 0,-1 1 0,1 0 0,-14 4 0,9-1 0,1-2 0,-1 0 0,0 0 0,-17-2 0,15 0 0,1 1 0,-32 5 0,40-4 0,3 0 0,0-1 0,0 0 0,0 0 0,0 0 0,-9-1 0,14 0 0,1 0 0,-1 0 0,1-1 0,-1 1 0,1 0 0,0-1 0,-1 1 0,1-1 0,0 0 0,-1 1 0,1-1 0,0 0 0,-1 0 0,1 0 0,0 0 0,0 0 0,0 0 0,0 0 0,0 0 0,0 0 0,0 0 0,1-1 0,-1 1 0,0 0 0,1-1 0,-1 1 0,1 0 0,-1-1 0,1 1 0,0-1 0,-1-1 0,-1-17 0,1-1 0,0 0 0,4-29 0,-1-5 0,-1-1026 0,-2 541 0,1 537 0,0 0 0,0-1 0,0 0 0,0 0 0,-1 1 0,-1-7 0,2 10 0,0 0 0,0-1 0,0 1 0,0 0 0,0 0 0,0 0 0,0 0 0,-1 0 0,1 0 0,0-1 0,0 1 0,0 0 0,0 0 0,0 0 0,-1 0 0,1 0 0,0 0 0,0 0 0,0 0 0,0 0 0,-1 0 0,1-1 0,0 1 0,0 0 0,0 0 0,0 0 0,-1 0 0,1 0 0,0 0 0,0 0 0,0 0 0,0 1 0,-1-1 0,1 0 0,0 0 0,0 0 0,0 0 0,0 0 0,-1 0 0,1 0 0,0 0 0,0 0 0,0 0 0,0 1 0,0-1 0,-1 0 0,1 0 0,0 0 0,0 0 0,0 0 0,0 1 0,0-1 0,0 0 0,0 0 0,0 0 0,0 1 0,-8 10 0,7-9 0,-12 19 0,1 0 0,2 0 0,0 1 0,-13 45 0,-26 116 0,35-109 0,8-37 0,2-14 0,3-14 0,0 0 0,-1 0 0,0 0 0,0-1 0,-5 11 0,3-9 0,0 1 0,1 0 0,0 0 0,1 0 0,0 1 0,1-1 0,0 14 0,0-13 0,-6 39 0,4-34 0,-2 26 0,5-21 0,-1-1 0,-7 37 0,6-44 0,0 0 0,0 21 0,2-21 0,-1-1 0,0 0 0,-4 16 0,0-5 0,-2 33 0,0-3 0,-10 94 0,12-95 0,5-38 0,-1 0 0,-6 24 0,0 6 0,7-37 0,-1 0 0,0-1 0,0 1 0,-1-1 0,0 1 0,-6 13 0,6-18 0,0 0 0,1 1 0,0-1 0,-1 0 0,1 1 0,0-1 0,1 1 0,-2 3 0,2-6 0,1 0 0,-1 0 0,0 0 0,0 0 0,0 0 0,1 0 0,-1 0 0,0 0 0,1 0 0,-1-1 0,1 1 0,-1 0 0,1 0 0,-1 0 0,1-1 0,0 1 0,-1 0 0,1-1 0,0 1 0,0 0 0,0-1 0,-1 1 0,1-1 0,0 1 0,0-1 0,0 0 0,0 1 0,0-1 0,0 0 0,0 0 0,0 1 0,-1-1 0,1 0 0,2 0 0,19 2 0,0-1 0,44-3 0,-12 0 0,1489 1-1998,-769 2 1295,-751-2 717,31-6 0,15-1-325,224 7-1382,-152 2 1740,-120-2-39,34-6 0,-32 3-8,26 0-1,277 3 386,-156 2-112,-71-10-730,-17 1-354,258 7-133,-173 2 1294,-79 0-91,102-2-208,-111-7-3,41-1 39,-50 11-70,-22 0 9,54-6 1,-82 1-29,32-9 0,-35 7 45,1 1 1,-1 1 0,20-1-1,31 2 45,-25 2 55,60-8 0,-60 3-114,55 1-1,11 0-329,127-6-447,-127 2-98,-13 0 272,-23 7 755,125-7 875,-108 1-1150,111 6 0,-92 3-204,-84-2 289,-9 0-51,0 1-1,0-2 1,0 0-1,0-1 1,0-1-1,15-5 1,-11 3 60,0-1 0,1 2 0,-1 1 0,28-1 0,87 5 0,-58 0 0,1045-1 1598,-1009-8-1598,0 0 0,848 8 675,-431 1-646,-509-2-29,35-7 0,-33 5 0,24-2 0,-11 5 0,-10 0 0,43-6 0,23-4-436,6 0 109,-9 2 647,4 0 19,-70 5-339,26 0 0,-27 2 0,31-5 0,-21 2 0,0 1 0,48 2 0,16-1 0,-38-5 0,-35 3 0,26 0 0,341 3 1781,-189 2-1126,3301-1 1564,-3494-1-2219,0 0 0,1 0 0,-1-1 0,0 0 0,0-1 0,8-3 0,-5 2 0,1 0 0,11-2 0,9 2 0,-1 2 0,62 3 0,-28 1 0,-30-2 0,-4 1 0,-1-1 0,1-2 0,34-7 0,45-7 0,11-6 0,-82 14 0,-27 5 0,0 1 0,16-2 0,50-5 0,-59 5 0,17 0 0,-27 4 0,0-1 0,0 0 0,0-1 0,0 1 0,0-2 0,-1 1 0,1-1 0,-1-1 0,13-7 0,-11 6 0,-1 0 0,1 0 0,0 1 0,0 0 0,0 0 0,0 1 0,21-3 0,0 0 0,-1-1 0,34-12 0,-60 18 0,0-1 0,0 0 0,0 0 0,-1 0 0,1 0 0,-1-1 0,0 0 0,0 1 0,0-1 0,0 0 0,0-1 0,3-3 0,0-3 0,0 0 0,8-22 0,-3 6 0,13-23 0,22-51 0,-39 82 0,-1 0 0,-1-1 0,5-32 0,-2 2 0,-3 17 0,2-52 0,-8-158 0,2 224 0,2 1 0,-1-1 0,2 1 0,1 0 0,10-28 0,-13 40 0,1-1 0,0 1 0,1 0 0,5-8 0,-5 8 0,-1 1 0,1-1 0,-1 1 0,-1-1 0,1 0 0,1-6 0,2-5 0,-3 7 0,0-1 0,0 0 0,2-18 0,-5 27 0,0 0 0,0-1 0,0 1 0,0 0 0,-1 0 0,1-1 0,0 1 0,-1 0 0,1 0 0,-1 0 0,1 0 0,-1 0 0,0 0 0,1-1 0,-1 2 0,0-1 0,0 0 0,1 0 0,-1 0 0,0 0 0,0 0 0,0 1 0,0-1 0,0 0 0,-1 1 0,1-1 0,0 1 0,0-1 0,0 1 0,0-1 0,-1 1 0,-1 0 0,-6-2 0,0 1 0,1 0 0,-16 1 0,9 0 0,-46-9 0,42 6 0,-13-4 0,-7-2 0,27 7 0,0 0 0,0-1 0,-16-7 0,17 6 0,-1 0 0,0 1 0,-17-3 0,-19-1 0,28 3 0,-24-1 0,27 4 0,-22-6 0,-17-1 0,-6 8 0,39 0 0,0 0 0,0-1 0,-34-7 0,31 3 0,-1 2 0,0 2 0,-52 2 0,22 0 0,21 0 0,13 0 0,1-1 0,0-1 0,-36-6 0,19 1-198,0 1-1,0 2 1,-67 5-1,30-1 47,-4083-1-5781,4128 2 5933,-34 5 0,-24 2 0,-413-8-861,242-3 1159,-1375 2 2316,1614 1-2474,-35 7 0,33-5 728,-24 2 0,-206-5 175,120-1-786,106 2-257,-32 6 0,31-3 0,-29 1 0,-904-6-1798,953 2 1798,0 0 0,0 0 0,0 1 0,0 0 0,0 0 0,-8 5 0,5-3 0,0 0 0,-13 2 0,-11-2 0,0-2 0,-60-3 0,27-1 0,-70 12-683,118-7 643,-59 2 40,-83-5 0,62-2 0,32 2 161,-71 10 0,94-6-991,-54-3 0,0 0 1146,28 7-426,-16 0 119,50-7-9,-99 5 0,-138 5-1846,249-10 1783,-36 5 0,-17 2 61,9-9 378,-39 3 547,90 0-824,-32 11-1,34-9 24,0 0 1,-26 3-1,-186-5-378,118-3 267,60 1-11,-56 9 0,54-4 0,-83-4 0,8 0 0,50 7 0,-17 1 0,-4-9 0,-139 9 0,86-3 465,104-6-208,-65 7 0,57-2-257,-74-2 0,10-1 0,35 5 0,-36 2 0,-366-10 771,475 2-915,0 0 1,1 1-1,-1 0 0,0 1 1,-10 4-1,7-3 167,-29 6-1,-12-5-314,-88-5 1,60-2 519,-681 2 1729,667 9-1512,9-1-269,-44-9 714,-52 2 576,127 6-1466,36-3 0,-28 1 0,-218-5 221,127-1-1807,123 1-5240</inkml:trace>
</inkml:ink>
</file>

<file path=ppt/ink/ink1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48.463"/>
    </inkml:context>
    <inkml:brush xml:id="br0">
      <inkml:brushProperty name="width" value="0.05" units="cm"/>
      <inkml:brushProperty name="height" value="0.05" units="cm"/>
    </inkml:brush>
  </inkml:definitions>
  <inkml:trace contextRef="#ctx0" brushRef="#br0">147 1 24575,'-1'6'0,"0"1"0,0-1 0,0 1 0,-1-1 0,0 0 0,-5 10 0,-5 18 0,7-16 0,-1-1 0,-8 18 0,9-23 0,0 0 0,0 1 0,1 0 0,0 0 0,-2 20 0,-2 17 0,5-36 0,-3 27 0,-2 35 0,4-45 0,-1 31 0,-3 36-275,0 5-17,7-73 433,-5 31 0,2-31 2,0 32-1,4-43-1507,0-2-5461</inkml:trace>
</inkml:ink>
</file>

<file path=ppt/ink/ink1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48.855"/>
    </inkml:context>
    <inkml:brush xml:id="br0">
      <inkml:brushProperty name="width" value="0.05" units="cm"/>
      <inkml:brushProperty name="height" value="0.05" units="cm"/>
    </inkml:brush>
  </inkml:definitions>
  <inkml:trace contextRef="#ctx0" brushRef="#br0">287 18 24575,'1'-1'0,"-1"0"0,0 0 0,0 1 0,1-1 0,-1 0 0,1 1 0,-1-1 0,1 0 0,-1 1 0,1-1 0,-1 1 0,1-1 0,-1 0 0,1 1 0,0-1 0,-1 1 0,1 0 0,0-1 0,-1 1 0,1 0 0,0-1 0,0 1 0,-1 0 0,1 0 0,0-1 0,0 1 0,-1 0 0,2 0 0,26-3 0,-24 3 0,0 0 0,1-1 0,0 1 0,0 1 0,-1-1 0,1 1 0,0 0 0,0 0 0,-1 0 0,1 0 0,-1 1 0,1 0 0,-1 0 0,0 0 0,0 1 0,0-1 0,0 1 0,0 0 0,0 0 0,-1 0 0,1 1 0,-1-1 0,0 1 0,0 0 0,-1 0 0,1 0 0,2 5 0,1 3 0,0 0 0,-1 0 0,0 1 0,-1 0 0,3 17 0,-6-26 0,-1-1 0,1 1 0,-1-1 0,0 1 0,0-1 0,-1 1 0,1-1 0,-1 0 0,1 1 0,-1-1 0,0 1 0,0-1 0,-1 0 0,1 0 0,-1 0 0,1 0 0,-1 0 0,0 0 0,0 0 0,0 0 0,-1-1 0,1 1 0,-1-1 0,1 0 0,-1 1 0,-3 1 0,-4 1 0,1 0 0,-16 5 0,15-6 0,1 0 0,-16 9 0,-15 13 0,-47 28 0,-74 27 0,155-78-136,0 1-1,0 0 1,0 1-1,0-1 1,1 1-1,-1 0 1,1 0-1,1 1 0,-8 9 1,6-6-6690</inkml:trace>
</inkml:ink>
</file>

<file path=ppt/ink/ink1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49.884"/>
    </inkml:context>
    <inkml:brush xml:id="br0">
      <inkml:brushProperty name="width" value="0.05" units="cm"/>
      <inkml:brushProperty name="height" value="0.05" units="cm"/>
    </inkml:brush>
  </inkml:definitions>
  <inkml:trace contextRef="#ctx0" brushRef="#br0">114 37 24575,'-1'2'0,"0"1"0,0-1 0,0 0 0,0 1 0,-1-1 0,1 0 0,-1 0 0,1 0 0,-1 0 0,0 0 0,0-1 0,-3 3 0,0 2 0,-1 0 0,0 1 0,1 0 0,0 1 0,0-1 0,1 1 0,0 0 0,1 0 0,-1 0 0,1 0 0,1 1 0,0-1 0,0 1 0,-1 12 0,2-11 0,-1-1 0,0 1 0,-1-1 0,-4 12 0,3-10 0,0 0 0,-3 17 0,6-19 0,0 0 0,1 0 0,0 0 0,0 0 0,1 0 0,1 0 0,-1 0 0,1 0 0,1-1 0,-1 1 0,1-1 0,1 1 0,0-1 0,0 0 0,1-1 0,-1 1 0,2-1 0,-1 0 0,1 0 0,0 0 0,1-1 0,-1 0 0,1 0 0,0-1 0,1 1 0,-1-2 0,1 1 0,0-1 0,0 0 0,1-1 0,-1 0 0,1 0 0,0-1 0,-1 0 0,1-1 0,10 1 0,-15-2 0,84-1 0,-77 0 0,0 0 0,-1-1 0,1-1 0,0 1 0,-1-2 0,11-4 0,-13 4 0,0 0 0,1 0 0,-2-1 0,1 0 0,0 0 0,-1-1 0,0 0 0,0-1 0,10-13 0,-7 7 0,10-11 0,-2-1 0,-1-1 0,18-37 0,-27 46 0,-2 0 0,1 0 0,-2 0 0,-1-1 0,0 1 0,-1-1 0,-1 0 0,0-26 0,-1 34 0,-2-1 0,1 1 0,-2-1 0,-1-10 0,2 18 0,0 1 0,0-1 0,0 1 0,0-1 0,0 1 0,0 0 0,0-1 0,-1 1 0,1 0 0,-1 0 0,0 0 0,0 0 0,1 0 0,-1 0 0,0 1 0,-1-1 0,1 1 0,0-1 0,0 1 0,-1 0 0,-3-2 0,-3 1 0,1 0 0,-1 0 0,1 1 0,-14-1 0,17 2 0,0 0 0,0 0 0,0 1 0,0 0 0,0-1 0,1 2 0,-1-1 0,0 0 0,-7 4 0,7 0 0,0 0 0,0 0 0,1 0 0,0 0 0,0 1 0,0 0 0,0 0 0,-5 12 0,-12 34-1365,18-41-5461</inkml:trace>
</inkml:ink>
</file>

<file path=ppt/ink/ink1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50.250"/>
    </inkml:context>
    <inkml:brush xml:id="br0">
      <inkml:brushProperty name="width" value="0.05" units="cm"/>
      <inkml:brushProperty name="height" value="0.05" units="cm"/>
    </inkml:brush>
  </inkml:definitions>
  <inkml:trace contextRef="#ctx0" brushRef="#br0">387 1 24575,'-1'3'0,"0"1"0,0 0 0,0-1 0,-1 1 0,1-1 0,-1 1 0,0-1 0,0 0 0,-4 6 0,-3 5 0,-3 11 0,-16 46 0,19-46 0,0 0 0,-15 25 0,-40 69 0,47-89 1,2 1-1,2 0 0,-13 45 1,0-4-111,4-26-481,16-36 601,1-1 0,1 1 0,-1 0 0,-4 19 0,-19 65-10,18-39 511,3-14-373,-1 24-138,1-2 0,4-49-1365,1-1-5461</inkml:trace>
</inkml:ink>
</file>

<file path=ppt/ink/ink1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50.907"/>
    </inkml:context>
    <inkml:brush xml:id="br0">
      <inkml:brushProperty name="width" value="0.05" units="cm"/>
      <inkml:brushProperty name="height" value="0.05" units="cm"/>
    </inkml:brush>
  </inkml:definitions>
  <inkml:trace contextRef="#ctx0" brushRef="#br0">67 0 24575,'0'309'0,"-1"-289"0,-6 35 0,3-32 0,0 25 0,-4 22 0,4-47 0,0 32 0,4-16 0,1-24 0,0-1 0,-1 1 0,-1 0 0,-1-1 0,0 1 0,-8 27 0,5-25-170,0 1-1,1 0 0,1 0 1,1 0-1,0 1 0,1-1 1,2 20-1,0-22-6655</inkml:trace>
</inkml:ink>
</file>

<file path=ppt/ink/ink1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51.416"/>
    </inkml:context>
    <inkml:brush xml:id="br0">
      <inkml:brushProperty name="width" value="0.05" units="cm"/>
      <inkml:brushProperty name="height" value="0.05" units="cm"/>
    </inkml:brush>
  </inkml:definitions>
  <inkml:trace contextRef="#ctx0" brushRef="#br0">1 113 24575,'1'0'0,"1"-1"0,0-1 0,-1 1 0,1 0 0,-1 0 0,0-1 0,1 1 0,1-3 0,3-2 0,2 0 0,0 0 0,1 1 0,-1 1 0,1-1 0,0 1 0,0 1 0,13-4 0,5 0 0,36-4 0,120-9 0,-122 13 0,-32 3 0,30-1 0,272 6-1365,-316-1-5461</inkml:trace>
</inkml:ink>
</file>

<file path=ppt/ink/ink1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52.008"/>
    </inkml:context>
    <inkml:brush xml:id="br0">
      <inkml:brushProperty name="width" value="0.05" units="cm"/>
      <inkml:brushProperty name="height" value="0.05" units="cm"/>
    </inkml:brush>
  </inkml:definitions>
  <inkml:trace contextRef="#ctx0" brushRef="#br0">66 1 24575,'0'0'0,"-1"0"0,0 0 0,0 1 0,1-1 0,-1 0 0,1 1 0,-1-1 0,0 1 0,1-1 0,-1 1 0,1-1 0,-1 1 0,1 0 0,-1-1 0,1 1 0,-1-1 0,1 1 0,0 0 0,-1-1 0,1 1 0,0 0 0,-1 0 0,1-1 0,0 1 0,0 0 0,0 0 0,0 1 0,-3 24 0,3-23 0,-1 14 0,0 7 0,-7 41 0,0-1 0,0 1 0,4-43 0,2-1 0,1 1 0,2 31 0,-2 24 0,-7-27 104,5-36-594,0 0 1,0 14-1,3-14-6336</inkml:trace>
</inkml:ink>
</file>

<file path=ppt/ink/ink1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52.502"/>
    </inkml:context>
    <inkml:brush xml:id="br0">
      <inkml:brushProperty name="width" value="0.05" units="cm"/>
      <inkml:brushProperty name="height" value="0.05" units="cm"/>
    </inkml:brush>
  </inkml:definitions>
  <inkml:trace contextRef="#ctx0" brushRef="#br0">876 1 24575,'1'4'0,"0"0"0,0 1 0,0-1 0,1 0 0,-1 0 0,1-1 0,0 1 0,0 0 0,4 4 0,7 16 0,-5-2 0,9 43 0,-14-51 0,1 9 0,-2 0 0,0 0 0,-2 0 0,-1 25 0,-1 4 0,3-18 0,-1-12 0,0-1 0,-4 31 0,3-46 0,-1 1 0,1-1 0,-1 1 0,-1-1 0,1 0 0,-1 0 0,0 0 0,0 0 0,-1-1 0,1 1 0,-1-1 0,-6 6 0,-14 12 0,-1-2 0,0 0 0,-2-2 0,-29 17 0,45-31 0,0 0 0,0-1 0,0 0 0,-14 2 0,-16 7 0,5-2 0,-45 8 0,16-4 0,46-9-133,-22 10-1,27-10 64,1-1 0,-1 0 0,0-1 0,-17 2 0,-74 15 70,41-7 0,37-7 19,17-5 180,-1 1 1,-12 0-1,11-1-654,0-1 0,-13 4 0,13-1-6371</inkml:trace>
</inkml:ink>
</file>

<file path=ppt/ink/ink1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53.172"/>
    </inkml:context>
    <inkml:brush xml:id="br0">
      <inkml:brushProperty name="width" value="0.05" units="cm"/>
      <inkml:brushProperty name="height" value="0.05" units="cm"/>
    </inkml:brush>
  </inkml:definitions>
  <inkml:trace contextRef="#ctx0" brushRef="#br0">163 1 24575,'-2'0'0,"0"0"0,1 0 0,-1 0 0,0 1 0,0-1 0,0 1 0,0-1 0,0 1 0,0 0 0,0-1 0,1 1 0,-1 0 0,0 0 0,1 0 0,-1 1 0,1-1 0,-1 0 0,-1 3 0,-1 1 0,1 0 0,-1 0 0,1 0 0,-3 9 0,-7 9 0,3-7 0,0 1 0,1 0 0,1 1 0,1 0 0,-8 30 0,5-14 0,2 1 0,2 0 0,1 1 0,-1 39 0,6-36 0,1 45 0,-1-75 0,2 0 0,-1-1 0,1 0 0,0 1 0,1-1 0,0 0 0,5 11 0,-5-15-51,1 0-1,0 0 0,-1 0 1,1-1-1,0 1 1,1-1-1,-1 0 1,1 0-1,-1-1 0,1 0 1,7 3-1,-4-1-694,4 2-6080</inkml:trace>
</inkml:ink>
</file>

<file path=ppt/ink/ink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4:21.615"/>
    </inkml:context>
    <inkml:brush xml:id="br0">
      <inkml:brushProperty name="width" value="0.05" units="cm"/>
      <inkml:brushProperty name="height" value="0.05" units="cm"/>
    </inkml:brush>
  </inkml:definitions>
  <inkml:trace contextRef="#ctx0" brushRef="#br0">1 0 24575,'3'0'0,"6"0"0,4 0 0,1 3 0,-3 0-8191</inkml:trace>
</inkml:ink>
</file>

<file path=ppt/ink/ink1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56.628"/>
    </inkml:context>
    <inkml:brush xml:id="br0">
      <inkml:brushProperty name="width" value="0.05" units="cm"/>
      <inkml:brushProperty name="height" value="0.05" units="cm"/>
    </inkml:brush>
  </inkml:definitions>
  <inkml:trace contextRef="#ctx0" brushRef="#br0">358 1 24575,'-3'0'0,"0"1"0,0-1 0,0 1 0,0 0 0,0 0 0,1 0 0,-1 0 0,0 1 0,1-1 0,-1 1 0,1-1 0,-1 1 0,1 0 0,0 0 0,0 0 0,0 0 0,0 0 0,-3 5 0,-4 6 0,1 0 0,-9 19 0,10-19 0,-13 31 0,15-31 0,-1-1 0,-1 1 0,-13 20 0,9-17 0,1 1 0,1 0 0,0 0 0,-9 30 0,1-5 0,-9 27 0,-13 27 0,29-70 0,0 0 0,2 1 0,1 0 0,-7 55 0,8-38 0,0-6 0,-1 61 0,6-26 0,3 79 0,-2-147 0,1 0 0,0 1 0,0-1 0,0 0 0,1 0 0,-1 1 0,1-1 0,0 0 0,1-1 0,-1 1 0,1 0 0,4 4 0,-5-6 0,0-1 0,1 1 0,0-1 0,-1 0 0,1 0 0,0 0 0,0 0 0,0 0 0,1-1 0,-1 1 0,0-1 0,1 0 0,-1 0 0,0 0 0,1 0 0,0-1 0,-1 1 0,7-1 0,-5 0 0,-1-1 0,1 1 0,-1-1 0,1 0 0,-1 0 0,0-1 0,0 1 0,1-1 0,-1 0 0,0 0 0,-1 0 0,7-5 0,1-2 0,1-1 0,13-15 0,-14 12 0,-4 5 0,0-1 0,-1 0 0,0-1 0,8-17 0,6-9 0,-9 18 0,-8 12 0,0 0 0,1 0 0,0 1 0,7-9 0,8-7 0,-1-1 0,18-29 0,-23 32 0,5-15 0,-16 27 0,1 1 0,0 0 0,0 1 0,1-1 0,7-9 0,-2 5 0,0 0 0,-1 0 0,-1-1 0,1 0 0,-2 0 0,0-1 0,0 0 0,5-17 0,2-5 0,-4 9 0,-1 1 0,5-28 0,0-12 0,-7 38 0,-1-1 0,-1 1 0,1-31 0,-5-1 0,-2-88 0,2 141 0,0 1 0,-1-1 0,0 1 0,0-1 0,0 1 0,0-1 0,-1 1 0,0 0 0,0 0 0,-3-6 0,3 8 0,0-1 0,0 1 0,0 0 0,-1-1 0,1 1 0,-1 0 0,1 1 0,-1-1 0,0 0 0,0 1 0,0 0 0,0-1 0,0 1 0,0 0 0,-5-1 0,-15-1 0,-1 1 0,1 1 0,-1 0 0,-33 5 0,53-4-50,1 0-1,-1 1 1,0-1-1,0 1 0,0 0 1,0 0-1,1 1 1,-1-1-1,0 1 1,1-1-1,-1 1 0,1 0 1,0 1-1,0-1 1,0 0-1,0 1 1,0 0-1,0 0 0,0 0 1,1 0-1,0 0 1,0 0-1,0 1 1,0-1-1,0 1 1,-1 3-1,-1 6-6775</inkml:trace>
</inkml:ink>
</file>

<file path=ppt/ink/ink1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57.756"/>
    </inkml:context>
    <inkml:brush xml:id="br0">
      <inkml:brushProperty name="width" value="0.05" units="cm"/>
      <inkml:brushProperty name="height" value="0.05" units="cm"/>
    </inkml:brush>
  </inkml:definitions>
  <inkml:trace contextRef="#ctx0" brushRef="#br0">0 57 24575,'16'0'0,"11"1"0,1-2 0,-1-1 0,28-5 0,84-16 0,-62 9 0,-29 4 0,-175 49 0,98-31 0,17-5 0,1 1 0,-1 0 0,1 1 0,-16 9 0,6-3 0,-35 14 0,-10 4 0,58-23 0,8-6 0,0 1 0,0-1 0,0 0 0,0 0 0,0 0 0,0 0 0,0 0 0,0 0 0,0 1 0,0-1 0,0 0 0,0 0 0,0 0 0,0 0 0,0 0 0,0 0 0,0 1 0,0-1 0,0 0 0,0 0 0,0 0 0,0 0 0,0 0 0,0 0 0,0 0 0,0 0 0,0 1 0,1-1 0,-1 0 0,0 0 0,0 0 0,0 0 0,0 0 0,0 0 0,0 0 0,0 0 0,0 0 0,1 0 0,-1 0 0,1 1 0,1-1 0,0 0 0,-1 0 0,1 1 0,-1-1 0,1 0 0,-1 0 0,1-1 0,-1 1 0,3-1 0,128-37 0,-102 31 0,-22 5 0,-1 1 0,1-1 0,-1-1 0,11-4 0,-13 4 0,0 0 0,0 1 0,1 0 0,-1 0 0,1 0 0,0 0 0,7 0 0,-13 2 0,0 0 0,0 0 0,0 0 0,0 0 0,0 1 0,0-1 0,0 0 0,-1 0 0,1 0 0,0 0 0,0 0 0,0 1 0,0-1 0,0 0 0,0 0 0,0 0 0,0 0 0,0 0 0,0 1 0,0-1 0,0 0 0,0 0 0,0 0 0,0 0 0,0 1 0,0-1 0,0 0 0,0 0 0,0 0 0,0 0 0,0 1 0,0-1 0,0 0 0,0 0 0,0 0 0,0 0 0,1 0 0,-1 1 0,0-1 0,0 0 0,0 0 0,0 0 0,0 0 0,0 0 0,1 0 0,-1 0 0,0 0 0,0 1 0,0-1 0,0 0 0,0 0 0,1 0 0,-1 0 0,0 0 0,0 0 0,0 0 0,0 0 0,1 0 0,-1 0 0,0 0 0,-12 10 0,11-10 0,-12 8 0,0-1 0,0 0 0,0-1 0,-25 7 0,4-1 0,15-6 0,-1 0 0,1-2 0,-1 0 0,0-1 0,-28 1 0,114-30 0,-49 19 0,0 2 0,0 0 0,26-3 0,-21 3 0,-17 4 0,0 0 0,0 0 0,0 0 0,-1 1 0,9 0 0,-13 0-1,0 0 0,1 0 0,-1 0 0,0-1 0,0 1-1,0 0 1,0 0 0,0 0 0,0 0 0,0 0 0,0 0-1,0 0 1,1 0 0,-1 0 0,0 0 0,0 0 0,0 0 0,0 0-1,0 0 1,0 0 0,0 1 0,0-1 0,0 0 0,0 0 0,1 0-1,-1 0 1,0 0 0,0 0 0,0 0 0,0 0 0,0 0 0,0 0-1,0 0 1,0 0 0,0 0 0,0 0 0,0 0 0,0 1-1,0-1 1,0 0 0,0 0 0,0 0 0,0 0 0,0 0 0,1 0-1,-1 0 1,0 0 0,0 0 0,0 1 0,0-1 0,0 0 0,-1 0-1,1 0 1,0 0 0,0 0 0,0 0 0,0 0 0,0 0-1,0 0 1,0 0 0,0 1 0,0-1 0,0 0 0,0 0 0,0 0-1,0 0 1,0 0 0,-9 6 196,-14 4-1677,10-7-5344</inkml:trace>
</inkml:ink>
</file>

<file path=ppt/ink/ink1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00.225"/>
    </inkml:context>
    <inkml:brush xml:id="br0">
      <inkml:brushProperty name="width" value="0.05" units="cm"/>
      <inkml:brushProperty name="height" value="0.05" units="cm"/>
    </inkml:brush>
  </inkml:definitions>
  <inkml:trace contextRef="#ctx0" brushRef="#br0">50 1 24575,'-6'18'0,"-1"-2"0,-1 27 0,2 1 0,0 72 0,5-94 0,-6 35 0,-1 13 0,8 121 0,1-89 0,0-77 0,8 44 0,-3-34 0,9 48 0,-14-110-1365,-1 13-5461</inkml:trace>
</inkml:ink>
</file>

<file path=ppt/ink/ink1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00.879"/>
    </inkml:context>
    <inkml:brush xml:id="br0">
      <inkml:brushProperty name="width" value="0.05" units="cm"/>
      <inkml:brushProperty name="height" value="0.05" units="cm"/>
    </inkml:brush>
  </inkml:definitions>
  <inkml:trace contextRef="#ctx0" brushRef="#br0">0 133 24575,'0'-9'0,"0"-1"0,1 0 0,0 0 0,0 1 0,3-11 0,-2 16 0,-1 1 0,0-1 0,1 1 0,0 0 0,0 0 0,0 0 0,0 0 0,0 0 0,1 0 0,-1 1 0,1-1 0,0 1 0,0 0 0,0 0 0,0 0 0,6-3 0,-4 2 0,0 1 0,1 0 0,-1 0 0,0 1 0,1-1 0,-1 1 0,11 0 0,-13 1 0,0 0 0,-1 0 0,1 0 0,0 0 0,-1 1 0,1-1 0,0 1 0,-1-1 0,1 1 0,-1 0 0,1 0 0,-1 1 0,1-1 0,-1 0 0,0 1 0,0-1 0,0 1 0,2 2 0,1 1 0,0 1 0,-1 0 0,1 0 0,-2 0 0,7 12 0,-9-15 0,0-1 0,0 1 0,-1-1 0,1 1 0,0-1 0,-1 1 0,0 0 0,1-1 0,-1 1 0,0 0 0,-1-1 0,1 1 0,0 0 0,-1-1 0,1 1 0,-1-1 0,0 1 0,0-1 0,-2 4 0,-6 10 0,1-1 0,0-1 0,-1 0 0,-1-1 0,-12 14 0,-26 31 0,42-51-170,-1 0-1,1 1 0,0 0 1,1 0-1,0 0 0,0 0 1,-3 10-1,5-7-6655</inkml:trace>
</inkml:ink>
</file>

<file path=ppt/ink/ink1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1.144"/>
    </inkml:context>
    <inkml:brush xml:id="br0">
      <inkml:brushProperty name="width" value="0.05" units="cm"/>
      <inkml:brushProperty name="height" value="0.05" units="cm"/>
    </inkml:brush>
  </inkml:definitions>
  <inkml:trace contextRef="#ctx0" brushRef="#br0">147 33 24575,'-5'0'0,"0"1"0,0 0 0,0-1 0,-1 2 0,1-1 0,0 1 0,0 0 0,1 0 0,-1 0 0,0 0 0,-6 6 0,4-4 0,0 2 0,1-1 0,0 1 0,0 0 0,1 0 0,-9 11 0,10-10 0,0 0 0,1 1 0,0-1 0,0 0 0,0 1 0,1 0 0,0 0 0,0 0 0,0 9 0,0 11 0,3 36 0,0-31 0,-1-28 0,0 0 0,0 0 0,1 1 0,0-1 0,0 0 0,0 0 0,1 0 0,0 0 0,0 0 0,0 0 0,0 0 0,4 4 0,-2-4 0,0 1 0,1-2 0,0 1 0,0 0 0,0-1 0,0 0 0,1 0 0,0 0 0,6 2 0,9 6 0,-16-8 0,1-1 0,-1 0 0,1 0 0,0-1 0,0 1 0,-1-1 0,2-1 0,11 3 0,-6-3 0,0 0 0,-1-1 0,24-3 0,-29 2 0,0 0 0,-1-1 0,1 0 0,-1 1 0,1-2 0,-1 1 0,0-1 0,0 1 0,0-2 0,5-3 0,3-2 0,-1 0 0,18-8 0,-22 13 0,1-1 0,-1 0 0,0 0 0,0-1 0,0 0 0,-1 0 0,0-1 0,9-11 0,44-74 0,-55 83 0,0-1 0,-1 1 0,0-1 0,-1 1 0,0-1 0,-1 0 0,0 0 0,-1 0 0,0-1 0,0 1 0,-1 0 0,0-1 0,-4-18 0,4 25 0,-1 0 0,0 1 0,0-1 0,0 0 0,-1 1 0,0-1 0,1 1 0,-1 0 0,0-1 0,-1 1 0,1 0 0,0 0 0,-1 0 0,-3-3 0,1 3 0,0-1 0,0 1 0,0-1 0,-1 2 0,1-1 0,-1 0 0,0 1 0,-6-2 0,-7 0 0,-1 1 0,0 0 0,1 2 0,-29 0 0,18 5-1365,19-1-5461</inkml:trace>
</inkml:ink>
</file>

<file path=ppt/ink/ink1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02.656"/>
    </inkml:context>
    <inkml:brush xml:id="br0">
      <inkml:brushProperty name="width" value="0.05" units="cm"/>
      <inkml:brushProperty name="height" value="0.05" units="cm"/>
    </inkml:brush>
  </inkml:definitions>
  <inkml:trace contextRef="#ctx0" brushRef="#br0">11 170 24575,'-1'0'0,"1"0"0,0 0 0,0 0 0,0 0 0,-1 0 0,1 0 0,0 0 0,0 0 0,-1 0 0,1 0 0,0 0 0,0 0 0,-1 0 0,1 0 0,0-1 0,0 1 0,-1 0 0,1 0 0,0 0 0,0 0 0,0 0 0,-1 0 0,1-1 0,0 1 0,0 0 0,0 0 0,0 0 0,0-1 0,-1 1 0,1 0 0,0 0 0,0-1 0,0 1 0,0 0 0,0 0 0,0 0 0,0-1 0,3-10 0,11-9 0,-5 10 0,1-1 0,14-19 0,-17 19 0,0 1 0,2 0 0,-1 0 0,1 0 0,0 1 0,15-11 0,-23 20 0,-1 0 0,0-1 0,1 1 0,-1 0 0,1 0 0,-1 0 0,1-1 0,-1 1 0,1 0 0,-1 0 0,0 0 0,1 0 0,-1 0 0,1 0 0,-1 0 0,1 0 0,-1 0 0,1 0 0,-1 0 0,1 0 0,-1 0 0,1 1 0,-1-1 0,1 0 0,-1 0 0,0 0 0,1 1 0,-1-1 0,1 0 0,-1 0 0,0 1 0,1-1 0,-1 0 0,0 1 0,1-1 0,-1 1 0,0-1 0,0 0 0,1 1 0,-1-1 0,0 1 0,0-1 0,0 1 0,0-1 0,1 0 0,-1 1 0,0-1 0,0 1 0,0-1 0,0 1 0,0 0 0,3 29 0,-3-26 0,-1 158 0,0-60 0,1-94 0,0 0 0,-1 0 0,0-1 0,-3 11 0,3-15 0,0 1 0,0-1 0,0 0 0,-1 0 0,1 1 0,-1-1 0,0 0 0,0 0 0,0-1 0,-1 1 0,-4 4 0,-22 24 0,24-25 0,0 0 0,0-1 0,0 0 0,-1 0 0,-11 8 0,10-9 0,0 0 0,-1-1 0,1 1 0,-1-2 0,-8 3 0,28-6 0,-1 1 0,16 0 0,2 1 0,105-1-1365,-117 0-5461</inkml:trace>
</inkml:ink>
</file>

<file path=ppt/ink/ink1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00.407"/>
    </inkml:context>
    <inkml:brush xml:id="br0">
      <inkml:brushProperty name="width" value="0.05" units="cm"/>
      <inkml:brushProperty name="height" value="0.05" units="cm"/>
    </inkml:brush>
  </inkml:definitions>
  <inkml:trace contextRef="#ctx0" brushRef="#br0">0 0 24575,'3'0'0,"4"0"0,3 0 0,2 0 0,6 0 0,1 0 0,2 0 0,-2 0 0,0 0 0,-1 0 0,0 0 0,-2 0 0,3 0 0,-2 0-8191</inkml:trace>
</inkml:ink>
</file>

<file path=ppt/ink/ink1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00.889"/>
    </inkml:context>
    <inkml:brush xml:id="br0">
      <inkml:brushProperty name="width" value="0.05" units="cm"/>
      <inkml:brushProperty name="height" value="0.05" units="cm"/>
    </inkml:brush>
  </inkml:definitions>
  <inkml:trace contextRef="#ctx0" brushRef="#br0">17 1 24575,'1'60'0,"-3"68"0,-5-84 0,4-31 0,-2 22 0,4 152 64,2-97-1493,-1-73-5397</inkml:trace>
</inkml:ink>
</file>

<file path=ppt/ink/ink1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37.531"/>
    </inkml:context>
    <inkml:brush xml:id="br0">
      <inkml:brushProperty name="width" value="0.05" units="cm"/>
      <inkml:brushProperty name="height" value="0.05" units="cm"/>
    </inkml:brush>
  </inkml:definitions>
  <inkml:trace contextRef="#ctx0" brushRef="#br0">70 0 24575,'-7'17'0,"0"0"0,1 15 0,1-7 0,1 1 0,-1 38 0,6 232 0,-2-280 0,-1 0 0,-4 18 0,3-17 0,-2 29 0,6-9-74,0-28-55,-1 1 0,1-1 0,-2 0-1,1 1 1,-1-1 0,-1 0 0,0 0 0,0 0 0,-5 13 0,-1-9-6697</inkml:trace>
</inkml:ink>
</file>

<file path=ppt/ink/ink1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37.969"/>
    </inkml:context>
    <inkml:brush xml:id="br0">
      <inkml:brushProperty name="width" value="0.05" units="cm"/>
      <inkml:brushProperty name="height" value="0.05" units="cm"/>
    </inkml:brush>
  </inkml:definitions>
  <inkml:trace contextRef="#ctx0" brushRef="#br0">113 0 24575,'0'0'0,"-1"1"0,0-1 0,1 0 0,-1 0 0,1 1 0,-1-1 0,1 0 0,-1 1 0,1-1 0,-1 0 0,1 1 0,0-1 0,-1 1 0,1-1 0,-1 1 0,1-1 0,0 1 0,0-1 0,-1 1 0,1-1 0,0 1 0,0-1 0,-1 1 0,1-1 0,0 1 0,0 1 0,-4 19 0,3-14 0,-5 25 0,-5 28 0,4-16 0,-1 23 0,6-58 0,1 0 0,-1 0 0,0-1 0,0 1 0,-6 10 0,4-10 0,1 0 0,0 0 0,1 0 0,0 0 0,-1 13 0,-5 55 0,0 29 0,8-80 0,-1-1 0,-7 41 0,3-32-1365,4-19-5461</inkml:trace>
</inkml:ink>
</file>

<file path=ppt/ink/ink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4:21.941"/>
    </inkml:context>
    <inkml:brush xml:id="br0">
      <inkml:brushProperty name="width" value="0.05" units="cm"/>
      <inkml:brushProperty name="height" value="0.05" units="cm"/>
    </inkml:brush>
  </inkml:definitions>
  <inkml:trace contextRef="#ctx0" brushRef="#br0">147 0 24575,'-1'6'0,"1"0"0,-1 0 0,0 0 0,-1 0 0,1 0 0,-1 0 0,-1-1 0,1 1 0,-1-1 0,-5 10 0,-5 4 0,-24 26 0,17-22 0,14-16 0,0 1 0,1 0 0,0 0 0,0 1 0,1-1 0,0 1 0,0 0 0,1 1 0,0-1 0,1 0 0,0 1 0,0-1 0,1 1 0,1 0 0,0 14 0,0-22 0,0 0 0,0-1 0,1 1 0,-1 0 0,0-1 0,1 1 0,0 0 0,-1-1 0,1 1 0,0-1 0,0 1 0,0-1 0,0 1 0,0-1 0,0 0 0,0 1 0,0-1 0,3 2 0,-2-2 0,1 1 0,0-1 0,-1 1 0,1-1 0,0 0 0,0 0 0,0-1 0,0 1 0,6 0 0,0 0 0,0-1 0,0 0 0,0-1 0,0 0 0,0-1 0,11-3 0,-11 3-119,-1 0-89,0 0 0,-1-1 1,1 0-1,-1 0 1,8-5-1,-4 0-6618</inkml:trace>
</inkml:ink>
</file>

<file path=ppt/ink/ink1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18.734"/>
    </inkml:context>
    <inkml:brush xml:id="br0">
      <inkml:brushProperty name="width" value="0.05" units="cm"/>
      <inkml:brushProperty name="height" value="0.05" units="cm"/>
    </inkml:brush>
  </inkml:definitions>
  <inkml:trace contextRef="#ctx0" brushRef="#br0">197 117 24575,'-2'1'0,"1"0"0,-1-1 0,0 1 0,1 0 0,-1 0 0,0 0 0,1 0 0,-1 1 0,1-1 0,0 0 0,-1 0 0,1 1 0,0-1 0,-1 3 0,-5 3 0,-12 11 0,-16 22 0,28-32 0,1 1 0,0 0 0,1 0 0,0 1 0,-6 14 0,1 2 0,4-11 0,1-1 0,0 2 0,-4 23 0,7-31 0,0 1 0,0-1 0,-1 1 0,-5 10 0,4-11 0,1 0 0,0 0 0,0 0 0,1 1 0,-1 8 0,1-2 0,1 0 0,1 0 0,1-1 0,0 1 0,0 0 0,2 0 0,-1-1 0,11 28 0,-9-31 0,1 2 0,1 0 0,12 23 0,-15-32 0,0 0 0,0 1 0,1-1 0,-1-1 0,1 1 0,0 0 0,0-1 0,1 0 0,-1 0 0,1 0 0,5 2 0,18 8 0,-14-8 0,0 2 0,14 8 0,-18-9 0,0-1 0,0 0 0,0-1 0,1 0 0,0-1 0,0 0 0,0-1 0,20 3 0,8-3 0,47-3 0,-26-1 0,-51 2 0,0-1 0,0 0 0,0 0 0,0-1 0,0 0 0,0 0 0,-1-1 0,1-1 0,-1 1 0,0-1 0,8-5 0,26-13 0,-20 10 0,25-16 0,-40 23 0,0-1 0,-1 1 0,1-1 0,-1 0 0,-1-1 0,1 1 0,6-11 0,28-39 0,-29 41 0,0 0 0,0 0 0,12-27 0,11-50 0,-10 24 0,-11 45 0,-10 19 0,0 0 0,-1 0 0,0 0 0,3-8 0,2-10 0,-2 1 0,-1-1 0,-1 0 0,0 0 0,-2-33 0,0 35 0,-1 12 0,0 0 0,0 0 0,-1 0 0,-2-15 0,2 21 0,0-1 0,0 1 0,0-1 0,0 1 0,-1 0 0,1-1 0,0 1 0,-1 0 0,0 0 0,0 0 0,1 0 0,-1 0 0,0 1 0,0-1 0,-1 0 0,1 1 0,0 0 0,-5-3 0,-81-34 0,79 34 0,-1 0 0,0 1 0,0 0 0,0 1 0,0 0 0,0 0 0,-16 0 0,-7 2 0,-33 4 0,53-2 0,0 0 0,0 1 0,1 0 0,-1 1 0,1 0 0,0 1 0,0 1 0,0 0 0,1 0 0,0 1 0,0 1 0,1 0 0,0 0 0,0 1 0,-9 11 0,16-16 0,0 0 0,1 0 0,0 0 0,-1 1 0,2-1 0,-1 0 0,0 1 0,1 0 0,-1 5 0,0-3 0,0 0 0,0-1 0,-4 9 0,3-9-85,0 0 0,1 0-1,-1 1 1,1-1 0,1 0-1,-1 1 1,1-1 0,0 1-1,1 0 1,-1-1 0,1 1-1,1-1 1,-1 1 0,1 0-1,2 8 1,1-2-6741</inkml:trace>
</inkml:ink>
</file>

<file path=ppt/ink/ink1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0.153"/>
    </inkml:context>
    <inkml:brush xml:id="br0">
      <inkml:brushProperty name="width" value="0.05" units="cm"/>
      <inkml:brushProperty name="height" value="0.05" units="cm"/>
    </inkml:brush>
  </inkml:definitions>
  <inkml:trace contextRef="#ctx0" brushRef="#br0">1 369 24575,'2'-1'0,"0"0"0,-1 0 0,1 0 0,0 0 0,0-1 0,0 1 0,-1 0 0,1-1 0,2-3 0,2-1 0,3-2 0,0 0 0,-1-1 0,0 0 0,0-1 0,-1 0 0,0 0 0,-1 0 0,0-1 0,-1 0 0,5-13 0,-6 13 0,1 0 0,1 1 0,-1-1 0,2 1 0,-1 0 0,1 1 0,9-9 0,-9 9 0,-1 0 0,0-1 0,-1 1 0,6-15 0,12-21 0,-6 14 0,-15 33 0,0 6 0,-1 8 0,-3 361 0,1-361 0,0 0 0,-5 18 0,3-16 0,-2 26 0,6 56 0,-2 40 0,1-137 0,-1 0 0,1 0 0,0 0 0,-1 0 0,0 0 0,1-1 0,-1 1 0,0 0 0,-1 0 0,1-1 0,0 1 0,-1-1 0,0 1 0,1-1 0,-1 0 0,0 1 0,0-1 0,0 0 0,0 0 0,-1 0 0,1-1 0,-1 1 0,1-1 0,-1 1 0,1-1 0,-1 0 0,0 0 0,0 0 0,1 0 0,-1 0 0,-5 0 0,-50 11-1365,46-9-5461</inkml:trace>
</inkml:ink>
</file>

<file path=ppt/ink/ink1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0.486"/>
    </inkml:context>
    <inkml:brush xml:id="br0">
      <inkml:brushProperty name="width" value="0.05" units="cm"/>
      <inkml:brushProperty name="height" value="0.05" units="cm"/>
    </inkml:brush>
  </inkml:definitions>
  <inkml:trace contextRef="#ctx0" brushRef="#br0">1 115 24575,'19'0'0,"-9"0"0,1 1 0,-1-1 0,1-1 0,-1 0 0,1-1 0,-1 0 0,0 0 0,1-1 0,13-6 0,2-3 0,2 0 0,-1 2 0,1 1 0,47-8 0,-62 14 0,81-13 0,-49 8 53,-30 5-525,1 1-1,18-2 0,-17 4-6353</inkml:trace>
</inkml:ink>
</file>

<file path=ppt/ink/ink1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59.347"/>
    </inkml:context>
    <inkml:brush xml:id="br0">
      <inkml:brushProperty name="width" value="0.05" units="cm"/>
      <inkml:brushProperty name="height" value="0.05" units="cm"/>
    </inkml:brush>
  </inkml:definitions>
  <inkml:trace contextRef="#ctx0" brushRef="#br0">11 214 24575,'-1'0'0,"1"0"0,0 0 0,-1 0 0,1 0 0,-1 0 0,1 0 0,-1-1 0,1 1 0,0 0 0,-1 0 0,1 0 0,-1 0 0,1-1 0,0 1 0,-1 0 0,1 0 0,0-1 0,-1 1 0,1 0 0,0-1 0,0 1 0,-1 0 0,1-1 0,0 1 0,0 0 0,-1-1 0,1 1 0,0-1 0,0 1 0,0 0 0,0-1 0,0 1 0,0-1 0,0 1 0,-1 0 0,1-1 0,0 1 0,1-1 0,-1 1 0,0-1 0,0 1 0,0 0 0,0-1 0,0 1 0,0-1 0,1 0 0,-1-1 0,1 0 0,0 0 0,-1 0 0,1 0 0,0 0 0,1 0 0,1-3 0,16-22 0,30-52 0,-45 72 0,-1-1 0,0 0 0,3-12 0,4-11 0,-7 47 0,-4 313 0,0-304 0,-1 0 0,-2 0 0,0-1 0,-2 0 0,-9 25 0,13-43-114,-1 1 1,0-1-1,-1 0 0,0 0 0,1 0 1,-2-1-1,1 1 0,-1-1 0,0 0 1,0 0-1,-11 7 0,7-5-6712</inkml:trace>
</inkml:ink>
</file>

<file path=ppt/ink/ink1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59.689"/>
    </inkml:context>
    <inkml:brush xml:id="br0">
      <inkml:brushProperty name="width" value="0.05" units="cm"/>
      <inkml:brushProperty name="height" value="0.05" units="cm"/>
    </inkml:brush>
  </inkml:definitions>
  <inkml:trace contextRef="#ctx0" brushRef="#br0">1 17 24575,'3'0'0,"3"0"0,7 0 0,3 0 0,2 0 0,1 0 0,0 0 0,-1 0 0,0 0 0,-4-3 0,-1-1 0,3 1 0,1 0 0,0 1 0,1 1 0,-4 0-8191</inkml:trace>
</inkml:ink>
</file>

<file path=ppt/ink/ink1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36.253"/>
    </inkml:context>
    <inkml:brush xml:id="br0">
      <inkml:brushProperty name="width" value="0.05" units="cm"/>
      <inkml:brushProperty name="height" value="0.05" units="cm"/>
    </inkml:brush>
  </inkml:definitions>
  <inkml:trace contextRef="#ctx0" brushRef="#br0">84 1 24575,'0'18'0,"0"-10"0,1 0 0,-1-1 0,-1 1 0,1-1 0,-1 1 0,-1-1 0,1 1 0,-1-1 0,-5 13 0,0-4 0,1 0 0,1 0 0,1 1 0,0 0 0,-1 25 0,2-25 0,-10 65 0,-8 72 0,18 55 0,5-130 0,-2-89-296,1 1-1,4-15 1,-5 20-180,4-13-6350</inkml:trace>
</inkml:ink>
</file>

<file path=ppt/ink/ink1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36.582"/>
    </inkml:context>
    <inkml:brush xml:id="br0">
      <inkml:brushProperty name="width" value="0.05" units="cm"/>
      <inkml:brushProperty name="height" value="0.05" units="cm"/>
    </inkml:brush>
  </inkml:definitions>
  <inkml:trace contextRef="#ctx0" brushRef="#br0">131 0 24575,'-2'29'0,"-9"51"0,9-64 0,-6 16 0,0 11 0,-9 59 0,1 0 0,14-90 0,0 0 0,-1-1 0,-7 20 0,6-19 0,1-1 0,-1 2 0,-1 14 0,-13 101 0,12-84 49,-3 22-1463,8-49-5412</inkml:trace>
</inkml:ink>
</file>

<file path=ppt/ink/ink1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05.777"/>
    </inkml:context>
    <inkml:brush xml:id="br0">
      <inkml:brushProperty name="width" value="0.05" units="cm"/>
      <inkml:brushProperty name="height" value="0.05" units="cm"/>
    </inkml:brush>
  </inkml:definitions>
  <inkml:trace contextRef="#ctx0" brushRef="#br0">0 1 24575,'0'374'0,"2"-353"0,6 38 0,-1-10 0,8 46 0,-14-89 0,0 1 0,1-1 0,0 0 0,0 0 0,6 11 0,-5-10 0,0 0 0,-1 0 0,1 0 0,1 8 0,9 81 0,3 9 0,1-2 0,-2 8 0,-11-80-25,-1 1 0,-3 60 1,-1-40-1267,1-38-5535</inkml:trace>
</inkml:ink>
</file>

<file path=ppt/ink/ink1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06.219"/>
    </inkml:context>
    <inkml:brush xml:id="br0">
      <inkml:brushProperty name="width" value="0.05" units="cm"/>
      <inkml:brushProperty name="height" value="0.05" units="cm"/>
    </inkml:brush>
  </inkml:definitions>
  <inkml:trace contextRef="#ctx0" brushRef="#br0">0 348 24575,'0'9'0,"0"1"0,1-1 0,0 0 0,1 0 0,2 10 0,-2-14 0,0 0 0,0 0 0,1 0 0,-1 0 0,1 0 0,0-1 0,1 1 0,-1-1 0,8 7 0,17 14 0,-15-14 0,-1 1 0,0 0 0,-1 0 0,17 24 0,-22-26 0,1 0 0,0 0 0,1-1 0,0 0 0,0-1 0,19 15 0,-24-21 0,0 1 0,1-1 0,0 0 0,-1 0 0,1 0 0,0 0 0,0-1 0,0 0 0,0 0 0,0 0 0,0 0 0,0 0 0,0-1 0,0 0 0,1 0 0,-1 0 0,0 0 0,0-1 0,0 0 0,0 1 0,0-2 0,0 1 0,5-2 0,-3-1 0,1 1 0,-1-1 0,0-1 0,0 1 0,0-1 0,-1 0 0,0 0 0,0 0 0,0-1 0,-1 0 0,6-9 0,2-6 0,-2-1 0,10-24 0,-18 40 0,41-90 0,-38 84 0,1 0 0,9-16 0,-9 19 0,0-1 0,-1 0 0,-1 0 0,6-16 0,0-11 0,30-131 0,-33 141 31,1-17-1427,-7 28-5430</inkml:trace>
</inkml:ink>
</file>

<file path=ppt/ink/ink1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07.203"/>
    </inkml:context>
    <inkml:brush xml:id="br0">
      <inkml:brushProperty name="width" value="0.05" units="cm"/>
      <inkml:brushProperty name="height" value="0.05" units="cm"/>
    </inkml:brush>
  </inkml:definitions>
  <inkml:trace contextRef="#ctx0" brushRef="#br0">115 1 24575,'1'67'0,"-3"75"0,-1-115 0,-10 38 0,11-57 0,-1-1 0,0 1 0,-4 7 0,3-8 0,0 1 0,-3 13 0,-22 106 0,12-14 0,11-50 0,4-40 0,-5 27 0,1-5-1365,6-28-5461</inkml:trace>
</inkml:ink>
</file>

<file path=ppt/ink/ink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4:22.918"/>
    </inkml:context>
    <inkml:brush xml:id="br0">
      <inkml:brushProperty name="width" value="0.05" units="cm"/>
      <inkml:brushProperty name="height" value="0.05" units="cm"/>
    </inkml:brush>
  </inkml:definitions>
  <inkml:trace contextRef="#ctx0" brushRef="#br0">0 0 24575,'0'3'0,"0"3"0,0 4 0,0 3 0,3-1 0,1 0 0,2-1 0,0-1 0,3-1 0,-2 2 0,5 1 0,2 0 0,3-2 0,-3 1 0,0-3 0,-3-2-8191</inkml:trace>
</inkml:ink>
</file>

<file path=ppt/ink/ink1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08.277"/>
    </inkml:context>
    <inkml:brush xml:id="br0">
      <inkml:brushProperty name="width" value="0.05" units="cm"/>
      <inkml:brushProperty name="height" value="0.05" units="cm"/>
    </inkml:brush>
  </inkml:definitions>
  <inkml:trace contextRef="#ctx0" brushRef="#br0">1 30 24575,'2'-1'0,"0"-1"0,0 1 0,1 0 0,-1 0 0,0 0 0,1 0 0,-1 0 0,1 0 0,0 0 0,4 0 0,30-2 0,-28 3 0,254-2 0,-136 4 0,-120-2 0,30 0 0,1-1 0,45-8 0,-67 6-1365,-1 1-5461</inkml:trace>
</inkml:ink>
</file>

<file path=ppt/ink/ink1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08.667"/>
    </inkml:context>
    <inkml:brush xml:id="br0">
      <inkml:brushProperty name="width" value="0.05" units="cm"/>
      <inkml:brushProperty name="height" value="0.05" units="cm"/>
    </inkml:brush>
  </inkml:definitions>
  <inkml:trace contextRef="#ctx0" brushRef="#br0">1 0 24575,'0'1'0,"1"0"0,0 0 0,-1 0 0,1 0 0,0 0 0,0 0 0,0-1 0,-1 1 0,1 0 0,0-1 0,0 1 0,0 0 0,0-1 0,0 1 0,0-1 0,0 0 0,1 1 0,-1-1 0,0 0 0,2 1 0,2 0 0,85 26 0,-86-26 0,17 3 0,1-1 0,-1-1 0,1-1 0,38-3 0,-7 0 0,166 2-1365,-201 0-5461</inkml:trace>
</inkml:ink>
</file>

<file path=ppt/ink/ink1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09.163"/>
    </inkml:context>
    <inkml:brush xml:id="br0">
      <inkml:brushProperty name="width" value="0.05" units="cm"/>
      <inkml:brushProperty name="height" value="0.05" units="cm"/>
    </inkml:brush>
  </inkml:definitions>
  <inkml:trace contextRef="#ctx0" brushRef="#br0">180 1 24575,'-3'0'0,"-1"0"0,0 1 0,1-1 0,-1 1 0,1 0 0,-1 0 0,1 0 0,-1 1 0,1-1 0,0 1 0,0 0 0,0 0 0,0 0 0,0 0 0,0 0 0,0 1 0,1-1 0,-5 6 0,-2 4 0,1 0 0,0 0 0,-8 21 0,-6 8 0,14-28 0,1 0 0,1 1 0,0 0 0,1 0 0,0 0 0,1 1 0,1-1 0,0 1 0,1 0 0,1 0 0,0 0 0,2 17 0,-2 17 0,0-24 0,5 47 0,-3-67 0,0 0 0,1 0 0,0 0 0,0-1 0,0 1 0,1-1 0,-1 1 0,1-1 0,0 0 0,1 0 0,-1 0 0,1 0 0,-1-1 0,1 1 0,0-1 0,0 0 0,1 0 0,-1-1 0,0 1 0,1-1 0,0 0 0,-1 0 0,1 0 0,0-1 0,9 2 0,77-3 4,-54-1-1373,-23 1-5457</inkml:trace>
</inkml:ink>
</file>

<file path=ppt/ink/ink1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1.118"/>
    </inkml:context>
    <inkml:brush xml:id="br0">
      <inkml:brushProperty name="width" value="0.05" units="cm"/>
      <inkml:brushProperty name="height" value="0.05" units="cm"/>
    </inkml:brush>
  </inkml:definitions>
  <inkml:trace contextRef="#ctx0" brushRef="#br0">1 20 24575,'16'0'0,"17"0"0,-1-1 0,52-8 0,-50 4-8,1 2 0,0 2 0,41 2-1,-10 1-1323,-49-2-5494</inkml:trace>
</inkml:ink>
</file>

<file path=ppt/ink/ink1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1.695"/>
    </inkml:context>
    <inkml:brush xml:id="br0">
      <inkml:brushProperty name="width" value="0.05" units="cm"/>
      <inkml:brushProperty name="height" value="0.05" units="cm"/>
    </inkml:brush>
  </inkml:definitions>
  <inkml:trace contextRef="#ctx0" brushRef="#br0">99 1 24575,'0'19'0,"-1"1"0,-1-1 0,-5 26 0,0-19 0,-18 43 0,14-40 0,0 6-273,1 0 0,2 0 0,2 1 0,-4 63 0,10-83-6553</inkml:trace>
</inkml:ink>
</file>

<file path=ppt/ink/ink1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2.306"/>
    </inkml:context>
    <inkml:brush xml:id="br0">
      <inkml:brushProperty name="width" value="0.05" units="cm"/>
      <inkml:brushProperty name="height" value="0.05" units="cm"/>
    </inkml:brush>
  </inkml:definitions>
  <inkml:trace contextRef="#ctx0" brushRef="#br0">120 1 24575,'10'0'0,"0"1"0,0 1 0,0 0 0,0 0 0,0 1 0,0 0 0,0 1 0,-1 0 0,0 0 0,1 1 0,-2 0 0,1 1 0,-1 0 0,10 8 0,-11-9 0,-1 0 0,1 1 0,-1 0 0,0 0 0,-1 0 0,1 1 0,-1 0 0,0 0 0,-1 0 0,0 1 0,4 9 0,-3-2 0,0 0 0,-1 0 0,-1 1 0,-1-1 0,2 30 0,-4-22 0,1-7 0,-1-1 0,-1 0 0,-3 20 0,3-30 0,0-1 0,0 0 0,-1 1 0,1-1 0,-1 0 0,0 0 0,0 0 0,-1 0 0,1 0 0,-1-1 0,0 1 0,0-1 0,0 1 0,0-1 0,-6 4 0,0 0 0,-3 1 0,0 0 0,0 1 0,1 1 0,1 0 0,0 1 0,-13 15 0,15-16 0,0 0 0,-1 0 0,0-1 0,-18 13 0,-9 9 0,5 3 0,23-24 0,0 0 0,-19 16 0,-12 7-1365,31-27-5461</inkml:trace>
</inkml:ink>
</file>

<file path=ppt/ink/ink1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4.240"/>
    </inkml:context>
    <inkml:brush xml:id="br0">
      <inkml:brushProperty name="width" value="0.05" units="cm"/>
      <inkml:brushProperty name="height" value="0.05" units="cm"/>
    </inkml:brush>
  </inkml:definitions>
  <inkml:trace contextRef="#ctx0" brushRef="#br0">1 35 24575,'0'-1'0,"0"1"0,1-1 0,-1 0 0,0 0 0,1 1 0,-1-1 0,0 1 0,1-1 0,-1 0 0,1 1 0,0-1 0,-1 1 0,1-1 0,-1 1 0,1-1 0,0 1 0,-1 0 0,1-1 0,0 1 0,-1 0 0,1-1 0,0 1 0,0 0 0,-1 0 0,1 0 0,0 0 0,1 0 0,25-3 0,-24 2 0,95 2 0,14-2 0,-55-7 0,-36 4 0,30-1 0,324 4 0,-181 2 0,-161-1-1365,-19 0-5461</inkml:trace>
</inkml:ink>
</file>

<file path=ppt/ink/ink1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4.800"/>
    </inkml:context>
    <inkml:brush xml:id="br0">
      <inkml:brushProperty name="width" value="0.05" units="cm"/>
      <inkml:brushProperty name="height" value="0.05" units="cm"/>
    </inkml:brush>
  </inkml:definitions>
  <inkml:trace contextRef="#ctx0" brushRef="#br0">6 0 24575,'2'1'0,"0"0"0,0 1 0,-1-1 0,1 1 0,0-1 0,-1 1 0,1-1 0,1 3 0,5 4 0,27 19 0,69 37 0,-84-53 0,-1-1 0,21 14 0,-29-17 0,0 0 0,13 5 0,-13-7 0,21 13 0,-30-16 0,1 0 0,-1 1 0,0-1 0,1 1 0,-1-1 0,0 1 0,-1 0 0,1 0 0,0 0 0,-1 0 0,0 0 0,1 0 0,-1 1 0,-1-1 0,1 0 0,0 1 0,-1-1 0,0 0 0,1 1 0,-2 4 0,1-4 0,0 1 0,-1 0 0,1-1 0,-1 1 0,0-1 0,-1 1 0,1-1 0,-1 1 0,0-1 0,0 0 0,0 0 0,0 0 0,-1 0 0,-3 4 0,-23 19 0,21-20 0,-1 1 0,1 0 0,-11 14 0,15-16 0,1-1 0,-1 0 0,-1 0 0,1 0 0,-1-1 0,0 0 0,0 0 0,0 0 0,0 0 0,-12 5 0,-7 4 0,1 2 0,-26 20 0,-22 14 0,40-28-1365,23-15-5461</inkml:trace>
</inkml:ink>
</file>

<file path=ppt/ink/ink1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6.087"/>
    </inkml:context>
    <inkml:brush xml:id="br0">
      <inkml:brushProperty name="width" value="0.05" units="cm"/>
      <inkml:brushProperty name="height" value="0.05" units="cm"/>
    </inkml:brush>
  </inkml:definitions>
  <inkml:trace contextRef="#ctx0" brushRef="#br0">391 1 24575,'-6'0'0,"-1"1"0,1-1 0,0 1 0,-1 1 0,1-1 0,0 1 0,0 1 0,0-1 0,0 1 0,1 0 0,-1 0 0,-7 5 0,5-1 0,0-1 0,1 1 0,-1 1 0,1 0 0,1 0 0,-12 17 0,-25 33 0,27-30 0,2 0 0,-18 46 0,15-31 0,-17 25 0,22-45 0,-18 45 0,20-41 0,1 1 0,2 1 0,1-1 0,1 1 0,-2 51 0,7-37 0,2 60 0,-2-100 0,0 1 0,1-1 0,-1 0 0,1 1 0,0-1 0,0 0 0,1 0 0,-1 1 0,1-1 0,-1 0 0,1 0 0,0-1 0,0 1 0,4 4 0,-2-4 0,-1 0 0,1 0 0,0 0 0,0-1 0,0 1 0,0-1 0,1 0 0,-1-1 0,8 3 0,2-1 0,0-1 0,0 0 0,1-1 0,-1 0 0,29-4 0,-32 2 0,-1-2 0,0 0 0,1 0 0,-1 0 0,0-1 0,-1-1 0,1 0 0,12-8 0,21-11 0,-33 18 0,0-1 0,0 0 0,-1 0 0,0-1 0,8-9 0,2 0 0,-8 7 0,0 1 0,1 0 0,21-12 0,-22 14 0,-1 0 0,0-1 0,-1 0 0,1 0 0,11-16 0,-7 10 0,15-14 0,-16 18 0,0-1 0,0-1 0,-1 0 0,-1-1 0,16-22 0,-18 22 0,0 0 0,1 0 0,15-15 0,-19 21 0,0 0 0,0 0 0,-1-1 0,0 1 0,-1-1 0,7-15 0,-4 5 0,-1 0 0,5-23 0,-8 28 0,-1-1 0,0-17 0,-1 25 0,-2 0 0,1 0 0,0 0 0,-1 0 0,0 0 0,-1 1 0,-3-12 0,4 15 0,0 0 0,-1 0 0,1 0 0,-1 0 0,1 0 0,-1 0 0,0 0 0,1 1 0,-1-1 0,0 1 0,-3-3 0,-28-12 0,27 14 0,-1-1 0,1 0 0,-10-7 0,8 4 0,0 1 0,0 0 0,-1 0 0,1 1 0,-1 0 0,0 1 0,0-1 0,0 2 0,-1-1 0,1 1 0,0 1 0,-1 0 0,0 0 0,-10 1 0,-7-1 0,-28-5 0,-27-2 0,72 8 0,1 0 0,0 1 0,0 0 0,-15 3 0,19-2 0,0 0 0,0 0 0,0 0 0,0 1 0,1-1 0,-1 1 0,1 1 0,0-1 0,-6 5 0,1 1 0,-2 2 0,-1 0 0,0-1 0,-16 10 0,20-15 0,1 1 0,-1 0 0,1 0 0,0 1 0,1 0 0,0 0 0,-9 13 0,-31 61 0,22-36 0,18-34 0,1-1 0,0 1 0,0 1 0,2-1 0,-1 0 0,1 1 0,1 0 0,0 0 0,1 0 0,0 0 0,2 22 0,-1-32 0,1 0 0,-1 0 0,1 0 0,0 0 0,-1 0 0,1 0 0,0 0 0,0-1 0,1 1 0,-1 0 0,0 0 0,1-1 0,-1 1 0,1-1 0,-1 1 0,1-1 0,0 0 0,-1 0 0,1 1 0,0-1 0,0 0 0,0-1 0,0 1 0,0 0 0,0 0 0,0-1 0,0 1 0,4-1 0,6 2 0,0-1 0,0-1 0,24-2 0,-17 1 0,-11 0 0,0 1 0,1-1 0,-1-1 0,0 1 0,0-1 0,0-1 0,0 0 0,-1 0 0,1 0 0,-1-1 0,8-4 0,0-1 26,0 0 0,1 2 0,0 0 0,32-9 0,-29 11-400,-1-2 0,0 0 1,27-14-1,-36 15-6452</inkml:trace>
</inkml:ink>
</file>

<file path=ppt/ink/ink1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7.440"/>
    </inkml:context>
    <inkml:brush xml:id="br0">
      <inkml:brushProperty name="width" value="0.05" units="cm"/>
      <inkml:brushProperty name="height" value="0.05" units="cm"/>
    </inkml:brush>
  </inkml:definitions>
  <inkml:trace contextRef="#ctx0" brushRef="#br0">131 18 24575,'-6'0'0,"0"0"0,0 1 0,1 0 0,-1-1 0,0 2 0,0-1 0,1 1 0,-1 0 0,1 0 0,-7 4 0,9-4 0,0 0 0,0 0 0,0 1 0,0-1 0,0 1 0,1 0 0,-1-1 0,1 1 0,0 1 0,0-1 0,0 0 0,0 0 0,0 1 0,1-1 0,0 1 0,-2 6 0,-4 16 0,2-1 0,1 0 0,1 1 0,1 0 0,2 29 0,0-53 0,0 1 0,1 0 0,-1 0 0,1 0 0,0-1 0,0 1 0,0 0 0,0-1 0,0 1 0,0-1 0,1 1 0,-1-1 0,1 0 0,0 1 0,0-1 0,0 0 0,0 0 0,0 0 0,0 0 0,4 2 0,-1-2 0,0 1 0,0-1 0,0 0 0,1 0 0,-1-1 0,1 0 0,-1 0 0,1 0 0,7 0 0,33 1 0,57-5 0,-84 0 0,0-2 0,0 1 0,0-2 0,-1-1 0,32-15 0,-34 15 0,-11 4 0,0 0 0,0-1 0,0 1 0,0-1 0,6-6 0,-6 5 0,1 0 0,-1 0 0,9-4 0,-9 6 0,2-1 0,1-1 0,-1 1 0,13-12 0,-18 14 0,0 0 0,0 0 0,0-1 0,0 1 0,-1-1 0,1 1 0,-1-1 0,1 0 0,-1 0 0,0 1 0,0-1 0,-1 0 0,1 0 0,0-6 0,0 0 0,0-1 0,-1 1 0,0 0 0,-1 0 0,-1-12 0,1 18 0,0 0 0,0 1 0,0-1 0,0 0 0,0 1 0,0-1 0,-1 1 0,1-1 0,-1 1 0,1-1 0,-1 1 0,0 0 0,0 0 0,0 0 0,-1 0 0,1 0 0,0 1 0,-1-1 0,1 1 0,-5-3 0,-5-1 0,0 0 0,-1 1 0,1 1 0,-1 0 0,0 0 0,-22-1 0,15 3 0,-23-5 0,23 2 0,-26 0 0,37 4-120,5-1 24,0 1 1,0 0-1,0 0 0,0 0 0,0 0 0,0 1 1,0-1-1,0 1 0,0 0 0,0 1 1,0-1-1,-5 3 0,1 3-6730</inkml:trace>
</inkml:ink>
</file>

<file path=ppt/ink/ink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4:23.420"/>
    </inkml:context>
    <inkml:brush xml:id="br0">
      <inkml:brushProperty name="width" value="0.05" units="cm"/>
      <inkml:brushProperty name="height" value="0.05" units="cm"/>
    </inkml:brush>
  </inkml:definitions>
  <inkml:trace contextRef="#ctx0" brushRef="#br0">565 0 24575,'1'74'0,"-2"79"0,0-147 0,0 1 0,-1-1 0,0 1 0,0-1 0,0 0 0,-1 0 0,-6 11 0,-1-1 0,-18 22 0,22-31 0,-1-1 0,0 1 0,-1-2 0,1 1 0,-1-1 0,0 0 0,-16 7 0,-17 11 0,26-14 0,0-1 0,-1 0 0,0-1 0,0-1 0,0 0 0,-1-1 0,0-1 0,-18 3 0,-14-2 0,-78-2 0,92-3-1365,21 0-5461</inkml:trace>
</inkml:ink>
</file>

<file path=ppt/ink/ink1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7.876"/>
    </inkml:context>
    <inkml:brush xml:id="br0">
      <inkml:brushProperty name="width" value="0.05" units="cm"/>
      <inkml:brushProperty name="height" value="0.05" units="cm"/>
    </inkml:brush>
  </inkml:definitions>
  <inkml:trace contextRef="#ctx0" brushRef="#br0">175 1 24575,'-1'13'0,"0"0"0,-6 22 0,0 4 0,-10 57 0,2 13 0,-1-36 0,15-63 0,-2 0 0,1 0 0,-1 0 0,-6 12 0,-6 25 0,9-22 0,-3 14 0,2 1 0,-3 43 0,9-66 0,-7 29 0,0-2 0,-12 64-221,14-81-923,3-12-5682</inkml:trace>
</inkml:ink>
</file>

<file path=ppt/ink/ink1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4:18.419"/>
    </inkml:context>
    <inkml:brush xml:id="br0">
      <inkml:brushProperty name="width" value="0.05" units="cm"/>
      <inkml:brushProperty name="height" value="0.05" units="cm"/>
    </inkml:brush>
  </inkml:definitions>
  <inkml:trace contextRef="#ctx0" brushRef="#br0">123 0 24575,'0'3'0,"-3"0"0,-3 4 0,-4-1 0,0 2 0,-1 0 0,-2-2 0,-3 3 0,-3 2 0,0-3 0,3-2-8191</inkml:trace>
</inkml:ink>
</file>

<file path=ppt/ink/ink1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1.095"/>
    </inkml:context>
    <inkml:brush xml:id="br0">
      <inkml:brushProperty name="width" value="0.05" units="cm"/>
      <inkml:brushProperty name="height" value="0.05" units="cm"/>
    </inkml:brush>
  </inkml:definitions>
  <inkml:trace contextRef="#ctx0" brushRef="#br0">2 12 24575,'-1'36'0,"0"-21"0,1 1 0,3 30 0,-2-41 0,1 0 0,-1-1 0,1 1 0,0-1 0,0 1 0,0-1 0,0 0 0,1 0 0,0 0 0,0 0 0,0 0 0,0-1 0,5 4 0,-3-2 0,1-1 0,-1 1 0,1-2 0,0 1 0,1-1 0,-1 0 0,1 0 0,7 2 0,13 1 0,-1-1 0,0-1 0,1-1 0,0-2 0,26-2 0,24 2 0,64-3 0,-49-13 0,-61 8 0,33-2 0,-52 7 0,-1 0 0,1 0 0,18-8 0,-18 6 0,-1 0 0,1 1 0,18-2 0,37-3 0,67-3 0,-108 11 0,1-1 0,32-7 0,-16 3 0,-1 2 0,73 4 0,-40 0 0,259-1 0,-316 1 0,34 6 0,7 1 0,-50-7 0,-1 0 0,0 1 0,0 0 0,0 0 0,10 5 0,-8-3 0,0 0 0,18 3 0,177 27 0,-94-16 0,-22-2 0,39 1 0,-71-10 0,-27-3 0,33 0 0,-13-3 0,85-3 0,-132 2 0,-1 0 0,0 0 0,0-1 0,1 1 0,-1-1 0,0 0 0,0 1 0,0-1 0,0 0 0,0 0 0,0 0 0,0 0 0,0-1 0,0 1 0,-1-1 0,1 1 0,0-1 0,-1 1 0,1-1 0,-1 0 0,0 0 0,0 0 0,1 1 0,-1-1 0,0-1 0,-1 1 0,1 0 0,0 0 0,0-4 0,1-5 0,-1-1 0,0 1 0,-1 0 0,-2-21 0,1 9 0,1-12 0,0 24 0,1 0 0,-2 0 0,0 1 0,0-1 0,0 0 0,-5-11 0,6 21 0,0 0 0,0-1 0,-1 1 0,1 0 0,-1 0 0,1 0 0,-1 0 0,0 0 0,1 0 0,-1 0 0,0 0 0,1 0 0,-1 0 0,0 1 0,0-1 0,0 0 0,0 0 0,0 1 0,0-1 0,0 1 0,0-1 0,0 1 0,0-1 0,-2 1 0,2 0 0,-1 0 0,0 0 0,1 0 0,-1 0 0,1 1 0,-1-1 0,0 1 0,1-1 0,-1 1 0,1 0 0,-1-1 0,1 1 0,0 0 0,-1 0 0,0 1 0,-7 6 0,1-1 0,1 1 0,-13 18 0,18-25 0,-10 15 0,-2-2 0,0 0 0,-25 19 0,18-16 0,-19 21 0,20-15-74,12-14-142,0 0 1,0 0 0,-1 0 0,0-1 0,-13 9 0,10-11-6611</inkml:trace>
</inkml:ink>
</file>

<file path=ppt/ink/ink1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2.335"/>
    </inkml:context>
    <inkml:brush xml:id="br0">
      <inkml:brushProperty name="width" value="0.05" units="cm"/>
      <inkml:brushProperty name="height" value="0.05" units="cm"/>
    </inkml:brush>
  </inkml:definitions>
  <inkml:trace contextRef="#ctx0" brushRef="#br0">290 1 24575,'-18'0'0,"-5"0"0,-43 5 0,58-4 0,0 1 0,0 0 0,0 0 0,0 1 0,1 0 0,-1 1 0,1 0 0,-13 9 0,-1 0 0,15-9 0,0 0 0,0 0 0,-9 9 0,13-12 0,0 2 0,1-1 0,-1 0 0,0 0 0,1 0 0,0 1 0,0-1 0,0 0 0,0 1 0,0 0 0,0-1 0,1 1 0,-1-1 0,0 4 0,1 3 0,-1 1 0,1-1 0,0 1 0,1-1 0,0 1 0,5 16 0,-5-21 0,1 0 0,0 0 0,0 0 0,1 0 0,-1-1 0,1 1 0,0-1 0,0 1 0,1-1 0,-1 0 0,1 0 0,0-1 0,7 6 0,3 0 0,0 2 0,0-1 0,-1 2 0,-1 0 0,19 23 0,-28-31 0,-1 0 0,0 1 0,-1 0 0,1-1 0,-1 1 0,0 0 0,0 0 0,0 0 0,0 0 0,-1 8 0,0-4 0,-1-1 0,0 1 0,0-1 0,0 0 0,-5 13 0,2-13 0,0 0 0,-1 0 0,0 0 0,-1-1 0,1 0 0,-1 0 0,-1-1 0,1 0 0,-12 8 0,-14 16 0,19-17 0,1 0 0,0 1 0,1 1 0,-10 17 0,12-18-1365,-1-2-5461</inkml:trace>
</inkml:ink>
</file>

<file path=ppt/ink/ink1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3.019"/>
    </inkml:context>
    <inkml:brush xml:id="br0">
      <inkml:brushProperty name="width" value="0.05" units="cm"/>
      <inkml:brushProperty name="height" value="0.05" units="cm"/>
    </inkml:brush>
  </inkml:definitions>
  <inkml:trace contextRef="#ctx0" brushRef="#br0">1 0 24575,'-1'72'0,"3"81"0,1-131 0,1-1 0,0 1 0,2-1 0,14 34 0,-15-45 0,0-1 0,0 0 0,1 0 0,11 13 0,9 14 0,-22-29 0,1-1 0,0 1 0,0 0 0,1-1 0,0 0 0,0-1 0,0 1 0,1-1 0,0 0 0,0-1 0,0 1 0,0-1 0,1-1 0,-1 0 0,1 0 0,12 3 0,-2-1 0,0-1 0,0 0 0,36 1 0,-41-4 0,-1-1 0,24-2 0,-32 1 0,-1 1 0,1-1 0,0 0 0,-1-1 0,1 1 0,-1 0 0,1-1 0,-1 0 0,0 0 0,5-4 0,6-5 0,-6 5 0,-1 1 0,0-1 0,-1-1 0,1 0 0,-1 1 0,10-16 0,1-7 0,2-4 0,17-39 0,-14 30 0,-16 32 0,-1 0 0,0 0 0,0-1 0,4-13 0,18-73 0,-25 78 0,-2 19 0,0 0 0,0 0 0,0 0 0,0 0 0,0 0 0,0 0 0,0 0 0,0-1 0,0 1 0,0 0 0,0 0 0,0 0 0,0 0 0,0 0 0,0 0 0,0 0 0,0 0 0,0 0 0,0 0 0,0-1 0,0 1 0,0 0 0,-1 0 0,1 0 0,0 0 0,0 0 0,0 0 0,0 0 0,0 0 0,0 0 0,0 0 0,0 0 0,0 0 0,-1 0 0,1 0 0,0 0 0,0 0 0,0 0 0,0 0 0,0 0 0,0 0 0,0 0 0,0 0 0,-1 0 0,1 0 0,-7 8 0,4-3 0,0 1 0,1-1 0,0 1 0,0 0 0,0 0 0,0 0 0,1 0 0,0 6 0,0-4 0,-1-1 0,1 1 0,-1-1 0,-6 14 0,4-12 0,1 1 0,-1-1 0,1 1 0,1 0 0,0 0 0,-1 18 0,4 65 0,0-42 0,-1-2 0,1 50 0,-1-97 0,0 0 0,0 1 0,0-1 0,1 0 0,-1 1 0,1-1 0,0 0 0,0 1 0,0-1 0,0 0 0,0 0 0,0 0 0,0 0 0,1 0 0,-1 0 0,1 0 0,-1-1 0,1 1 0,0 0 0,0-1 0,0 1 0,-1-1 0,2 0 0,-1 1 0,0-1 0,0 0 0,0 0 0,0-1 0,1 1 0,-1 0 0,0-1 0,1 1 0,-1-1 0,0 0 0,1 0 0,-1 0 0,1 0 0,-1 0 0,0-1 0,1 1 0,-1-1 0,0 1 0,4-2 0,-2 0 7,-1 0-1,1 0 0,-1 0 0,0 0 1,0-1-1,0 1 0,0-1 0,0 0 1,-1 0-1,3-3 0,22-36-482,-19 29-482,0 0-5868</inkml:trace>
</inkml:ink>
</file>

<file path=ppt/ink/ink1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3.815"/>
    </inkml:context>
    <inkml:brush xml:id="br0">
      <inkml:brushProperty name="width" value="0.05" units="cm"/>
      <inkml:brushProperty name="height" value="0.05" units="cm"/>
    </inkml:brush>
  </inkml:definitions>
  <inkml:trace contextRef="#ctx0" brushRef="#br0">114 0 24575,'0'25'0,"-1"0"0,-8 45 0,-14 55 0,9-79 0,10-34 0,0-1 0,0 1 0,-2 18 0,3 5 0,-10 151 0,12-171 0,0 0 0,0 0 0,-5 18 0,3-16 0,1 1 0,0 21 0,2-22 0,-1-1 0,-5 29 0,-3 14 0,10-76 0,-2-23 0,1 22 0,0-1 0,0 1 0,6-29 0,-5 41 0,1 1 0,-1-1 0,1 0 0,0 1 0,1-1 0,0 1 0,-1 0 0,2 0 0,-1 0 0,0 0 0,1 1 0,0-1 0,0 1 0,6-4 0,-2 0 0,0-1 0,12-17 0,-13 17 0,0-1 0,1 1 0,13-11 0,-19 18 0,0 0 0,1 0 0,-1 1 0,1-1 0,-1 1 0,1-1 0,0 1 0,0 0 0,-1 0 0,1 0 0,0 1 0,0-1 0,0 1 0,0-1 0,0 1 0,0 0 0,0 0 0,4 1 0,-4 0 0,-1 0 0,1 0 0,0 0 0,-1 0 0,1 0 0,-1 1 0,0-1 0,1 1 0,-1 0 0,0-1 0,0 1 0,0 0 0,0 0 0,0 0 0,0 1 0,-1-1 0,1 0 0,-1 1 0,0-1 0,1 1 0,-1 0 0,0-1 0,0 1 0,0 4 0,2 4 0,-1 1 0,0-1 0,-1 1 0,-1 18 0,0-20 0,0 0 0,-1-1 0,0 1 0,-3 10 0,3-16 0,-1 0 0,0 0 0,1 0 0,-1 0 0,0-1 0,-1 1 0,1 0 0,-1-1 0,1 0 0,-1 0 0,-6 6 0,-3 0 0,0-1 0,0 0 0,-15 7 0,23-12 0,-1 0 0,1 0 0,-8 7 0,8-6 0,1-1 0,-1 0 0,0 0 0,0 0 0,-6 2 0,-58 23 0,61-26-1365</inkml:trace>
</inkml:ink>
</file>

<file path=ppt/ink/ink1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4.214"/>
    </inkml:context>
    <inkml:brush xml:id="br0">
      <inkml:brushProperty name="width" value="0.05" units="cm"/>
      <inkml:brushProperty name="height" value="0.05" units="cm"/>
    </inkml:brush>
  </inkml:definitions>
  <inkml:trace contextRef="#ctx0" brushRef="#br0">50 0 24575,'0'312'0,"-1"-296"-178,-1-1-1,-3 19 0,1-17 173,-1 28 0,6-9 6,-1-23 0,0 1 0,0-1 0,-1 1 0,-5 18 0,3-11 0,0-1 0,0 1 0,2-1 0,2 31 0,-2 29 0,-7-36 66,5-32 95,1 0 0,-1 12-1,2 112-101,2-72-1483</inkml:trace>
</inkml:ink>
</file>

<file path=ppt/ink/ink1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4.635"/>
    </inkml:context>
    <inkml:brush xml:id="br0">
      <inkml:brushProperty name="width" value="0.05" units="cm"/>
      <inkml:brushProperty name="height" value="0.05" units="cm"/>
    </inkml:brush>
  </inkml:definitions>
  <inkml:trace contextRef="#ctx0" brushRef="#br0">1 98 24575,'0'-2'0,"1"0"0,0 1 0,0-1 0,-1 0 0,1 1 0,0-1 0,1 0 0,-1 1 0,0-1 0,0 1 0,1 0 0,-1-1 0,1 1 0,-1 0 0,4-2 0,4-5 0,-4 4 0,-1 0 0,1 0 0,0 0 0,0 1 0,0-1 0,1 1 0,-1 1 0,1-1 0,-1 1 0,12-4 0,0 3 0,-1 1 0,28-2 0,-25 3 0,43-5 0,23-2 0,137 8 0,-249 7-1365,14-4-5461</inkml:trace>
</inkml:ink>
</file>

<file path=ppt/ink/ink1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4.994"/>
    </inkml:context>
    <inkml:brush xml:id="br0">
      <inkml:brushProperty name="width" value="0.05" units="cm"/>
      <inkml:brushProperty name="height" value="0.05" units="cm"/>
    </inkml:brush>
  </inkml:definitions>
  <inkml:trace contextRef="#ctx0" brushRef="#br0">0 20 24575,'21'-1'0,"0"0"0,38-7 0,-25 3 0,2 2 0,-1 1 0,44 4 0,-10 0 0,60-2-1365,-114 0-5461</inkml:trace>
</inkml:ink>
</file>

<file path=ppt/ink/ink1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6.118"/>
    </inkml:context>
    <inkml:brush xml:id="br0">
      <inkml:brushProperty name="width" value="0.05" units="cm"/>
      <inkml:brushProperty name="height" value="0.05" units="cm"/>
    </inkml:brush>
  </inkml:definitions>
  <inkml:trace contextRef="#ctx0" brushRef="#br0">276 1 24575,'-20'0'0,"1"-1"0,1 2 0,-26 3 0,37-3 0,0 1 0,1 0 0,0 0 0,-1 0 0,1 1 0,0 0 0,0 0 0,1 0 0,-1 1 0,-7 6 0,7-4 0,-1 0 0,1 0 0,1 1 0,-1 0 0,1 0 0,0 0 0,1 1 0,0-1 0,0 1 0,1 0 0,-1 0 0,-2 16 0,1-8 0,2-4 0,0 0 0,0 1 0,-1 20 0,-4 39 0,0 6 0,7-46 0,3 119 0,-2-146 0,1 1 0,0-1 0,0 0 0,0 0 0,1 0 0,0 0 0,0 0 0,0 0 0,0 0 0,1-1 0,0 1 0,0-1 0,0 1 0,6 5 0,-2-4 0,1 0 0,-1 0 0,1-1 0,0 0 0,0-1 0,1 1 0,10 3 0,-8-4 0,0 0 0,0 0 0,0-1 0,0 0 0,0-1 0,19 1 0,41 5 0,3-1 0,-72-7-18,19 1 88,22-3 0,-36 1-282,0 0-1,0-1 1,1 0-1,-2 0 1,1 0-1,12-6 1,-9 2-6614</inkml:trace>
</inkml:ink>
</file>

<file path=ppt/ink/ink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4:28.394"/>
    </inkml:context>
    <inkml:brush xml:id="br0">
      <inkml:brushProperty name="width" value="0.05" units="cm"/>
      <inkml:brushProperty name="height" value="0.05" units="cm"/>
    </inkml:brush>
  </inkml:definitions>
  <inkml:trace contextRef="#ctx0" brushRef="#br0">0 0 24575,'43'2'0,"68"12"0,-69-7 0,74 3 0,263-11-1365</inkml:trace>
</inkml:ink>
</file>

<file path=ppt/ink/ink1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7.036"/>
    </inkml:context>
    <inkml:brush xml:id="br0">
      <inkml:brushProperty name="width" value="0.05" units="cm"/>
      <inkml:brushProperty name="height" value="0.05" units="cm"/>
    </inkml:brush>
  </inkml:definitions>
  <inkml:trace contextRef="#ctx0" brushRef="#br0">1 0 24575,'464'0'0,"-451"1"0,0 0 0,20 5 0,18 2 0,-47-8-90,3 0 145,0 1 1,-1 0-1,10 2 1,-15-3-119,1 0 1,-1 1 0,0-1-1,0 1 1,0-1-1,1 1 1,-1-1 0,0 1-1,0 0 1,0 0 0,0-1-1,0 1 1,0 0 0,0 0-1,0 0 1,0 0-1,0 0 1,-1 0 0,1 1-1,0-1 1,-1 0 0,1 0-1,0 2 1,0 6-6764</inkml:trace>
</inkml:ink>
</file>

<file path=ppt/ink/ink1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7.481"/>
    </inkml:context>
    <inkml:brush xml:id="br0">
      <inkml:brushProperty name="width" value="0.05" units="cm"/>
      <inkml:brushProperty name="height" value="0.05" units="cm"/>
    </inkml:brush>
  </inkml:definitions>
  <inkml:trace contextRef="#ctx0" brushRef="#br0">99 1 24575,'-1'1'0,"1"1"0,-1-1 0,0 1 0,0-1 0,0 0 0,0 0 0,0 1 0,-1-1 0,-1 2 0,-5 5 0,4-3 0,0 1 0,1 0 0,0 0 0,0 1 0,1-1 0,0 0 0,-2 8 0,-6 49 0,5-26 0,-10 66 0,6-30 0,2-8 0,3-35-442,1 0 0,3 39-1,0-68 405,0 14-6788</inkml:trace>
</inkml:ink>
</file>

<file path=ppt/ink/ink1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8.039"/>
    </inkml:context>
    <inkml:brush xml:id="br0">
      <inkml:brushProperty name="width" value="0.05" units="cm"/>
      <inkml:brushProperty name="height" value="0.05" units="cm"/>
    </inkml:brush>
  </inkml:definitions>
  <inkml:trace contextRef="#ctx0" brushRef="#br0">318 0 24575,'3'0'0,"1"0"0,-1 1 0,0-1 0,1 0 0,-1 1 0,1 0 0,-1 0 0,0 0 0,1 0 0,-1 1 0,0-1 0,0 1 0,0 0 0,0 0 0,0 0 0,-1 0 0,1 0 0,3 4 0,0 2 0,0 1 0,-1-1 0,0 1 0,7 17 0,-7-16 0,-1 0 0,2 0 0,-1-1 0,10 13 0,-11-17 0,-1 0 0,1 0 0,-1 1 0,0-1 0,-1 1 0,1 0 0,-1 0 0,-1 0 0,1 0 0,-1 0 0,2 12 0,-2 1 0,-1 0 0,-3 30 0,3-43 0,-1 0 0,-1 1 0,1-1 0,-1 0 0,0 0 0,-1 0 0,1-1 0,-6 9 0,-2 1 0,-19 22 0,4-6 0,19-24 0,-1-1 0,1 0 0,-1 0 0,0-1 0,0 0 0,-1 0 0,0-1 0,-10 5 0,5-3 0,-20 14 0,-101 86 0,117-95 0,-1 0 0,0-1 0,-37 15 0,52-24-170,0 0-1,1 1 0,-1-1 1,1 0-1,-1 1 0,1 0 1,-3 2-1,-3 5-6655</inkml:trace>
</inkml:ink>
</file>

<file path=ppt/ink/ink1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9.126"/>
    </inkml:context>
    <inkml:brush xml:id="br0">
      <inkml:brushProperty name="width" value="0.05" units="cm"/>
      <inkml:brushProperty name="height" value="0.05" units="cm"/>
    </inkml:brush>
  </inkml:definitions>
  <inkml:trace contextRef="#ctx0" brushRef="#br0">0 67 24575,'0'-2'0,"0"0"0,1 0 0,-1 1 0,1-1 0,-1 0 0,1 1 0,0-1 0,-1 0 0,1 1 0,0-1 0,0 1 0,0-1 0,0 1 0,0 0 0,0-1 0,1 1 0,-1 0 0,0 0 0,1 0 0,-1 0 0,1 0 0,-1 0 0,1 0 0,-1 1 0,1-1 0,3 0 0,5-3 0,0 2 0,0-1 0,13-1 0,-16 3 0,17-2 0,11-3 0,56-1 0,571 8-1365,-646-1-5461</inkml:trace>
</inkml:ink>
</file>

<file path=ppt/ink/ink1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29.672"/>
    </inkml:context>
    <inkml:brush xml:id="br0">
      <inkml:brushProperty name="width" value="0.05" units="cm"/>
      <inkml:brushProperty name="height" value="0.05" units="cm"/>
    </inkml:brush>
  </inkml:definitions>
  <inkml:trace contextRef="#ctx0" brushRef="#br0">137 1 24575,'4'0'0,"1"1"0,-1 0 0,1 0 0,-1 1 0,0-1 0,0 1 0,0 0 0,0 0 0,0 1 0,0-1 0,3 4 0,18 9 0,88 34 0,-91-41 0,15 8 0,-14-4 0,-11-6 0,0 0 0,-1 1 0,11 9 0,-14-10 0,-5-4 0,0 0 0,0 1 0,0-1 0,0 1 0,4 5 0,-7-7 0,1 0 0,-1 1 0,1-1 0,-1 0 0,1 0 0,-1 0 0,1 0 0,-1 1 0,0-1 0,0 0 0,0 0 0,0 0 0,0 1 0,0-1 0,0 0 0,0 0 0,0 1 0,-1-1 0,1 0 0,0 0 0,-1 0 0,0 2 0,-2 3 0,0-1 0,0 1 0,0-1 0,-1 0 0,0-1 0,0 1 0,0 0 0,0-1 0,-1 0 0,-5 4 0,0-2 0,1-1 0,-1 1 0,0-2 0,-19 7 0,-51 24 0,51-21 0,15-7 0,-17 12 0,18-10 0,-22 10 0,-81 43 0,109-58 0,1 1 0,0-1 0,-1 2 0,1-1 0,1 1 0,-1 0 0,1 0 0,-9 13 0,14-18-5,0-1 0,-1 1 0,1 0 0,0-1 0,-1 1 0,1-1 0,0 1 0,0 0 0,0-1 0,0 1 0,-1 0 0,1-1 0,0 1 0,0 0 0,0 0 0,1 0 13,-1-1 1,0 0-1,0 0 0,0 1 1,0-1-1,0 0 0,1 0 1,-1 1-1,0-1 0,0 0 1,0 0-1,1 0 0,-1 1 1,0-1-1,0 0 0,1 0 0,-1 0 1,0 0-1,1 0 0,-1 0 1,0 1-1,0-1 0,1 0 1,19-2-1494,-9 0-5341</inkml:trace>
</inkml:ink>
</file>

<file path=ppt/ink/ink1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32.051"/>
    </inkml:context>
    <inkml:brush xml:id="br0">
      <inkml:brushProperty name="width" value="0.05" units="cm"/>
      <inkml:brushProperty name="height" value="0.05" units="cm"/>
    </inkml:brush>
  </inkml:definitions>
  <inkml:trace contextRef="#ctx0" brushRef="#br0">1 413 24575,'0'4'0,"0"0"0,0-1 0,1 1 0,-1 0 0,1-1 0,0 1 0,0 0 0,0-1 0,1 1 0,-1-1 0,1 0 0,0 1 0,0-1 0,0 0 0,4 4 0,-2-3 0,1 0 0,-1 0 0,1 0 0,0-1 0,0 0 0,1 0 0,-1 0 0,11 4 0,-1-2 0,0-1 0,0-1 0,0 0 0,30 2 0,64-6 0,-43 0 0,-59 1 0,0 0 0,0-1 0,-1 1 0,1-1 0,0-1 0,8-2 0,-14 4 0,0-1 0,1 1 0,-1-1 0,0 0 0,1 1 0,-1-1 0,0 0 0,0 0 0,0 0 0,0 0 0,0 0 0,0 0 0,0 0 0,0 0 0,0-1 0,-1 1 0,1 0 0,0-1 0,-1 1 0,1 0 0,-1-1 0,1 1 0,-1 0 0,0-1 0,1 1 0,-1-1 0,0 1 0,0-1 0,0 1 0,0-1 0,-1 1 0,1-1 0,0 1 0,0 0 0,-1-1 0,0-1 0,0 2 0,1-1 0,-1 0 0,0 0 0,0 1 0,0-1 0,0 0 0,-1 1 0,1-1 0,0 1 0,-1-1 0,1 1 0,-1 0 0,1 0 0,-1 0 0,0 0 0,1 0 0,-1 0 0,0 0 0,0 0 0,1 1 0,-1-1 0,0 0 0,0 1 0,0 0 0,-3-1 0,-6 0 0,-1 0 0,1 1 0,-14 1 0,10 0 0,-4-1 0,12 0 0,1 0 0,-1 0 0,0 0 0,0 1 0,1 0 0,-1 0 0,0 0 0,1 1 0,-1 0 0,1 1 0,-9 4 0,3 0 0,1 1 0,0 1 0,0 0 0,0 1 0,1 0 0,-11 15 0,18-19 0,-1 0 0,1 1 0,0 0 0,0 0 0,1-1 0,0 2 0,0-1 0,-1 13 0,1 6 0,2 29 0,0-41 0,0-8 0,0 0 0,1 0 0,-1-1 0,1 1 0,1 0 0,-1 0 0,1 0 0,5 10 0,-6-13 0,1 0 0,1 0 0,-1 1 0,0-2 0,1 1 0,-1 0 0,1 0 0,0-1 0,0 1 0,0-1 0,0 0 0,1 0 0,-1 0 0,1-1 0,3 2 0,13 4 0,0-2 0,0-1 0,0 0 0,1-1 0,0-1 0,-1-2 0,1 0 0,30-3 0,-39 1 0,-1 0 0,0-1 0,0 0 0,18-7 0,-23 7 0,0 1 0,0-1 0,-1 0 0,0-1 0,1 1 0,-1-1 0,0 0 0,-1-1 0,9-8 0,-6 4 0,0 1 0,1 0 0,0 1 0,1 0 0,15-10 0,-11 8 0,23-21 0,-29 24 0,-1-1 0,-1 0 0,1 0 0,-1 0 0,0-1 0,5-12 0,-4 9 0,0 1 0,1 0 0,10-12 0,-11 15 0,0 0 0,0-1 0,-1 0 0,0 0 0,7-17 0,-10 21 0,0 4 0,0 10 0,-2 21 0,0-28 0,-1 326 0,2-354 0,2 0 0,1 1 0,10-35 0,-7 32 0,0-4 0,17-41 0,-21 64 0,1 0 0,1 1 0,-1-1 0,1 1 0,1 0 0,-1 0 0,1 1 0,0 0 0,1 0 0,7-6 0,-13 12 0,-1-1 0,0 1 0,1 0 0,-1-1 0,1 1 0,-1 0 0,0 0 0,1 0 0,-1 0 0,1-1 0,-1 1 0,0 0 0,1 0 0,-1 0 0,1 0 0,-1 0 0,1 0 0,-1 0 0,1 0 0,-1 0 0,0 0 0,1 0 0,-1 1 0,1-1 0,-1 0 0,0 0 0,1 0 0,-1 0 0,1 1 0,0 0 0,0 0 0,-1 0 0,1 0 0,0 0 0,-1 0 0,1 0 0,-1 0 0,0 0 0,1 0 0,-1 0 0,1 2 0,1 33 0,-2-32 0,-2 59 0,2 47 0,5-88 0,-5-22 0,0 0 0,0 1 0,0-1 0,1 0 0,-1 0 0,0 1 0,0-1 0,0 0 0,0 1 0,0-1 0,0 0 0,1 0 0,-1 1 0,0-1 0,0 0 0,0 0 0,1 1 0,-1-1 0,0 0 0,0 0 0,1 0 0,-1 0 0,0 1 0,0-1 0,1 0 0,-1 0 0,0 0 0,1 0 0,-1 0 0,0 0 0,0 0 0,1 0 0,-1 0 0,0 0 0,1 0 0,-1 0 0,0 0 0,1 0 0,-1 0 0,0 0 0,1 0 0,-1 0 0,0 0 0,0 0 0,1 0 0,-1-1 0,0 1 0,0 0 0,1 0 0,-1 0 0,0 0 0,0-1 0,1 1 0,-1 0 0,0 0 0,0-1 0,0 1 0,1 0 0,-1 0 0,0-1 0,0 1 0,40-67 0,28-32 0,-65 95 0,13-18 0,-15 21 0,0 0 0,0 0 0,0 0 0,0 0 0,0 1 0,0-1 0,0 0 0,0 0 0,1 0 0,-1 1 0,0-1 0,1 1 0,-1-1 0,3 0 0,-4 2 0,1-1 0,0 0 0,-1 0 0,1 1 0,0-1 0,-1 0 0,1 1 0,-1-1 0,1 1 0,-1-1 0,1 1 0,-1-1 0,1 1 0,-1-1 0,1 1 0,-1 0 0,0-1 0,1 1 0,-1 0 0,0-1 0,1 1 0,-1 0 0,0-1 0,0 1 0,0 0 0,0-1 0,0 1 0,0 1 0,3 24 0,-3-23 0,-1 82 0,1 18 0,1-92 0,1-1 0,3 13 0,-5-20 0,1 0 0,0-1 0,0 1 0,0 0 0,0-1 0,1 1 0,-1-1 0,1 1 0,-1-1 0,1 0 0,0 0 0,3 3 0,-5-4 0,1-1 0,-1 0 0,1 0 0,0 0 0,-1 0 0,1 1 0,0-1 0,-1 0 0,1 0 0,-1 0 0,1 0 0,0 0 0,-1-1 0,1 1 0,-1 0 0,1 0 0,0 0 0,-1 0 0,1-1 0,-1 1 0,1 0 0,-1-1 0,1 1 0,-1 0 0,1-1 0,-1 1 0,1-1 0,-1 1 0,1 0 0,-1-1 0,0 1 0,1-1 0,-1 1 0,0-1 0,1 0 0,-1 0 0,11-23 0,2-51 0,2-12 0,-10 52 0,0-12 0,5-24 0,6-40 0,-12 91-314,0-23-1,-3 24 172,7-29-1,-2 19 123,-4 15 21,1 1 1,5-15-1,13-37 886,-16 46-878,1 0 1,0 1-1,2-1 0,0 1 1,12-20-1,-19 38-8,-1-1 0,1 0 0,-1 0 0,1 0 0,-1 1 0,1-1 0,0 0 0,-1 1 0,1-1 0,0 1 0,-1-1 0,1 0 0,0 1 0,0 0 0,0-1 0,0 1 0,-1-1 0,1 1 0,0 0 0,0 0 0,1-1 0,-1 2 0,0-1 0,0 0 0,0 0 0,0 1 0,-1-1 0,1 0 0,0 1 0,0-1 0,0 1 0,-1-1 0,1 1 0,0-1 0,0 1 0,-1 0 0,1-1 0,-1 1 0,2 1 0,2 4 0,0 1 0,-1 0 0,0-1 0,4 10 0,-4-8 0,8 24 0,0 0 0,-3 0 0,7 44 0,-5-29 0,-6-28 0,0 1 0,1 21 0,-4 155 0,-3-96 0,1-87 0,0 1 0,-1-1 0,-1 0 0,-4 13 0,4-14 0,2-12 0,1 0 0,0 1 0,0-1 0,0 0 0,0 1 0,-1-1 0,1 0 0,0 1 0,0-1 0,0 0 0,0 1 0,0-1 0,0 0 0,0 1 0,0-1 0,0 0 0,0 1 0,0-1 0,0 0 0,0 1 0,0-1 0,0 0 0,1 1 0,-1-1 0,0 0 0,0 1 0,0-1 0,1 1 0,7-7 0,14-22 0,-18 23 0,1-1 0,1 0 0,0 0 0,1 1 0,-1 0 0,1 0 0,8-4 0,-6 4 0,-1-1 0,-1 1 0,1-1 0,7-8 0,-13 12 0,0 0 0,-1 0 0,2-1 0,-1 1 0,0 0 0,0 0 0,1 1 0,-1-1 0,1 0 0,-1 1 0,5-2 0,-7 3 0,1 0 0,-1 0 0,0 0 0,0 0 0,1 0 0,-1 0 0,0 1 0,1-1 0,-1 0 0,0 0 0,1 0 0,-1 0 0,0 1 0,0-1 0,1 0 0,-1 0 0,0 1 0,0-1 0,0 0 0,1 0 0,-1 1 0,0-1 0,0 0 0,0 1 0,0-1 0,0 0 0,0 1 0,1-1 0,-1 0 0,0 1 0,0-1 0,0 0 0,0 1 0,0-1 0,0 0 0,0 0 0,0 1 0,-1-1 0,1 0 0,0 1 0,0-1 0,0 1 0,-3 21 0,3-17 0,0-4 0,-1 4 0,0 0 0,1 1 0,0-1 0,0 0 0,0 0 0,2 6 0,-2-10 0,1 1 0,-1-1 0,1 1 0,0-1 0,-1 0 0,1 0 0,0 1 0,0-1 0,0 0 0,0 0 0,0 0 0,0 0 0,0 0 0,0 0 0,0 0 0,1 0 0,-1-1 0,0 1 0,0 0 0,1-1 0,-1 1 0,1-1 0,-1 1 0,0-1 0,1 0 0,1 1 0,12 0 0,-1 1 0,1-2 0,-1 0 0,1-1 0,-1 0 0,1-2 0,-1 1 0,0-2 0,0 0 0,0 0 0,-1-1 0,17-9 0,-10 4 0,0-2 0,-1 0 0,0-1 0,-1-2 0,0 1 0,31-35 0,-48 48 0,0-1 0,0 1 0,0 0 0,0-1 0,0 1 0,0-1 0,0 1 0,0-1 0,-1 1 0,1-1 0,0 0 0,-1 1 0,1-3 0,-1 3 0,0 1 0,0 0 0,0-1 0,0 1 0,-1-1 0,1 1 0,0-1 0,0 1 0,0-1 0,0 1 0,-1 0 0,1-1 0,0 1 0,0-1 0,-1 1 0,1 0 0,0-1 0,-1 1 0,1 0 0,-1-1 0,0 0 0,0 1 0,0-1 0,-1 1 0,1-1 0,0 1 0,0-1 0,-1 1 0,1 0 0,-3-1 0,-5 0 0,0 1 0,0-1 0,0 1 0,0 1 0,0 0 0,-17 4 0,23-4 0,-1 0 0,1 0 0,0 0 0,-1 1 0,1 0 0,0-1 0,0 1 0,0 0 0,0 1 0,0-1 0,1 0 0,-1 1 0,1 0 0,-1-1 0,1 1 0,0 0 0,0 0 0,0 0 0,0 1 0,-1 3 0,0 3 0,0 0 0,1 0 0,0 1 0,0-1 0,1 14 0,2 55 0,1-29 0,-2-45 0,1 0 0,-1 0 0,1 0 0,0 0 0,0 0 0,1-1 0,-1 1 0,1 0 0,0-1 0,3 5 0,2 2 0,0 0 0,16 15 0,-18-21-85,1-1 0,-1 1-1,1-2 1,0 1 0,0-1-1,0 1 1,1-2 0,-1 1-1,1-1 1,0 0 0,-1 0-1,1-1 1,0 0 0,0 0-1,8 0 1,-1-1-6741</inkml:trace>
</inkml:ink>
</file>

<file path=ppt/ink/ink1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
    </inkml:context>
    <inkml:brush xml:id="br0">
      <inkml:brushProperty name="width" value="0.05" units="cm"/>
      <inkml:brushProperty name="height" value="0.05" units="cm"/>
    </inkml:brush>
  </inkml:definitions>
  <inkml:trace contextRef="#ctx0" brushRef="#br0">1 0 24575,'1479'0'-8395,"0"0"3312,1479 0 1850,60 0 4257,-318 0-1581,-711 0 418,-1561 30 394,-78-1 33,252-8-218,-329-15 233,17 1 27,-79 23 1042,-139-17-567,96 6 1,-42-20 548,-73 0-162,0 1 1,82 12-1,93 7 5912,-679-20-9711,420 1-2858</inkml:trace>
</inkml:ink>
</file>

<file path=ppt/ink/ink1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1"/>
    </inkml:context>
    <inkml:brush xml:id="br0">
      <inkml:brushProperty name="width" value="0.05" units="cm"/>
      <inkml:brushProperty name="height" value="0.05" units="cm"/>
    </inkml:brush>
  </inkml:definitions>
  <inkml:trace contextRef="#ctx0" brushRef="#br0">2 617 24575,'0'1'0,"0"0"0,0 0 0,1 0 0,-1 0 0,1 0 0,-1 0 0,1 0 0,-1 0 0,1 0 0,0 0 0,-1 0 0,1 0 0,0 0 0,0-1 0,0 1 0,0 0 0,0 0 0,0-1 0,-1 1 0,1-1 0,1 1 0,-1-1 0,0 1 0,0-1 0,0 0 0,0 0 0,2 1 0,35 5 0,-33-6 0,382 6-682,-212-9 476,869 3-5730,-771-14 4098,-12-1 1885,660 13-5277,-470 3 3493,-48-30 1845,-123 4-46,221 15-322,-22 1 15,-60-2 131,-59 2 23,83-26-113,-169 10 147,102 2 57,139-11 0,385-21 0,-642 43 0,121-17 0,-36 2 0,422-10 0,-436 11 0,63-3 0,-135 18 31,410-13 106,-182-7-150,-62 1 157,-58 17-148,407-7 563,-201-10 1647,-133 2-2075,507 24 910,-498 7 1327,-182-3 1248,-233 0-5640</inkml:trace>
</inkml:ink>
</file>

<file path=ppt/ink/ink1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2"/>
    </inkml:context>
    <inkml:brush xml:id="br0">
      <inkml:brushProperty name="width" value="0.05" units="cm"/>
      <inkml:brushProperty name="height" value="0.05" units="cm"/>
    </inkml:brush>
  </inkml:definitions>
  <inkml:trace contextRef="#ctx0" brushRef="#br0">1 94 24575,'339'0'-940,"-320"-1"940,-1-1 0,1-2 0,0 1 0,-1-2 0,25-9 0,-22 6 0,1 2 0,-1 0 0,35-4 0,330 6-1784,-199 7 1900,213-21-2170,-148 2-883,125 17 2714,-165 1-1820,2356-1-1733,-1358-1 3683,-447 15-416,-119-1 291,217-15-544,278 4-398,-706 11 1160,124 2 0,-59-19 213,311 7 231,-441 24-434,20 1 298,249-25-802,168 6 496,469 10 115,-839 12 1198,-21-1-87,798-34 7417,-1179 3-12241</inkml:trace>
</inkml:ink>
</file>

<file path=ppt/ink/ink1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3"/>
    </inkml:context>
    <inkml:brush xml:id="br0">
      <inkml:brushProperty name="width" value="0.05" units="cm"/>
      <inkml:brushProperty name="height" value="0.05" units="cm"/>
    </inkml:brush>
  </inkml:definitions>
  <inkml:trace contextRef="#ctx0" brushRef="#br0">0 1 24575,'10'1'0,"0"0"0,-1 1 0,1 0 0,16 6 0,9 2 0,22 3 0,-1-3 0,114 5 0,-117-14-302,104 16 0,-66-7-18,0-4 1,125-7-1,-72-1 119,5027 2-13261,-4779-30 13878,-99 3-298,780 18-1857,-615 12 2120,1561-3-326,-1569 15 48,-64 0-117,-12-12 126,503 14 298,-196-6-410,-271-8 0,-47 12 341,97 0 146,659-16 2376,-1043 5-2518,130 22 0,17 3 141,280-25 1276,-260-7-1171,286 3 6960,-516 0-7475,-1 1 1,1 0 0,0 1-1,-1 0 1,0 0 0,0 2 0,22 8-1,-34-9-76,-7-1 0,-11 0 0,-114-2-1365,97 0-5461</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2.518"/>
    </inkml:context>
    <inkml:brush xml:id="br0">
      <inkml:brushProperty name="width" value="0.05" units="cm"/>
      <inkml:brushProperty name="height" value="0.05" units="cm"/>
    </inkml:brush>
  </inkml:definitions>
  <inkml:trace contextRef="#ctx0" brushRef="#br0">1 325 24575,'0'1'0,"0"-1"0,0 1 0,0-1 0,1 1 0,-1-1 0,0 1 0,1 0 0,-1-1 0,0 1 0,1-1 0,-1 0 0,0 1 0,1-1 0,-1 1 0,1-1 0,-1 0 0,1 1 0,-1-1 0,1 0 0,-1 1 0,1-1 0,-1 0 0,1 0 0,-1 1 0,1-1 0,0 0 0,0 0 0,19 3 0,-17-3 0,201 3-682,-112-4 476,458 1-5730,-406-8 4098,-7 0 1885,349 7-5277,-249 2 3493,-25-16 1845,-64 1-46,116 9-322,-12 1 15,-31-2 131,-31 1 23,43-13-113,-88 5 147,53 0 57,73-5 0,203-11 0,-338 23 0,64-9 0,-20 1 0,223-6 0,-229 7 0,32-3 0,-70 10 31,215-6 106,-95-5-150,-34 1 157,-29 10-148,214-5 563,-107-4 1647,-69 0-2075,267 13 910,-262 3 1327,-97-1 1248,-122 0-5640</inkml:trace>
</inkml:ink>
</file>

<file path=ppt/ink/ink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4:28.788"/>
    </inkml:context>
    <inkml:brush xml:id="br0">
      <inkml:brushProperty name="width" value="0.05" units="cm"/>
      <inkml:brushProperty name="height" value="0.05" units="cm"/>
    </inkml:brush>
  </inkml:definitions>
  <inkml:trace contextRef="#ctx0" brushRef="#br0">50 1 24575,'1'57'0,"-3"63"0,-11-27 0,4-41 0,5-38 0,-2 30 0,-2 17 108,4-41-844,0 27-1,3-29-6089</inkml:trace>
</inkml:ink>
</file>

<file path=ppt/ink/ink2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4"/>
    </inkml:context>
    <inkml:brush xml:id="br0">
      <inkml:brushProperty name="width" value="0.05" units="cm"/>
      <inkml:brushProperty name="height" value="0.05" units="cm"/>
    </inkml:brush>
  </inkml:definitions>
  <inkml:trace contextRef="#ctx0" brushRef="#br0">0 343 24575,'46'0'0,"1"-2"0,84-14 0,300-47-370,-383 57-8,117-1-535,-123 7 586,0-1 1,0-2-1,76-16 1,-60 6 326,1 2 0,116-5 0,123 17 0,-123 2 0,24-3-751,778-13-8243,551-7 6399,-1157 20 3165,102-30-1306,-32-1 702,24 31 367,305-11-997,548-9 565,-905 22-162,125-34 116,-50 0 430,705 30-70,-551 5-174,3720-3 8282,-4314 2-7933,69 13 0,32 1 957,16 3 361,-91-8-714,7 8-700,-60-13-6129</inkml:trace>
</inkml:ink>
</file>

<file path=ppt/ink/ink2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5"/>
    </inkml:context>
    <inkml:brush xml:id="br0">
      <inkml:brushProperty name="width" value="0.05" units="cm"/>
      <inkml:brushProperty name="height" value="0.05" units="cm"/>
    </inkml:brush>
  </inkml:definitions>
  <inkml:trace contextRef="#ctx0" brushRef="#br0">1 1 24575,'0'1114'-1603,"0"-636"-3882,4-389 4061,21 117-1,0-4-202,-16 412 1017,-12-363 452,3-164 132,18 859-1343,-3 121 355,-18-668 1425,3-349-411,-1 75 0,27 220 0,23 281 132,-40-424-309,20 290 327,-24-426-22,27 229 1203,37 290-222,-39-217-1109,-17-236 988,3 47 577,0 43-542,1 31 216,-18 11 5506,2-359-6637,-3-122-119,-3 181-1354,-2 6-5461</inkml:trace>
</inkml:ink>
</file>

<file path=ppt/ink/ink2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6"/>
    </inkml:context>
    <inkml:brush xml:id="br0">
      <inkml:brushProperty name="width" value="0.05" units="cm"/>
      <inkml:brushProperty name="height" value="0.05" units="cm"/>
    </inkml:brush>
  </inkml:definitions>
  <inkml:trace contextRef="#ctx0" brushRef="#br0">1 1 24575,'0'2966'-9742,"3"-2904"9742,3 0 0,14 65 0,7 60 0,11 407-1324,-11-187 1314,3-166 22,-1-30-176,8 370-427,39-21 2491,-1 10-1607,-66-453-119,39 198 0,-19-225-174,-20-66 0,-1 0 0,8 40 0,48 288 1082,-31-211 2656,-4-13 71,-26-220-3160,-4-242-2014,1 299-5461</inkml:trace>
</inkml:ink>
</file>

<file path=ppt/ink/ink2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7"/>
    </inkml:context>
    <inkml:brush xml:id="br0">
      <inkml:brushProperty name="width" value="0.05" units="cm"/>
      <inkml:brushProperty name="height" value="0.05" units="cm"/>
    </inkml:brush>
  </inkml:definitions>
  <inkml:trace contextRef="#ctx0" brushRef="#br0">1 0 24575,'3'1'0,"0"0"0,1-1 0,-1 1 0,0 0 0,0 1 0,0-1 0,0 1 0,0-1 0,0 1 0,-1 0 0,1 0 0,0 0 0,-1 0 0,0 1 0,1-1 0,-1 1 0,0-1 0,0 1 0,0 0 0,-1 0 0,1 0 0,-1 0 0,2 5 0,3 4 0,-1 1 0,-1 0 0,0 0 0,2 20 0,2 63 13,3 16-207,18 121-547,-16-110 576,4 23-117,59 417-2057,-9-267 2339,34 388-6426,-25-237 5974,16 319 531,-60-420-2580,-25-276 2254,53 671-1302,-29-385 1486,0 27 151,-29 912 2051,-5-600-628,3 169 364,0-290 2999,-1-564-4846,0 0 1,-1 1-1,0-1 1,-1 0-1,0-1 1,0 1-1,-1 0 0,-5 8 1,3-5 274,0 0 1,2 0-1,-7 23 1,9-17-269,-8 32-99,10-48 107,-1-1-1,0 1 1,0 0-1,0-1 1,0 1-1,0 0 1,-1-1 0,1 0-1,-1 1 1,1-1-1,-1 0 1,0 0-1,-3 3 1,4-4-17,1-1 0,-1 0 0,0 0 0,1 0 0,-1 0 0,0 1 0,1-1 0,-1 0 1,1 0-1,-1 0 0,0-1 0,1 1 0,-1 0 0,0 0 0,1 0 0,-1 0 0,1-1 0,-1 1 0,0 0 0,1 0 0,-1-1 0,1 1 1,-1 0-1,1-1 0,-1 1 0,1-1 0,-1 1 0,1-1 0,0 1 0,-1-1 0,1 1 0,0-1 0,-1 1 0,1-1 0,0 1 1,-1-1-1,1 0 0,0 1 0,0-1 0,0 0 0,0 0 0,-9-28 376,2-22-331,3 0 1,1 0-1,7-76 0,0 15-892,-4-571-314,0 637-4539</inkml:trace>
</inkml:ink>
</file>

<file path=ppt/ink/ink2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8"/>
    </inkml:context>
    <inkml:brush xml:id="br0">
      <inkml:brushProperty name="width" value="0.05" units="cm"/>
      <inkml:brushProperty name="height" value="0.05" units="cm"/>
    </inkml:brush>
  </inkml:definitions>
  <inkml:trace contextRef="#ctx0" brushRef="#br0">2 2 24575,'3'57'-181,"2"0"1,21 87-1,-10-62 88,28 188-1225,39 196-1690,2 48 356,-63-351 267,37 362 260,-36-295 1820,17 52-284,7 81-276,-4 28 803,-3-42 8,9 77-252,-1-7 4,-2-29 177,7 130 5,-17 140 1825,0-325-1901,-6-84 111,-16-74 336,23 184 475,44 192-559,-32-274 832,-7-55-833,3 89 712,-3-127-507,-23-114-106,11 92 1,6 133 3395,-23-212-2992,3 40 520,14 121 571,-11-103-554,-6-55-451,-14-241-638,3 67-136,-2-657-3513,0 707-1127</inkml:trace>
</inkml:ink>
</file>

<file path=ppt/ink/ink2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9"/>
    </inkml:context>
    <inkml:brush xml:id="br0">
      <inkml:brushProperty name="width" value="0.05" units="cm"/>
      <inkml:brushProperty name="height" value="0.05" units="cm"/>
    </inkml:brush>
  </inkml:definitions>
  <inkml:trace contextRef="#ctx0" brushRef="#br0">1 1 24575,'0'399'403,"0"199"-4414,0-100 495,16-235 3656,-1-21-1799,-17 188 935,4 159-466,12-338 1015,2 86-36,-18-56-1574,5 181 287,24-225 1377,-1-24 17,-17 536 214,-12-429-5,22 291-38,-6 59-67,-12-213 0,14-229 772,0 46 682,9 187-1172,13-13 760,-35-418-841,12 110-201,2 58 0,0-12 1866,-1 9 3931,-15-188-5654,2 48 924,-2-51-997,0-1-1,0 1 0,1-1 1,0 1-1,0-1 1,0 1-1,0-1 0,0 0 1,1 1-1,-1-1 1,1 0-1,2 3 1,-3-6-68,-1 0 1,1 0 0,-1 0 0,1 0 0,-1 0 0,1 0 0,-1-1 0,1 1 0,-1 0 0,1 0 0,-1 0 0,1 0 0,-1-1 0,1 1 0,-1 0 0,1-1 0,-1 1 0,0 0 0,1-1 0,-1 1 0,1 0 0,-1-1 0,0 1 0,1-1 0,-1 1 0,0-1-1,0 1 1,1-1 0,-1 1 0,0-1 0,0 0 0,10-17 85,-4 0-165,-1-1 0,-1 0 0,0 0 0,-1 0 0,0-29 0,5-36-199,1 32 266,-7 30 0,2 1 0,0-1-1,2 1 1,12-34 0,-5 26-1145,-2 1-4622</inkml:trace>
</inkml:ink>
</file>

<file path=ppt/ink/ink2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0"/>
    </inkml:context>
    <inkml:brush xml:id="br0">
      <inkml:brushProperty name="width" value="0.05" units="cm"/>
      <inkml:brushProperty name="height" value="0.05" units="cm"/>
    </inkml:brush>
  </inkml:definitions>
  <inkml:trace contextRef="#ctx0" brushRef="#br0">0 1 24575,'1'656'-1665,"-2"-333"-1606,17-89 1856,-1-18 841,0 1-839,-1-39 1495,20 113-1772,-4-56 1448,-11 32 228,20 201-1579,-2-220 1329,2 30-213,-29-169 422,26 193 80,52 394-903,-54-360-2,10 80 700,34 263-665,-54-493 852,16 102-151,8 72 805,-9-50-134,-11-154-97,10 73 340,47 509 2660,-52-558-3430,1 12 0,-18-73 259,4 75 1309,-4-53-1149,-9-95-293,2 53 0,-6-30-126,12 70 0,-7-55 3317,-4 96 0,-4-144-2781,-6-87-1901,0 22-5461</inkml:trace>
</inkml:ink>
</file>

<file path=ppt/ink/ink2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1"/>
    </inkml:context>
    <inkml:brush xml:id="br0">
      <inkml:brushProperty name="width" value="0.05" units="cm"/>
      <inkml:brushProperty name="height" value="0.05" units="cm"/>
    </inkml:brush>
  </inkml:definitions>
  <inkml:trace contextRef="#ctx0" brushRef="#br0">773 61 24575,'-1'-3'0,"1"1"0,0-1 0,-1 0 0,0 1 0,0-1 0,1 1 0,-1-1 0,-1 1 0,1-1 0,0 1 0,-1 0 0,1-1 0,-1 1 0,0 0 0,1 0 0,-1 0 0,0 1 0,0-1 0,-1 0 0,1 1 0,0-1 0,0 1 0,-1 0 0,1-1 0,-1 1 0,1 0 0,-1 1 0,1-1 0,-1 0 0,0 1 0,1 0 0,-1-1 0,-3 1 0,-6-1 0,0 0 0,-1 1 0,1 1 0,0-1 0,0 2 0,-13 3 0,14-2 0,0 0 0,0 2 0,0-1 0,1 1 0,-1 1 0,1 0 0,1 0 0,-1 1 0,1 0 0,-14 15 0,-2 5 0,3 1 0,-23 34 0,0 0 0,15-17 0,1 1 0,3 1 0,2 1 0,2 2 0,-32 102 0,-20 35 0,63-158 0,0 0 0,3 1 0,0-1 0,1 2 0,-3 45 0,-4 10 0,8-55 0,1 0 0,-1 32 0,5-27 0,0-3 0,1-1 0,4 33 0,-2-55 0,0-1 0,0 1 0,0-1 0,1 1 0,1-1 0,-1 0 0,2 0 0,-1 0 0,1-1 0,0 0 0,7 8 0,-2-4 0,1-1 0,0 0 0,0-1 0,1 0 0,1 0 0,-1-2 0,2 0 0,-1 0 0,1-1 0,22 8 0,-12-8 0,0-1 0,1-1 0,-1-1 0,1-1 0,45-1 0,-41-2 0,0-2 0,0 0 0,54-13 0,-65 9 0,0 0 0,-1 0 0,1-2 0,-2 0 0,1-1 0,-1-1 0,18-13 0,248-171 0,-256 178 0,18-10 0,-1-2 0,57-49 0,-93 70 0,87-71 0,-77 63 0,-1-1 0,0 0 0,-1-1 0,-1-1 0,0 0 0,-2-1 0,11-21 0,21-28 0,-26 43 0,-2 0 0,0-1 0,-1 0 0,-2-2 0,-1 1 0,-1-1 0,-1-1 0,-2 0 0,-1-1 0,-1 1 0,-2-1 0,2-54 0,-8-198 0,2 275 0,-1 1 0,1-1 0,-1 1 0,-1 0 0,1 0 0,-1-1 0,0 1 0,0 0 0,-1 0 0,0 1 0,0-1 0,0 1 0,-1-1 0,-5-6 0,1 4 0,0 0 0,0 0 0,-1 1 0,0 0 0,-1 1 0,1-1 0,-17-6 0,1 2 0,0 2 0,-1 0 0,0 2 0,0 0 0,-1 2 0,-31-1 0,18 2 0,-1 2 0,1 2 0,-46 6 0,68-2 0,1 2 0,1 0 0,-1 1 0,1 1 0,0 0 0,-19 14 0,-32 16 0,36-23 0,0 2 0,2 1 0,0 1 0,1 1 0,1 2 0,-33 34 0,-28 26 0,57-55 0,1 1 0,1 2 0,-37 49 0,52-62 0,0-1 0,-1 0 0,-32 27 0,36-35 0,0 1 0,0 0 0,1 1 0,0 0 0,1 1 0,0 0 0,0 0 0,2 1 0,-1 0 0,1 1 0,1-1 0,-5 16 0,9-21 0,0 0 0,0 0 0,1 1 0,0-1 0,0 1 0,1-1 0,0 1 0,0-1 0,2 10 0,-1-14 0,-1-1 0,1 1 0,1 0 0,-1-1 0,0 1 0,0-1 0,1 0 0,0 1 0,-1-1 0,1 0 0,0 0 0,0 0 0,0 0 0,0 0 0,1 0 0,-1-1 0,0 1 0,1-1 0,-1 0 0,1 1 0,-1-1 0,1 0 0,0-1 0,0 1 0,-1 0 0,1-1 0,3 1 0,39 3 0,0-1 0,84-8 0,-21 1 0,77 6 5,150-5-806,-251-11 537,-61 9 244,43-5 1,143-9 177,-182 15 71,-1-1 0,0-1 0,42-16 0,-32 9-206,30-13-20,-62 24-3,0 0 0,-1 0 0,1 0 0,-1 0 0,0-1 0,0 1 0,0-1 0,0 0-1,0 0 1,0 0 0,-1-1 0,1 1 0,2-5 0,-5 6-47,1 0 0,-1 0 0,0 0 0,0 0 0,0 0 0,0 0 0,0 0 0,0 0 0,0 0-1,0 0 1,-1 0 0,1 0 0,-1 0 0,0 0 0,1 0 0,-1 1 0,0-1 0,0 0 0,0 0 0,-1 1 0,1-1 0,0 1-1,0-1 1,-1 1 0,1-1 0,-1 1 0,1 0 0,-4-2 0,-14-10-6779</inkml:trace>
</inkml:ink>
</file>

<file path=ppt/ink/ink2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2"/>
    </inkml:context>
    <inkml:brush xml:id="br0">
      <inkml:brushProperty name="width" value="0.05" units="cm"/>
      <inkml:brushProperty name="height" value="0.05" units="cm"/>
    </inkml:brush>
  </inkml:definitions>
  <inkml:trace contextRef="#ctx0" brushRef="#br0">1292 217 24575,'-70'-78'0,"68"77"0,-10-12 0,-1 2 0,-1 0 0,0 0 0,0 1 0,-1 1 0,0 1 0,-1 0 0,0 1 0,-21-7 0,1 5 0,0 1 0,-1 1 0,0 2 0,-58 0 0,-1 4 0,-122 5 0,206-3 0,1 1 0,-1 1 0,0 0 0,1 1 0,0 0 0,0 1 0,0 0 0,0 1 0,1 0 0,0 0 0,-9 8 0,-7 8 0,1 0 0,-38 44 0,44-39 0,0 1 0,2 0 0,1 1 0,1 1 0,2 1 0,-18 58 0,19-49 2,5-17-290,-18 40 1,13-37 218,2-1-1,1 1 1,0 1 0,2 0 0,2 0 0,-4 31 0,3 165-362,7-162 404,-3 18 189,1-35 87,6 79-1,-2-110-237,0 1 1,1-1-1,1 1 0,0-1 0,1-1 0,0 1 0,1-1 0,0 0 0,11 13 1,16 17 354,40 39 1,-47-53-356,-15-16-11,0-1 0,2-1 0,-1 0 0,1-1 0,1 0 0,-1-1 0,1-1 0,1 0 0,0-1 0,-1-1 0,2-1 0,18 4 0,13-1 0,0-1 0,92-2 0,-66-4 0,-9 0 0,121-14 0,-165 11 0,0-2 0,0 0 0,-1-1 0,0-2 0,0 0 0,-1 0 0,0-2 0,-1-1 0,32-23 0,42-27 0,-70 48 0,-1 0 0,0-1 0,-1-2 0,29-27 0,-37 26 0,0-1 0,0 0 0,-2-1 0,0 0 0,-1 0 0,10-35 0,18-38 0,-28 74 0,-1-1 0,-2 0 0,0 0 0,7-36 0,0-83 0,-12 131 0,12-110 0,1-47 0,-14 20-1365,0 116-5461</inkml:trace>
</inkml:ink>
</file>

<file path=ppt/ink/ink2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3"/>
    </inkml:context>
    <inkml:brush xml:id="br0">
      <inkml:brushProperty name="width" value="0.05" units="cm"/>
      <inkml:brushProperty name="height" value="0.05" units="cm"/>
    </inkml:brush>
  </inkml:definitions>
  <inkml:trace contextRef="#ctx0" brushRef="#br0">374 1 24575,'-3'0'0,"-1"1"0,1-1 0,0 1 0,0 0 0,0 0 0,0 0 0,0 0 0,0 1 0,0-1 0,0 1 0,1-1 0,-1 1 0,0 0 0,1 0 0,0 0 0,-1 1 0,1-1 0,0 0 0,0 1 0,0 0 0,1-1 0,-1 1 0,-2 5 0,-3 7 0,1 0 0,0 1 0,-4 22 0,5-20 0,-27 138 0,19-83 0,-7 44 0,-13 60 0,25-133-146,1 0 0,3 0 0,2 60 1,1-48-285,-9 72 0,-4 3-196,7 262 0,10-217 504,-3 591 122,-2-749-15,0 0-1,-1-1 0,0 1 1,-2-1-1,-10 27 1,8-23 280,0-1 1,1 1-1,-3 31 0,6 36-32,3-64-243,0 0 0,-2 0 1,-8 45-1,3-30 301,1 1 0,2-1 0,3 80 1,-1 15 198,-12-52-490,9-60 0,-5 42 0,9-41 64,-1-1-350,1 0 0,1 0 1,1 0-1,6 37 0,0-38-6540</inkml:trace>
</inkml:ink>
</file>

<file path=ppt/ink/ink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
    </inkml:context>
    <inkml:brush xml:id="br0">
      <inkml:brushProperty name="width" value="0.05" units="cm"/>
      <inkml:brushProperty name="height" value="0.05" units="cm"/>
    </inkml:brush>
  </inkml:definitions>
  <inkml:trace contextRef="#ctx0" brushRef="#br0">1 0 24575,'1479'0'-8395,"0"0"3312,1479 0 1850,60 0 4257,-318 0-1581,-711 0 418,-1561 30 394,-78-1 33,252-8-218,-329-15 233,17 1 27,-79 23 1042,-139-17-567,96 6 1,-42-20 548,-73 0-162,0 1 1,82 12-1,93 7 5912,-679-20-9711,420 1-2858</inkml:trace>
</inkml:ink>
</file>

<file path=ppt/ink/ink2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4"/>
    </inkml:context>
    <inkml:brush xml:id="br0">
      <inkml:brushProperty name="width" value="0.05" units="cm"/>
      <inkml:brushProperty name="height" value="0.05" units="cm"/>
    </inkml:brush>
  </inkml:definitions>
  <inkml:trace contextRef="#ctx0" brushRef="#br0">2 0 24575,'5'0'0,"12"0"0,9 0 0,0 5 0,-5 2-8191</inkml:trace>
</inkml:ink>
</file>

<file path=ppt/ink/ink2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5"/>
    </inkml:context>
    <inkml:brush xml:id="br0">
      <inkml:brushProperty name="width" value="0.05" units="cm"/>
      <inkml:brushProperty name="height" value="0.05" units="cm"/>
    </inkml:brush>
  </inkml:definitions>
  <inkml:trace contextRef="#ctx0" brushRef="#br0">279 0 24575,'-1'12'0,"0"-1"0,-1 0 0,0 1 0,-1-1 0,0 0 0,-1 0 0,0 0 0,-1-1 0,0 1 0,-11 17 0,-9 7 0,-45 51 0,33-43 0,26-29 0,0 1 0,0 0 0,2 1 0,0 0 0,0 1 0,2 0 0,0 0 0,1 0 0,1 1 0,0 0 0,1 0 0,1 0 0,1 0 0,1 1 0,1 27 0,0-42 0,1-1 0,-1 0 0,1 0 0,0 0 0,0 1 0,0-1 0,0 0 0,0 0 0,0 0 0,1 0 0,0-1 0,0 1 0,-1 0 0,1-1 0,1 1 0,-1-1 0,0 1 0,5 2 0,-2-2 0,0 0 0,0 0 0,0-1 0,0 0 0,1 0 0,-1 0 0,1-1 0,0 1 0,10 0 0,1-1 0,1-1 0,-1-1 0,0 0 0,0-1 0,0-1 0,22-6 0,-22 4-119,-3 1-89,1 0 0,-1-1 1,0-1-1,0 0 1,15-9-1,-7 0-6618</inkml:trace>
</inkml:ink>
</file>

<file path=ppt/ink/ink2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6"/>
    </inkml:context>
    <inkml:brush xml:id="br0">
      <inkml:brushProperty name="width" value="0.05" units="cm"/>
      <inkml:brushProperty name="height" value="0.05" units="cm"/>
    </inkml:brush>
  </inkml:definitions>
  <inkml:trace contextRef="#ctx0" brushRef="#br0">1 1 24575,'0'5'0,"0"7"0,0 6 0,0 6 0,5-1 0,2 1 0,4-5 0,2 1 0,2-4 0,0 7 0,7-1 0,6 1 0,2-4 0,-3 1 0,-1-4 0,-5-4-8191</inkml:trace>
</inkml:ink>
</file>

<file path=ppt/ink/ink2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7"/>
    </inkml:context>
    <inkml:brush xml:id="br0">
      <inkml:brushProperty name="width" value="0.05" units="cm"/>
      <inkml:brushProperty name="height" value="0.05" units="cm"/>
    </inkml:brush>
  </inkml:definitions>
  <inkml:trace contextRef="#ctx0" brushRef="#br0">1073 1 24575,'2'139'0,"-5"151"0,1-277 0,0-1 0,-1 0 0,0 1 0,-1-1 0,-1 0 0,0-1 0,-12 21 0,-2-2 0,-34 42 0,41-59 0,-1-1 0,-1 0 0,0-1 0,-1 0 0,0-1 0,0-1 0,-29 13 0,-35 21 0,51-25 0,-1-2 0,0-1 0,-2-2 0,1-1 0,-2-1 0,1-1 0,-2-2 0,-34 4 0,-24-3 0,-150-3 0,174-6-1365,39 0-5461</inkml:trace>
</inkml:ink>
</file>

<file path=ppt/ink/ink2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8"/>
    </inkml:context>
    <inkml:brush xml:id="br0">
      <inkml:brushProperty name="width" value="0.05" units="cm"/>
      <inkml:brushProperty name="height" value="0.05" units="cm"/>
    </inkml:brush>
  </inkml:definitions>
  <inkml:trace contextRef="#ctx0" brushRef="#br0">0 0 24575,'82'4'0,"129"23"0,-131-14 0,139 5 0,501-20-1365</inkml:trace>
</inkml:ink>
</file>

<file path=ppt/ink/ink2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9"/>
    </inkml:context>
    <inkml:brush xml:id="br0">
      <inkml:brushProperty name="width" value="0.05" units="cm"/>
      <inkml:brushProperty name="height" value="0.05" units="cm"/>
    </inkml:brush>
  </inkml:definitions>
  <inkml:trace contextRef="#ctx0" brushRef="#br0">95 1 24575,'1'110'0,"-3"117"0,-24-51 0,8-78 0,12-70 0,-6 55 0,-3 34 108,8-80-844,-2 53-1,9-58-6089</inkml:trace>
</inkml:ink>
</file>

<file path=ppt/ink/ink2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29.110"/>
    </inkml:context>
    <inkml:brush xml:id="br0">
      <inkml:brushProperty name="width" value="0.05" units="cm"/>
      <inkml:brushProperty name="height" value="0.05" units="cm"/>
    </inkml:brush>
  </inkml:definitions>
  <inkml:trace contextRef="#ctx0" brushRef="#br0">0 924 24575,'876'0'-1950,"-852"1"1935,33 6 1,-32-3-1,32 0 1,-26-4 14,10 0 0,75 9 0,-68-3 0,1-3 0,68-4 0,-37-1 0,506 2 1132,-573 0-1132,-1-1 0,0 0 0,0-1 0,0-1 0,0 0 0,0 0 0,-1-1 0,21-10 0,-13 6 66,-15 6-21,0 1 0,0-1-1,-1 0 1,1 0 0,0 0-1,-1-1 1,1 1 0,-1-1 0,0 0-1,0 0 1,3-3 0,0-2-26,0-1 1,-1 0-1,0 0 1,0 0-1,-1 0 1,-1 0-1,0-1 1,0 0 0,0 0-1,-1 0 1,-1 0-1,0 0 1,0-14-1,-1 4-19,1 13 0,0 0 0,-1-1 0,-1 1 0,1-1 0,-1 1 0,0-1 0,-1 1 0,0 0 0,0-1 0,-5-10 0,-4-4 0,8 17 0,0-1 0,0 1 0,0-1 0,-1 1 0,0 0 0,0 0 0,-8-8 0,-88-82 0,78 75 6,0 0 1,-44-27-1,8 5-345,35 27-481,1 1 0,-37-17 0,23 12 469,-55-35 351,-81-19-510,108 49 403,25 11 107,27 10 0,1 0 0,-22-11 0,33 14 0,-10-6 0,0 1 0,-1 0 0,1 1 0,-1 0 0,0 1 0,-19-4 0,-60-7 0,43 6 0,-90-3 0,-94 12-34,131-1 2873,90 0-2760,0 1-1,0 0 1,0 1 0,0 0-1,0 1 1,0 0-1,1 0 1,-1 1-1,1 0 1,0 1 0,-13 8-1,-43 22-78,43-24 0,-31 19 0,24-11 0,16-11 0,1 0 0,0 1 0,-15 14 0,-16 17 0,-20 21 0,50-44 0,1 0 0,-12 22 0,-5 7 0,22-35 0,1 1 0,-9 22 0,-4 7 0,11-26 0,4-9 0,0 1 0,0 0 0,1 0 0,0 1 0,0-1 0,1 0 0,0 1 0,-1 9 0,1 118 0,4-68 0,-2-61 0,1 0 0,0 0 0,0 0 0,1-1 0,0 1 0,0 0 0,0-1 0,1 1 0,-1-1 0,5 6 0,2 2 0,1 1 0,17 17 0,-14-19 0,1-1 0,0 0 0,1-1 0,26 14 0,-19-12 0,-6-4 0,0-1 0,1-1 0,0 0 0,0-1 0,28 4 0,-15-3 0,-13-3-433,1-1 0,31-1 0,-48-1 367,15 0-6760</inkml:trace>
</inkml:ink>
</file>

<file path=ppt/ink/ink2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3.122"/>
    </inkml:context>
    <inkml:brush xml:id="br0">
      <inkml:brushProperty name="width" value="0.05" units="cm"/>
      <inkml:brushProperty name="height" value="0.05" units="cm"/>
    </inkml:brush>
  </inkml:definitions>
  <inkml:trace contextRef="#ctx0" brushRef="#br0">5 189 24575,'2'0'0,"1"-1"0,-1 0 0,1 0 0,-1 0 0,1 0 0,-1 0 0,0 0 0,1-1 0,2-1 0,10-6 0,8-2 0,28-19 0,-33 19 0,0 1 0,38-16 0,-34 17 0,-1-1 0,29-18 0,0 1 0,-49 26 0,0 1 0,0-1 0,0 1 0,0-1 0,0 1 0,0-1 0,-1 1 0,1 0 0,0-1 0,0 1 0,0 0 0,0 0 0,0 0 0,0 0 0,0 0 0,0 0 0,1 0 0,-1 0 0,0 0 0,0 0 0,0 1 0,-1-1 0,1 0 0,0 1 0,0-1 0,0 0 0,0 1 0,0 0 0,0-1 0,0 1 0,-1-1 0,1 1 0,0 0 0,0-1 0,-1 1 0,1 0 0,-1 0 0,1 0 0,0 0 0,-1 0 0,0-1 0,1 1 0,-1 0 0,0 0 0,1 0 0,-1 0 0,0 0 0,0 2 0,2 7 0,-1-1 0,-1 1 0,1-1 0,-3 13 0,2-13 0,-1 21 0,-1-1 0,-7 34 0,5-38 0,3-18 0,0 0 0,-1 0 0,1-1 0,-1 1 0,-1 0 0,-3 7 0,0 1 0,0-1 0,0 1 0,-4 24 0,6-23 0,-1 1 0,-10 24 0,13-37 0,0-1 0,0 0 0,0 0 0,-1 0 0,1 0 0,-1 0 0,1-1 0,-1 1 0,0-1 0,0 1 0,0-1 0,-1 0 0,1 0 0,0-1 0,-1 1 0,1-1 0,-1 0 0,0 1 0,1-2 0,-8 2 0,-7 0 0,1-1 0,-1-1 0,-24-2 0,4 0 0,12 1 0,16 0 0,-1 0 0,1 1 0,0 0 0,-1 1 0,-14 3 0,25-4 0,0 0 0,-1 0 0,1 0 0,0 0 0,-1 0 0,1 0 0,0 1 0,-1-1 0,1 0 0,0 0 0,0 0 0,-1 0 0,1 1 0,0-1 0,0 0 0,-1 0 0,1 0 0,0 1 0,0-1 0,-1 0 0,1 0 0,0 1 0,0-1 0,0 0 0,0 1 0,0-1 0,-1 0 0,1 0 0,0 1 0,0-1 0,0 0 0,0 1 0,0-1 0,0 0 0,0 1 0,0-1 0,0 1 0,1 0 0,-1 0 0,1 0 0,-1 0 0,1 1 0,0-1 0,0 0 0,-1 0 0,1-1 0,0 1 0,1 1 0,25 17 0,-15-14 0,1 0 0,1-1 0,-1 0 0,1-1 0,21 3 0,3 0 0,-20-4 0,37 1 0,-37-3 0,-1 1 0,26 5 0,-20-3 0,0 0 0,35-1 0,-3 0 0,-6 6 0,-35-5 0,-1-1 0,18 1 0,26-2-1365,-41-2-5461</inkml:trace>
</inkml:ink>
</file>

<file path=ppt/ink/ink2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4.646"/>
    </inkml:context>
    <inkml:brush xml:id="br0">
      <inkml:brushProperty name="width" value="0.05" units="cm"/>
      <inkml:brushProperty name="height" value="0.05" units="cm"/>
    </inkml:brush>
  </inkml:definitions>
  <inkml:trace contextRef="#ctx0" brushRef="#br0">34 1 24575,'-1'0'0,"0"0"0,0 0 0,1 1 0,-1-1 0,0 0 0,1 1 0,-1-1 0,0 1 0,1-1 0,-1 1 0,1-1 0,-1 1 0,1-1 0,-1 1 0,1 0 0,-1-1 0,1 1 0,-1 0 0,1-1 0,0 1 0,-1 0 0,1-1 0,0 1 0,0 0 0,0 0 0,-1-1 0,1 1 0,0 1 0,-3 25 0,3-24 0,-2 237 0,4-123 0,-11 0 0,1 3 0,9-49-1365,-1-57-5461</inkml:trace>
</inkml:ink>
</file>

<file path=ppt/ink/ink2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4.974"/>
    </inkml:context>
    <inkml:brush xml:id="br0">
      <inkml:brushProperty name="width" value="0.05" units="cm"/>
      <inkml:brushProperty name="height" value="0.05" units="cm"/>
    </inkml:brush>
  </inkml:definitions>
  <inkml:trace contextRef="#ctx0" brushRef="#br0">1 0 24575,'0'3'0,"5"6"0,3 5 0,-1 2 0,1-1 0,0-1 0,-2 1 0,1-3 0,-1-1 0</inkml:trace>
</inkml:ink>
</file>

<file path=ppt/ink/ink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1"/>
    </inkml:context>
    <inkml:brush xml:id="br0">
      <inkml:brushProperty name="width" value="0.05" units="cm"/>
      <inkml:brushProperty name="height" value="0.05" units="cm"/>
    </inkml:brush>
  </inkml:definitions>
  <inkml:trace contextRef="#ctx0" brushRef="#br0">2 617 24575,'0'1'0,"0"0"0,0 0 0,1 0 0,-1 0 0,1 0 0,-1 0 0,1 0 0,-1 0 0,1 0 0,0 0 0,-1 0 0,1 0 0,0 0 0,0-1 0,0 1 0,0 0 0,0 0 0,0-1 0,-1 1 0,1-1 0,1 1 0,-1-1 0,0 1 0,0-1 0,0 0 0,0 0 0,2 1 0,35 5 0,-33-6 0,382 6-682,-212-9 476,869 3-5730,-771-14 4098,-12-1 1885,660 13-5277,-470 3 3493,-48-30 1845,-123 4-46,221 15-322,-22 1 15,-60-2 131,-59 2 23,83-26-113,-169 10 147,102 2 57,139-11 0,385-21 0,-642 43 0,121-17 0,-36 2 0,422-10 0,-436 11 0,63-3 0,-135 18 31,410-13 106,-182-7-150,-62 1 157,-58 17-148,407-7 563,-201-10 1647,-133 2-2075,507 24 910,-498 7 1327,-182-3 1248,-233 0-5640</inkml:trace>
</inkml:ink>
</file>

<file path=ppt/ink/ink2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5.303"/>
    </inkml:context>
    <inkml:brush xml:id="br0">
      <inkml:brushProperty name="width" value="0.05" units="cm"/>
      <inkml:brushProperty name="height" value="0.05" units="cm"/>
    </inkml:brush>
  </inkml:definitions>
  <inkml:trace contextRef="#ctx0" brushRef="#br0">1 1 24575,'0'19'0,"1"1"0,7 36 0,-6-45 0,1 0 0,1 0 0,0-1 0,0 1 0,1-1 0,10 15 0,4 12 0,-16-29 0,1-1 0,-1 0 0,1 0 0,1 0 0,7 10 0,-1-5 0,-2 1 0,1 0 0,8 18 0,-10-17 0,0-1 0,1 0 0,13 14 0,-16-19 0,1 0 0,8 17 0,-10-18 0,-1 0 0,1 0 0,0 0 0,10 10 0,-8-10 0,0-1 0,-1 1 0,0 0 0,0 0 0,8 14 0,-12-18 0,-1 0 0,1 0 0,-1 0 0,0 0 0,0 0 0,0 0 0,-1 0 0,1 0 0,-1 1 0,0-1 0,0 0 0,0 0 0,0 0 0,0 0 0,-1 1 0,1-1 0,-1 0 0,0 0 0,0 0 0,-2 4 0,2-5-76,-1 0 1,1 0-1,-1 0 0,1 0 0,-1-1 0,0 1 0,0-1 0,1 1 1,-1-1-1,0 1 0,0-1 0,-1 0 0,1 0 0,0 0 1,0 0-1,0-1 0,-4 2 0,-9 1-6750</inkml:trace>
</inkml:ink>
</file>

<file path=ppt/ink/ink2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5.666"/>
    </inkml:context>
    <inkml:brush xml:id="br0">
      <inkml:brushProperty name="width" value="0.05" units="cm"/>
      <inkml:brushProperty name="height" value="0.05" units="cm"/>
    </inkml:brush>
  </inkml:definitions>
  <inkml:trace contextRef="#ctx0" brushRef="#br0">1 341 24575,'0'-2'0,"1"1"0,0-1 0,0 1 0,0 0 0,0-1 0,0 1 0,0 0 0,0 0 0,1 0 0,-1 0 0,0 0 0,0 0 0,1 0 0,-1 0 0,1 1 0,1-2 0,2 0 0,128-70 0,-121 66 0,-1-1 0,12-8 0,-16 10 0,-1 0 0,1 1 0,0 0 0,0 0 0,0 0 0,0 1 0,0 0 0,15-3 0,60-8 0,-55 10-1365,-15 3-5461</inkml:trace>
  <inkml:trace contextRef="#ctx0" brushRef="#br0" timeOffset="1">2314 1 24575,'0'2'0,"0"1"0,0-1 0,1 1 0,-1-1 0,0 0 0,1 1 0,-1-1 0,1 1 0,0-1 0,0 0 0,0 0 0,0 1 0,3 3 0,-1-3 0,0 0 0,0-1 0,0 1 0,0-1 0,1 1 0,-1-1 0,7 3 0,12 6 0,-13-5 0,1-1 0,0 0 0,11 3 0,-8-3-273,1-1 0,1-1 0,-1 0 0,20 1 0,-18-4-6553</inkml:trace>
</inkml:ink>
</file>

<file path=ppt/ink/ink2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5.997"/>
    </inkml:context>
    <inkml:brush xml:id="br0">
      <inkml:brushProperty name="width" value="0.05" units="cm"/>
      <inkml:brushProperty name="height" value="0.05" units="cm"/>
    </inkml:brush>
  </inkml:definitions>
  <inkml:trace contextRef="#ctx0" brushRef="#br0">1 65 24575,'65'1'0,"72"-3"0,-79-5 0,-36 3 0,27 0 0,156 3 0,-97 2 0,-88-2-234,37-7 0,-35 4 28,27-1 0,-32 5 208,7 0-16,-1-2 1,32-5-1,18-3-127,-28 4-700,-5 1-339,-22 4-3930</inkml:trace>
</inkml:ink>
</file>

<file path=ppt/ink/ink2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6.324"/>
    </inkml:context>
    <inkml:brush xml:id="br0">
      <inkml:brushProperty name="width" value="0.05" units="cm"/>
      <inkml:brushProperty name="height" value="0.05" units="cm"/>
    </inkml:brush>
  </inkml:definitions>
  <inkml:trace contextRef="#ctx0" brushRef="#br0">1 82 24575,'9'0'167,"-2"0"-336,0 0 0,0 0 1,0 0-1,0-1 0,0 0 0,0-1 1,0 1-1,0-1 0,8-4 0,-6 2 169,0 1 0,0 0 0,0 0 0,0 1 0,0 0 0,15-1 0,56 3 0,-3 0 0,-33-7 216,-33 4-94,24-2-1,13 4-63,-21 1 9,-1-2 1,31-5-1,-35 4 59,0 1-1,0 1 0,24 2 1,33-3 174,-29-6-300,-34 5 0,31-3 0,24 6-1365,-53 1-5461</inkml:trace>
</inkml:ink>
</file>

<file path=ppt/ink/ink2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6.662"/>
    </inkml:context>
    <inkml:brush xml:id="br0">
      <inkml:brushProperty name="width" value="0.05" units="cm"/>
      <inkml:brushProperty name="height" value="0.05" units="cm"/>
    </inkml:brush>
  </inkml:definitions>
  <inkml:trace contextRef="#ctx0" brushRef="#br0">0 1 24575,'3'0'0,"4"0"0,3 0 0,2 0 0,3 0 0,-2 0-8191</inkml:trace>
</inkml:ink>
</file>

<file path=ppt/ink/ink2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8.129"/>
    </inkml:context>
    <inkml:brush xml:id="br0">
      <inkml:brushProperty name="width" value="0.05" units="cm"/>
      <inkml:brushProperty name="height" value="0.05" units="cm"/>
    </inkml:brush>
  </inkml:definitions>
  <inkml:trace contextRef="#ctx0" brushRef="#br0">1 0 24575,'476'0'-1536,"-468"1"1587,-1 0 1,0 0 0,0 1 0,0 0 0,0 0-1,-1 0 1,1 1 0,7 4 0,27 10 162,-25-13-167,0 1 189,22 8 0,-33-11-206,-1 0 1,0 0 0,0 0-1,0 1 1,-1 0 0,1-1-1,0 2 1,-1-1 0,0 0 0,3 4-1,-4-4-30,0 1 0,0-1 0,-1 0 0,1 1 0,-1-1 0,0 1 0,0 0 0,-1-1 0,1 1 0,-1 0 0,1-1 0,-1 1 0,0 0 0,-1 5 0,0-4 0,0 1 0,0-1 0,0 0 0,-1 0 0,0 0 0,0 0 0,0 0 0,0 0 0,-5 6 0,-4 2 0,0-1 0,-1-1 0,-1 0 0,-17 13 0,9-8 0,-5 2 0,-1-1 0,0-2 0,-51 22 0,5-3 0,34-20 0,32-11 0,-1-1 0,1 1 0,-1 0 0,1 0 0,-8 6 0,14-8 0,0-1 0,0 1 0,0 0 0,0 0 0,0 0 0,0 0 0,1 0 0,-1 0 0,0 0 0,0 0 0,1 0 0,-1 0 0,1 0 0,-1 0 0,1 1 0,-1-1 0,1 0 0,0 0 0,0 0 0,0 1 0,-1 1 0,2-1 0,-1 0 0,0 0 0,1 0 0,0 0 0,-1 0 0,1 0 0,0 0 0,0 0 0,0 0 0,0 0 0,2 2 0,3 3 0,0 0 0,0-1 0,1 0 0,-1 0 0,9 4 0,-7-5 11,1 0-1,0-1 0,0 0 0,0 0 1,0-1-1,18 4 0,62 6-520,-61-10-417,-12-1-5899</inkml:trace>
</inkml:ink>
</file>

<file path=ppt/ink/ink2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8.455"/>
    </inkml:context>
    <inkml:brush xml:id="br0">
      <inkml:brushProperty name="width" value="0.05" units="cm"/>
      <inkml:brushProperty name="height" value="0.05" units="cm"/>
    </inkml:brush>
  </inkml:definitions>
  <inkml:trace contextRef="#ctx0" brushRef="#br0">0 17 24575,'3'0'0,"3"0"0,1-3 0,2 0 0,5-1 0,3 2 0,1 0 0,1 0 0,-1 2 0,0 0 0,-1 0 0,-3 0-8191</inkml:trace>
</inkml:ink>
</file>

<file path=ppt/ink/ink2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8.784"/>
    </inkml:context>
    <inkml:brush xml:id="br0">
      <inkml:brushProperty name="width" value="0.05" units="cm"/>
      <inkml:brushProperty name="height" value="0.05" units="cm"/>
    </inkml:brush>
  </inkml:definitions>
  <inkml:trace contextRef="#ctx0" brushRef="#br0">113 13 24575,'0'-1'0,"0"0"0,-1 1 0,1-1 0,0 0 0,0 1 0,-1-1 0,1 1 0,0-1 0,-1 1 0,1-1 0,-1 1 0,1-1 0,0 1 0,-1-1 0,1 1 0,-1 0 0,1-1 0,-1 1 0,0 0 0,1-1 0,-1 1 0,1 0 0,-1 0 0,1-1 0,-1 1 0,0 0 0,1 0 0,-1 0 0,0 0 0,1 0 0,-1 0 0,0 0 0,-1 0 0,-1 0 0,1 0 0,0 0 0,0 0 0,0 0 0,0 0 0,0 1 0,-4 0 0,4 1 0,0-1 0,0 1 0,0 0 0,0-1 0,0 1 0,1 0 0,-1 0 0,1 0 0,-1 0 0,1 0 0,-1 1 0,1-1 0,0 0 0,0 1 0,0-1 0,1 0 0,-1 1 0,0-1 0,1 1 0,0 2 0,-2 9 0,2-1 0,1 23 0,-1-21 0,1 6 0,-1-1 0,5 34 0,-4-47 0,1 0 0,0 1 0,1-1 0,-1 0 0,1-1 0,0 1 0,1 0 0,4 6 0,9 11 0,1-1 0,38 39 0,-40-46 0,2 0 0,0 0 0,0-2 0,2 0 0,39 21 0,-47-29 0,-1 1 0,0 0 0,-1 1 0,0 0 0,11 11 0,9 7 0,-28-24 0,1 0 0,0 1 0,-1-1 0,0 1 0,1 0 0,2 5 0,-4-7 0,-1-1 0,0 1 0,1 0 0,-1-1 0,0 1 0,0 0 0,0-1 0,0 1 0,1 0 0,-1-1 0,0 1 0,0 0 0,0-1 0,0 1 0,0 0 0,-1-1 0,1 1 0,0-1 0,0 1 0,0 0 0,-1-1 0,1 1 0,0 0 0,0-1 0,-1 1 0,1-1 0,-1 1 0,1-1 0,0 1 0,-1-1 0,1 1 0,-1-1 0,1 1 0,-1-1 0,0 0 0,1 1 0,-1-1 0,1 0 0,-1 1 0,0-1 0,1 0 0,-1 0 0,0 1 0,-9 1 0,0 0 0,0 0 0,0-1 0,0 0 0,-1-1 0,1 0 0,-14-2 0,-6 0 0,-265 2-1365,281 0-5461</inkml:trace>
</inkml:ink>
</file>

<file path=ppt/ink/ink2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9.183"/>
    </inkml:context>
    <inkml:brush xml:id="br0">
      <inkml:brushProperty name="width" value="0.05" units="cm"/>
      <inkml:brushProperty name="height" value="0.05" units="cm"/>
    </inkml:brush>
  </inkml:definitions>
  <inkml:trace contextRef="#ctx0" brushRef="#br0">1 143 24575,'0'-1'0,"1"0"0,-1 0 0,1 0 0,0 0 0,-1 0 0,1 0 0,0 0 0,0 0 0,0 0 0,-1 0 0,1 0 0,0 0 0,0 1 0,2-2 0,16-10 0,-19 12 0,11-6 0,1 0 0,-1 2 0,1-1 0,17-3 0,51-8 0,-59 12 0,28 0 0,-34 3 0,0 0 0,17-5 0,44-6 0,-33 5 0,-18 4 0,40 0 0,-41 3 0,0-1 0,26-4 0,37-7 131,-10 3-1627,-61 7-5330</inkml:trace>
</inkml:ink>
</file>

<file path=ppt/ink/ink2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39.742"/>
    </inkml:context>
    <inkml:brush xml:id="br0">
      <inkml:brushProperty name="width" value="0.05" units="cm"/>
      <inkml:brushProperty name="height" value="0.05" units="cm"/>
    </inkml:brush>
  </inkml:definitions>
  <inkml:trace contextRef="#ctx0" brushRef="#br0">880 1378 24575,'-12'0'0,"1"-1"0,-1-1 0,1 0 0,0 0 0,-16-6 0,-54-26 0,55 22 0,5 2 0,1-2 0,0 0 0,1-2 0,1 0 0,0-1 0,-28-30 0,42 40 0,0 1 0,0-1 0,1 0 0,0-1 0,0 1 0,0-1 0,1 1 0,0-1 0,0 0 0,0 0 0,1 0 0,-2-12 0,1-6 0,3-49 0,1 34 0,-1 26 0,0 0 0,2-1 0,-1 1 0,2 1 0,-1-1 0,2 0 0,0 1 0,0 0 0,1 0 0,1 1 0,0-1 0,0 2 0,1-1 0,12-12 0,-8 9-148,-1 0 0,-1-1 0,13-25 0,3-4 158,-14 26-193,0 0 0,1 1 0,1 1 0,0 0-1,30-25 1,-17 18-4584,10-15 3064,19-17 1441,-47 48 212,0 1-1,16-8 1,-15 9-55,0-1 1,11-9 0,6-4 104,2 1 0,-1 1 0,59-24 0,1-1 0,-52 25 736,1 2 1,1 2 0,60-13-1,-79 21-1153,166-47-312,-123 40 377,86-5 0,-58 8 899,99-7-1461,-63 11 804,-80 5 54,-1-2 0,52-10-1,-42 3 9,96-4 0,57 14 27,-81 0-405,573-1 2002,-686 1-1505,0 1 0,-1 0-1,1 0 1,20 8 0,-18-5 308,2-1-1,19 3 1,91 10-379,-101-14 462,1 2-1,-1 1 1,0 1-1,49 20 1,-73-25-298,1 0 0,0 1 1,-1-1-1,1 1 0,-1 0 0,0-1 0,0 2 0,0-1 1,-1 0-1,1 0 0,-1 1 0,1 0 0,-1-1 1,0 1-1,-1 0 0,1 0 0,-1 0 0,1 0 1,-1 0-1,-1 1 0,2 6 0,0 8-168,-1 0 0,-1 0 0,-3 29 0,1-36 4,0 1 0,-1 0 0,0-1 0,-1 1 0,-1-1 0,0 0 0,-9 17 0,-56 75 0,28-44 0,34-49-93,-1-1 0,0 0-1,-1 0 1,-12 10 0,10-10-33,0 1 0,-16 20 0,20-22 52,1 0 0,-1-1 0,-1-1 1,1 1-1,-12 7 0,-51 28-691,17-12 489,28-13 245,-2-2 1,0-2-1,-58 23 0,-40 6-582,109-37 613,-23 14 0,23-10 0,-20 6 0,-11-1-521,-1-1 1,-71 8 0,63-12 224,-76 22 1,104-23 162,0-2 1,-52 6-1,-65-4 165,14-2-1351,-122 1-2046,242-8 3364,-266 10-207,166-2 19,-115-7-1,101-3 106,-1215 2 10106,1327-1-9920,-1-1-1,1-1 1,-1 0 0,1-1 0,0-1 0,0 0 0,1-1-1,-19-10 1,-3-8-1467,26 18-5461</inkml:trace>
</inkml:ink>
</file>

<file path=ppt/ink/ink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2"/>
    </inkml:context>
    <inkml:brush xml:id="br0">
      <inkml:brushProperty name="width" value="0.05" units="cm"/>
      <inkml:brushProperty name="height" value="0.05" units="cm"/>
    </inkml:brush>
  </inkml:definitions>
  <inkml:trace contextRef="#ctx0" brushRef="#br0">1 94 24575,'339'0'-940,"-320"-1"940,-1-1 0,1-2 0,0 1 0,-1-2 0,25-9 0,-22 6 0,1 2 0,-1 0 0,35-4 0,330 6-1784,-199 7 1900,213-21-2170,-148 2-883,125 17 2714,-165 1-1820,2356-1-1733,-1358-1 3683,-447 15-416,-119-1 291,217-15-544,278 4-398,-706 11 1160,124 2 0,-59-19 213,311 7 231,-441 24-434,20 1 298,249-25-802,168 6 496,469 10 115,-839 12 1198,-21-1-87,798-34 7417,-1179 3-12241</inkml:trace>
</inkml:ink>
</file>

<file path=ppt/ink/ink2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53.050"/>
    </inkml:context>
    <inkml:brush xml:id="br0">
      <inkml:brushProperty name="width" value="0.05" units="cm"/>
      <inkml:brushProperty name="height" value="0.05" units="cm"/>
    </inkml:brush>
  </inkml:definitions>
  <inkml:trace contextRef="#ctx0" brushRef="#br0">1 1 24575,'1250'0'-706,"-1230"1"1151,37 7 0,-35-5-1219,27 2-1,-32-4-6051</inkml:trace>
</inkml:ink>
</file>

<file path=ppt/ink/ink2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24.375"/>
    </inkml:context>
    <inkml:brush xml:id="br0">
      <inkml:brushProperty name="width" value="0.05" units="cm"/>
      <inkml:brushProperty name="height" value="0.05" units="cm"/>
    </inkml:brush>
  </inkml:definitions>
  <inkml:trace contextRef="#ctx0" brushRef="#br0">0 18 24575,'11'-1'0,"-1"0"0,0 0 0,12-4 0,-11 2 0,25-2 0,250 3 0,-146 4 0,596-2-1365,-721 0-5461</inkml:trace>
</inkml:ink>
</file>

<file path=ppt/ink/ink2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8.131"/>
    </inkml:context>
    <inkml:brush xml:id="br0">
      <inkml:brushProperty name="width" value="0.05" units="cm"/>
      <inkml:brushProperty name="height" value="0.05" units="cm"/>
    </inkml:brush>
  </inkml:definitions>
  <inkml:trace contextRef="#ctx0" brushRef="#br0">31 1 24575,'1'72'0,"-2"78"0,-8-97 0,2-16 0,-6 26-1365,11-50-5461</inkml:trace>
</inkml:ink>
</file>

<file path=ppt/ink/ink2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0.857"/>
    </inkml:context>
    <inkml:brush xml:id="br0">
      <inkml:brushProperty name="width" value="0.05" units="cm"/>
      <inkml:brushProperty name="height" value="0.05" units="cm"/>
    </inkml:brush>
  </inkml:definitions>
  <inkml:trace contextRef="#ctx0" brushRef="#br0">1 166 24575,'1'-1'0,"0"0"0,0-1 0,0 1 0,0 0 0,0 0 0,0 0 0,0 0 0,0 0 0,1 0 0,-1 0 0,0 0 0,3-1 0,2-2 0,4-4 0,-1 0 0,12-15 0,11-10 0,56-34 0,-88 67 0,1-1 0,-1 0 0,1 1 0,0-1 0,-1 1 0,1-1 0,0 1 0,-1-1 0,1 1 0,0-1 0,0 1 0,0 0 0,-1-1 0,1 1 0,0 0 0,0 0 0,0 0 0,0 0 0,-1 0 0,1 0 0,0 0 0,1 0 0,-1 0 0,0 1 0,-1-1 0,1 1 0,0-1 0,-1 1 0,1-1 0,-1 1 0,1 0 0,-1-1 0,1 1 0,-1 0 0,1 0 0,-1-1 0,0 1 0,0 0 0,1 0 0,-1-1 0,0 1 0,0 1 0,2 7 0,-2 0 0,1 0 0,-2 13 0,1-13 0,-1 37 0,-9 62 0,5-82 0,-11 96 0,15-115 0,-1-1 0,1 1 0,-1-1 0,0 0 0,-1 1 0,-4 7 0,-7 22 0,8-12 0,-8 25 0,13-45 0,-1-1 0,1 1 0,-1-1 0,0 0 0,0 0 0,0 1 0,0-2 0,0 1 0,-1 0 0,-5 5 0,5-7 0,0 1 0,-1 0 0,1-1 0,0 0 0,-1 0 0,1 0 0,0 0 0,-1 0 0,0-1 0,1 1 0,-1-1 0,1 0 0,-4-1 0,0-1 0,10-2 0,12-2 0,12 2 0,-1 1 0,1 2 0,40 3 0,-11-1 0,166-1-1365,-208 0-5461</inkml:trace>
</inkml:ink>
</file>

<file path=ppt/ink/ink2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1.375"/>
    </inkml:context>
    <inkml:brush xml:id="br0">
      <inkml:brushProperty name="width" value="0.05" units="cm"/>
      <inkml:brushProperty name="height" value="0.05" units="cm"/>
    </inkml:brush>
  </inkml:definitions>
  <inkml:trace contextRef="#ctx0" brushRef="#br0">45 2 24575,'24'-1'0,"-8"1"0,1 0 0,19 2 0,-32-1 0,0-1 0,0 1 0,0 0 0,-1 0 0,1 1 0,0-1 0,0 1 0,-1 0 0,1 0 0,-1 0 0,1 0 0,-1 0 0,0 1 0,3 3 0,-3-3 0,-1 0 0,-1 0 0,1 1 0,0-1 0,-1 0 0,0 1 0,0-1 0,0 1 0,0-1 0,0 1 0,-1 0 0,1-1 0,-1 1 0,0 0 0,0-1 0,-1 6 0,0-2 0,0-1 0,0 0 0,-1 0 0,0 0 0,0-1 0,0 1 0,-1 0 0,0-1 0,-3 6 0,0-5 0,1 0 0,-1 0 0,-1-1 0,1 0 0,-1 0 0,0 0 0,0-1 0,0 0 0,-13 4 0,9-2 0,-1-1 0,-19 15 0,24-15 0,1 1 0,0 0 0,0 0 0,0 0 0,-9 15 0,13-19 0,1 0 0,0 1 0,0-1 0,0 0 0,0 0 0,1 1 0,-1-1 0,0 1 0,1-1 0,0 1 0,0 2 0,0-4 0,0 1 0,0-1 0,1 1 0,-1-1 0,0 1 0,1-1 0,0 1 0,-1-1 0,1 1 0,0-1 0,0 1 0,0-1 0,0 0 0,0 0 0,0 1 0,0-1 0,0 0 0,2 1 0,2 1 0,-1 0 0,1 0 0,-1-1 0,1 0 0,0 0 0,0 0 0,7 1 0,39 6 0,-21-5 0,-14-2 0,27 0 0,9 1 0,-47-1 0,1-1 0,0 1 0,-1 0 0,10 5 0,-9-4 0,-1-1 0,1 1 0,0-1 0,7 1 0,9 0-232,0-1 1,32-2-1,-44-1-438,4 1-6156</inkml:trace>
</inkml:ink>
</file>

<file path=ppt/ink/ink2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1.968"/>
    </inkml:context>
    <inkml:brush xml:id="br0">
      <inkml:brushProperty name="width" value="0.05" units="cm"/>
      <inkml:brushProperty name="height" value="0.05" units="cm"/>
    </inkml:brush>
  </inkml:definitions>
  <inkml:trace contextRef="#ctx0" brushRef="#br0">1 149 24575,'2'-1'0,"1"0"0,0 0 0,-1-1 0,0 1 0,1 0 0,-1-1 0,0 0 0,0 1 0,1-1 0,-2 0 0,5-4 0,-2 1 0,5-3 0,0 1 0,0 1 0,13-8 0,-15 10 0,1-1 0,-1 0 0,0 0 0,0 0 0,0-1 0,8-10 0,-10 10 0,0 0 0,1 0 0,-1 0 0,11-8 0,-16 14 0,1 0 0,-1 0 0,0-1 0,0 1 0,1 0 0,-1 0 0,0 0 0,1 0 0,-1-1 0,0 1 0,0 0 0,1 0 0,-1 0 0,0 0 0,1 0 0,-1 0 0,0 0 0,1 0 0,-1 0 0,0 0 0,1 0 0,-1 0 0,0 0 0,1 0 0,-1 0 0,0 0 0,1 0 0,-1 1 0,0-1 0,0 0 0,1 0 0,4 11 0,-3 18 0,-2-26 0,0 28 0,-1-1 0,-1 1 0,-2-1 0,-9 36 0,-5 20 0,-1 8 0,16-84 0,1-3 0,0 1 0,0 0 0,-6 9 0,7-14 0,-1 0 0,0 0 0,0-1 0,0 1 0,0-1 0,0 0 0,0 0 0,-1 0 0,1 0 0,-1 0 0,1 0 0,-4 1 0,-29 15-1365,25-14-5461</inkml:trace>
</inkml:ink>
</file>

<file path=ppt/ink/ink2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2.310"/>
    </inkml:context>
    <inkml:brush xml:id="br0">
      <inkml:brushProperty name="width" value="0.05" units="cm"/>
      <inkml:brushProperty name="height" value="0.05" units="cm"/>
    </inkml:brush>
  </inkml:definitions>
  <inkml:trace contextRef="#ctx0" brushRef="#br0">1 1 24575,'308'0'-1365,"-293"0"-5461</inkml:trace>
</inkml:ink>
</file>

<file path=ppt/ink/ink2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3.217"/>
    </inkml:context>
    <inkml:brush xml:id="br0">
      <inkml:brushProperty name="width" value="0.05" units="cm"/>
      <inkml:brushProperty name="height" value="0.05" units="cm"/>
    </inkml:brush>
  </inkml:definitions>
  <inkml:trace contextRef="#ctx0" brushRef="#br0">112 0 24575,'0'3'0,"-3"0"0,-3 1 0,-1 1 0,-5 1 0,-3-1 0,1 1 0,0 0 0,0-1 0,0-2 0,1 0-8191</inkml:trace>
</inkml:ink>
</file>

<file path=ppt/ink/ink2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3.608"/>
    </inkml:context>
    <inkml:brush xml:id="br0">
      <inkml:brushProperty name="width" value="0.05" units="cm"/>
      <inkml:brushProperty name="height" value="0.05" units="cm"/>
    </inkml:brush>
  </inkml:definitions>
  <inkml:trace contextRef="#ctx0" brushRef="#br0">65 0 24575,'0'3'0,"-2"1"0,-2 2 0,-3 0 0,1 2 0,-3 0 0,2 1 0,1 1 0,-1 0 0,0 1 0,3 0 0,0 5 0,3 0-8191</inkml:trace>
</inkml:ink>
</file>

<file path=ppt/ink/ink2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5.407"/>
    </inkml:context>
    <inkml:brush xml:id="br0">
      <inkml:brushProperty name="width" value="0.05" units="cm"/>
      <inkml:brushProperty name="height" value="0.05" units="cm"/>
    </inkml:brush>
  </inkml:definitions>
  <inkml:trace contextRef="#ctx0" brushRef="#br0">1 19 24575,'25'-1'0,"35"-6"0,-34 3 0,31 0 0,-36 3 0,-13 0 0,-1 1 0,1 0 0,-1 0 0,1 1 0,-1-1 0,15 5 0,-21-4 0,1 0 0,0 0 0,-1 1 0,1-1 0,-1 0 0,1 1 0,-1-1 0,0 1 0,0 0 0,1-1 0,-1 1 0,0 0 0,-1 0 0,1 0 0,0 0 0,0-1 0,-1 1 0,1 0 0,-1 0 0,0 0 0,0 1 0,1-1 0,-1 0 0,-1 3 0,1 1 0,0 1 0,-1-1 0,0 1 0,0-1 0,0 0 0,-4 10 0,2-9 0,-1-1 0,1 0 0,-1 0 0,0 0 0,-10 10 0,-27 24 0,28-29 0,-14 16 0,11-11 0,-27 20 0,14-18 0,23-15 0,0 1 0,0 0 0,0 0 0,0 0 0,0 1 0,-6 7 0,7-7 0,3-3 0,0 0 0,0 1 0,0-1 0,1 1 0,-1-1 0,-2 6 0,4-8 0,0 1 0,0-1 0,0 0 0,0 1 0,0-1 0,-1 0 0,1 1 0,0-1 0,1 0 0,-1 1 0,0-1 0,0 0 0,0 0 0,0 1 0,0-1 0,0 0 0,0 1 0,0-1 0,0 0 0,1 0 0,-1 1 0,0-1 0,0 0 0,0 0 0,1 1 0,-1-1 0,1 1 0,0-1 0,0 1 0,1-1 0,-1 1 0,0-1 0,0 0 0,0 1 0,0-1 0,1 0 0,-1 0 0,1 0 0,5 1 0,0-1 0,0 0 0,0 0 0,0 0 0,0-1 0,0 0 0,0-1 0,0 0 0,0 0 0,10-4 0,-6 1 0,1 1 0,-1 0 0,1 1 0,-1 0 0,1 1 0,15-1 0,22-4 0,16-2-1365,-53 5-5461</inkml:trace>
</inkml:ink>
</file>

<file path=ppt/ink/ink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3"/>
    </inkml:context>
    <inkml:brush xml:id="br0">
      <inkml:brushProperty name="width" value="0.05" units="cm"/>
      <inkml:brushProperty name="height" value="0.05" units="cm"/>
    </inkml:brush>
  </inkml:definitions>
  <inkml:trace contextRef="#ctx0" brushRef="#br0">0 1 24575,'10'1'0,"0"0"0,-1 1 0,1 0 0,16 6 0,9 2 0,22 3 0,-1-3 0,114 5 0,-117-14-302,104 16 0,-66-7-18,0-4 1,125-7-1,-72-1 119,5027 2-13261,-4779-30 13878,-99 3-298,780 18-1857,-615 12 2120,1561-3-326,-1569 15 48,-64 0-117,-12-12 126,503 14 298,-196-6-410,-271-8 0,-47 12 341,97 0 146,659-16 2376,-1043 5-2518,130 22 0,17 3 141,280-25 1276,-260-7-1171,286 3 6960,-516 0-7475,-1 1 1,1 0 0,0 1-1,-1 0 1,0 0 0,0 2 0,22 8-1,-34-9-76,-7-1 0,-11 0 0,-114-2-1365,97 0-5461</inkml:trace>
</inkml:ink>
</file>

<file path=ppt/ink/ink2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5.828"/>
    </inkml:context>
    <inkml:brush xml:id="br0">
      <inkml:brushProperty name="width" value="0.05" units="cm"/>
      <inkml:brushProperty name="height" value="0.05" units="cm"/>
    </inkml:brush>
  </inkml:definitions>
  <inkml:trace contextRef="#ctx0" brushRef="#br0">1 1 24575,'337'0'0,"-333"0"0,-1 0 0,0 0 0,0 1 0,0-1 0,0 1 0,0 0 0,0 0 0,0 0 0,0 0 0,0 1 0,-1-1 0,1 1 0,0 0 0,-1 0 0,1 0 0,-1 0 0,0 0 0,0 0 0,0 1 0,0-1 0,0 1 0,0-1 0,-1 1 0,1 0 0,-1-1 0,1 1 0,-1 0 0,0 0 0,0 0 0,-1 0 0,1 0 0,-1 1 0,1-1 0,-1 0 0,0 0 0,0 0 0,0 0 0,-1 0 0,1 0 0,-1 0 0,0 1 0,0-1 0,0-1 0,0 1 0,0 0 0,-1 0 0,1 0 0,-1-1 0,-2 4 0,-1 1 0,0 0 0,0 0 0,-1-1 0,1 0 0,-2 0 0,1 0 0,-14 9 0,-109 63 0,104-61 0,23-16 0,0 1 0,0-1 0,1 0 0,-1 1 0,1 0 0,-1-1 0,1 1 0,0 0 0,0 0 0,0 0 0,-2 3 0,3-5 0,0 1 0,0-1 0,0 0 0,0 1 0,0-1 0,0 1 0,0-1 0,0 1 0,1-1 0,-1 0 0,0 1 0,0-1 0,0 1 0,0-1 0,1 0 0,-1 1 0,0-1 0,0 0 0,1 1 0,-1-1 0,0 0 0,0 1 0,1-1 0,-1 0 0,1 0 0,-1 1 0,0-1 0,1 0 0,-1 0 0,0 0 0,1 1 0,-1-1 0,1 0 0,-1 0 0,0 0 0,1 0 0,-1 0 0,1 0 0,-1 0 0,1 0 0,-1 0 0,1 0 0,-1 0 0,0 0 0,1 0 0,21-3 0,86-19 0,-65 14-455,-1-1 0,46-18 0,-76 23-6371</inkml:trace>
</inkml:ink>
</file>

<file path=ppt/ink/ink2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6.167"/>
    </inkml:context>
    <inkml:brush xml:id="br0">
      <inkml:brushProperty name="width" value="0.05" units="cm"/>
      <inkml:brushProperty name="height" value="0.05" units="cm"/>
    </inkml:brush>
  </inkml:definitions>
  <inkml:trace contextRef="#ctx0" brushRef="#br0">1 0 24575,'224'0'0,"-220"0"0,0 0 0,-1 0 0,1 1 0,-1-1 0,1 1 0,-1-1 0,1 1 0,-1 0 0,0 1 0,1-1 0,-1 0 0,5 4 0,-6-4 0,-1 1 0,1 0 0,-1-1 0,1 1 0,-1 0 0,0 0 0,1 0 0,-1 0 0,0 0 0,0 0 0,-1 0 0,1 1 0,0-1 0,-1 0 0,1 0 0,-1 1 0,0-1 0,1 0 0,-1 1 0,-1 2 0,1-1 0,0 0 0,-1 0 0,0-1 0,0 1 0,0 0 0,0 0 0,0 0 0,-1-1 0,0 1 0,1-1 0,-1 1 0,-1-1 0,-4 7 0,-4 1 0,0 0 0,-16 13 0,-10 9 0,25-21 0,5-5 0,-1 0 0,-6 10 0,13-15 0,0-1 0,0 0 0,0 1 0,0-1 0,0 1 0,0-1 0,1 1 0,-1 0 0,0-1 0,1 1 0,0 0 0,-1-1 0,1 1 0,0 0 0,0 0 0,0-1 0,0 1 0,0 0 0,1 2 0,-1-3 0,1 0 0,-1 0 0,1 0 0,0 0 0,0 0 0,0 0 0,-1 0 0,1 0 0,0 0 0,0 0 0,0 0 0,1 0 0,-1-1 0,0 1 0,0-1 0,0 1 0,0 0 0,1-1 0,-1 0 0,0 1 0,1-1 0,1 0 0,33 3 0,-29-3 0,13 1 34,28 5 0,-27-2-445,24 0 1,253-3-692,-142-2 778,-130-1 8,35-5 1,9-1 195,-10 0-169,-10 1 19,-33 6-4432</inkml:trace>
</inkml:ink>
</file>

<file path=ppt/ink/ink2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4.333"/>
    </inkml:context>
    <inkml:brush xml:id="br0">
      <inkml:brushProperty name="width" value="0.05" units="cm"/>
      <inkml:brushProperty name="height" value="0.05" units="cm"/>
    </inkml:brush>
  </inkml:definitions>
  <inkml:trace contextRef="#ctx0" brushRef="#br0">66 0 24575,'-3'0'0,"-4"0"0,0 6 0,-5 1 0,0 3 0,-1-1 0,2 2 0</inkml:trace>
</inkml:ink>
</file>

<file path=ppt/ink/ink2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4.723"/>
    </inkml:context>
    <inkml:brush xml:id="br0">
      <inkml:brushProperty name="width" value="0.05" units="cm"/>
      <inkml:brushProperty name="height" value="0.05" units="cm"/>
    </inkml:brush>
  </inkml:definitions>
  <inkml:trace contextRef="#ctx0" brushRef="#br0">86 0 24575,'0'3'0,"0"3"0,-5 1 0,-3 2 0,-2 0 0,-2 0 0,1 2 0,0-1 0,1 1 0,0-2 0,1 0 0</inkml:trace>
</inkml:ink>
</file>

<file path=ppt/ink/ink2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7.111"/>
    </inkml:context>
    <inkml:brush xml:id="br0">
      <inkml:brushProperty name="width" value="0.05" units="cm"/>
      <inkml:brushProperty name="height" value="0.05" units="cm"/>
    </inkml:brush>
  </inkml:definitions>
  <inkml:trace contextRef="#ctx0" brushRef="#br0">52 0 24575,'0'21'0,"-1"0"0,-8 41 0,5-18 0,4-37 0,-1 0 0,1 1 0,-1-1 0,-1 0 0,1 0 0,-1 0 0,0 0 0,-5 10 0,3-9 0,1 0 0,0 0 0,0 1 0,1-1 0,0 1 0,0-1 0,0 15 0,2 65 0,2-44 0,-2-26-1365,0-3-5461</inkml:trace>
</inkml:ink>
</file>

<file path=ppt/ink/ink2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7.774"/>
    </inkml:context>
    <inkml:brush xml:id="br0">
      <inkml:brushProperty name="width" value="0.05" units="cm"/>
      <inkml:brushProperty name="height" value="0.05" units="cm"/>
    </inkml:brush>
  </inkml:definitions>
  <inkml:trace contextRef="#ctx0" brushRef="#br0">66 1 24575,'0'3'0,"0"3"0,-5 7 0,-2 3 0,0 2 0,-1-2 0,0-1 0,2 0 0,2-1 0,2 1 0,-2-2 0,-1 2 0,2 1 0,0 1 0,1 0 0,1-1 0,1 1 0,0-3-8191</inkml:trace>
</inkml:ink>
</file>

<file path=ppt/ink/ink2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5.458"/>
    </inkml:context>
    <inkml:brush xml:id="br0">
      <inkml:brushProperty name="width" value="0.05" units="cm"/>
      <inkml:brushProperty name="height" value="0.05" units="cm"/>
    </inkml:brush>
  </inkml:definitions>
  <inkml:trace contextRef="#ctx0" brushRef="#br0">92 1 24575,'-5'0'0,"-6"0"0,1 2 0,-2 2 0,1 2 0,1 0 0,-2 3 0,2 1 0,-1 0 0</inkml:trace>
</inkml:ink>
</file>

<file path=ppt/ink/ink2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5.785"/>
    </inkml:context>
    <inkml:brush xml:id="br0">
      <inkml:brushProperty name="width" value="0.05" units="cm"/>
      <inkml:brushProperty name="height" value="0.05" units="cm"/>
    </inkml:brush>
  </inkml:definitions>
  <inkml:trace contextRef="#ctx0" brushRef="#br0">64 1 24575,'-3'0'0,"-1"2"0,-2 2 0,-3-1 0,0 6 0,-2 0 0,0 2 0,0-1-8191</inkml:trace>
</inkml:ink>
</file>

<file path=ppt/ink/ink2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8.552"/>
    </inkml:context>
    <inkml:brush xml:id="br0">
      <inkml:brushProperty name="width" value="0.05" units="cm"/>
      <inkml:brushProperty name="height" value="0.05" units="cm"/>
    </inkml:brush>
  </inkml:definitions>
  <inkml:trace contextRef="#ctx0" brushRef="#br0">99 6 24575,'-3'2'0,"1"0"0,-1 0 0,0 0 0,1 0 0,0 0 0,-1 1 0,1-1 0,0 1 0,0-1 0,-1 4 0,-5 7 0,0-1 0,2 2 0,-1-1 0,2 0 0,0 1 0,0 0 0,2 1 0,-4 19 0,0 4 0,-3 17 0,10-49 0,0 0 0,-1 0 0,2 0 0,-1 0 0,1-1 0,2 12 0,-2-15 0,0 0 0,0 0 0,0 0 0,1 0 0,-1-1 0,1 1 0,-1 0 0,1-1 0,0 1 0,-1-1 0,1 0 0,0 0 0,0 1 0,0-1 0,0 0 0,0-1 0,0 1 0,0 0 0,0 0 0,0-1 0,1 1 0,-1-1 0,0 0 0,3 0 0,0 1 0,0-1 0,0 0 0,0 0 0,0 0 0,0-1 0,0 1 0,0-1 0,-1 0 0,1-1 0,5-1 0,64-43 0,-50 30 0,64-38 0,-72 44 0,-1-1 0,16-13 0,-4 2 0,37-33 0,-60 52 0,-1-1 0,0 0 0,1-1 0,-1 1 0,-1 0 0,1-1 0,-1 0 0,1 0 0,1-5 0,-4 8 0,1 1 0,-1-1 0,0 1 0,1-1 0,-1 1 0,0-1 0,0 1 0,0-1 0,0 1 0,0-1 0,0 1 0,0-1 0,0 1 0,-1 0 0,1-1 0,0 1 0,-1-1 0,0 1 0,1-1 0,-1 1 0,0 0 0,1 0 0,-1-1 0,0 1 0,0 0 0,0 0 0,0 0 0,0 0 0,-1 0 0,1 0 0,0 0 0,0 0 0,-1 0 0,1 1 0,-3-2 0,-6 0 0,0 0 0,0 0 0,0 1 0,0 0 0,0 0 0,0 2 0,-18 1 0,-3 0 0,12-1-1365,3-1-5461</inkml:trace>
</inkml:ink>
</file>

<file path=ppt/ink/ink2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9.013"/>
    </inkml:context>
    <inkml:brush xml:id="br0">
      <inkml:brushProperty name="width" value="0.05" units="cm"/>
      <inkml:brushProperty name="height" value="0.05" units="cm"/>
    </inkml:brush>
  </inkml:definitions>
  <inkml:trace contextRef="#ctx0" brushRef="#br0">110 36 24575,'-1'0'0,"0"1"0,-1-1 0,1 1 0,-1-1 0,1 1 0,0 0 0,-1-1 0,1 1 0,0 0 0,0 0 0,0 0 0,0 0 0,0 0 0,0 0 0,0 0 0,0 0 0,-1 2 0,-14 23 0,2 4 0,6-15 0,1 0 0,1 0 0,0 0 0,1 1 0,1 0 0,-4 24 0,-6 35 0,14-74 0,0 0 0,0 0 0,0 0 0,0 0 0,0 0 0,1 0 0,-1 0 0,0 0 0,0 0 0,1 0 0,-1 0 0,1 0 0,-1 0 0,1-1 0,-1 1 0,1 0 0,-1 0 0,1 0 0,0-1 0,1 2 0,-1-1 0,1 1 0,0-1 0,0 0 0,0 0 0,0 0 0,0-1 0,0 1 0,0 0 0,3 0 0,5 0 0,0 0 0,1-1 0,11 0 0,-14 0 0,12-2 0,0-1 0,1-1 0,-1-1 0,-1 0 0,1-2 0,19-8 0,4-2 0,-35 14 0,-1-1 0,0 0 0,0 0 0,0 0 0,9-10 0,-8 8 0,0 0 0,0 0 0,11-5 0,-12 7 0,12-4 0,24-17 0,-38 21 0,0 0 0,0 0 0,0 0 0,0 0 0,-1-1 0,0 0 0,0 0 0,6-10 0,-5 7 0,-1 0 0,-1-1 0,0 1 0,0-1 0,0 1 0,-1-1 0,2-14 0,-4 21 0,0 0 0,0 0 0,0-1 0,0 1 0,0 0 0,0 0 0,-1 0 0,1 0 0,-1 0 0,1 0 0,-1 0 0,0 0 0,0 0 0,0 0 0,0 1 0,0-1 0,0 0 0,0 1 0,-1-1 0,1 0 0,-1 1 0,1 0 0,-1-1 0,1 1 0,-1 0 0,0 0 0,0 0 0,0 0 0,1 0 0,-1 0 0,0 0 0,0 1 0,0-1 0,0 1 0,0-1 0,-1 1 0,1 0 0,-2 0 0,-22-2 0,0 2 0,-36 3 0,48 0-1365,3 0-5461</inkml:trace>
</inkml:ink>
</file>

<file path=ppt/ink/ink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4"/>
    </inkml:context>
    <inkml:brush xml:id="br0">
      <inkml:brushProperty name="width" value="0.05" units="cm"/>
      <inkml:brushProperty name="height" value="0.05" units="cm"/>
    </inkml:brush>
  </inkml:definitions>
  <inkml:trace contextRef="#ctx0" brushRef="#br0">0 343 24575,'46'0'0,"1"-2"0,84-14 0,300-47-370,-383 57-8,117-1-535,-123 7 586,0-1 1,0-2-1,76-16 1,-60 6 326,1 2 0,116-5 0,123 17 0,-123 2 0,24-3-751,778-13-8243,551-7 6399,-1157 20 3165,102-30-1306,-32-1 702,24 31 367,305-11-997,548-9 565,-905 22-162,125-34 116,-50 0 430,705 30-70,-551 5-174,3720-3 8282,-4314 2-7933,69 13 0,32 1 957,16 3 361,-91-8-714,7 8-700,-60-13-6129</inkml:trace>
</inkml:ink>
</file>

<file path=ppt/ink/ink2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39.451"/>
    </inkml:context>
    <inkml:brush xml:id="br0">
      <inkml:brushProperty name="width" value="0.05" units="cm"/>
      <inkml:brushProperty name="height" value="0.05" units="cm"/>
    </inkml:brush>
  </inkml:definitions>
  <inkml:trace contextRef="#ctx0" brushRef="#br0">18 84 24575,'-1'32'0,"0"0"0,-7 32 0,4-39 0,2 0 0,0 1 0,4 46 0,-2-71 0,0 1 0,0-1 0,0 1 0,1-1 0,-1 1 0,1-1 0,-1 1 0,1-1 0,-1 1 0,1-1 0,0 1 0,0-1 0,-1 0 0,1 0 0,0 1 0,0-1 0,0 0 0,1 0 0,-1 0 0,0 0 0,0 0 0,2 1 0,0-1 0,-1 0 0,1-1 0,-1 1 0,1 0 0,-1-1 0,1 0 0,0 1 0,-1-1 0,1 0 0,0 0 0,-1-1 0,4 0 0,3-1 0,-1 0 0,1-1 0,0 0 0,-1 0 0,0-1 0,14-8 0,103-82 0,-93 72 0,-2-2 0,0-1 0,26-30 0,-49 48 0,0-1 0,-1 1 0,0-1 0,-1 0 0,6-12 0,-9 18 0,-1-1 0,0 1 0,0-1 0,0 0 0,-1 1 0,1-1 0,0 0 0,-1 0 0,0 1 0,0-1 0,0 0 0,0 0 0,0 0 0,0 1 0,-1-1 0,1 0 0,-1 0 0,0 1 0,0-1 0,0 0 0,0 1 0,0-1 0,-2-2 0,1 4 8,1-1 0,0 1 0,0 0-1,-1-1 1,1 1 0,-1 0 0,1 0-1,-1 0 1,0 0 0,1 0 0,-1 1 0,0-1-1,0 0 1,-2 0 0,-27-2-1490,14 2-5344</inkml:trace>
</inkml:ink>
</file>

<file path=ppt/ink/ink2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6.509"/>
    </inkml:context>
    <inkml:brush xml:id="br0">
      <inkml:brushProperty name="width" value="0.05" units="cm"/>
      <inkml:brushProperty name="height" value="0.05" units="cm"/>
    </inkml:brush>
  </inkml:definitions>
  <inkml:trace contextRef="#ctx0" brushRef="#br0">55 0 24575,'-2'0'0,"-5"3"0,0 4 0,-2 0 0,0 2 0,2 2 0,0 0 0,0 0 0</inkml:trace>
</inkml:ink>
</file>

<file path=ppt/ink/ink2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6.833"/>
    </inkml:context>
    <inkml:brush xml:id="br0">
      <inkml:brushProperty name="width" value="0.05" units="cm"/>
      <inkml:brushProperty name="height" value="0.05" units="cm"/>
    </inkml:brush>
  </inkml:definitions>
  <inkml:trace contextRef="#ctx0" brushRef="#br0">105 1 24575,'-3'3'0,"-3"3"0,-4 4 0,0 3 0,-3-1 0,-1 0 0,1-2 0,1 3 0,4 3 0,-1-3 0,3-3-8191</inkml:trace>
</inkml:ink>
</file>

<file path=ppt/ink/ink2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40.163"/>
    </inkml:context>
    <inkml:brush xml:id="br0">
      <inkml:brushProperty name="width" value="0.05" units="cm"/>
      <inkml:brushProperty name="height" value="0.05" units="cm"/>
    </inkml:brush>
  </inkml:definitions>
  <inkml:trace contextRef="#ctx0" brushRef="#br0">1 51 24575,'2'0'0,"1"-1"0,-1 0 0,1 0 0,0 0 0,-1 0 0,0 0 0,1 0 0,3-4 0,10-3 0,3 0 0,38-10 0,-50 17 0,-1 0 0,1 0 0,0 0 0,0 1 0,0 0 0,0 0 0,-1 0 0,1 1 0,11 3 0,-16-3 0,0-1 0,0 1 0,0 0 0,0 1 0,-1-1 0,1 0 0,0 0 0,-1 1 0,1-1 0,-1 1 0,0-1 0,1 1 0,-1 0 0,0 0 0,0-1 0,0 1 0,0 0 0,-1 0 0,1 0 0,0 0 0,-1 0 0,1 0 0,0 4 0,0 5 0,0 0 0,-1 0 0,-1 14 0,1-15 0,-1 80 0,-2 23 0,3-111-68,0 0 0,0 0-1,0 0 1,-1 0 0,1 0 0,-1 0-1,1 0 1,-1-1 0,0 1 0,1 0-1,-1 0 1,0 0 0,0-1 0,0 1-1,-1-1 1,1 1 0,0-1-1,-1 1 1,-2 1 0,-6 3-6758</inkml:trace>
</inkml:ink>
</file>

<file path=ppt/ink/ink2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40.510"/>
    </inkml:context>
    <inkml:brush xml:id="br0">
      <inkml:brushProperty name="width" value="0.05" units="cm"/>
      <inkml:brushProperty name="height" value="0.05" units="cm"/>
    </inkml:brush>
  </inkml:definitions>
  <inkml:trace contextRef="#ctx0" brushRef="#br0">1 0 24575,'315'0'-1365,"-297"0"-5461</inkml:trace>
</inkml:ink>
</file>

<file path=ppt/ink/ink2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40.871"/>
    </inkml:context>
    <inkml:brush xml:id="br0">
      <inkml:brushProperty name="width" value="0.05" units="cm"/>
      <inkml:brushProperty name="height" value="0.05" units="cm"/>
    </inkml:brush>
  </inkml:definitions>
  <inkml:trace contextRef="#ctx0" brushRef="#br0">0 19 24575,'11'-4'0,"0"1"0,0 0 0,0 0 0,1 1 0,-1 0 0,1 1 0,-1 1 0,1 0 0,22 3 0,-31-3 0,-1 0 0,0 1 0,0 0 0,0-1 0,0 1 0,0 0 0,0 0 0,0 0 0,0 1 0,0-1 0,0 0 0,0 1 0,-1-1 0,1 1 0,0 0 0,-1-1 0,1 1 0,-1 0 0,0 0 0,0 0 0,0 0 0,0 0 0,0 0 0,0 0 0,0 0 0,0 4 0,0-2 0,-1 0 0,1-1 0,-1 1 0,0-1 0,0 1 0,0 0 0,-1-1 0,1 1 0,-1-1 0,0 1 0,0-1 0,0 1 0,0-1 0,-1 0 0,1 1 0,-4 3 0,-7 9 0,7-9 0,0-1 0,0 1 0,1 0 0,0 0 0,0 1 0,0-1 0,1 1 0,-2 9 0,5-16 0,0 0 0,0 0 0,0 0 0,0 0 0,0 0 0,0 0 0,0 0 0,0 1 0,1-1 0,-1 0 0,0 0 0,1 0 0,-1 0 0,1 0 0,-1 0 0,1 0 0,0 0 0,-1-1 0,1 1 0,0 0 0,0 0 0,0 0 0,-1-1 0,1 1 0,0 0 0,0-1 0,0 1 0,0-1 0,0 1 0,0-1 0,0 0 0,0 1 0,0-1 0,1 0 0,1 1 0,5 0 0,0 0 0,0 0 0,14-1 0,-19 0 0,181-3-1365,-170 3-5461</inkml:trace>
</inkml:ink>
</file>

<file path=ppt/ink/ink2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41.367"/>
    </inkml:context>
    <inkml:brush xml:id="br0">
      <inkml:brushProperty name="width" value="0.05" units="cm"/>
      <inkml:brushProperty name="height" value="0.05" units="cm"/>
    </inkml:brush>
  </inkml:definitions>
  <inkml:trace contextRef="#ctx0" brushRef="#br0">0 1 24575,'25'0'0,"-7"-1"0,0 1 0,-1 1 0,1 0 0,-1 1 0,1 1 0,30 10 0,1 0 0,-36-10 0,-1 0 0,0 1 0,16 7 0,-5-1 0,16 7 0,-36-16 0,-1 1 0,1-1 0,-1 1 0,1 0 0,-1 0 0,0 0 0,0 0 0,0 0 0,0 0 0,3 5 0,-5-6 0,1 0 0,-1 0 0,0 0 0,1 0 0,-1 0 0,0 0 0,0 0 0,0 0 0,0 0 0,0-1 0,0 1 0,0 0 0,0 0 0,0 0 0,0 0 0,0 0 0,-1 0 0,1 0 0,0 0 0,-1 0 0,1 0 0,-1 0 0,1 0 0,-1-1 0,1 1 0,-1 0 0,1 0 0,-1-1 0,0 1 0,0 0 0,1-1 0,-1 1 0,0-1 0,0 1 0,0-1 0,-1 1 0,-4 3 0,0-1 0,-1-1 0,-12 5 0,16-6 0,-16 3 0,15-3 0,1-1 0,-1 1 0,1 0 0,-1 0 0,1 0 0,0 0 0,-1 1 0,1-1 0,0 1 0,-4 3 0,6-4 0,1-1 0,-1 1 0,1 0 0,0-1 0,-1 1 0,1-1 0,0 1 0,0 0 0,-1 0 0,1-1 0,0 1 0,0 0 0,0-1 0,0 1 0,0 0 0,0 0 0,0-1 0,0 1 0,0 0 0,0-1 0,0 1 0,1 0 0,-1 0 0,0-1 0,1 1 0,-1 0 0,0-1 0,1 1 0,-1-1 0,0 1 0,1-1 0,-1 1 0,1 0 0,0 0 0,20 17 0,-21-17 0,8 4 0,-1 0 0,2-1 0,-1 0 0,0 0 0,11 3 0,-8-3 0,0 0 0,15 9 0,-25-12 0,0-1 0,1 1 0,-1 0 0,0-1 0,0 1 0,0 0 0,0 0 0,0 0 0,0-1 0,-1 1 0,1 0 0,0 0 0,0 0 0,-1 1 0,1-1 0,0 0 0,-1 0 0,1 0 0,-1 0 0,0 1 0,1-1 0,-1 0 0,0 0 0,0 0 0,0 1 0,1-1 0,-1 0 0,-1 1 0,1 1 0,-1-1 0,0 1 0,0-1 0,-1 1 0,1-1 0,-1 0 0,1 0 0,-1 0 0,0 0 0,0 0 0,0 0 0,0 0 0,-4 3 0,-1-1 7,0-1-1,0 1 0,0-1 1,-1 0-1,1-1 1,-1 0-1,0 0 1,1 0-1,-1-1 0,-14 0 1,-29 6-1443,37-4-5390</inkml:trace>
</inkml:ink>
</file>

<file path=ppt/ink/ink2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7.477"/>
    </inkml:context>
    <inkml:brush xml:id="br0">
      <inkml:brushProperty name="width" value="0.05" units="cm"/>
      <inkml:brushProperty name="height" value="0.05" units="cm"/>
    </inkml:brush>
  </inkml:definitions>
  <inkml:trace contextRef="#ctx0" brushRef="#br0">72 1 24575,'-2'0'0,"-5"2"0,-5 2 0,-2 2 0,0 1 0,1 4 0,4 0-8191</inkml:trace>
</inkml:ink>
</file>

<file path=ppt/ink/ink2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27.852"/>
    </inkml:context>
    <inkml:brush xml:id="br0">
      <inkml:brushProperty name="width" value="0.05" units="cm"/>
      <inkml:brushProperty name="height" value="0.05" units="cm"/>
    </inkml:brush>
  </inkml:definitions>
  <inkml:trace contextRef="#ctx0" brushRef="#br0">60 0 24575,'-3'0'0,"-1"3"0,-3 6 0,1 5 0,-2-1 0,0 1 0,-4-2 0,1-3-8191</inkml:trace>
</inkml:ink>
</file>

<file path=ppt/ink/ink2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6.512"/>
    </inkml:context>
    <inkml:brush xml:id="br0">
      <inkml:brushProperty name="width" value="0.05" units="cm"/>
      <inkml:brushProperty name="height" value="0.05" units="cm"/>
    </inkml:brush>
  </inkml:definitions>
  <inkml:trace contextRef="#ctx0" brushRef="#br0">1 1 24575,'3'0'0,"3"0"0,4 0 0,3 0 0,2 0 0,3 0 0,3 0 0,-1 0 0,0 0 0,-1 0 0,-2 0 0,1 0 0,1 0 0,1 0 0,-3 0-8191</inkml:trace>
</inkml:ink>
</file>

<file path=ppt/ink/ink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5"/>
    </inkml:context>
    <inkml:brush xml:id="br0">
      <inkml:brushProperty name="width" value="0.05" units="cm"/>
      <inkml:brushProperty name="height" value="0.05" units="cm"/>
    </inkml:brush>
  </inkml:definitions>
  <inkml:trace contextRef="#ctx0" brushRef="#br0">1 1 24575,'0'1114'-1603,"0"-636"-3882,4-389 4061,21 117-1,0-4-202,-16 412 1017,-12-363 452,3-164 132,18 859-1343,-3 121 355,-18-668 1425,3-349-411,-1 75 0,27 220 0,23 281 132,-40-424-309,20 290 327,-24-426-22,27 229 1203,37 290-222,-39-217-1109,-17-236 988,3 47 577,0 43-542,1 31 216,-18 11 5506,2-359-6637,-3-122-119,-3 181-1354,-2 6-5461</inkml:trace>
</inkml:ink>
</file>

<file path=ppt/ink/ink2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6.854"/>
    </inkml:context>
    <inkml:brush xml:id="br0">
      <inkml:brushProperty name="width" value="0.05" units="cm"/>
      <inkml:brushProperty name="height" value="0.05" units="cm"/>
    </inkml:brush>
  </inkml:definitions>
  <inkml:trace contextRef="#ctx0" brushRef="#br0">67 1 24575,'-1'15'0,"-1"0"0,0 0 0,-9 27 0,6-22 0,-3 23 0,6-33 0,-1 0 0,1 0 0,-9 19 0,7-21 0,1 1 0,0 0 0,0-1 0,1 1 0,0 0 0,0 10 0,1 19-1365,2-22-5461</inkml:trace>
</inkml:ink>
</file>

<file path=ppt/ink/ink2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7.651"/>
    </inkml:context>
    <inkml:brush xml:id="br0">
      <inkml:brushProperty name="width" value="0.05" units="cm"/>
      <inkml:brushProperty name="height" value="0.05" units="cm"/>
    </inkml:brush>
  </inkml:definitions>
  <inkml:trace contextRef="#ctx0" brushRef="#br0">102 0 24575,'-6'16'0,"2"-4"0,-20 71 0,10-39 0,-17 43 0,24-61 0,-5 32 0,10-47 0,1 1 0,1-1 0,-1 0 0,2 0 0,2 17 0,2-16-1365</inkml:trace>
</inkml:ink>
</file>

<file path=ppt/ink/ink2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8.006"/>
    </inkml:context>
    <inkml:brush xml:id="br0">
      <inkml:brushProperty name="width" value="0.05" units="cm"/>
      <inkml:brushProperty name="height" value="0.05" units="cm"/>
    </inkml:brush>
  </inkml:definitions>
  <inkml:trace contextRef="#ctx0" brushRef="#br0">92 0 24575,'-2'24'0,"0"1"0,-2-1 0,-1 0 0,-10 28 0,-4 19 0,1 3 0,6-47 28,10-23-154,0-1-1,0 1 0,0 0 1,1-1-1,-1 1 0,1 0 1,0 0-1,0 0 0,1 0 1,-1 4-1,2 3-6699</inkml:trace>
</inkml:ink>
</file>

<file path=ppt/ink/ink2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8.342"/>
    </inkml:context>
    <inkml:brush xml:id="br0">
      <inkml:brushProperty name="width" value="0.05" units="cm"/>
      <inkml:brushProperty name="height" value="0.05" units="cm"/>
    </inkml:brush>
  </inkml:definitions>
  <inkml:trace contextRef="#ctx0" brushRef="#br0">27 0 24575,'1'72'0,"-2"80"0,-2-129 0,-12 43 0,11-51-1365,0-3-5461</inkml:trace>
</inkml:ink>
</file>

<file path=ppt/ink/ink2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9.384"/>
    </inkml:context>
    <inkml:brush xml:id="br0">
      <inkml:brushProperty name="width" value="0.05" units="cm"/>
      <inkml:brushProperty name="height" value="0.05" units="cm"/>
    </inkml:brush>
  </inkml:definitions>
  <inkml:trace contextRef="#ctx0" brushRef="#br0">1 0 24575,'0'6'0,"0"4"0,0 3 0,0 3 0,0 0 0,0 1 0,0 1 0,0-1 0,0 3 0,0 0 0,0 0 0,0-1 0,0-1 0,0-3-8191</inkml:trace>
</inkml:ink>
</file>

<file path=ppt/ink/ink2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9.702"/>
    </inkml:context>
    <inkml:brush xml:id="br0">
      <inkml:brushProperty name="width" value="0.05" units="cm"/>
      <inkml:brushProperty name="height" value="0.05" units="cm"/>
    </inkml:brush>
  </inkml:definitions>
  <inkml:trace contextRef="#ctx0" brushRef="#br0">50 0 24575,'-1'20'0,"-1"0"0,-2 0 0,0 0 0,-10 30 0,9-33 0,0 0 0,0 1 0,2-1 0,0 1 0,1 0 0,1 21 0,3-25-1365,2-3-5461</inkml:trace>
</inkml:ink>
</file>

<file path=ppt/ink/ink2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40.076"/>
    </inkml:context>
    <inkml:brush xml:id="br0">
      <inkml:brushProperty name="width" value="0.05" units="cm"/>
      <inkml:brushProperty name="height" value="0.05" units="cm"/>
    </inkml:brush>
  </inkml:definitions>
  <inkml:trace contextRef="#ctx0" brushRef="#br0">33 0 24575,'0'3'0,"0"3"0,0 4 0,-2 0 0,-2 1 0,1 1 0,0 5 0,1 1 0,1 2 0,-3-4 0,0-1 0,1-1 0,0 0 0,2 1 0,0 2 0,0 2 0,1 1 0,0-4-8191</inkml:trace>
</inkml:ink>
</file>

<file path=ppt/ink/ink2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40.934"/>
    </inkml:context>
    <inkml:brush xml:id="br0">
      <inkml:brushProperty name="width" value="0.05" units="cm"/>
      <inkml:brushProperty name="height" value="0.05" units="cm"/>
    </inkml:brush>
  </inkml:definitions>
  <inkml:trace contextRef="#ctx0" brushRef="#br0">20 27 24575,'4'0'0,"0"-1"0,0 0 0,0 1 0,-1-1 0,7-2 0,11-3 0,5-1 0,-21 5 0,0 1 0,1 0 0,-1-1 0,0 2 0,1-1 0,-1 0 0,10 2 0,-14-1 0,1 1 0,-1-1 0,0 1 0,0-1 0,0 1 0,0 0 0,0 0 0,0-1 0,0 1 0,0 0 0,0 0 0,0 0 0,-1 0 0,1 0 0,0 0 0,-1 0 0,1 1 0,-1-1 0,1 0 0,-1 0 0,1 0 0,-1 1 0,0-1 0,1 0 0,-1 0 0,0 3 0,1 3 0,-1 0 0,0 0 0,-1 9 0,1-13 0,-1 1 0,0 0 0,0-1 0,0 1 0,0-1 0,0 1 0,-1-1 0,0 1 0,1-1 0,-1 0 0,0 0 0,-1 0 0,-3 5 0,-4 1 0,0 0 0,-18 11 0,18-13 0,1 0 0,-1 1 0,-9 10 0,1 0 0,14-15 0,0 0 0,0 1 0,0 0 0,1 0 0,-5 6 0,8-10 0,0 1 0,-1-1 0,1 1 0,0-1 0,-1 1 0,1 0 0,0-1 0,0 1 0,0-1 0,0 1 0,-1-1 0,1 1 0,0 0 0,0-1 0,0 1 0,0-1 0,0 1 0,1 0 0,-1-1 0,0 1 0,0-1 0,0 1 0,0-1 0,1 1 0,-1-1 0,0 1 0,0 0 0,1 0 0,0-1 0,0 1 0,0 0 0,0 0 0,1 0 0,-1 0 0,0-1 0,0 1 0,1-1 0,-1 1 0,0-1 0,3 1 0,5 1 0,-1-1 0,1-1 0,9 1 0,-16-1 0,22 0-113,-10 1-95,1-1-1,0-1 0,0 0 0,0-1 1,14-3-1,-18 1-6617</inkml:trace>
</inkml:ink>
</file>

<file path=ppt/ink/ink2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41.386"/>
    </inkml:context>
    <inkml:brush xml:id="br0">
      <inkml:brushProperty name="width" value="0.05" units="cm"/>
      <inkml:brushProperty name="height" value="0.05" units="cm"/>
    </inkml:brush>
  </inkml:definitions>
  <inkml:trace contextRef="#ctx0" brushRef="#br0">5 1 24575,'6'-1'0,"0"1"0,0 0 0,-1 1 0,1-1 0,0 1 0,0 0 0,0 1 0,0-1 0,-1 1 0,1 0 0,-1 0 0,0 1 0,10 6 0,-12-7 0,0 0 0,0 0 0,0 0 0,0 1 0,0-1 0,0 1 0,-1 0 0,4 5 0,-6-7 0,1 0 0,-1 0 0,0 0 0,1 0 0,-1 0 0,0 1 0,0-1 0,0 0 0,0 0 0,0 1 0,0-1 0,0 0 0,0 0 0,0 0 0,0 1 0,-1-1 0,1 0 0,-1 0 0,1 0 0,-1 0 0,1 0 0,-1 0 0,0 0 0,1 0 0,-1 0 0,0 0 0,0 0 0,1 0 0,-3 1 0,-3 4 0,0-1 0,-1 0 0,-10 7 0,10-8 0,0 1 0,0 0 0,-10 10 0,4-3 0,10-11 0,0 2 0,1-1 0,-1 0 0,1 1 0,0-1 0,0 1 0,0-1 0,0 1 0,-3 4 0,5-6 0,0-1 0,0 0 0,0 1 0,0-1 0,0 0 0,0 1 0,0-1 0,0 0 0,0 1 0,0-1 0,0 0 0,0 1 0,0-1 0,0 0 0,0 1 0,0-1 0,0 0 0,0 1 0,1-1 0,-1 0 0,0 1 0,0-1 0,0 0 0,1 0 0,-1 1 0,0-1 0,0 0 0,1 0 0,-1 1 0,0-1 0,1 0 0,12 4 0,15-6 0,-17-1-170,0 0-1,0-1 0,0-1 1,-1 0-1,0-1 0,0 0 1,12-9-1,-10 7-6655</inkml:trace>
</inkml:ink>
</file>

<file path=ppt/ink/ink2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41.977"/>
    </inkml:context>
    <inkml:brush xml:id="br0">
      <inkml:brushProperty name="width" value="0.05" units="cm"/>
      <inkml:brushProperty name="height" value="0.05" units="cm"/>
    </inkml:brush>
  </inkml:definitions>
  <inkml:trace contextRef="#ctx0" brushRef="#br0">1 3 24575,'41'-1'0,"-24"0"0,0 1 0,1 0 0,31 5 0,-46-4 0,-1 0 0,0 0 0,0 0 0,0 0 0,1 0 0,-1 1 0,0-1 0,-1 1 0,1-1 0,0 1 0,0 0 0,-1-1 0,1 1 0,-1 0 0,1 0 0,-1 0 0,0 0 0,0 1 0,0-1 0,0 0 0,0 0 0,0 1 0,-1-1 0,1 0 0,-1 1 0,0-1 0,0 1 0,0 2 0,1-1 0,-1 0 0,0 1 0,0-1 0,-1 1 0,1-1 0,-1 0 0,0 1 0,0-1 0,-1 0 0,1 0 0,-1 0 0,0 0 0,0 0 0,0 0 0,-4 3 0,-15 11 0,18-17 0,0 1 0,1 0 0,-1 0 0,1 0 0,-1 0 0,1 0 0,0 0 0,0 0 0,0 1 0,0-1 0,0 1 0,-2 4 0,4-6 0,0-1 0,0 1 0,1 0 0,-1-1 0,0 1 0,0 0 0,0-1 0,0 1 0,1-1 0,-1 1 0,0 0 0,0-1 0,1 1 0,-1-1 0,0 1 0,1-1 0,-1 1 0,1-1 0,-1 1 0,1-1 0,-1 0 0,1 1 0,-1-1 0,1 0 0,-1 1 0,1-1 0,0 0 0,-1 1 0,1-1 0,-1 0 0,1 0 0,0 0 0,-1 0 0,1 0 0,-1 0 0,1 0 0,1 0 0,27 3 0,-26-3 0,67-2 0,34 2 0,-103 0 0,1 1 0,0-1 0,0 0 0,0 1 0,0-1 0,-1 1 0,1-1 0,0 1 0,0 0 0,-1 0 0,1 0 0,-1 0 0,1 0 0,-1 0 0,1 0 0,-1 1 0,0-1 0,1 0 0,-1 1 0,0-1 0,0 1 0,0-1 0,0 1 0,0 0 0,-1-1 0,1 1 0,0 0 0,-1 0 0,1 2 0,0-1 0,-1 0 0,1 0 0,-1 0 0,0 0 0,0 0 0,-1 0 0,1 0 0,-1 0 0,1 0 0,-1 0 0,0 0 0,0 0 0,0 0 0,0 0 0,-1-1 0,1 1 0,-3 3 0,-7 6 0,-1 0 0,-1 0 0,0-2 0,0 1 0,-18 9 0,22-14 0,-65 35-1345,74-40 1325,-10 3-6806</inkml:trace>
</inkml:ink>
</file>

<file path=ppt/ink/ink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6"/>
    </inkml:context>
    <inkml:brush xml:id="br0">
      <inkml:brushProperty name="width" value="0.05" units="cm"/>
      <inkml:brushProperty name="height" value="0.05" units="cm"/>
    </inkml:brush>
  </inkml:definitions>
  <inkml:trace contextRef="#ctx0" brushRef="#br0">1 1 24575,'0'2966'-9742,"3"-2904"9742,3 0 0,14 65 0,7 60 0,11 407-1324,-11-187 1314,3-166 22,-1-30-176,8 370-427,39-21 2491,-1 10-1607,-66-453-119,39 198 0,-19-225-174,-20-66 0,-1 0 0,8 40 0,48 288 1082,-31-211 2656,-4-13 71,-26-220-3160,-4-242-2014,1 299-5461</inkml:trace>
</inkml:ink>
</file>

<file path=ppt/ink/ink2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2.560"/>
    </inkml:context>
    <inkml:brush xml:id="br0">
      <inkml:brushProperty name="width" value="0.05" units="cm"/>
      <inkml:brushProperty name="height" value="0.05" units="cm"/>
    </inkml:brush>
  </inkml:definitions>
  <inkml:trace contextRef="#ctx0" brushRef="#br0">33 166 24575,'8'-4'0,"0"0"0,0 0 0,0-1 0,-1 0 0,0-1 0,0 0 0,0 0 0,-1 0 0,0-1 0,8-10 0,-3 3 0,0 1 0,15-13 0,7-7 0,-33 32 0,1 1 0,-1-1 0,1 0 0,-1 1 0,1-1 0,0 0 0,-1 1 0,1-1 0,0 1 0,0-1 0,-1 1 0,1-1 0,0 1 0,0 0 0,0-1 0,0 1 0,-1 0 0,1 0 0,0-1 0,2 1 0,-3 0 0,1 1 0,-1-1 0,1 0 0,-1 1 0,1-1 0,-1 0 0,1 1 0,-1-1 0,1 1 0,-1-1 0,1 1 0,-1-1 0,0 1 0,1-1 0,-1 1 0,0-1 0,1 1 0,-1-1 0,0 1 0,0 0 0,1 0 0,0 5 0,0-1 0,-1 1 0,1-1 0,-1 0 0,0 8 0,-9 41 0,5-39 0,2 0 0,-2 18 0,5 15 0,0-31 0,-1-1 0,-3 31 0,2-41 0,0-1 0,0 0 0,-1 0 0,0 0 0,0 0 0,0 0 0,-1-1 0,1 1 0,-1 0 0,0-1 0,-1 0 0,1 0 0,-1 0 0,0 0 0,0-1 0,0 1 0,0-1 0,0 0 0,-1 0 0,0-1 0,1 1 0,-10 2 0,-7 1 0,0-2 0,-25 3 0,43-7 0,-1 0 0,0 1 0,1-1 0,-1 1 0,1 0 0,-1 0 0,1 0 0,-1 1 0,-3 1 0,6 0 0,7-1 0,6-1 0,117 0 0,-67-2 0,-57 1-341,1 0 0,-1 0-1,11-3 1,-5 0-6485</inkml:trace>
</inkml:ink>
</file>

<file path=ppt/ink/ink2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3.335"/>
    </inkml:context>
    <inkml:brush xml:id="br0">
      <inkml:brushProperty name="width" value="0.05" units="cm"/>
      <inkml:brushProperty name="height" value="0.05" units="cm"/>
    </inkml:brush>
  </inkml:definitions>
  <inkml:trace contextRef="#ctx0" brushRef="#br0">101 20 24575,'-3'0'0,"-1"0"0,1 1 0,0 0 0,0 0 0,0 0 0,-1 0 0,1 1 0,0-1 0,1 1 0,-1-1 0,0 1 0,0 0 0,1 0 0,-4 4 0,2-2 0,0 0 0,0 0 0,0 1 0,0 0 0,1 0 0,0 0 0,-3 6 0,2-1 0,0 1 0,1 0 0,0-1 0,-2 16 0,4-20 0,1-1 0,-1 1 0,1 0 0,1 0 0,-1 0 0,1 0 0,0 0 0,0-1 0,4 12 0,-4-15 0,1 0 0,0 1 0,-1-1 0,1 0 0,0 0 0,0 0 0,0 0 0,0-1 0,0 1 0,0 0 0,1-1 0,-1 0 0,1 1 0,-1-1 0,1 0 0,-1 0 0,1 0 0,4 0 0,5 2 0,0-1 0,21 1 0,-17-2 0,-1-1 0,0 0 0,1-1 0,-1-1 0,29-6 0,-39 6 0,-1 1 0,0-1 0,1 1 0,-1-1 0,0-1 0,0 1 0,0 0 0,-1-1 0,1 0 0,0 0 0,-1 0 0,0 0 0,0-1 0,0 1 0,0-1 0,0 0 0,-1 0 0,0 0 0,1 0 0,-2 0 0,1 0 0,0-1 0,-1 1 0,1-5 0,0 1 0,-1 1 0,0-1 0,0 1 0,-1-1 0,0 1 0,-1-1 0,1 0 0,-1 1 0,-3-9 0,3 12 0,0 0 0,-1 1 0,1-1 0,-1 1 0,0 0 0,0-1 0,0 1 0,-1 0 0,1 0 0,-1 0 0,1 1 0,-1-1 0,0 1 0,0-1 0,0 1 0,0 0 0,-1 0 0,1 0 0,-7-2 0,-6-2 0,-1 1 0,0 1 0,0 0 0,0 1 0,-1 1 0,1 1 0,0 0 0,-31 3 0,46-1 6,1-1-1,-1 0 1,0 0-1,1 1 0,-1-1 1,1 1-1,0 0 1,-1-1-1,1 1 1,-1 0-1,1 0 1,0 0-1,0 0 0,-1 0 1,1 0-1,0 0 1,0 0-1,0 0 1,0 1-1,0-1 1,-1 3-1,1-2-119,0 0 0,0 1-1,1-1 1,-1 1 0,1-1 0,-1 1-1,1-1 1,0 1 0,0-1 0,0 1-1,0-1 1,1 5 0,2 5-6712</inkml:trace>
</inkml:ink>
</file>

<file path=ppt/ink/ink2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4:34.762"/>
    </inkml:context>
    <inkml:brush xml:id="br0">
      <inkml:brushProperty name="width" value="0.05" units="cm"/>
      <inkml:brushProperty name="height" value="0.05" units="cm"/>
    </inkml:brush>
  </inkml:definitions>
  <inkml:trace contextRef="#ctx0" brushRef="#br0">69 87 24575,'3'-1'0,"1"1"0,0 0 0,-1-1 0,1 0 0,0 0 0,-1 0 0,1 0 0,-1 0 0,0-1 0,1 0 0,5-3 0,1-3 0,-1 1 0,11-13 0,-12 12 0,0 0 0,13-9 0,-20 17 0,-1 0 0,0-1 0,1 1 0,-1 0 0,1 0 0,-1-1 0,0 1 0,1 0 0,-1 0 0,1 0 0,-1 0 0,1 0 0,-1-1 0,1 1 0,-1 0 0,0 0 0,1 0 0,-1 0 0,1 0 0,-1 1 0,1-1 0,-1 0 0,1 0 0,-1 0 0,0 0 0,1 0 0,0 1 0,-1-1 0,1 1 0,0 0 0,-1-1 0,1 1 0,-1 0 0,1 0 0,-1-1 0,1 1 0,-1 0 0,0 0 0,1 0 0,-1 0 0,0 0 0,4 31 0,-4-30 0,0 77 0,-1-67 0,0-1 0,-1 0 0,0 0 0,0 0 0,-5 11 0,-22 29 0,19-28 0,-31 68 0,39-88 0,-1 3 0,-1 0 0,0 1 0,-7 8 0,9-13 0,0 0 0,0 0 0,-1-1 0,1 1 0,0 0 0,-1-1 0,1 1 0,-1-1 0,0 0 0,1 0 0,-1 0 0,-4 0 0,-24 4 0,29-5 0,0 0 0,0 0 0,1 0 0,-1 0 0,0 0 0,0-1 0,0 1 0,0-1 0,1 1 0,-1-1 0,0 1 0,0-1 0,1 0 0,-3-1 0,4 2 0,0 0 0,0 0 0,0 0 0,0 0 0,0 0 0,0-1 0,0 1 0,0 0 0,0 0 0,0 0 0,0 0 0,0 0 0,-1 0 0,1 0 0,0 0 0,0 0 0,0 0 0,0-1 0,0 1 0,0 0 0,0 0 0,0 0 0,0 0 0,0 0 0,0 0 0,0 0 0,0 0 0,0-1 0,0 1 0,0 0 0,0 0 0,0 0 0,0 0 0,0 0 0,1 0 0,-1 0 0,0 0 0,0 0 0,0-1 0,0 1 0,0 0 0,0 0 0,0 0 0,0 0 0,0 0 0,0 0 0,7-3 0,8 0 0,34-1 0,72 4 0,-47 2 0,-35-2-1365,-23 0-5461</inkml:trace>
</inkml:ink>
</file>

<file path=ppt/ink/ink2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36.892"/>
    </inkml:context>
    <inkml:brush xml:id="br0">
      <inkml:brushProperty name="width" value="0.05" units="cm"/>
      <inkml:brushProperty name="height" value="0.05" units="cm"/>
    </inkml:brush>
  </inkml:definitions>
  <inkml:trace contextRef="#ctx0" brushRef="#br0">489 147 24575,'0'-1'0,"0"1"0,1-1 0,-1 1 0,0-1 0,0 1 0,0-1 0,1 1 0,-1-1 0,0 1 0,1-1 0,-1 1 0,1-1 0,-1 1 0,0-1 0,1 1 0,-1 0 0,1-1 0,-1 1 0,1 0 0,-1 0 0,1-1 0,-1 1 0,1 0 0,-1 0 0,1 0 0,-1-1 0,2 1 0,18-3 0,-13 2 0,23-5 0,-12 2 0,-1 1 0,29-2 0,-16 6 91,-23 0-222,0-1 0,0 1 0,1-2 0,-1 1 0,0-1 0,0 0 0,0 0 0,0-1 0,0 0 0,13-5 0,-13 3 33,1 1-1,0 0 0,0 0 0,0 0 0,0 1 1,0 1-1,17-2 0,62 3-1060,-45 2 936,714-1-5396,-392-2 3779,-129 10 584,-2 0-60,-211-9 1398,379 9-813,-5-2 578,-21-2-727,116 6 867,-227 4-250,-19 1 97,-210-15 163,335 8-132,-156-4-179,-27-2 60,-22 11 254,-3 0 0,81-9 87,33 2 20,399 1 4,-421-10-86,1405 2 333,-1312-15-454,-228 1 316,27-2-65,-41 10 56,167-7 906,-97-3-468,-20 0-412,-41 11-20,248-7 625,-206 5-360,-15-1-67,772 7 3585,-443 2-2531,116-1 2356,-577-1-3825,0 0 0,0 0 0,0-1 0,0 0 0,16-7 0,-15 5 0,0 0 0,1 1 0,17-2 0,51 2-31,-57 4 229,-1-1 0,1-2-1,28-5 1,-21 3-162,1 1 0,-1 1 0,52 4 1,-20-1-30,305-1 1033,-353-1-1040,0 0 0,20-5 0,19-1 0,-28 4 0,48-11 0,-50 8 0,1 2 0,41-3 0,154 7 0,-201 1 0,0 1 0,22 5 0,-1-1 0,72 12 0,-71-12 0,-20-2 0,36 2 0,-47-5 0,-1 0 0,1 1 0,-1-1 0,1 2 0,-1-1 0,0 1 0,13 7 0,-9-5 0,0 0 0,12 4 0,180 52 0,-147-48 0,-20-6 0,-1-3 0,-26-3 0,-1 0 0,1 0 0,12 4 0,-19-4 0,1 0 0,-1 0 0,0 0 0,0 0 0,1 0 0,-1 0 0,0 1 0,0-1 0,0 1 0,0 0 0,-1 0 0,1-1 0,0 1 0,-1 0 0,1 0 0,1 4 0,1 3 0,0 0 0,-1 1 0,0-1 0,0 1 0,-1 0 0,0 0 0,0 11 0,-2 73 0,-2-45 0,3 20 0,-2 64 0,-15-21 0,1-22 0,12-80 0,0 0 0,-8 15 0,-2 6 0,-6 28 0,-19 54 0,24-72 0,11-31 0,0 1 0,0-1 0,-1-1 0,-1 1 0,0 0 0,0-1 0,-9 10 0,-11 17 0,18-25 0,0-1 0,-1-1 0,-10 12 0,14-18 0,1 0 0,-1 0 0,0 0 0,0-1 0,0 0 0,0 1 0,0-1 0,0-1 0,0 1 0,-1-1 0,1 0 0,-9 2 0,-20-1 0,-53-2 0,39-1 0,28 0 10,-1-1-1,1-1 1,-24-7-1,20 5-107,-35-5-1,-47-7-695,49 2 794,-9-3 0,32 12 0,-1 1 0,-46 0 0,-10-3-1186,6 0 925,49 8 261,-145-10 0,90 3-838,-118 6 1,98 2 465,-1600-1-6672,1520 9 6582,24-1 366,-331-7-1315,257-2 395,48 16 1231,43-1-688,-201-10 145,-47 1 111,-306 6 479,464-12-274,134 0-329,-134 3-54,73 14 414,-11 0-23,-283-14 244,243-4-163,-621 2 14,614 8-91,17 0 0,-1006-7 2441,585-2-1541,-1179 1 1268,1672 8-1897,23 0-359,59-8-193,19 0 423,0 1 0,-64 11 0,56-4 131,0-2 0,0-2-1,-58-1 1,10 4-273,24-1 0,-25 3 204,-29 0 95,23-1 295,-11 0 92,88-7-686,-37 7 0,34-5 0,-25 2 0,25-4 131,-14-1 1146,-52 8 0,55-4-1166,-70-1 0,95-3-97,3 1 153,1-1 0,0 1 0,-1 0 0,1 1 0,0-1-1,0 1 1,-10 5 0,9-4-99,-1 0 1,0-1-1,-12 3 0,-7-1 535,-34-1 0,-20 3 253,2 2-806,-9 1-60,12 0 10,4-1 0,36-1 0,14-3 0,-1 0 0,-28 1 0,48-5 0,-1 0 0,1 0 0,0-1 0,0 1 0,0-1 0,1 1 0,-1-1 0,0 1 0,0-1 0,0 0 0,0 0 0,0 0 0,1 0 0,-1 0 0,1-1 0,-1 1 0,1 0 0,-1-1 0,1 1 0,-1-1 0,1 0 0,0 1 0,0-1 0,0 0 0,0 1 0,0-1 0,1 0 0,-1 0 0,0 0 0,1 0 0,-1-3 0,-1-7 0,0 0 0,1 0 0,1 0 0,1-14 0,-1 14 0,2-521 0,-2 310 0,1 206 0,0 0 0,5-20 0,2-22 0,4-49 0,-7 68 0,15-61 0,-9 52 0,-7 37-1365,0 2-5461</inkml:trace>
</inkml:ink>
</file>

<file path=ppt/ink/ink2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55.417"/>
    </inkml:context>
    <inkml:brush xml:id="br0">
      <inkml:brushProperty name="width" value="0.05" units="cm"/>
      <inkml:brushProperty name="height" value="0.05" units="cm"/>
    </inkml:brush>
  </inkml:definitions>
  <inkml:trace contextRef="#ctx0" brushRef="#br0">54 134 24575,'-1'1'0,"-1"-1"0,0 0 0,1 1 0,0-1 0,-1 1 0,1 0 0,-1-1 0,1 1 0,0 0 0,-1 0 0,1 0 0,0 0 0,0 0 0,0 0 0,0 0 0,0 0 0,0 1 0,0-1 0,0 0 0,0 1 0,1-1 0,-2 2 0,-1 5 0,-1-1 0,-3 15 0,3-3 0,1 0 0,1 1 0,1-1 0,1 0 0,2 24 0,-1 3 0,-1-43 0,0 0 0,0-1 0,0 1 0,0 0 0,1-1 0,-1 1 0,1-1 0,0 1 0,0 0 0,0-1 0,0 0 0,0 1 0,0-1 0,1 0 0,-1 1 0,1-1 0,-1 0 0,1 0 0,0 0 0,0-1 0,0 1 0,0 0 0,0-1 0,0 1 0,1-1 0,-1 0 0,0 1 0,1-1 0,-1 0 0,1-1 0,-1 1 0,1 0 0,0-1 0,-1 1 0,1-1 0,2 0 0,8 1 0,-1 0 0,0-1 0,1 0 0,-1-1 0,18-4 0,-23 3 0,-1 1 0,1-2 0,-1 1 0,1-1 0,-1 0 0,0 0 0,0 0 0,-1-1 0,1 0 0,-1 0 0,7-7 0,0-2 0,-1-1 0,-1-1 0,0 1 0,-1-2 0,0 1 0,-2-1 0,12-31 0,1-1 0,-13 32 0,0 0 0,-1 0 0,4-22 0,-8 28 0,0 1 0,-1-1 0,0 0 0,-2-15 0,1 23 0,0 0 0,0 0 0,0 0 0,-1 0 0,1 0 0,-1 0 0,1 0 0,-1 1 0,0-1 0,1 0 0,-1 0 0,0 0 0,0 1 0,0-1 0,-1 1 0,1-1 0,0 1 0,-1-1 0,1 1 0,-1-1 0,1 1 0,-1 0 0,1 0 0,-1 0 0,0 0 0,0 0 0,0 0 0,1 1 0,-3-1 0,-13-2 0,0 2 0,-1 1 0,-32 2 0,2 1 0,43-3 0,0 0 0,0 0 0,0 1 0,0 0 0,0 0 0,0 0 0,0 1 0,0-1 0,0 1 0,1 0 0,-1 1 0,1-1 0,0 1 0,0 0 0,0 0 0,-7 6 0,1 0 0,3-3 0,0 0 0,0 0 0,-1 0 0,-16 8 0,-12 6-1365,27-15-5461</inkml:trace>
</inkml:ink>
</file>

<file path=ppt/ink/ink2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3:56.806"/>
    </inkml:context>
    <inkml:brush xml:id="br0">
      <inkml:brushProperty name="width" value="0.05" units="cm"/>
      <inkml:brushProperty name="height" value="0.05" units="cm"/>
    </inkml:brush>
  </inkml:definitions>
  <inkml:trace contextRef="#ctx0" brushRef="#br0">0 412 24575,'0'-1'0,"1"-1"0,-1 0 0,0 0 0,1 1 0,-1-1 0,1 0 0,-1 1 0,1-1 0,0 1 0,0-1 0,0 1 0,0-1 0,1-1 0,20-19 0,-5 6 0,-3-2 0,-4 5 0,0 1 0,1-1 0,1 2 0,0 0 0,0 0 0,17-10 0,-18 13 0,0-1 0,0 0 0,0 0 0,14-17 0,-14 13 0,1 2 0,23-20 0,-22 21 0,-1-1 0,0 0 0,-1 0 0,14-19 0,2-2 0,-25 30 0,0 0 0,0 0 0,0 1 0,0-1 0,0 0 0,0 1 0,1-1 0,3-1 0,-5 3 0,0-1 0,-1 1 0,1 0 0,0 0 0,-1 0 0,1 0 0,0 0 0,-1 0 0,1 0 0,0 0 0,-1 0 0,1 0 0,0 0 0,0 0 0,-1 1 0,1-1 0,0 0 0,-1 0 0,1 1 0,-1-1 0,1 0 0,0 1 0,-1-1 0,1 1 0,-1-1 0,1 1 0,-1-1 0,1 1 0,-1-1 0,1 1 0,-1-1 0,0 1 0,1 0 0,-1-1 0,0 1 0,1-1 0,-1 2 0,2 3 0,-1-1 0,0 0 0,0 1 0,0-1 0,-1 1 0,1-1 0,-1 1 0,-1 6 0,-7 39 0,1-3 0,6-31 0,0 7 0,-8 40 0,-7 48 0,-22 104 0,21-128 0,2-9 0,12-70 0,0-1 0,-7 14 0,6-14 0,1 1 0,-5 13 0,7-19 0,0 0 0,1 1 0,-1-1 0,0 0 0,0 0 0,0 0 0,0 1 0,-1-1 0,1 0 0,-1-1 0,1 1 0,-1 0 0,1 0 0,-1-1 0,0 1 0,0-1 0,0 1 0,0-1 0,-4 2 0,0-1 0,1-1 0,-1 1 0,0-1 0,1 0 0,-1-1 0,0 0 0,-7 0 0,-101-3 0,136 3 0,1-2 0,36-6 0,53-8 0,-5 0 0,-92 13-111,106-23-1143,-107 22-5572</inkml:trace>
</inkml:ink>
</file>

<file path=ppt/ink/ink2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00.971"/>
    </inkml:context>
    <inkml:brush xml:id="br0">
      <inkml:brushProperty name="width" value="0.05" units="cm"/>
      <inkml:brushProperty name="height" value="0.05" units="cm"/>
    </inkml:brush>
  </inkml:definitions>
  <inkml:trace contextRef="#ctx0" brushRef="#br0">6011 0 24575,'-36'3'0,"0"0"0,1 3 0,-67 19 0,29-7 0,33-8-285,-1 2 1,-46 21-1,51-19-252,-70 16 0,3-1-108,53-10-310,-50 28 0,1 0-82,-9 6-385,37-17 847,-177 88-653,144-71 989,-42 19-1118,52-24 1967,39-19-1290,-150 91 882,151-86-29,-73 35-295,-5 4-342,-297 170 20,400-229 451,-170 86-183,-74 36-87,149-76 185,61-27 71,-39 17 44,-48 23 1412,45-21-631,-38 20-643,8-1 692,64-33-537,4-2-418,-80 41-63,50-23 251,1-1-120,3 1 20,-11 5 0,85-49 63,1 1-1,-1 1 1,-15 14-1,16-12 19,0-1-1,-35 18 1,-94 51 755,127-70-799,-57 40 1374,13-8-1041,1-1-256,39-29 802,2 2-1,-40 34 1,44-35-739,-30 18 0,-12 11 124,27-18-301,17-15 0,-21 23 0,-66 65 1404,73-69-1404,-49 38 0,61-52 0,0 0 0,-18 22 0,21-22 0,-1 0 0,-32 26 0,41-37-170,1 1-1,0 1 0,-1-1 1,2 1-1,-1 0 0,1 0 1,-7 13-1,4-5-6655</inkml:trace>
</inkml:ink>
</file>

<file path=ppt/ink/ink2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02.379"/>
    </inkml:context>
    <inkml:brush xml:id="br0">
      <inkml:brushProperty name="width" value="0.05" units="cm"/>
      <inkml:brushProperty name="height" value="0.05" units="cm"/>
    </inkml:brush>
  </inkml:definitions>
  <inkml:trace contextRef="#ctx0" brushRef="#br0">387 55 24575,'-7'0'0,"0"1"0,-1 0 0,1 0 0,0 0 0,0 0 0,0 1 0,1 1 0,-1-1 0,0 1 0,1 0 0,0 1 0,-1-1 0,1 1 0,1 0 0,-11 10 0,8-6 0,0 1 0,1 0 0,0 1 0,0-1 0,1 1 0,1 1 0,-1-1 0,-6 23 0,-19 48 0,-10 29 0,35-87 0,1 1 0,1-1 0,-1 27 0,3 72 0,3-95 0,-1-25 0,0 0 0,0 1 0,0-1 0,0 0 0,0 0 0,1 1 0,-1-1 0,1 0 0,0 0 0,0 0 0,0 1 0,0-1 0,2 3 0,-1-3 0,-1-1 0,1 0 0,-1 1 0,1-1 0,0 0 0,0 0 0,0 0 0,0 0 0,0 0 0,-1-1 0,2 1 0,-1 0 0,0-1 0,0 0 0,3 1 0,1 0 0,0 0 0,0-1 0,0 0 0,1 0 0,-1 0 0,0-1 0,0 1 0,0-2 0,0 1 0,0-1 0,0 0 0,0 0 0,7-4 0,13-7 0,-17 9 0,-1-1 0,1 0 0,-1 0 0,13-12 0,45-42 0,-63 57 0,31-25 0,57-61 0,-9 3 0,-75 76 0,-1 0 0,9-16 0,-9 15 0,0 0 0,12-16 0,-11 17 0,0 1 0,0-1 0,-2 0 0,1-1 0,-1 1 0,0-1 0,-1-1 0,4-13 0,-4 8 0,0-1 0,-2 0 0,0 0 0,-1-28 0,-1 29 0,1 9 0,-1 0 0,0 0 0,-1 0 0,-1-8 0,2 13 0,0 1 0,-1-1 0,1 1 0,-1-1 0,0 1 0,1-1 0,-1 1 0,0-1 0,0 1 0,0 0 0,0-1 0,0 1 0,0 0 0,0 0 0,-1 0 0,1 0 0,0 0 0,-1 0 0,1 0 0,-1 0 0,1 1 0,-3-2 0,-8 0 0,0 0 0,0 0 0,1 1 0,-1 1 0,0 0 0,-21 3 0,-7-1 0,25-2 0,3 0 0,-1 0 0,0 0 0,1 2 0,-1-1 0,1 2 0,-1-1 0,1 2 0,-17 6 0,18-4 0,0 1 0,1 0 0,0 1 0,-14 13 0,10-9 0,-18 13 0,20-17 0,-1 1 0,2 1 0,-1 0 0,1 1 0,0 0 0,-16 23 0,19-24 0,0-1 0,-16 15 0,16-18 0,1 1 0,1 0 0,-1 0 0,1 1 0,-9 14 0,-53 99 0,47-94 0,16-22 0,0 1 0,1-1 0,-5 10 0,8-14 0,1-1 0,0 1 0,-1-1 0,1 1 0,0-1 0,0 1 0,0-1 0,0 1 0,-1-1 0,1 1 0,0-1 0,0 1 0,0-1 0,0 1 0,0 0 0,0-1 0,0 1 0,0-1 0,1 1 0,-1-1 0,0 1 0,0-1 0,0 1 0,1-1 0,-1 1 0,0-1 0,0 1 0,1 0 0,0 0 0,1 0 0,-1-1 0,0 1 0,0 0 0,0-1 0,1 1 0,-1 0 0,0-1 0,0 0 0,1 1 0,1-1 0,3 1 0,-1 0 0,0-1 0,1 0 0,-1 0 0,7-2 0,-6 1 0,0-1 0,-1 0 0,1-1 0,8-4 0,8-4 0,-6 5 0,0 1 0,0 0 0,28-3 0,0-1 0,1-1 0,79-29 0,-117 36 0,1-1 0,-1 1 0,1-1 0,-1-1 0,0 1 0,-1-1 0,1-1 0,-1 1 0,0-1 0,8-9 0,-8 8-455,1 1 0,13-11 0,-10 10-6371</inkml:trace>
</inkml:ink>
</file>

<file path=ppt/ink/ink2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04.141"/>
    </inkml:context>
    <inkml:brush xml:id="br0">
      <inkml:brushProperty name="width" value="0.05" units="cm"/>
      <inkml:brushProperty name="height" value="0.05" units="cm"/>
    </inkml:brush>
  </inkml:definitions>
  <inkml:trace contextRef="#ctx0" brushRef="#br0">154 196 24575,'1'-7'0,"0"-1"0,1 1 0,0 0 0,1 0 0,-1-1 0,1 2 0,0-1 0,1 0 0,7-10 0,1-4 0,-8 14 0,0-2 0,1-1 0,1 1 0,-1 0 0,1 1 0,1 0 0,0 0 0,13-13 0,-19 20 0,-1 1 0,0 0 0,1-1 0,-1 1 0,1 0 0,-1-1 0,1 1 0,-1 0 0,0 0 0,1-1 0,-1 1 0,1 0 0,-1 0 0,1 0 0,0-1 0,-1 1 0,1 0 0,-1 0 0,1 0 0,-1 0 0,1 0 0,-1 0 0,1 0 0,-1 0 0,1 1 0,-1-1 0,1 0 0,0 0 0,0 1 0,-1 0 0,1 0 0,-1-1 0,1 1 0,-1 0 0,0 0 0,1 0 0,-1-1 0,0 1 0,0 0 0,0 0 0,0 0 0,0 0 0,0-1 0,0 3 0,-5 33 0,5-36 0,-8 25 0,-1-1 0,-16 33 0,5-13 0,13-26 0,-13 22 0,16-35 0,1 1 0,-1-1 0,0 0 0,0-1 0,0 1 0,-1-1 0,1 0 0,-7 5 0,2-3 7,0 2 0,0-1 0,-10 13 0,11-10 1,-20 15 0,25-22-165,-1-1 1,0 1-1,0-1 1,-1 1-1,1-1 1,-1-1-1,1 1 0,-9 1 1,-3 0-6670</inkml:trace>
</inkml:ink>
</file>

<file path=ppt/ink/ink2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04.469"/>
    </inkml:context>
    <inkml:brush xml:id="br0">
      <inkml:brushProperty name="width" value="0.05" units="cm"/>
      <inkml:brushProperty name="height" value="0.05" units="cm"/>
    </inkml:brush>
  </inkml:definitions>
  <inkml:trace contextRef="#ctx0" brushRef="#br0">1 69 24575,'73'1'0,"82"-2"0,-104-6 0,8-1 0,25-3 0,-39 4 0,-36 6-170,0-1-1,0 0 0,0-1 1,0 0-1,-1 0 0,1-1 1,10-6-1,-6 2-6655</inkml:trace>
</inkml:ink>
</file>

<file path=ppt/ink/ink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7"/>
    </inkml:context>
    <inkml:brush xml:id="br0">
      <inkml:brushProperty name="width" value="0.05" units="cm"/>
      <inkml:brushProperty name="height" value="0.05" units="cm"/>
    </inkml:brush>
  </inkml:definitions>
  <inkml:trace contextRef="#ctx0" brushRef="#br0">1 0 24575,'3'1'0,"0"0"0,1-1 0,-1 1 0,0 0 0,0 1 0,0-1 0,0 1 0,0-1 0,0 1 0,-1 0 0,1 0 0,0 0 0,-1 0 0,0 1 0,1-1 0,-1 1 0,0-1 0,0 1 0,0 0 0,-1 0 0,1 0 0,-1 0 0,2 5 0,3 4 0,-1 1 0,-1 0 0,0 0 0,2 20 0,2 63 13,3 16-207,18 121-547,-16-110 576,4 23-117,59 417-2057,-9-267 2339,34 388-6426,-25-237 5974,16 319 531,-60-420-2580,-25-276 2254,53 671-1302,-29-385 1486,0 27 151,-29 912 2051,-5-600-628,3 169 364,0-290 2999,-1-564-4846,0 0 1,-1 1-1,0-1 1,-1 0-1,0-1 1,0 1-1,-1 0 0,-5 8 1,3-5 274,0 0 1,2 0-1,-7 23 1,9-17-269,-8 32-99,10-48 107,-1-1-1,0 1 1,0 0-1,0-1 1,0 1-1,0 0 1,-1-1 0,1 0-1,-1 1 1,1-1-1,-1 0 1,0 0-1,-3 3 1,4-4-17,1-1 0,-1 0 0,0 0 0,1 0 0,-1 0 0,0 1 0,1-1 0,-1 0 1,1 0-1,-1 0 0,0-1 0,1 1 0,-1 0 0,0 0 0,1 0 0,-1 0 0,1-1 0,-1 1 0,0 0 0,1 0 0,-1-1 0,1 1 1,-1 0-1,1-1 0,-1 1 0,1-1 0,-1 1 0,1-1 0,0 1 0,-1-1 0,1 1 0,0-1 0,-1 1 0,1-1 0,0 1 1,-1-1-1,1 0 0,0 1 0,0-1 0,0 0 0,0 0 0,-9-28 376,2-22-331,3 0 1,1 0-1,7-76 0,0 15-892,-4-571-314,0 637-4539</inkml:trace>
</inkml:ink>
</file>

<file path=ppt/ink/ink2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05.433"/>
    </inkml:context>
    <inkml:brush xml:id="br0">
      <inkml:brushProperty name="width" value="0.05" units="cm"/>
      <inkml:brushProperty name="height" value="0.05" units="cm"/>
    </inkml:brush>
  </inkml:definitions>
  <inkml:trace contextRef="#ctx0" brushRef="#br0">1 180 24575,'0'-3'0,"0"1"0,1 0 0,0 0 0,-1-1 0,1 1 0,0 0 0,0 0 0,0 0 0,1 0 0,-1 0 0,0 0 0,1 0 0,-1 1 0,1-1 0,0 0 0,3-2 0,5-4 0,18-11 0,-24 17 0,14-8 0,1 0 0,1 1 0,0 1 0,33-9 0,-42 13 0,0 0 0,14-8 0,-17 8 0,0 0 0,0 1 0,0 0 0,1 0 0,-1 0 0,10 0 0,31-4 0,47-2 0,-93 9 0,-1 0 0,0 0 0,0 0 0,0 1 0,1-1 0,-1 1 0,0 0 0,0-1 0,0 1 0,0 0 0,0 0 0,0 0 0,-1 0 0,1 1 0,0-1 0,0 1 0,-1-1 0,1 1 0,-1-1 0,1 1 0,-1 0 0,0 0 0,0-1 0,0 1 0,0 0 0,0 0 0,0 0 0,0 0 0,-1 0 0,1 1 0,-1-1 0,1 0 0,-1 2 0,1 2 0,0 0 0,-1-1 0,0 1 0,0-1 0,-1 1 0,1 0 0,-1-1 0,0 1 0,-1-1 0,1 1 0,-1-1 0,-3 7 0,1-6 0,1 0 0,-1-1 0,0 0 0,0 0 0,0 0 0,-1-1 0,0 1 0,0-1 0,0 0 0,-7 4 0,-4 1 0,-1-1 0,-22 8 0,23-10 0,-17 8 0,22-8 0,0-1 0,-19 5 0,17-5 0,0 0 0,0 0 0,0 1 0,1 1 0,0 0 0,1 1 0,0 0 0,0 1 0,-11 11 0,21-19 0,0 0 0,0-1 0,0 1 0,0 0 0,0 0 0,0 0 0,0 0 0,1 0 0,-1 0 0,0 0 0,1 0 0,-1 1 0,1-1 0,-1 0 0,1 0 0,0 0 0,-1 1 0,1-1 0,0 0 0,0 0 0,0 1 0,0-1 0,0 0 0,0 0 0,0 1 0,0-1 0,1 0 0,-1 0 0,0 1 0,1-1 0,-1 0 0,1 0 0,-1 0 0,1 0 0,0 0 0,0 0 0,-1 1 0,2 0 0,1 0 0,-1 0 0,1 1 0,-1-1 0,1 0 0,0 0 0,0-1 0,0 1 0,0-1 0,0 1 0,0-1 0,0 0 0,1 0 0,5 1 0,28 0 0,62-3 0,-28-1 0,-25 3-70,-27 0-189,0 0 0,1-2 0,-1 0 0,33-6 0,-40 3-6567</inkml:trace>
</inkml:ink>
</file>

<file path=ppt/ink/ink2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07.101"/>
    </inkml:context>
    <inkml:brush xml:id="br0">
      <inkml:brushProperty name="width" value="0.05" units="cm"/>
      <inkml:brushProperty name="height" value="0.05" units="cm"/>
    </inkml:brush>
  </inkml:definitions>
  <inkml:trace contextRef="#ctx0" brushRef="#br0">1 35 24575,'0'0'0,"0"-1"0,0 1 0,1-1 0,-1 1 0,0-1 0,0 1 0,1-1 0,-1 1 0,0-1 0,1 1 0,-1 0 0,1-1 0,-1 1 0,0 0 0,1-1 0,-1 1 0,1 0 0,-1 0 0,1-1 0,-1 1 0,1 0 0,-1 0 0,1 0 0,0 0 0,16-4 0,-15 4 0,20-3 0,0 2 0,27 1 0,-28 0 0,-1 0 0,0-1 0,24-4 0,-3-1-296,-1 2 0,1 1 0,54 5 0,-25-1 84,2291-1-14775,-2091 16 14987,-93-3 0,274 6 0,-190 1 0,-17-1 0,-113-12 0,142 9 0,198 9 0,-196-14 0,-79 2 0,86 3 0,-74-9 0,166 4 0,65 10 0,-275-11 0,31 5 0,147 4 0,-43-11 0,162 1 0,-187 6 0,-63-1 0,349 0 87,48 1 349,-429-11-566,190 12-263,147 4 393,-213-12 319,-10-1-19,-268-6-298,289 11 18,72 10 347,-243-15 726,29 0 340,8 10-861,-59-3-262,106 4 698,-129-8-1014,-65-5 341,108 18 6311,-138-22-6430,0 0-1,0 0 1,-1 0-1,1 0 1,0 0 0,-1 0-1,1 1 1,-1 0 0,1-1-1,2 4 1,-4-5-182,-1 1 1,1 0-1,-1-1 1,1 1-1,-1-1 1,0 1-1,1 0 1,-1-1-1,0 1 1,1 0-1,-1-1 1,0 1-1,0 0 1,0-1-1,0 1 1,0 0-1,0 0 1,0 1-1,0-1-19,0 0-1,-1 0 0,1 0 0,0 0 0,-1 0 0,0 0 1,1 0-1,-1-1 0,1 1 0,-1 0 0,0 0 0,0 0 1,1-1-1,-1 1 0,0 0 0,-1 0 0,-3 2 36,0-1 0,0 0 0,-1 0 0,1-1 0,0 1 1,-1-1-1,1 0 0,0 0 0,-1-1 0,1 0 0,-8 0 0,-21 2 65,16 1-1480,3 0-5461</inkml:trace>
</inkml:ink>
</file>

<file path=ppt/ink/ink2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10.726"/>
    </inkml:context>
    <inkml:brush xml:id="br0">
      <inkml:brushProperty name="width" value="0.05" units="cm"/>
      <inkml:brushProperty name="height" value="0.05" units="cm"/>
    </inkml:brush>
  </inkml:definitions>
  <inkml:trace contextRef="#ctx0" brushRef="#br0">1 777 24575,'2'-1'0,"1"0"0,0 0 0,0 1 0,-1-2 0,1 1 0,0 0 0,2-2 0,5-3 0,14-2 2,-1 1-1,42-7 1,-15 3-159,62-9-607,-89 17 764,38 0 0,-38 3 0,36-6 0,-14 1-428,0 2 1,69 3 0,41-2-425,-70-12-1437,6-1 1855,258 10-3008,-201 7 2504,247-12-1238,-150 6 1322,-45 1-421,-19-12 331,5 0 533,-56 13 514,70-4 95,141-7-631,-129 6 124,-81 3 214,159-11 61,289-17 34,-295 16 0,381-20 0,-421 22 0,-85 3 0,655-13 0,-468 8 0,-33 0 0,55 8 0,102-1 0,-130-7 0,-103 1 0,622-1 0,-526 8 0,-33 0 0,-215 8 0,311-13 0,40-8 0,-169 7 0,-60 0 0,-57 11 26,89-4 65,99-6-65,-116 6-52,-150 5-58,190-15 113,70-2 289,-257 18-231,111-7-27,53 0-129,-179 7 372,74-10 0,158-12-138,-160 16 39,161-8 1122,-29-2 924,-55 0 319,-159 14-2301,-31 3-70,0-1 0,0-1 0,-1-1 0,22-6 0,-20 3 31,1 2 1,-1 0 0,1 2-1,39 0 1,-12 0-20,10-6-210,-39 4 0,29 0 0,-15 2 2591,44-6 0,-38 2-2949</inkml:trace>
</inkml:ink>
</file>

<file path=ppt/ink/ink2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13.308"/>
    </inkml:context>
    <inkml:brush xml:id="br0">
      <inkml:brushProperty name="width" value="0.05" units="cm"/>
      <inkml:brushProperty name="height" value="0.05" units="cm"/>
    </inkml:brush>
  </inkml:definitions>
  <inkml:trace contextRef="#ctx0" brushRef="#br0">0 420 24575,'2'-1'0,"0"0"0,0 0 0,0-1 0,0 1 0,0 0 0,-1-1 0,1 1 0,-1-1 0,1 1 0,0-3 0,6-4 0,12-9 0,-1-2 0,-1 0 0,28-37 0,-40 47 0,2 2 0,-1-1 0,1 1 0,16-12 0,-15 13 0,-1 0 0,0-1 0,0 0 0,0 0 0,8-11 0,-9 8 0,0 0 0,1 0 0,0 1 0,1 1 0,0-1 0,15-10 0,-15 13 0,-1-1 0,-1 0 0,1 0 0,-1 0 0,-1-1 0,1 0 0,-1-1 0,-1 1 0,8-16 0,-11 20 0,6-8 0,-5 12 0,0 6 0,3 14 0,-2 1 0,-1 0 0,2 29 0,-6 66 0,0-49 0,2-59 0,0 0 0,0 0 0,1 0 0,0 0 0,0 0 0,4 8 0,-2-6 0,0 1 0,2 14 0,-2 12 0,-2 1 0,-3 53 0,-1-20 0,3-36 0,0-20 0,-1 0 0,0 0 0,-1 0 0,-3 16 0,4-29 0,-1 0 0,0 0 0,0 0 0,0 0 0,0 0 0,0-1 0,0 1 0,0 0 0,0 0 0,-1-1 0,1 1 0,-1-1 0,1 1 0,-1-1 0,0 0 0,1 0 0,-1 1 0,0-1 0,0 0 0,0-1 0,0 1 0,0 0 0,0 0 0,0-1 0,0 1 0,-4-1 0,-5 1 0,-1 0 0,0-1 0,-20-2 0,7 1 0,18 1 0,1-1 0,0 1 0,-1 0 0,1 0 0,0 0 0,-1 1 0,1 0 0,0 0 0,0 1 0,0 0 0,-8 3 0,10-3 0,0 0 0,0 0 0,0 0 0,0-1 0,0 0 0,-1 1 0,-6-1 0,48-19 0,-8 11 0,0 1 0,55-4 0,-65 9 0,30-7 0,-32 5 0,30-3 0,157 6 88,-97 1-1541,-89-1-5373</inkml:trace>
</inkml:ink>
</file>

<file path=ppt/ink/ink2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14.848"/>
    </inkml:context>
    <inkml:brush xml:id="br0">
      <inkml:brushProperty name="width" value="0.05" units="cm"/>
      <inkml:brushProperty name="height" value="0.05" units="cm"/>
    </inkml:brush>
  </inkml:definitions>
  <inkml:trace contextRef="#ctx0" brushRef="#br0">1 0 24575,'0'441'0,"0"-426"0,2 0 0,4 22 0,-3-21 0,3 31 0,-5-32-455,1 0 0,5 20 0,-5-23-6371</inkml:trace>
</inkml:ink>
</file>

<file path=ppt/ink/ink2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15.768"/>
    </inkml:context>
    <inkml:brush xml:id="br0">
      <inkml:brushProperty name="width" value="0.05" units="cm"/>
      <inkml:brushProperty name="height" value="0.05" units="cm"/>
    </inkml:brush>
  </inkml:definitions>
  <inkml:trace contextRef="#ctx0" brushRef="#br0">1 1 24575,'0'376'-1365,"0"-359"-5461</inkml:trace>
</inkml:ink>
</file>

<file path=ppt/ink/ink2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18.478"/>
    </inkml:context>
    <inkml:brush xml:id="br0">
      <inkml:brushProperty name="width" value="0.05" units="cm"/>
      <inkml:brushProperty name="height" value="0.05" units="cm"/>
    </inkml:brush>
  </inkml:definitions>
  <inkml:trace contextRef="#ctx0" brushRef="#br0">84 195 24575,'-2'1'0,"0"-1"0,0 0 0,0 0 0,0 1 0,0-1 0,0 1 0,0-1 0,0 1 0,0 0 0,0 0 0,0 0 0,1 0 0,-1 0 0,-3 3 0,2-1 0,0 0 0,1 0 0,-1 0 0,0 1 0,1-1 0,-4 8 0,1 1 0,0 1 0,1 0 0,-4 19 0,5-16 0,1 0 0,0 1 0,2-1 0,1 33 0,0-48 0,-1 1 0,0 0 0,1-1 0,-1 1 0,1 0 0,-1-1 0,1 1 0,0-1 0,-1 1 0,1-1 0,0 1 0,0-1 0,0 0 0,0 1 0,0-1 0,1 0 0,-1 0 0,0 0 0,1 0 0,-1 0 0,0 0 0,1 0 0,-1 0 0,1-1 0,0 1 0,-1 0 0,1-1 0,-1 1 0,4-1 0,4 2 0,0-2 0,0 1 0,1-1 0,12-2 0,-6 1 0,6 0 0,51-4 0,-65 4 0,1-1 0,-1 0 0,0-1 0,0 1 0,0-1 0,12-7 0,34-27 0,-35 23 0,28-15 0,-23 16 0,0-1 0,24-18 0,-38 23 0,0 0 0,0 0 0,0-1 0,-1 0 0,-1-1 0,9-13 0,-12 17 0,0 0 0,-1-1 0,0 1 0,0-1 0,-1 0 0,0 0 0,-1 0 0,0-1 0,0 1 0,0 0 0,0-11 0,-2 12-83,0-2 125,1 0 1,-2 0 0,1 0 0,-3-10 0,3 17-103,-1 0 0,1 0 0,-1 0 0,1 0 1,-1 0-1,0 1 0,0-1 0,0 0 0,0 0 0,0 1 1,0-1-1,-1 1 0,1-1 0,0 1 0,-1-1 0,1 1 1,-1 0-1,0 0 0,1 0 0,-1 0 0,0 0 0,0 0 1,0 0-1,-2 0 0,-7-2-6766</inkml:trace>
</inkml:ink>
</file>

<file path=ppt/ink/ink2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18.858"/>
    </inkml:context>
    <inkml:brush xml:id="br0">
      <inkml:brushProperty name="width" value="0.05" units="cm"/>
      <inkml:brushProperty name="height" value="0.05" units="cm"/>
    </inkml:brush>
  </inkml:definitions>
  <inkml:trace contextRef="#ctx0" brushRef="#br0">160 0 24575,'-8'2'0,"1"0"0,-1 0 0,1 0 0,0 1 0,0 0 0,0 0 0,-12 8 0,14-7 0,0 0 0,0 0 0,0 0 0,0 1 0,-5 7 0,-15 13 0,22-23 0,1 1 0,-1-1 0,0 1 0,1 0 0,0 0 0,0 0 0,0 0 0,0 0 0,0 0 0,1 1 0,-1-1 0,0 5 0,1-7 0,1 0 0,0 0 0,0 0 0,0 1 0,0-1 0,0 0 0,0 0 0,0 0 0,0 0 0,0 1 0,1-1 0,-1 0 0,0 0 0,1 0 0,-1 0 0,1 0 0,-1 0 0,1 0 0,0 0 0,-1 0 0,1 0 0,0 0 0,0 0 0,0 0 0,-1 0 0,1 0 0,0-1 0,0 1 0,0 0 0,0-1 0,1 1 0,-1-1 0,0 1 0,0-1 0,0 0 0,0 1 0,0-1 0,1 0 0,-1 0 0,1 0 0,15 2 0,-1 0 0,1-2 0,26-2 0,-7 1 0,-22 0 0,0 0 0,-1-1 0,1-1 0,18-5 0,51-23 0,-47 16 0,-25 11-78,-1 1-351,-2-1 0,13-6 0,-5 0-6397</inkml:trace>
</inkml:ink>
</file>

<file path=ppt/ink/ink2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19.277"/>
    </inkml:context>
    <inkml:brush xml:id="br0">
      <inkml:brushProperty name="width" value="0.05" units="cm"/>
      <inkml:brushProperty name="height" value="0.05" units="cm"/>
    </inkml:brush>
  </inkml:definitions>
  <inkml:trace contextRef="#ctx0" brushRef="#br0">36 36 24575,'0'0'0,"0"-1"0,0 1 0,0 0 0,0-1 0,0 1 0,0 0 0,0-1 0,0 1 0,0 0 0,0-1 0,0 1 0,0 0 0,-1-1 0,1 1 0,0 0 0,0-1 0,0 1 0,0 0 0,-1-1 0,1 1 0,0 0 0,0 0 0,-1-1 0,1 1 0,0 0 0,-1 0 0,1 0 0,0-1 0,0 1 0,-1 0 0,1 0 0,0 0 0,-1 0 0,1 0 0,0 0 0,-1 0 0,1-1 0,-1 1 0,1 0 0,0 0 0,-1 0 0,1 0 0,0 1 0,-1-1 0,1 0 0,0 0 0,-1 0 0,1 0 0,-1 0 0,0 1 0,0-1 0,0 1 0,0-1 0,0 1 0,0-1 0,0 1 0,1-1 0,-1 1 0,0 0 0,0-1 0,1 1 0,-1 0 0,0 0 0,1 0 0,-1 0 0,0-1 0,0 3 0,-2 10 0,1 0 0,0 0 0,1 1 0,0-1 0,1 1 0,2 14 0,0 7 0,-3-30 0,1-1 0,1 1 0,-1-1 0,0 1 0,1 0 0,0-1 0,0 1 0,0-1 0,1 0 0,0 1 0,-1-1 0,2 0 0,-1 0 0,0 0 0,1 0 0,-1-1 0,1 1 0,0-1 0,1 1 0,-1-1 0,0 0 0,1 0 0,0-1 0,0 1 0,0-1 0,0 0 0,6 3 0,0-1 0,1 0 0,-1 0 0,1-2 0,0 1 0,0-1 0,0-1 0,0 0 0,20-1 0,11 1 0,-25 0 0,1-1 0,-1 0 0,0-1 0,1-1 0,30-8 0,-13-4-170,-2-1 1,0-3-1,49-32 0,-29 16 64,-39 25-52,-1 0 0,0-1 0,-1-1 0,0 0 1,21-25-1,-26 28 233,1 0 1,0 1 0,14-10-1,-13 10-336,0 0 0,15-15 0,-18 14-5717</inkml:trace>
</inkml:ink>
</file>

<file path=ppt/ink/ink2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19.790"/>
    </inkml:context>
    <inkml:brush xml:id="br0">
      <inkml:brushProperty name="width" value="0.05" units="cm"/>
      <inkml:brushProperty name="height" value="0.05" units="cm"/>
    </inkml:brush>
  </inkml:definitions>
  <inkml:trace contextRef="#ctx0" brushRef="#br0">344 72 24575,'-12'0'0,"1"1"0,0 0 0,-1 0 0,-14 4 0,20-3 0,0 0 0,0 1 0,0-1 0,0 1 0,1 0 0,-1 1 0,1-1 0,0 1 0,-6 5 0,-6 5 0,0-1 0,-34 20 0,-17 12 0,61-39 0,0 0 0,1 0 0,0 1 0,0-1 0,0 1 0,1 1 0,-5 7 0,9-14 0,1-1 0,0 0 0,0 1 0,-1-1 0,1 0 0,0 1 0,0-1 0,-1 1 0,1-1 0,0 1 0,0-1 0,0 0 0,0 1 0,0-1 0,0 1 0,0-1 0,0 1 0,0-1 0,0 0 0,0 1 0,0 0 0,7-3 0,11-11 0,7-14 0,40-58 0,-48 61 0,-1 2-114,-6 9 235,12-21 1,-19 29-288,0 0 0,-1-1 0,0 1 0,0-1 0,0 1 0,-1-1 0,0 1 0,1-7 0,-1-4-6660</inkml:trace>
</inkml:ink>
</file>

<file path=ppt/ink/ink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8"/>
    </inkml:context>
    <inkml:brush xml:id="br0">
      <inkml:brushProperty name="width" value="0.05" units="cm"/>
      <inkml:brushProperty name="height" value="0.05" units="cm"/>
    </inkml:brush>
  </inkml:definitions>
  <inkml:trace contextRef="#ctx0" brushRef="#br0">2 2 24575,'3'57'-181,"2"0"1,21 87-1,-10-62 88,28 188-1225,39 196-1690,2 48 356,-63-351 267,37 362 260,-36-295 1820,17 52-284,7 81-276,-4 28 803,-3-42 8,9 77-252,-1-7 4,-2-29 177,7 130 5,-17 140 1825,0-325-1901,-6-84 111,-16-74 336,23 184 475,44 192-559,-32-274 832,-7-55-833,3 89 712,-3-127-507,-23-114-106,11 92 1,6 133 3395,-23-212-2992,3 40 520,14 121 571,-11-103-554,-6-55-451,-14-241-638,3 67-136,-2-657-3513,0 707-1127</inkml:trace>
</inkml:ink>
</file>

<file path=ppt/ink/ink2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23.652"/>
    </inkml:context>
    <inkml:brush xml:id="br0">
      <inkml:brushProperty name="width" value="0.05" units="cm"/>
      <inkml:brushProperty name="height" value="0.05" units="cm"/>
    </inkml:brush>
  </inkml:definitions>
  <inkml:trace contextRef="#ctx0" brushRef="#br0">279 277 24575,'-13'-1'0,"0"1"0,0 1 0,0 0 0,1 1 0,-1 0 0,0 1 0,-21 7 0,22-5 0,0 1 0,0-1 0,-13 10 0,21-12 0,0 0 0,0 0 0,1 0 0,-1 1 0,1-1 0,0 1 0,0 0 0,0 0 0,0 0 0,1 0 0,0 1 0,-3 5 0,-6 24 0,1 1 0,1 1 0,3-1 0,-5 63 0,10-79 0,-1-8 0,2-1 0,-1 1 0,2 0 0,-1-1 0,1 1 0,1-1 0,5 19 0,-6-27 0,0 1 0,1-1 0,0 1 0,-1-1 0,1 0 0,0 0 0,0 0 0,0 0 0,1 0 0,-1 0 0,0 0 0,1-1 0,-1 1 0,1-1 0,-1 0 0,1 0 0,0 0 0,0 0 0,-1 0 0,1-1 0,3 1 0,8 1 0,0 0 0,0-2 0,15 0 0,-15-1 0,9 1 0,0-1 0,34-6 0,-48 5 0,-1 0 0,1-1 0,-1 0 0,0 0 0,0-1 0,0 0 0,-1-1 0,1 0 0,11-10 0,23-23 0,44-53 0,-43 30 0,-36 53 0,-1-1 0,0 1 0,-1-1 0,0 0 0,0 0 0,4-13 0,16-60 0,-15 43 0,-5 15 0,-1-1 0,-1 0 0,-1 0 0,-2 1 0,-2-26 0,1-2 0,1 48 0,0 0 0,0 0 0,-1-1 0,1 1 0,-1 0 0,0 0 0,0 0 0,-4-6 0,4 7 0,0 1 0,-1 0 0,1 0 0,-1 0 0,0 0 0,0 0 0,1 0 0,-2 0 0,1 0 0,0 1 0,0-1 0,0 1 0,-1 0 0,1 0 0,-3-2 0,-30-12 0,27 10 0,0 1 0,-1 1 0,1 0 0,-1 0 0,1 0 0,-1 1 0,0 0 0,-9 0 0,-131 4 0,136 0 0,-1 0 0,0 1 0,1 0 0,-1 1 0,-17 8 0,9-2 0,0 2 0,-25 16 0,44-25 0,-1 0 0,0 1 0,1-1 0,0 1 0,0-1 0,0 1 0,0 0 0,1 0 0,0 1 0,-1-1 0,1 0 0,1 1 0,-3 6 0,2-2 0,0 0 0,0 0 0,1 0 0,0 1 0,1 17 0,2-13-1365,1-4-5461</inkml:trace>
</inkml:ink>
</file>

<file path=ppt/ink/ink2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23.994"/>
    </inkml:context>
    <inkml:brush xml:id="br0">
      <inkml:brushProperty name="width" value="0.05" units="cm"/>
      <inkml:brushProperty name="height" value="0.05" units="cm"/>
    </inkml:brush>
  </inkml:definitions>
  <inkml:trace contextRef="#ctx0" brushRef="#br0">0 1 24575,'3'0'0,"0"3"0,6 0 0,1 4 0,2-1 0,1 0 0,-1-2-8191</inkml:trace>
</inkml:ink>
</file>

<file path=ppt/ink/ink2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24.320"/>
    </inkml:context>
    <inkml:brush xml:id="br0">
      <inkml:brushProperty name="width" value="0.05" units="cm"/>
      <inkml:brushProperty name="height" value="0.05" units="cm"/>
    </inkml:brush>
  </inkml:definitions>
  <inkml:trace contextRef="#ctx0" brushRef="#br0">69 1 24575,'-1'0'0,"1"0"0,-1 1 0,0-1 0,0 0 0,0 1 0,1-1 0,-1 1 0,0-1 0,1 1 0,-1-1 0,0 1 0,1 0 0,-1-1 0,1 1 0,-1 0 0,1-1 0,-1 1 0,1 0 0,-1 0 0,1 1 0,-9 17 0,9-19 0,-9 37 0,8-28 0,-1 0 0,-1-1 0,0 1 0,-3 8 0,1-7 0,2-1 0,0 1 0,0 0 0,0 0 0,1 1 0,1-1 0,-1 12 0,2 5 0,4 41 0,-3-58 0,0 0 0,2 0 0,-1 0 0,1-1 0,0 1 0,1-1 0,0 1 0,1-1 0,0-1 0,0 1 0,1-1 0,0 0 0,14 14 0,4 6 0,-19-22 0,-1 0 0,1-1 0,1 1 0,-1-1 0,1 0 0,9 6 0,8 2 0,0 0 0,2-1 0,34 11 0,-50-20 0,0 1 0,0 0 0,-1 1 0,0 0 0,1 0 0,-2 0 0,1 1 0,-1 1 0,11 10 0,-17-16 0,0 1 0,0-1 0,0 0 0,-1 0 0,1 1 0,0-1 0,0 1 0,-1-1 0,1 0 0,-1 1 0,1-1 0,-1 1 0,0-1 0,0 1 0,0 0 0,1-1 0,-1 1 0,-1-1 0,1 1 0,0-1 0,0 1 0,0-1 0,-1 1 0,1-1 0,-1 1 0,1-1 0,-1 1 0,0-1 0,0 0 0,1 1 0,-1-1 0,0 0 0,0 0 0,0 1 0,0-1 0,-1 0 0,1 0 0,0 0 0,-2 1 0,-5 3 0,-1 1 0,0-1 0,0 0 0,-16 5 0,22-8 0,-7 2 2,0 2-1,1-1 1,-16 13-1,3-3-1372,13-9-5455</inkml:trace>
</inkml:ink>
</file>

<file path=ppt/ink/ink2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24.663"/>
    </inkml:context>
    <inkml:brush xml:id="br0">
      <inkml:brushProperty name="width" value="0.05" units="cm"/>
      <inkml:brushProperty name="height" value="0.05" units="cm"/>
    </inkml:brush>
  </inkml:definitions>
  <inkml:trace contextRef="#ctx0" brushRef="#br0">0 148 24575,'2'-1'0,"0"0"0,-1 0 0,1 0 0,0-1 0,-1 1 0,0 0 0,1-1 0,0-1 0,5-4 0,2-1 0,1 2 0,0-1 0,0 1 0,1 1 0,-1 0 0,1 0 0,16-4 0,82-14 0,-47 12 0,-37 7 0,26-1 0,-25 3 0,25-6 0,-36 6 0,1 0 0,25 1 0,-27 1 0,0 0 0,0-2 0,21-3 0,-11 1-68,0 0 0,0 2 0,0 1 0,25 2 0,-19-1-957,-13 0-5801</inkml:trace>
</inkml:ink>
</file>

<file path=ppt/ink/ink2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25.261"/>
    </inkml:context>
    <inkml:brush xml:id="br0">
      <inkml:brushProperty name="width" value="0.05" units="cm"/>
      <inkml:brushProperty name="height" value="0.05" units="cm"/>
    </inkml:brush>
  </inkml:definitions>
  <inkml:trace contextRef="#ctx0" brushRef="#br0">33 0 24575,'0'3'0,"-3"4"0,0 5 0,-1 5 0,1 1 0,1 1 0,-2-3 0,0-2 0,0 0 0,1 0 0,1-2-8191</inkml:trace>
</inkml:ink>
</file>

<file path=ppt/ink/ink2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25.699"/>
    </inkml:context>
    <inkml:brush xml:id="br0">
      <inkml:brushProperty name="width" value="0.05" units="cm"/>
      <inkml:brushProperty name="height" value="0.05" units="cm"/>
    </inkml:brush>
  </inkml:definitions>
  <inkml:trace contextRef="#ctx0" brushRef="#br0">99 0 24575,'-1'0'0,"0"0"0,0 1 0,0-1 0,0 0 0,0 0 0,0 1 0,1-1 0,-1 1 0,0-1 0,0 1 0,0-1 0,1 1 0,-1-1 0,0 1 0,0 0 0,1-1 0,-1 1 0,1 0 0,-1 0 0,0 1 0,-10 19 0,7-13 0,-8 20 0,-6 10 0,12-29 0,2 1 0,-1 0 0,1 0 0,1 0 0,0 0 0,0 0 0,1 1 0,-1 11 0,0 13 0,2 37 0,1-70 0,1 2 0,-1 0 0,0 0 0,1 0 0,0 0 0,0 0 0,0-1 0,1 1 0,-1 0 0,4 5 0,23 30 0,-5-9 0,-17-21 0,0 0 0,0 0 0,1-1 0,1 0 0,0 0 0,0 0 0,0-1 0,1-1 0,0 0 0,12 7 0,-8-5 0,0 1 0,15 13 0,-18-14 0,0-1 0,0 0 0,0 0 0,18 8 0,-21-12 0,-1-1 0,-1 0 0,0 0 0,0 1 0,0-1 0,0 1 0,0 0 0,0 1 0,-1-1 0,8 8 0,-12-10 0,1-1 0,-1 0 0,0 1 0,0-1 0,0 0 0,1 1 0,-1-1 0,0 1 0,0-1 0,0 0 0,0 1 0,0-1 0,0 1 0,0-1 0,0 0 0,0 1 0,0-1 0,0 1 0,0-1 0,0 0 0,0 1 0,0-1 0,0 1 0,0-1 0,0 0 0,0 1 0,-1-1 0,1 0 0,0 1 0,0-1 0,-1 1 0,-13 8 0,-18 0 0,7-5 0,18-4 0,1 1 0,-1 0 0,0 1 0,1 0 0,-1 0 0,-10 5 0,4-1-151,-1 0-1,0-1 0,0 0 0,0-1 1,0-1-1,0 0 0,-1-1 1,-28 0-1,25-2-6674</inkml:trace>
</inkml:ink>
</file>

<file path=ppt/ink/ink2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5:26.030"/>
    </inkml:context>
    <inkml:brush xml:id="br0">
      <inkml:brushProperty name="width" value="0.05" units="cm"/>
      <inkml:brushProperty name="height" value="0.05" units="cm"/>
    </inkml:brush>
  </inkml:definitions>
  <inkml:trace contextRef="#ctx0" brushRef="#br0">1 140 24575,'4'-3'0,"1"0"0,-1 0 0,1 1 0,-1-1 0,1 1 0,0 0 0,10-3 0,14-6 0,-4-2 0,2 2 0,-1 1 0,1 1 0,52-10 0,29-9 0,-62 16-1365,-35 8-5461</inkml:trace>
</inkml:ink>
</file>

<file path=ppt/ink/ink2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07.694"/>
    </inkml:context>
    <inkml:brush xml:id="br0">
      <inkml:brushProperty name="width" value="0.05" units="cm"/>
      <inkml:brushProperty name="height" value="0.05" units="cm"/>
    </inkml:brush>
  </inkml:definitions>
  <inkml:trace contextRef="#ctx0" brushRef="#br0">0 0 24575,'497'0'-1463,"248"0"-5848,-146 0 938,-374 16 5508,-29-1 977,-18-12-233,65 2 66,-122 0-50,223 12-97,207 9 202,-378-21 0,666 16 0,-509-6 0,-59 0 0,-231-14 0,347 15 0,132 4 0,-343-15 0,19 0 0,268 12 0,470 16 0,-815-31 0,332 12 0,-19 7 0,-141-9 0,749 20 0,-855-30 0,277 12 0,158 7 0,-338-14 0,88 0 0,-27 9 0,-46-1 0,-270-14 0,311 13 0,142 6 0,-457-19 0,309 12 0,-180 2 0,30 1 0,-155-15 1,457 31 355,-376-16 496,-5-1-206,193 33 1445,-164-20-263,30 7 293,-145-30-2072,-4 1 199</inkml:trace>
</inkml:ink>
</file>

<file path=ppt/ink/ink2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08.228"/>
    </inkml:context>
    <inkml:brush xml:id="br0">
      <inkml:brushProperty name="width" value="0.05" units="cm"/>
      <inkml:brushProperty name="height" value="0.05" units="cm"/>
    </inkml:brush>
  </inkml:definitions>
  <inkml:trace contextRef="#ctx0" brushRef="#br0">0 1 24575,'2'0'0,"0"1"0,0 0 0,0-1 0,0 1 0,-1 0 0,1 0 0,0 0 0,-1 0 0,4 3 0,7 4 0,12 1-313,1-1 0,0-1 0,0-2 0,41 5 0,14 3-630,-20-2 60,63 16-1670,151 35-236,-98-25 624,212 32-485,-100-16 1306,-70-10 459,134 11 288,21-3 588,-134-20 9,356 37 0,154 7 126,-740-74-117,551 62 669,-207-29-946,206 22-277,6 0 545,-117-14 0,58 3 0,40 4 0,-152-10 0,-159-17 0,589 47 0,-425-34 0,39 4 0,283 16 0,-486-37 0,240 13 0,-212-13 0,-26-1 0,383 1 299,-315-10-115,-11 0-98,337-9 5567,-615 1-3683</inkml:trace>
</inkml:ink>
</file>

<file path=ppt/ink/ink2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11.456"/>
    </inkml:context>
    <inkml:brush xml:id="br0">
      <inkml:brushProperty name="width" value="0.05" units="cm"/>
      <inkml:brushProperty name="height" value="0.05" units="cm"/>
    </inkml:brush>
  </inkml:definitions>
  <inkml:trace contextRef="#ctx0" brushRef="#br0">5766 0 24575,'-48'45'-641,"-20"21"846,-86 90-1725,134-136 1464,-78 71-1163,78-71 1219,11-11 0,-19 16 0,11-11-285,0 0-1,2 1 1,-16 19 0,-9 9-1292,-136 124 1639,18-19-779,-7 2-2605,49-46 2014,25-27 453,-5 3-53,-277 223-718,-15-11 747,276-206 712,-101 69-214,-130 90 235,97-65 250,160-121-45,-113 81 155,-116 89 145,-79 60 145,37 21-149,218-181-142,-2-11 533,42-38-906,15-4 135,-58 48 1310,66-61-777,-27 19 889,62-51-1365,2 1 1,1 3 0,-37 42 0,72-74-30,-10 9 534,0 0 1,-18 11 0,16-13-463,-25 25 0,-11 16-60,-49 52 2114,90-92-1197,-1-2-1,-14 12 0,16-15-847,1 0 0,0 1 0,0 1 0,1-1 1,0 1-1,-6 9 0,-3 8 598,8-15-6342</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2.987"/>
    </inkml:context>
    <inkml:brush xml:id="br0">
      <inkml:brushProperty name="width" value="0.05" units="cm"/>
      <inkml:brushProperty name="height" value="0.05" units="cm"/>
    </inkml:brush>
  </inkml:definitions>
  <inkml:trace contextRef="#ctx0" brushRef="#br0">1 50 24575,'178'0'-940,"-168"-1"940,0 0 0,0-1 0,-1 0 0,1 0 0,13-6 0,-12 4 0,0 1 0,1 0 0,17-3 0,174 4-1784,-104 4 1900,112-12-2170,-79 2-883,67 8 2714,-87 2-1820,1241-2-1733,-716 0 3683,-235 8-416,-62 0 291,113-9-544,147 2-398,-371 7 1160,64 0 0,-31-9 213,165 3 231,-234 13-434,11 0 298,132-13-802,88 3 496,247 6 115,-441 5 1198,-12 1-87,421-19 7417,-622 2-12241</inkml:trace>
</inkml:ink>
</file>

<file path=ppt/ink/ink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9"/>
    </inkml:context>
    <inkml:brush xml:id="br0">
      <inkml:brushProperty name="width" value="0.05" units="cm"/>
      <inkml:brushProperty name="height" value="0.05" units="cm"/>
    </inkml:brush>
  </inkml:definitions>
  <inkml:trace contextRef="#ctx0" brushRef="#br0">1 1 24575,'0'399'403,"0"199"-4414,0-100 495,16-235 3656,-1-21-1799,-17 188 935,4 159-466,12-338 1015,2 86-36,-18-56-1574,5 181 287,24-225 1377,-1-24 17,-17 536 214,-12-429-5,22 291-38,-6 59-67,-12-213 0,14-229 772,0 46 682,9 187-1172,13-13 760,-35-418-841,12 110-201,2 58 0,0-12 1866,-1 9 3931,-15-188-5654,2 48 924,-2-51-997,0-1-1,0 1 0,1-1 1,0 1-1,0-1 1,0 1-1,0-1 0,0 0 1,1 1-1,-1-1 1,1 0-1,2 3 1,-3-6-68,-1 0 1,1 0 0,-1 0 0,1 0 0,-1 0 0,1 0 0,-1-1 0,1 1 0,-1 0 0,1 0 0,-1 0 0,1 0 0,-1-1 0,1 1 0,-1 0 0,1-1 0,-1 1 0,0 0 0,1-1 0,-1 1 0,1 0 0,-1-1 0,0 1 0,1-1 0,-1 1 0,0-1-1,0 1 1,1-1 0,-1 1 0,0-1 0,0 0 0,10-17 85,-4 0-165,-1-1 0,-1 0 0,0 0 0,-1 0 0,0-29 0,5-36-199,1 32 266,-7 30 0,2 1 0,0-1-1,2 1 1,12-34 0,-5 26-1145,-2 1-4622</inkml:trace>
</inkml:ink>
</file>

<file path=ppt/ink/ink3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12.029"/>
    </inkml:context>
    <inkml:brush xml:id="br0">
      <inkml:brushProperty name="width" value="0.05" units="cm"/>
      <inkml:brushProperty name="height" value="0.05" units="cm"/>
    </inkml:brush>
  </inkml:definitions>
  <inkml:trace contextRef="#ctx0" brushRef="#br0">5981 1 24575,'0'2'0,"0"-1"0,-1 1 0,1 0 0,0-1 0,-1 1 0,0-1 0,1 1 0,-1-1 0,0 1 0,0-1 0,0 1 0,0-1 0,-1 2 0,-18 17 0,14-15 0,-16 17 0,12-11 0,-1-1 0,0 0 0,-19 13 0,25-19 0,-1 0 0,1 1 0,-9 8 0,-7 7 0,-17 11-994,-51 38 811,70-55 183,-20 20 0,-13 10 0,-29 20-2183,-10 7 2037,30-25-1173,-14 9-526,-26 23 393,21-14 1094,-170 111 147,-292 225-3359,443-328 3015,-28 21 431,-195 168-1098,138-125 934,-84 69-225,19-15 806,74-61-124,88-67-26,-16 13 40,-144 117-275,24-19 13,180-138 56,-180 144-532,-143 83-122,266-187 677,-24 14 0,-34 22 613,52-35-271,-46 20-35,55-36-151,-126 90 976,178-116-694,9-6 456,-44 25 1,53-35-895,-43 34 0,22-14 0,-12 13 0,39-31 0,-30 20 0,35-30 1148,1 1 0,1 1-1,0 0 1,-18 22 0,21-21-99,-19 15 1,-9 9 1,33-28-7307</inkml:trace>
</inkml:ink>
</file>

<file path=ppt/ink/ink3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12.585"/>
    </inkml:context>
    <inkml:brush xml:id="br0">
      <inkml:brushProperty name="width" value="0.05" units="cm"/>
      <inkml:brushProperty name="height" value="0.05" units="cm"/>
    </inkml:brush>
  </inkml:definitions>
  <inkml:trace contextRef="#ctx0" brushRef="#br0">5653 1 24575,'-4'1'0,"0"0"0,-1 0 0,1 1 0,0-1 0,0 1 0,1 0 0,-1 0 0,0 1 0,1-1 0,-1 1 0,1 0 0,-4 3 0,0 0 0,-156 117-622,107-77 456,40-32-625,-36 25 0,11-10 791,1 1 0,-51 51 0,82-73 0,-56 55-477,-33 31-2372,-36 30 440,33-28 795,-121 128 648,150-147 787,-438 436-2969,376-381 3187,16-25 1,-10 11-321,-1 0 12,-2 3 256,-40 45-319,54-56 384,112-105-50,-142 143-34,-22 12 11,49-50 27,-51 48-85,-21 20 119,107-92-75,-65 64-49,-303 291 409,227-218 844,69-72-678,3-6 186,3 2 147,61-63-758,-133 107 1730,213-183-1670,-102 86 409,95-80 80,-19 13 0,-10 6-677,12-6 90,-72 40 0,76-49 136,18-11 422,1 2-1,-19 18 1,-5 3 275,30-26-883,3-3 214,1 0 0,0 0 1,-1 0-1,1 0 0,0 0 1,-1 0-1,1 0 1,0 1-1,0-1 0,0 0 1,0 1-1,0-1 1,-1 3-1,2-4-180,0 1 0,1-1-1,-1 0 1,0 0 0,0 1 0,0-1-1,0 0 1,0 0 0,0 0 0,1 1-1,-1-1 1,0 0 0,0 0 0,0 0-1,0 0 1,1 1 0,-1-1 0,0 0-1,0 0 1,1 0 0,-1 0 0,0 0-1,0 0 1,0 0 0,1 0 0,-1 0-1,0 0 1,0 0 0,1 0 0,-1 0-1,0 0 1,0 0 0,1 0 0,-1 0-1,0 0 1,0 0 0,1 0 0,-1 0-1,0 0 1,1 0-377,8-1-5638</inkml:trace>
</inkml:ink>
</file>

<file path=ppt/ink/ink3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13.143"/>
    </inkml:context>
    <inkml:brush xml:id="br0">
      <inkml:brushProperty name="width" value="0.05" units="cm"/>
      <inkml:brushProperty name="height" value="0.05" units="cm"/>
    </inkml:brush>
  </inkml:definitions>
  <inkml:trace contextRef="#ctx0" brushRef="#br0">6631 0 24575,'-3'4'0,"-15"15"0,-30 26 0,37-35 0,2 0 0,0 0 0,0 0 0,-8 14 0,-5 5 0,-103 119-2623,-22 11 381,78-89 1370,-71 75-189,52-58 9,-242 228-914,83-94 338,-7 5-252,111-114 1273,17-15 704,-402 334-1464,432-353 1242,-360 269-206,53-56 265,122-80 290,178-137-176,-453 321-319,357-246 481,80-58-113,-162 93-97,64-47 0,22-13 197,73-48-101,64-38-93,-92 55 48,-303 170 2117,289-176-47,84-46-477,34-14-1330,30-16-343,-32 14 0,-9 2 1014,-47 17 2025,93-40-1898,1 1 0,-16 8 1,4-1-1646,7-5-5578</inkml:trace>
</inkml:ink>
</file>

<file path=ppt/ink/ink3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17.627"/>
    </inkml:context>
    <inkml:brush xml:id="br0">
      <inkml:brushProperty name="width" value="0.05" units="cm"/>
      <inkml:brushProperty name="height" value="0.05" units="cm"/>
    </inkml:brush>
  </inkml:definitions>
  <inkml:trace contextRef="#ctx0" brushRef="#br0">0 0 24575,'12'1'-35,"-1"1"0,0 0 1,0 0-1,13 6 0,2-1 66,6 2 17,-1 1-1,55 26 1,-67-28-48,0-1 0,30 7 0,-4-1 0,115 30 0,-136-37 0,1 1 0,38 16 0,-36-13 0,0-1 0,1-1 0,56 7 0,107 21 0,-68-10 0,-26-10 0,-85-14 0,1 0 0,-1 1 0,20 9 0,-14-4 0,1-1 0,0-1 0,38 8 0,24 5 0,-37-9 0,-12-1-682,43 18-1,-62-21-6143</inkml:trace>
</inkml:ink>
</file>

<file path=ppt/ink/ink3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19.389"/>
    </inkml:context>
    <inkml:brush xml:id="br0">
      <inkml:brushProperty name="width" value="0.05" units="cm"/>
      <inkml:brushProperty name="height" value="0.05" units="cm"/>
    </inkml:brush>
  </inkml:definitions>
  <inkml:trace contextRef="#ctx0" brushRef="#br0">517 1734 24575,'0'2'0,"0"1"0,0-1 0,0 0 0,0 0 0,1 0 0,-1 0 0,1 0 0,0 0 0,-1 0 0,1 0 0,0 0 0,0-1 0,0 1 0,1 0 0,-1 0 0,0-1 0,0 1 0,1-1 0,-1 1 0,1-1 0,0 0 0,-1 1 0,1-1 0,4 2 0,2 0 0,1 1 0,-1-2 0,1 1 0,15 1 0,15 6 0,-20-3 0,-1-1 0,37 7 0,-23-6 0,-18-4 0,0 0 0,18 0 0,44 5 0,15 1 0,733-9-1079,-360-1 624,-456 1 494,-1 0 0,0-1 0,-1 0-1,1 0 1,0-1 0,0 0-1,0 0 1,-1 0 0,1-1 0,-1 0-1,0 0 1,0-1 0,0 0 0,0 0-1,9-8 1,-6 5 56,1 0 1,16-8-1,-20 12-42,0 0-1,0 0 0,0-1 1,0 0-1,-1 0 0,0 0 1,0-1-1,0 0 0,0 0 1,-1 0-1,5-7 0,4-14-52,-2-1 0,14-45 0,-20 57 0,-1-4 0,0 0 0,-2-1 0,0 1 0,-1-1 0,-3-33 0,0 7 0,3-44 0,-2-79 0,-4 133 0,-1 1 0,-13-41 0,10 42 0,6 21 0,-2-6 0,0 0 0,-1 0 0,0 1 0,-2 0 0,-14-25 0,4 11 0,-15-38 0,3 8 0,21 44 0,5 9 0,-1-1 0,0 1 0,0 1 0,-14-17 0,8 13 0,4 5 0,1 1 0,0-1 0,0-1 0,0 1 0,-6-14 0,4 5 0,0 0 0,-1 1 0,-1 0 0,-18-22 0,-54-66 0,45 54 0,19 29 0,0 1 0,-24-19 0,-2-3 0,30 27 0,-1 2 0,-1 0 0,1 1 0,-2 1 0,0 0 0,0 1 0,-33-12 0,39 18 0,0 0 0,0 1 0,-18-1 0,-20-3 0,16 0 0,0 3 0,1 0 0,-1 2 0,-49 5 0,53 0-123,0 1-1,0 2 0,1 0 1,-43 19-1,42-15 1,-35 14-552,-90 35 483,69-29 224,-62 33-1446,68-38 387,9-4 547,37-11 480,23-8 0,-1 1 0,1-1 0,-14 9 0,6-3 0,0-1 0,0-1 0,-1-1 0,0 0 0,-28 4 0,34-7 0,-75 18 0,-30 6 0,112-25 9,-112 26 2315,106-24-2053,0 0-1,1 1 1,-1 0-1,1 1 1,0 1-1,1 0 1,-16 13-1,24-19-270,1 1 0,-1-1 0,1 0 0,0 1 0,0 0 0,0-1 0,0 1 0,0 0 0,0-1 0,0 1 0,0 0 0,1 0 0,-1 0 0,1 0 0,-1-1 0,1 1 0,0 0 0,0 0 0,0 0 0,0 0 0,0 0 0,0 0 0,1 3 0,2 3 0,-1 0 0,1-1 0,1 1 0,6 10 0,7 18 0,-2 16 0,-10-30 0,2 1 0,17 38 0,-3-14 2,-3 1-1,22 86 0,-18-52-200,-10-40-289,21 45-1,-18-49 489,-1 0 0,-2 1 0,10 51 0,-1 1-244,-8-22 244,-6-31 0,5 57 0,-11-85 154,1 1 0,0 0 1,1-1-1,5 16 0,-3-14 7,-2 0 1,1 0-1,0 13 0,-2-8-161,-1 0 0,-1 0 0,-1 0 0,0 0 0,-2 0 0,-3 18 0,5-33-195,0 1 0,1 0 0,-1 0 0,1 0 0,0-1 0,0 6 0,3 1-6631</inkml:trace>
</inkml:ink>
</file>

<file path=ppt/ink/ink3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6:56.010"/>
    </inkml:context>
    <inkml:brush xml:id="br0">
      <inkml:brushProperty name="width" value="0.05" units="cm"/>
      <inkml:brushProperty name="height" value="0.05" units="cm"/>
    </inkml:brush>
  </inkml:definitions>
  <inkml:trace contextRef="#ctx0" brushRef="#br0">454 649 24575,'0'1658'0,"0"-1652"0,0 0 0,1 0 0,0 0 0,1 9 0,-1-13 0,-1-1 0,1 1 0,0 0 0,0 0 0,-1-1 0,1 1 0,0-1 0,0 1 0,0-1 0,1 1 0,-1-1 0,0 0 0,1 1 0,-1-1 0,0 0 0,1 0 0,-1 0 0,1 0 0,2 1 0,19 5 0,0 0 0,1-1 0,0-2 0,35 3 0,-32-4 0,19 1 0,29 5 0,-61-7 0,0 0 0,23-1 0,-21-1 0,23 3 0,-34-2 0,0 0 0,0 1 0,0 0 0,0 0 0,7 4 0,-7-3 0,0-1 0,1 1 0,-1-1 0,9 2 0,78 7-867,-57-7 312,48 1-1,28 4-641,-75-5 621,53 0 0,13 0 179,81 5-695,-98-7 1075,23 5 17,19 1 0,-57-9 0,-35 0 0,0 1 0,54 8 0,-14 4-857,142 4 0,-214-16 854,232 9-165,123-2-2817,-226-8 1241,207 10 1403,53-1 1114,-243-9 2144,186 1-1890,-314-1-606,33-7 1,-32 5 291,26-2 0,-5 4-713,43-7 0,-21 0 1036,-39 6-83,0-2 1,0 0-1,0-2 0,44-15 0,-67 19-953,0 0 0,0 1 0,0-1 0,0 0 0,0 0 0,0-1 0,-1 1 0,1 0 0,-1-1 0,0 0 0,0 0 0,0 1 0,0-1 0,0 0 0,-1 0 0,1-1 0,-1 1 0,0 0 0,0 0 0,0-1 0,1-5 0,-1-6 0,0 0 0,0 0 0,-3-27 0,0 10 0,2-48 0,-1-40 0,-7 70 0,5 33 0,-2-29 0,4 18-85,1 0-196,-2 0 0,-5-34 1,2 25 280,2 0 0,1 0 0,4-42 0,-1 10 0,0-2 0,-2-81 0,-7 96 0,4 34 0,0-27 0,3 19 0,1-11 0,-9-53 0,-7-55 0,9 102 0,-23-109 0,16 117 0,10 30 0,0 0 0,1 0 0,-3-16 0,-13-85 0,12 73 170,3 22 131,-1-28 1,4 31-285,-1 0 0,0 0 0,0 1 0,-1-1 1,-1 0-1,0 1 0,0 0 0,-12-21 0,12 28-17,-1-1 0,1 1 0,-1 0 0,1 0 0,-1 1 0,-1-1 0,1 1 0,0 0 0,-12-4 0,-2-3 0,9 5 0,-1-1 0,1 2 0,-1-1 0,0 1 0,-1 1 0,1 0 0,-18-2 0,21 4 0,1-1 0,-1 1 0,1-1 0,0-1 0,-9-4 0,9 4 0,-1 0 0,1 1 0,-1-1 0,0 1 0,-7 0 0,-31 0 0,33 3 0,1-2 0,-1 1 0,-24-6 0,8 0 0,-32-2 0,13 2 0,-101-10-859,21 0-271,-32-3 905,138 17 225,-1-1 0,-28-8 0,-12-3-1449,-1 3 1,-82-3-1,73 7 884,-243-17-1807,209 18 2426,-70-3 2,149 9-56,-106-5 0,6-10-335,-136 3 0,-212 13 2704,453 0-2273,0 2 0,1 0-1,-35 11 1,1-1 73,-72 5 261,69-11-229,-83 9-393,-121 22 1405,158-22-1086,47 0-212,-5 0 1218,43-12-963,-5 1-150,-39 2 0,47-5 314,-23 4-1,-14 2 452,-56 3 855,83-8-1122,-47-1 0,8 0-547,63-2 29,0 0 0,0 1 0,0-1 0,0 1 0,0 0 0,0 0 0,0 0 0,0 0 0,0 1 0,0-1 0,-4 4 0,7-5 0,-1 1 0,1-1 0,-1 1 0,1 0 0,-1-1 0,1 1 0,-1-1 0,1 1 0,-1 0 0,1 0 0,0-1 0,0 1 0,-1 0 0,1-1 0,0 1 0,0 0 0,0 0 0,0-1 0,0 1 0,0 1 0,0-1 0,0 0 0,1 1 0,-1-1 0,1 0 0,-1 1 0,1-1 0,0 0 0,-1 0 0,1 0 0,0 0 0,0 0 0,0 0 0,0 0 0,2 2 0,4 3 0,0-1 0,1 0 0,0 0 0,0-1 0,0 0 0,0 0 0,0-1 0,1 0 0,-1-1 0,1 0 0,16 2 0,7-1 0,64-4 0,-39 0 0,-10 2 0,-23 0 0,1-1 0,27-3 0,-48 2 0,0 0 0,0-1 0,-1 1 0,1-1 0,4-3 0,2 0 0,-9 3 0,-2 3 0,-15 9 0,1 1 0,0 0 0,-24 24 0,-32 45 0,50-55 0,11-13 0,0 0 0,2 1 0,-1 0 0,2 0 0,-11 23 0,12-20 0,-2-1 0,0 0 0,-15 22 0,16-26 0,1 0 0,0 0 0,-7 22 0,2-4 0,5-14 0,1 1 0,-4 16 0,-5 17 0,5-16 0,-11 56 0,7-23 0,7-47 0,-10 24 0,10-28 0,1 1 0,0-1 0,-4 25 0,-10 71 0,5-35 0,-19 71 0,17-58-104,0-12-419,14-63 523,-1-1 0,0 1 0,-1-1 0,-8 17 0,7-16 0,-1 0 0,2 1 0,-4 21 0,-11 90-14,3-30-51,0-4 586,9-56-397,4-19-104,0-1 1,-1 25-1,2-9-20,-12 62 0,11-84 0,0 1 0,-8 16 0,-1 4 0,7-17 0,2-5 0,0 0 0,1-1 0,0 1 0,-2 17 0,4-23 0,0-1 0,0 0 0,0 0 0,0 0 0,1 1 0,-1-1 0,1 0 0,-1 0 0,1 0 0,0 0 0,0 0 0,0 0 0,0 0 0,0 0 0,1 0 0,-1 0 0,0-1 0,1 1 0,-1 0 0,1-1 0,0 1 0,0-1 0,-1 0 0,5 2 0,2 1 0,0-1 0,1 0 0,-1 0 0,1-1 0,-1 0 0,1-1 0,0 0 0,-1 0 0,13-1 0,-7 1 0,1 0 0,18 3 0,-12 0 0,1-1 0,0-2 0,28-1 0,21 2 0,-20 6 0,-34-5 0,28 2 0,172-5-693,-103-1 430,-101 2 48,0 1 0,0 0-1,0 0 1,20 8 0,-17-5-50,0-1 0,21 3 1,15-4 255,57-4 1,-32-1 11,3726 2-4989,-3701 9 4986,-7-1 0,215-8 1417,-146-1-1156,-143 2 1180,34 7 0,-38-5-624,0-1-1,0 0 1,21-2-1,-36 0-816,0 0 0,0 0 0,0-1 0,0 1 0,0-1 0,0 0 0,0 1 0,-1-1 0,1 0 0,0 0 0,0 0 0,-1 0 0,1-1 0,-1 1 0,1 0 0,-1-1 0,1 1 0,-1-1 0,0 1 0,0-1 0,0 1 0,0-1 0,0 0 0,0 0 0,0 0 0,0 1 0,-1-1 0,1 0 0,-1 0 0,1-4 0,1-5 0,-1-1 0,-1 0 0,0 0 0,-2-13 0,1 7 0,1 16 2,0-4-139,0 0 1,0 0-1,-1 0 0,0 0 1,0 0-1,0 1 0,-1-1 0,0 0 1,-5-10-1,0 4-6689</inkml:trace>
</inkml:ink>
</file>

<file path=ppt/ink/ink3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7:51.116"/>
    </inkml:context>
    <inkml:brush xml:id="br0">
      <inkml:brushProperty name="width" value="0.05" units="cm"/>
      <inkml:brushProperty name="height" value="0.05" units="cm"/>
    </inkml:brush>
  </inkml:definitions>
  <inkml:trace contextRef="#ctx0" brushRef="#br0">182 18 24575,'0'-1'0,"0"0"0,1 0 0,-1 1 0,0-1 0,1 0 0,-1 1 0,1-1 0,-1 1 0,1-1 0,-1 0 0,1 1 0,-1-1 0,1 1 0,-1-1 0,1 1 0,0 0 0,-1-1 0,1 1 0,0 0 0,-1-1 0,1 1 0,0 0 0,0 0 0,-1-1 0,1 1 0,0 0 0,1 0 0,24-3 0,-22 3 0,222-2 0,-116 4 0,219-2 0,-326 0 0,17 1 0,-19-1 0,-1 1 0,0-1 0,1 0 0,-1 0 0,0 0 0,1 0 0,-1 0 0,0 0 0,1 1 0,-1-1 0,0 0 0,0 0 0,1 1 0,-1-1 0,0 0 0,0 0 0,0 1 0,1-1 0,-1 0 0,0 0 0,0 1 0,0-1 0,0 0 0,0 1 0,1-1 0,-1 0 0,0 1 0,0-1 0,0 0 0,0 1 0,0-1 0,0 0 0,0 1 0,0-1 0,0 0 0,0 1 0,0-1 0,-1 0 0,1 1 0,0-1 0,0 0 0,0 1 0,0-1 0,0 0 0,-1 0 0,1 1 0,0-1 0,0 0 0,0 0 0,-1 1 0,1-1 0,-3 4 0,0-1 0,0 1 0,0-1 0,0 0 0,-1 0 0,1 0 0,-1-1 0,0 1 0,0-1 0,0 0 0,0 0 0,0 0 0,0 0 0,-8 1 0,-4 0 0,0 0 0,-28 1 0,25-3 0,-32 6 0,33-4 0,-25 1 0,-36-4-23,36-1-309,0 2 0,-52 8 0,52-4 134,-1-2 0,-69-3 1,39-2 1115,63 3-514,9-1-384,-1 0 1,0 1 0,0-1 0,0 0-1,0 0 1,0-1 0,0 1 0,0-1-1,1 1 1,-1-1 0,0 0 0,0 0 0,-3-2-1,6 3-20,0-1 0,0 1 0,-1 0 0,1-1 0,0 1 0,0 0 0,0 0 0,0-1 0,0 1 0,0 0 0,0-1 0,0 1 0,0 0 0,0-1 0,1 1 0,-1 0 0,0-1 0,0 1 0,0 0 0,0-1 0,0 1 0,1 0 0,-1 0 0,0-1 0,0 1 0,0 0 0,1 0 0,-1-1 0,0 1 0,0 0 0,1 0 0,-1 0 0,0 0 0,0-1 0,1 1 0,-1 0 0,1 0 0,14-9 0,-13 8 0,14-7 0,-1 0 0,1 0 0,1 2 0,-1 0 0,1 1 0,0 1 0,0 0 0,1 1 0,33-1 0,300 6 0,-341-1 0,1 0 0,-1 1 0,1 0 0,-1 1 0,18 7 0,3 1 0,69 19 0,-98-30 0,-1 0 0,0 1 0,0-1 0,1 1 0,-1-1 0,0 1 0,0 0 0,0-1 0,0 1 0,0 0 0,0 0 0,0 0 0,0 0 0,0 0 0,0 0 0,0 0 0,-1 0 0,1 0 0,0 0 0,-1 0 0,1 1 0,-1-1 0,1 2 0,-1-2 0,0 0 0,0 0 0,0 0 0,0 0 0,-1 0 0,1 0 0,0 0 0,-1 0 0,1 0 0,0 0 0,-1 0 0,0 0 0,1 0 0,-1 0 0,1 0 0,-1-1 0,0 1 0,0 0 0,1 0 0,-1-1 0,0 1 0,0 0 0,0-1 0,0 1 0,0-1 0,0 0 0,0 1 0,0-1 0,-1 1 0,-15 5 0,0-1 0,-1-1 0,1 0 0,-1-1 0,-20 0 0,-93-3 0,57-2 0,43 2-29,-20 1-243,-89-11-1,-61-24 273,160 30 242,30 4-131,1-1 0,-19-3-1,22 1-110,7 1 0,10-2 0,19 1 0,197 1 0,-115 3 0,-98 0 0,1 0 0,19 5 0,19 2 0,12 1 0,1-1 0,-15 0 0,-6-1 0,-39-6 0,0-1 0,0 1 0,0 0 0,9 4 0,-13-5 0,0 1 0,0-1 0,0 1 0,0-1 0,0 1 0,0 0 0,0-1 0,-1 1 0,1 0 0,0 0 0,0 0 0,-1-1 0,2 2 0,-2-1 0,0 0 0,0-1 0,0 1 0,1-1 0,-1 1 0,0 0 0,0-1 0,0 1 0,0 0 0,0-1 0,0 1 0,-1-1 0,1 1 0,0 0 0,0-1 0,0 1 0,0-1 0,-1 1 0,1 0 0,0-1 0,-1 1 0,1-1 0,0 1 0,-1-1 0,0 1 0,0 1 0,-1-1 0,0 1 0,0-1 0,0 1 0,0-1 0,0 0 0,0 0 0,0 0 0,0 0 0,-1 0 0,1-1 0,0 1 0,-1-1 0,-2 1 0,-38 1 0,37-2 0,-221-2 0,210 1 0,1 0 0,-21-5 0,-22-3 0,35 7 0,-45-11 0,-1-1 0,62 14 0,1-1 0,0 0 0,-1-1 0,1 0 0,0 0 0,0 0 0,-12-7 0,19 9 0,0 0 0,0 0 0,-1 0 0,1 0 0,0-1 0,0 1 0,-1 0 0,1 0 0,0 0 0,0-1 0,-1 1 0,1 0 0,0 0 0,0 0 0,0-1 0,0 1 0,-1 0 0,1 0 0,0-1 0,0 1 0,0 0 0,0-1 0,0 1 0,0 0 0,0 0 0,0-1 0,0 1 0,0 0 0,0-1 0,0 1 0,0 0 0,0-1 0,0 1 0,9-5 0,16 1 0,199 3 0,-109 2 0,-92-1 0,1 0 0,-1 1 0,1 2 0,-1 0 0,29 9 0,-39-9 0,-4 0 0,0 0 0,1 0 0,9 6 0,-18-8 0,1-1 0,0 1 0,0 1 0,-1-1 0,1 0 0,-1 0 0,1 1 0,-1-1 0,1 1 0,-1-1 0,0 1 0,0-1 0,0 1 0,0 0 0,0 0 0,0-1 0,0 1 0,0 0 0,-1 0 0,1 4 0,-1-5 0,0 1 0,0-1 0,0 1 0,0-1 0,0 1 0,-1-1 0,1 1 0,0-1 0,-1 1 0,0-1 0,1 0 0,-1 1 0,0-1 0,1 0 0,-1 0 0,0 1 0,0-1 0,0 0 0,0 0 0,0 0 0,-1 0 0,1 0 0,0 0 0,0-1 0,-1 1 0,1 0 0,0 0 0,-1-1 0,1 1 0,-1-1 0,1 0 0,-1 1 0,-1-1 0,-7 2 0,1-1 0,-1 0 0,-17 0 0,24-1 0,-298-2 0,290 2 0,0-1 0,-1-1 0,1 0 0,0 0 0,0-1 0,1 0 0,-1-1 0,-17-8 0,8 3 0,-1 1 0,-41-11 0,20 8 0,41 10 0,-1 1 0,0-1 0,1 1 0,-1-1 0,1 0 0,-1 0 0,1 1 0,-1-1 0,1 0 0,0-1 0,0 1 0,-1 0 0,1 0 0,-1-2 0,1 2 0,1 1 0,0-1 0,0 1 0,0 0 0,0-1 0,0 1 0,0 0 0,-1-1 0,1 1 0,0 0 0,0-1 0,0 1 0,0-1 0,0 1 0,1 0 0,-1-1 0,0 1 0,0-1 0,0 1 0,0 0 0,0-1 0,0 1 0,1 0 0,-1-1 0,1 0 0,0 0 0,-1 1 0,1-1 0,0 0 0,0 1 0,0-1 0,0 0 0,0 1 0,0-1 0,0 1 0,0 0 0,2-1 0,17-5 0,-1 2 0,1 0 0,26-1 0,62 3 0,-103 2 0,73-1 0,67 3 0,-142-2 0,1 1 0,-1-1 0,0 1 0,0 0 0,0 0 0,0 0 0,0 0 0,0 1 0,0-1 0,-1 1 0,5 3 0,-6-4 0,0-1 0,0 1 0,0 0 0,-1 0 0,1 0 0,0 0 0,-1-1 0,1 1 0,-1 0 0,1 0 0,-1 0 0,1 0 0,-1 1 0,0-1 0,1 0 0,-1 0 0,0 0 0,0 0 0,0 0 0,0 0 0,0 0 0,0 0 0,0 0 0,0 1 0,0-1 0,-1 0 0,1 0 0,0 0 0,-1 0 0,1 0 0,-1 0 0,1 0 0,-1 0 0,1 0 0,-1 0 0,-1 1 0,-1 2 9,0-1 1,-1 0-1,1 0 0,-1 0 0,1 0 1,-1 0-1,0-1 0,0 1 0,0-1 0,0 0 1,-1 0-1,-4 1 0,-2 0-306,1-1 0,0 0 0,-1-1 0,-13 0 0,8 0-6529</inkml:trace>
</inkml:ink>
</file>

<file path=ppt/ink/ink3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19.794"/>
    </inkml:context>
    <inkml:brush xml:id="br0">
      <inkml:brushProperty name="width" value="0.05" units="cm"/>
      <inkml:brushProperty name="height" value="0.05" units="cm"/>
    </inkml:brush>
  </inkml:definitions>
  <inkml:trace contextRef="#ctx0" brushRef="#br0">0 211 24575,'70'1'0,"75"-3"0,-34-13 0,-39 5 0,-31 4 0,94-20-703,-48 9-250,-67 14 922,-1-1-1,0-1 0,-1-1 1,26-11-1,-20 7 29,0 1 1,0 2-1,36-8 0,10-3-5,84-21 1837,-171 37-1824,-14 1-6,8 5 1,-1 1 0,-34 12 0,32-9 0,-38 7 0,-25 1 0,74-12 0,-21 8 0,-7 3 0,13-8-303,-1-2-1,-36 2 0,17 0 304,-11 1 0,-5 0 0,2 1 0,-20 2 13,58-7 126,7 2 534,16-2-555,12 0-150,17-1 32,1-1 0,-1-1 0,28-3 0,-1 1 0,8 2 0,60-3 0,-63-7 0,-21 3 0,71-10 0,-105 15 0,1 1 0,0-1 0,-1 1 0,1-1 0,0 0 0,-1-1 0,0 1 0,5-3 0,-8 1 0,-5 2 0,-7-1 0,-7 2 0,0 2 0,1 0 0,-1 0 0,-23 8 0,-30 4 0,-57 5-618,53-4 618,4-1 0,57-11 0,-1 1 0,1 0 0,-27 13 0,22-9 0,1-2-11,0-1-1,0 0 0,-24 2 0,23-5 199,0 2 1,-33 10-1,53-14-174,-3 1-4,0 0 0,1 0 0,-1 0 0,1 0 0,-1 1 0,1-1 0,0 1 0,-1-1 0,-1 3 0,4-4-9,0 1 0,0-1 0,0 0 0,0 0 0,0 0 0,0 1 0,0-1 0,0 0 0,0 0 0,0 0 0,0 0 0,0 1 0,0-1 0,0 0 0,0 0 0,0 0 0,0 1 0,0-1 0,0 0 0,0 0 0,0 0 0,1 0 0,-1 0 0,0 1 0,0-1 0,0 0 0,0 0 0,0 0 0,1 0 0,-1 0 0,0 0 0,0 0 0,0 0 0,0 1 0,1-1 0,-1 0 0,0 0 0,0 0 0,0 0 0,1 0 0,-1 0 0,0 0 0,0 0 0,0 0 0,0 0 0,1 0 0,-1 0 0,12 1 0,-12-1 0,26 1 0,1 0 0,0-2 0,-1-1 0,1-1 0,-1-2 0,34-9 0,43-22 0,-55 18-408,84-17 0,131-32-1112,-246 62 1873,32-13 0,-32 11-329,30-9-1,-8 7-300,80-16 2137,-130 24-1860,-1 1 0,1 0 0,-14 3 0,5 1 0,8-2 0,1 1 0,0 0 0,0 0 0,0 1 0,-12 7 0,-6 2-280,0 0 0,0-1 0,-36 8 0,-36 14-320,29-2 1595,53-22-973,-24 17 0,23-14-13,-4 1 126,-34 14 0,39-19-34,1 0-1,-1 0 1,-28 22-1,37-21-100,10-7 0,7-3 0,7-5 0,0-1 0,16-9 0,-14 6 0,20-6 0,115-40 0,-117 39-253,5-3-60,63-10 313,-6 2 0,-24 9 141,-45 12 25,31-11-1,-8-11-71,-47 27 58,-2 1-237,-1 0 1,1 0 0,-1 0 0,1 0-1,-1-1 1,1 1 0,-1 0 0,1 0-1,-1-1 1,0 1 0,1 0-1,-1 0 1,1-1 0,-1 1 0,0-1-1,1 1 1,-1-1 0</inkml:trace>
</inkml:ink>
</file>

<file path=ppt/ink/ink3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22.944"/>
    </inkml:context>
    <inkml:brush xml:id="br0">
      <inkml:brushProperty name="width" value="0.05" units="cm"/>
      <inkml:brushProperty name="height" value="0.05" units="cm"/>
    </inkml:brush>
  </inkml:definitions>
  <inkml:trace contextRef="#ctx0" brushRef="#br0">594 1409 24575,'4'-2'0,"0"0"0,-1-1 0,1 1 0,0 1 0,0-1 0,0 1 0,0-1 0,1 1 0,4 0 0,3-2 0,9-3 0,31-13 0,-17 7-144,0 0 0,1 3 0,65-9 0,4-3 144,-75 14 0,-1 1-140,-1 1-337,0-2-1,-1 0 0,39-17 1,-27 9 68,0 1 0,0 2 0,76-12 0,-58 14-155,56-19 1,70-22 563,-44 13 0,-67 13 10,-45 14-105,41-10 1,-14 9-346,189-53-1231,-21-7-91,-209 68 1509,59-16 246,30-10-339,-26 6 487,95-16 0,-93 23-94,3-4-47,21-5 0,162-23 0,-169 24 486,14-2 100,152-22 1465,-173 27-1892,-57 12 163,65-9 0,17 0-237,-45 7-46,43-5 1225,-86 12 204,-1 0 0,39-14 0,-27 1-1468,-14 7 0,-21 10 0,1 1 0,-1-1 0,1 0 0,-1 0 0,0 1 0,1-1 0,-1 0 0,0 0 0,1 0 0,-1-1 0,0 1 0,0 0 0,0 0 0,0-1 0,0 1 0,0 0 0,-1-1 0,1 1 0,0-1 0,-1 1 0,1-1 0,0-2 0,-1 3 0,0-1 0,-1 0 0,1 1 0,0-1 0,-1 0 0,1 0 0,-1 1 0,0-1 0,1 1 0,-1-1 0,0 1 0,0-1 0,0 1 0,0-1 0,0 1 0,0 0 0,-1-1 0,1 1 0,0 0 0,-2-1 0,-32-23 0,-7-5 0,23 11 0,-30-34 0,42 45 0,3 3 0,0 1 0,0 0 0,1-1 0,0 0 0,0 1 0,0-1 0,1 0 0,0-1 0,0 1 0,0 0 0,-1-6 0,1-8 0,2 15 0,-1-1 0,1 1 0,-1 0 0,0-1 0,-2-6 0,2 10 0,0 0 0,1 0 0,-1-1 0,0 1 0,0 0 0,0 0 0,0 0 0,0 0 0,0 0 0,0 0 0,0 0 0,0 0 0,0 1 0,-1-1 0,1 0 0,0 1 0,-1-1 0,1 1 0,0-1 0,-1 1 0,-1-1 0,-108-13 0,96 13 0,0 0 0,0 1 0,0 0 0,0 1 0,0 1 0,0 1 0,1 0 0,-1 1 0,1 0 0,-19 9 0,15-5 0,2-1 0,1 1 0,-29 18 0,3 4-1089,-53 29 0,80-50 1089,-20 15 0,-3 3 0,-113 72-198,116-76-132,-2-3 1,-51 23-1,66-32 16,2 0-1,-29 21 1,-6 4-81,12-16 151,29-15 53,-21 13 1,-10 8-410,-62 26 0,75-38 502,-98 36-47,62-27 105,-132 63 40,57-36-1300,-45 17 27,7-2 1273,50-20 5,25-9-64,-111 41 274,-66 28 135,184-70-350,13-4 0,13 5 789,48-23-247,-28 11 0,-20 3 1,18-8 320,-85 44 0,95-40-856,-61 23-1,82-37-6,0 2 0,2 0 0,-24 17 0,24-15 0,-39 15 0,-5 4 0,35-16 0,9-4 0,-31 21 0,36-22 164,0-1 0,0-1 0,-21 8 0,20-10 10,1 1 0,0 1 1,-24 17-1,9-5 1355,-64 35 0,93-55-1485,-2 1 44,-13 8 60,14-7-125,12-2-19,1-2-4,-1-1 0,0-1 0,0 1 0,11-6 0,10-2 0,-15 5 0,0 0 0,0-1 0,0-1 0,24-14 0,-18 10-171,1 1 0,0 1 0,0 0 0,42-9 0,1-1 233,-29 6-712,-2-1 0,38-23 0,-47 25 689,1 2 1,45-13 0,-44 15-844,0-1 0,36-18 0,146-67-715,-146 67 1282,91-33-485,77-38-1280,-184 78 1862,22-12 399,16-6-244,186-73-1091,-111 44 262,-7 3 625,-54 24 51,395-160 683,-307 123-783,14-4 200,4 1 386,-76 25-324,-21 9-148,83-37 1033,-88 39-909,-43 20 0,2-9 0,-11 5 1,-28 17 141,7-3 756,53-18 0,-57 23 1028,42-21 0,-11 4 788,173-55-1046,-226 79-1668,-7 0 0,-16 0 0,-27 2 0,6 0 0,-71 10 0,-3 7-1230,39-7 1233,45-7-487,1 1 0,-49 14 0,33-6 384,0-2 0,-53 5 0,-24 5 110,43-5-706,-33 7-1372,81-13 1961,-135 33-1372,130-34 1174,1 2-1,-36 16 1,8-3 34,-123 46-1002,80-24 866,44-17 175,-9 3 232,-44 17 0,-44 24 7,55-23-28,62-30-142,-204 91 341,71-32 62,47-23-94,-211 92-1174,235-104 1028,-39 19 0,-6 9 434,-56 29 287,121-60-932,50-25 975,-57 34-1,-22 12-763,4-2 0,25-10 0,45-27 0,-39 29 0,33-18 3182,-56 31 0,91-57-3024,1-1 1,0 2 0,0-1 0,1 1 0,-12 14 0,9-10 201,-22 20-1,24-25-301,-4 2 12,1 1 1,1 0 0,0 1-1,0 0 1,1 0 0,-10 15-1,13-16-70,4-6 0,0 0 0,0 0 0,0 1 0,-3 8 0,6-13 0,-1 1 0,1 0 0,0-1 0,0 1 0,0 0 0,0-1 0,0 1 0,-1 0 0,1 0 0,0-1 0,1 1 0,-1 0 0,0-1 0,0 1 0,0 0 0,0-1 0,0 1 0,1 0 0,-1-1 0,0 1 0,1 0 0,-1-1 0,0 1 0,1-1 0,-1 1 0,1-1 0,-1 1 0,1-1 0,-1 1 0,1-1 0,-1 1 0,1-1 0,-1 0 0,1 1 0,0-1 0,-1 0 0,1 1 0,0-1 0,-1 0 0,1 0 0,0 1 0,12 1 0,1 0 0,-1-1 0,0 0 0,1-1 0,-1 0 0,16-3 0,-11 0-392,0-1 0,31-11-1,-47 14 205,11-3-6638</inkml:trace>
</inkml:ink>
</file>

<file path=ppt/ink/ink3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57.973"/>
    </inkml:context>
    <inkml:brush xml:id="br0">
      <inkml:brushProperty name="width" value="0.05" units="cm"/>
      <inkml:brushProperty name="height" value="0.05" units="cm"/>
    </inkml:brush>
  </inkml:definitions>
  <inkml:trace contextRef="#ctx0" brushRef="#br0">1 0 24575,'1021'0'-1365,"-1031"0"-5461</inkml:trace>
</inkml:ink>
</file>

<file path=ppt/ink/ink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0"/>
    </inkml:context>
    <inkml:brush xml:id="br0">
      <inkml:brushProperty name="width" value="0.05" units="cm"/>
      <inkml:brushProperty name="height" value="0.05" units="cm"/>
    </inkml:brush>
  </inkml:definitions>
  <inkml:trace contextRef="#ctx0" brushRef="#br0">0 1 24575,'1'656'-1665,"-2"-333"-1606,17-89 1856,-1-18 841,0 1-839,-1-39 1495,20 113-1772,-4-56 1448,-11 32 228,20 201-1579,-2-220 1329,2 30-213,-29-169 422,26 193 80,52 394-903,-54-360-2,10 80 700,34 263-665,-54-493 852,16 102-151,8 72 805,-9-50-134,-11-154-97,10 73 340,47 509 2660,-52-558-3430,1 12 0,-18-73 259,4 75 1309,-4-53-1149,-9-95-293,2 53 0,-6-30-126,12 70 0,-7-55 3317,-4 96 0,-4-144-2781,-6-87-1901,0 22-5461</inkml:trace>
</inkml:ink>
</file>

<file path=ppt/ink/ink3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58.647"/>
    </inkml:context>
    <inkml:brush xml:id="br0">
      <inkml:brushProperty name="width" value="0.05" units="cm"/>
      <inkml:brushProperty name="height" value="0.05" units="cm"/>
    </inkml:brush>
  </inkml:definitions>
  <inkml:trace contextRef="#ctx0" brushRef="#br0">127 0 24575,'0'25'0,"-1"-1"0,-8 45 0,-1 2 0,3-19 0,-1-6 0,2-15 0,-3 56 0,8-68 0,-6 26 0,4-25 0,-2 25 0,5-25 0,0-9 0,0 0 0,0 0 0,-2 0 0,1 0 0,-1 0 0,-5 15 0,2-9 0,1 1 0,0-1 0,1 1 0,1 0 0,1 0 0,2 34 0,-3 26 0,-6-28 0,5-36 0,1 0 0,-2 18 0,4-9-112,0-7-201,-1 1 0,0 0-1,-6 26 1,4-32-6513</inkml:trace>
</inkml:ink>
</file>

<file path=ppt/ink/ink3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59.007"/>
    </inkml:context>
    <inkml:brush xml:id="br0">
      <inkml:brushProperty name="width" value="0.05" units="cm"/>
      <inkml:brushProperty name="height" value="0.05" units="cm"/>
    </inkml:brush>
  </inkml:definitions>
  <inkml:trace contextRef="#ctx0" brushRef="#br0">1 1 24575,'9'0'0,"-1"1"0,1 0 0,-1 0 0,1 1 0,-1 0 0,9 4 0,47 23 0,-39-17 0,32 12-1365,-44-17-5461</inkml:trace>
</inkml:ink>
</file>

<file path=ppt/ink/ink3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5:59.333"/>
    </inkml:context>
    <inkml:brush xml:id="br0">
      <inkml:brushProperty name="width" value="0.05" units="cm"/>
      <inkml:brushProperty name="height" value="0.05" units="cm"/>
    </inkml:brush>
  </inkml:definitions>
  <inkml:trace contextRef="#ctx0" brushRef="#br0">1 1 24575,'0'3'0,"0"6"0,0 4 0,0 1-8191</inkml:trace>
</inkml:ink>
</file>

<file path=ppt/ink/ink3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01.708"/>
    </inkml:context>
    <inkml:brush xml:id="br0">
      <inkml:brushProperty name="width" value="0.05" units="cm"/>
      <inkml:brushProperty name="height" value="0.05" units="cm"/>
    </inkml:brush>
  </inkml:definitions>
  <inkml:trace contextRef="#ctx0" brushRef="#br0">1 746 24575,'0'-2'0,"1"0"0,0-1 0,-1 1 0,1 0 0,0-1 0,1 1 0,-1 0 0,2-3 0,2-4 0,4-9 0,0 0 0,2 1 0,0 0 0,0 1 0,24-26 0,56-56 0,-55 58 0,-24 26 0,0 0 0,23-19 0,2 5 0,105-90 0,-132 109 0,1 0 0,22-12 0,-20 13 0,-2 1 0,19-16 0,-13 8-148,1 1 0,1 1-1,0 1 1,1 0 0,21-9-1,-25 13 149,-4 2 0,0 1 0,1-1 0,-1 2 0,16-4 0,-19 5 31,0 0 0,0 0 0,12-6 0,-13 5 78,-1 1 1,0 0-1,1 0 1,-1 1-1,1 0 1,8-1-1,-7 2-109,-1 0 0,0 1 0,0 0 0,0 1 0,0 0 0,15 4 0,-19-4 0,0 1 0,0-1 0,0 1 0,0 0 0,0 0 0,-1 1 0,1-1 0,-1 1 0,0-1 0,1 1 0,-1 0 0,-1 1 0,1-1 0,4 7 0,15 15 0,-18-20 0,0-1 0,0 0 0,0 1 0,4 7 0,11 28 0,25 78 0,-16-39 0,10 6 0,-32-73 0,0-1 0,1-1 0,1 1 0,0-1 0,10 10 0,-15-17 0,0-1 0,0 0 0,-1 0 0,1-1 0,1 1 0,-1-1 0,0 1 0,0-1 0,0 0 0,1 0 0,-1-1 0,1 1 0,3 0 0,7 0 0,27-2 0,-21 0 0,-5 1 0,0 0 0,-1-1 0,1-1 0,0-1 0,-1 0 0,0 0 0,0-2 0,0 0 0,0 0 0,21-12 0,29-16 0,-33 18 0,-3 1 0,0 1 0,1 2 0,0 1 0,48-11 0,-53 17 0,1-1 0,1 1 0,30-1 0,-54 5 0,23-1 0,0 2 0,29 4 0,-47-4 0,0 0 0,0 1 0,0 0 0,0 0 0,0 1 0,0 0 0,0 0 0,-1 0 0,0 1 0,0 0 0,0 1 0,6 4 0,-3-1 0,0 0 0,1-2 0,0 1 0,0-1 0,0 0 0,1-1 0,0-1 0,14 5 0,-3-2 0,0-2 0,0 0 0,31 1 0,14 2 0,-36-3 0,35 0 0,809-5-268,-388-1 536,-468 0-268,34-6 0,-34 4 0,35-2 0,3 5-1365,-40 0-5461</inkml:trace>
</inkml:ink>
</file>

<file path=ppt/ink/ink3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02.818"/>
    </inkml:context>
    <inkml:brush xml:id="br0">
      <inkml:brushProperty name="width" value="0.05" units="cm"/>
      <inkml:brushProperty name="height" value="0.05" units="cm"/>
    </inkml:brush>
  </inkml:definitions>
  <inkml:trace contextRef="#ctx0" brushRef="#br0">1 34 24575,'18'-1'0,"1"-1"0,-1-1 0,27-7 0,-25 5 0,0 1 0,31-3 0,231 6-652,-140 2 418,151-1-955,-271 1 1200,32 6 1,12 1-264,26 0-425,19 1 212,-12-2-394,-16 1 179,342-7-2735,-218-2 2265,1536 1 6217,-1723 1-4907,37 7 0,-35-5-17,28 2 0,-42-5-102,0 1 1,0-1-1,0 2 0,-1-1 1,1 1-1,0 0 0,8 3 1,1 1 432,1-1 1,0-1 0,0 0 0,30 1-1,-2 0-73,64 12-603,2-1 1176,-72-11-974,1-2 0,65-4 0,-35 0 0,1549 1 0,-1715 0-1365,78 0-5461</inkml:trace>
</inkml:ink>
</file>

<file path=ppt/ink/ink3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03.436"/>
    </inkml:context>
    <inkml:brush xml:id="br0">
      <inkml:brushProperty name="width" value="0.05" units="cm"/>
      <inkml:brushProperty name="height" value="0.05" units="cm"/>
    </inkml:brush>
  </inkml:definitions>
  <inkml:trace contextRef="#ctx0" brushRef="#br0">1 212 24575,'0'-5'0,"0"1"0,0-1 0,0 1 0,1-1 0,-1 1 0,1 0 0,0-1 0,0 1 0,1 0 0,-1 0 0,1 0 0,0 0 0,0 0 0,0 0 0,1 0 0,-1 1 0,1-1 0,0 1 0,0 0 0,0 0 0,1 0 0,5-5 0,2 1 0,0 0 0,0 1 0,16-7 0,3-1 0,0-5 0,-24 15 0,1 0 0,-1 0 0,1 0 0,0 1 0,0 0 0,12-4 0,13 0 0,1 1 0,0 2 0,49 0 0,-47 3 0,42 3 0,-75-2 0,0 0 0,0 0 0,0 1 0,0-1 0,0 1 0,0 0 0,0 0 0,-1 0 0,1-1 0,0 2 0,0-1 0,-1 0 0,1 0 0,0 0 0,-1 1 0,0-1 0,1 1 0,-1-1 0,0 1 0,1 0 0,-1-1 0,0 1 0,1 3 0,1 3 0,0 1 0,0-1 0,-1 1 0,1 10 0,2 5 0,-1-5 0,0-3 0,7 22 0,-8-33 0,-1 1 0,1-1 0,0 1 0,0-1 0,1 0 0,-1 0 0,7 6 0,5 2 0,0 0 0,0-1 0,35 20 0,-42-28-227,1 0-1,-1 0 1,1-1-1,0 0 1,18 4-1,-11-5-6598</inkml:trace>
</inkml:ink>
</file>

<file path=ppt/ink/ink3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03.767"/>
    </inkml:context>
    <inkml:brush xml:id="br0">
      <inkml:brushProperty name="width" value="0.05" units="cm"/>
      <inkml:brushProperty name="height" value="0.05" units="cm"/>
    </inkml:brush>
  </inkml:definitions>
  <inkml:trace contextRef="#ctx0" brushRef="#br0">1 97 24575,'1'-2'0,"1"0"0,-1-1 0,1 1 0,0 0 0,0 0 0,0 0 0,0 1 0,0-1 0,0 0 0,1 1 0,-1-1 0,0 1 0,1 0 0,-1 0 0,1 0 0,-1 0 0,1 0 0,0 0 0,4 0 0,6-1 0,0 1 0,24 1 0,-26 0 0,19 0 0,0-1 0,45-6 0,47-11 0,-84 13 0,1-3 0,-26 5 0,-1 1 0,16-2 0,81-6 0,-89 8-1365,-3 0-5461</inkml:trace>
</inkml:ink>
</file>

<file path=ppt/ink/ink3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04.513"/>
    </inkml:context>
    <inkml:brush xml:id="br0">
      <inkml:brushProperty name="width" value="0.05" units="cm"/>
      <inkml:brushProperty name="height" value="0.05" units="cm"/>
    </inkml:brush>
  </inkml:definitions>
  <inkml:trace contextRef="#ctx0" brushRef="#br0">0 82 24575,'1343'0'-5334,"-622"0"5834,-605-8-370,-2 0-102,-92 8 53,1 0 209,0-1 0,-1 0 0,29-6 0,-28 3-290,0 1 0,0 2 0,44 2 0,-43 0 0,0-1 0,1 0 0,34-7 0,-30 3-43,0 1 0,56 1 0,-3 1-13,-22-7 273,-37 4 29,24 0 1,345 3-1145,-190 2 480,482-1 4644,-665 0-4226,38-8 0,-36 4 0,28-1 0,-31 4 0,110 3 0,-74 8 0,-29-5 0,4 2 0,-17-4 0,-1 0 0,24 2 0,249-4 0,-141-3 0,56 2-1365,-184 0-5461</inkml:trace>
</inkml:ink>
</file>

<file path=ppt/ink/ink3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05.579"/>
    </inkml:context>
    <inkml:brush xml:id="br0">
      <inkml:brushProperty name="width" value="0.05" units="cm"/>
      <inkml:brushProperty name="height" value="0.05" units="cm"/>
    </inkml:brush>
  </inkml:definitions>
  <inkml:trace contextRef="#ctx0" brushRef="#br0">23 581 24575,'0'1'0,"-1"1"0,0-1 0,-1 0 0,1 1 0,0-1 0,0 0 0,0 0 0,-1 0 0,-1 2 0,-4 0 0,6-4 0,1 1 0,0 0 0,0 0 0,0 0 0,0 0 0,-1-1 0,1 1 0,0 0 0,0 0 0,0 0 0,0-1 0,0 1 0,0 0 0,0 0 0,0-1 0,0 1 0,0 0 0,0 0 0,0-1 0,0 1 0,0 0 0,0 0 0,0 0 0,0-1 0,0 1 0,0 0 0,0 0 0,0-1 0,0 1 0,0 0 0,1 0 0,-1 0 0,0-1 0,0 1 0,58-136 0,-39 96 0,-11 25 0,1 1 0,0 0 0,1 1 0,1 0 0,16-17 0,6-6 0,30-29 0,1-1 0,-55 56 0,-1 1 0,1 1 0,1 0 0,17-12 0,46-21 0,-44 25 0,-11 5 0,18-8 0,-34 18 0,1 0 0,-1 0 0,1 0 0,0 0 0,-1 1 0,1 0 0,0-1 0,-1 1 0,1 0 0,0 0 0,0 1 0,2-1 0,-3 1 0,0 0 0,0 0 0,-1 0 0,1 0 0,-1 1 0,1-1 0,-1 0 0,1 1 0,-1-1 0,0 0 0,1 1 0,-1 0 0,0-1 0,0 1 0,0 0 0,-1 0 0,1-1 0,0 1 0,-1 0 0,2 3 0,0 6 0,1-1 0,0 16 0,-1 13 0,-3 44 0,2 34 0,7-73 0,-5-31 0,2 23 0,-4-22 0,1 0 0,0 0 0,0 0 0,8 20 0,-8-27 0,1 0 0,0 0 0,1 0 0,0 0 0,0 0 0,1-1 0,-1 0 0,1 0 0,9 8 0,-10-10 0,-1-1 0,1 1 0,0-1 0,0 0 0,0 0 0,1-1 0,-1 1 0,1-1 0,-1 0 0,1 0 0,0-1 0,0 0 0,0 1 0,0-1 0,0-1 0,8 1 0,176-2 0,-174 0-22,0-1-1,0-1 1,0 0 0,0 0-1,-1-2 1,1 0-1,24-12 1,15-12-460,25-11 66,-53 29 605,-6 2 255,30-8 0,-13 6-444,-22 6 0,1 0 0,0 2 0,25-4 0,-39 7 0,-1 0 0,1 0 0,-1 0 0,1 0 0,-1 0 0,1 0 0,-1 0 0,1 1 0,-1-1 0,0 0 0,1 1 0,-1 0 0,1-1 0,-1 1 0,0 0 0,0-1 0,1 1 0,-1 0 0,0 0 0,0 0 0,0 0 0,0 0 0,0 0 0,0 0 0,0 1 0,0-1 0,0 0 0,-1 0 0,1 1 0,0 1 0,1 4 0,0 0 0,-1 0 0,0 0 0,-1 0 0,0 11 0,0-11 0,0 0 0,1 0 0,1 12 0,-1-18 0,-1 1 0,1 0 0,0-1 0,0 1 0,0 0 0,0-1 0,0 1 0,0-1 0,0 0 0,0 1 0,1-1 0,-1 0 0,1 0 0,-1 0 0,1 0 0,-1 0 0,1 0 0,-1 0 0,1 0 0,0-1 0,-1 1 0,1 0 0,0-1 0,3 1 0,4 0 0,-1 0 0,1-1 0,17-1 0,-14 0 0,-2 0 0,-1 0 0,1-1 0,-1 0 0,0-1 0,1 0 0,-1 0 0,15-9 0,2 0 0,26-8 0,57-15 0,-107 35 0,87-22 0,-69 17-143,0 0-1,-1-2 1,0 0-1,0-1 1,25-15-1,-34 17-360,5-1-6322</inkml:trace>
</inkml:ink>
</file>

<file path=ppt/ink/ink3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05.906"/>
    </inkml:context>
    <inkml:brush xml:id="br0">
      <inkml:brushProperty name="width" value="0.05" units="cm"/>
      <inkml:brushProperty name="height" value="0.05" units="cm"/>
    </inkml:brush>
  </inkml:definitions>
  <inkml:trace contextRef="#ctx0" brushRef="#br0">0 0 24575,'3'0'0,"3"0"0,4 0 0,5 0 0,4 0 0,0 0 0,0 0 0,0 0 0,0 0 0,-2 0 0,3 0 0,0 0 0,0 0 0,-2 0 0,1 0 0,-2 0 0,-3 0-8191</inkml:trace>
</inkml:ink>
</file>

<file path=ppt/ink/ink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1"/>
    </inkml:context>
    <inkml:brush xml:id="br0">
      <inkml:brushProperty name="width" value="0.05" units="cm"/>
      <inkml:brushProperty name="height" value="0.05" units="cm"/>
    </inkml:brush>
  </inkml:definitions>
  <inkml:trace contextRef="#ctx0" brushRef="#br0">773 61 24575,'-1'-3'0,"1"1"0,0-1 0,-1 0 0,0 1 0,0-1 0,1 1 0,-1-1 0,-1 1 0,1-1 0,0 1 0,-1 0 0,1-1 0,-1 1 0,0 0 0,1 0 0,-1 0 0,0 1 0,0-1 0,-1 0 0,1 1 0,0-1 0,0 1 0,-1 0 0,1-1 0,-1 1 0,1 0 0,-1 1 0,1-1 0,-1 0 0,0 1 0,1 0 0,-1-1 0,-3 1 0,-6-1 0,0 0 0,-1 1 0,1 1 0,0-1 0,0 2 0,-13 3 0,14-2 0,0 0 0,0 2 0,0-1 0,1 1 0,-1 1 0,1 0 0,1 0 0,-1 1 0,1 0 0,-14 15 0,-2 5 0,3 1 0,-23 34 0,0 0 0,15-17 0,1 1 0,3 1 0,2 1 0,2 2 0,-32 102 0,-20 35 0,63-158 0,0 0 0,3 1 0,0-1 0,1 2 0,-3 45 0,-4 10 0,8-55 0,1 0 0,-1 32 0,5-27 0,0-3 0,1-1 0,4 33 0,-2-55 0,0-1 0,0 1 0,0-1 0,1 1 0,1-1 0,-1 0 0,2 0 0,-1 0 0,1-1 0,0 0 0,7 8 0,-2-4 0,1-1 0,0 0 0,0-1 0,1 0 0,1 0 0,-1-2 0,2 0 0,-1 0 0,1-1 0,22 8 0,-12-8 0,0-1 0,1-1 0,-1-1 0,1-1 0,45-1 0,-41-2 0,0-2 0,0 0 0,54-13 0,-65 9 0,0 0 0,-1 0 0,1-2 0,-2 0 0,1-1 0,-1-1 0,18-13 0,248-171 0,-256 178 0,18-10 0,-1-2 0,57-49 0,-93 70 0,87-71 0,-77 63 0,-1-1 0,0 0 0,-1-1 0,-1-1 0,0 0 0,-2-1 0,11-21 0,21-28 0,-26 43 0,-2 0 0,0-1 0,-1 0 0,-2-2 0,-1 1 0,-1-1 0,-1-1 0,-2 0 0,-1-1 0,-1 1 0,-2-1 0,2-54 0,-8-198 0,2 275 0,-1 1 0,1-1 0,-1 1 0,-1 0 0,1 0 0,-1-1 0,0 1 0,0 0 0,-1 0 0,0 1 0,0-1 0,0 1 0,-1-1 0,-5-6 0,1 4 0,0 0 0,0 0 0,-1 1 0,0 0 0,-1 1 0,1-1 0,-17-6 0,1 2 0,0 2 0,-1 0 0,0 2 0,0 0 0,-1 2 0,-31-1 0,18 2 0,-1 2 0,1 2 0,-46 6 0,68-2 0,1 2 0,1 0 0,-1 1 0,1 1 0,0 0 0,-19 14 0,-32 16 0,36-23 0,0 2 0,2 1 0,0 1 0,1 1 0,1 2 0,-33 34 0,-28 26 0,57-55 0,1 1 0,1 2 0,-37 49 0,52-62 0,0-1 0,-1 0 0,-32 27 0,36-35 0,0 1 0,0 0 0,1 1 0,0 0 0,1 1 0,0 0 0,0 0 0,2 1 0,-1 0 0,1 1 0,1-1 0,-5 16 0,9-21 0,0 0 0,0 0 0,1 1 0,0-1 0,0 1 0,1-1 0,0 1 0,0-1 0,2 10 0,-1-14 0,-1-1 0,1 1 0,1 0 0,-1-1 0,0 1 0,0-1 0,1 0 0,0 1 0,-1-1 0,1 0 0,0 0 0,0 0 0,0 0 0,0 0 0,1 0 0,-1-1 0,0 1 0,1-1 0,-1 0 0,1 1 0,-1-1 0,1 0 0,0-1 0,0 1 0,-1 0 0,1-1 0,3 1 0,39 3 0,0-1 0,84-8 0,-21 1 0,77 6 5,150-5-806,-251-11 537,-61 9 244,43-5 1,143-9 177,-182 15 71,-1-1 0,0-1 0,42-16 0,-32 9-206,30-13-20,-62 24-3,0 0 0,-1 0 0,1 0 0,-1 0 0,0-1 0,0 1 0,0-1 0,0 0-1,0 0 1,0 0 0,-1-1 0,1 1 0,2-5 0,-5 6-47,1 0 0,-1 0 0,0 0 0,0 0 0,0 0 0,0 0 0,0 0 0,0 0 0,0 0-1,0 0 1,-1 0 0,1 0 0,-1 0 0,0 0 0,1 0 0,-1 1 0,0-1 0,0 0 0,0 0 0,-1 1 0,1-1 0,0 1-1,0-1 1,-1 1 0,1-1 0,-1 1 0,1 0 0,-4-2 0,-14-10-6779</inkml:trace>
</inkml:ink>
</file>

<file path=ppt/ink/ink3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12.538"/>
    </inkml:context>
    <inkml:brush xml:id="br0">
      <inkml:brushProperty name="width" value="0.05" units="cm"/>
      <inkml:brushProperty name="height" value="0.05" units="cm"/>
    </inkml:brush>
  </inkml:definitions>
  <inkml:trace contextRef="#ctx0" brushRef="#br0">84 0 24575,'-1'1'0,"1"-1"0,-1 0 0,1 0 0,-1 0 0,1 1 0,0-1 0,-1 0 0,1 1 0,-1-1 0,1 0 0,0 1 0,-1-1 0,1 1 0,0-1 0,-1 0 0,1 1 0,0-1 0,0 1 0,-1-1 0,1 1 0,0-1 0,0 1 0,0-1 0,-1 2 0,-2 15 0,3-15 0,-11 84 0,-5 27 0,13-91 0,-1 38 0,1-14 0,-5-2-328,5-30 133,-2 22-1,4 13 196,1-26 0,-1-1 0,-7 39 0,4-31 148,1 1 0,1-1-1,4 50 1,-1-18-20,-1 119-1493,0-167-5461</inkml:trace>
</inkml:ink>
</file>

<file path=ppt/ink/ink3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12.877"/>
    </inkml:context>
    <inkml:brush xml:id="br0">
      <inkml:brushProperty name="width" value="0.05" units="cm"/>
      <inkml:brushProperty name="height" value="0.05" units="cm"/>
    </inkml:brush>
  </inkml:definitions>
  <inkml:trace contextRef="#ctx0" brushRef="#br0">0 30 24575,'0'-1'0,"1"1"0,-1-1 0,0 0 0,0 1 0,0-1 0,1 1 0,-1-1 0,0 1 0,1-1 0,-1 1 0,0-1 0,1 1 0,-1 0 0,1-1 0,-1 1 0,1-1 0,-1 1 0,1 0 0,-1-1 0,1 1 0,-1 0 0,1 0 0,-1-1 0,1 1 0,-1 0 0,1 0 0,1 0 0,18-3 0,-18 2 0,32-1 0,0 1 0,0 1 0,0 2 0,37 7 0,-35-4 0,1-2 0,55-3 0,-38-1 0,-44 0-73,-1 0 0,1 0 0,0-1 0,-1-1-1,0 1 1,18-9 0,-14 7-780,-3 0-5973</inkml:trace>
</inkml:ink>
</file>

<file path=ppt/ink/ink3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13.234"/>
    </inkml:context>
    <inkml:brush xml:id="br0">
      <inkml:brushProperty name="width" value="0.05" units="cm"/>
      <inkml:brushProperty name="height" value="0.05" units="cm"/>
    </inkml:brush>
  </inkml:definitions>
  <inkml:trace contextRef="#ctx0" brushRef="#br0">163 0 24575,'-1'18'0,"0"-1"0,-1 1 0,-1-1 0,-1 0 0,-8 23 0,5-13 0,6-19 0,-1-1 0,0 1 0,-1-1 0,-6 13 0,3-6 0,0 1 0,1-1 0,0 1 0,1 0 0,-2 20 0,-4 10 0,5-20 0,-2 37 0,0-3 0,2-33 0,-2 17 0,-4 76 0,10-96 0,-5 31 0,-2 17 0,7-40 0,-8 52 0,6-55-447,0 1 0,3 36 0,0-65 423,0 17-6802</inkml:trace>
</inkml:ink>
</file>

<file path=ppt/ink/ink3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19.285"/>
    </inkml:context>
    <inkml:brush xml:id="br0">
      <inkml:brushProperty name="width" value="0.05" units="cm"/>
      <inkml:brushProperty name="height" value="0.05" units="cm"/>
    </inkml:brush>
  </inkml:definitions>
  <inkml:trace contextRef="#ctx0" brushRef="#br0">1 403 24575,'0'-10'0,"0"-5"0,0 0 0,4-18 0,-4 28 0,1 1 0,1-1 0,-1 1 0,1-1 0,-1 1 0,1 0 0,1 0 0,-1-1 0,1 2 0,-1-1 0,5-5 0,1-1 0,0 0 0,-1 0 0,10-20 0,-11 19 0,0 1 0,1-1 0,14-17 0,4 0 0,-16 18 0,-1 0 0,2 0 0,-1 1 0,1 0 0,16-10 0,-12 10 0,42-22 0,-49 27 0,0 2 0,0-1 0,0 1 0,0 0 0,0 0 0,11-1 0,-17 3 0,1 0 0,0 0 0,0 0 0,0 0 0,0 0 0,0 1 0,0-1 0,0 1 0,-1-1 0,1 1 0,0 0 0,0 0 0,-1 0 0,1 0 0,0 0 0,-1 0 0,1 0 0,-1 0 0,1 0 0,-1 1 0,0-1 0,0 1 0,0-1 0,1 1 0,-1 0 0,-1-1 0,2 3 0,2 5 0,-1 0 0,0 0 0,-1 0 0,2 14 0,0-3 0,-1-5 0,1-1 0,1 1 0,11 25 0,-13-35 0,0 0 0,-1 0 0,1-1 0,1 1 0,-1-1 0,1 0 0,0 0 0,0 0 0,0-1 0,0 0 0,0 1 0,1-1 0,0-1 0,6 4 0,-1-3 0,1-1 0,-1 0 0,1 0 0,0-1 0,0-1 0,-1 0 0,21-2 0,2 0 0,-17 2 0,3 0 0,1 0 0,-1-2 0,0 0 0,34-9 0,-44 8 0,0-1 0,17-10 0,-19 9 0,1 1 0,0 0 0,0 0 0,10-2 0,92-20 0,-77 19 0,36-2 0,-58 8 0,0 1 0,1 0 0,-1 1 0,0 0 0,0 0 0,23 7 0,-18-2 0,-1 1 0,23 14 0,-29-16 0,0 1 0,0-1 0,0-1 0,1 0 0,0 0 0,0-1 0,0 0 0,0 0 0,17 1 0,-8-3 0,24 6 0,-24-4 0,29 2 0,242-5-500,-136 0 310,-140-1 190,1-1 0,19-4 0,13-1 0,-37 5 0,1 0 0,0 0 0,19-8 0,-19 6 0,-1 0 0,1 1 0,21-3 0,29-1 209,46-3 272,-91 10-481,0-2 0,30-5 0,-18 3-42,-1 1 0,1 2 0,30 2 0,-19 0-1155,-22-1-5629</inkml:trace>
</inkml:ink>
</file>

<file path=ppt/ink/ink3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19.996"/>
    </inkml:context>
    <inkml:brush xml:id="br0">
      <inkml:brushProperty name="width" value="0.05" units="cm"/>
      <inkml:brushProperty name="height" value="0.05" units="cm"/>
    </inkml:brush>
  </inkml:definitions>
  <inkml:trace contextRef="#ctx0" brushRef="#br0">1 243 24575,'0'0'0,"0"-1"0,0 0 0,1 1 0,-1 0 0,0-1 0,1 1 0,-1-1 0,0 1 0,1-1 0,-1 1 0,0-1 0,1 1 0,-1 0 0,1-1 0,-1 1 0,0 0 0,1-1 0,-1 1 0,1 0 0,-1 0 0,1 0 0,-1-1 0,1 1 0,0 0 0,16-4 0,-15 4 0,31-4 0,0 2-1,57 3 1,-28 0-636,24 0 364,102-3-613,-126-5 885,-39 3 0,26 0 0,393 3-75,-215 2 315,-211-1 538,23 0-17,-37 1-754,1-1 0,-1 1 0,1-1 0,-1 1 0,1 0 0,-1 0 0,0 0 0,1 0 0,-1 1-1,0-1 1,0 0 0,4 4 0,14 15-7,-8-7 0,0 0 0,19 13 0,-26-23 0,1 1 0,-1-1 0,0 0 0,1 0 0,0-1 0,0 0 0,0 0 0,0 0 0,0-1 0,9 1 0,16 0 0,1-2 0,34-3 0,-58 2 0,0-1 0,-1 1 0,0-1 0,1-1 0,-1 1 0,0-1 0,11-7 0,2-2 0,21-18 0,-23 16 0,26-14 0,13-1 0,14-7 0,-37 13 0,-25 16 0,1 0 0,-1 0 0,13-4 0,109-39 0,-106 41 0,10-6 57,-28 11-341,0 1-1,1-1 1,-1 2-1,15-5 1,-8 5-6542</inkml:trace>
</inkml:ink>
</file>

<file path=ppt/ink/ink3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20.820"/>
    </inkml:context>
    <inkml:brush xml:id="br0">
      <inkml:brushProperty name="width" value="0.05" units="cm"/>
      <inkml:brushProperty name="height" value="0.05" units="cm"/>
    </inkml:brush>
  </inkml:definitions>
  <inkml:trace contextRef="#ctx0" brushRef="#br0">0 324 24575,'2'-1'0,"0"0"0,0 0 0,-1-1 0,1 1 0,-1 0 0,1-1 0,-1 1 0,2-2 0,3-4 0,3 1 0,0 0 0,0 1 0,0 0 0,1 0 0,-1 1 0,1 1 0,11-4 0,5 1 0,42-5 0,-40 8 0,42-7 0,-42 6 0,0 1 0,0 1 0,47 4 0,-18-1 0,606-1-868,-658 0 940,1 0 0,-1 1 1,0 0-1,0-1 1,0 2-1,-1-1 0,1 0 1,0 1-1,0 0 0,-1 0 1,8 5-1,-7-4-72,1-1 0,-1 0 0,0 0 0,0 0 0,1 0 0,-1-1 0,1 0 0,9 0 0,49-1 0,-35-1 0,-14 0 0,1-1 0,-1 0 0,0-1 0,1 0 0,20-9 0,31-4 0,-46 12 0,-1-1 0,24-8 0,-29 5 0,0 0 0,-1 0 0,22-18 0,-18 13 0,26-14 0,-24 16 0,0-2 0,37-28 0,-50 35 0,1 1 0,0 0 0,0 0 0,0 1 0,17-7 0,-19 9 0,-1 0 0,0 1 0,1-1 0,0 1 0,-1 1 0,1-1 0,0 1 0,-1 0 0,1 0 0,11 3 0,-16-3 0,1 1 0,0-1 0,0 1 0,-1 0 0,1-1 0,0 1 0,-1 0 0,1 0 0,-1 0 0,0 1 0,1-1 0,-1 0 0,0 1 0,1-1 0,-1 0 0,1 4 0,0-2 0,0 1 0,0-1 0,-1 1 0,0 0 0,0 0 0,0 0 0,1 5 0,-2 2 0,1 0 0,-1 0 0,-1 0 0,-3 20 0,2-22-227,-1 0-1,0 0 1,0-1-1,0 1 1,-10 15-1,5-12-6598</inkml:trace>
</inkml:ink>
</file>

<file path=ppt/ink/ink3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6:21.572"/>
    </inkml:context>
    <inkml:brush xml:id="br0">
      <inkml:brushProperty name="width" value="0.05" units="cm"/>
      <inkml:brushProperty name="height" value="0.05" units="cm"/>
    </inkml:brush>
  </inkml:definitions>
  <inkml:trace contextRef="#ctx0" brushRef="#br0">1 149 24575,'0'-3'0,"0"1"0,0-1 0,1 0 0,-1 0 0,1 1 0,-1-1 0,1 0 0,0 1 0,0-1 0,1 1 0,-1-1 0,0 1 0,1 0 0,-1 0 0,1-1 0,0 1 0,0 0 0,0 0 0,0 1 0,0-1 0,0 0 0,4-2 0,5-1 0,-1 0 0,0 1 0,1 0 0,13-4 0,-2 2 0,21-8 0,-1 2 0,2 1 0,-1 3 0,1 1 0,77 0 0,-103 7 0,-7-1 0,-1 1 0,1 0 0,-1 1 0,1 0 0,-1 1 0,0 0 0,0 1 0,17 5 0,3 6 0,-22-11 0,1 0 0,-1 1 0,0 0 0,0 0 0,0 1 0,-1 0 0,1 1 0,-1 0 0,-1 0 0,10 10 0,-6-5 0,0 0 0,0-1 0,1 0 0,0-1 0,17 10 0,12 11 0,-30-23 0,0 0 0,1-1 0,-1 0 0,1-1 0,1 0 0,16 5 0,-1-3 0,0-2 0,1 0 0,34 0 0,84-4 0,-67-2 0,-72 0 0,0 0 0,0 0 0,0-1 0,0 0 0,0 0 0,13-6 0,-11 4 0,1 0 0,15-3 0,-7 3 0,5-1 0,0 1 0,42-1 0,-44 4 0,40-7 0,-45 5 0,11 1 0,1 0 0,0 2 0,-1 1 0,42 7 0,-10-2 0,-51-5 0,0-1 0,0-1 0,0 1 0,1-1 0,-1 0 0,11-4 0,44-18 0,-49 16 0,0 2 0,0 0 0,0 0 0,1 2 0,19-4 0,-28 7 0,86-11 0,-55 7 0,0 0 0,72 5 0,-42 0 0,-63-1 0,-1 0 0,1-1 0,-1 1 0,1-1 0,-1 0 0,1 0 0,-1 0 0,0 0 0,1 0 0,3-3 0,-6 3 0,0 1 0,0-1 0,0 0 0,0 1 0,0-1 0,-1 0 0,1 0 0,0 0 0,0 0 0,-1 0 0,1 0 0,0 0 0,-1 0 0,1 0 0,-1 0 0,1 0 0,-1-1 0,0 1 0,1 0 0,-1 0 0,0 0 0,0 0 0,0-1 0,0 1 0,0 0 0,0 0 0,0 0 0,0-1 0,-1 1 0,1 0 0,0 0 0,-1 0 0,0-2 0,-10-20-1365,6 13-5461</inkml:trace>
</inkml:ink>
</file>

<file path=ppt/ink/ink3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7:55.310"/>
    </inkml:context>
    <inkml:brush xml:id="br0">
      <inkml:brushProperty name="width" value="0.05" units="cm"/>
      <inkml:brushProperty name="height" value="0.05" units="cm"/>
    </inkml:brush>
  </inkml:definitions>
  <inkml:trace contextRef="#ctx0" brushRef="#br0">34 65 24575,'20'-1'0,"0"-1"0,0-1 0,27-8 0,-26 6 0,0 1 0,40-3 0,-41 6 0,-12 0 0,1 1 0,0-1 0,-1 2 0,1 0 0,0 0 0,10 2 0,-17-2 0,-1 0 0,0-1 0,1 1 0,-1 0 0,1 0 0,-1-1 0,0 1 0,0 0 0,0 0 0,0 1 0,1-1 0,-1 0 0,-1 0 0,1 0 0,0 1 0,0-1 0,0 0 0,-1 1 0,1-1 0,-1 1 0,1-1 0,-1 1 0,1-1 0,-1 1 0,0-1 0,0 1 0,0-1 0,0 1 0,0-1 0,0 1 0,0 0 0,-1 1 0,1 1 0,-1-1 0,0 1 0,0 0 0,-1-1 0,1 0 0,-1 1 0,1-1 0,-1 0 0,0 0 0,-1 0 0,1 0 0,-4 4 0,-2-1 0,-1 0 0,1-1 0,-1 0 0,0 0 0,-19 6 0,14-5 0,7-4 0,0 0 0,0 0 0,0 0 0,0-1 0,0 0 0,0-1 0,0 1 0,0-1 0,-1-1 0,1 1 0,-12-4 0,18 4 0,0 0 0,0-1 0,-1 1 0,1 0 0,0-1 0,0 0 0,0 1 0,0-1 0,0 0 0,0 1 0,1-1 0,-1 0 0,0 0 0,0 0 0,0 0 0,1 0 0,-1 0 0,1 0 0,-1 0 0,0 0 0,1 0 0,0 0 0,-1 0 0,1 0 0,0 0 0,-1-1 0,1 1 0,0 0 0,0 0 0,0 0 0,0 0 0,0-1 0,0 1 0,1 0 0,-1 0 0,0 0 0,0 0 0,1-1 0,-1 1 0,1 0 0,-1 0 0,2-1 0,1-4 0,0 0 0,1 0 0,0 1 0,0 0 0,0-1 0,6-4 0,9-8 0,1 1 0,35-23 0,-52 38 0,1 0 0,-1 0 0,1 1 0,-1-1 0,1 1 0,-1 0 0,1 0 0,7-1 0,-11 2 0,0 0 0,0 0 0,1 0 0,-1 1 0,0-1 0,0 0 0,0 0 0,0 0 0,0 0 0,0 1 0,0-1 0,0 0 0,0 0 0,1 0 0,-1 1 0,0-1 0,0 0 0,0 0 0,0 0 0,0 0 0,0 1 0,0-1 0,0 0 0,0 0 0,-1 0 0,1 1 0,0-1 0,0 0 0,0 0 0,0 0 0,0 0 0,0 1 0,0-1 0,0 0 0,0 0 0,-1 0 0,1 0 0,0 1 0,-4 7 0,-8 9 0,0 0 0,-1-1 0,0 0 0,-1-1 0,-19 15 0,27-25 0,-1 0 0,0-1 0,1 0 0,-2 0 0,1 0 0,0-1 0,-9 2 0,11-3 0,-1-1 0,1 0 0,-1-1 0,1 1 0,-1-1 0,1 0 0,-1 0 0,1-1 0,0 0 0,-1 0 0,-7-2 0,11 2 0,0 1 0,1-1 0,-1 0 0,0 0 0,1 0 0,-1 0 0,0 0 0,1 0 0,-1 0 0,1 0 0,0 0 0,-1-1 0,1 1 0,0-1 0,0 1 0,0-1 0,0 0 0,0 1 0,0-1 0,0 0 0,0 1 0,1-1 0,-1 0 0,1 0 0,-1 0 0,1 0 0,0 0 0,0 1 0,0-1 0,0 0 0,0 0 0,0 0 0,0 0 0,1 0 0,0-3 0,0 1 0,1 0 0,-1-1 0,1 1 0,0 0 0,0 0 0,0 0 0,0 1 0,1-1 0,0 0 0,-1 1 0,1 0 0,1-1 0,-1 1 0,5-3 0,0 1 0,0 0 0,1 1 0,16-7 0,-22 10 0,0 0 0,-1 1 0,1-1 0,0 1 0,-1-1 0,1 1 0,0 0 0,0 0 0,0 0 0,-1 0 0,1 0 0,0 1 0,0-1 0,-1 1 0,1 0 0,0 0 0,4 2 0,-7-3 0,0 0 0,1 1 0,-1-1 0,1 0 0,-1 1 0,0-1 0,1 0 0,-1 1 0,0-1 0,0 0 0,1 1 0,-1-1 0,0 1 0,0-1 0,0 1 0,1-1 0,-1 1 0,0-1 0,0 0 0,0 1 0,0-1 0,0 1 0,0-1 0,0 1 0,0-1 0,0 1 0,0-1 0,0 1 0,0-1 0,0 1 0,-1-1 0,1 1 0,0-1 0,0 1 0,0-1 0,-1 0 0,1 1 0,0-1 0,0 1 0,-1-1 0,0 1 0,-17 17 0,12-13 0,5-4 0,-10 10 0,0 0 0,-18 12 0,24-20 0,1 0 0,-1-1 0,0 1 0,0-1 0,-1 0 0,1-1 0,0 1 0,-1-1 0,1 0 0,-7 1 0,6-2 0,4 1 0,0-1 0,0 0 0,0 0 0,0 1 0,0-1 0,0-1 0,0 1 0,0 0 0,0 0 0,0-1 0,0 1 0,0-1 0,-3-1 0,4-2-1365</inkml:trace>
</inkml:ink>
</file>

<file path=ppt/ink/ink3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55.446"/>
    </inkml:context>
    <inkml:brush xml:id="br0">
      <inkml:brushProperty name="width" value="0.05" units="cm"/>
      <inkml:brushProperty name="height" value="0.05" units="cm"/>
    </inkml:brush>
  </inkml:definitions>
  <inkml:trace contextRef="#ctx0" brushRef="#br0">0 0 24575,'0'0'-8191</inkml:trace>
</inkml:ink>
</file>

<file path=ppt/ink/ink3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57.420"/>
    </inkml:context>
    <inkml:brush xml:id="br0">
      <inkml:brushProperty name="width" value="0.05" units="cm"/>
      <inkml:brushProperty name="height" value="0.05" units="cm"/>
    </inkml:brush>
  </inkml:definitions>
  <inkml:trace contextRef="#ctx0" brushRef="#br0">67 182 24575,'0'5'0,"-1"0"0,1 0 0,-1 0 0,0 0 0,0-1 0,-4 11 0,4-14 0,1 1 0,-1 0 0,0-1 0,0 1 0,0-1 0,1 0 0,-2 1 0,1-1 0,0 0 0,0 1 0,0-1 0,-1 0 0,1 0 0,0 0 0,-1 0 0,1 0 0,-1 0 0,1-1 0,-1 1 0,1 0 0,-1-1 0,0 1 0,-2 0 0,3-1 0,0-1 0,0 1 0,0 0 0,0 0 0,0 0 0,0-1 0,0 1 0,0-1 0,0 1 0,0-1 0,0 1 0,0-1 0,1 1 0,-1-1 0,0 0 0,0 1 0,1-1 0,-1 0 0,0 0 0,1 1 0,-1-1 0,1 0 0,-1 0 0,1 0 0,-1 0 0,1 0 0,0 0 0,-1 0 0,1 0 0,0 0 0,0-2 0,-2-2 0,2-1 0,-1 0 0,1 0 0,0-6 0,0 9 0,0-1 0,0 0 0,1 0 0,0 1 0,0-1 0,0 0 0,0 1 0,0-1 0,1 1 0,0-1 0,0 1 0,0 0 0,0 0 0,0 0 0,0 0 0,1 0 0,0 0 0,3-2 0,-1 1 0,0 0 0,1 1 0,-1 0 0,1 0 0,0 0 0,0 1 0,0 0 0,0 0 0,13-1 0,11-3 0,-7 2 0,0 1 0,28-1 0,-24 3 0,30-6 0,27-1 0,-82 8 0,4 0 0,0 0 0,0 0 0,1 1 0,-1-1 0,0 1 0,8 3 0,-12-4 0,-1 1 0,1 0 0,-1 0 0,1 0 0,-1 0 0,0 0 0,0 0 0,1 0 0,-1 0 0,0 0 0,0 0 0,0 1 0,0-1 0,0 0 0,0 1 0,-1-1 0,1 1 0,0-1 0,-1 1 0,1-1 0,-1 1 0,0 0 0,1-1 0,-1 1 0,0-1 0,0 1 0,0 0 0,0-1 0,0 3 0,0-1 0,-1 0 0,1 0 0,0 0 0,-1-1 0,1 1 0,-1 0 0,0 0 0,0 0 0,0-1 0,0 1 0,-1-1 0,1 1 0,-1-1 0,1 1 0,-1-1 0,0 0 0,0 0 0,0 0 0,-2 2 0,0-2 0,0 1 0,1-1 0,-1-1 0,0 1 0,0-1 0,0 1 0,0-1 0,0 0 0,0 0 0,-1-1 0,-7 1 0,2-1 0,0-1 0,1 0 0,-1 0 0,0-1 0,0 0 0,0-1 0,1 0 0,0 0 0,-1-1 0,-11-7 0,18 9 0,1 1 0,-1-1 0,1 0 0,0-1 0,-1 1 0,1 0 0,0 0 0,0-1 0,-2-3 0,4 5 0,-1 0 0,1 1 0,0-1 0,-1 0 0,1 0 0,0 0 0,0 0 0,-1 0 0,1 0 0,0 0 0,0 0 0,0 0 0,0 0 0,0 0 0,0 0 0,0 0 0,1 0 0,-1 1 0,0-1 0,1 0 0,-1 0 0,0 0 0,1 0 0,-1 0 0,1 0 0,-1 1 0,1-1 0,-1 0 0,1 0 0,0 1 0,0-1 0,-1 0 0,1 1 0,1-1 0,5-4 0,0 1 0,1 0 0,-1 0 0,15-4 0,-12 4 0,-1 0 0,14-7 0,-20 9 0,0 1 0,0-1 0,0 1 0,0 0 0,0 0 0,0 0 0,0 0 0,0 0 0,1 1 0,5-1 0,-8 1 0,1 0 0,-1 0 0,0 0 0,1 1 0,-1-1 0,0 0 0,0 1 0,1-1 0,-1 1 0,0-1 0,0 1 0,0 0 0,0 0 0,0-1 0,1 1 0,-1 0 0,-1 0 0,1 0 0,0 0 0,0 0 0,0 0 0,0 0 0,-1 0 0,1 1 0,-1-1 0,1 0 0,-1 0 0,1 0 0,0 2 0,0 8 0,1-1 0,-1 0 0,0 1 0,-1-1 0,0 0 0,-1 1 0,0-1 0,-1 1 0,0-1 0,-1 0 0,0 0 0,0 0 0,-7 13 0,5-16 0,1 0 0,-1 0 0,0-1 0,0 1 0,-1-2 0,0 1 0,0 0 0,-9 5 0,11-8 0,0 0 0,0-1 0,-1 1 0,1-1 0,-1 0 0,0 0 0,0 0 0,0-1 0,0 0 0,0 0 0,0 0 0,0 0 0,0-1 0,-6 0 0,8 0 0,0-1 0,0 1 0,0-1 0,0 0 0,0 0 0,0 0 0,0 0 0,0-1 0,1 1 0,-1-1 0,0 1 0,1-1 0,-1 0 0,1 0 0,0 0 0,0-1 0,0 1 0,0 0 0,0-1 0,0 1 0,0-1 0,-2-5 0,2 1 0,-1 0 0,1 0 0,0-1 0,0 1 0,1-1 0,0 0 0,1-14 0,0 13 0,0-8 0,3-32 0,-2 43 0,1-1 0,0 1 0,0 0 0,0 0 0,0 0 0,1 0 0,0 1 0,5-9 0,-4 10 0,0-1 0,0 1 0,1 0 0,-1 0 0,1 1 0,0-1 0,0 1 0,0 0 0,0 0 0,1 1 0,-1 0 0,1 0 0,-1 0 0,1 0 0,9 0 0,1-1 0,1 1 0,-1 1 0,1 1 0,22 2 0,-37-1 0,0-1 0,0 0 0,0 1 0,-1-1 0,1 1 0,0 0 0,0-1 0,0 1 0,-1 0 0,1 0 0,-1 0 0,1 0 0,-1 0 0,1 1 0,-1-1 0,1 0 0,-1 1 0,0-1 0,0 1 0,0-1 0,0 1 0,0 0 0,0-1 0,0 1 0,-1 0 0,1 0 0,0-1 0,-1 1 0,1 3 0,0 5 0,0 0 0,0 0 0,-1 0 0,-1 14 0,0-13 0,1-5 0,0-1 0,-1 1 0,0-1 0,0 1 0,0-1 0,0 0 0,-4 7 0,4-10 0,0 0 0,-1 1 0,1-1 0,-1 0 0,0 0 0,1 0 0,-1 0 0,0 0 0,0-1 0,-1 1 0,1 0 0,0-1 0,0 0 0,-1 1 0,1-1 0,-5 1 0,-7 3 0,0-1 0,-1-1 0,1 0 0,-27 1 0,11-3 0,-41-5 0,63 3 0,0 0 0,0-1 0,0 0 0,1 0 0,-11-5 0,14 5 0,0 0 0,0 0 0,0-1 0,0 1 0,1-1 0,-1 1 0,1-1 0,0 0 0,0 0 0,-5-7 0,7 9 0,0 0 0,1 0 0,-1 1 0,1-1 0,-1 0 0,1 0 0,-1 0 0,1 0 0,0 0 0,-1 1 0,1-1 0,0 0 0,0 0 0,-1 0 0,1 0 0,0 0 0,0 0 0,0 0 0,0 0 0,0 0 0,1 0 0,-1 0 0,0 0 0,0 0 0,1 0 0,-1 0 0,0 0 0,1 0 0,-1 1 0,1-1 0,-1 0 0,1 0 0,0 0 0,-1 1 0,1-1 0,0 0 0,-1 1 0,1-1 0,0 0 0,0 1 0,0-1 0,-1 1 0,1-1 0,0 1 0,2-1 0,4-1 0,1-1 0,0 1 0,0 1 0,13-2 0,-4 1 0,-14 1 0,69-11 0,-65 12 0,-1-1 0,1 1 0,0 0 0,0 1 0,-1 0 0,1 0 0,0 0 0,9 4 0,-14-4 0,0 0 0,-1 0 0,1 0 0,0 0 0,-1 1 0,1-1 0,-1 0 0,0 1 0,1-1 0,-1 1 0,0 0 0,0-1 0,0 1 0,0 0 0,0 0 0,-1-1 0,1 1 0,0 0 0,-1 0 0,0 0 0,1 0 0,-1 2 0,1 7 0,0-1 0,-2 21 0,0-17 0,1-7 0,-1 0 0,0 0 0,-1 0 0,1 0 0,-1 0 0,-1-1 0,1 1 0,-6 10 0,6-14 0,1 0 0,-1-1 0,0 1 0,0 0 0,0-1 0,0 1 0,0-1 0,-1 0 0,1 0 0,-1 0 0,1 0 0,-1 0 0,0 0 0,0-1 0,0 1 0,0-1 0,0 0 0,0 0 0,0 0 0,-6 1 0,8-2 0,0 0 0,0 0 0,0 0 0,0 0 0,-1 0 0,1 0 0,0 0 0,0 0 0,0 0 0,0-1 0,0 1 0,0 0 0,0-1 0,0 1 0,0-1 0,0 1 0,0-1 0,0 0 0,0 1 0,0-1 0,0 0 0,0 1 0,0-1 0,1 0 0,-1 0 0,0 0 0,1 0 0,-1 0 0,0 0 0,1 0 0,-1 0 0,1 0 0,0 0 0,-1 0 0,1 0 0,0 0 0,0 0 0,0-1 0,-1 0 0,1 0 0,1-1 0,-1 1 0,0-1 0,0 1 0,1-1 0,0 1 0,-1 0 0,1-1 0,0 1 0,0 0 0,0 0 0,0 0 0,1-1 0,-1 1 0,0 0 0,1 1 0,2-4 0,3-1-227,0 1-1,1-1 1,-1 1-1,1 1 1,16-8-1,-12 8-6598</inkml:trace>
</inkml:ink>
</file>

<file path=ppt/ink/ink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2"/>
    </inkml:context>
    <inkml:brush xml:id="br0">
      <inkml:brushProperty name="width" value="0.05" units="cm"/>
      <inkml:brushProperty name="height" value="0.05" units="cm"/>
    </inkml:brush>
  </inkml:definitions>
  <inkml:trace contextRef="#ctx0" brushRef="#br0">1292 217 24575,'-70'-78'0,"68"77"0,-10-12 0,-1 2 0,-1 0 0,0 0 0,0 1 0,-1 1 0,0 1 0,-1 0 0,0 1 0,-21-7 0,1 5 0,0 1 0,-1 1 0,0 2 0,-58 0 0,-1 4 0,-122 5 0,206-3 0,1 1 0,-1 1 0,0 0 0,1 1 0,0 0 0,0 1 0,0 0 0,0 1 0,1 0 0,0 0 0,-9 8 0,-7 8 0,1 0 0,-38 44 0,44-39 0,0 1 0,2 0 0,1 1 0,1 1 0,2 1 0,-18 58 0,19-49 2,5-17-290,-18 40 1,13-37 218,2-1-1,1 1 1,0 1 0,2 0 0,2 0 0,-4 31 0,3 165-362,7-162 404,-3 18 189,1-35 87,6 79-1,-2-110-237,0 1 1,1-1-1,1 1 0,0-1 0,1-1 0,0 1 0,1-1 0,0 0 0,11 13 1,16 17 354,40 39 1,-47-53-356,-15-16-11,0-1 0,2-1 0,-1 0 0,1-1 0,1 0 0,-1-1 0,1-1 0,1 0 0,0-1 0,-1-1 0,2-1 0,18 4 0,13-1 0,0-1 0,92-2 0,-66-4 0,-9 0 0,121-14 0,-165 11 0,0-2 0,0 0 0,-1-1 0,0-2 0,0 0 0,-1 0 0,0-2 0,-1-1 0,32-23 0,42-27 0,-70 48 0,-1 0 0,0-1 0,-1-2 0,29-27 0,-37 26 0,0-1 0,0 0 0,-2-1 0,0 0 0,-1 0 0,10-35 0,18-38 0,-28 74 0,-1-1 0,-2 0 0,0 0 0,7-36 0,0-83 0,-12 131 0,12-110 0,1-47 0,-14 20-1365,0 116-5461</inkml:trace>
</inkml:ink>
</file>

<file path=ppt/ink/ink3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59.075"/>
    </inkml:context>
    <inkml:brush xml:id="br0">
      <inkml:brushProperty name="width" value="0.05" units="cm"/>
      <inkml:brushProperty name="height" value="0.05" units="cm"/>
    </inkml:brush>
  </inkml:definitions>
  <inkml:trace contextRef="#ctx0" brushRef="#br0">165 149 24575,'-1'0'0,"0"0"0,1-1 0,-1 1 0,1 0 0,-1-1 0,0 1 0,1 0 0,-1-1 0,1 1 0,-1-1 0,1 1 0,-1-1 0,1 1 0,0-1 0,-1 0 0,1 1 0,0-1 0,-1 1 0,1-1 0,0 0 0,0 1 0,-1-1 0,1 0 0,0 1 0,0-1 0,0-1 0,-3-21 0,2 19 0,0-7 0,0 2 0,0 0 0,1 1 0,0-1 0,1-14 0,0 21 0,-1 0 0,0 0 0,1 1 0,-1-1 0,1 0 0,-1 1 0,1-1 0,0 1 0,0-1 0,0 1 0,0-1 0,0 1 0,0-1 0,0 1 0,0 0 0,1 0 0,-1 0 0,0 0 0,1 0 0,-1 0 0,1 0 0,-1 0 0,1 0 0,0 1 0,-1-1 0,1 0 0,0 1 0,-1 0 0,3-1 0,-2 0 0,0 1 0,1 0 0,-1 0 0,0-1 0,1 1 0,-1 1 0,1-1 0,-1 0 0,0 0 0,1 1 0,-1 0 0,0-1 0,0 1 0,0 0 0,1 0 0,-1 0 0,0 0 0,0 1 0,0-1 0,0 0 0,-1 1 0,1-1 0,0 1 0,-1 0 0,1 0 0,-1 0 0,1-1 0,-1 1 0,0 0 0,0 1 0,0-1 0,0 0 0,0 0 0,0 0 0,-1 1 0,1-1 0,-1 0 0,0 1 0,1-1 0,-1 0 0,0 1 0,0-1 0,-1 0 0,1 1 0,-1 2 0,0 0 0,0-1 0,0 1 0,-1-1 0,0 1 0,0-1 0,0 0 0,0 1 0,-1-1 0,1 0 0,-1-1 0,0 1 0,0 0 0,-1-1 0,1 0 0,-8 6 0,3-3 0,0-1 0,0 0 0,-1 0 0,1-1 0,-1 0 0,0-1 0,-10 3 0,13-5 0,0 1 0,-1-1 0,1 0 0,0-1 0,0 0 0,-12 0 0,17 0 0,-1-1 0,0 1 0,1 0 0,-1-1 0,0 1 0,1-1 0,-1 0 0,1 1 0,-1-1 0,1 0 0,-1 0 0,1 0 0,-1 0 0,1 0 0,0 0 0,0-1 0,-1 1 0,1 0 0,0-1 0,0 1 0,0-1 0,1 1 0,-1-1 0,0 1 0,1-1 0,-1 1 0,0-1 0,0-3 0,0-1 0,0 1 0,1-1 0,-1 1 0,1-1 0,0 0 0,0 1 0,1-1 0,0 1 0,3-11 0,-3 13 0,0 1 0,0-1 0,0 0 0,1 1 0,0-1 0,-1 1 0,1 0 0,0 0 0,0 0 0,0 0 0,0 0 0,1 0 0,-1 0 0,0 0 0,1 1 0,-1 0 0,1-1 0,0 1 0,-1 0 0,6-1 0,-5 1 0,0 0 0,0 0 0,0 1 0,0-1 0,1 1 0,-1 0 0,0 0 0,0 0 0,0 0 0,0 1 0,5 0 0,-7 0 0,1-1 0,-1 1 0,0 0 0,1-1 0,-1 1 0,0 0 0,0 0 0,0 0 0,0 0 0,0 0 0,0 0 0,0 0 0,0 0 0,0 0 0,0 1 0,-1-1 0,1 0 0,0 1 0,-1-1 0,1 0 0,-1 1 0,0-1 0,1 1 0,-1-1 0,0 0 0,0 4 0,0 0 0,0 0 0,0 0 0,-1 1 0,1-1 0,-1 0 0,-1 0 0,1 0 0,-1 0 0,1 0 0,-2 0 0,1 0 0,0-1 0,-1 1 0,0-1 0,0 0 0,-7 8 0,5-7 0,0 0 0,0-1 0,0 1 0,-1-1 0,0 0 0,0 0 0,0-1 0,0 0 0,-1 0 0,0-1 0,1 1 0,-9 1 0,14-4 0,0 0 0,0 0 0,0 0 0,1 0 0,-1 0 0,0 0 0,0 0 0,0 0 0,0 0 0,1 0 0,-1 0 0,0 0 0,0-1 0,0 1 0,1 0 0,-1-1 0,0 1 0,0-1 0,1 1 0,-1 0 0,0-1 0,1 0 0,-1 1 0,0-2 0,0 1 0,0-1 0,0 1 0,0-1 0,0 0 0,0 0 0,1 0 0,-1 1 0,1-1 0,-1 0 0,1-3 0,-1-2 0,1 0 0,0 0 0,0 0 0,3-13 0,-2 14-72,1 1 1,0 0-1,0 0 0,0 0 0,1 0 0,-1 0 0,1 1 0,0-1 1,1 1-1,-1-1 0,1 1 0,-1 0 0,1 1 0,1-1 0,-1 1 1,0-1-1,1 1 0,8-4 0,-1 1-6754</inkml:trace>
</inkml:ink>
</file>

<file path=ppt/ink/ink3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00.745"/>
    </inkml:context>
    <inkml:brush xml:id="br0">
      <inkml:brushProperty name="width" value="0.05" units="cm"/>
      <inkml:brushProperty name="height" value="0.05" units="cm"/>
    </inkml:brush>
  </inkml:definitions>
  <inkml:trace contextRef="#ctx0" brushRef="#br0">1 80 24575,'14'-1'0,"0"-1"0,0 0 0,0-1 0,20-6 0,-19 5 0,0 0 0,0 0 0,22-1 0,112 6 0,-147-1 0,1 1 0,0-1 0,-1 1 0,1-1 0,-1 1 0,1 0 0,-1 0 0,0 0 0,1 0 0,-1 1 0,0-1 0,0 0 0,0 1 0,0 0 0,4 3 0,-3-1 0,-1-1 0,0 1 0,1-1 0,-1 1 0,0 0 0,-1 0 0,1 0 0,1 8 0,0 4 0,0 0 0,-2 1 0,0 31 0,-1-45 0,0 4 0,0 1 0,-1 0 0,0 0 0,0-1 0,-1 1 0,-2 7 0,3-13 0,0 0 0,0 1 0,0-1 0,0 0 0,0 0 0,-1 0 0,1 0 0,-1-1 0,1 1 0,-1 0 0,0-1 0,0 1 0,0-1 0,0 1 0,0-1 0,0 0 0,0 0 0,0 0 0,0 0 0,-1 0 0,1-1 0,0 1 0,-5 0 0,-1 0 0,0 0 0,0 0 0,0-1 0,-1 0 0,1 0 0,-10-2 0,14 1 0,0 0 0,0-1 0,0 1 0,-1-1 0,1 0 0,1 0 0,-1 0 0,0 0 0,0-1 0,1 0 0,0 1 0,-1-1 0,-2-4 0,-8-8 0,4 4 0,-14-19 0,21 26 0,1 0 0,-1 0 0,1-1 0,0 1 0,1-1 0,-1 1 0,1-1 0,0 0 0,-1-5 0,1 4 0,0-1 0,1 1 0,0-1 0,0 1 0,1-1 0,2-10 0,-2 13 0,0 0 0,1 0 0,0 0 0,0 1 0,0-1 0,0 1 0,0-1 0,1 1 0,-1 0 0,1 0 0,5-5 0,53-39 0,-59 45 0,0 1 0,0 0 0,0-1 0,0 1 0,0 0 0,1 0 0,-1 0 0,0 1 0,1-1 0,-1 1 0,1-1 0,-1 1 0,1 0 0,-1-1 0,1 1 0,-1 1 0,4-1 0,-5 1 0,0-1 0,0 0 0,0 1 0,1-1 0,-1 1 0,0 0 0,0-1 0,0 1 0,0 0 0,-1-1 0,1 1 0,0 0 0,0 0 0,0 0 0,-1 0 0,1 0 0,0 0 0,-1 0 0,1 0 0,-1 0 0,1 0 0,-1 0 0,1 0 0,-1 1 0,0-1 0,0 0 0,0 0 0,1 0 0,-1 0 0,0 1 0,-1-1 0,1 0 0,0 0 0,0 0 0,0 1 0,-1-1 0,1 1 0,-2 3 0,1 0 0,-1-1 0,0 1 0,0-1 0,-1 0 0,1 0 0,-1 0 0,0 0 0,0 0 0,0 0 0,-1-1 0,1 1 0,-1-1 0,0 0 0,0 0 0,0 0 0,0-1 0,0 1 0,-1-1 0,1 0 0,-1-1 0,-5 3 0,9-4 0,0 0 0,0 0 0,1 1 0,-1-1 0,0 0 0,0 0 0,1 0 0,-1 0 0,0 0 0,0 0 0,0 0 0,1 0 0,-1-1 0,0 1 0,0 0 0,1 0 0,-1-1 0,0 1 0,1 0 0,-1-1 0,0 0 0,0 1 0,1-1 0,0 1 0,-1-1 0,1 0 0,0 1 0,0-1 0,-1 1 0,1-1 0,0 0 0,0 1 0,0-1 0,0 1 0,0-1 0,0 0 0,0 1 0,0-1 0,0 0 0,0 1 0,0-1 0,1 0 0,0-2 0,0 0 0,0 0 0,0 0 0,1 0 0,0 1 0,-1-1 0,1 0 0,0 1 0,3-3 0,-1 1 0,0 1 0,1-1 0,-1 1 0,1 1 0,0-1 0,0 1 0,10-4 0,39-7 0,-20 6 0,0-6 0,-28 9 0,1 1 0,0 0 0,14-3 0,-19 6 0,0-1 0,1 1 0,-1 0 0,0 0 0,0 0 0,0 0 0,0 1 0,1-1 0,-1 0 0,0 1 0,0 0 0,0-1 0,0 1 0,0 0 0,0 0 0,0 0 0,3 3 0,-3-2 0,0 0 0,0 0 0,-1 0 0,1 0 0,-1 1 0,0-1 0,1 1 0,-1-1 0,0 1 0,0-1 0,-1 1 0,1 0 0,0-1 0,-1 1 0,0 0 0,1 3 0,-1-4 0,0 1 0,0-1 0,0 0 0,0 1 0,0-1 0,-1 0 0,1 1 0,-1-1 0,1 0 0,-1 0 0,0 0 0,0 1 0,0-1 0,0 0 0,0 0 0,0 0 0,0-1 0,-1 1 0,-2 2 0,2-2-170,-1 0-1,0-1 0,0 0 1,0 1-1,0-1 0,-1 0 1,-5 0-1,-6 1-6655</inkml:trace>
</inkml:ink>
</file>

<file path=ppt/ink/ink3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02.133"/>
    </inkml:context>
    <inkml:brush xml:id="br0">
      <inkml:brushProperty name="width" value="0.05" units="cm"/>
      <inkml:brushProperty name="height" value="0.05" units="cm"/>
    </inkml:brush>
  </inkml:definitions>
  <inkml:trace contextRef="#ctx0" brushRef="#br0">370 209 24575,'-1'-17'0,"-6"-36"0,4 38 0,1 0 0,0-1 0,1-16 0,2 28 0,-1 0 0,1 1 0,0-1 0,0 1 0,0 0 0,0-1 0,1 1 0,-1 0 0,1 0 0,0-1 0,4-4 0,-5 7 0,0 0 0,0 0 0,0 0 0,0 0 0,0 0 0,0 0 0,0 0 0,0 0 0,1 0 0,-1 0 0,0 1 0,1-1 0,-1 1 0,0-1 0,1 1 0,-1-1 0,1 1 0,-1 0 0,1-1 0,-1 1 0,1 0 0,-1 0 0,1 0 0,-1 0 0,1 1 0,-1-1 0,0 0 0,1 1 0,-1-1 0,3 2 0,-1-1 0,0 1 0,0 0 0,0-1 0,0 2 0,0-1 0,-1 0 0,1 0 0,-1 1 0,0-1 0,0 1 0,0 0 0,0 0 0,0 0 0,0 0 0,-1 0 0,1 0 0,-1 0 0,2 6 0,-2-4 0,-1-1 0,0 0 0,1 1 0,-1-1 0,-1 0 0,1 1 0,-1-1 0,1 0 0,-1 1 0,0-1 0,-1 0 0,1 0 0,-1 0 0,-3 6 0,-1 1 0,0-1 0,-15 18 0,19-25 0,0 0 0,-1-1 0,0 1 0,1-1 0,-1 1 0,0-1 0,0 0 0,0 0 0,0 0 0,0-1 0,0 1 0,-1-1 0,1 0 0,-5 1 0,7-1 0,1-1 0,-1 0 0,0 0 0,0 0 0,0 0 0,0 0 0,0 0 0,0-1 0,0 1 0,0 0 0,0 0 0,0-1 0,1 1 0,-1 0 0,0-1 0,0 1 0,0-1 0,1 1 0,-1-1 0,0 1 0,0-1 0,0-1 0,0 1 0,0-1 0,0 0 0,0 1 0,0-1 0,1 1 0,-1-1 0,1 0 0,-1 0 0,1 1 0,0-1 0,-1-2 0,1 0 0,0 0 0,0 0 0,0 0 0,1 0 0,-1 0 0,1 0 0,0 1 0,0-1 0,1 0 0,2-6 0,0 5 0,0 1 0,0-1 0,0 1 0,1 0 0,-1 0 0,1 0 0,0 1 0,0-1 0,0 1 0,7-2 0,4-3 0,1 2 0,19-6 0,-35 12 0,-1 0 0,1-1 0,-1 1 0,1 0 0,0 0 0,-1 0 0,1 0 0,0 0 0,-1-1 0,1 1 0,0 0 0,-1 1 0,1-1 0,-1 0 0,1 0 0,0 0 0,-1 0 0,1 0 0,0 1 0,-1-1 0,1 0 0,-1 0 0,1 1 0,-1-1 0,1 1 0,-1-1 0,1 0 0,-1 1 0,1-1 0,0 1 0,-1 0 0,0 0 0,0 0 0,0-1 0,0 1 0,0 0 0,0-1 0,0 1 0,0 0 0,0-1 0,0 1 0,0 0 0,0-1 0,-1 1 0,1 0 0,0-1 0,-1 1 0,1 0 0,0-1 0,-1 1 0,1-1 0,0 1 0,-1-1 0,1 1 0,-1-1 0,1 1 0,-1-1 0,-1 1 0,-5 5 0,-1 0 0,0-1 0,0-1 0,-1 1 0,1-1 0,-1-1 0,0 0 0,-16 4 0,11-4 0,0-1 0,0 0 0,0-1 0,-1-1 0,-16-2 0,16 0 0,0-1 0,0-1 0,-15-6 0,-9-2 0,30 10-75,-29-8-570,-78-11 0,101 20-6181</inkml:trace>
</inkml:ink>
</file>

<file path=ppt/ink/ink3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25.711"/>
    </inkml:context>
    <inkml:brush xml:id="br0">
      <inkml:brushProperty name="width" value="0.05" units="cm"/>
      <inkml:brushProperty name="height" value="0.05" units="cm"/>
    </inkml:brush>
  </inkml:definitions>
  <inkml:trace contextRef="#ctx0" brushRef="#br0">466 35 24575,'-3'0'0,"1"1"0,-1-1 0,0 1 0,1 0 0,-1 0 0,0 0 0,1 0 0,-1 0 0,1 0 0,0 1 0,-3 1 0,-25 22 0,26-21 0,-6 6 0,1 0 0,1 0 0,-9 13 0,-5 8 0,3-7 0,1 1 0,1 1 0,1 0 0,-14 34 0,24-45 0,2 1 0,-1 1 0,2-1 0,0 1 0,0 18 0,0 8 0,5 78 0,-1-117 0,-1 0 0,1 0 0,0 1 0,0-1 0,0 0 0,0 0 0,1 0 0,0 0 0,0-1 0,0 1 0,0 0 0,4 4 0,-4-6 0,0 1 0,1-1 0,0 0 0,-1 0 0,1 0 0,0 0 0,0-1 0,0 1 0,0-1 0,0 0 0,0 0 0,1 0 0,-1 0 0,0 0 0,6 0 0,7 0 0,0 0 0,-1 0 0,25-4 0,-34 3 0,0-1 0,0-1 0,0 1 0,-1-1 0,1 0 0,0 0 0,-1-1 0,0 1 0,0-1 0,0 0 0,0-1 0,6-5 0,2-4 0,-1 0 0,0-1 0,18-30 0,21-51 0,-47 86 0,0 0 0,-1 0 0,0-1 0,-1 1 0,1-1 0,0-18 0,2-6 0,-1-1 0,-1 0 0,-4-64 0,0 36 0,1 59 0,0 1 0,0 0 0,0-1 0,0 1 0,-1 0 0,1-1 0,-1 1 0,0 0 0,0 0 0,0-1 0,0 1 0,0 0 0,-1 0 0,0 0 0,1 1 0,-1-1 0,0 0 0,0 0 0,-1 1 0,1 0 0,-1-1 0,1 1 0,-1 0 0,1 0 0,-1 0 0,0 1 0,0-1 0,-5-2 0,-2 0 0,0 0 0,0 1 0,0 0 0,0 0 0,-1 1 0,-11-1 0,-23-3 0,23 2 0,-38-1 0,53 5 0,-19 0 0,-30 3 0,47-1 0,-1-1 0,1 2 0,0-1 0,0 1 0,0 1 0,-14 6 0,13-4 0,-7 3 0,-20 14 0,33-19 0,-1-1 0,0 1 0,1 1 0,0-1 0,0 1 0,0-1 0,0 1 0,-3 6 0,2-1 0,-2-1 0,-7 10 0,8-13 0,1 0 0,0 1 0,1-1 0,0 1 0,-7 15 0,10-20 0,1-1 0,-1 1 0,1 0 0,0 0 0,0-1 0,-1 1 0,1 0 0,0 0 0,0 0 0,1-1 0,-1 1 0,0 0 0,1 0 0,-1-1 0,1 1 0,-1 0 0,2 2 0,0-1 0,-1-1 0,1 1 0,0-1 0,0 0 0,0 0 0,0 1 0,1-2 0,-1 1 0,5 3 0,2 0 0,-1-1 0,1 0 0,0-1 0,0 0 0,18 4 0,12 0 0,1-1 0,63 1 0,80-7-1365,-168 0-5461</inkml:trace>
</inkml:ink>
</file>

<file path=ppt/ink/ink3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26.068"/>
    </inkml:context>
    <inkml:brush xml:id="br0">
      <inkml:brushProperty name="width" value="0.05" units="cm"/>
      <inkml:brushProperty name="height" value="0.05" units="cm"/>
    </inkml:brush>
  </inkml:definitions>
  <inkml:trace contextRef="#ctx0" brushRef="#br0">66 1 24575,'0'3'0,"0"3"0,0 6 0,-3 5 0,-1 1 0,-2 1 0,-1-1 0,-1 0 0,0 0 0,2 2 0,-1-3 0,1-1 0,1 0 0,-1-3 0</inkml:trace>
</inkml:ink>
</file>

<file path=ppt/ink/ink3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27.004"/>
    </inkml:context>
    <inkml:brush xml:id="br0">
      <inkml:brushProperty name="width" value="0.05" units="cm"/>
      <inkml:brushProperty name="height" value="0.05" units="cm"/>
    </inkml:brush>
  </inkml:definitions>
  <inkml:trace contextRef="#ctx0" brushRef="#br0">150 83 24575,'-6'0'0,"0"1"0,0 0 0,0 0 0,0 0 0,0 0 0,1 1 0,-1 0 0,0 1 0,1-1 0,0 1 0,-1 0 0,1 0 0,0 1 0,1-1 0,-9 9 0,8-7 0,0 0 0,0 1 0,1 0 0,0 0 0,0 0 0,1 0 0,-1 1 0,1-1 0,1 1 0,-1 0 0,1 0 0,-2 13 0,-1 45 0,4-56 0,2 0 0,-1 0 0,1 0 0,0-1 0,3 11 0,-3-17 0,0 1 0,0-1 0,1 1 0,-1-1 0,0 1 0,1-1 0,-1 0 0,1 0 0,0 0 0,0 0 0,0 0 0,0 0 0,0 0 0,0-1 0,1 1 0,-1-1 0,0 0 0,5 3 0,3-1 0,-1 0 0,1-1 0,18 2 0,-7 0 0,6-1 0,-1 0 0,1-2 0,50-4 0,-70 2 0,0 0 0,0-1 0,0 0 0,0 0 0,0 0 0,10-6 0,37-25 0,-4 2 0,-47 29 0,59-33 0,-54 30 0,-1-1 0,0 0 0,0 0 0,-1 0 0,11-14 0,12-11 0,-24 27 0,-1 1 0,0-1 0,-1 0 0,1 0 0,-1 0 0,0 0 0,1-1 0,-2 1 0,1-1 0,-1 0 0,1 0 0,-1 0 0,1-5 0,-2 6 0,-1 0 0,1 0 0,-1 0 0,0 0 0,0 0 0,0 0 0,-1 0 0,1 0 0,-1 0 0,0 0 0,0 0 0,0 0 0,-1 1 0,0-1 0,1 0 0,-1 1 0,0 0 0,-1-1 0,1 1 0,0 0 0,-1 0 0,0 0 0,0 0 0,0 1 0,0-1 0,0 1 0,-1-1 0,-4-1 0,-6-3 0,0 1 0,0 1 0,-1 1 0,1 0 0,-1 1 0,-29-3 0,39 5-76,-7-1 145,0 1-1,-18 1 1,27 0-148,1 0 0,-1 0 1,1 0-1,-1 1 0,1-1 1,-1 1-1,1 0 0,0 0 1,-1 0-1,1 0 0,0 0 1,0 0-1,0 0 0,-1 1 1,2-1-1,-1 1 0,0 0 1,-2 2-1,-2 6-6747</inkml:trace>
</inkml:ink>
</file>

<file path=ppt/ink/ink3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27.394"/>
    </inkml:context>
    <inkml:brush xml:id="br0">
      <inkml:brushProperty name="width" value="0.05" units="cm"/>
      <inkml:brushProperty name="height" value="0.05" units="cm"/>
    </inkml:brush>
  </inkml:definitions>
  <inkml:trace contextRef="#ctx0" brushRef="#br0">325 1 24575,'-1'0'0,"0"0"0,0 1 0,0-1 0,1 0 0,-1 1 0,0-1 0,1 1 0,-1 0 0,0-1 0,1 1 0,-1-1 0,0 1 0,1 0 0,-1 0 0,1-1 0,-1 1 0,1 0 0,0 0 0,-1 0 0,1 0 0,-9 22 0,8-19 0,-11 29 0,-24 68 0,27-77 0,-7 29 0,0 3 0,-25 40 0,28-46 0,-11 74 0,6-21 0,-2 8 0,5-39 0,14-65 0,0 1 0,-1 0 0,0-1 0,-1 1 0,-4 8 0,4-8 0,0 0 0,0 0 0,1 0 0,-3 15 0,1 1 0,-10 37 0,-1 2 0,8-32 49,-1 16-1463,6-34-5412</inkml:trace>
</inkml:ink>
</file>

<file path=ppt/ink/ink3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28.789"/>
    </inkml:context>
    <inkml:brush xml:id="br0">
      <inkml:brushProperty name="width" value="0.05" units="cm"/>
      <inkml:brushProperty name="height" value="0.05" units="cm"/>
    </inkml:brush>
  </inkml:definitions>
  <inkml:trace contextRef="#ctx0" brushRef="#br0">66 0 24575,'0'1357'-8330,"-8"-1162"7351,-1-3 28,11-99 951,-4 86 0,-12-72 65,0 3-1639,11 193 2479,3-51 280,-9-142-1028,0 36 1100,10 1002 3277,0-1127-3550,1 0 0,5 20-1,0-2-203,-6-35-438,-1-7-2049</inkml:trace>
</inkml:ink>
</file>

<file path=ppt/ink/ink3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29.315"/>
    </inkml:context>
    <inkml:brush xml:id="br0">
      <inkml:brushProperty name="width" value="0.05" units="cm"/>
      <inkml:brushProperty name="height" value="0.05" units="cm"/>
    </inkml:brush>
  </inkml:definitions>
  <inkml:trace contextRef="#ctx0" brushRef="#br0">374 1 24575,'0'217'-196,"0"-97"-5811,-1-112 5743,0 0-1,-1 1 0,1-1 1,-1 0-1,-7 15 1,5-12 257,1 0 0,-3 13 1,2 10-234,2 0 0,3 54 0,1-47 174,-5 46 1,-8 9 10,-7 105-1869,15-171 3301,-10 45-1,-1 11-1231,-19 287-2603,10-164 1952,-5 96 190,18-158 574,4-71 723,-1 2-981,-3 36 0,-6 125 168,15-215 115,-2 0 0,-10 35 0,1 2-294,-9 109 11,6 15 0,7-126 1014,1 11 273,-1 15-129,-1 8-1258,1 1 85,-1 6 218,9-75 504,1-14-463,-1 1 0,-1 0 0,1 0 0,-2 0 0,0-1 0,-6 22 1,3-17-27,1-1 0,0 1 0,1 1 0,-1 29 0,4 64 1239,1-65-1190,-2-63-105,1 7-544,0 1 0,0-1 1,4-17-1,-1 16-6444</inkml:trace>
</inkml:ink>
</file>

<file path=ppt/ink/ink3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29.802"/>
    </inkml:context>
    <inkml:brush xml:id="br0">
      <inkml:brushProperty name="width" value="0.05" units="cm"/>
      <inkml:brushProperty name="height" value="0.05" units="cm"/>
    </inkml:brush>
  </inkml:definitions>
  <inkml:trace contextRef="#ctx0" brushRef="#br0">1 1 24575,'0'431'-933,"1"-404"593,6 33-1,2 18-768,-9 215-75,1 20 488,6-199-357,1 41-619,-9-51 1271,3 69-1475,12-73 1219,0-6 331,-8 119 396,-3-38-429,8 124-1649,-3-182 2154,0 31 62,-8-107-208,0-10 0,1 0 0,1 0 0,8 39 0,-3-28 363,-1 0 0,0 66 0,-5-77-70,6 68 735,1 29-249,2 31-1197,-3-56 740,3 20-297,-3-21-25,-6-67 0,6 36 0,-4-45 635,-1-1 0,-2 28 0,2 22 1694,6-25-1375,-5-33 194,2 28 0,-5-41-1031,0 0 0,1 0-1,0 0 1,-1 0 0,1 0-1,1 0 1,-1 0-1,1 0 1,-1 0 0,1-1-1,0 1 1,5 5 0,-7-9-114,0 0 0,0 0 0,0 1 0,0-1 1,0 0-1,0 0 0,1 0 0,-1 0 0,0 1 0,0-1 1,0 0-1,0 0 0,1 0 0,-1 0 0,0 0 1,0 0-1,0 1 0,1-1 0,-1 0 0,0 0 1,0 0-1,0 0 0,1 0 0,-1 0 0,0 0 1,0 0-1,0 0 0,1 0 0,-1 0 0,0 0 1,0 0-1,1 0 0,-1 0 0,0 0 0,0 0 1,0 0-1,1 0 0,-1 0 0,0-1 0,0 1 1,5-10 127,-3-16 19,-2 25-150,-2-167-1935,2 154-4321</inkml:trace>
</inkml:ink>
</file>

<file path=ppt/ink/ink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3"/>
    </inkml:context>
    <inkml:brush xml:id="br0">
      <inkml:brushProperty name="width" value="0.05" units="cm"/>
      <inkml:brushProperty name="height" value="0.05" units="cm"/>
    </inkml:brush>
  </inkml:definitions>
  <inkml:trace contextRef="#ctx0" brushRef="#br0">374 1 24575,'-3'0'0,"-1"1"0,1-1 0,0 1 0,0 0 0,0 0 0,0 0 0,0 0 0,0 1 0,0-1 0,0 1 0,1-1 0,-1 1 0,0 0 0,1 0 0,0 0 0,-1 1 0,1-1 0,0 0 0,0 1 0,0 0 0,1-1 0,-1 1 0,-2 5 0,-3 7 0,1 0 0,0 1 0,-4 22 0,5-20 0,-27 138 0,19-83 0,-7 44 0,-13 60 0,25-133-146,1 0 0,3 0 0,2 60 1,1-48-285,-9 72 0,-4 3-196,7 262 0,10-217 504,-3 591 122,-2-749-15,0 0-1,-1-1 0,0 1 1,-2-1-1,-10 27 1,8-23 280,0-1 1,1 1-1,-3 31 0,6 36-32,3-64-243,0 0 0,-2 0 1,-8 45-1,3-30 301,1 1 0,2-1 0,3 80 1,-1 15 198,-12-52-490,9-60 0,-5 42 0,9-41 64,-1-1-350,1 0 0,1 0 1,1 0-1,6 37 0,0-38-6540</inkml:trace>
</inkml:ink>
</file>

<file path=ppt/ink/ink3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0.218"/>
    </inkml:context>
    <inkml:brush xml:id="br0">
      <inkml:brushProperty name="width" value="0.05" units="cm"/>
      <inkml:brushProperty name="height" value="0.05" units="cm"/>
    </inkml:brush>
  </inkml:definitions>
  <inkml:trace contextRef="#ctx0" brushRef="#br0">1 1 24575,'0'620'-4975,"8"-496"5049,-1-18-906,-6-94 66,1 62-1974,10 102 2458,7 283-3763,-20 1189 6849,2-876-1136,-2-751-675,-6 34 1,3-33-770,0 26 1,4 123 2643,0-141 922,0-405-4581,2 340 331,1-1-1,11-41 0,-10 56-258,-1 0-4580</inkml:trace>
</inkml:ink>
</file>

<file path=ppt/ink/ink3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0.639"/>
    </inkml:context>
    <inkml:brush xml:id="br0">
      <inkml:brushProperty name="width" value="0.05" units="cm"/>
      <inkml:brushProperty name="height" value="0.05" units="cm"/>
    </inkml:brush>
  </inkml:definitions>
  <inkml:trace contextRef="#ctx0" brushRef="#br0">84 0 24575,'0'26'0,"-2"0"0,-7 45 0,5-38-142,1 0-1,1 0 1,4 39-1,-1-35-406,-1 0-1,-7 48 0,2-36 638,0 64-1,-1 21-2433,-2 98 2512,6-100-2694,-5-21 2528,-1 28 0,9 93-3722,-3 117 2530,-6-233 875,-1 31 183,8 582 1636,3-351-450,7-259-922,0-2 984,-2 6-1114,1-1 0,-8-99 80,0 15 419,9 73 1,-5-84-500,-2 54 0,-2-56 0,0 0 0,7 40 0,-3-37-76,-1 0 1,-2 42-1,1 6 3102,0-61-1899,1 1 0,7 23-1,-9-46-931,1 0-1,-1 0 0,2 0 0,2-8 0,-2 8-104,1-7-363,1 0 0,-2 0 0,0 0 0,1-25 0,-3 21-6553</inkml:trace>
</inkml:ink>
</file>

<file path=ppt/ink/ink3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1.089"/>
    </inkml:context>
    <inkml:brush xml:id="br0">
      <inkml:brushProperty name="width" value="0.05" units="cm"/>
      <inkml:brushProperty name="height" value="0.05" units="cm"/>
    </inkml:brush>
  </inkml:definitions>
  <inkml:trace contextRef="#ctx0" brushRef="#br0">449 0 24575,'0'2153'-13022,"-15"-1976"12612,1-41-130,8 55 131,-2 44 657,-1-19-122,2-33 583,4-132-575,1 5 186,-12 65 1,-2-12-518,-1 122 0,3-38 908,-1 47-176,13-220-312,-2 27 158,-9 48 0,-18 157 50,20-126-279,-12 115 1077,5-113-835,3-40-168,14-77-226,-1 1 0,0-1 0,-1 0 0,-5 13 0,-11 38 2269,15-49-1438,1 1-1,-1-1 0,-1 0 0,-1 0 0,1-1 0,-12 18 1,16-29-826,1-1 1,0 0-1,-1 1 1,1-1-1,0 1 0,-1-1 1,1 0-1,0 1 1,-1-1-1,1 0 1,-1 1-1,1-1 1,0 0-1,-1 1 1,1-1-1,-1 0 1,1 0-1,-1 0 1,1 0-1,-1 1 1,1-1-1,-1 0 1,1 0-1,-1 0 1,1 0-1,-1 0 1,0 0-1,0-1-2,0 1-1,0-1 1,0 1 0,0-1-1,0 0 1,1 1 0,-1-1-1,0 0 1,1 1 0,-1-1-1,0 0 1,1 0 0,-2-1-1,-1-6-12,-1 1-1,-4-16 1,6 16 24,-3-6-53,0-1-124,0 0 0,-1 1 0,-13-23 0,-6-9-1087,20 36-5000</inkml:trace>
</inkml:ink>
</file>

<file path=ppt/ink/ink3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1.789"/>
    </inkml:context>
    <inkml:brush xml:id="br0">
      <inkml:brushProperty name="width" value="0.05" units="cm"/>
      <inkml:brushProperty name="height" value="0.05" units="cm"/>
    </inkml:brush>
  </inkml:definitions>
  <inkml:trace contextRef="#ctx0" brushRef="#br0">1 100 24575,'446'0'-934,"-419"1"375,0 2 1,36 8 0,28 3-567,144 0-1835,19-8-33,13 0 803,393 5-379,-434-13 2067,-154 4 113,75 10-1,181 10 1243,3-23 472,-144 0-1068,1521 1-3152,-1433-9 3152,-24 1-276,3 8 121,271-6 209,-400 2-453,229-16-563,11 0 1355,-152 7 212,-164 9 698,60-12 0,-29 2-1487,133-4 1046,-101 3-1754,7 0 1465,-115 15-389,-1 0 0,1 0 0,-1 0 0,0-1 0,1 1-1,-1-1 1,0 0 0,1 0 0,-1 0 0,0-1 0,0 1 0,0-1 0,4-2 0,-7 4-392,0 0-1,0 0 0,1 0 1,-1 0-1,0-1 1,0 1-1,0 0 0,1 0 1,-1 0-1,0-1 1,0 1-1,0 0 0,0 0 1,1-1-1,-1 1 1,0 0-1,0 0 0,0-1 1,0 1-1,0 0 1,0-1-1,0 1 0,0 0 1,0 0-1,0-1 1,0 1-1,0 0 0,0-1 1,0 1-1,0 0 1,0 0-1,0-1 0,0 1 1,-9-6 1030,-15 2 166,-23 1-1169,-47 4 1,28 0-2095,52-1-4087</inkml:trace>
</inkml:ink>
</file>

<file path=ppt/ink/ink3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2.322"/>
    </inkml:context>
    <inkml:brush xml:id="br0">
      <inkml:brushProperty name="width" value="0.05" units="cm"/>
      <inkml:brushProperty name="height" value="0.05" units="cm"/>
    </inkml:brush>
  </inkml:definitions>
  <inkml:trace contextRef="#ctx0" brushRef="#br0">1 165 24575,'5'0'0,"0"1"0,0-1 0,0 2 0,0-1 0,4 2 0,21 4 0,27-1-61,112 6-945,468-13-6950,0 1 4736,-103 1 2688,-257-10-1071,-24 1 13,188-1 1401,-90-18 151,11 10 44,-13 1 81,-331 14-87,616-40-12,-552 40-43,182-9 48,166-9-129,-413 19 99,190-6 328,59 0 205,115-3-496,212 2 1559,-368 9-917,377-1 1634,-400 0 7152</inkml:trace>
</inkml:ink>
</file>

<file path=ppt/ink/ink3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2.758"/>
    </inkml:context>
    <inkml:brush xml:id="br0">
      <inkml:brushProperty name="width" value="0.05" units="cm"/>
      <inkml:brushProperty name="height" value="0.05" units="cm"/>
    </inkml:brush>
  </inkml:definitions>
  <inkml:trace contextRef="#ctx0" brushRef="#br0">1 1 24575,'702'0'-6789,"-653"2"6774,55 10 0,-6-1-3241,269 8 443,-230-14 1600,132 10 469,-111 1 689,47 1-142,-55-11 13,269 5-514,-308-12 671,182 7-170,238 23 319,-390-30-107,534 10-135,62-1 357,-463-10-215,396 2 1700,-618 3-1330,67 11 0,35 2 201,65-17-784,48 2 2112,-196 6-614,-43-3-934,31 1 1,-34-5-374,-1 1 0,36 7 0,11 2 4937,-58-6-9021</inkml:trace>
</inkml:ink>
</file>

<file path=ppt/ink/ink3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3.209"/>
    </inkml:context>
    <inkml:brush xml:id="br0">
      <inkml:brushProperty name="width" value="0.05" units="cm"/>
      <inkml:brushProperty name="height" value="0.05" units="cm"/>
    </inkml:brush>
  </inkml:definitions>
  <inkml:trace contextRef="#ctx0" brushRef="#br0">1 65 24575,'1424'1'-12038,"716"-2"8974,-363 1 1783,-1012 0 1463,-511-15 476,-54 0-403,204 13-336,-54 1 17,-201-7 486,26 0 115,268 8 369,-202 0 5081,-218-1-3660,42-8 0,-35 4-416,-50 6-1394,-27-2 1,7 0-537,-38 1-2256,61 0-3641</inkml:trace>
</inkml:ink>
</file>

<file path=ppt/ink/ink3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3.656"/>
    </inkml:context>
    <inkml:brush xml:id="br0">
      <inkml:brushProperty name="width" value="0.05" units="cm"/>
      <inkml:brushProperty name="height" value="0.05" units="cm"/>
    </inkml:brush>
  </inkml:definitions>
  <inkml:trace contextRef="#ctx0" brushRef="#br0">0 1 24575,'20'1'-1393,"30"5"-1,6 1 349,262-4-1773,-176-4 2135,4311 1-8367,-4117 16 9050,-60 0 0,159-15 0,133 5 0,400 5 1055,-639-13-875,-198 1-248,145 3-730,-144 11 798,-18-1 0,475-3 1515,-367-10-233,122 1 2014,-254 0 804,-74 0-6470</inkml:trace>
</inkml:ink>
</file>

<file path=ppt/ink/ink3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04.002"/>
    </inkml:context>
    <inkml:brush xml:id="br0">
      <inkml:brushProperty name="width" value="0.05" units="cm"/>
      <inkml:brushProperty name="height" value="0.05" units="cm"/>
    </inkml:brush>
  </inkml:definitions>
  <inkml:trace contextRef="#ctx0" brushRef="#br0">115 308 24575,'0'-19'0,"-1"7"0,1-1 0,1 1 0,3-22 0,-3 31 0,-1 0 0,1 0 0,0 0 0,0 1 0,1-1 0,-1 0 0,0 0 0,1 1 0,0-1 0,-1 1 0,1-1 0,0 1 0,1 0 0,-1 0 0,0 0 0,0 0 0,1 0 0,0 0 0,-1 1 0,4-2 0,-5 2 0,9-3 0,-1 0 0,0 0 0,1 1 0,-1 0 0,18-2 0,-27 5 0,1 0 0,-1 0 0,1 0 0,-1 1 0,1-1 0,-1 0 0,1 0 0,-1 0 0,1 1 0,-1-1 0,1 0 0,-1 1 0,1-1 0,-1 0 0,1 1 0,-1-1 0,0 1 0,1-1 0,-1 0 0,1 1 0,-1-1 0,0 1 0,0-1 0,1 1 0,-1-1 0,0 1 0,0 0 0,0-1 0,0 1 0,1-1 0,-1 2 0,1 20 0,-1-17 0,0 0 0,-1 1 0,1-1 0,-1 0 0,0 1 0,0-1 0,0 0 0,-1 0 0,0 1 0,-2 4 0,2-7 0,1-1 0,-1 0 0,1 1 0,-1-1 0,0 0 0,0 0 0,0 0 0,0 0 0,0-1 0,0 1 0,0-1 0,-1 1 0,1-1 0,-1 0 0,1 0 0,-1 0 0,1 0 0,-1 0 0,-4 1 0,0-2 0,-1 1 0,1-1 0,0 0 0,0-1 0,0 0 0,0 0 0,0-1 0,0 1 0,0-1 0,0-1 0,1 1 0,-1-1 0,1-1 0,0 1 0,0-1 0,0 0 0,0 0 0,-9-9 0,10 8 0,1 1 0,0-1 0,-1 0 0,1 0 0,1 0 0,-1-1 0,1 1 0,0-1 0,0 0 0,1 0 0,0 0 0,0 0 0,0 0 0,1-1 0,0 1 0,0-1 0,0 1 0,1 0 0,0-1 0,2-12 0,-2 16 0,1-1 0,0 1 0,0 0 0,1 0 0,-1 0 0,1 0 0,0 0 0,-1 0 0,1 0 0,0 1 0,1-1 0,3-3 0,-1 2 0,0 0 0,0 0 0,1 0 0,0 1 0,0 0 0,6-3 0,2 1 0,0 1 0,0 0 0,0 1 0,1 0 0,15 0 0,-22 2 0,0 0 0,-1 1 0,1 1 0,14 1 0,-20-1 0,-1-1 0,1 0 0,0 1 0,0 0 0,-1-1 0,1 1 0,0 0 0,-1 0 0,1 0 0,-1 0 0,1 0 0,-1 1 0,0-1 0,1 0 0,-1 1 0,0-1 0,0 0 0,0 1 0,0-1 0,0 1 0,0 0 0,-1-1 0,1 1 0,0 0 0,-1 0 0,1 2 0,1 5 0,-1 1 0,1 0 0,-2 0 0,0 0 0,0 0 0,-1-1 0,0 1 0,-4 18 0,3-24 0,0 0 0,-1 1 0,1-1 0,-1 0 0,0-1 0,0 1 0,0 0 0,0-1 0,-8 6 0,4-3 0,-1-1 0,1 0 0,-1 0 0,-10 3 0,6-3 0,0 0 0,0-1 0,-19 3 0,30-6 0,1-1 0,-1 0 0,0 0 0,1 0 0,-1 0 0,1 0 0,-1 0 0,0 0 0,1 0 0,-1 0 0,0 0 0,1 0 0,-1 0 0,1 0 0,-1-1 0,0 1 0,1 0 0,-1 0 0,1-1 0,-1 1 0,1 0 0,-1-1 0,0 1 0,1-1 0,0 1 0,-1 0 0,1-1 0,-1 1 0,1-1 0,0 1 0,-1-1 0,1 0 0,0 1 0,-1-1 0,1 1 0,0-1 0,0 0 0,0 1 0,-1-1 0,1 1 0,0-1 0,0 0 0,0 1 0,0-2 0,1 0 0,-1-1 0,0 1 0,1 0 0,-1 0 0,1 0 0,-1 0 0,1 0 0,0 0 0,0 0 0,0 0 0,0 0 0,2-2 0,1 1 0,-1-1 0,1 1 0,0 0 0,0 0 0,0 0 0,1 0 0,-1 1 0,1 0 0,-1 0 0,8-2 0,2 0 0,1 0 0,19-2 0,-1 3 0,0 2 0,60 4 0,-92-3 0,1 0 0,-1 1 0,1-1 0,-1 0 0,1 1 0,-1-1 0,1 1 0,-1-1 0,1 1 0,-1 0 0,0 0 0,1-1 0,-1 1 0,0 0 0,0 0 0,0 1 0,1-1 0,-1 0 0,0 0 0,1 2 0,-1 0 0,0-1 0,0 0 0,0 1 0,0-1 0,-1 1 0,1-1 0,-1 1 0,1-1 0,-1 1 0,0 0 0,0 4 0,-1-3 0,1 0 0,-1 0 0,0 0 0,0 0 0,0 0 0,0 0 0,-1 0 0,1 0 0,-1 0 0,0-1 0,0 1 0,-1-1 0,1 1 0,-1-1 0,-5 6 0,-1-4 0,0 0 0,0-1 0,0 0 0,-1 0 0,0-1 0,0 0 0,-15 2 0,22-4 0,2-1-68,0 1 0,0-1-1,0 0 1,0 0 0,0 0 0,0 0-1,0 0 1,1 0 0,-1 0 0,0 0-1,0 0 1,0-1 0,0 1 0,0 0-1,0 0 1,0-1 0,1 1-1,-1-1 1,-1 0 0</inkml:trace>
</inkml:ink>
</file>

<file path=ppt/ink/ink3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05.495"/>
    </inkml:context>
    <inkml:brush xml:id="br0">
      <inkml:brushProperty name="width" value="0.05" units="cm"/>
      <inkml:brushProperty name="height" value="0.05" units="cm"/>
    </inkml:brush>
  </inkml:definitions>
  <inkml:trace contextRef="#ctx0" brushRef="#br0">337 215 24575,'-19'0'-8461,"1"0"5377,-2 1 6313,-26 5 0,29-3-3795,-36 5 6318,19-6-5802,-61-5 1,93 3 49,1 0 0,-1-1 0,0 1 0,1 0 0,-1 0 0,1-1 0,-1 1 0,1-1 0,-1 0 0,1 1 0,-1-1 0,1 0 0,-1 0 0,1 0 0,0 0 0,-1 0 0,1 0 0,0 0 0,0 0 0,-1-2 0,1 1 0,1 1 0,-1-1 0,1 1 0,-1-1 0,1 1 0,0-1 0,0 1 0,-1-1 0,1 1 0,0-1 0,1 1 0,-1-1 0,0 1 0,0-1 0,1 0 0,-1 1 0,1 0 0,-1-1 0,1 1 0,1-3 0,5-8 0,1 0 0,1 0 0,0 1 0,0 0 0,1 1 0,0 0 0,1 1 0,0 0 0,20-12 0,31-18 0,-56 35 0,0 1 0,0 0 0,1 0 0,0 0 0,-1 1 0,1 0 0,0 0 0,0 1 0,0 0 0,0 0 0,1 1 0,-1 0 0,0 0 0,0 0 0,0 1 0,0 0 0,0 1 0,0-1 0,7 4 0,-11-4 0,-1 1 0,1-1 0,0 1 0,-1 0 0,1 0 0,-1 0 0,0 0 0,1 0 0,-1 0 0,0 1 0,0-1 0,-1 1 0,1-1 0,-1 1 0,1 0 0,-1 0 0,0 0 0,0 0 0,0 0 0,0 0 0,0 4 0,1 7 0,0 0 0,-2 0 0,-1 22 0,1-18 0,0-11 0,-1-1 0,0 1 0,0-1 0,0 1 0,0-1 0,-1 0 0,0 1 0,-1-1 0,1 0 0,-6 9 0,1-6 0,0 0 0,0 0 0,-1 0 0,0-1 0,-10 8 0,13-12 0,1-1 0,-1 1 0,0-1 0,0 0 0,-10 4 0,13-6 0,-1 0 0,1 0 0,-1-1 0,1 1 0,-1-1 0,1 0 0,-1 1 0,0-1 0,1 0 0,-1-1 0,0 1 0,1 0 0,-1-1 0,1 1 0,-4-2 0,4 1 0,1 0 0,-1-1 0,1 1 0,-1 0 0,1-1 0,-1 1 0,1-1 0,0 0 0,-1 1 0,1-1 0,0 0 0,0 0 0,1 0 0,-1 1 0,0-1 0,1 0 0,-1 0 0,1 0 0,-1 0 0,1-1 0,0-2 0,-1-5 0,1-1 0,1-19 0,1 24 0,-1-1 0,1 1 0,1-1 0,-1 1 0,1-1 0,0 1 0,1 0 0,0 0 0,-1 1 0,2-1 0,8-9 0,-5 6 0,-5 6 0,0 0 0,0 1 0,1-1 0,-1 1 0,0-1 0,1 1 0,0 0 0,-1 1 0,1-1 0,0 1 0,0-1 0,7 0 0,-9 1 0,-1 1 0,0 0 0,1-1 0,-1 1 0,0 0 0,1 0 0,-1 0 0,0 0 0,1 0 0,-1 0 0,0 1 0,0-1 0,1 0 0,-1 1 0,0-1 0,0 1 0,1-1 0,-1 1 0,0 0 0,0-1 0,0 1 0,0 0 0,0 0 0,0 0 0,0 0 0,0 0 0,0 0 0,0 0 0,0 0 0,-1 0 0,1 0 0,0 0 0,-1 0 0,1 1 0,-1-1 0,0 0 0,1 0 0,-1 1 0,0-1 0,0 0 0,1 3 0,-1-1 0,-1 0 0,1 0 0,-1 0 0,1 0 0,-1-1 0,0 1 0,0 0 0,0 0 0,0-1 0,-1 1 0,1-1 0,-1 1 0,0-1 0,1 1 0,-1-1 0,0 0 0,0 0 0,-1 0 0,1 0 0,-4 2 0,-6 4 0,1 0 0,-25 10 0,34-17 0,-8 3 0,-1-1 0,0 0 0,0-1 0,-1 0 0,1 0 0,0-1 0,-1-1 0,1 0 0,-21-3 0,30 3 0,1 0 0,-1 0 0,0-1 0,1 1 0,-1-1 0,1 1 0,-1-1 0,0 1 0,1-1 0,0 0 0,-1 0 0,1 0 0,-1 0 0,1 0 0,0 0 0,0 0 0,0 0 0,0-1 0,0 1 0,0 0 0,-1-3 0,0 2 0,1-1 0,0 0 0,0 0 0,0-1 0,1 1 0,-1 0 0,1 0 0,0 0 0,-1 0 0,2-6 0,-1 3 0,1 1 0,0 0 0,0 0 0,0 0 0,1 0 0,0 0 0,-1 0 0,2 1 0,-1-1 0,1 0 0,-1 1 0,1 0 0,0 0 0,4-5 0,-2 6 0,0 0 0,0 0 0,0 0 0,1 0 0,-1 1 0,1 0 0,-1 0 0,1 0 0,0 1 0,0-1 0,0 1 0,-1 1 0,1-1 0,12 2 0,-18-1-37,0 0 0,1 0 1,-1 0-1,0 0 0,0 0 0,1 0 0,-1 0 0,0 0 0,1 0 0,-1 0 0,0 0 0,0 0 1,1 0-1,-1 0 0,0 0 0,0 1 0,1-1 0,-1 0 0,0 0 0,0 0 0,1 0 0,-1 1 1,0-1-1,0 0 0,0 0 0,1 0 0,-1 1 0,0-1 0,0 0 0,0 0 0,0 1 0,0-1 1,0 0-1,0 1 0,1-1 0,-1 1 0</inkml:trace>
</inkml:ink>
</file>

<file path=ppt/ink/ink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4"/>
    </inkml:context>
    <inkml:brush xml:id="br0">
      <inkml:brushProperty name="width" value="0.05" units="cm"/>
      <inkml:brushProperty name="height" value="0.05" units="cm"/>
    </inkml:brush>
  </inkml:definitions>
  <inkml:trace contextRef="#ctx0" brushRef="#br0">2 0 24575,'5'0'0,"12"0"0,9 0 0,0 5 0,-5 2-8191</inkml:trace>
</inkml:ink>
</file>

<file path=ppt/ink/ink3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7:57.412"/>
    </inkml:context>
    <inkml:brush xml:id="br0">
      <inkml:brushProperty name="width" value="0.05" units="cm"/>
      <inkml:brushProperty name="height" value="0.05" units="cm"/>
    </inkml:brush>
  </inkml:definitions>
  <inkml:trace contextRef="#ctx0" brushRef="#br0">10 1 24575,'0'3'0,"0"6"0,0 4 0,0 4 0,0 0 0,-3-1 0,0-2 0,-1-3-8191</inkml:trace>
</inkml:ink>
</file>

<file path=ppt/ink/ink3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7:57.864"/>
    </inkml:context>
    <inkml:brush xml:id="br0">
      <inkml:brushProperty name="width" value="0.05" units="cm"/>
      <inkml:brushProperty name="height" value="0.05" units="cm"/>
    </inkml:brush>
  </inkml:definitions>
  <inkml:trace contextRef="#ctx0" brushRef="#br0">1 1 24575,'0'2'0,"0"5"0,0 3 0,0 2 0,0 3 0,0 1 0,0 0 0,0-2-8191</inkml:trace>
</inkml:ink>
</file>

<file path=ppt/ink/ink3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7:58.361"/>
    </inkml:context>
    <inkml:brush xml:id="br0">
      <inkml:brushProperty name="width" value="0.05" units="cm"/>
      <inkml:brushProperty name="height" value="0.05" units="cm"/>
    </inkml:brush>
  </inkml:definitions>
  <inkml:trace contextRef="#ctx0" brushRef="#br0">7 1 24575,'0'3'0,"0"6"0,0 4 0,0 4 0,0 0 0,0 1 0,-3-2 0,0-5-8191</inkml:trace>
</inkml:ink>
</file>

<file path=ppt/ink/ink3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7:58.828"/>
    </inkml:context>
    <inkml:brush xml:id="br0">
      <inkml:brushProperty name="width" value="0.05" units="cm"/>
      <inkml:brushProperty name="height" value="0.05" units="cm"/>
    </inkml:brush>
  </inkml:definitions>
  <inkml:trace contextRef="#ctx0" brushRef="#br0">0 1 24575,'0'2'0,"0"5"0,0 2 0,0 4 0,0 4 0,0 0-8191</inkml:trace>
</inkml:ink>
</file>

<file path=ppt/ink/ink3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7:59.311"/>
    </inkml:context>
    <inkml:brush xml:id="br0">
      <inkml:brushProperty name="width" value="0.05" units="cm"/>
      <inkml:brushProperty name="height" value="0.05" units="cm"/>
    </inkml:brush>
  </inkml:definitions>
  <inkml:trace contextRef="#ctx0" brushRef="#br0">33 1 24575,'-3'0'0,"-1"2"0,0 5 0,-1 0 0,-1 2 0,1 2 0,2 2 0,1-1-8191</inkml:trace>
</inkml:ink>
</file>

<file path=ppt/ink/ink3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7:59.779"/>
    </inkml:context>
    <inkml:brush xml:id="br0">
      <inkml:brushProperty name="width" value="0.05" units="cm"/>
      <inkml:brushProperty name="height" value="0.05" units="cm"/>
    </inkml:brush>
  </inkml:definitions>
  <inkml:trace contextRef="#ctx0" brushRef="#br0">0 1 24575,'0'3'0,"0"6"0,0 4 0,0 4 0,0 0 0,0 1 0,0-2-8191</inkml:trace>
</inkml:ink>
</file>

<file path=ppt/ink/ink3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00.209"/>
    </inkml:context>
    <inkml:brush xml:id="br0">
      <inkml:brushProperty name="width" value="0.05" units="cm"/>
      <inkml:brushProperty name="height" value="0.05" units="cm"/>
    </inkml:brush>
  </inkml:definitions>
  <inkml:trace contextRef="#ctx0" brushRef="#br0">1 1 24575,'0'3'0,"0"6"0,0 4 0,0 4 0,0-2-8191</inkml:trace>
</inkml:ink>
</file>

<file path=ppt/ink/ink3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6.217"/>
    </inkml:context>
    <inkml:brush xml:id="br0">
      <inkml:brushProperty name="width" value="0.05" units="cm"/>
      <inkml:brushProperty name="height" value="0.05" units="cm"/>
    </inkml:brush>
  </inkml:definitions>
  <inkml:trace contextRef="#ctx0" brushRef="#br0">6506 1 24575,'-13'0'0,"0"0"0,0 0 0,1 1 0,-1 1 0,0 0 0,1 0 0,-1 2 0,-14 5 0,-235 91-579,253-97 579,0 2 0,1-1 0,-16 11 0,14-9 0,-21 11 0,-55 16-314,50-20 61,1 1 0,-46 25 0,-52 31-1289,33-19 536,-15 6-1417,57-31 1566,-10 4 701,-22 11-91,-38 19 263,13-7-3,-45 24-644,26-15 103,1-1 191,-59 26-88,45-24-127,-141 52 576,139-55-30,46-16-317,-181 59-2007,88-35 2674,24-7-672,32-10-142,45-20 803,-80 22 987,40-11-1454,41-11-22,-86 28-49,-59 17 107,103-32 98,58-16 0,-40 12 160,-147 43 382,-117 47 301,305-102 650,-14 4-665,-137 58 263,56-19 275,160-66-1366,1 1 0,-18 11 0,20-11 0,-1 0 0,0-1 0,-19 8 0,-1-2 0,-52 26 0,64-28 760,-20 5 0,24-9-3,0 0 1,1 1-1,-22 13 0,-12 7-638,33-18-6945</inkml:trace>
</inkml:ink>
</file>

<file path=ppt/ink/ink3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36.840"/>
    </inkml:context>
    <inkml:brush xml:id="br0">
      <inkml:brushProperty name="width" value="0.05" units="cm"/>
      <inkml:brushProperty name="height" value="0.05" units="cm"/>
    </inkml:brush>
  </inkml:definitions>
  <inkml:trace contextRef="#ctx0" brushRef="#br0">506 1 24575,'-1'12'0,"0"0"0,-1-1 0,0 1 0,0-1 0,-1 1 0,-6 13 0,-33 64 0,5-31 0,17-28 0,11-17 0,0-2 0,-16 16 0,-3 5 0,-23 32 0,39-50 0,-25 25 0,26-29 0,1 0 0,1 0 0,0 1 0,0 0 0,-7 14 0,10-15 0,0-1 0,-1 0 0,0 0 0,0-1 0,-14 12 0,9-8 0,2 0 0,1 0 0,1 0 0,0 0 0,1 1 0,0 1 0,-7 21 0,5-15 0,6-10 0,0 0 0,1 1 0,0-1 0,0 0 0,1 1 0,1-1 0,0 0 0,0 1 0,1-1 0,4 18 0,-2-20 0,0 0 0,1-1 0,0 1 0,1-1 0,0 0 0,0 0 0,0 0 0,11 9 0,-10-11 0,0 0 0,0 0 0,1-1 0,0 1 0,0-2 0,0 1 0,12 3 0,16 10 0,23 9 0,-42-19 0,0 0 0,27 16 0,-31-16 0,1 0 0,0-1 0,0-1 0,1-1 0,-1 1 0,21 2 0,20 7 0,-24-6-332,38 5-1,-51-10 434,114 13-101,-88-11 0,0-2 0,70-3 0,-37-2 0,-5 1-2,81 3 568,-95 10-1931,-41-10-5461</inkml:trace>
</inkml:ink>
</file>

<file path=ppt/ink/ink3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0.529"/>
    </inkml:context>
    <inkml:brush xml:id="br0">
      <inkml:brushProperty name="width" value="0.05" units="cm"/>
      <inkml:brushProperty name="height" value="0.05" units="cm"/>
    </inkml:brush>
  </inkml:definitions>
  <inkml:trace contextRef="#ctx0" brushRef="#br0">1 0 24575,'0'10'0,"1"0"0,1 0 0,3 11 0,-3-9 0,1-1 0,-1 12 0,16 127 0,-15-138 0,9 22 0,-8-22 0,0-1 0,2 14 0,13 87 0,-3-24 0,-10-51 0,1-1 0,23 67 0,-14-68-1365,-12-25-5461</inkml:trace>
</inkml:ink>
</file>

<file path=ppt/ink/ink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5"/>
    </inkml:context>
    <inkml:brush xml:id="br0">
      <inkml:brushProperty name="width" value="0.05" units="cm"/>
      <inkml:brushProperty name="height" value="0.05" units="cm"/>
    </inkml:brush>
  </inkml:definitions>
  <inkml:trace contextRef="#ctx0" brushRef="#br0">279 0 24575,'-1'12'0,"0"-1"0,-1 0 0,0 1 0,-1-1 0,0 0 0,-1 0 0,0 0 0,-1-1 0,0 1 0,-11 17 0,-9 7 0,-45 51 0,33-43 0,26-29 0,0 1 0,0 0 0,2 1 0,0 0 0,0 1 0,2 0 0,0 0 0,1 0 0,1 1 0,0 0 0,1 0 0,1 0 0,1 0 0,1 1 0,1 27 0,0-42 0,1-1 0,-1 0 0,1 0 0,0 0 0,0 1 0,0-1 0,0 0 0,0 0 0,0 0 0,1 0 0,0-1 0,0 1 0,-1 0 0,1-1 0,1 1 0,-1-1 0,0 1 0,5 2 0,-2-2 0,0 0 0,0 0 0,0-1 0,0 0 0,1 0 0,-1 0 0,1-1 0,0 1 0,10 0 0,1-1 0,1-1 0,-1-1 0,0 0 0,0-1 0,0-1 0,22-6 0,-22 4-119,-3 1-89,1 0 0,-1-1 1,0-1-1,0 0 1,15-9-1,-7 0-6618</inkml:trace>
</inkml:ink>
</file>

<file path=ppt/ink/ink3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1.088"/>
    </inkml:context>
    <inkml:brush xml:id="br0">
      <inkml:brushProperty name="width" value="0.05" units="cm"/>
      <inkml:brushProperty name="height" value="0.05" units="cm"/>
    </inkml:brush>
  </inkml:definitions>
  <inkml:trace contextRef="#ctx0" brushRef="#br0">1 157 24575,'0'-1'0,"0"-1"0,1 1 0,-1 0 0,1-1 0,-1 1 0,1 0 0,0 0 0,-1-1 0,1 1 0,0 0 0,0 0 0,0 0 0,0 0 0,0 0 0,0 0 0,0 0 0,0 1 0,2-2 0,24-12 0,17-1 0,-31 12 0,-1-1 0,1-1 0,19-10 0,-9 3 0,37-14 0,9-4 0,-57 25-1365,0 0-5461</inkml:trace>
</inkml:ink>
</file>

<file path=ppt/ink/ink3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1.544"/>
    </inkml:context>
    <inkml:brush xml:id="br0">
      <inkml:brushProperty name="width" value="0.05" units="cm"/>
      <inkml:brushProperty name="height" value="0.05" units="cm"/>
    </inkml:brush>
  </inkml:definitions>
  <inkml:trace contextRef="#ctx0" brushRef="#br0">0 100 24575,'26'0'0,"65"-3"0,-77 2 0,-1-1 0,1 0 0,-1-1 0,22-9 0,-17 6 0,23-5 0,-27 8 0,0-1 0,0-1 0,20-8 0,-19 6 0,-1 2 0,1 0 0,18-4 0,-25 8 0,2-2-455,1 2 0,12-2 0,-9 3-6371</inkml:trace>
</inkml:ink>
</file>

<file path=ppt/ink/ink3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2.210"/>
    </inkml:context>
    <inkml:brush xml:id="br0">
      <inkml:brushProperty name="width" value="0.05" units="cm"/>
      <inkml:brushProperty name="height" value="0.05" units="cm"/>
    </inkml:brush>
  </inkml:definitions>
  <inkml:trace contextRef="#ctx0" brushRef="#br0">130 1 24575,'-2'1'0,"0"-1"0,0 1 0,0 0 0,0 0 0,0 0 0,0 0 0,1 1 0,-1-1 0,0 0 0,1 1 0,-1-1 0,1 1 0,-2 1 0,-6 6 0,3-4 0,0 0 0,0 1 0,0 0 0,1 0 0,-1 1 0,2-1 0,-1 1 0,1 0 0,-4 9 0,3-6 0,2-1 0,-1 1 0,1 0 0,1 1 0,-1-1 0,0 13 0,-3 23 0,2-24 0,-1 37 0,4-32 0,1 29 0,0-51 0,1 0 0,0 0 0,0-1 0,0 1 0,0 0 0,1-1 0,-1 1 0,5 7 0,-5-10 0,6 8 0,0 0 0,9 11 0,-13-18 0,0 0 0,0 0 0,0 0 0,1 0 0,0-1 0,-1 1 0,1-1 0,0 0 0,7 2 0,7 2 0,0-1 0,1-1 0,-1-1 0,1 0 0,0-1 0,0-1 0,0-1 0,22-3 0,-37 3-114,-1-1 1,0 1-1,1-1 0,-1 0 0,0 0 1,0 0-1,0 0 0,0 0 0,0-1 1,0 1-1,4-4 0,4-6-6712</inkml:trace>
</inkml:ink>
</file>

<file path=ppt/ink/ink3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3.193"/>
    </inkml:context>
    <inkml:brush xml:id="br0">
      <inkml:brushProperty name="width" value="0.05" units="cm"/>
      <inkml:brushProperty name="height" value="0.05" units="cm"/>
    </inkml:brush>
  </inkml:definitions>
  <inkml:trace contextRef="#ctx0" brushRef="#br0">0 1 24575,'0'448'0,"1"-435"-127,1-1 0,0 0 0,0 1 0,1-1 0,8 18-1,-8-22-474,1 5-6224</inkml:trace>
</inkml:ink>
</file>

<file path=ppt/ink/ink3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3.554"/>
    </inkml:context>
    <inkml:brush xml:id="br0">
      <inkml:brushProperty name="width" value="0.05" units="cm"/>
      <inkml:brushProperty name="height" value="0.05" units="cm"/>
    </inkml:brush>
  </inkml:definitions>
  <inkml:trace contextRef="#ctx0" brushRef="#br0">0 131 24575,'22'-8'0,"-10"3"0,43-11 0,29-10 0,-75 22 0,5 0 0,0-2 0,-1 0 0,22-12 0,-21 10-35,-11 6-132,0 0 1,0 0 0,0 0 0,0 0 0,0 0-1,0 0 1,4-6 0,-2 0-6660</inkml:trace>
</inkml:ink>
</file>

<file path=ppt/ink/ink3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3.987"/>
    </inkml:context>
    <inkml:brush xml:id="br0">
      <inkml:brushProperty name="width" value="0.05" units="cm"/>
      <inkml:brushProperty name="height" value="0.05" units="cm"/>
    </inkml:brush>
  </inkml:definitions>
  <inkml:trace contextRef="#ctx0" brushRef="#br0">0 0 24575,'0'356'0,"1"-340"0,1 0 0,1 1 0,7 24 0,-10-41 0,2 5-341,0 0 0,1 1-1,4 8 1,0-2-6485</inkml:trace>
</inkml:ink>
</file>

<file path=ppt/ink/ink3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4.528"/>
    </inkml:context>
    <inkml:brush xml:id="br0">
      <inkml:brushProperty name="width" value="0.05" units="cm"/>
      <inkml:brushProperty name="height" value="0.05" units="cm"/>
    </inkml:brush>
  </inkml:definitions>
  <inkml:trace contextRef="#ctx0" brushRef="#br0">80 1 24575,'10'0'0,"0"1"0,0 0 0,0 1 0,0 1 0,0-1 0,0 2 0,0-1 0,-1 1 0,1 1 0,-1 0 0,0 0 0,14 11 0,-20-13 0,-1-1 0,0 0 0,0 0 0,0 1 0,-1-1 0,1 1 0,0 0 0,-1-1 0,0 1 0,1 0 0,-1 0 0,0 0 0,-1 0 0,1 0 0,0 0 0,-1 5 0,1 6 0,-1 1 0,-1 18 0,-1-7 0,2-15 0,-1 1 0,0 0 0,-1-1 0,-6 23 0,5-27 0,0 1 0,-1-1 0,1 0 0,-1 0 0,-1 0 0,1 0 0,-1-1 0,-6 6 0,-13 12 0,7-6 0,-23 28 0,33-37 0,-1 0 0,0 0 0,-11 8 0,9-9 0,1 1 0,-13 15 0,20-22-68,0 1-117,-1 1 0,1-1-1,-1 1 1,1 0 0,0-1-1,-1 6 1,-1 4-6641</inkml:trace>
</inkml:ink>
</file>

<file path=ppt/ink/ink3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5.666"/>
    </inkml:context>
    <inkml:brush xml:id="br0">
      <inkml:brushProperty name="width" value="0.05" units="cm"/>
      <inkml:brushProperty name="height" value="0.05" units="cm"/>
    </inkml:brush>
  </inkml:definitions>
  <inkml:trace contextRef="#ctx0" brushRef="#br0">1 346 24575,'6'-1'0,"-1"0"0,1 0 0,0-1 0,0 0 0,-1 0 0,1 0 0,-1 0 0,0-1 0,9-6 0,13-5 0,148-71 0,-144 67 0,-14 8 0,18-8 0,0 3 0,-5 2 0,32-11 0,-30 14 0,-1-2 0,42-23 0,1 3 127,-5 3-1619,-58 23-5334</inkml:trace>
</inkml:ink>
</file>

<file path=ppt/ink/ink3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6.292"/>
    </inkml:context>
    <inkml:brush xml:id="br0">
      <inkml:brushProperty name="width" value="0.05" units="cm"/>
      <inkml:brushProperty name="height" value="0.05" units="cm"/>
    </inkml:brush>
  </inkml:definitions>
  <inkml:trace contextRef="#ctx0" brushRef="#br0">1 0 24575,'5'0'0,"0"0"0,1 1 0,-1-1 0,1 1 0,-1 0 0,0 1 0,0-1 0,10 5 0,-13-5 0,1 1 0,-1 0 0,1-1 0,-1 1 0,0 0 0,0 0 0,1 0 0,-2 0 0,1 1 0,0-1 0,0 0 0,-1 1 0,1-1 0,-1 1 0,0 0 0,1 0 0,0 5 0,1 11 0,0 1 0,-1 0 0,-2 0 0,-2 34 0,0-3 0,2-41 17,-1 0 0,0 0 1,-1 0-1,0 0 0,-1-1 0,-7 19 0,3-12-388,-1-1-1,-1 0 1,-12 17 0,15-24-6455</inkml:trace>
</inkml:ink>
</file>

<file path=ppt/ink/ink3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7.672"/>
    </inkml:context>
    <inkml:brush xml:id="br0">
      <inkml:brushProperty name="width" value="0.05" units="cm"/>
      <inkml:brushProperty name="height" value="0.05" units="cm"/>
    </inkml:brush>
  </inkml:definitions>
  <inkml:trace contextRef="#ctx0" brushRef="#br0">210 119 24575,'-2'1'0,"-1"1"0,0 0 0,1 0 0,0 0 0,-1 0 0,1 0 0,0 0 0,-3 6 0,2-6 0,-1 4 0,0-1 0,0 1 0,0 0 0,0 0 0,1 0 0,0 0 0,0 1 0,1-1 0,0 1 0,0 0 0,-1 7 0,-8 40 0,4-26 0,2 2 0,-4 58 0,8-47 0,3 65 0,-2-103 0,1 1 0,-1-1 0,1 0 0,0 1 0,0-1 0,0 0 0,0 1 0,0-1 0,1 0 0,-1 0 0,1 0 0,0 0 0,0 0 0,0-1 0,1 1 0,-1 0 0,0-1 0,1 0 0,0 0 0,0 1 0,-1-2 0,1 1 0,0 0 0,0 0 0,1-1 0,-1 0 0,6 2 0,6 0 0,-1 0 0,1-2 0,0 1 0,0-2 0,16-1 0,-28 1 0,2-1 0,0 1 0,0-1 0,0 0 0,0 0 0,0-1 0,0 1 0,0-1 0,4-3 0,37-23 0,-13 7 0,-24 15 0,0 1 0,0-1 0,-1-1 0,0 0 0,0 0 0,-1 0 0,0-1 0,0 0 0,-1 0 0,0-1 0,0 0 0,-1 0 0,0-1 0,6-16 0,-5 13 0,12-21 0,-10 22 0,9-24 0,-5 4 0,-2 0 0,12-66 0,-15 63 0,-4 22 0,0-1 0,0-16 0,-2 22 0,-1 1 0,-1 0 0,1 0 0,-1-1 0,0 1 0,0 0 0,-3-8 0,3 12 0,0 1 0,-1 0 0,1-1 0,0 1 0,-1 0 0,1 0 0,-1 0 0,0 0 0,0 0 0,1 0 0,-1 0 0,0 1 0,-1-1 0,1 0 0,0 1 0,0 0 0,-1 0 0,1 0 0,-1 0 0,1 0 0,-1 0 0,-4 0 0,-14-2 0,-1 1 0,1 2 0,-32 2 0,2 0 0,42-1 0,-1-1 0,1 2 0,0 0 0,0 0 0,-10 3 0,-44 21 0,44-18 0,7-2 0,0 1 0,0 0 0,-12 10 0,-3 3 0,10-8 0,1 2 0,0 0 0,1 1 0,0 0 0,-17 26 0,32-41 0,-19 20 0,12-13 0,1 0 0,-1 0 0,-7 13 0,13-18 0,0 0 0,0-1 0,0 1 0,0 0 0,0 0 0,0 1 0,1-1 0,-1 0 0,1 0 0,0 0 0,-1 0 0,1 0 0,0 1 0,0-1 0,1 0 0,-1 0 0,0 0 0,1 0 0,-1 0 0,2 4 0,0-2 0,-1-1 0,1 0 0,0 0 0,0 0 0,0 0 0,1 0 0,-1 0 0,1 0 0,-1-1 0,1 1 0,0-1 0,0 0 0,0 0 0,0 0 0,7 3 0,-4-3 0,-1 0 0,1-1 0,0 0 0,0 0 0,-1 0 0,1 0 0,0-1 0,0 0 0,7-1 0,4-2 0,0 0 0,0-2 0,0 0 0,-1 0 0,31-16 0,-19 9-48,-21 9-117,1 0 1,-1-1-1,0 1 0,0-1 1,0-1-1,-1 1 1,8-7-1,-6 2-6661</inkml:trace>
</inkml:ink>
</file>

<file path=ppt/ink/ink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6"/>
    </inkml:context>
    <inkml:brush xml:id="br0">
      <inkml:brushProperty name="width" value="0.05" units="cm"/>
      <inkml:brushProperty name="height" value="0.05" units="cm"/>
    </inkml:brush>
  </inkml:definitions>
  <inkml:trace contextRef="#ctx0" brushRef="#br0">1 1 24575,'0'5'0,"0"7"0,0 6 0,0 6 0,5-1 0,2 1 0,4-5 0,2 1 0,2-4 0,0 7 0,7-1 0,6 1 0,2-4 0,-3 1 0,-1-4 0,-5-4-8191</inkml:trace>
</inkml:ink>
</file>

<file path=ppt/ink/ink3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8.279"/>
    </inkml:context>
    <inkml:brush xml:id="br0">
      <inkml:brushProperty name="width" value="0.05" units="cm"/>
      <inkml:brushProperty name="height" value="0.05" units="cm"/>
    </inkml:brush>
  </inkml:definitions>
  <inkml:trace contextRef="#ctx0" brushRef="#br0">88 0 24575,'1'19'0,"-2"0"0,0 0 0,-1 0 0,-1-1 0,0 1 0,-10 26 0,4-19 0,5-14 0,0 0 0,-1 1 0,-11 18 0,-5 8-1365,15-29-5461</inkml:trace>
</inkml:ink>
</file>

<file path=ppt/ink/ink3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49.091"/>
    </inkml:context>
    <inkml:brush xml:id="br0">
      <inkml:brushProperty name="width" value="0.05" units="cm"/>
      <inkml:brushProperty name="height" value="0.05" units="cm"/>
    </inkml:brush>
  </inkml:definitions>
  <inkml:trace contextRef="#ctx0" brushRef="#br0">35 455 24575,'-2'4'0,"-1"-1"0,1 1 0,0-1 0,1 1 0,-1 0 0,1 0 0,-1 0 0,0 7 0,-3 4 0,1 1 0,1 0 0,0 1 0,2-1 0,0 0 0,0 1 0,3 22 0,-1-1 0,-1-34 0,0 0 0,1 1 0,-1-1 0,1 0 0,0 0 0,0 0 0,1 0 0,-1 0 0,1 0 0,0 0 0,0 0 0,0 0 0,0-1 0,1 1 0,-1-1 0,1 0 0,0 0 0,0 0 0,0 0 0,6 4 0,-2-3 0,-1 0 0,1-1 0,-1 0 0,1 0 0,0 0 0,0-1 0,1 0 0,-1-1 0,0 0 0,1 0 0,8 0 0,-9 0 0,1-1 0,-1-1 0,1 1 0,0-1 0,-1-1 0,0 1 0,1-1 0,-1-1 0,0 1 0,0-1 0,0 0 0,12-9 0,1 1 0,-12 6 0,0 1 0,-1-1 0,1-1 0,8-7 0,-3 0 0,1 2 0,21-14 0,-19 15 0,-1-1 0,14-14 0,-21 17 0,-2 0 0,8-11 0,8-10 0,-11 14 0,0 0 0,13-24 0,2-3 0,-19 31 0,0 0 0,-1 0 0,0-1 0,0 0 0,-1 0 0,5-22 0,0-2 0,-5 18 0,0-1 0,-1 1 0,2-36 0,-6 32 0,-1-105 0,0 124 0,1 1 0,0-1 0,-1 1 0,0-1 0,0 1 0,1-1 0,-1 1 0,-1 0 0,1-1 0,0 1 0,-1 0 0,1 0 0,-1 0 0,1 0 0,-1 0 0,0 0 0,0 0 0,0 1 0,0-1 0,0 1 0,0-1 0,-1 1 0,1 0 0,0 0 0,-1 0 0,1 0 0,-1 0 0,1 0 0,-1 1 0,1-1 0,-5 1 0,4 0 0,1-1 0,-1 1 0,0 0 0,1 1 0,-1-1 0,0 0 0,1 1 0,-1 0 0,0-1 0,1 1 0,-1 0 0,1 0 0,0 0 0,-1 1 0,1-1 0,0 1 0,0-1 0,-1 1 0,1 0 0,1 0 0,-1 0 0,0 0 0,0 0 0,1 0 0,-1 0 0,1 0 0,0 1 0,-1-1 0,1 1 0,-1 3 0,-11 42 0,-26 106 0,34-128 0,1-5 0,-2 21 0,5-34 0,-1-1 0,1 0 0,-1 1 0,-1-1 0,-5 12 0,5-12 0,0 1 0,0-1 0,1 1 0,-1 0 0,0 9 0,-8 63 0,7-50 0,2 0 0,0 0 0,4 39 0,-1-11 0,-1 234-1365,0-277-5461</inkml:trace>
</inkml:ink>
</file>

<file path=ppt/ink/ink3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07.895"/>
    </inkml:context>
    <inkml:brush xml:id="br0">
      <inkml:brushProperty name="width" value="0.05" units="cm"/>
      <inkml:brushProperty name="height" value="0.05" units="cm"/>
    </inkml:brush>
  </inkml:definitions>
  <inkml:trace contextRef="#ctx0" brushRef="#br0">0 1 24575,'1'3'0,"0"-1"0,0 1 0,0 0 0,0-1 0,0 1 0,0 0 0,4 4 0,3 8 0,6 28 0,-3 1 0,9 54 0,-3-9 0,0 2 0,-2-13 0,10-8 0,30 186 0,-45-209 0,25 74 0,-32-112-170,1 0-1,0-1 0,1 0 1,-1 0-1,2 0 0,-1 0 1,14 13-1</inkml:trace>
</inkml:ink>
</file>

<file path=ppt/ink/ink3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08.875"/>
    </inkml:context>
    <inkml:brush xml:id="br0">
      <inkml:brushProperty name="width" value="0.05" units="cm"/>
      <inkml:brushProperty name="height" value="0.05" units="cm"/>
    </inkml:brush>
  </inkml:definitions>
  <inkml:trace contextRef="#ctx0" brushRef="#br0">1 1487 24575,'0'-2'0,"0"1"0,0-1 0,1 0 0,-1 0 0,1 1 0,-1-1 0,1 0 0,0 1 0,0-1 0,-1 1 0,1-1 0,0 1 0,1-1 0,-1 1 0,0 0 0,0-1 0,2 0 0,29-20 0,-18 13 0,4-2 0,-1 1 0,26-9 0,-5 1 0,-11 6-204,1 0-1,0 2 1,1 1-1,39-8 1,106-26-1412,-125 25 1343,-35 11 281,1 1 0,22-5 1,148-31-5350,100-22 1348,-183 32 3839,5-1 1590,355-85-4678,-214 49 4842,-32 13-378,-125 27-1118,150-39-247,-59 18 143,-109 29-27,171-45 22,-62 12 10,-70 20 91,18-3 25,30-5 165,36-8 98,35-9 604,-98 20-97,-106 30-844,25-6-185,75-10 1,-85 17 108,-25 5 12,1 1 64,0-2-1,0-1 1,17-6 0,-17 4 181,0 0-1,1 1 1,1 0 0,29-3 0,-10 3 546,-1-1 1,49-17-1,3 2 216,-67 15-579,33-14-1,6-2 2445,-38 15-2387,-7 2-438,0 1 0,0 0-1,0 2 1,34-4 0,-48 7-30,0 0 0,0 1 0,0-1 0,0 1 0,0-1 0,0 1 0,0 0 0,0 0 0,0 1 0,0-1 0,-1 0 0,1 1 0,0 0 0,-1 0 0,1-1 0,-1 2 0,0-1 0,0 0 0,0 0 0,0 1 0,0-1 0,2 5 0,3 4 0,-2 1 0,0 0 0,0 0 0,3 15 0,-2-9 0,8 33 0,9 22 0,-13-41 0,-7-23 0,-1 0 0,1-1 0,1 0 0,-1 0 0,11 15 0,-2-3 0,-1 0 0,0 0 0,11 33 0,-12-28 0,0-1 0,18 29 0,-22-45-273,0 0 0,0-1 0,0 0 0,9 7 0,-5-5-6553</inkml:trace>
</inkml:ink>
</file>

<file path=ppt/ink/ink3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29.676"/>
    </inkml:context>
    <inkml:brush xml:id="br0">
      <inkml:brushProperty name="width" value="0.05" units="cm"/>
      <inkml:brushProperty name="height" value="0.05" units="cm"/>
    </inkml:brush>
  </inkml:definitions>
  <inkml:trace contextRef="#ctx0" brushRef="#br0">7480 1 24575,'0'5'0,"0"0"0,-1-1 0,0 1 0,0 0 0,0 0 0,-1 0 0,0-1 0,0 1 0,0-1 0,0 1 0,-1-1 0,-3 4 0,-5 7 0,-26 25 0,24-27 0,-186 196-882,130-148 179,10-8-566,16-10 1257,26-24-258,-1-1 0,-1 0 0,-30 20 0,21-18-201,1 2 0,1 1 0,-33 38 0,45-46 451,-73 62 20,37-35 0,-91 89-2162,6-14 1744,2-1 4,90-76 414,-50 38 0,-20 20 105,37-31-1813,-74 66 986,35-35 283,-69 56 204,-124 106-60,203-164 295,-49 41 0,-199 185-558,209-185 413,33-36-138,-71 68-540,-16 10 199,39-40 2268,8-9-1815,29-27-22,6-6 1939,38-34-942,-120 103-804,71-71 588,67-51-400,-23 22-277,-37 27-61,52-47 150,-240 145 0,202-128 269,65-37-107,-54 26 0,3-6 61,-25 11 432,87-42-311,-50 30 1,-17 10 216,-119 49 95,148-66-427,8-4-245,-85 31 1035,106-41-638,25-15-100,-24 11 0,7-7 57,-74 33 4515,60-27-5392,1 2 539,34-15 0,-1 0 0,0-1 0,0 0 0,-1-1 0,-21 5 0,3-4 0,-4 1 0,-67 3 0,-1-1 0,-1 0 0,102-8 0,-41-1 0,-79 11 0,71-4 0,36-5 0,-1 1 0,0 0 0,0 1 0,1 0 0,0 2 0,-1-1 0,-19 11 0,17-6-1365,2 0-5461</inkml:trace>
</inkml:ink>
</file>

<file path=ppt/ink/ink3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0.096"/>
    </inkml:context>
    <inkml:brush xml:id="br0">
      <inkml:brushProperty name="width" value="0.05" units="cm"/>
      <inkml:brushProperty name="height" value="0.05" units="cm"/>
    </inkml:brush>
  </inkml:definitions>
  <inkml:trace contextRef="#ctx0" brushRef="#br0">644 1 24575,'-11'0'0,"0"0"0,-20 4 0,26-3 0,0 1 0,0-1 0,0 1 0,0 0 0,1 1 0,-1-1 0,0 1 0,-3 3 0,-8 6 0,0-1 0,-1 0 0,0-2 0,-20 10 0,25-15 0,-25 11 0,0 0 0,-61 37 0,29-14 0,3-3 0,62-32 0,-59 41 0,56-39 0,1 1 0,0 0 0,0 0 0,0 1 0,1-1 0,-9 15 0,14-20 0,-1 1 0,0-1 0,1 0 0,-1 1 0,1-1 0,-1 1 0,1-1 0,0 1 0,0-1 0,-1 1 0,1 0 0,0-1 0,0 1 0,1-1 0,-1 1 0,0-1 0,0 1 0,2 2 0,-1-2 0,0 1 0,1-1 0,-1 0 0,1 1 0,-1-1 0,1 0 0,0 0 0,0 0 0,4 3 0,3 2 0,1-1 0,0 0 0,20 9 0,-28-14 0,40 15 0,1-1 0,46 9 0,-45-13 0,40 6 0,-68-14 0,120 24-272,168 60-7753,-280-78 6851,10 4 5813,8 3-1218,-28-11-10201</inkml:trace>
</inkml:ink>
</file>

<file path=ppt/ink/ink3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09.565"/>
    </inkml:context>
    <inkml:brush xml:id="br0">
      <inkml:brushProperty name="width" value="0.05" units="cm"/>
      <inkml:brushProperty name="height" value="0.05" units="cm"/>
    </inkml:brush>
  </inkml:definitions>
  <inkml:trace contextRef="#ctx0" brushRef="#br0">0 0 24575,'0'0'-8191</inkml:trace>
</inkml:ink>
</file>

<file path=ppt/ink/ink3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09.907"/>
    </inkml:context>
    <inkml:brush xml:id="br0">
      <inkml:brushProperty name="width" value="0.05" units="cm"/>
      <inkml:brushProperty name="height" value="0.05" units="cm"/>
    </inkml:brush>
  </inkml:definitions>
  <inkml:trace contextRef="#ctx0" brushRef="#br0">0 0 24575,'3'0'0,"6"0"0,-1 0 0</inkml:trace>
</inkml:ink>
</file>

<file path=ppt/ink/ink3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0.251"/>
    </inkml:context>
    <inkml:brush xml:id="br0">
      <inkml:brushProperty name="width" value="0.05" units="cm"/>
      <inkml:brushProperty name="height" value="0.05" units="cm"/>
    </inkml:brush>
  </inkml:definitions>
  <inkml:trace contextRef="#ctx0" brushRef="#br0">1 0 24575,'0'0'-8191</inkml:trace>
</inkml:ink>
</file>

<file path=ppt/ink/ink3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1.910"/>
    </inkml:context>
    <inkml:brush xml:id="br0">
      <inkml:brushProperty name="width" value="0.05" units="cm"/>
      <inkml:brushProperty name="height" value="0.05" units="cm"/>
    </inkml:brush>
  </inkml:definitions>
  <inkml:trace contextRef="#ctx0" brushRef="#br0">0 1 24575,'0'3'0</inkml:trace>
  <inkml:trace contextRef="#ctx0" brushRef="#br0" timeOffset="1">162 130 24575,'0'3'0,"3"1"0,1 2 0,-1 3 0,3 1 0,0 0 0,4-1 0,0 4 0,2-1 0,2-2 0,-3-3-8191</inkml:trace>
</inkml:ink>
</file>

<file path=ppt/ink/ink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7"/>
    </inkml:context>
    <inkml:brush xml:id="br0">
      <inkml:brushProperty name="width" value="0.05" units="cm"/>
      <inkml:brushProperty name="height" value="0.05" units="cm"/>
    </inkml:brush>
  </inkml:definitions>
  <inkml:trace contextRef="#ctx0" brushRef="#br0">1073 1 24575,'2'139'0,"-5"151"0,1-277 0,0-1 0,-1 0 0,0 1 0,-1-1 0,-1 0 0,0-1 0,-12 21 0,-2-2 0,-34 42 0,41-59 0,-1-1 0,-1 0 0,0-1 0,-1 0 0,0-1 0,0-1 0,-29 13 0,-35 21 0,51-25 0,-1-2 0,0-1 0,-2-2 0,1-1 0,-2-1 0,1-1 0,-2-2 0,-34 4 0,-24-3 0,-150-3 0,174-6-1365,39 0-5461</inkml:trace>
</inkml:ink>
</file>

<file path=ppt/ink/ink3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2.579"/>
    </inkml:context>
    <inkml:brush xml:id="br0">
      <inkml:brushProperty name="width" value="0.05" units="cm"/>
      <inkml:brushProperty name="height" value="0.05" units="cm"/>
    </inkml:brush>
  </inkml:definitions>
  <inkml:trace contextRef="#ctx0" brushRef="#br0">6 17 24575,'0'-3'0,"0"-3"0,-5-1 0</inkml:trace>
</inkml:ink>
</file>

<file path=ppt/ink/ink3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2.921"/>
    </inkml:context>
    <inkml:brush xml:id="br0">
      <inkml:brushProperty name="width" value="0.05" units="cm"/>
      <inkml:brushProperty name="height" value="0.05" units="cm"/>
    </inkml:brush>
  </inkml:definitions>
  <inkml:trace contextRef="#ctx0" brushRef="#br0">744 32 24575,'0'-3'0,"-2"-1"0,-2-2 0,-2 0 0,-3 1 0,-3 1 0,0 1-8191</inkml:trace>
  <inkml:trace contextRef="#ctx0" brushRef="#br0" timeOffset="1">1 97 24575,'0'0'-8191</inkml:trace>
</inkml:ink>
</file>

<file path=ppt/ink/ink3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3.250"/>
    </inkml:context>
    <inkml:brush xml:id="br0">
      <inkml:brushProperty name="width" value="0.05" units="cm"/>
      <inkml:brushProperty name="height" value="0.05" units="cm"/>
    </inkml:brush>
  </inkml:definitions>
  <inkml:trace contextRef="#ctx0" brushRef="#br0">1 0 24575,'0'0'-8191</inkml:trace>
</inkml:ink>
</file>

<file path=ppt/ink/ink3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2.251"/>
    </inkml:context>
    <inkml:brush xml:id="br0">
      <inkml:brushProperty name="width" value="0.05" units="cm"/>
      <inkml:brushProperty name="height" value="0.05" units="cm"/>
    </inkml:brush>
  </inkml:definitions>
  <inkml:trace contextRef="#ctx0" brushRef="#br0">1 417 24575,'3'0'0,"0"-3"0</inkml:trace>
  <inkml:trace contextRef="#ctx0" brushRef="#br0" timeOffset="1">373 93 24575,'0'-3'0,"0"-6"0,0-5 0,0-2 0,0-1 0,0-1 0,0 3-8191</inkml:trace>
</inkml:ink>
</file>

<file path=ppt/ink/ink3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3.592"/>
    </inkml:context>
    <inkml:brush xml:id="br0">
      <inkml:brushProperty name="width" value="0.05" units="cm"/>
      <inkml:brushProperty name="height" value="0.05" units="cm"/>
    </inkml:brush>
  </inkml:definitions>
  <inkml:trace contextRef="#ctx0" brushRef="#br0">1 0 24575,'0'0'-8191</inkml:trace>
</inkml:ink>
</file>

<file path=ppt/ink/ink3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3.934"/>
    </inkml:context>
    <inkml:brush xml:id="br0">
      <inkml:brushProperty name="width" value="0.05" units="cm"/>
      <inkml:brushProperty name="height" value="0.05" units="cm"/>
    </inkml:brush>
  </inkml:definitions>
  <inkml:trace contextRef="#ctx0" brushRef="#br0">0 0 24575,'0'0'-8191</inkml:trace>
</inkml:ink>
</file>

<file path=ppt/ink/ink3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4.274"/>
    </inkml:context>
    <inkml:brush xml:id="br0">
      <inkml:brushProperty name="width" value="0.05" units="cm"/>
      <inkml:brushProperty name="height" value="0.05" units="cm"/>
    </inkml:brush>
  </inkml:definitions>
  <inkml:trace contextRef="#ctx0" brushRef="#br0">0 0 24575,'0'0'-8191</inkml:trace>
</inkml:ink>
</file>

<file path=ppt/ink/ink3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4.910"/>
    </inkml:context>
    <inkml:brush xml:id="br0">
      <inkml:brushProperty name="width" value="0.05" units="cm"/>
      <inkml:brushProperty name="height" value="0.05" units="cm"/>
    </inkml:brush>
  </inkml:definitions>
  <inkml:trace contextRef="#ctx0" brushRef="#br0">295 1 24575,'-1'20'0,"-1"1"0,-1-1 0,-7 30 0,-17 37-1776,18-49 1322,-18 101-516,-34 253-1283,57-370 2384,-11 31 0,1-1 20,-24 166-1121,18-89 474,-8 70 603,27-151 223,2-38-197,-1 0 0,0 1 0,-1-1 0,0 1 0,-1-1 0,0 0 0,-6 17 0,4-15-82,-1 1 1,2 1 0,0-1 0,0 0-1,-1 25 1,5 70 452,1-43-375,-2 192 3933,0-253-4062,-1-2 0,1 0 0,0 0 0,0 0 0,0 0 0,0 1 0,1-1 0,-1 0 0,0 0 0,1-1 0,-1 1 0,1 0 0,0 0 0,0 0 0,1 3 0,-1-5 0,-1 0 0,0 0 0,0 0 0,0 0 0,1 0 0,-1 0 0,0 0 0,0 0 0,1 0 0,-1 0 0,0 0 0,0 0 0,0-1 0,1 1 0,-1 0 0,0 0 0,0 0 0,0 0 0,1 0 0,-1 0 0,0 0 0,0-1 0,0 1 0,0 0 0,1 0 0,-1 0 0,0-1 0,0 1 0,0 0 0,0 0 0,0 0 0,0-1 0,0 1 0,0 0 0,1 0 0,-1 0 0,0-1 0,0 1 0,4-12 0,-3 11 0,3-11 108,-1 0 0,3-25 0,3-10-1797,-6 35-5137</inkml:trace>
</inkml:ink>
</file>

<file path=ppt/ink/ink3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5.265"/>
    </inkml:context>
    <inkml:brush xml:id="br0">
      <inkml:brushProperty name="width" value="0.05" units="cm"/>
      <inkml:brushProperty name="height" value="0.05" units="cm"/>
    </inkml:brush>
  </inkml:definitions>
  <inkml:trace contextRef="#ctx0" brushRef="#br0">622 34 24575,'0'-1'0,"0"0"0,0 0 0,0 0 0,0 0 0,0 0 0,-1 0 0,1 0 0,0 0 0,-1 0 0,1 0 0,-1 0 0,1 0 0,-1 0 0,0 1 0,1-1 0,-1 0 0,0 0 0,1 0 0,-3 0 0,1-1 0,0 1 0,-1-1 0,1 1 0,0 0 0,-1 0 0,1 0 0,-6-1 0,-3 0 0,-1 1 0,-21 0 0,28 1 0,-2 0 0,1 0 0,-1 1 0,1-1 0,0 1 0,-1 1 0,1-1 0,0 1 0,0 0 0,0 1 0,0-1 0,0 1 0,0 0 0,1 1 0,0 0 0,-1-1 0,-7 9 0,-3 2 0,0-1 0,0-1 0,-33 18 0,49-30 0,-18 12 0,0 2 0,1-1 0,-18 20 0,-7 6 0,31-30 0,1 1 0,0 0 0,1 1 0,0 0 0,1 1 0,-9 15 0,11-18 0,0-1 0,0-1 0,-1 1 0,-12 11 0,-8 6 0,10-3 0,-7 6 0,23-27-111,-1 1 340</inkml:trace>
</inkml:ink>
</file>

<file path=ppt/ink/ink3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5.603"/>
    </inkml:context>
    <inkml:brush xml:id="br0">
      <inkml:brushProperty name="width" value="0.05" units="cm"/>
      <inkml:brushProperty name="height" value="0.05" units="cm"/>
    </inkml:brush>
  </inkml:definitions>
  <inkml:trace contextRef="#ctx0" brushRef="#br0">1 0 24575,'2'1'0,"0"-1"0,0 1 0,0-1 0,0 1 0,0-1 0,0 1 0,0 0 0,0 0 0,0 0 0,-1 0 0,4 2 0,19 18 0,-17-15 0,91 97 0,-37-36 0,-47-54-66,-8-7-194,0-1 0,0 1 0,-1 0 1,7 10-1,-7-5-6566</inkml:trace>
</inkml:ink>
</file>

<file path=ppt/ink/ink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8"/>
    </inkml:context>
    <inkml:brush xml:id="br0">
      <inkml:brushProperty name="width" value="0.05" units="cm"/>
      <inkml:brushProperty name="height" value="0.05" units="cm"/>
    </inkml:brush>
  </inkml:definitions>
  <inkml:trace contextRef="#ctx0" brushRef="#br0">0 0 24575,'82'4'0,"129"23"0,-131-14 0,139 5 0,501-20-1365</inkml:trace>
</inkml:ink>
</file>

<file path=ppt/ink/ink3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5.934"/>
    </inkml:context>
    <inkml:brush xml:id="br0">
      <inkml:brushProperty name="width" value="0.05" units="cm"/>
      <inkml:brushProperty name="height" value="0.05" units="cm"/>
    </inkml:brush>
  </inkml:definitions>
  <inkml:trace contextRef="#ctx0" brushRef="#br0">115 0 24575,'-2'3'0,"0"0"0,0 0 0,0 1 0,1-1 0,0 0 0,-1 1 0,1-1 0,0 1 0,1-1 0,-1 1 0,0 5 0,-2 12 0,-1-4 0,0 1 0,1-1 0,-1 28 0,3-33 0,-1-1 0,0 0 0,0 0 0,-7 17 0,5-16 0,1 0 0,0 1 0,-3 23 0,5-5 0,1-11 0,-1 0 0,-6 28 0,-2 20 0,2-14 0,5-36 0,-1 26 0,3-30 0,0 0 0,-2-1 0,-4 24 0,3-22-341,0 0 0,1 0-1,0 23 1,1-22-6485</inkml:trace>
</inkml:ink>
</file>

<file path=ppt/ink/ink3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6.262"/>
    </inkml:context>
    <inkml:brush xml:id="br0">
      <inkml:brushProperty name="width" value="0.05" units="cm"/>
      <inkml:brushProperty name="height" value="0.05" units="cm"/>
    </inkml:brush>
  </inkml:definitions>
  <inkml:trace contextRef="#ctx0" brushRef="#br0">1 32 24575,'277'0'0,"-257"-1"0,0-1 0,22-5 0,-11 1 0,2 0 0,-14 2 0,0 1 0,21 0 0,29 3-1365,-51 0-5461</inkml:trace>
</inkml:ink>
</file>

<file path=ppt/ink/ink3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7.058"/>
    </inkml:context>
    <inkml:brush xml:id="br0">
      <inkml:brushProperty name="width" value="0.05" units="cm"/>
      <inkml:brushProperty name="height" value="0.05" units="cm"/>
    </inkml:brush>
  </inkml:definitions>
  <inkml:trace contextRef="#ctx0" brushRef="#br0">139 139 24575,'0'-2'0,"1"0"0,-1 0 0,1 1 0,-1-1 0,1 0 0,0 0 0,-1 1 0,1-1 0,0 0 0,0 1 0,0-1 0,0 1 0,1-1 0,1-1 0,23-21 0,-14 14 0,-3 1 0,0 1 0,1 0 0,-1 1 0,2 0 0,13-7 0,-2-2 0,-13 9 0,-9 7 0,0 0 0,0 0 0,0-1 0,0 1 0,0 0 0,0 0 0,1 0 0,-1 0 0,0 0 0,0 0 0,0 0 0,0-1 0,1 1 0,-1 0 0,0 0 0,0 0 0,0 0 0,0 0 0,1 0 0,-1 0 0,0 0 0,0 0 0,0 0 0,0 0 0,1 0 0,-1 0 0,0 0 0,0 0 0,0 0 0,1 0 0,-1 0 0,0 0 0,0 1 0,0-1 0,0 0 0,0 0 0,1 0 0,-1 0 0,0 0 0,0 0 0,0 0 0,0 1 0,1-1 0,0 10 0,-3 13 0,-14 58 0,14-74 0,0-1 0,0 0 0,-6 11 0,5-11 0,0 0 0,0 0 0,1 0 0,-3 9 0,-14 96 0,13-70 0,-3 27 0,7-51 0,-4 22 0,3-22 0,-2 22 0,4-14 0,-2 0 0,0 0 0,-13 47 0,15-70 0,0 0 0,0 0 0,0 0 0,0 0 0,0 0 0,0 0 0,-1 0 0,1-1 0,0 1 0,-1 0 0,0-1 0,1 1 0,-1-1 0,0 1 0,0-1 0,0 0 0,-2 2 0,0-2 0,0 1 0,0-1 0,0 0 0,0 0 0,0-1 0,0 1 0,0-1 0,-8 0 0,-3-2 0,0 0 0,1-1 0,0-1 0,-18-6 0,16 4 0,13 1 0,11 2 0,21 0 0,0 2 0,37 3 0,-9-1 0,88-1-1365,-131 0-5461</inkml:trace>
</inkml:ink>
</file>

<file path=ppt/ink/ink3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7.757"/>
    </inkml:context>
    <inkml:brush xml:id="br0">
      <inkml:brushProperty name="width" value="0.05" units="cm"/>
      <inkml:brushProperty name="height" value="0.05" units="cm"/>
    </inkml:brush>
  </inkml:definitions>
  <inkml:trace contextRef="#ctx0" brushRef="#br0">1 0 24575,'489'0'-957,"-393"8"105,-16 0-428,39 0 1281,14 0-1,26 7-820,-27 0-3179,463 4-1934,-372-11 5703,-41 0 57,-89-8 69,219 13-852,66 8 110,3-22 1119,-146 0-229,2073 1-182,-1858-8-43,32-1 869,509 10 3550,-548-1 5106</inkml:trace>
</inkml:ink>
</file>

<file path=ppt/ink/ink3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8.147"/>
    </inkml:context>
    <inkml:brush xml:id="br0">
      <inkml:brushProperty name="width" value="0.05" units="cm"/>
      <inkml:brushProperty name="height" value="0.05" units="cm"/>
    </inkml:brush>
  </inkml:definitions>
  <inkml:trace contextRef="#ctx0" brushRef="#br0">386 0 24575,'6'0'0,"-1"1"0,0-1 0,0 1 0,-1 0 0,1 1 0,0-1 0,0 1 0,0 0 0,-1 0 0,1 0 0,-1 1 0,5 3 0,5 4 0,-1 1 0,15 17 0,-15-14 0,19 14 0,75 43 0,-68-44 0,-25-17 0,0 0 0,24 12 0,-19-15 0,-14-5 0,0 0 0,0 0 0,0 0 0,0 1 0,0-1 0,5 5 0,-10-7 0,1 1 0,0 0 0,0 0 0,0 0 0,-1 0 0,1 0 0,0 0 0,-1 0 0,1 0 0,-1 0 0,1 1 0,-1-1 0,0 0 0,1 0 0,-1 0 0,0 1 0,0-1 0,0 0 0,0 0 0,0 0 0,0 1 0,0-1 0,0 0 0,0 0 0,-1 0 0,1 1 0,0-1 0,-1 0 0,1 0 0,-1 0 0,0 0 0,0 1 0,-1 2 0,0-1 0,0 0 0,0 0 0,-1 0 0,1 0 0,-1 0 0,0-1 0,1 1 0,-1-1 0,-1 1 0,1-1 0,0 0 0,0-1 0,-1 1 0,-6 2 0,-3 0 0,0-1 0,0 0 0,-16 0 0,-9 3 0,15-3-181,0 0 0,-38-2 0,-4 0-71,7 7 252,36-4 0,-26 0 0,-12-4-342,33-1-31,-1 1 0,-45 7 0,37-1-176,-1-3 1,-56-1-1,77-2-3740</inkml:trace>
</inkml:ink>
</file>

<file path=ppt/ink/ink3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8.864"/>
    </inkml:context>
    <inkml:brush xml:id="br0">
      <inkml:brushProperty name="width" value="0.05" units="cm"/>
      <inkml:brushProperty name="height" value="0.05" units="cm"/>
    </inkml:brush>
  </inkml:definitions>
  <inkml:trace contextRef="#ctx0" brushRef="#br0">82 65 24575,'5'-1'0,"-1"-1"0,1 0 0,-1 0 0,0 0 0,1 0 0,-1 0 0,5-5 0,-7 6 0,54-38 0,-55 39 0,-1-1 0,1 1 0,-1 0 0,0-1 0,1 1 0,-1 0 0,1-1 0,-1 1 0,1 0 0,-1 0 0,1-1 0,-1 1 0,1 0 0,-1 0 0,1 0 0,-1 0 0,1 0 0,-1 0 0,1 0 0,-1 0 0,1 0 0,-1 0 0,1 0 0,-1 0 0,2 0 0,-2 1 0,0-1 0,1 1 0,-1-1 0,1 1 0,-1-1 0,0 1 0,0-1 0,1 1 0,-1-1 0,0 1 0,0-1 0,0 1 0,1 0 0,-1-1 0,0 1 0,0-1 0,0 1 0,0 0 0,0 3 0,0-1 0,-1 1 0,1-1 0,-1 0 0,1 1 0,-1-1 0,-2 4 0,-34 59 0,26-49 0,1 0 0,1 0 0,-12 31 0,-28 76 0,34-86 0,-5 14 0,15-35 0,1 1 0,0 0 0,1 1 0,1-1 0,1 20 0,1-27 0,0-1 0,1 0 0,0 1 0,1-1 0,5 16 0,-5-19 0,1 0 0,1 0 0,-1-1 0,1 1 0,0-1 0,0 0 0,1 0 0,8 8 0,42 31 0,-49-40 0,0 0 0,0-1 0,1 0 0,-1 0 0,1 0 0,0-1 0,1 0 0,8 2 0,-13-4 0,-1-1 0,1 1 0,0 0 0,0-1 0,0 0 0,-1 0 0,1 0 0,0 0 0,0 0 0,0-1 0,-1 1 0,1-1 0,0 0 0,0 1 0,-1-1 0,1-1 0,-1 1 0,1 0 0,-1-1 0,1 1 0,-1-1 0,0 1 0,0-1 0,0 0 0,4-4 0,-5 4-170,1-1-1,-1 1 0,1-1 1,-1 0-1,0 0 0,0 1 1,1-6-1,1-5-6655</inkml:trace>
</inkml:ink>
</file>

<file path=ppt/ink/ink3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9.224"/>
    </inkml:context>
    <inkml:brush xml:id="br0">
      <inkml:brushProperty name="width" value="0.05" units="cm"/>
      <inkml:brushProperty name="height" value="0.05" units="cm"/>
    </inkml:brush>
  </inkml:definitions>
  <inkml:trace contextRef="#ctx0" brushRef="#br0">1 44 24575,'455'0'0,"-433"-1"0,41-8 0,-19 2 0,-7 1-682,38-10-1,-61 11-6143</inkml:trace>
</inkml:ink>
</file>

<file path=ppt/ink/ink3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9.718"/>
    </inkml:context>
    <inkml:brush xml:id="br0">
      <inkml:brushProperty name="width" value="0.05" units="cm"/>
      <inkml:brushProperty name="height" value="0.05" units="cm"/>
    </inkml:brush>
  </inkml:definitions>
  <inkml:trace contextRef="#ctx0" brushRef="#br0">0 98 24575,'2'-1'0,"0"1"0,0-1 0,0 0 0,0-1 0,0 1 0,0 0 0,0 0 0,-1-1 0,1 1 0,-1-1 0,1 0 0,-1 1 0,1-1 0,-1 0 0,2-3 0,6-7 0,-2 6 0,0 0 0,1 1 0,0 0 0,0 0 0,0 1 0,0 0 0,1 0 0,-1 1 0,1 0 0,14-2 0,-1 1 0,0 1 0,0 1 0,28 0 0,-44 3 0,-1-1 0,1 1 0,0 0 0,-1 0 0,1 1 0,0 0 0,-1 0 0,0 0 0,1 0 0,-1 1 0,7 5 0,1 2 0,0 0 0,20 22 0,-26-24 0,0 0 0,-1 1 0,0 0 0,-1-1 0,1 2 0,-2-1 0,0 1 0,0-1 0,5 21 0,-6-17 0,-1-1 0,0 1 0,-1-1 0,0 1 0,-1 0 0,-1 0 0,-3 24 0,3-33 0,0 0 0,-1 0 0,1 1 0,-1-1 0,0 0 0,0 0 0,0-1 0,0 1 0,-1 0 0,0-1 0,1 0 0,-7 6 0,-1-1 0,0 0 0,-22 12 0,19-13 0,1 1 0,-13 11 0,11-9 0,-1 1 0,0-2 0,-18 9 0,-5 3 0,37-20 0,1-1 0,-1 0 0,1 0 0,0 0 0,-1 1 0,1-1 0,-1 0 0,1 1 0,-1-1 0,1 0 0,0 1 0,-1-1 0,1 1 0,0-1 0,-1 1 0,1-1 0,0 0 0,0 1 0,-1 0 0,1 0 0,0-1 0,1 0 0,-1 0 0,0 1 0,0-1 0,0 0 0,1 0 0,-1 1 0,0-1 0,0 0 0,1 0 0,-1 0 0,0 0 0,0 1 0,1-1 0,-1 0 0,0 0 0,1 0 0,-1 0 0,0 0 0,0 0 0,1 0 0,0 0 0,26 2 0,-23-2 0,478-2 0,-467 2-227,1 1-1,0 1 1,-1 1-1,0 0 1,30 10-1,-34-9-6598</inkml:trace>
</inkml:ink>
</file>

<file path=ppt/ink/ink3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0.910"/>
    </inkml:context>
    <inkml:brush xml:id="br0">
      <inkml:brushProperty name="width" value="0.05" units="cm"/>
      <inkml:brushProperty name="height" value="0.05" units="cm"/>
    </inkml:brush>
  </inkml:definitions>
  <inkml:trace contextRef="#ctx0" brushRef="#br0">3 1 24575,'-3'0'0</inkml:trace>
</inkml:ink>
</file>

<file path=ppt/ink/ink3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1.241"/>
    </inkml:context>
    <inkml:brush xml:id="br0">
      <inkml:brushProperty name="width" value="0.05" units="cm"/>
      <inkml:brushProperty name="height" value="0.05" units="cm"/>
    </inkml:brush>
  </inkml:definitions>
  <inkml:trace contextRef="#ctx0" brushRef="#br0">0 1 24575,'0'0'-8191</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5.522"/>
    </inkml:context>
    <inkml:brush xml:id="br0">
      <inkml:brushProperty name="width" value="0.05" units="cm"/>
      <inkml:brushProperty name="height" value="0.05" units="cm"/>
    </inkml:brush>
  </inkml:definitions>
  <inkml:trace contextRef="#ctx0" brushRef="#br0">0 0 24575,'5'1'0,"0"0"0,0-1 0,0 2 0,9 2 0,5 1 0,11 2 0,-1-2 0,61 3 0,-62-7-302,54 8 0,-34-4-18,0-2 1,66-3-1,-38-2 119,2648 2-13261,-2517-15 13878,-53 1-298,411 9-1857,-323 6 2120,822-1-326,-827 8 48,-34 0-117,-6-6 126,265 7 298,-103-3-410,-143-5 0,-25 7 341,51 0 146,348-9 2376,-550 3-2518,69 12 0,8 1 141,148-12 1276,-137-5-1171,151 2 6960,-272 0-7475,-1 0 1,1 1 0,0 0-1,-1 0 1,1 0 0,-1 1 0,12 4-1,-18-4-76,-4-1 0,-6 0 0,-59-1-1365,50 0-5461</inkml:trace>
</inkml:ink>
</file>

<file path=ppt/ink/ink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9"/>
    </inkml:context>
    <inkml:brush xml:id="br0">
      <inkml:brushProperty name="width" value="0.05" units="cm"/>
      <inkml:brushProperty name="height" value="0.05" units="cm"/>
    </inkml:brush>
  </inkml:definitions>
  <inkml:trace contextRef="#ctx0" brushRef="#br0">95 1 24575,'1'110'0,"-3"117"0,-24-51 0,8-78 0,12-70 0,-6 55 0,-3 34 108,8-80-844,-2 53-1,9-58-6089</inkml:trace>
</inkml:ink>
</file>

<file path=ppt/ink/ink40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0.581"/>
    </inkml:context>
    <inkml:brush xml:id="br0">
      <inkml:brushProperty name="width" value="0.05" units="cm"/>
      <inkml:brushProperty name="height" value="0.05" units="cm"/>
    </inkml:brush>
  </inkml:definitions>
  <inkml:trace contextRef="#ctx0" brushRef="#br0">0 0 24575,'0'3'0,"0"7"0,0 1-8191</inkml:trace>
  <inkml:trace contextRef="#ctx0" brushRef="#br0" timeOffset="1">1957 276 24575,'3'0'0,"4"0"0,3 0 0,2 0 0,6 0 0,1 0 0,1 0 0,-3 0-8191</inkml:trace>
</inkml:ink>
</file>

<file path=ppt/ink/ink40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8:11.571"/>
    </inkml:context>
    <inkml:brush xml:id="br0">
      <inkml:brushProperty name="width" value="0.05" units="cm"/>
      <inkml:brushProperty name="height" value="0.05" units="cm"/>
    </inkml:brush>
  </inkml:definitions>
  <inkml:trace contextRef="#ctx0" brushRef="#br0">1 0 24575,'0'0'-8191</inkml:trace>
</inkml:ink>
</file>

<file path=ppt/ink/ink40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4.609"/>
    </inkml:context>
    <inkml:brush xml:id="br0">
      <inkml:brushProperty name="width" value="0.05" units="cm"/>
      <inkml:brushProperty name="height" value="0.05" units="cm"/>
    </inkml:brush>
  </inkml:definitions>
  <inkml:trace contextRef="#ctx0" brushRef="#br0">84 0 24575,'-1'1'0,"-1"-1"0,1 0 0,0 1 0,-1-1 0,1 1 0,0 0 0,-1-1 0,1 1 0,0 0 0,0 0 0,0 0 0,0 0 0,0 0 0,0 0 0,0 0 0,0 0 0,0 0 0,1 0 0,-1 0 0,-1 2 0,-11 26 0,6-5 0,4-13 0,-1-1 0,-7 16 0,7-17 4,1 0 0,0 0 0,0 0 0,0 1-1,1-1 1,1 1 0,-1 11 0,2 71-156,2-41-781,-1-38 878,0-1-1,1 1 1,0 0-1,6 18 1,22 50-1502,-14-39 1082,-5-16 475,0-1 0,2-1 0,16 26 0,55 63 0,-31-54-2062,8 10 1439,10 12-193,-26-30 245,-6-10 52,51 40 0,-26-23 770,86 75 991,-57-59-1242,-53-44 70,-20-15 94,32 30 1,-28-22-111,32 23-1,-31-27-39,34 36-1,-1-3 594,-45-41-86,-1-1-1,1 1 1,-2 1 0,0 0-1,19 28 1,-22-28-346,0 0 0,12 12 0,-13-16 164,0 1 0,0 0 0,-1 0 1,0 0-1,6 12 0,-6-3-319,0 0-1,-1 1 1,-1-1-1,0 1 1,-1 0-1,-2 0 1,0 38-1,-1-19-19,0-10 0,-6 53 0,4-72 0,0 1 0,0-1 0,-1 0 0,0 0 0,-1 0 0,0 0 0,0 0 0,-1-1 0,-8 11 0,-86 101 0,84-102-322,-28 28 1,24-28 35,-16 23 0,19-22 294,-33 29-1,32-32-43,-28 33 0,31-33 30,0-1-1,-22 19 1,6-6 30,14-12-24,-13 19 0,19-22 0,0-1 0,0 0 0,-1-1 0,-18 14 0,22-21 127,1 1-1,0 0 1,0 1 0,0-1 0,0 1-1,1 1 1,0-1 0,0 0 0,-7 15-1,5-11-126,-1 1 0,0-1 0,0-1 0,-1 0 0,0 0 0,-19 13 0,28-21 0,-36 35 0,36-36 0,0 0 0,0 0 0,0 1 0,0-1 0,0 0 0,0 0 0,0 0 0,-1 0 0,1 0 0,0 0 0,0 0 0,0 0 0,0 0 0,0 0 0,0 1 0,0-1 0,0 0 0,0 0 0,-1 0 0,1 0 0,0 0 0,0 0 0,0 0 0,0 0 0,0 0 0,0 0 0,0 0 0,-1 0 0,1 0 0,0 0 0,0 0 0,0 0 0,0 0 0,0 0 0,0 0 0,0 0 0,-1 0 0,1 0 0,0 0 0,0 0 0,0 0 0,0-1 0,0 1 0,0 0 0,0 0 0,0 0 0,-1 0 0,1 0 0,0 0 0,0 0 0,0 0 0,0 0 0,0 0 0,0-1 0,-2-9 0,4-12 0,-1 18-170,0 1-1,1 0 0,-1 0 1,0 1-1,1-1 0,0 0 1,2-3-1,6-6-6655</inkml:trace>
</inkml:ink>
</file>

<file path=ppt/ink/ink40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5.246"/>
    </inkml:context>
    <inkml:brush xml:id="br0">
      <inkml:brushProperty name="width" value="0.05" units="cm"/>
      <inkml:brushProperty name="height" value="0.05" units="cm"/>
    </inkml:brush>
  </inkml:definitions>
  <inkml:trace contextRef="#ctx0" brushRef="#br0">113 1 24575,'0'21'0,"0"0"0,2 0 0,1 0 0,7 27 0,-6-31 0,1 0 0,1-1 0,0 0 0,2 0 0,9 16 0,-1-4-132,-2 1 1,13 37-1,9 17-82,-25-63-231,19 26 1,-4-7 24,72 113-1731,-5-29 1660,-15-22-489,-57-75 892,40 39-1,-36-40 47,25 32-1,141 168-350,-69-83 1128,-103-119-771,-2 0-1,20 32 1,9 15 1316,-27-44-739,-2 1 0,-1 0 0,-1 1 0,-1 1 0,11 34 1,-3-10-145,-15-39-305,-1 0 0,0 1 0,-1 0 1,-1 0-1,0 0 0,2 30 0,-6 128-92,-1-71 0,1-97 0,0 1 0,-1-1 0,0 1 0,0-1 0,-1 0 0,1 1 0,-1-1 0,-3 5 0,-24 40 0,10-18 0,4-10-280,-1 1-1,-1-2 0,-31 32 1,17-20 105,20-22 175,-1 0 0,0 0 0,-1-2 0,-20 14 0,15-11-459,-26 24-1,-4 3-190,-2-1 1440,26-20-911,0-1 0,-30 17 0,10-9-366,1 1 1,-50 40 0,78-55 597,0-2 0,-33 16 0,30-17 31,-33 23-1,-203 131-141,229-148 425,-1-2 1,-35 12-1,17-8 153,26-9 52,-31 18 1,48-24-628,0-1-1,1 1 1,-1-1 0,0 1 0,0-1-1,1 0 1,-1 1 0,0-1-1,0 0 1,0 1 0,0-1 0,1 0-1,-1 0 1,0 0 0,0 0-1,0 0 1,0 0 0,0 0 0,-1 0-1,2 0 0,-1-1 1,1 1-1,0-1 0,-1 1 0,1 0 0,0-1 1,0 1-1,-1-1 0,1 1 0,0-1 0,0 1 0,0 0 1,0-1-1,0 1 0,-1-1 0,1 1 0,0-1 0,0 1 1,0-1-1,0 1 0,0-1 0,1 1 0,-1-1 1,0 0-1,1-3 7,0-1 1,0 0 0,1 1 0,0 0-1,3-7 1,2 0-10,1 0 0,17-18 0,-16 19 0,0-1 0,11-17 0,-1-2-1365,-11 19-5461</inkml:trace>
</inkml:ink>
</file>

<file path=ppt/ink/ink40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5.763"/>
    </inkml:context>
    <inkml:brush xml:id="br0">
      <inkml:brushProperty name="width" value="0.05" units="cm"/>
      <inkml:brushProperty name="height" value="0.05" units="cm"/>
    </inkml:brush>
  </inkml:definitions>
  <inkml:trace contextRef="#ctx0" brushRef="#br0">1330 0 24575,'0'17'0,"2"0"0,0 0 0,1 0 0,9 30 0,29 63 0,-25-72 0,19 69 0,-10-21-394,-4-18 121,-16-52 273,13 29 0,-12-33 0,0 1 0,-2-1 0,1 1 0,2 14 0,31 131 0,-35-151 0,12 74 0,-9-50 0,0 13-337,-3-25 11,0 1 1,1 0-1,1-1 1,8 22-1,-5-20 326,-2 0 0,-1 0 0,5 34 0,-8-44 0,13 101 0,2 0 0,-1 18 0,0 15 0,-11-99 0,-2 0 0,-4 62 0,-1-33 0,3-37 0,0-18 0,-1 0 0,0-1 0,-2 1 0,0 0 0,-8 30 0,5-35 0,0-1 0,-1 0 0,-1 0 0,0 0 0,-1-1 0,-17 23 0,0-2-40,9-13 914,-34 36-1,23-29-701,17-17-203,0 0 0,-1-1 0,0-1-1,-15 10 1,-5 2 31,14-10 0,-25 14 0,30-19-1,1 1 0,0 1 0,-13 11 0,15-12-42,0 0 0,0 0 0,-1-1 0,0 0 0,-13 6 0,-131 56-976,-24 10-39,129-63 1058,27-8 0,-36 14 0,20-5 0,-1-2 0,-1-1 0,-67 11 0,49-11 0,-64 10 0,80-17 0,15-2 0,-34 1 0,53-4 43,-1 0 0,1 1 1,-1 0-1,1 0 0,-14 6 0,13-5 40,0 1 0,0-2 1,-1 1-1,-18 1 0,12-3 441,5 1-231,0-2 0,0 1-1,0-2 1,1 1 0,-1-1 0,-16-4-1,25 4-351,1 0 0,0 1-1,-1-1 1,1 0-1,0 0 1,0 0 0,0 0-1,0 0 1,0 0 0,0 0-1,0 0 1,0-1 0,0 1-1,0 0 1,1-1-1,-1 1 1,0 0 0,1-1-1,-1 1 1,1-1 0,0 1-1,-1-3 1,-1-8-6767</inkml:trace>
</inkml:ink>
</file>

<file path=ppt/ink/ink40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6.214"/>
    </inkml:context>
    <inkml:brush xml:id="br0">
      <inkml:brushProperty name="width" value="0.05" units="cm"/>
      <inkml:brushProperty name="height" value="0.05" units="cm"/>
    </inkml:brush>
  </inkml:definitions>
  <inkml:trace contextRef="#ctx0" brushRef="#br0">1822 1 24575,'1'0'0,"0"1"0,0-1 0,0 1 0,0 0 0,0-1 0,0 1 0,0 0 0,0-1 0,0 1 0,0 0 0,-1 0 0,1 0 0,0 0 0,-1 0 0,1 0 0,0 0 0,-1 0 0,1 2 0,9 20 0,-7-9 0,9 29 0,11 86 0,-16-57 0,4 72 0,-11-62-231,-1 76-379,-1-143 605,-1 0 0,0 0-1,0 0 1,-2-1 0,0 1 0,0-1 0,-2 0-1,-8 15 1,4-4-233,10-21 239,-1 1-1,0-1 1,0 0-1,0 0 1,-1 1 0,1-1-1,-6 6 1,-13 12 266,-17 27 1,-1 0 26,24-34-345,-1 0 1,0-2-1,-1 0 0,-22 13 1,-10 8-214,15-12 232,0-1 0,-2-1-1,0-3 1,-44 16 0,-48 21 32,82-41 0,-91 15 0,65-15 0,-73 10 0,86-17 0,-114 7 0,150-13 0,12-1 0,0 1 0,0 0 0,0 0 0,0 1 0,0 1 0,0 0 0,-19 6 0,17-3-442,-1-1 0,0 0 1,0-1-1,-1 0 1,1-1-1,-1-1 1,-23-1-1,14-1-441,1-2 0,-1 0 0,-42-13 0,29 5 931,13 5 108,0-1 0,-39-19 0,37 12-182,12 8-620</inkml:trace>
</inkml:ink>
</file>

<file path=ppt/ink/ink40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6.804"/>
    </inkml:context>
    <inkml:brush xml:id="br0">
      <inkml:brushProperty name="width" value="0.05" units="cm"/>
      <inkml:brushProperty name="height" value="0.05" units="cm"/>
    </inkml:brush>
  </inkml:definitions>
  <inkml:trace contextRef="#ctx0" brushRef="#br0">19 600 24575,'-6'-18'0,"0"2"0,2-16 0,2 0 0,3-61 0,0 30 0,-1 56 0,1 1 0,0-1 0,0 0 0,0 0 0,1 1 0,0-1 0,0 1 0,1 0 0,6-11 0,-1 2 0,2 1 0,20-22 0,-23 29 0,0 0 0,1 1 0,0 0 0,1 1 0,14-8 0,-4 2 0,0 2 0,1 0 0,0 2 0,1 0 0,22-5 0,-35 10 0,4-1 0,-1 0 0,21-10 0,-12 5-85,0 1 0,1 1 0,-1 1 1,1 0-1,33-1 0,4-2-23,43-1-905,-20 2 273,38-2 325,-15 2-211,201 0 206,-192 8-663,-44-2 224,-14 0 835,94 10-1,-94-2 25,-1 2 0,0 3 0,67 24 0,6 4-247,4 1-693,-75-17 940,42 14 0,-64-25-478,48 25 0,2 1-117,101 54 595,-170-84 0,35 20-105,59 30-458,-51-29 393,55 38-1,25 14-254,-31-16 680,-56-33-171,16 8-306,58 39-364,-92-57 233,123 77 2928,-15-13-1573,-50-29-1423,80 45-2388,-95-59 2118,51 28 743,-94-55 110,135 61-1245,-72-39 1668,-52-20 487,57 16 0,-9-1-600,-66-23-474,1-1-1,28 7 1,162 31 2056,-159-36-1938,-29-7 39,51 17 1,-53-13 151,1-2 0,-1 0 1,2-2-1,28 2 0,14 0-307,59 3 0,-77-9 1031,62-3 2599,-114 2-3623,1 0 1,0 0-1,-1-1 1,1 1-1,-1 0 1,1-1-1,0 1 1,-1-1-1,1 0 1,-1 1-1,1-1 1,-1 0-1,0 0 1,1 0-1,-1 0 1,0 0-1,0 0 1,0-1-1,0 1 1,2-2-1,-2 1-4,0-1 0,0 1 0,0 0 0,0-1 0,-1 1 0,1-1 0,-1 1 0,1-1 0,-1 1 1,0-1-1,0 1 0,0-4 0,-1 2-6,1-1 1,-1 1-1,0 0 1,0 0-1,0 0 1,-1 0-1,1 0 1,-1 0-1,0 0 1,0 0 0,0 1-1,-1-1 1,1 1-1,-1 0 1,-6-6-1,-15-6-1362,13 9-5461</inkml:trace>
</inkml:ink>
</file>

<file path=ppt/ink/ink40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7.348"/>
    </inkml:context>
    <inkml:brush xml:id="br0">
      <inkml:brushProperty name="width" value="0.05" units="cm"/>
      <inkml:brushProperty name="height" value="0.05" units="cm"/>
    </inkml:brush>
  </inkml:definitions>
  <inkml:trace contextRef="#ctx0" brushRef="#br0">1 278 24575,'0'-8'0,"0"0"0,0 1 0,1-1 0,0 0 0,1 0 0,-1 0 0,2 0 0,-1 1 0,1-1 0,0 1 0,0 0 0,1 0 0,0 0 0,0 0 0,7-7 0,2 0 0,-1 1 0,2 1 0,0 1 0,29-19 0,-31 23 0,0 0 0,1 1 0,0 0 0,0 1 0,17-4 0,72-11 0,-91 18 0,36-3-251,-1 2 0,64 4 0,-33 0 78,-52 0 173,0 1 0,0 1 0,33 9 0,72 26 0,-99-28 0,-16-5 0,0 2 0,19 10 0,19 9 0,-1-7-503,-20-8-388,0 2 0,53 29 0,52 30-2128,-1-1 28,-111-56 2983,204 118-276,-143-80 323,-37-22-283,212 147 1779,-205-140-1355,23 18 142,0 0 506,-26-20-402,85 52-683,5 4-162,-70-45-14,4 4 467,84 57-643,-68-51 442,28 17-15,-104-64 567,-1 2-1,19 15 1,7 6-417,112 67-87,29 18 1501,-70-43-4637,-5-12 3345,-30-19-36,-3 10-54,-25-27 571,62 25-1,-105-49-487,-1 1-1,1 0 0,-1 0 0,11 10 0,-9-8 449,-1 0 1,13 7 0,34 14 5353,10 6-5190,-57-28-1780</inkml:trace>
</inkml:ink>
</file>

<file path=ppt/ink/ink40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8.046"/>
    </inkml:context>
    <inkml:brush xml:id="br0">
      <inkml:brushProperty name="width" value="0.05" units="cm"/>
      <inkml:brushProperty name="height" value="0.05" units="cm"/>
    </inkml:brush>
  </inkml:definitions>
  <inkml:trace contextRef="#ctx0" brushRef="#br0">0 1 24575,'3'0'0,"0"0"0,0 1 0,-1-1 0,1 1 0,0 0 0,0 0 0,-1 0 0,1 0 0,-1 0 0,5 4 0,25 19 0,-13-9 0,12 12 0,-22-19 0,0 0 0,14 8 0,20 8-264,54 21 0,19 10-123,-77-36-494,74 26 0,-71-30 545,64 33 1,-71-31-89,0-3 0,47 13 0,9 4-154,11 18 452,-5-2 87,-11-6 39,-21-9 0,-19-12-205,53 26-1222,224 111 3,-202-96 1532,-104-52-103,59 34-5,71 37 0,-96-52-7,50 36 0,6 5 162,-41-25-125,-17-12-32,2 4 163,17 9 75,63 40 554,-72-33-790,17 12 0,-65-55 0,0 1 0,-1 0 0,16 19 0,-16-16 0,1 0 0,17 13 0,-9-8 425,-1 1 0,0 1 0,-2 0 0,20 32 0,-24-35-348,34 57 1641,-36-60-1462,-1 1 1,-1 1-1,0-1 1,-1 1 0,-1 1-1,4 17 1,0 6 360,6 58 0,-12-53-617,-4 65 0,-1-48 0,0-46 0,0-1 0,-2 1 0,0-1 0,0 0 0,-2 1 0,0-2 0,-13 29 0,11-30 0,0-1 0,-11 13 0,11-16 0,0 0 0,1 1 0,1-1 0,-8 18 0,-30 87 0,38-100 0,1 0 0,-3 24 0,2-12 0,4-25 0,1 1 0,0-1 0,-1 1 0,1-1 0,0 1 0,0-1 0,0 1 0,0-1 0,0 1 0,0-1 0,0 1 0,1-1 0,-1 1 0,1-1 0,-1 1 0,1-1 0,-1 1 0,1-1 0,0 0 0,0 1 0,1 1 0,0-2 0,0 1 0,0-1 0,0 0 0,0 0 0,0 0 0,0 0 0,0 0 0,0-1 0,0 1 0,1-1 0,-1 1 0,0-1 0,1 0 0,2 0 0,2 0 0,0 0 0,0 0 0,0-1 0,0 0 0,0 0 0,0-1 0,-1 0 0,1 0 0,0 0 0,9-6 0,-6 2 0,-1 0 0,1-1 0,-1 0 0,0-1 0,12-13 0,-8 9 105,0 1-1,21-15 0,11-8-1782,-35 24-5148</inkml:trace>
</inkml:ink>
</file>

<file path=ppt/ink/ink40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9.311"/>
    </inkml:context>
    <inkml:brush xml:id="br0">
      <inkml:brushProperty name="width" value="0.05" units="cm"/>
      <inkml:brushProperty name="height" value="0.05" units="cm"/>
    </inkml:brush>
  </inkml:definitions>
  <inkml:trace contextRef="#ctx0" brushRef="#br0">1 1 24575,'2'0'0,"-1"0"0,1 1 0,0-1 0,0 0 0,-1 1 0,1 0 0,0-1 0,-1 1 0,1 0 0,-1 0 0,1 0 0,-1 0 0,1 0 0,-1 0 0,0 0 0,0 0 0,1 1 0,-1-1 0,0 1 0,0-1 0,0 1 0,0-1 0,0 1 0,0 1 0,2 4 0,0 0 0,-1 0 0,0 0 0,2 10 0,6 30-3,17 44 0,11 47-617,-34-119 648,1-1-1,10 22 1,2 11-1499,4 17 1019,17 69-1461,-27-79 1669,-6-22-213,3 1-1,15 44 0,-10-38 499,-2 1-1,9 67 0,0 3-2052,24 192 927,-41-280 1094,13 137 543,-8-77-823,-5-43 576,13 67-1,2-22-324,7 120 1,-10-69-287,2 46 179,-14-159 233,0-1-1,8 28 1,3 17-54,6 159-614,-13-140 562,2 57 0,-2-31 0,1-2 0,-8 226 356,1-325-358,0 0-1,2 0 0,-1 0 1,7 19-1,-4-16 51,0 0 1,1 22-1,-4 145 502,-3-95-442,1 439 7484,0-527-7588,-2 31 332,-4-18-701,5-13 320,1-1 1,0 0-1,0 1 0,-1-1 1,1 0-1,0 0 0,-1 1 1,1-1-1,0 0 0,-1 0 1,1 0-1,0 1 0,-1-1 1,1 0-1,-1 0 0,1 0 1,0 0-1,-1 0 0,1 0 1,-1 0-1,1 0 0,0 0 1,-1 0-1,1 0 0,-1 0 1,1 0-1,0 0 0,-1 0 1,0-1-1</inkml:trace>
</inkml:ink>
</file>

<file path=ppt/ink/ink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0:45.508"/>
    </inkml:context>
    <inkml:brush xml:id="br0">
      <inkml:brushProperty name="width" value="0.05" units="cm"/>
      <inkml:brushProperty name="height" value="0.05" units="cm"/>
    </inkml:brush>
  </inkml:definitions>
  <inkml:trace contextRef="#ctx0" brushRef="#br0">1393 7672 24575,'-52'1'0,"-57"-2"0,37-14 0,-21-2 0,16 3 0,66 12-52,0-1-1,1 0 1,-17-7-1,7 3-867,-53-19-4202,-95-35 4402,157 55 2289,0 0 1,-19-13 0,3 1 411,-25-11-1881,-23-15 82,62 34-182,1-1 0,0 0 0,0 0 0,1-1 0,-13-20 0,-22-22 0,37 43 0,0-1 0,1 0 0,0-1 0,1 0 0,0 0 0,-6-21 0,3 12 0,-5-16 0,2 7 0,-18-31 0,16 31 0,2-1 0,0 0 0,-10-46 0,-18-101 0,35 145 0,2 12 0,-2-32 0,5 45 0,-1 1 0,1-1 0,-1 0 0,-1 1 0,-4-11 0,3 8 0,1 0 0,-4-15 0,-13-139 0,13 118 0,4 31 0,-2-31 0,-4-43 0,0-6 0,10-308 0,0 384 0,1 0 0,1 0 0,1 0 0,0 0 0,13-31 0,3 3 0,-11 27 0,11-35 0,40-145 0,-56 190 0,-1 1 0,1 0 0,1-1 0,0 1 0,1 1 0,0-1 0,0 1 0,1 0 0,7-8 0,-6 7 0,0-1 0,-2 0 0,1 0 0,6-17 0,12-19 0,-21 40 0,1-3 0,2 1 0,-1-1 0,1 1 0,1 0 0,9-9 0,87-64 0,-52 49 0,-32 20 0,0 0 0,1 1 0,37-15 0,-42 20 0,72-33 0,-35 15 0,-38 17 0,0 0 0,0 2 0,16-6 0,21-3 0,120-27 0,-78 25 0,-82 14 0,20-9 0,12-3 0,-9 7 0,59-4 0,-35 5 0,31-1 0,-52 8-293,73-10-1,-63 5 57,0 1 1,71 5-1,-40 0 82,565-1-1154,-624 1 1258,39 7-1,-37-4 42,28 1-1,-12-4 11,-5-1 0,58 8 0,-48-3 0,0-1 0,75-5 0,-43-1 0,568 2 0,-624 0 0,34-8 0,5 1 0,22-3 0,-38 3 0,84-16-100,-3 1 72,-107 18 28,-1 0 0,1 0 0,19-9 0,12-4 0,136-32 1253,-58 13-702,-105 30-533,-1 0-239,0 0 0,-1-2 0,34-17 0,-36 16 368,1 1 1,20-7-1,-2 1 2,53-25-149,-78 35 0,0-1 0,0-1 0,-1 0 0,0 0 0,14-14 0,16-10 0,-27 23 4,7-6 34,0 0 0,-1-1-1,22-21 1,-24 20 242,25-19 0,-29 26-152,0-2 0,0 0 0,-1 0 1,-1-1-1,14-18 0,-15 19-128,-1 0 0,2 0 0,-1 1 0,1 0 0,16-10 0,19-17 0,4-12 0,64-55 0,-91 82 0,-1-1 0,-1 0 0,-1-2 0,23-36 0,-32 47 0,1 0 0,14-14 0,2-1 0,-18 16 0,0 0 0,-1-1 0,0 0 0,-1 0 0,9-23 0,-8 19 0,1 1 0,18-25 0,-16 26 0,-1 0 0,14-31 0,3-23 0,17-38 0,-22 62-410,24-72 0,-38 91 253,-1 2-394,1 0-1,1 1 0,23-43 0,-24 50 783,0-1-1,0 0 0,-2 0 0,6-25 1,3-6 792,0-2-434,-8 27-379,17-42 0,-12 39-210,0 0 0,-2 0 0,-1-1 0,10-54 0,-4 11 0,-10 47 0,0 0 0,2-44 0,-5 48 0,4-27 0,-2 26 0,0-24 0,-5 1 0,1 29 0,-1 1 0,2-1 0,0 0 0,0 0 0,4-15 0,0 8 0,-2-1 0,0 0 0,-1 1 0,-3-44 0,0 26 0,1 32 0,1 1 0,0-1 0,1 1 0,-1-1 0,1 1 0,0 0 0,4-8 0,-2 6 0,-1 1 0,-1-1 0,0 1 0,3-15 0,8-75 0,-9 73 0,0-1 0,2 1 0,16-48 0,-4 23 0,-15 36 0,1 1 0,0 0 0,1 1 0,1-1 0,0 1 0,7-11 0,9-9 0,32-64 0,-22 37 0,-26 47 0,1 1 0,1 1 0,0-1 0,13-11 0,3-4 0,4-8 0,-19 21 0,1 1 0,-1 1 0,21-18 0,6 1 0,42-42 0,-65 59 0,0 0 0,1 0 0,-1 1 0,30-13 0,2-2 0,9-12 0,-39 24 0,1 1 0,1 1 0,0 1 0,23-10 0,-11 7 0,51-29 0,-56 27 0,1 1 0,51-19 0,-19 16 0,28-8 0,-61 16 0,36-5 0,-42 9 0,11 0 0,-18 2 0,0 0 0,-1 0 0,20-7 0,-7 1 0,1 1 0,0 1 0,39-6 0,-5 8 0,-39 3 0,36-6 0,-24 3 0,0 1 0,1 1 0,44 4 0,-15-1 0,753-1-1846,-794 1 1570,35 6 0,-32-3 33,24 0 0,-26-3 337,-11-2 55,1 2 0,-1-1 0,1 1 0,-1 1 0,1 0 0,17 5 0,-13-2-51,1 0 0,-1-2 1,1 0-1,0-1 1,21 1-1,-23-2-81,30 6-58,6 0 1032,83 4-809,-82-5-174,-4 1-8,16 1 0,-50-7 0,-1 1 0,13 3 0,18 2 0,13 2 0,16 0 0,-53-7 0,0 1 0,0 0 0,-1 2 0,29 10 0,-24-7 0,57 12 0,-62-17 0,70 15 0,95 23 0,-167-36 0,0-2 0,-1 2 0,1 0 0,-1 0 0,19 11 0,-20-9 0,0 0 0,1-1 0,17 4 0,-14-4 0,23 9 0,17 7 0,-45-18 0,-1 0 0,1 1 0,-1 0 0,0 1 0,20 13 0,-9-3 0,45 24 0,-47-30 0,-2 2 0,1 0 0,30 26 0,-36-24 0,-1 1 0,13 18 0,-13-15 0,20 20 0,-18-21-219,0 2-1,-1 0 1,-1 1-1,-1 0 1,14 34 0,24 38 239,-31-59 292,-2 1 0,-1 1 0,13 44 0,-21-58-264,-1-3-48,1-1 0,12 18 0,-12-21 0,0 1 0,0 0 0,7 22 0,3 20 0,16 58 0,4 1 0,-24-81 0,14 63 0,-5 13 0,-7-1 0,-9-60 0,-3-20 0,1 39 0,-4-40 0,7 48 0,-2-24-155,-3 0 0,-4 59 0,0-32 52,1-65 103,0 26 0,-1 1 0,-8 43 0,4-58 11,-40 186 452,36-186-431,-2 0 0,-17 31 1,-4 10-36,22-43 3,3-6 0,-1-1 0,0 1 0,-2-1 0,0 0 0,-18 22 0,-18 23 0,33-44 0,-1 0 0,-1-1 0,-23 23 0,29-33 0,-9 9 0,0-1 0,-1-1 0,-1-1 0,-31 17 0,34-21 0,-30 20 0,33-20 0,0 0 0,-1-2 0,-19 10 0,-28 13 0,46-22 0,0-1 0,0 0 0,-31 9 0,39-14 0,0 0 0,0 1 0,0-1 0,1 2 0,-11 6 0,10-5 0,-1-1 0,-1 1 0,-10 3 0,-21 6 0,-84 18 0,67-19 0,-13 1 0,60-12 0,0-1 0,0 2 0,-15 5 0,-22 7 0,44-15 0,-160 32 0,54-16-90,72-10-164,25-4 156,-25 2 1,-34 4 97,16 0 0,-39 5-892,83-13 962,0 2 1,1-1-1,-20 8 1,19-6-35,0 0 0,0-1 1,-16 2-1,-17-2 164,27-3 118,-30 5 1,17-1-262,1-1-1,-45-1 1,-6-1-60,17 7 3,37-4 0,-31 0 0,-664-3-405,320-2 810,389 0-405,0 0 0,-20-5 0,-17-2 0,-3 9 0,34-1 0,1 0 0,-21-2 0,34 1 0,-1-1 0,1 0 0,0 0 0,0 0 0,-7-4 0,6 3 0,1 1 0,-1-1 0,0 1 0,-7-2 0,0 2 0,0 1 0,-18 0 0,19 1 0,0-1 0,0 0 0,-15-3 0,-3-1 0,0 1 0,0 2 0,0 1 0,-36 3 0,4-1 0,-842-1 0,898 1 0,-1-1 0,1 1 0,0 1 0,0-1 0,0 1 0,0 0 0,-8 4 0,7-2 0,0-1 0,0-1 0,0 0 0,-15 3 0,-59 7 0,62-9 0,-27 2 0,26-3 0,-24 4 0,29-4 0,1 0 0,-21 0 0,22-2 0,0 0 0,-1 2 0,-15 2 0,-44 9 0,47-9 0,-28 6 0,16 0 0,6-2 0,-47 18 0,-13 8 0,64-25 0,-23 6 0,-30 11 0,44-13 0,28-11 0,0 1 0,0 1 0,1-1 0,-1 1 0,0 1 0,-13 9 0,9-4 0,-1 0 0,0-1 0,0 0 0,-1-1 0,-20 8 0,-32 16 0,20-8 0,36-18 0,-1 0 0,-14 12 0,16-10 0,-1-1 0,-17 10 0,-6-2 0,12-6 0,0 0 0,1 2 0,0 1 0,1 1 0,-25 20 0,26-18 0,0-1 0,-1-1 0,0 0 0,-23 9 0,16-7 0,19-10 0,-1 0 0,-12 13 0,13-12 0,1 0 0,-17 10 0,-92 36 0,44-21 0,-30 24 0,72-43 0,-38 11 0,7-4 0,37-12 0,-40 7 0,39-9 0,-31 9 0,10 6 0,30-13 0,-19 7 0,-79 14 0,75-20 0,-73 9 0,82-13 0,-2-1 0,1-1 0,-47-4 0,17 1 0,-453 1 0,499 0 0,1 1 0,0 1 0,0 0 0,0 0 0,-20 8 0,28-7 0,-1 1 0,0 0 0,1 1 0,0-1 0,0 1 0,1 0 0,-1 1 0,-5 7 0,-6 5 0,10-10 0,1 0 0,0 1 0,0-1 0,1 1 0,0 1 0,1-1 0,0 0 0,-5 20 0,4-15 0,1-1 0,-2 0 0,-13 23 0,12-23 0,-1 0 0,2 1 0,0 0 0,0 0 0,2 0 0,-5 21 0,-9 91 0,16-111 0,-5 27-40,4-27-296,-2 23-1,4-21 332,-6 21-1,4-22 71,-2 23 0,4 257 523,2-150-582,-1 885-6,-1-1016 0,0 0 0,-2 0 0,-7 28 0,-1 0 0,8-30 0,-2 0 0,1-1 0,-1 1 0,-12 19 0,7-14 0,-7 20 0,-16 35 0,11-26 0,15-35 0,1-1 0,-1 1 0,-13 14 0,12-16 0,0 1 0,0 0 0,-9 21 0,6-9 0,-2 0 0,0 0 0,-31 40 0,-61 52 0,88-98 0,4-3 0,0-2 0,-21 17 0,18-20 0,1 1 0,-1-2 0,-1 0 0,0-1 0,-32 9 0,32-11 0,6-1 0,-1-1 0,1-1 0,-1 1 0,-12-1 0,-143-1 0,78-2 0,77 1 0,-1-2 0,1 1 0,-1-1 0,1-1 0,-22-7 0,13 2 0,1-1 0,-28-17 0,36 17 0,0 1 0,-14-14 0,14 11 0,-21-14 0,13 13 0,1-1 0,1 0 0,-29-29 0,-22-20 0,47 43 0,-38-40 0,44 43 0,0 1 0,-2 0 0,0 1 0,-26-15 0,22 15 0,5 4 0,1-2 0,-20-16 0,27 21 0,-1 0 0,1 1 0,-1 0 0,0 0 0,-1 1 0,1 1 0,-15-5 0,18 6 0,-5-2-1365,2-1-5461</inkml:trace>
</inkml:ink>
</file>

<file path=ppt/ink/ink41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39.698"/>
    </inkml:context>
    <inkml:brush xml:id="br0">
      <inkml:brushProperty name="width" value="0.05" units="cm"/>
      <inkml:brushProperty name="height" value="0.05" units="cm"/>
    </inkml:brush>
  </inkml:definitions>
  <inkml:trace contextRef="#ctx0" brushRef="#br0">1 436 24575,'0'226'0,"0"-221"0,1 0 0,-1 0 0,1 0 0,1 0 0,-1 0 0,1 0 0,3 7 0,20 33 0,-13-24 0,-10-17 0,0 1 0,1-1 0,-1 0 0,1 0 0,0 0 0,0 0 0,1-1 0,-1 1 0,1-1 0,0 0 0,0 0 0,0 0 0,0-1 0,0 1 0,1-1 0,-1 0 0,1 0 0,-1-1 0,1 1 0,0-1 0,-1 0 0,1 0 0,0-1 0,0 1 0,5-1 0,7 0 0,0 0 0,0 0 0,0-2 0,20-4 0,-31 5 0,0-1 0,0 0 0,-1 0 0,1 0 0,-1-1 0,1 0 0,-1 0 0,0 0 0,0 0 0,0-1 0,-1 0 0,1 0 0,-1 0 0,0-1 0,5-7 0,0 0-85,1 0 1,1 0-1,0 1 0,16-13 0,-15 14-2,0 0 1,-1-1-1,-1 0 0,14-19 0,35-51 96,-36 51-32,37-62 0,-17 17-179,-22 40-108,23-54 0,-27 51 624,0-3 388,19-65-1,-30 74-2066,-5 18-5461</inkml:trace>
</inkml:ink>
</file>

<file path=ppt/ink/ink41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1.062"/>
    </inkml:context>
    <inkml:brush xml:id="br0">
      <inkml:brushProperty name="width" value="0.05" units="cm"/>
      <inkml:brushProperty name="height" value="0.05" units="cm"/>
    </inkml:brush>
  </inkml:definitions>
  <inkml:trace contextRef="#ctx0" brushRef="#br0">39 261 24575,'-12'3'0,"-3"1"0,15-4 0,-1 0 0,1 0 0,-1 0 0,1 0 0,-1 0 0,1-1 0,-1 1 0,1 0 0,-1 0 0,1 0 0,-1-1 0,1 1 0,-1 0 0,1-1 0,0 1 0,-1 0 0,1-1 0,-1 1 0,1-1 0,0 1 0,0 0 0,-1-1 0,1 1 0,0-1 0,0 1 0,-1-1 0,1 0 0,0 0 0,0-1 0,-1 1 0,1 0 0,0 0 0,0 0 0,1-1 0,-1 1 0,0 0 0,0 0 0,1 0 0,-1-1 0,0 1 0,1 0 0,-1 0 0,1 0 0,0 0 0,1-2 0,16-20 0,-10 12 0,-3 5 0,0-1 0,0 1 0,1 0 0,-1 0 0,1 1 0,1 0 0,11-8 0,-12 10 0,-1 1 0,0-1 0,1 1 0,-1 0 0,1 1 0,0 0 0,0-1 0,-1 2 0,1-1 0,0 1 0,9 0 0,-14 0 0,0 0 0,1 0 0,-1 0 0,0 0 0,1 1 0,-1-1 0,0 0 0,0 1 0,1-1 0,-1 1 0,0-1 0,0 1 0,0-1 0,1 1 0,-1 0 0,0 0 0,0 0 0,0-1 0,0 1 0,-1 0 0,1 0 0,0 0 0,0 0 0,0 1 0,-1-1 0,1 0 0,-1 0 0,1 0 0,-1 1 0,1-1 0,-1 0 0,0 0 0,1 1 0,-1-1 0,0 0 0,0 1 0,0-1 0,0 0 0,-1 3 0,1 0 0,-1 0 0,0-1 0,0 1 0,0 0 0,0 0 0,-1-1 0,1 1 0,-1-1 0,0 1 0,0-1 0,0 0 0,-5 5 0,1-2 0,0-1 0,0 0 0,0 0 0,-9 4 0,13-7 0,0-1 0,-1 0 0,0 1 0,1-1 0,-1 0 0,1 0 0,-1-1 0,0 1 0,0-1 0,1 1 0,-1-1 0,0 0 0,0 0 0,-5 0 0,6-1 0,1 1 0,0-1 0,0 0 0,0 1 0,0-1 0,0 0 0,0 0 0,0 0 0,0 1 0,0-1 0,0 0 0,0 0 0,0-1 0,1 1 0,-1 0 0,0 0 0,1 0 0,-1 0 0,1 0 0,-1-1 0,1 1 0,0 0 0,-1-3 0,0-3 0,0-1 0,1 1 0,0-8 0,0 9 0,0 0 0,0 1 0,1 0 0,-1 0 0,1 0 0,0 0 0,1 0 0,-1 0 0,3-5 0,-3 7 0,1 0 0,0 0 0,-1 1 0,1-1 0,0 0 0,1 1 0,-1 0 0,0-1 0,1 1 0,-1 0 0,1 0 0,0 0 0,5-2 0,2 0 0,1 0 0,-1 0 0,1 1 0,1 1 0,-1-1 0,0 2 0,0 0 0,1 0 0,-1 1 0,20 2 0,-29-1 0,0-1 0,1 0 0,-1 0 0,0 1 0,0 0 0,0-1 0,0 1 0,0 0 0,0 0 0,-1 0 0,1 0 0,0 0 0,0 0 0,-1 1 0,1-1 0,0 1 0,1 2 0,-2-3 0,0 0 0,-1 0 0,1 1 0,-1-1 0,1 0 0,-1 0 0,0 1 0,1-1 0,-1 0 0,0 1 0,0-1 0,0 0 0,0 1 0,0-1 0,0 0 0,0 1 0,0-1 0,-1 0 0,1 1 0,-1-1 0,1 0 0,-1 0 0,1 1 0,-1-1 0,0 0 0,1 0 0,-1 0 0,-1 2 0,-2 2 0,-3 5 0,-1-1 0,0 1 0,-11 8 0,16-15 0,-1 0 0,1-1 0,-1 0 0,1 0 0,-1 0 0,0 0 0,0-1 0,1 1 0,-1-1 0,0 0 0,0 0 0,-1 0 0,-5 0 0,-1-1 0,-1 1 0,1-2 0,0 0 0,0 0 0,-21-5 0,29 5 0,0 0 0,0 0 0,0 0 0,0-1 0,0 0 0,0 1 0,0-1 0,0 0 0,1 0 0,-1 0 0,1-1 0,-1 1 0,1-1 0,0 1 0,0-1 0,0 0 0,0 1 0,1-1 0,-1 0 0,1 0 0,0-1 0,-1 1 0,1 0 0,0-5 0,-1 1 0,1 0 0,0-1 0,1 1 0,0 0 0,0-1 0,0 1 0,1 0 0,2-10 0,-2 13 0,0 1 0,0 0 0,1-1 0,-1 1 0,1 0 0,0 0 0,0 0 0,0 0 0,0 0 0,0 0 0,1 1 0,0-1 0,-1 1 0,1 0 0,0-1 0,0 1 0,0 0 0,6-2 0,-2 1 0,1 0 0,0 1 0,0 0 0,-1 0 0,1 1 0,11-1 0,52 3 0,-37 0 0,-29-1 0,1 0 0,-1 0 0,0 1 0,0 0 0,0 0 0,0 0 0,0 0 0,0 1 0,7 3 0,-10-3 0,1-1 0,-1 1 0,0 0 0,0-1 0,0 1 0,0 0 0,0 1 0,-1-1 0,1 0 0,-1 0 0,1 1 0,-1-1 0,0 0 0,0 1 0,0 0 0,0-1 0,0 1 0,-1 0 0,2 3 0,-1 1 0,-1-1 0,1 0 0,-1 0 0,0 1 0,-1-1 0,1 0 0,-1 1 0,0-1 0,-1 0 0,0 0 0,0 0 0,-4 9 0,4-11 0,-1 0 0,1 0 0,-1 0 0,0 0 0,-1 0 0,1-1 0,-1 1 0,1-1 0,-1 0 0,0 0 0,0-1 0,-1 1 0,1-1 0,0 0 0,-1 0 0,-7 3 0,-3-2-1365,2-1-5461</inkml:trace>
</inkml:ink>
</file>

<file path=ppt/ink/ink41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2.098"/>
    </inkml:context>
    <inkml:brush xml:id="br0">
      <inkml:brushProperty name="width" value="0.05" units="cm"/>
      <inkml:brushProperty name="height" value="0.05" units="cm"/>
    </inkml:brush>
  </inkml:definitions>
  <inkml:trace contextRef="#ctx0" brushRef="#br0">293 128 24575,'0'18'0,"1"17"0,1-28 0,2-11 0,1-13 0,-4 14 0,0-1 0,0 0 0,0 1 0,0 0 0,1-1 0,-1 1 0,1 0 0,2-4 0,-3 5 0,0 1 0,0 0 0,0 0 0,0 0 0,0-1 0,0 1 0,1 0 0,-1 1 0,0-1 0,0 0 0,1 0 0,-1 0 0,0 1 0,1-1 0,-1 1 0,1-1 0,-1 1 0,1 0 0,-1-1 0,1 1 0,-1 0 0,3 0 0,-4 0 0,1 0 0,-1 0 0,1 1 0,-1-1 0,1 0 0,0 0 0,-1 0 0,1 0 0,-1 1 0,0-1 0,1 0 0,-1 1 0,1-1 0,-1 0 0,1 1 0,-1-1 0,0 1 0,1-1 0,-1 0 0,0 1 0,1-1 0,-1 1 0,0-1 0,0 1 0,1-1 0,-1 1 0,0-1 0,0 1 0,0-1 0,0 1 0,0-1 0,0 1 0,0 0 0,0-1 0,0 1 0,0-1 0,0 1 0,0-1 0,0 1 0,0-1 0,0 1 0,-1-1 0,1 1 0,0 0 0,-2 3 0,1-1 0,0 1 0,-1-1 0,-3 7 0,2-5 0,-1-1 0,1 0 0,-1 0 0,1-1 0,-1 1 0,0 0 0,0-1 0,-1 0 0,1 0 0,-1-1 0,1 1 0,-1-1 0,0 0 0,-5 2 0,6-3 0,0 0 0,0-1 0,0 1 0,0-1 0,0 0 0,0 0 0,0 0 0,0 0 0,0-1 0,0 1 0,0-1 0,0 0 0,0 0 0,0-1 0,1 1 0,-1-1 0,0 0 0,1 0 0,-4-3 0,2 2 0,0-2 0,0 1 0,0 0 0,1-1 0,-1 0 0,1 0 0,1-1 0,-1 1 0,-5-11 0,7 12 0,1 0 0,-1 0 0,1 0 0,0 0 0,0 0 0,1-1 0,-1 1 0,1 0 0,0 0 0,0-1 0,0 1 0,0 0 0,1 0 0,0 0 0,0 0 0,2-6 0,-2 7 0,1 0 0,0 0 0,0 0 0,0 1 0,0-1 0,0 0 0,0 1 0,1 0 0,-1-1 0,1 1 0,0 0 0,0 0 0,0 0 0,0 1 0,4-3 0,4 0 0,0 0 0,0 0 0,14-2 0,-23 6 0,-1-1 0,0 1 0,1 0 0,-1-1 0,1 1 0,-1 0 0,0 0 0,1 0 0,-1 0 0,1 1 0,-1-1 0,0 0 0,1 1 0,-1-1 0,0 1 0,1-1 0,-1 1 0,0-1 0,0 1 0,1 0 0,1 1 0,-2 0 0,1 0 0,-1 0 0,0 0 0,0 0 0,0 0 0,0 0 0,0 0 0,0 1 0,-1-1 0,1 0 0,-1 0 0,1 5 0,1 6 0,-1 0 0,-1 1 0,0-1 0,0 1 0,-2-1 0,1 0 0,-7 22 0,6-30 0,1 0 0,-1 0 0,0-1 0,0 1 0,0 0 0,-1-1 0,1 0 0,-1 0 0,0 0 0,-1 0 0,1 0 0,-1 0 0,1-1 0,-1 0 0,0 0 0,0 0 0,-1 0 0,1-1 0,-1 1 0,1-1 0,-1 0 0,0 0 0,-5 1 0,-1-1 0,1-1 0,0 1 0,-1-2 0,1 0 0,-1 0 0,1 0 0,-1-2 0,1 1 0,-18-6 0,24 6 0,-1 0 0,1-1 0,0 0 0,0 0 0,0 0 0,0 0 0,0-1 0,1 1 0,-1-1 0,1 0 0,0 0 0,0 0 0,0-1 0,0 1 0,0-1 0,1 0 0,-1 1 0,1-1 0,0 0 0,0 0 0,1 0 0,-1-1 0,1 1 0,-2-9 0,3 8 14,-1 0-1,1-1 0,0 1 0,0 0 1,0-1-1,1 1 0,0 0 1,2-10-1,-2 12-87,0 1-1,1-1 1,-1 1 0,0 0 0,1-1-1,-1 1 1,1 0 0,0 0 0,-1 0-1,1 0 1,0 0 0,0 1 0,0-1-1,1 0 1,-1 1 0,0 0 0,1-1-1,-1 1 1,4-1 0,7-2-6752</inkml:trace>
</inkml:ink>
</file>

<file path=ppt/ink/ink41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3.035"/>
    </inkml:context>
    <inkml:brush xml:id="br0">
      <inkml:brushProperty name="width" value="0.05" units="cm"/>
      <inkml:brushProperty name="height" value="0.05" units="cm"/>
    </inkml:brush>
  </inkml:definitions>
  <inkml:trace contextRef="#ctx0" brushRef="#br0">147 147 24575,'0'1'0,"0"-1"0,0 1 0,-1 0 0,1-1 0,0 1 0,0-1 0,-1 1 0,1-1 0,0 1 0,-1-1 0,1 1 0,-1-1 0,1 1 0,-1-1 0,1 0 0,-1 1 0,1-1 0,-1 0 0,1 1 0,-1-1 0,1 0 0,-1 1 0,1-1 0,-1 0 0,0 0 0,1 0 0,-1 0 0,1 0 0,-1 0 0,0 0 0,-20 0 0,20 0 0,0 0 0,0 0 0,0 0 0,0-1 0,0 1 0,0 0 0,0-1 0,0 1 0,0-1 0,0 1 0,1-1 0,-1 1 0,0-1 0,0 0 0,1 1 0,-1-1 0,0 0 0,0 0 0,1 1 0,-2-3 0,2 2 0,0 1 0,0-1 0,0 0 0,0 0 0,0 0 0,0 0 0,0 0 0,0 0 0,0 0 0,0 0 0,0 1 0,1-1 0,-1 0 0,0 0 0,1 0 0,-1 0 0,1 1 0,0-2 0,2-2 0,0 0 0,0 1 0,0-1 0,0 1 0,1 0 0,-1 0 0,7-4 0,16-11 0,18-11 0,-40 27 0,0 0 0,1 0 0,-1 0 0,0 1 0,1-1 0,-1 1 0,1 0 0,7 0 0,-11 1 0,0 0 0,1 0 0,-1 0 0,0 0 0,0 0 0,0 0 0,0 1 0,0-1 0,0 1 0,0-1 0,0 1 0,0-1 0,0 1 0,0-1 0,0 1 0,0 0 0,0 0 0,0-1 0,0 1 0,-1 0 0,2 1 0,-1 1 0,1-1 0,-1 0 0,0 1 0,0-1 0,0 1 0,0-1 0,-1 1 0,1-1 0,0 5 0,-1-4 0,0 0 0,1 1 0,-1-1 0,0 0 0,-1 1 0,1-1 0,-1 0 0,1 0 0,-1 1 0,0-1 0,0 0 0,-1 0 0,1 0 0,0 0 0,-5 5 0,2-4 0,0-1 0,-1 0 0,0 0 0,0 0 0,1 0 0,-2-1 0,1 0 0,0 0 0,0-1 0,-1 1 0,1-1 0,-10 1 0,-3-1 0,0 0 0,-29-3 0,40 1 0,-1 0 0,1 0 0,0-1 0,0 0 0,0 0 0,0-1 0,-9-4 0,13 6 0,1-1 0,-1 0 0,0 1 0,1-1 0,-1 0 0,1-1 0,0 1 0,-1 0 0,1-1 0,0 1 0,1-1 0,-1 0 0,0 1 0,1-1 0,-1 0 0,1 0 0,0 0 0,0 0 0,-1-4 0,1 2 0,1-1 0,-1 1 0,1 0 0,0-1 0,0 1 0,1 0 0,-1 0 0,1-1 0,3-7 0,-4 11 0,1 0 0,0 0 0,0 1 0,0-1 0,0 0 0,0 0 0,1 1 0,-1-1 0,0 1 0,1-1 0,-1 1 0,1 0 0,-1-1 0,1 1 0,0 0 0,0 0 0,-1 0 0,1 0 0,0 0 0,0 1 0,0-1 0,0 1 0,0-1 0,0 1 0,0-1 0,0 1 0,3 0 0,-2 0 0,1 0 0,-1 0 0,0 1 0,0-1 0,1 1 0,-1 0 0,0 0 0,0 0 0,0 0 0,4 3 0,-6-4 0,0 0 0,-1 1 0,1 0 0,0-1 0,-1 1 0,1-1 0,-1 1 0,1 0 0,0-1 0,-1 1 0,0 0 0,1 0 0,-1-1 0,1 1 0,-1 0 0,0 0 0,0 0 0,1-1 0,-1 1 0,0 0 0,0 0 0,0 0 0,0 0 0,0 0 0,0-1 0,0 1 0,0 0 0,-1 0 0,1 0 0,0 0 0,0-1 0,-1 1 0,1 0 0,0 0 0,-1 0 0,1-1 0,-1 1 0,1 0 0,-1-1 0,1 1 0,-1 0 0,-1 0 0,0 2-5,-1-1 0,1 0 0,-1 0 0,0 0-1,0 0 1,0 0 0,0 0 0,-1-1 0,1 1 0,0-1 0,-1 0-1,1 0 1,-1 0 0,-4 0 0,-10 3-1283,6 0-5538</inkml:trace>
</inkml:ink>
</file>

<file path=ppt/ink/ink41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3.889"/>
    </inkml:context>
    <inkml:brush xml:id="br0">
      <inkml:brushProperty name="width" value="0.05" units="cm"/>
      <inkml:brushProperty name="height" value="0.05" units="cm"/>
    </inkml:brush>
  </inkml:definitions>
  <inkml:trace contextRef="#ctx0" brushRef="#br0">1 275 24575,'-1'-13'0,"2"0"0,0 0 0,0 0 0,4-16 0,-4 25 0,0 0 0,1 1 0,-1-1 0,1 1 0,-1-1 0,1 1 0,0 0 0,0 0 0,1 0 0,-1 0 0,1 0 0,-1 0 0,1 1 0,0-1 0,0 1 0,0 0 0,0 0 0,1 0 0,4-2 0,15-6 0,33-10 0,-46 18 0,0 0 0,0 0 0,0 1 0,1 0 0,-1 0 0,12 2 0,-20-1 0,0 0 0,-1 1 0,1-1 0,0 0 0,0 1 0,0 0 0,0-1 0,-1 1 0,1 0 0,0 0 0,0 0 0,-1 0 0,1 0 0,-1 0 0,1 1 0,-1-1 0,0 0 0,1 1 0,-1-1 0,0 1 0,0 0 0,0-1 0,0 1 0,0 0 0,0 0 0,-1-1 0,1 1 0,-1 0 0,1 0 0,0 2 0,0 7 0,0-1 0,-1 1 0,0-1 0,-2 17 0,1-7 0,0-11 0,1 0 0,-1 0 0,-1-1 0,-3 13 0,4-16 0,-1-1 0,0 1 0,0-1 0,-1 0 0,1 0 0,-1 0 0,0 0 0,0-1 0,-6 7 0,5-7 0,0 0 0,0 0 0,0 0 0,-1 0 0,1-1 0,-1 0 0,0 1 0,1-2 0,-1 1 0,0 0 0,-10 1 0,3-2 0,0 0 0,0-1 0,-23-2 0,33 1 0,0 1 0,1 0 0,-1-1 0,0 0 0,0 1 0,0-1 0,0 0 0,0 0 0,1 0 0,-1 0 0,0 0 0,1 0 0,-1 0 0,1-1 0,-1 1 0,1-1 0,-1 1 0,1-1 0,0 1 0,0-1 0,0 0 0,0 0 0,0 0 0,0 1 0,1-1 0,-1 0 0,1 0 0,-1 0 0,0-4 0,0-6 0,0 0 0,1 0 0,0 1 0,2-14 0,-1 6 0,-1 18 0,0-11 0,1-1 0,0 1 0,4-13 0,-4 21 0,0 0 0,1-1 0,0 1 0,0 0 0,0 0 0,0 0 0,0 1 0,1-1 0,0 0 0,0 1 0,6-6 0,-1 1 0,-1 0 0,0-1 0,6-9 0,-7 9 0,1 1 0,14-16 0,-18 22 0,-1-1 0,1 1 0,0 0 0,0 0 0,1 0 0,-1 1 0,0-1 0,0 1 0,1 0 0,-1 0 0,1 0 0,6-1 0,-9 2 0,0-1 0,0 1 0,0 0 0,-1 0 0,1 0 0,0 0 0,0 0 0,0 0 0,0 0 0,0 0 0,0 0 0,0 1 0,0-1 0,0 0 0,0 0 0,-1 1 0,1-1 0,0 1 0,0-1 0,0 1 0,-1-1 0,1 1 0,0-1 0,0 1 0,-1 0 0,1-1 0,-1 1 0,1 0 0,-1 0 0,1-1 0,0 2 0,-1 0 0,0-1 0,0 0 0,0 0 0,0 1 0,0-1 0,0 0 0,0 1 0,0-1 0,-1 0 0,1 1 0,-1-1 0,1 0 0,-1 0 0,1 0 0,-1 1 0,0-1 0,1 0 0,-1 0 0,0 0 0,0 0 0,-1 1 0,-4 3-157,1-1 0,-1 0-1,0 0 1,0 0 0,-11 4-1,14-7-263,-8 4-6405</inkml:trace>
</inkml:ink>
</file>

<file path=ppt/ink/ink41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4.785"/>
    </inkml:context>
    <inkml:brush xml:id="br0">
      <inkml:brushProperty name="width" value="0.05" units="cm"/>
      <inkml:brushProperty name="height" value="0.05" units="cm"/>
    </inkml:brush>
  </inkml:definitions>
  <inkml:trace contextRef="#ctx0" brushRef="#br0">1 368 24575,'1'-1'0,"0"0"0,1 0 0,-1 0 0,0 0 0,0 0 0,1 0 0,-1-1 0,0 1 0,0-1 0,0 1 0,-1-1 0,1 1 0,0-1 0,0-2 0,2-2 0,6-8 0,1 0 0,1 0 0,15-15 0,1-1 0,-21 24 0,-1 1 0,1-1 0,1 1 0,-1 1 0,1-1 0,-1 1 0,1 0 0,1 0 0,-1 1 0,13-4 0,-9 3 0,0 2 0,0 0 0,0 0 0,0 1 0,0 0 0,23 2 0,-33-2 0,0 1 0,1 1 0,-1-1 0,0 0 0,0 0 0,1 0 0,-1 1 0,0-1 0,0 0 0,0 1 0,0-1 0,1 1 0,-1 0 0,0-1 0,0 1 0,0 0 0,0 0 0,0-1 0,-1 1 0,1 0 0,0 0 0,0 0 0,0 0 0,-1 0 0,1 0 0,-1 0 0,1 1 0,-1-1 0,1 0 0,-1 0 0,1 0 0,-1 0 0,0 1 0,0 1 0,0-1 0,0 1 0,0-1 0,-1 0 0,1 0 0,-1 0 0,0 1 0,1-1 0,-1 0 0,0 0 0,0 0 0,-1 0 0,1 0 0,0-1 0,-1 1 0,1 0 0,-1 0 0,1-1 0,-4 3 0,-5 3 0,0-1 0,-1-1 0,0 0 0,1 0 0,-2-1 0,1 0 0,0-1 0,-1 0 0,1-1 0,-1 0 0,0-1 0,0 0 0,-22-3 0,31 2 0,1 0 0,-1 0 0,1-1 0,-1 1 0,1-1 0,-1 0 0,1 1 0,0-1 0,-1 0 0,1-1 0,0 1 0,0 0 0,0-1 0,0 1 0,0-1 0,0 0 0,0 1 0,1-1 0,-1 0 0,-2-4 0,1 0 0,0 0 0,1-1 0,-1 1 0,1-1 0,1 0 0,-2-9 0,0-1 0,1 0 0,1-1 0,1 1 0,0 0 0,5-33 0,-4 45 0,0 1 0,1-1 0,0 1 0,0 0 0,0 0 0,0-1 0,0 1 0,1 1 0,3-6 0,-4 7 0,0 0 0,-1 0 0,1 1 0,0-1 0,0 0 0,0 1 0,0 0 0,0-1 0,0 1 0,0 0 0,1 0 0,-1 0 0,0 0 0,0 1 0,1-1 0,-1 1 0,1-1 0,4 1 0,-7 0 0,0 0 0,1 0 0,-1 0 0,1 0 0,-1 0 0,1 0 0,-1 0 0,1 0 0,-1 0 0,1 1 0,-1-1 0,1 0 0,-1 0 0,0 0 0,1 1 0,-1-1 0,0 0 0,1 1 0,-1-1 0,1 0 0,-1 1 0,0-1 0,0 0 0,1 1 0,-1-1 0,0 1 0,0-1 0,1 0 0,-1 1 0,0-1 0,0 1 0,0 0 0,0 0 0,0 1 0,0 0 0,0-1 0,0 1 0,0 0 0,0-1 0,-1 1 0,1-1 0,-2 4 0,-1 1 0,0 0 0,0 0 0,0-1 0,-5 7 0,4-8-91,0 0 0,0 0 0,0 0 0,0-1 0,-1 1 0,0-1 0,1 0 0,-1 0 0,0-1 0,-1 0 0,1 1 0,0-2 0,-1 1 0,-8 1 0,-4 0-6735</inkml:trace>
</inkml:ink>
</file>

<file path=ppt/ink/ink41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5.596"/>
    </inkml:context>
    <inkml:brush xml:id="br0">
      <inkml:brushProperty name="width" value="0.05" units="cm"/>
      <inkml:brushProperty name="height" value="0.05" units="cm"/>
    </inkml:brush>
  </inkml:definitions>
  <inkml:trace contextRef="#ctx0" brushRef="#br0">85 177 24575,'-11'0'0,"6"1"0,-1-1 0,0 0 0,1-1 0,-1 1 0,-9-3 0,14 2 0,-1 1 0,0-1 0,1 0 0,-1 0 0,1 0 0,0 0 0,-1 0 0,1 0 0,0 0 0,0 0 0,-1 0 0,1-1 0,0 1 0,0 0 0,0-1 0,1 1 0,-1-1 0,0 1 0,0-1 0,1 1 0,-1-1 0,1 1 0,-1-4 0,-1-2 0,1 0 0,0 0 0,1 0 0,0-1 0,0 1 0,1-9 0,-1 14 0,1-1 0,-1 0 0,1 1 0,0-1 0,0 1 0,0-1 0,0 1 0,0-1 0,0 1 0,1-1 0,-1 1 0,1 0 0,0 0 0,-1 0 0,1 0 0,0 0 0,0 0 0,1 1 0,2-3 0,7-3 0,1 1 0,0 0 0,15-4 0,-23 8 0,0 1 0,0 0 0,0 0 0,0 0 0,0 1 0,0-1 0,0 1 0,0 0 0,0 1 0,0 0 0,0-1 0,6 3 0,-8-2 0,0 1 0,-1-1 0,1 1 0,0 0 0,-1-1 0,0 1 0,1 0 0,-1 1 0,0-1 0,0 0 0,0 1 0,0-1 0,-1 1 0,1-1 0,-1 1 0,1 0 0,-1 0 0,0-1 0,0 1 0,0 0 0,0 6 0,2 6 0,-2-1 0,0 1 0,0 18 0,-2-28 0,2 3 0,-2-1 0,1 0 0,-1 1 0,-1-1 0,1 0 0,-1 0 0,-5 12 0,6-16 0,-1 0 0,0 0 0,1 0 0,-1 0 0,-1 0 0,1-1 0,0 1 0,-1-1 0,1 0 0,-1 1 0,1-1 0,-1 0 0,0-1 0,0 1 0,0 0 0,0-1 0,0 0 0,-7 2 0,8-2 0,0-1 0,0 0 0,0 1 0,0-1 0,0 0 0,0 0 0,0-1 0,0 1 0,0 0 0,0-1 0,0 1 0,0-1 0,0 1 0,0-1 0,0 0 0,0 0 0,1 0 0,-3-1 0,-2-3 0,0 0 0,0 0 0,-8-10 0,-8-7 0,17 18 0,-1-1 0,0 0 0,0 0 0,-9-10 0,13 12 0,1 0 0,-1 0 0,0 0 0,1 0 0,-1 0 0,1 0 0,0 0 0,0-1 0,0 1 0,1 0 0,-1-6 0,0 6 0,1 0 0,0 0 0,0 0 0,0-1 0,1 1 0,-1 0 0,1 0 0,-1 0 0,1 0 0,0 0 0,0 0 0,1 0 0,-1 0 0,0 0 0,1 0 0,0 1 0,0-1 0,0 1 0,2-4 0,0 3 0,0 0 0,0 1 0,0-1 0,0 1 0,0-1 0,0 1 0,1 1 0,-1-1 0,1 1 0,-1-1 0,1 1 0,7-1 0,29 1 0,-20 1 0,-47 4-1365,12-1-5461</inkml:trace>
</inkml:ink>
</file>

<file path=ppt/ink/ink41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6.629"/>
    </inkml:context>
    <inkml:brush xml:id="br0">
      <inkml:brushProperty name="width" value="0.05" units="cm"/>
      <inkml:brushProperty name="height" value="0.05" units="cm"/>
    </inkml:brush>
  </inkml:definitions>
  <inkml:trace contextRef="#ctx0" brushRef="#br0">1 376 24575,'0'-17'0,"0"1"0,6-34 0,-4 43 0,0 0 0,0-1 0,1 1 0,0 0 0,0 0 0,1 1 0,0-1 0,8-11 0,-7 12 0,0 0 0,0-1 0,-1 0 0,0 1 0,0-2 0,-1 1 0,5-13 0,-4 6 0,0 1 0,1 0 0,1 0 0,0 0 0,11-17 0,-14 25 0,1 1 0,-1 0 0,1 0 0,-1 1 0,1-1 0,0 1 0,0-1 0,0 1 0,1 1 0,-1-1 0,1 0 0,0 1 0,0 0 0,0 0 0,0 1 0,0-1 0,9 0 0,10 0 0,42 3 0,-29 0 0,-34-1 0,1 0 0,-1 1 0,0 0 0,0-1 0,0 1 0,0 0 0,0 0 0,0 1 0,0-1 0,0 1 0,0-1 0,0 1 0,-1 0 0,1 0 0,-1 0 0,1 0 0,-1 0 0,0 1 0,0-1 0,0 1 0,0 0 0,0-1 0,-1 1 0,1 0 0,-1 0 0,0 0 0,0 0 0,0 0 0,0 0 0,0 1 0,-1-1 0,1 0 0,-1 0 0,0 1 0,0 3 0,-1-5 0,1 0 0,0-1 0,0 1 0,-1-1 0,1 1 0,-1-1 0,0 1 0,1-1 0,-1 1 0,0-1 0,0 0 0,0 1 0,0-1 0,0 0 0,0 0 0,0 1 0,0-1 0,0 0 0,-1 0 0,1 0 0,0 0 0,-1-1 0,1 1 0,-1 0 0,1-1 0,-1 1 0,1-1 0,-1 1 0,1-1 0,-1 0 0,-2 1 0,-7 0 0,0 0 0,0-1 0,-18-1 0,15 0 0,-116-2 0,129 3 0,-1 0 0,0 0 0,1 0 0,-1-1 0,1 1 0,0-1 0,-1 1 0,1-1 0,-1 1 0,1-1 0,0 0 0,-1 0 0,1 0 0,0 0 0,0 0 0,0 0 0,0 0 0,-1 0 0,0-2 0,1 2 0,1 1 0,0-1 0,0 0 0,0 1 0,-1-1 0,1 1 0,0-1 0,0 1 0,0-1 0,0 0 0,0 1 0,0-1 0,0 1 0,0-1 0,0 1 0,0-1 0,1 0 0,-1 1 0,0-1 0,1 0 0,-1 0 0,1 0 0,0 0 0,0 0 0,-1 0 0,1 0 0,0 1 0,0-1 0,0 0 0,0 0 0,0 1 0,0-1 0,0 1 0,3-2 0,0 1 0,1-1 0,-1 1 0,1 0 0,0 0 0,8 0 0,-12 0 0,0 1 0,1 0 0,-1 0 0,0 0 0,1 0 0,-1 0 0,0 1 0,0-1 0,1 0 0,-1 1 0,0-1 0,0 0 0,1 1 0,-1 0 0,0-1 0,0 1 0,0 0 0,0-1 0,0 1 0,0 0 0,0 0 0,0 0 0,0 0 0,0 0 0,-1 0 0,2 1 0,-2-1 2,0-1 0,0 1 0,1-1 0,-1 1 0,0 0 0,0-1-1,0 1 1,0-1 0,0 1 0,0 0 0,0-1 0,0 1 0,0-1 0,0 1-1,0-1 1,-1 1 0,1 0 0,0-1 0,0 1 0,0-1 0,-1 1 0,1-1 0,0 1-1,-1-1 1,0 1 0,-13 10-275,8-7-868</inkml:trace>
</inkml:ink>
</file>

<file path=ppt/ink/ink41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7.476"/>
    </inkml:context>
    <inkml:brush xml:id="br0">
      <inkml:brushProperty name="width" value="0.05" units="cm"/>
      <inkml:brushProperty name="height" value="0.05" units="cm"/>
    </inkml:brush>
  </inkml:definitions>
  <inkml:trace contextRef="#ctx0" brushRef="#br0">182 192 24575,'-35'1'0,"24"1"0,-1-2 0,1 0 0,0 0 0,-1-1 0,1 0 0,0-1 0,-12-4 0,21 5 0,-1 0 0,1-1 0,1 1 0,-1-1 0,0 1 0,0-1 0,0 0 0,1 1 0,-1-1 0,1 0 0,0 0 0,-1 0 0,1 0 0,0-1 0,0 1 0,0 0 0,1 0 0,-1-1 0,0 1 0,1 0 0,-1-1 0,1 1 0,0-5 0,0-2 0,0 0 0,0 0 0,1 0 0,0 1 0,3-12 0,-3 17 0,0 0 0,1 0 0,-1 0 0,1 1 0,-1-1 0,1 0 0,0 1 0,0-1 0,0 1 0,1 0 0,-1 0 0,0 0 0,1 0 0,0 0 0,-1 0 0,1 1 0,0-1 0,0 1 0,0 0 0,0 0 0,4-1 0,2-1 0,0 1 0,0 0 0,1 1 0,-1 0 0,1 0 0,11 1 0,-19 0 0,1 1 0,-1-1 0,1 0 0,-1 1 0,1-1 0,-1 1 0,0 0 0,1 0 0,-1 0 0,0 0 0,1 0 0,-1 0 0,0 0 0,0 1 0,0-1 0,0 1 0,0 0 0,-1 0 0,1-1 0,0 1 0,1 4 0,-1-4 0,-1 1 0,-1 0 0,1-1 0,0 1 0,-1 0 0,1-1 0,-1 1 0,0 0 0,1-1 0,-1 1 0,-1 0 0,1 0 0,0-1 0,-1 1 0,1 0 0,-1-1 0,0 1 0,0 0 0,0-1 0,-2 3 0,1 0 0,-1 0 0,0-1 0,-1 1 0,1-1 0,-1 0 0,0 1 0,0-2 0,0 1 0,-1 0 0,1-1 0,-1 0 0,0 0 0,0-1 0,-8 5 0,4-4 0,0 0 0,0-1 0,-1 1 0,1-2 0,0 1 0,-1-1 0,-17-1 0,25 0 0,1 0 0,-1 0 0,1 0 0,-1 0 0,1-1 0,-1 1 0,1-1 0,-1 1 0,1-1 0,-1 1 0,1-1 0,0 0 0,-1 0 0,1 1 0,0-1 0,0 0 0,0 0 0,0 0 0,0-1 0,0 1 0,-2-2 0,2 1 0,0-1 0,0 1 0,0-1 0,0 1 0,1-1 0,-1 1 0,1-1 0,0 0 0,-1 1 0,1-1 0,1-4 0,0-1 0,0 1 0,0 0 0,1 0 0,0-1 0,1 1 0,-1 0 0,2 1 0,3-9 0,-3 10 0,0 0 0,0 1 0,0-1 0,0 1 0,1 0 0,10-7 0,-13 9 0,0 0 0,1 1 0,-1 0 0,1-1 0,-1 1 0,1 0 0,0 0 0,0 0 0,-1 1 0,1-1 0,0 1 0,0-1 0,0 1 0,-1 0 0,1 0 0,5 1 0,-7-1-57,1 1 0,-1 0 1,0-1-1,0 1 0,0 0 0,0 0 0,0 0 0,0 0 0,0 0 0,0 0 0,0 0 1,0 0-1,0 0 0,0 0 0,-1 1 0,1-1 0,-1 0 0,1 0 0,-1 1 1,1-1-1,-1 0 0,0 1 0,1 1 0,1 9-6769</inkml:trace>
</inkml:ink>
</file>

<file path=ppt/ink/ink41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7.831"/>
    </inkml:context>
    <inkml:brush xml:id="br0">
      <inkml:brushProperty name="width" value="0.05" units="cm"/>
      <inkml:brushProperty name="height" value="0.05" units="cm"/>
    </inkml:brush>
  </inkml:definitions>
  <inkml:trace contextRef="#ctx0" brushRef="#br0">7 0 24575,'0'3'0,"-2"1"0,-2 2 0,3 0 0,5-1 0</inkml:trace>
</inkml:ink>
</file>

<file path=ppt/ink/ink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0:59.434"/>
    </inkml:context>
    <inkml:brush xml:id="br0">
      <inkml:brushProperty name="width" value="0.05" units="cm"/>
      <inkml:brushProperty name="height" value="0.05" units="cm"/>
    </inkml:brush>
  </inkml:definitions>
  <inkml:trace contextRef="#ctx0" brushRef="#br0">1 1 24575,'14'1'0,"-1"0"0,20 5 0,18 1 0,28 2 0,-44-5 0,35 0 0,60-4-1365,-113 0-5461</inkml:trace>
</inkml:ink>
</file>

<file path=ppt/ink/ink42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8.248"/>
    </inkml:context>
    <inkml:brush xml:id="br0">
      <inkml:brushProperty name="width" value="0.05" units="cm"/>
      <inkml:brushProperty name="height" value="0.05" units="cm"/>
    </inkml:brush>
  </inkml:definitions>
  <inkml:trace contextRef="#ctx0" brushRef="#br0">229 243 24575,'4'0'0,"-1"-1"0,1 0 0,-1 0 0,1-1 0,-1 1 0,1 0 0,-1-1 0,5-3 0,11-5 0,-17 10 0,10-5 0,-11 2 0,-7 2 0,-65 2 0,-18-1 0,81-1 0,-1-1 0,0 0 0,0 0 0,0-1 0,1 0 0,0-1 0,-1 0 0,1 0 0,1-1 0,-15-10 0,20 13 0,-1-1 0,1 0 0,0 0 0,-1 0 0,1 0 0,1 0 0,-1 0 0,0 0 0,1-1 0,-1 1 0,1 0 0,0-1 0,0 1 0,0-5 0,1 5 0,-1 1 0,1-1 0,0 0 0,0 0 0,0 0 0,1 1 0,-1-1 0,1 0 0,-1 1 0,1-1 0,0 0 0,0 1 0,0-1 0,0 1 0,1-1 0,-1 1 0,1 0 0,-1-1 0,3-1 0,4-3 0,0 0 0,0 0 0,1 1 0,0 0 0,13-6 0,-17 9 0,0 1 0,1-1 0,0 2 0,0-1 0,-1 0 0,1 1 0,0 0 0,0 0 0,0 1 0,12 0 0,-17 0 0,1 0 0,-1 0 0,1 1 0,-1-1 0,1 0 0,-1 1 0,1-1 0,-1 0 0,0 1 0,1 0 0,-1-1 0,0 1 0,0 0 0,1 0 0,-1-1 0,0 1 0,0 0 0,0 0 0,0 0 0,0 1 0,0-1 0,0 0 0,0 0 0,-1 0 0,1 1 0,0-1 0,-1 0 0,1 1 0,-1-1 0,1 0 0,-1 1 0,0 1 0,0 0 0,0 0 0,0 0 0,-1 0 0,1-1 0,-1 1 0,0 0 0,0 0 0,0-1 0,0 1 0,0-1 0,0 1 0,-1-1 0,1 1 0,-1-1 0,-3 4 0,-1 0 0,-1-1 0,0 1 0,0-1 0,0 0 0,0-1 0,-13 6 0,3 0 0,6-2-1365,3 0-5461</inkml:trace>
</inkml:ink>
</file>

<file path=ppt/ink/ink42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49.703"/>
    </inkml:context>
    <inkml:brush xml:id="br0">
      <inkml:brushProperty name="width" value="0.05" units="cm"/>
      <inkml:brushProperty name="height" value="0.05" units="cm"/>
    </inkml:brush>
  </inkml:definitions>
  <inkml:trace contextRef="#ctx0" brushRef="#br0">2364 7103 24575,'-16'-6'-864,"-1"0"0,1 0 0,1-2 0,-19-11 1,-22-10 687,-105-37 176,133 53 0,0 0 0,-33-23 0,4 2 0,-24-15 0,47 26-7,-45-21 0,43 25-464,-40-28 0,17 9 322,32 22 156,-26-23-1,-78-56-1922,55 38 1965,36 28 4,-58-55 0,51 39-53,-36-38 0,43 43 0,23 24 0,1-1 0,-16-21 0,-66-91-69,64 86 69,2-2 0,2-1 0,-30-64 0,-15-21 0,48 86 0,-32-69 0,-25-86-481,56 130-843,-21-56 170,-3-14 126,-9-26 475,33 84 553,-16-62 0,32 86-2,-38-210-25,45 225 39,-16-245 607,22-359 353,-1 608-1096,3-1-1,1 1 1,2 1 0,19-71-1,5 8 101,44-130-64,-53 177-9,34-78 379,4 4-569,25-48-357,48-42 878,-78 137-316,41-54 88,-71 104 15,133-161 382,-11 34-740,-81 91 258,86-81-189,31-7-374,12 12 177,-8 35 329,-101 61 96,231-100-326,-231 111 205,162-50-457,-153 56 529,249-62-226,-64 33-397,-104 23 263,630-73 210,-449 96 114,-131 8 64,731-5 919,-647 11-707,120 9-49,-207-3-65,417 51 143,-320-15-1169,223 58 997,-91 21 581,-309-80-364,245 88 444,255 188-1017,-615-303 348,175 108 0,-121-67 219,16 11 580,90 81-1,-24 20-798,-13 13 0,-120-141-215,33 59-1,17 48-225,-58-106 490,5 15 38,40 115 1,-3 66-339,-46-154 423,7 103-1,-12-77-5,7 99-52,-21 246-336,-5-330 199,-26 149-1,-22-27-10,0-66-231,-8 2 74,29-88 121,-72 168 4,69-179 136,-73 123-218,70-138 92,-48 77-305,-5-4 0,-7-3 0,-126 133-1,-61 35 773,-18-21-1,198-203-410,49-39 0,-42 25 0,11-7 0,-23 18-167,-4-5 1,-129 62-1,158-93 282,-355 159 911,386-181-1111,-99 34-306,-510 121 391,635-171 0,-267 44 0,-149-28 951,208-20-938,-165-3 254,346-3-118,0-2 0,-63-16 0,35 6-256,-124-29-444,97 21 697,-161-58 509,160 46-677,-18-3-205,46 16 287,-96-41 1,-153-66 383,191 73-249,39 15-101,-242-93-94,284 110 118,-62-22 1326,11 3-995,-6-3 1780,-50-5-1820,156 49 239,1 0 0,0-1 0,-18-11 0,-10-5-948,26 16-2409</inkml:trace>
</inkml:ink>
</file>

<file path=ppt/ink/ink42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53.032"/>
    </inkml:context>
    <inkml:brush xml:id="br0">
      <inkml:brushProperty name="width" value="0.05" units="cm"/>
      <inkml:brushProperty name="height" value="0.05" units="cm"/>
    </inkml:brush>
  </inkml:definitions>
  <inkml:trace contextRef="#ctx0" brushRef="#br0">7555 98 24575,'-41'0'0,"-79"-9"0,7-8-687,79 13 381,21 2 25,-1 1 1,0-2-1,-22-6 1,12 2-30,0 1 0,-1 1 1,0 1-1,-32 0 1,10 0 67,-87-2-813,-2 0-15,-313-5-733,294 13 1051,-1645-2-5577,1538 20 6329,137-6 0,-72-3-139,80-6 74,-19 9 31,-2 0 42,-191 4 49,203-3 168,-5 0 208,-21-5-87,-166 13 271,143 0-285,-70 5-199,90-13-36,33-1 50,25-6 84,-125 5 526,-27-5-757,-116 0 2860,230-9-2230,-32 1-858,1 0 3316,16 0 966,136 0-10880</inkml:trace>
</inkml:ink>
</file>

<file path=ppt/ink/ink42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53.470"/>
    </inkml:context>
    <inkml:brush xml:id="br0">
      <inkml:brushProperty name="width" value="0.05" units="cm"/>
      <inkml:brushProperty name="height" value="0.05" units="cm"/>
    </inkml:brush>
  </inkml:definitions>
  <inkml:trace contextRef="#ctx0" brushRef="#br0">1217 0 24575,'-8'1'0,"0"0"0,-1 0 0,1 1 0,0 0 0,0 0 0,0 1 0,0 0 0,-12 7 0,13-7 0,-142 57 0,115-46-140,-47 27-1,51-24-13,-62 25 0,-36 6 154,115-42-214,0 0 0,-23 15 1,24-13 36,0-1 1,0 0 0,-19 6 0,-40 9-89,-43 16-295,59-14 1204,1 1 0,-92 60 0,143-83-624,0 1 1,0-1 0,-1 1-1,2 0 1,-1 0 0,0 0 0,1 1-1,-1-1 1,1 0 0,0 1-1,0 0 1,1 0 0,-1-1 0,1 1-1,0 0 1,0 0 0,0 0-1,0 0 1,0 6 0,1-5 5,0 0 0,0 0 0,0 0-1,1 0 1,-1 0 0,1 0 0,1 0 0,-1 0 0,1 0 0,0 0 0,0 0 0,0-1 0,0 1-1,1-1 1,3 5 0,1-1-26,0 0 0,1-1 0,0 0 0,0 0 0,1-1 0,10 6 0,57 26 0,-16-9 0,-18-1 0,-33-21 0,0 0 0,1-1 0,17 9 0,44 17 0,21 9 0,-81-36-109,1 1 0,-1 0 1,12 8-1,-12-6-32,1-2 0,22 11 0,111 37 141,-133-50 0,1 1 0,-1 1 0,0-1 0,18 14 0,-13-9 83,0 0 1,1-1-1,0-1 1,0 0-1,22 5 1,-16-5 35,-1 0 0,34 19 0,30 25-1484,-76-46-5461</inkml:trace>
</inkml:ink>
</file>

<file path=ppt/ink/ink42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53.904"/>
    </inkml:context>
    <inkml:brush xml:id="br0">
      <inkml:brushProperty name="width" value="0.05" units="cm"/>
      <inkml:brushProperty name="height" value="0.05" units="cm"/>
    </inkml:brush>
  </inkml:definitions>
  <inkml:trace contextRef="#ctx0" brushRef="#br0">67 0 24575,'0'32'0,"-9"52"0,5-51 0,4-26 0,0 1 0,-1-1 0,0 1 0,-1 0 0,0-1 0,0 0 0,-6 14 0,5-15 0,0 0-1,1 1 0,-1 0 0,1 0 1,1 0-1,-2 12 0,1 44-1,2-47-265,0-1 0,-1 1 1,-4 21-1,0-1 79,0 1-1,3-1 1,3 64 0,1-28 40,-2 111 148,1-174 0,0-1 0,0 1 0,1 0 0,1-1 0,-1 1 0,5 8 0,7 26 0,-10-27 25,3 15 361,1-1 0,17 44-1,-20-64-1116,1-2-5936</inkml:trace>
</inkml:ink>
</file>

<file path=ppt/ink/ink42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54.246"/>
    </inkml:context>
    <inkml:brush xml:id="br0">
      <inkml:brushProperty name="width" value="0.05" units="cm"/>
      <inkml:brushProperty name="height" value="0.05" units="cm"/>
    </inkml:brush>
  </inkml:definitions>
  <inkml:trace contextRef="#ctx0" brushRef="#br0">0 50 24575,'17'0'0,"-8"-1"0,0 1 0,1 0 0,-1 1 0,0 0 0,1 0 0,-1 1 0,0 1 0,9 2 0,-5 0 0,-1-1 0,1 0 0,0-1 0,0-1 0,24 2 0,70-5 0,-44 0 0,-33 1 0,-11 1 0,1-2 0,-1 0 0,29-5 0,42-9 0,-61 10 0,0 1 0,43-8 0,22-5 0,18 2 0,-88 11-325,1 2 1,36 1-1,-55 1-66,12 1-6435</inkml:trace>
</inkml:ink>
</file>

<file path=ppt/ink/ink42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9:54.589"/>
    </inkml:context>
    <inkml:brush xml:id="br0">
      <inkml:brushProperty name="width" value="0.05" units="cm"/>
      <inkml:brushProperty name="height" value="0.05" units="cm"/>
    </inkml:brush>
  </inkml:definitions>
  <inkml:trace contextRef="#ctx0" brushRef="#br0">1 0 24575,'18'8'0,"19"11"0,-21-9 0,1-2 0,1 0 0,-1-1 0,1-1 0,36 7 0,-21-4 0,39 4-698,-33-6 431,-18-4 267,40 0 0,-39-3 0,39 6 0,-11 1 66,0-3 1,87-4-1,-58-1-28,270 1 690,-313-3-2093,-23-1-5461</inkml:trace>
</inkml:ink>
</file>

<file path=ppt/ink/ink42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04.489"/>
    </inkml:context>
    <inkml:brush xml:id="br0">
      <inkml:brushProperty name="width" value="0.05" units="cm"/>
      <inkml:brushProperty name="height" value="0.05" units="cm"/>
    </inkml:brush>
  </inkml:definitions>
  <inkml:trace contextRef="#ctx0" brushRef="#br0">1 10 24575,'477'0'0,"-469"0"-273,0-1 0,0 0 0,0 0 0,10-2 0,-7-1-6553</inkml:trace>
</inkml:ink>
</file>

<file path=ppt/ink/ink42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06.507"/>
    </inkml:context>
    <inkml:brush xml:id="br0">
      <inkml:brushProperty name="width" value="0.05" units="cm"/>
      <inkml:brushProperty name="height" value="0.05" units="cm"/>
    </inkml:brush>
  </inkml:definitions>
  <inkml:trace contextRef="#ctx0" brushRef="#br0">164 2653 24575,'-1'-4'0,"0"-1"0,0 1 0,0 0 0,0-1 0,-1 1 0,0 0 0,0 0 0,-4-7 0,-3-7 0,-6-18 0,3 0 0,-16-73 0,12 34 0,-2-33 0,12 57 0,1 21 0,0-39 0,6 49-83,-1 7-48,0 0-1,0 0 1,-1 0 0,-1 1-1,0-1 1,-5-16 0,1 12-36,2 0 0,0-1 0,1 0 1,-2-28-1,6-74-777,0 49 720,10-48-296,-5 65 368,6-24 152,40-143 0,-47 206 2,1 0 0,12-23 0,6-12-71,-17 33 25,10-29-163,31-57-1,-27 63 222,-7 14 10,23-35 0,26-34-24,-56 86-3,1-1-1,0 1 1,0 1-1,16-13 1,-14 12-1,0 1 0,-1-2 0,13-15 0,-8 8 5,1 1 1,1 1-1,1 0 0,0 0 0,30-18 1,-20 14 20,96-60 78,-5 4-51,-92 58-91,2 2 0,0 1 0,44-16-1,21-10-32,-64 27-131,1 0 1,1 3 0,41-10-1,96-9-649,-148 25 841,34-11 0,11-2 19,-50 14-5,20-3 0,55-4 0,9 3 0,7-1 0,284 7 977,-183 2-601,-176 1-311,-1 1 0,1 1 0,-1 1 0,30 11 0,-48-12-65,-1 0 0,0 1 0,14 9 0,-12-7 0,21 9 0,-14-9 56,30 12 415,48 25-1,-85-36-604,1 1 0,-2 1 0,19 17 0,6 5 146,-25-22-14,0 1 0,-1 0 0,-1 1 0,0 0 1,0 0-1,8 16 0,43 87 96,-44-80 51,-11-24-85,-1 1 0,-1 0-1,0 0 1,-1 0 0,0 0 0,2 15-1,11 122-59,-10-78 177,4 70 322,-9-53-609,-4 94-220,-2-142 330,-11 45 0,15-81 0,-1 3 0,0 0 0,-1 0 0,0 0 0,0 0 0,-9 11 0,7-9 0,0 0 0,-6 13 0,-10 37 250,13-31 31,-2-1 0,-2 0 0,-19 34 0,-32 24 76,37-51-304,-68 70-538,80-90 395,3-4 39,-1 0 0,0 0 1,-1-1-1,-22 11 0,22-11-50,-25 20 0,30-22 93,-1 0 1,0 0-1,-1-1 1,0 0-1,-17 8 1,-18 5-19,-45 27 1,54-26 2,0-2 1,-55 19 0,-38 2-516,80-17 538,38-17 0,0 0 0,0 0 0,0-1 0,-1 0 0,-12 2 0,-23 1 0,20-2 0,-45 2 0,55-6 0,-1 1 0,-25 5 0,10-3 0,0-1 0,0-1 0,-41-4 0,12 1 0,45 1 0,-3 0 0,0 0 0,0-1 0,1-1 0,-1-1 0,-27-7 0,14-1 252,0-2 0,-44-25 0,-21-8 489,70 29-607,2-1 0,-1-1 0,2-1 0,-44-46 0,-30-42 550,85 87-684,-14-23 0,-2-6 0,20 34 0,2 0 0,0-1 0,1 0 0,0-1 0,2 1 0,0-1 0,-4-25 0,6 25 0,-10-57 0,7 31 0,1 12 0,0-40 0,5-205-1345,3 249 1314,0-1-1,1 0 0,15-47 1,-9 34 42,-5 23-11,1 0 0,1 1 0,1 0 0,0 0 0,13-20 0,28-62 943,-29 56-545,-12 31-460,0 0 1,1 0 0,0 1 0,21-22-1,-14 17-76,15-21-1,-18 22 147,1 0 0,0 1 0,1 1 1,30-22-1,12-11 26,-48 39-31,1 1 0,1 0 0,0 1 0,0 0 0,16-7 1,-10 5-6,22-13 0,-21 9-29,7-5-152,1 2-1,0 0 1,39-15-1,23 5 375,-9 3 112,-78 21-291,8-2 5,0 0 0,0 0 1,0-1-1,10-7 1,-12 7-18,1 0 0,-1 1 0,1-1 0,0 2 0,14-5 0,45-4 0,-23 5 0,67-14 0,-87 16 0,0 2 0,31 1 0,-30 1 0,0 0 0,25-6 0,5 0 52,-1 1 1,87 5 0,-57 2-23,-47-2 8,-7-2 74,0 3 0,0 0 0,0 2-1,51 11 1,-30-2-112,-39-10 0,0 0 0,0 1 0,0 0 0,-1 1 0,1 1 0,15 8 0,-3 0-89,-13-8 192,19 14-1,-27-17-216,-1 0 0,1 0 1,-1 0-1,0 0 0,1 0 0,-1 1 0,-1-1 0,1 1 0,0-1 0,0 1 0,-1 0 0,2 3 0,0 6-6712</inkml:trace>
</inkml:ink>
</file>

<file path=ppt/ink/ink42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09.229"/>
    </inkml:context>
    <inkml:brush xml:id="br0">
      <inkml:brushProperty name="width" value="0.05" units="cm"/>
      <inkml:brushProperty name="height" value="0.05" units="cm"/>
    </inkml:brush>
  </inkml:definitions>
  <inkml:trace contextRef="#ctx0" brushRef="#br0">0 0 24575,'1292'0'-2144,"-1276"0"-3903</inkml:trace>
</inkml:ink>
</file>

<file path=ppt/ink/ink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00.161"/>
    </inkml:context>
    <inkml:brush xml:id="br0">
      <inkml:brushProperty name="width" value="0.05" units="cm"/>
      <inkml:brushProperty name="height" value="0.05" units="cm"/>
    </inkml:brush>
  </inkml:definitions>
  <inkml:trace contextRef="#ctx0" brushRef="#br0">63 1 24575,'3'0'0,"0"1"0,-1 0 0,1 0 0,0 0 0,0 0 0,-1 1 0,1-1 0,4 4 0,6 2 0,9 2 0,41 11 0,-49-17 0,1 1 0,0 1 0,-1 0 0,0 1 0,0 1 0,-1 0 0,14 10 0,3 4 0,41 21 0,-51-31 0,-19-10 0,6 3 0,1 0 0,-1 1 0,0 0 0,12 11 0,-18-15 0,0 0 0,0 0 0,0 0 0,0 1 0,0-1 0,0 0 0,-1 0 0,1 1 0,0-1 0,-1 0 0,1 1 0,-1-1 0,1 1 0,-1-1 0,0 0 0,1 1 0,-1-1 0,0 1 0,0-1 0,0 1 0,0-1 0,-1 1 0,1-1 0,0 1 0,0-1 0,-1 1 0,1-1 0,-1 0 0,0 1 0,1-1 0,-1 0 0,0 1 0,0-1 0,1 0 0,-1 0 0,-2 2 0,-3 2 0,0 0 0,-1 0 0,1-1 0,-1 0 0,0 0 0,0-1 0,0 0 0,-15 5 0,11-5 0,0 2 0,-21 10 0,13-1 0,-18 15 0,26-19 0,-1 0 0,0-1 0,-1 0 0,0-1 0,-15 6 0,10-5 0,0 0 0,-20 14 0,7-4 0,17-11-273,-1-1 0,0 0 0,0-1 0,-19 4 0,19-6-6553</inkml:trace>
</inkml:ink>
</file>

<file path=ppt/ink/ink43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09.574"/>
    </inkml:context>
    <inkml:brush xml:id="br0">
      <inkml:brushProperty name="width" value="0.05" units="cm"/>
      <inkml:brushProperty name="height" value="0.05" units="cm"/>
    </inkml:brush>
  </inkml:definitions>
  <inkml:trace contextRef="#ctx0" brushRef="#br0">99 1 24575,'-1'3'0,"0"0"0,0 0 0,0-1 0,0 1 0,0 0 0,0 0 0,-1-1 0,-2 5 0,-4 6 0,5-5 0,1-1 0,-1 1 0,2 0 0,-1 0 0,0 12 0,-3 14 0,-15 49 0,17-67 0,-1 24 0,-2 10 0,2-25 0,-1 36 0,-2 19 0,1-21 0,1 0 0,6 84 0,0-53 0,-1-73-1365,0-3-5461</inkml:trace>
</inkml:ink>
</file>

<file path=ppt/ink/ink43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0.218"/>
    </inkml:context>
    <inkml:brush xml:id="br0">
      <inkml:brushProperty name="width" value="0.05" units="cm"/>
      <inkml:brushProperty name="height" value="0.05" units="cm"/>
    </inkml:brush>
  </inkml:definitions>
  <inkml:trace contextRef="#ctx0" brushRef="#br0">0 36 24575,'598'0'0,"-589"-1"0,-1 0 0,1-1 0,-1 0 0,1 0 0,14-6 0,-12 4 0,24-5 0,-3 5 0,0 2 0,59 3 0,-26 1 0,61-2-1365,-109 0-5461</inkml:trace>
</inkml:ink>
</file>

<file path=ppt/ink/ink43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0.639"/>
    </inkml:context>
    <inkml:brush xml:id="br0">
      <inkml:brushProperty name="width" value="0.05" units="cm"/>
      <inkml:brushProperty name="height" value="0.05" units="cm"/>
    </inkml:brush>
  </inkml:definitions>
  <inkml:trace contextRef="#ctx0" brushRef="#br0">267 0 24575,'20'2'0,"-1"0"0,0 2 0,0 0 0,0 1 0,27 10 0,-18-5 0,39 8 0,-13-11 0,-29-4 0,26 6 0,-48-8 0,1 0 0,-1 1 0,0-1 0,0 1 0,0-1 0,0 1 0,0 0 0,0 0 0,-1 1 0,1-1 0,-1 0 0,1 1 0,3 4 0,-6-6 0,1 1 0,0-1 0,-1 0 0,1 0 0,-1 0 0,1 0 0,-1 0 0,1 1 0,-1-1 0,0 0 0,1 0 0,-1 1 0,0-1 0,0 0 0,0 0 0,0 1 0,0-1 0,-1 0 0,1 0 0,0 1 0,0-1 0,-1 0 0,1 0 0,-1 1 0,1-1 0,-1 0 0,0 0 0,1 0 0,-1 0 0,0 0 0,0 0 0,1 0 0,-1 0 0,0 0 0,0-1 0,0 1 0,0 0 0,0 0 0,-2 0 0,-11 7 0,0-2 0,-26 10 0,23-10 0,-27 13 0,13-2 0,1-2 0,-44 14 0,57-24 0,1 0 0,1 2 0,-1-1 0,1 2 0,1 0 0,-1 1 0,-12 10 0,7-3 0,-29 18 0,4-4 0,7-7 0,30-19 0,-1 1 0,2-1 0,-1 2 0,1-1 0,-10 10 0,-35 39-1365,45-46-5461</inkml:trace>
</inkml:ink>
</file>

<file path=ppt/ink/ink43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2.456"/>
    </inkml:context>
    <inkml:brush xml:id="br0">
      <inkml:brushProperty name="width" value="0.05" units="cm"/>
      <inkml:brushProperty name="height" value="0.05" units="cm"/>
    </inkml:brush>
  </inkml:definitions>
  <inkml:trace contextRef="#ctx0" brushRef="#br0">23 0 24575,'0'681'0,"-1"-661"0,-6 35 0,3-32 0,0 25 0,4 4 0,0 25 0,-3-64-1365,0-2-5461</inkml:trace>
</inkml:ink>
</file>

<file path=ppt/ink/ink43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2.893"/>
    </inkml:context>
    <inkml:brush xml:id="br0">
      <inkml:brushProperty name="width" value="0.05" units="cm"/>
      <inkml:brushProperty name="height" value="0.05" units="cm"/>
    </inkml:brush>
  </inkml:definitions>
  <inkml:trace contextRef="#ctx0" brushRef="#br0">1 223 24575,'2'0'0,"1"-1"0,-1 0 0,1 1 0,-1-1 0,1 0 0,-1-1 0,4-1 0,6-3 0,7-1 0,0 2 0,27-5 0,-12 3 0,15-2 0,-16 2 0,40-12 0,-28 0 0,-29 11 0,20-6 0,43-5 0,-49 13 0,37-13 0,11-3 0,-6 2 0,-55 13-1365,-3-3-5461</inkml:trace>
</inkml:ink>
</file>

<file path=ppt/ink/ink43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3.235"/>
    </inkml:context>
    <inkml:brush xml:id="br0">
      <inkml:brushProperty name="width" value="0.05" units="cm"/>
      <inkml:brushProperty name="height" value="0.05" units="cm"/>
    </inkml:brush>
  </inkml:definitions>
  <inkml:trace contextRef="#ctx0" brushRef="#br0">124 0 24575,'0'416'0,"-1"-395"0,-6 33 0,4-32 0,-2 27 0,-3 26-520,0 1 366,7-68 154,0 1 0,-1 0 0,0 0 0,0-1 0,-6 13 0,4-10 0,-5 24 0,-5 76 0,-1 21 0,-2-41 674,4-27-2039,9-52-5461</inkml:trace>
</inkml:ink>
</file>

<file path=ppt/ink/ink43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4.137"/>
    </inkml:context>
    <inkml:brush xml:id="br0">
      <inkml:brushProperty name="width" value="0.05" units="cm"/>
      <inkml:brushProperty name="height" value="0.05" units="cm"/>
    </inkml:brush>
  </inkml:definitions>
  <inkml:trace contextRef="#ctx0" brushRef="#br0">6 1 24575,'-1'49'0,"2"57"0,1-89 0,1-1 0,1 0 0,9 25 0,-6-20 0,26 55 0,-32-76 0,3 11 0,-1 1 0,0-1 0,0 1 0,0 13 0,-3-21 0,0 0 0,0-1 0,0 1 0,-1 0 0,1 0 0,-1-1 0,0 1 0,-1-1 0,1 1 0,0-1 0,-1 1 0,0-1 0,0 0 0,0 0 0,0 0 0,0 0 0,-3 3 0,-6 5-455,-1 0 0,-17 12 0,21-18-6371</inkml:trace>
</inkml:ink>
</file>

<file path=ppt/ink/ink43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4.727"/>
    </inkml:context>
    <inkml:brush xml:id="br0">
      <inkml:brushProperty name="width" value="0.05" units="cm"/>
      <inkml:brushProperty name="height" value="0.05" units="cm"/>
    </inkml:brush>
  </inkml:definitions>
  <inkml:trace contextRef="#ctx0" brushRef="#br0">1 1 24575,'0'289'0,"0"-282"0,1 1 0,0-1 0,1 0 0,0 1 0,0-1 0,5 10 0,-3-7 0,-1 0 0,4 16 0,-2 4 0,-5-19 0,2 0 0,0-1 0,0 1 0,1 0 0,0-1 0,0 1 0,9 15 0,-11-25 0,-1 0 0,0-1 0,0 1 0,1 0 0,-1-1 0,0 1 0,1-1 0,-1 1 0,1-1 0,-1 1 0,1-1 0,-1 1 0,1-1 0,-1 0 0,1 1 0,-1-1 0,1 0 0,-1 1 0,1-1 0,0 0 0,-1 1 0,1-1 0,0 0 0,-1 0 0,1 0 0,0 0 0,-1 0 0,1 0 0,0 0 0,-1 0 0,1 0 0,0 0 0,-1 0 0,1 0 0,0 0 0,-1-1 0,1 1 0,-1 0 0,1 0 0,0-1 0,-1 1 0,1 0 0,-1-1 0,1 1 0,-1-1 0,1 1 0,-1-1 0,1 1 0,-1-1 0,1 1 0,-1-1 0,0 1 0,1-1 0,-1 1 0,0-1 0,1 0 0,2-6 0,1 1 0,-1 0 0,4-13 0,-7 18 0,8-24 0,-4 10 0,1 1 0,11-23 0,-1 6 0,-2 0 0,18-63 0,-5 9 0,-25 85 0,6-18 0,-2 14 0,-2 13 0,0 18 0,-2 0 0,-2 42 0,-1-12 0,1-17 0,2 48 0,2-74-1365,0-2-5461</inkml:trace>
</inkml:ink>
</file>

<file path=ppt/ink/ink43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5.383"/>
    </inkml:context>
    <inkml:brush xml:id="br0">
      <inkml:brushProperty name="width" value="0.05" units="cm"/>
      <inkml:brushProperty name="height" value="0.05" units="cm"/>
    </inkml:brush>
  </inkml:definitions>
  <inkml:trace contextRef="#ctx0" brushRef="#br0">1 1 24575,'0'670'0,"0"-669"0,0 0 0,0-1 0,0 1 0,0 0 0,0 0 0,0 0 0,0 0 0,0 0 0,1 0 0,-1 0 0,0-1 0,0 1 0,1 0 0,-1 0 0,2 1 0,-2-2 0,0 0 0,0 0 0,1 0 0,-1 0 0,0 0 0,1 0 0,-1 0 0,0 0 0,0 0 0,1 0 0,-1 0 0,0 0 0,1 0 0,-1 0 0,0 0 0,0 0 0,1-1 0,-1 1 0,0 0 0,0 0 0,1 0 0,-1 0 0,0-1 0,0 1 0,1 0 0,-1 0 0,0 0 0,0-1 0,1 1 0,16-28 0,-15 25 0,4-6 0,1 0 0,0 0 0,1 1 0,0 0 0,0 0 0,19-13 0,15-15 0,-41 35 0,0 0 0,0 0 0,0 0 0,0 1 0,1-1 0,-1 0 0,0 0 0,0 1 0,1-1 0,-1 0 0,0 1 0,3-1 0,-3 1 0,0 0 0,-1 0 0,1 0 0,-1 0 0,1 0 0,0 1 0,-1-1 0,1 0 0,-1 0 0,1 1 0,-1-1 0,1 0 0,-1 1 0,1-1 0,-1 0 0,1 1 0,-1-1 0,1 1 0,-1-1 0,0 1 0,1-1 0,-1 1 0,0-1 0,1 1 0,-1-1 0,0 1 0,0-1 0,0 1 0,1 0 0,-1-1 0,0 1 0,0 0 0,1 3 0,0 0 0,-1 0 0,1 0 0,-1 0 0,0 0 0,0 0 0,0 0 0,0 0 0,-1 0 0,0 0 0,1 0 0,-1 0 0,-1 0 0,1-1 0,-1 1 0,1 0 0,-1-1 0,0 1 0,-1-1 0,1 0 0,-3 4 0,-6 5 0,-1-1 0,0 0 0,0-1 0,-15 9 0,11-8 0,-20 19 0,115-104-1365,-63 61-5461</inkml:trace>
</inkml:ink>
</file>

<file path=ppt/ink/ink43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5.758"/>
    </inkml:context>
    <inkml:brush xml:id="br0">
      <inkml:brushProperty name="width" value="0.05" units="cm"/>
      <inkml:brushProperty name="height" value="0.05" units="cm"/>
    </inkml:brush>
  </inkml:definitions>
  <inkml:trace contextRef="#ctx0" brushRef="#br0">97 1 24575,'-9'24'0,"7"-15"0,-1 6 0,-1-1 0,-6 17 0,3-12 0,1 1 0,-6 33 0,6-22 0,-4 39 0,4-20 0,3-24 0,1 46 0,1-5 0,-6-9 0,3-36 0,-1 26 0,6 57 0,-1-102-1365</inkml:trace>
</inkml:ink>
</file>

<file path=ppt/ink/ink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00.710"/>
    </inkml:context>
    <inkml:brush xml:id="br0">
      <inkml:brushProperty name="width" value="0.05" units="cm"/>
      <inkml:brushProperty name="height" value="0.05" units="cm"/>
    </inkml:brush>
  </inkml:definitions>
  <inkml:trace contextRef="#ctx0" brushRef="#br0">0 1 24575,'726'0'-1365,"-710"0"-5461</inkml:trace>
</inkml:ink>
</file>

<file path=ppt/ink/ink44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6.130"/>
    </inkml:context>
    <inkml:brush xml:id="br0">
      <inkml:brushProperty name="width" value="0.05" units="cm"/>
      <inkml:brushProperty name="height" value="0.05" units="cm"/>
    </inkml:brush>
  </inkml:definitions>
  <inkml:trace contextRef="#ctx0" brushRef="#br0">1 150 24575,'0'-1'0,"1"-1"0,-1 1 0,1 0 0,-1-1 0,1 1 0,0 0 0,-1-1 0,1 1 0,0 0 0,0 0 0,0 0 0,0 0 0,0 0 0,0 0 0,1 0 0,-1 0 0,1-1 0,24-13 0,-2 5 0,35-9 0,-5 2 0,-24 8 0,-16 5 0,21-10 0,-19 7-195,-1 0 0,1 1 0,0 1 0,0 0 0,1 2 0,24-4 0</inkml:trace>
</inkml:ink>
</file>

<file path=ppt/ink/ink44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6.492"/>
    </inkml:context>
    <inkml:brush xml:id="br0">
      <inkml:brushProperty name="width" value="0.05" units="cm"/>
      <inkml:brushProperty name="height" value="0.05" units="cm"/>
    </inkml:brush>
  </inkml:definitions>
  <inkml:trace contextRef="#ctx0" brushRef="#br0">0 45 24575,'66'1'0,"70"-2"0,-119-2 0,0 0 0,24-7 0,-24 5 0,-1 2 0,23-4 0,-21 5-682,26-7-1,-32 6-6143</inkml:trace>
</inkml:ink>
</file>

<file path=ppt/ink/ink44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17.643"/>
    </inkml:context>
    <inkml:brush xml:id="br0">
      <inkml:brushProperty name="width" value="0.05" units="cm"/>
      <inkml:brushProperty name="height" value="0.05" units="cm"/>
    </inkml:brush>
  </inkml:definitions>
  <inkml:trace contextRef="#ctx0" brushRef="#br0">406 1846 24575,'-2'-1'0,"-1"0"0,0 0 0,0 0 0,1 0 0,-1-1 0,0 1 0,-3-3 0,0 0 0,-7-3 0,0 0 0,1-1 0,0-1 0,0 0 0,0-1 0,2 0 0,-1-1 0,1 0 0,-13-19 0,-61-104 0,71 112 0,2-1 0,0 0 0,2 0 0,-7-25 0,8 27 0,-19-73 0,-1 36 0,18 26 0,2 0 0,-9-66 0,12 32 0,5-77 0,2 55 0,-2 66 0,1 0 0,4-24 0,-4 38 0,1 0 0,0-1 0,1 1 0,0 0 0,0 1 0,1-1 0,0 0 0,7-10 0,2-2 0,20-40 0,-22 38 0,19-30 0,-19 38 0,18-18 0,0-1 0,0-2 0,0 1 0,2 2 0,45-37 0,-31 31 0,-30 23 0,1 2 0,1 0 0,23-14 0,-14 13 0,0 0 0,1 2 0,1 2 0,0 0 0,31-6 0,-48 13 0,-1 0 0,1-1 0,10-5 0,-11 5 0,0 0 0,0 0 0,18-3 0,12 0 0,1 2 0,43 0 0,248 5 0,-325 1-59,0 0 1,0 0-1,0 1 0,0 0 0,-1 0 0,1 0 0,6 4 0,22 8-151,41 4 210,-38-10 0,48 17 0,-33-9-27,-33-11 97,28 12 0,-14-4 541,-22-9-622,-1 0 1,1 1-1,11 7 0,1 4 11,-9-6 0,28 14 0,-34-20 0,0 0 0,0 1 0,0 0 0,0 1 0,-1 0 0,0 0 0,0 1 0,-1 0 0,1 1 0,-1-1 0,-1 1 0,0 0 0,8 15 0,4 5 0,-12-18 0,1 0 0,9 22 0,-11-19 0,-1 1 0,0 0 0,-1 0 0,0 0 0,-1 1 0,-1-1 0,0 18 0,-1-30 0,-1 18 0,1 0 0,1 1 0,7 34 0,-5-39 0,-1 1 0,0 23 0,-1-20 0,4 26 0,14 73 0,-15-95 0,-1 0 0,-2 0 0,0 0 0,-4 38 0,2-58 0,1 1 0,-1-1 0,0 1 0,0-1 0,0 0 0,-1 0 0,1 0 0,-1 0 0,0 0 0,0 0 0,-1 0 0,-4 6 0,-1-2 0,0 0 0,-1 0 0,-15 10 0,16-13 0,-42 36 0,13-8 0,17-20 0,-2 0 0,1-1 0,-2-1 0,-36 12 0,21-8 0,-121 60 0,63-36 0,67-29 0,-53 28 0,55-25-192,0-1 0,-1-1 0,0-2-1,-54 12 1,-14 6 192,51-14 0,24-6 0,-29 14 0,32-12 0,-1-2 0,-20 7 0,17-9-43,-89 20-504,52-16 1323,-100 2-1,-152-12-2140,296 1-5461</inkml:trace>
</inkml:ink>
</file>

<file path=ppt/ink/ink44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20.615"/>
    </inkml:context>
    <inkml:brush xml:id="br0">
      <inkml:brushProperty name="width" value="0.05" units="cm"/>
      <inkml:brushProperty name="height" value="0.05" units="cm"/>
    </inkml:brush>
  </inkml:definitions>
  <inkml:trace contextRef="#ctx0" brushRef="#br0">1 1 24575,'0'56'-425,"1"63"-903,7-55 1328,-4-37 0,1 29 0,4 95-1519,-2 29 863,-1-4 18,4 58 638,-8-198-1001,11 64 1,0-4-173,2 55-30,3 51-685,0-80 1607,-7-51 137,13 151 330,-19-151-225,16 87 0,13 82 90,-7-42 458,1-70 336,0-4-407,15 111-438,-40-215 0,1 0 0,9 28 0,1-6 442,-2 1-1,8 59 1,1 9-442,-5-29 670,1 0 3615,-1 19-1260,-16-100-3046,1-5 70,-1-6-1442,0-1-5433</inkml:trace>
</inkml:ink>
</file>

<file path=ppt/ink/ink44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20:21.554"/>
    </inkml:context>
    <inkml:brush xml:id="br0">
      <inkml:brushProperty name="width" value="0.05" units="cm"/>
      <inkml:brushProperty name="height" value="0.05" units="cm"/>
    </inkml:brush>
  </inkml:definitions>
  <inkml:trace contextRef="#ctx0" brushRef="#br0">0 632 24575,'0'-2'0,"1"-1"0,-1 1 0,1-1 0,-1 1 0,1-1 0,0 1 0,0 0 0,0-1 0,0 1 0,1 0 0,-1 0 0,0 0 0,1 0 0,0 0 0,-1 0 0,1 0 0,0 0 0,0 1 0,0-1 0,0 1 0,2-2 0,7-3 0,0 0 0,1 0 0,11-3 0,-10 4 0,39-23 0,-1 12-257,1 2 0,82-11 1,25-3-48,-33 8-1215,-50 0 1519,-50 12 0,37-6 0,286-39-2685,-187 21 2685,74 2-2741,-82 12 1827,-35-4 409,-7 2 1151,16 3-2153,79-12 1581,45-6-429,9-2 40,-20 12 563,-95 13-178,-45-1-271,66-5 199,-14 11-242,198-4-616,782 11 3629,-1111 2-2136,37 5-1,-35-3-75,26 1 0,-23-3-557,-1 1 0,29 8 0,-33-5 1248,-1 0 0,1 2 0,-1 0 0,22 13 1,-38-18-1226,-1 0 1,1 0-1,-1 1 1,0-1 0,0 1-1,0 0 1,0 1-1,-1-1 1,1 0 0,-1 1-1,0 0 1,-1 0-1,1 0 1,-1 0 0,0 0-1,0 0 1,-1 1-1,1-1 1,-1 1 0,0 7-1,15 118-23,-8-89 0,-5-29 0,1 24 0,4 23 0,-4-40 0,1 28 0,-4-33-113,1-1 0,3 16 1,3 23-181,2 30 293,-3-37 0,-1-5-253,2 20-571,-6-45 757,0-1 0,2 0-1,5 17 1,-4-16 85,-1-1 0,4 31 0,9 223-2801,-10-163 2728,2 54-1856,-9 320-3064,-1-159 4970,9-111-120,1-3 5,-11-58 0,4 126-187,13-117 307,1 19 0,-13-83-10,5 116-421,-1 277 748,-8-300-207,1 790 3413,-1-953-3474,-2 1-1,0-1 0,-2 0 1,0-1-1,-2 1 0,-12 28 0,-7 41 2284,1-1-549,-21 21-653,37-92-1047,0 0 0,-2-1 1,-17 23-1,15-23 574,-11 24 0,16-27-133,-1-1 1,-21 27-1,-24 7-524,46-40 0,5-5 1,-1-1 0,0 1 0,0 0 0,0-1 0,-1 0 0,1 0 0,-1 0 0,0-1 0,0 1-1,0-1 1,-1 0 0,-11 4 0,-6-1-1,0-1 0,0-1 0,0-1 0,-25 0 0,-251-3-538,279-2 538,0 1 0,-20-6 0,10 2 0,-138-28-1184,84 8 1327,0 0-2036,-64 1-579,25 5 176,37-5 2271,1 0 0,-52-1-490,-43-9-479,-40-9 622,109 22-701,-216-31 435,273 44 709,-53-12-65,-27-3-124,81 17-17,-138-10-100,157 14 235,-51-12 0,-8 0 0,72 12 25,-267-16 1729,-355 19 8603,630 0-10309,0 0 0,-19 5 0,9-2-1400,10-1-5474</inkml:trace>
</inkml:ink>
</file>

<file path=ppt/ink/ink4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3-04-05T02:21:50.842"/>
    </inkml:context>
    <inkml:brush xml:id="br0">
      <inkml:brushProperty name="width" value="0.5" units="cm"/>
      <inkml:brushProperty name="height" value="1" units="cm"/>
      <inkml:brushProperty name="color" value="#FFFC00"/>
      <inkml:brushProperty name="tip" value="rectangle"/>
      <inkml:brushProperty name="rasterOp" value="maskPen"/>
      <inkml:brushProperty name="ignorePressure" value="1"/>
    </inkml:brush>
  </inkml:definitions>
  <inkml:trace contextRef="#ctx0" brushRef="#br0">1 148,'0'-3,"0"0,0-1,0 1,1 0,0 0,-1-1,1 1,0 0,1 0,-1 0,0 0,1 0,0 1,0-1,0 0,3-3,0 2,0 0,0 0,0 1,0-1,1 1,-1 0,11-3,2 0,0 0,0 1,1 1,0 1,-1 1,23 0,-18 0,29-4,19-2,-35 8,-3 0,63-9,-54 4,0 2,74 3,-41 2,848-2,-904 1,-1 1,22 4,-4 1,-1-1,20 2,-42-6,-1 1,1 0,0 1,19 8,15 4,92 11,-77-17,40 6,-14 0,-55-11,-18-4</inkml:trace>
</inkml:ink>
</file>

<file path=ppt/ink/ink4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0.276"/>
    </inkml:context>
    <inkml:brush xml:id="br0">
      <inkml:brushProperty name="width" value="0.05" units="cm"/>
      <inkml:brushProperty name="height" value="0.05" units="cm"/>
    </inkml:brush>
  </inkml:definitions>
  <inkml:trace contextRef="#ctx0" brushRef="#br0">1 66 24575,'661'0'-1022,"-643"-1"1022,35-6 0,6-1 0,22-3 0,-53 6 0,7-2-77,-23 3 23,1 2-1,19-2 1,34-4 41,-44 4 104,34-1-1,13 6 1004,-858-1-2776,769 1 1662,-37 7 0,5 0 243,38-7 77,-1 0-1,1 2 1,0 0 0,-18 6 0,31-9-300,1 0 0,0 0 0,-1 0 0,1 0 0,0 0 0,-1 0 0,1 0 0,0 0 0,-1 1 0,1-1 0,0 0 0,-1 0 0,1 0 0,0 1 0,-1-1 0,1 0 0,0 0 0,0 1 0,-1-1 0,1 0 0,0 0 0,0 1 0,0-1 0,-1 0 0,1 1 0,0-1 0,0 0 0,0 1 0,0-1 0,0 0 0,0 1 0,10 4 0,18-2 0,160-2 0,-91-2 0,-84 0 0,0 0 0,20-5 0,13-1 0,28 4-209,-40 2 3,49-7-1,-39 3 205,1 2 1,67 4-1,-37 0 111,-52-1 365,-18 0-409,-16 0-86,-20 2 21,0 1 0,-49 12 0,16-3 0,-10 5 0,43-4-241,24-10 162,-1 1 0,1-2 0,0 1 0,-9 1 1,-25 4 78,-82 3 0,100-9 0,-41 6 0,22-1 0,23-5 21,0 1 0,0 1 0,0 0 0,-36 15 0,52-18 32,-1 1-1,1 0 1,0 1-1,0-1 0,0 0 1,0 1-1,1 0 1,-1-1-1,1 1 0,-4 5 1,6-7-57,0 0 0,-1-1 0,1 1 0,-1 0 0,1 0 0,0 0 1,0 0-1,-1-1 0,1 1 0,0 0 0,0 0 0,0 0 0,0 0 0,0 0 0,0 0 1,0 0-1,0-1 0,1 1 0,-1 2 0,1-2 6,0 0-1,-1 0 1,1-1 0,0 1-1,0 0 1,0 0 0,0 0-1,0-1 1,0 1-1,0 0 1,0-1 0,0 1-1,0-1 1,0 1 0,0-1-1,1 1 1,-1-1 0,2 1-1,16 1-1,0 0 0,0 0 0,0-2 0,26-3 0,5 1 0,-8 2 0,62-9 0,25-8 0,-31 1 0,-54 3-1365,-31 9-5461</inkml:trace>
</inkml:ink>
</file>

<file path=ppt/ink/ink4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1.232"/>
    </inkml:context>
    <inkml:brush xml:id="br0">
      <inkml:brushProperty name="width" value="0.05" units="cm"/>
      <inkml:brushProperty name="height" value="0.05" units="cm"/>
    </inkml:brush>
  </inkml:definitions>
  <inkml:trace contextRef="#ctx0" brushRef="#br0">98 1 24575,'23'0'0,"0"1"0,0 1 0,28 5 0,4 5 0,108 26 0,-117-27 0,-25-7 0,0 1 0,-1 1 0,1 1 0,34 17 0,-13-1 0,-20-11 0,-1 0 0,0 1 0,20 17 0,-25-16 0,-7-8 0,-1 1 0,0 0 0,7 10 0,-13-15 0,0 1 0,0 0 0,0 0 0,0 0 0,-1 1 0,1-1 0,-1 0 0,0 0 0,0 1 0,0-1 0,0 1 0,-1-1 0,1 6 0,-1-7 0,0-1 0,0 1 0,-1-1 0,1 1 0,0-1 0,-1 1 0,1-1 0,-1 1 0,0-1 0,1 1 0,-1-1 0,0 1 0,0-1 0,0 0 0,0 0 0,0 1 0,0-1 0,0 0 0,-1 0 0,1 0 0,0 0 0,-1 0 0,1 0 0,-2 0 0,-5 3 0,0-1 0,0 0 0,-12 3 0,-4 2 0,9 0 0,0 0 0,1 1 0,0 0 0,-20 19 0,-4 2 0,-91 74 0,67-52 0,58-49 0,-1 0 0,1-1 0,-1 1 0,-5 1 0,6-2 0,-1 0 0,1 0 0,0 0 0,0 1 0,0 0 0,-4 3 0,0 3 0,-1 0 0,0-1 0,-1 0 0,0-1 0,0 0 0,-1 0 0,-21 9 0,-9 1 0,17-7 0,0-1 0,-31 7 0,49-14 0,-1 1 0,1-1 0,0 1 0,0 0 0,0 0 0,-10 8 0,10-6 0,0-1 0,-1 0 0,0-1 0,1 1 0,-10 2 0,14-6 0,0 0 0,1 1 0,-1-1 0,1 1 0,-1-1 0,0 1 0,1-1 0,0 1 0,-1 0 0,1-1 0,-1 1 0,1 0 0,0 0 0,-1 0 0,-1 2 0,21-7 0,-8 2 0,0-2 0,18-8 0,5-2 0,121-42 0,-119 43 0,-1-2 0,-1-1 0,-1-2 0,35-25 0,-8 6 0,-52 33 0,0-1 0,-1-1 0,0 1 0,0-1 0,0 0 0,-1 0 0,0-1 0,0 0 0,0 1 0,-1-2 0,5-9 0,16-24-1365,-21 31-5461</inkml:trace>
</inkml:ink>
</file>

<file path=ppt/ink/ink4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2.336"/>
    </inkml:context>
    <inkml:brush xml:id="br0">
      <inkml:brushProperty name="width" value="0.05" units="cm"/>
      <inkml:brushProperty name="height" value="0.05" units="cm"/>
    </inkml:brush>
  </inkml:definitions>
  <inkml:trace contextRef="#ctx0" brushRef="#br0">847 0 24575,'0'1'0,"-1"0"0,0 0 0,0 0 0,0 0 0,0 0 0,0 0 0,0 0 0,0 0 0,0-1 0,-1 1 0,1 0 0,0-1 0,0 1 0,-1-1 0,-2 1 0,-2 1 0,-113 64 0,105-59 0,2 1-145,0 1-1,0 0 1,-13 14-1,11-10 35,-17 13 0,-6-2-460,20-13 534,1 0 0,-29 26 0,17-13 343,-40 29-1,-13 11-713,0 7 828,47-43-420,23-19 0,1-1 0,-15 17 0,11-8 168,-1 0-1,-1-1 1,0-1-1,-20 15 1,34-28-272,-1 1 1,0-1 0,1 1 0,-1 0 0,1 0 0,0-1 0,0 2 0,0-1 0,0 0 0,0 0 0,1 1 0,-3 6 0,3-2-6723</inkml:trace>
</inkml:ink>
</file>

<file path=ppt/ink/ink4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2.678"/>
    </inkml:context>
    <inkml:brush xml:id="br0">
      <inkml:brushProperty name="width" value="0.05" units="cm"/>
      <inkml:brushProperty name="height" value="0.05" units="cm"/>
    </inkml:brush>
  </inkml:definitions>
  <inkml:trace contextRef="#ctx0" brushRef="#br0">1174 1 24575,'-12'0'0,"0"1"0,0 1 0,1 0 0,-1 0 0,0 1 0,1 1 0,0 0 0,0 0 0,0 1 0,-18 11 0,-8 4 0,-46 18 0,46-22 0,18-7 0,1 1 0,-32 24 0,29-19 0,-25 15 0,6-9-400,1 2-1,-58 45 0,34-23-87,46-33 407,0-1-1,1 2 0,-27 25 0,27-21 70,-24 19-1,27-26 5,0 1 0,2 0 0,-1 1-1,-15 21 1,21-25 11,-1 0 0,0 0 0,-1 0 0,-16 12 0,16-14 312,0 0 1,1 1-1,-1 0 0,2 1 1,-13 15-1,6-1-271,-1-1 0,-1-1 0,-33 35 0,42-50-158,0 1 1,1 0-1,0 0 0,0 0 0,0 1 1,1 0-1,0 0 0,0 0 0,1 0 1,0 0-1,-2 9 0,4-7-6712</inkml:trace>
</inkml:ink>
</file>

<file path=ppt/ink/ink4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3.019"/>
    </inkml:context>
    <inkml:brush xml:id="br0">
      <inkml:brushProperty name="width" value="0.05" units="cm"/>
      <inkml:brushProperty name="height" value="0.05" units="cm"/>
    </inkml:brush>
  </inkml:definitions>
  <inkml:trace contextRef="#ctx0" brushRef="#br0">2249 1 24575,'-4'1'0,"0"0"0,1 0 0,-1 0 0,0 1 0,0 0 0,1-1 0,-1 1 0,1 1 0,0-1 0,0 0 0,-6 6 0,-5 3 0,-4 0-248,-2-1-1,1-1 0,-1 0 1,-42 11-1,33-12 185,-47 22-1,13 5 65,41-21 0,0-2 0,-40 16 0,24-15-401,2 2 0,-57 31-1,-13 7 402,-8 6 0,-12 11 0,-3 1 0,51-26-580,-8 4-680,43-21 869,-90 62-894,118-79 1285,-2 0 0,-20 9 0,17-10 0,-20 15 0,-88 68 179,31-16 84,36-29-263,-24 22 0,-11 11 0,19-8 3471,48-44-2736,9-8-124,-31 41 1,46-56-534,-6 9 198,11-15-305,-1 0-1,1 0 1,0 1-1,0-1 1,0 0 0,0 0-1,0 0 1,-1 1 0,1-1-1,0 0 1,0 0-1,0 1 1,0-1 0,0 0-1,0 0 1,0 1 0,0-1-1,0 0 1,0 0-1,0 1 1,0-1 0,0 0-1,0 0 1,0 1 0,0-1-1,0 0 1,0 0-1,1 1 1,-1-1 0,0 0-1,0 0 1,0 1 0,0-1-1,0 0 1,1 0 0,-1 0-1,0 1 1,0-1-1,0 0 1,1 0 0,-1 0-1,0 0 1,0 0 0,1 0-1,-1 1 1,0-1-1,0 0 1,1 0 0,-1 0-1,0 0 1</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6.323"/>
    </inkml:context>
    <inkml:brush xml:id="br0">
      <inkml:brushProperty name="width" value="0.05" units="cm"/>
      <inkml:brushProperty name="height" value="0.05" units="cm"/>
    </inkml:brush>
  </inkml:definitions>
  <inkml:trace contextRef="#ctx0" brushRef="#br0">0 181 24575,'24'0'0,"1"-1"0,44-8 0,158-24-370,-202 30-8,62-1-535,-64 4 586,-1 0 1,0-2-1,40-8 1,-31 3 326,0 2 0,61-4 0,65 9 0,-65 2 0,13-2-751,409-7-8243,292-3 6399,-611 10 3165,54-16-1306,-16-1 702,12 17 367,160-5-997,290-6 565,-478 12-162,66-18 116,-25 0 430,370 17-70,-289 1-174,1959-1 8282,-2273 1-7933,37 7 0,16 1 957,9 1 361,-48-5-714,4 5-700,-32-7-6129</inkml:trace>
</inkml:ink>
</file>

<file path=ppt/ink/ink5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3.348"/>
    </inkml:context>
    <inkml:brush xml:id="br0">
      <inkml:brushProperty name="width" value="0.05" units="cm"/>
      <inkml:brushProperty name="height" value="0.05" units="cm"/>
    </inkml:brush>
  </inkml:definitions>
  <inkml:trace contextRef="#ctx0" brushRef="#br0">1444 0 24575,'-4'1'0,"-1"0"0,0 0 0,0 0 0,1 0 0,-1 1 0,1 0 0,-1 0 0,-6 4 0,-8 4 0,-21 7-390,1 2 0,-61 39 1,80-46-42,-31 15 0,31-17-21,-33 20 1,13-4 451,-2-1 0,-47 19 0,76-37 0,0 0 0,1 2 0,-14 11 0,-20 13 0,-140 99-933,180-127 933,-80 58 0,76-55 6,0 0 0,1 0 1,-12 14-1,-1 0-836,-2 0-3101,-13 9 3545,12-10 134,12-9 341,-21 26-1,23-25 209,0 0-1,-17 13 1,9-10-804,4-2 2871,0 0 0,-19 27 0,21-26-2133,-1 0 0,0-1 1,-23 18-1,22-18-57,1 1 0,-18 23 0,14-16-1405</inkml:trace>
</inkml:ink>
</file>

<file path=ppt/ink/ink5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3.689"/>
    </inkml:context>
    <inkml:brush xml:id="br0">
      <inkml:brushProperty name="width" value="0.05" units="cm"/>
      <inkml:brushProperty name="height" value="0.05" units="cm"/>
    </inkml:brush>
  </inkml:definitions>
  <inkml:trace contextRef="#ctx0" brushRef="#br0">728 1 24575,'-4'0'0,"0"2"0,0-1 0,1 0 0,-1 1 0,0 0 0,0-1 0,-6 6 0,-4 1 0,-40 20 0,-69 49 0,18-19 6,78-45-42,-1 2-1,-49 34 0,-46 40-486,112-79 675,1 0 1,0 1 0,-17 23-1,-7 9-135,27-36-212,1 1 0,1 0 0,0 0 0,0 1 0,1 0 0,-7 16 0,7-12-6631</inkml:trace>
</inkml:ink>
</file>

<file path=ppt/ink/ink5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4.028"/>
    </inkml:context>
    <inkml:brush xml:id="br0">
      <inkml:brushProperty name="width" value="0.05" units="cm"/>
      <inkml:brushProperty name="height" value="0.05" units="cm"/>
    </inkml:brush>
  </inkml:definitions>
  <inkml:trace contextRef="#ctx0" brushRef="#br0">481 1 24575,'-3'0'0,"0"0"0,-1 1 0,1 0 0,0-1 0,0 1 0,0 0 0,0 1 0,0-1 0,1 0 0,-5 3 0,-26 21 0,19-14 0,-12 8 0,-2-1 0,-55 26 0,74-40 0,1 1 0,0-1 0,0 1 0,0 1 0,1 0 0,0 0 0,0 0 0,-6 8 0,7-9 0,1 0 0,0-1 0,-1 1 0,0-1 0,0 0 0,-8 3 0,6-3 0,0 1 0,0 0 0,-10 9 0,-31 40 0,20-20 0,20-23-1365,2-1-5461</inkml:trace>
</inkml:ink>
</file>

<file path=ppt/ink/ink5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34.350"/>
    </inkml:context>
    <inkml:brush xml:id="br0">
      <inkml:brushProperty name="width" value="0.05" units="cm"/>
      <inkml:brushProperty name="height" value="0.05" units="cm"/>
    </inkml:brush>
  </inkml:definitions>
  <inkml:trace contextRef="#ctx0" brushRef="#br0">18 0 24575,'-4'7'0,"1"1"0,1 0 0,0 0 0,0-1 0,0 1 0,0 15 0,1 51 0,2-42 0,0 243-1365,-1-259-5461</inkml:trace>
</inkml:ink>
</file>

<file path=ppt/ink/ink5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38.467"/>
    </inkml:context>
    <inkml:brush xml:id="br0">
      <inkml:brushProperty name="width" value="0.05" units="cm"/>
      <inkml:brushProperty name="height" value="0.05" units="cm"/>
    </inkml:brush>
  </inkml:definitions>
  <inkml:trace contextRef="#ctx0" brushRef="#br0">1 853 24575,'0'-1'0,"0"1"0,0-1 0,1 0 0,-1 1 0,0-1 0,1 1 0,-1-1 0,1 1 0,-1-1 0,1 1 0,-1-1 0,1 1 0,-1-1 0,1 1 0,-1-1 0,1 1 0,0 0 0,-1 0 0,1-1 0,-1 1 0,1 0 0,0 0 0,0-1 0,-1 1 0,1 0 0,1 0 0,22-3 0,-21 3 0,202-3 0,-112 4 0,769-1 0,-840 1-211,33 6-1,-31-3 24,24 0-1,35-4 483,36 0 212,-62 8-506,-34-4 0,26 0 0,0-5 0,-34 0 0,0 1 0,1 0 0,-1 1 0,0 1 0,18 4 0,-9-1 0,1-2 0,-1 0 0,1-1 0,0-2 0,26-2 0,4 1 0,12 2 0,66-2 0,-131 0 0,0 1 0,0 0 0,0 0 0,0-1 0,0 1 0,0-1 0,0 0 0,0 0 0,0 0 0,0 0 0,0 0 0,0 0 0,-1 0 0,1 0 0,-1-1 0,1 1 0,2-3 0,-3 1 0,1 1 0,0-1 0,-1 0 0,0 0 0,0 1 0,0-1 0,0 0 0,0 0 0,0 0 0,0-6 0,-1-1 0,0 0 0,0 0 0,-1-1 0,0 1 0,-1 0 0,-4-12 0,2 4 0,1-1 0,-2-32 0,3 28 0,-4-26 0,3 30 0,1 0 0,1-35 0,1 35 0,0 1 0,-2-1 0,-3-19 0,-15-69 0,3-5 0,15 103 0,0 0 0,1-1 0,0 1 0,0 0 0,1-1 0,0 1 0,1 0 0,2-17 0,-2 24 0,0 1 0,0-1 0,0 0 0,0 1 0,0-1 0,0 1 0,1-1 0,-1 1 0,0 0 0,1 0 0,-1-1 0,1 1 0,-1 0 0,1 0 0,0 1 0,-1-1 0,1 0 0,0 0 0,0 1 0,0-1 0,-1 1 0,1-1 0,0 1 0,2 0 0,7-1 0,0 1 0,0 0 0,11 1 0,-8 0 0,6-1 0,-1-1 0,25-5 0,21-1 0,325 6 0,-192 3 0,412-2 0,-595-1 0,0-1 0,20-4 0,11-1 0,4-1 0,-34 4 0,28-1 0,13 3 0,-23 2 0,58-8 0,-90 7 0,0 1 0,0 0 0,0-1 0,1 1 0,-1 0 0,0 0 0,0 0 0,0 0 0,0 1 0,1-1 0,-1 1 0,0-1 0,0 1 0,0-1 0,4 3 0,-5-2 0,0 1 0,1-1 0,-1 1 0,0-1 0,0 1 0,0-1 0,0 1 0,0 0 0,0-1 0,-1 1 0,1 0 0,-1 0 0,1 0 0,-1 0 0,1-1 0,-1 1 0,0 0 0,0 0 0,0 2 0,-1 47 0,-1-38 0,2-1 0,0 1 0,0 0 0,1 0 0,4 15 0,0 0 0,-1 0 0,-1 0 0,-2 1 0,-3 44 0,1-11 0,1 695-1365,0-741-5461</inkml:trace>
</inkml:ink>
</file>

<file path=ppt/ink/ink5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6.829"/>
    </inkml:context>
    <inkml:brush xml:id="br0">
      <inkml:brushProperty name="width" value="0.05" units="cm"/>
      <inkml:brushProperty name="height" value="0.05" units="cm"/>
    </inkml:brush>
  </inkml:definitions>
  <inkml:trace contextRef="#ctx0" brushRef="#br0">0 1 24575,'2'0'0,"0"0"0,0 1 0,-1-1 0,1 1 0,0-1 0,0 1 0,-1 0 0,1 0 0,0 0 0,-1 0 0,1 0 0,-1 0 0,1 0 0,-1 0 0,0 1 0,1-1 0,-1 0 0,0 1 0,0-1 0,0 1 0,0 0 0,0-1 0,0 1 0,-1 0 0,1 0 0,0 2 0,3 8 0,-1-1 0,-1 0 0,2 13 0,-4-19 0,6 31 0,-2-15 0,1 33 0,-3-29 0,4 25 0,2 24 0,-7-61 0,1 0 0,3 13 0,1 16 0,-5-36 0,1 1 0,-1 0 0,1-1 0,1 1 0,-1-1 0,4 6 0,-3-5 0,0 0 0,0-1 0,-1 1 0,0 0 0,2 12 0,4 32-1365,-4-39-5461</inkml:trace>
</inkml:ink>
</file>

<file path=ppt/ink/ink5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8.039"/>
    </inkml:context>
    <inkml:brush xml:id="br0">
      <inkml:brushProperty name="width" value="0.05" units="cm"/>
      <inkml:brushProperty name="height" value="0.05" units="cm"/>
    </inkml:brush>
  </inkml:definitions>
  <inkml:trace contextRef="#ctx0" brushRef="#br0">157 552 24575,'543'0'-1481,"272"0"-9071,-138 0 7901,-630-2 2748,60-11-1,13 0 601,207 2-1239,-243 6 481,153-13-427,157-7 113,-181 16-45,43-14-81,-13 2 409,122-11 114,-302 28-32,255-14-112,-56 2 122,-124 6 0,368-13 0,-228 15-16,-1 0 94,-221 8 82,214-6-11,542-21-149,-583 20-135,98-1-101,8-8 236,-33 0 0,-102 14 0,215-10 0,388-19 0,-787 30 0,287 0 0,47-2 0,-93-12 0,21-1 0,-20 16 0,37-2 0,-88-12 0,-9 1 0,142 2 217,-119 5-170,-22 1-50,-17-9-129,-5 1 3,-80 8 189,413-10 783,-301-1-627,-40 1 101,262 12 850,-221 5-905,-188-2-244,145 3 965,-120 0-563,73 14-1,-79-9-224,-1 0 550,-1 1 0,77 28 0,-103-31-281,0 0 0,-1 1 1,1 0-1,-1 1 0,0 1 1,-1 0-1,0 0 0,17 21 1,-16-17-92,-1 1 1,-1 0-1,0 1 1,-1 0 0,-1 1-1,10 25 1,-10-21-61,-1 1-1,-1-1 1,-1 1 0,0 0-1,2 41 1,-6-35-313,6 28 0,-3-29 0,1 33 0,-5-13 0,-1 92 0,-2-116 0,-1-1 0,-7 25 0,-4 15 0,9-34 0,-1-1 0,-19 44 0,5-13 0,-38 118 578,51-151-578,6-16 0,0 1 0,-1-1 0,0 0 0,-1 0 0,1 0 0,-10 14 0,-21 30 0,26-38 0,-1 0 0,0 0 0,-16 16 0,21-26 0,0 0 0,0 0 0,-1-1 0,0 0 0,1 1 0,-1-2 0,0 1 0,-1 0 0,1-1 0,0 0 0,-1 0 0,1-1 0,-10 2 0,-23 0 0,1-1 0,-39-3 0,9-1 0,-451 2-4080,408-8 4080,5 0 0,-28-1-1656,-6 1-643,38 7 1165,-139-4-1569,-337-6 1647,378 12 849,-54-2 207,-275 3 0,128 36-803,-87 37-281,-125 17-124,574-87 1206,-251 38 44,-108 19 162,-14-11-354,310-40 99,42-4 17,-308 36-128,104-14 162,85-11 0,-182 22 0,-71-8 0,354-28 0,-92 10 300,-31 1 85,-235 4-500,246-3-270,16-2 200,-191 5 185,195-5 0,-20 1 0,-192-1 326,208-11-258,-142 12 168,-44 6 1037,190-15-992,-148 3-1295,5 1 29,-231-4 1244,392-6-223,-37 14-118,75-4-1,-339-3 317,139-6-68,145 7-51,-36 1 41,-803-8 2427,488-2 2250,298 1-4111,75 0 5705,145 0-6339,-4 0 59,0 0 0,1-1 0,-1 1 0,-8-3 0,12 3-147,0 0 0,1 0 1,-1-1-1,0 1 0,0 0 1,0-1-1,1 1 0,-1-1 0,0 1 1,0-1-1,1 1 0,-1-1 1,1 0-1,-1 1 0,0-1 0,1 0 1,-1 1-1,1-1 0,-1 0 1,1 0-1,0 0 0,-1 1 0,1-1 1,0 0-1,0 0 0,-1 0 1,1 0-1,0 0 0,0 1 0,0-1 1,0 0-1,0-2 0,15-84 0,-5 34 0,-7 17 0,-3 30 0,0-1 0,1 0 0,0 0 0,0 0 0,1 0 0,0 0 0,4-10 0,-1 5 0,0 0 0,-2 0 0,1-1 0,-2 1 0,3-25 0,1-8 0,-3 25 0,-1-1 0,-1-25 0,-1 25 0,1 0 0,4-24 0,2-6-225,-3-1 0,-4-93 0,-1 60 93,1-374-426,0 445-6268</inkml:trace>
</inkml:ink>
</file>

<file path=ppt/ink/ink5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8.847"/>
    </inkml:context>
    <inkml:brush xml:id="br0">
      <inkml:brushProperty name="width" value="0.05" units="cm"/>
      <inkml:brushProperty name="height" value="0.05" units="cm"/>
    </inkml:brush>
  </inkml:definitions>
  <inkml:trace contextRef="#ctx0" brushRef="#br0">1 1 24575,'0'1582'0,"0"-1580"0,0 0 0,0 1 0,0-1 0,0 0 0,0 0 0,1 0 0,-1 0 0,1 0 0,0 0 0,0 0 0,-1 0 0,1 0 0,0 0 0,1 0 0,-1 0 0,0-1 0,0 1 0,1 0 0,2 1 0,-1-1 0,-1 0 0,1 0 0,0-1 0,0 0 0,1 0 0,-1 0 0,0 0 0,0 0 0,0 0 0,1-1 0,-1 1 0,4-1 0,0 0 0,-1 0 0,1 0 0,-1-1 0,1 0 0,-1 0 0,1 0 0,-1-1 0,0 0 0,0 0 0,0 0 0,0-1 0,0 0 0,0 0 0,-1-1 0,1 0 0,-1 0 0,0 0 0,0 0 0,-1-1 0,7-7 0,27-32-1365,-25 31-5461</inkml:trace>
</inkml:ink>
</file>

<file path=ppt/ink/ink5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19.235"/>
    </inkml:context>
    <inkml:brush xml:id="br0">
      <inkml:brushProperty name="width" value="0.05" units="cm"/>
      <inkml:brushProperty name="height" value="0.05" units="cm"/>
    </inkml:brush>
  </inkml:definitions>
  <inkml:trace contextRef="#ctx0" brushRef="#br0">37 0 24575,'1'15'0,"0"0"0,4 17 0,2 14 0,2 21-420,-5-37 329,1 41-1,-3-33-303,6 39 1,-6-65 374,2 43 20,-3 87 0,-3-61 0,3 543-3644,-2-607 3639,-6 34 0,-1 7 124,-2 22 2649,3-30-2448,5-27 145,-1 1-1,-2-1 1,-12 42 0,16-64-537,1 0 1,0 0-1,-1 1 0,0-1 0,1 0 0,-1 0 0,0 0 0,1 0 1,-1 0-1,0 0 0,0 0 0,0-1 0,0 1 0,0 0 0,0 0 1,0-1-1,0 1 0,-2 0 0,-5 0-6754</inkml:trace>
</inkml:ink>
</file>

<file path=ppt/ink/ink5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20.403"/>
    </inkml:context>
    <inkml:brush xml:id="br0">
      <inkml:brushProperty name="width" value="0.05" units="cm"/>
      <inkml:brushProperty name="height" value="0.05" units="cm"/>
    </inkml:brush>
  </inkml:definitions>
  <inkml:trace contextRef="#ctx0" brushRef="#br0">324 11 24575,'23'-5'0,"-19"4"0,1 0 0,-1 0 0,0 0 0,0 0 0,0 1 0,9 0 0,-13 0 0,1 0 0,0 0 0,-1 0 0,1 0 0,0 1 0,-1-1 0,1 0 0,-1 1 0,1-1 0,-1 0 0,1 1 0,0-1 0,-1 0 0,1 1 0,-1-1 0,0 1 0,1-1 0,-1 1 0,1 0 0,0 1 0,-1-1 0,1 1 0,-1-1 0,0 0 0,0 1 0,1-1 0,-1 1 0,0-1 0,0 1 0,0-1 0,-1 0 0,1 3 0,-1 0 0,0-1 0,0 1 0,-1-1 0,1 0 0,-1 1 0,0-1 0,1 0 0,-2 0 0,1 0 0,-4 4 0,-31 27 0,9-8 0,-71 89 0,83-97 0,0 0 0,0 1 0,2 0 0,1 2 0,0-1 0,-18 43 0,-10 29 0,33-74 0,1 0 0,-8 25 0,38-66 0,15-25 0,3 3 0,69-62 0,-77 79 0,55-42 0,-59 50 0,58-29 0,-71 40 0,17-12 0,-26 15 0,1 1 0,16-9 0,-2 3 0,-11 6 0,1-1 0,22-6 0,-34 12 0,1 0 0,-1-1 0,0 1 0,1 0 0,-1 0 0,0 0 0,1 0 0,-1 0 0,0 0 0,0 0 0,1 0 0,-1 0 0,0 0 0,1 0 0,-1 0 0,0 0 0,1 0 0,-1 0 0,0 0 0,1 0 0,-1 0 0,0 0 0,1 1 0,-1-1 0,0 0 0,0 0 0,1 0 0,-1 0 0,0 1 0,0-1 0,1 0 0,-1 0 0,0 1 0,0-1 0,0 0 0,1 0 0,-1 1 0,0-1 0,0 1 0,0 0 0,0 0 0,0 0 0,0 1 0,0-1 0,-1 0 0,1 0 0,0 0 0,-1 0 0,1 1 0,-2 1 0,-15 25 0,9-19 0,0 0 0,-1 0 0,-18 14 0,17-15 0,-1 1 0,-18 21 0,-33 40 19,26-31-281,-7 16-1070,31-38 1389,-29 31 0,23-27-134,1 1-1,0 1 0,2 0 0,-14 28 1,19-35 66,-74 116-1004,71-111 1342,-17 39 0,-3 4 135,20-42-430,5-10 21,0 0-1,1 0 1,1 1 0,0 0 0,1 0 0,-7 25 0,12-37-21,0 0 0,-1 0 1,1 1-1,0-1 0,0 0 1,0 1-1,0-1 0,0 0 0,0 0 1,1 1-1,-1-1 0,0 0 1,1 0-1,-1 1 0,0-1 1,1 0-1,0 0 0,-1 0 1,1 0-1,0 1 0,0-1-5,0-1-1,0 1 0,0-1 0,0 1 0,0-1 0,0 0 0,0 0 0,0 0 0,1 1 0,-1-1 1,0 0-1,0 0 0,0 0 0,0-1 0,0 1 0,0 0 0,0 0 0,0-1 0,0 1 1,0 0-1,0-1 0,0 1 0,0-1 0,0 1 0,1-2 0,6-3-26,0 0 0,0-1 0,-1 0 0,8-7 0,-6 4 0,18-12 0,7-3-387,-2-1-1,47-47 0,-71 65 277,0 1 0,0-1 0,10-4 0,16-13-500,1-6 393,-11 8 221,30-20 1,-5 3-4,-33 25 0,27-18 0,54-36-562,-67 45 284,1 1 1,0 2 0,39-18-1,22-7 465,-47 22-3,58-21 1,-95 41-182,35-12 210,1 1-1,52-9 1,-93 23-99,-1 0 0,1-1 0,-1 1 1,0 0-1,1 0 0,-1 1 0,0-1 1,1 0-1,-1 1 0,0-1 0,3 2 1,-5-2-76,1 1 0,0-1 0,0 1 0,-1-1 1,1 1-1,-1-1 0,1 1 0,-1 0 0,1-1 0,-1 1 1,1 0-1,-1-1 0,1 1 0,-1 0 0,0-1 1,1 1-1,-1 0 0,0 0 0,0 0 0,1-1 0,-1 1 1,0 0-1,0 0 0,0 0 0,0 0 0,0-1 0,0 1 1,-1 0-1,1 0 0,0 0 0,0-1 0,0 1 1,-1 0-1,0 1 0,-1 3-57,0 0 0,0 1-1,-1-1 1,0 0 0,0 0 0,0-1 0,-5 6 0,-31 29-251,2-1 125,-36 43-320,33-37 8,-43 60 0,74-92 585,0-1 1,-13 12-1,13-15-280,0 1-1,1 0 0,-13 20 1,5-2 151,-38 49 0,38-55 0,2 0 0,-23 45 0,13-22 0,22-40 0,-14 24 0,-27 36 0,32-47 30,1 1 0,0-1 0,1 1 0,-8 27 1,4-13 908,9-24-679,-1 3-177,10-17 659,40-58-603,-37 53-524,2 0 1,-1 0-1,18-14 0,0-1-190,12-17 575,11-11 0,-33 37 0,-1 0 0,0-1 0,15-23 0,-19 25 4,2 2 0,0-1 0,0 2 0,20-15 0,17-16-298,-6-2-81,45-41-370,-68 68 626,0 1 0,34-21 0,-25 20 119,33-27 0,-58 41 46,1 0 1,-1 1-1,1 0 0,0 0 1,0 0-1,1 1 0,-1 0 1,1 1-1,-1 0 0,13-2 1,-19 3 28,0 1 1,0 0 0,0 0 0,0 0-1,0 0 1,0 0 0,0 1 0,0-1-1,0 0 1,0 0 0,0 1-1,0-1 1,0 1 0,0-1 0,0 1-1,0-1 1,0 1 0,0-1 0,0 1-1,0 0 1,-1-1 0,2 2 0,-1 0-14,0-1 1,-1 1-1,1-1 1,0 1-1,-1 0 1,1-1-1,-1 1 1,0 0-1,0-1 1,1 1-1,-1 0 1,0-1 0,-1 3-1,1 1 12,-1 0 0,0 1 1,0-1-1,-1 0 0,1 0 0,-1 1 0,0-1 0,-4 5 1,-3 3-51,-1 0 0,-15 14 1,-4 7-28,-63 90-1930,39-63 976,13-15 290,-96 115 0,121-142 153,-14 25 0,18-26 948,-1-1 0,-19 22 1,13-16-336,1 0 0,-28 48 0,23-34 759,-10 20 72,31-56-831,0 1 1,0 0-1,0-1 1,0 1-1,0 0 1,1-1-1,-1 1 1,1 0-1,-1 0 1,1 0 0,-1-1-1,1 4 1,0-4-83,0 0 1,1 0 0,-1 0-1,0-1 1,1 1 0,-1 0 0,0 0-1,1-1 1,-1 1 0,1 0 0,-1-1-1,1 1 1,0 0 0,-1-1-1,1 1 1,-1-1 0,1 1 0,0-1-1,0 1 1,-1-1 0,1 0-1,0 1 1,0-1 0,0 0 0,-1 0-1,1 1 1,0-1 0,0 0 0,0 0-1,1 0 1,7 1-17,0-1 0,0 1 1,1-2-1,-1 1 0,0-1 0,0-1 1,0 0-1,0 0 0,0 0 0,-1-1 1,1-1-1,-1 1 0,0-1 0,0-1 1,0 0-1,8-6 0,6-6-1,0 0 0,32-17 0,-46 29 0,0 0 0,-1-1 0,1 0 0,-1 0 0,0-1 0,0 0 0,-1 0 0,0 0 0,6-11 0,-1 2-682,19-21-1,-22 28-6143</inkml:trace>
</inkml:ink>
</file>

<file path=ppt/ink/ink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7.250"/>
    </inkml:context>
    <inkml:brush xml:id="br0">
      <inkml:brushProperty name="width" value="0.05" units="cm"/>
      <inkml:brushProperty name="height" value="0.05" units="cm"/>
    </inkml:brush>
  </inkml:definitions>
  <inkml:trace contextRef="#ctx0" brushRef="#br0">0 0 24575,'0'588'-1603,"0"-337"-3882,3-204 4061,10 62-1,0-3-202,-8 218 1017,-7-192 452,2-86 132,10 452-1343,-3 64 355,-8-351 1425,1-185-411,-1 40 0,15 116 0,12 147 132,-21-222-309,10 152 327,-12-225-22,14 122 1203,19 152-222,-20-114-1109,-9-124 988,1 24 577,1 23-542,-1 16 216,-8 7 5506,0-191-6637,-1-63-119,-1 95-1354,-2 3-5461</inkml:trace>
</inkml:ink>
</file>

<file path=ppt/ink/ink6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22.059"/>
    </inkml:context>
    <inkml:brush xml:id="br0">
      <inkml:brushProperty name="width" value="0.05" units="cm"/>
      <inkml:brushProperty name="height" value="0.05" units="cm"/>
    </inkml:brush>
  </inkml:definitions>
  <inkml:trace contextRef="#ctx0" brushRef="#br0">0 81 24575,'9'0'0,"2"-3"0,2 0 0,2-1 0,1 2 0,0-3 0,1 0 0,0-2 0,2 1 0,1-5 0,0-1 0,-4 0 0,-4 1-8191</inkml:trace>
</inkml:ink>
</file>

<file path=ppt/ink/ink6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22.511"/>
    </inkml:context>
    <inkml:brush xml:id="br0">
      <inkml:brushProperty name="width" value="0.05" units="cm"/>
      <inkml:brushProperty name="height" value="0.05" units="cm"/>
    </inkml:brush>
  </inkml:definitions>
  <inkml:trace contextRef="#ctx0" brushRef="#br0">1 983 24575,'3'0'0,"0"-1"0,0 1 0,1 0 0,-1-1 0,0 0 0,0 0 0,0 0 0,0 0 0,0 0 0,0-1 0,0 1 0,3-3 0,2-2 0,-1-1 0,12-12 0,-13 13 0,0 0 0,0 0 0,0 1 0,0 0 0,11-6 0,32-14 0,-19 11 0,36-24 0,-35 19 0,0 2 0,61-23 0,-14 7 0,-51 19 5,28-20-1,-33 20-65,47-24 0,-45 28-109,-13 6 104,0 0 0,0-1 0,0-1 0,0 0 0,10-8 0,7-7 66,1 2 0,48-25 0,-45 27 0,51-37 0,-12 7 0,-26 23 88,12-8-543,-18 9-390,1 1 1,44-18-1,-6-1 1988,-56 28-700,0 1 1,29-11-1,16-5-443,-19 6 0,-35 16 290,0-1 1,24-17 0,-25 16-574,0 0 1,0 1-1,19-9 1,-18 12-6544</inkml:trace>
</inkml:ink>
</file>

<file path=ppt/ink/ink6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22.966"/>
    </inkml:context>
    <inkml:brush xml:id="br0">
      <inkml:brushProperty name="width" value="0.05" units="cm"/>
      <inkml:brushProperty name="height" value="0.05" units="cm"/>
    </inkml:brush>
  </inkml:definitions>
  <inkml:trace contextRef="#ctx0" brushRef="#br0">0 636 24575,'1'-2'0,"0"0"0,-1 0 0,1 0 0,0 0 0,1 0 0,-1 1 0,0-1 0,0 0 0,1 1 0,-1-1 0,1 0 0,0 1 0,-1 0 0,1-1 0,0 1 0,2-1 0,5-4 0,-2-1 0,15-12 0,28-17 0,-44 32 0,10-7 0,0 1 0,1 1 0,30-11 0,-38 16 0,1 0 0,-1 0 0,0-1 0,0 0 0,0 0 0,8-7 0,-6 4 1,1 1 0,0 0-1,0 1 1,21-7 0,4-3-105,12-3-434,-36 14 545,0 0 1,1-1-1,-2 0 0,20-12 1,-2-2-197,1 2 0,61-27 0,-36 19 72,-41 18 304,-1-1 0,19-14 0,-17 11 116,19-11 1,16-3-177,30-19-137,-71 38-185,-1 0 0,-1-1 0,1 0 0,-1 0 0,-1-1 0,7-10 0,-8 11-6631</inkml:trace>
</inkml:ink>
</file>

<file path=ppt/ink/ink6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47.314"/>
    </inkml:context>
    <inkml:brush xml:id="br0">
      <inkml:brushProperty name="width" value="0.05" units="cm"/>
      <inkml:brushProperty name="height" value="0.05" units="cm"/>
    </inkml:brush>
  </inkml:definitions>
  <inkml:trace contextRef="#ctx0" brushRef="#br0">0 0 24575,'1201'0'-1923,"-1184"0"-4345</inkml:trace>
</inkml:ink>
</file>

<file path=ppt/ink/ink6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47.811"/>
    </inkml:context>
    <inkml:brush xml:id="br0">
      <inkml:brushProperty name="width" value="0.05" units="cm"/>
      <inkml:brushProperty name="height" value="0.05" units="cm"/>
    </inkml:brush>
  </inkml:definitions>
  <inkml:trace contextRef="#ctx0" brushRef="#br0">1 0 24575,'13'1'0,"0"0"0,23 6 0,-7-1 0,122 28 0,-63-19 0,-9 3 0,-9-3 0,-56-12 0,1 1 0,-1 0 0,0 1 0,19 9 0,-16-8 0,0 0 0,28 6 0,-9-3 0,-35-9 0,1 1 0,-1-1 0,1 1 0,0 0 0,-1-1 0,1 1 0,-1 0 0,0 0 0,1 0 0,-1 0 0,0 0 0,1 0 0,-1 1 0,0-1 0,0 0 0,0 1 0,0-1 0,0 0 0,-1 1 0,2 1 0,-1 0 0,-1-1 0,1 1 0,0 0 0,-1 0 0,0-1 0,0 1 0,0 0 0,0 0 0,0 0 0,0-1 0,-2 5 0,1-2 0,0 0 0,-1 0 0,0 0 0,0 0 0,0 0 0,-1-1 0,1 1 0,-1-1 0,0 0 0,-1 1 0,1-1 0,-7 5 0,-5 1 0,-23 13 0,26-18 0,1 1 0,1 1 0,-1 0 0,1 0 0,-15 15 0,6-4 0,-38 30 0,19-18 0,5-5 0,14-10 0,-29 28 0,42-36 0,0-1 0,0 0 0,-1 0 0,0-1 0,0 1 0,0-2 0,-1 1 0,1-1 0,-1 0 0,0-1 0,-10 4 0,2-3-98,3 0-325,1-1 1,-20 3 0,19-5-6404</inkml:trace>
</inkml:ink>
</file>

<file path=ppt/ink/ink6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1:49.688"/>
    </inkml:context>
    <inkml:brush xml:id="br0">
      <inkml:brushProperty name="width" value="0.05" units="cm"/>
      <inkml:brushProperty name="height" value="0.05" units="cm"/>
    </inkml:brush>
  </inkml:definitions>
  <inkml:trace contextRef="#ctx0" brushRef="#br0">1 51 24575,'338'0'0,"-325"-1"0,0 0 0,20-5 0,19-2 0,6 8 0,-37 0 0,1 0 0,-1-1 0,23-5 0,-14 1 0,1 2 0,1 1 0,40 3 0,37-3 0,-64-5 0,-32 4 0,23-2 0,236 3 0,-140 4 0,1281-2-1365,-1399 0-5461</inkml:trace>
</inkml:ink>
</file>

<file path=ppt/ink/ink6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
    </inkml:context>
    <inkml:brush xml:id="br0">
      <inkml:brushProperty name="width" value="0.05" units="cm"/>
      <inkml:brushProperty name="height" value="0.05" units="cm"/>
    </inkml:brush>
  </inkml:definitions>
  <inkml:trace contextRef="#ctx0" brushRef="#br0">1 0 24575,'1479'0'-8395,"0"0"3312,1479 0 1850,60 0 4257,-318 0-1581,-711 0 418,-1561 30 394,-78-1 33,252-8-218,-329-15 233,17 1 27,-79 23 1042,-139-17-567,96 6 1,-42-20 548,-73 0-162,0 1 1,82 12-1,93 7 5912,-679-20-9711,420 1-2858</inkml:trace>
</inkml:ink>
</file>

<file path=ppt/ink/ink6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1"/>
    </inkml:context>
    <inkml:brush xml:id="br0">
      <inkml:brushProperty name="width" value="0.05" units="cm"/>
      <inkml:brushProperty name="height" value="0.05" units="cm"/>
    </inkml:brush>
  </inkml:definitions>
  <inkml:trace contextRef="#ctx0" brushRef="#br0">2 617 24575,'0'1'0,"0"0"0,0 0 0,1 0 0,-1 0 0,1 0 0,-1 0 0,1 0 0,-1 0 0,1 0 0,0 0 0,-1 0 0,1 0 0,0 0 0,0-1 0,0 1 0,0 0 0,0 0 0,0-1 0,-1 1 0,1-1 0,1 1 0,-1-1 0,0 1 0,0-1 0,0 0 0,0 0 0,2 1 0,35 5 0,-33-6 0,382 6-682,-212-9 476,869 3-5730,-771-14 4098,-12-1 1885,660 13-5277,-470 3 3493,-48-30 1845,-123 4-46,221 15-322,-22 1 15,-60-2 131,-59 2 23,83-26-113,-169 10 147,102 2 57,139-11 0,385-21 0,-642 43 0,121-17 0,-36 2 0,422-10 0,-436 11 0,63-3 0,-135 18 31,410-13 106,-182-7-150,-62 1 157,-58 17-148,407-7 563,-201-10 1647,-133 2-2075,507 24 910,-498 7 1327,-182-3 1248,-233 0-5640</inkml:trace>
</inkml:ink>
</file>

<file path=ppt/ink/ink6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2"/>
    </inkml:context>
    <inkml:brush xml:id="br0">
      <inkml:brushProperty name="width" value="0.05" units="cm"/>
      <inkml:brushProperty name="height" value="0.05" units="cm"/>
    </inkml:brush>
  </inkml:definitions>
  <inkml:trace contextRef="#ctx0" brushRef="#br0">1 94 24575,'339'0'-940,"-320"-1"940,-1-1 0,1-2 0,0 1 0,-1-2 0,25-9 0,-22 6 0,1 2 0,-1 0 0,35-4 0,330 6-1784,-199 7 1900,213-21-2170,-148 2-883,125 17 2714,-165 1-1820,2356-1-1733,-1358-1 3683,-447 15-416,-119-1 291,217-15-544,278 4-398,-706 11 1160,124 2 0,-59-19 213,311 7 231,-441 24-434,20 1 298,249-25-802,168 6 496,469 10 115,-839 12 1198,-21-1-87,798-34 7417,-1179 3-12241</inkml:trace>
</inkml:ink>
</file>

<file path=ppt/ink/ink6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3"/>
    </inkml:context>
    <inkml:brush xml:id="br0">
      <inkml:brushProperty name="width" value="0.05" units="cm"/>
      <inkml:brushProperty name="height" value="0.05" units="cm"/>
    </inkml:brush>
  </inkml:definitions>
  <inkml:trace contextRef="#ctx0" brushRef="#br0">0 1 24575,'10'1'0,"0"0"0,-1 1 0,1 0 0,16 6 0,9 2 0,22 3 0,-1-3 0,114 5 0,-117-14-302,104 16 0,-66-7-18,0-4 1,125-7-1,-72-1 119,5027 2-13261,-4779-30 13878,-99 3-298,780 18-1857,-615 12 2120,1561-3-326,-1569 15 48,-64 0-117,-12-12 126,503 14 298,-196-6-410,-271-8 0,-47 12 341,97 0 146,659-16 2376,-1043 5-2518,130 22 0,17 3 141,280-25 1276,-260-7-1171,286 3 6960,-516 0-7475,-1 1 1,1 0 0,0 1-1,-1 0 1,0 0 0,0 2 0,22 8-1,-34-9-76,-7-1 0,-11 0 0,-114-2-1365,97 0-5461</inkml:trace>
</inkml:ink>
</file>

<file path=ppt/ink/ink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7.804"/>
    </inkml:context>
    <inkml:brush xml:id="br0">
      <inkml:brushProperty name="width" value="0.05" units="cm"/>
      <inkml:brushProperty name="height" value="0.05" units="cm"/>
    </inkml:brush>
  </inkml:definitions>
  <inkml:trace contextRef="#ctx0" brushRef="#br0">0 1 24575,'0'1562'-9742,"2"-1529"9742,1 0 0,8 34 0,3 31 0,6 215-1324,-6-98 1314,2-88 22,-1-17-176,5 196-427,20-10 2491,0 4-1607,-36-239-119,22 106 0,-11-120-174,-10-34 0,-1-1 0,4 22 0,26 151 1082,-17-110 2656,-1-8 71,-15-115-3160,-2-128-2014,1 157-5461</inkml:trace>
</inkml:ink>
</file>

<file path=ppt/ink/ink7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4"/>
    </inkml:context>
    <inkml:brush xml:id="br0">
      <inkml:brushProperty name="width" value="0.05" units="cm"/>
      <inkml:brushProperty name="height" value="0.05" units="cm"/>
    </inkml:brush>
  </inkml:definitions>
  <inkml:trace contextRef="#ctx0" brushRef="#br0">0 343 24575,'46'0'0,"1"-2"0,84-14 0,300-47-370,-383 57-8,117-1-535,-123 7 586,0-1 1,0-2-1,76-16 1,-60 6 326,1 2 0,116-5 0,123 17 0,-123 2 0,24-3-751,778-13-8243,551-7 6399,-1157 20 3165,102-30-1306,-32-1 702,24 31 367,305-11-997,548-9 565,-905 22-162,125-34 116,-50 0 430,705 30-70,-551 5-174,3720-3 8282,-4314 2-7933,69 13 0,32 1 957,16 3 361,-91-8-714,7 8-700,-60-13-6129</inkml:trace>
</inkml:ink>
</file>

<file path=ppt/ink/ink7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5"/>
    </inkml:context>
    <inkml:brush xml:id="br0">
      <inkml:brushProperty name="width" value="0.05" units="cm"/>
      <inkml:brushProperty name="height" value="0.05" units="cm"/>
    </inkml:brush>
  </inkml:definitions>
  <inkml:trace contextRef="#ctx0" brushRef="#br0">1 1 24575,'0'1114'-1603,"0"-636"-3882,4-389 4061,21 117-1,0-4-202,-16 412 1017,-12-363 452,3-164 132,18 859-1343,-3 121 355,-18-668 1425,3-349-411,-1 75 0,27 220 0,23 281 132,-40-424-309,20 290 327,-24-426-22,27 229 1203,37 290-222,-39-217-1109,-17-236 988,3 47 577,0 43-542,1 31 216,-18 11 5506,2-359-6637,-3-122-119,-3 181-1354,-2 6-5461</inkml:trace>
</inkml:ink>
</file>

<file path=ppt/ink/ink7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6"/>
    </inkml:context>
    <inkml:brush xml:id="br0">
      <inkml:brushProperty name="width" value="0.05" units="cm"/>
      <inkml:brushProperty name="height" value="0.05" units="cm"/>
    </inkml:brush>
  </inkml:definitions>
  <inkml:trace contextRef="#ctx0" brushRef="#br0">1 1 24575,'0'2966'-9742,"3"-2904"9742,3 0 0,14 65 0,7 60 0,11 407-1324,-11-187 1314,3-166 22,-1-30-176,8 370-427,39-21 2491,-1 10-1607,-66-453-119,39 198 0,-19-225-174,-20-66 0,-1 0 0,8 40 0,48 288 1082,-31-211 2656,-4-13 71,-26-220-3160,-4-242-2014,1 299-5461</inkml:trace>
</inkml:ink>
</file>

<file path=ppt/ink/ink7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7"/>
    </inkml:context>
    <inkml:brush xml:id="br0">
      <inkml:brushProperty name="width" value="0.05" units="cm"/>
      <inkml:brushProperty name="height" value="0.05" units="cm"/>
    </inkml:brush>
  </inkml:definitions>
  <inkml:trace contextRef="#ctx0" brushRef="#br0">1 0 24575,'3'1'0,"0"0"0,1-1 0,-1 1 0,0 0 0,0 1 0,0-1 0,0 1 0,0-1 0,0 1 0,-1 0 0,1 0 0,0 0 0,-1 0 0,0 1 0,1-1 0,-1 1 0,0-1 0,0 1 0,0 0 0,-1 0 0,1 0 0,-1 0 0,2 5 0,3 4 0,-1 1 0,-1 0 0,0 0 0,2 20 0,2 63 13,3 16-207,18 121-547,-16-110 576,4 23-117,59 417-2057,-9-267 2339,34 388-6426,-25-237 5974,16 319 531,-60-420-2580,-25-276 2254,53 671-1302,-29-385 1486,0 27 151,-29 912 2051,-5-600-628,3 169 364,0-290 2999,-1-564-4846,0 0 1,-1 1-1,0-1 1,-1 0-1,0-1 1,0 1-1,-1 0 0,-5 8 1,3-5 274,0 0 1,2 0-1,-7 23 1,9-17-269,-8 32-99,10-48 107,-1-1-1,0 1 1,0 0-1,0-1 1,0 1-1,0 0 1,-1-1 0,1 0-1,-1 1 1,1-1-1,-1 0 1,0 0-1,-3 3 1,4-4-17,1-1 0,-1 0 0,0 0 0,1 0 0,-1 0 0,0 1 0,1-1 0,-1 0 1,1 0-1,-1 0 0,0-1 0,1 1 0,-1 0 0,0 0 0,1 0 0,-1 0 0,1-1 0,-1 1 0,0 0 0,1 0 0,-1-1 0,1 1 1,-1 0-1,1-1 0,-1 1 0,1-1 0,-1 1 0,1-1 0,0 1 0,-1-1 0,1 1 0,0-1 0,-1 1 0,1-1 0,0 1 1,-1-1-1,1 0 0,0 1 0,0-1 0,0 0 0,0 0 0,-9-28 376,2-22-331,3 0 1,1 0-1,7-76 0,0 15-892,-4-571-314,0 637-4539</inkml:trace>
</inkml:ink>
</file>

<file path=ppt/ink/ink7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8"/>
    </inkml:context>
    <inkml:brush xml:id="br0">
      <inkml:brushProperty name="width" value="0.05" units="cm"/>
      <inkml:brushProperty name="height" value="0.05" units="cm"/>
    </inkml:brush>
  </inkml:definitions>
  <inkml:trace contextRef="#ctx0" brushRef="#br0">2 2 24575,'3'57'-181,"2"0"1,21 87-1,-10-62 88,28 188-1225,39 196-1690,2 48 356,-63-351 267,37 362 260,-36-295 1820,17 52-284,7 81-276,-4 28 803,-3-42 8,9 77-252,-1-7 4,-2-29 177,7 130 5,-17 140 1825,0-325-1901,-6-84 111,-16-74 336,23 184 475,44 192-559,-32-274 832,-7-55-833,3 89 712,-3-127-507,-23-114-106,11 92 1,6 133 3395,-23-212-2992,3 40 520,14 121 571,-11-103-554,-6-55-451,-14-241-638,3 67-136,-2-657-3513,0 707-1127</inkml:trace>
</inkml:ink>
</file>

<file path=ppt/ink/ink7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09"/>
    </inkml:context>
    <inkml:brush xml:id="br0">
      <inkml:brushProperty name="width" value="0.05" units="cm"/>
      <inkml:brushProperty name="height" value="0.05" units="cm"/>
    </inkml:brush>
  </inkml:definitions>
  <inkml:trace contextRef="#ctx0" brushRef="#br0">1 1 24575,'0'399'403,"0"199"-4414,0-100 495,16-235 3656,-1-21-1799,-17 188 935,4 159-466,12-338 1015,2 86-36,-18-56-1574,5 181 287,24-225 1377,-1-24 17,-17 536 214,-12-429-5,22 291-38,-6 59-67,-12-213 0,14-229 772,0 46 682,9 187-1172,13-13 760,-35-418-841,12 110-201,2 58 0,0-12 1866,-1 9 3931,-15-188-5654,2 48 924,-2-51-997,0-1-1,0 1 0,1-1 1,0 1-1,0-1 1,0 1-1,0-1 0,0 0 1,1 1-1,-1-1 1,1 0-1,2 3 1,-3-6-68,-1 0 1,1 0 0,-1 0 0,1 0 0,-1 0 0,1 0 0,-1-1 0,1 1 0,-1 0 0,1 0 0,-1 0 0,1 0 0,-1-1 0,1 1 0,-1 0 0,1-1 0,-1 1 0,0 0 0,1-1 0,-1 1 0,1 0 0,-1-1 0,0 1 0,1-1 0,-1 1 0,0-1-1,0 1 1,1-1 0,-1 1 0,0-1 0,0 0 0,10-17 85,-4 0-165,-1-1 0,-1 0 0,0 0 0,-1 0 0,0-29 0,5-36-199,1 32 266,-7 30 0,2 1 0,0-1-1,2 1 1,12-34 0,-5 26-1145,-2 1-4622</inkml:trace>
</inkml:ink>
</file>

<file path=ppt/ink/ink7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0"/>
    </inkml:context>
    <inkml:brush xml:id="br0">
      <inkml:brushProperty name="width" value="0.05" units="cm"/>
      <inkml:brushProperty name="height" value="0.05" units="cm"/>
    </inkml:brush>
  </inkml:definitions>
  <inkml:trace contextRef="#ctx0" brushRef="#br0">0 1 24575,'1'656'-1665,"-2"-333"-1606,17-89 1856,-1-18 841,0 1-839,-1-39 1495,20 113-1772,-4-56 1448,-11 32 228,20 201-1579,-2-220 1329,2 30-213,-29-169 422,26 193 80,52 394-903,-54-360-2,10 80 700,34 263-665,-54-493 852,16 102-151,8 72 805,-9-50-134,-11-154-97,10 73 340,47 509 2660,-52-558-3430,1 12 0,-18-73 259,4 75 1309,-4-53-1149,-9-95-293,2 53 0,-6-30-126,12 70 0,-7-55 3317,-4 96 0,-4-144-2781,-6-87-1901,0 22-5461</inkml:trace>
</inkml:ink>
</file>

<file path=ppt/ink/ink7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1"/>
    </inkml:context>
    <inkml:brush xml:id="br0">
      <inkml:brushProperty name="width" value="0.05" units="cm"/>
      <inkml:brushProperty name="height" value="0.05" units="cm"/>
    </inkml:brush>
  </inkml:definitions>
  <inkml:trace contextRef="#ctx0" brushRef="#br0">773 61 24575,'-1'-3'0,"1"1"0,0-1 0,-1 0 0,0 1 0,0-1 0,1 1 0,-1-1 0,-1 1 0,1-1 0,0 1 0,-1 0 0,1-1 0,-1 1 0,0 0 0,1 0 0,-1 0 0,0 1 0,0-1 0,-1 0 0,1 1 0,0-1 0,0 1 0,-1 0 0,1-1 0,-1 1 0,1 0 0,-1 1 0,1-1 0,-1 0 0,0 1 0,1 0 0,-1-1 0,-3 1 0,-6-1 0,0 0 0,-1 1 0,1 1 0,0-1 0,0 2 0,-13 3 0,14-2 0,0 0 0,0 2 0,0-1 0,1 1 0,-1 1 0,1 0 0,1 0 0,-1 1 0,1 0 0,-14 15 0,-2 5 0,3 1 0,-23 34 0,0 0 0,15-17 0,1 1 0,3 1 0,2 1 0,2 2 0,-32 102 0,-20 35 0,63-158 0,0 0 0,3 1 0,0-1 0,1 2 0,-3 45 0,-4 10 0,8-55 0,1 0 0,-1 32 0,5-27 0,0-3 0,1-1 0,4 33 0,-2-55 0,0-1 0,0 1 0,0-1 0,1 1 0,1-1 0,-1 0 0,2 0 0,-1 0 0,1-1 0,0 0 0,7 8 0,-2-4 0,1-1 0,0 0 0,0-1 0,1 0 0,1 0 0,-1-2 0,2 0 0,-1 0 0,1-1 0,22 8 0,-12-8 0,0-1 0,1-1 0,-1-1 0,1-1 0,45-1 0,-41-2 0,0-2 0,0 0 0,54-13 0,-65 9 0,0 0 0,-1 0 0,1-2 0,-2 0 0,1-1 0,-1-1 0,18-13 0,248-171 0,-256 178 0,18-10 0,-1-2 0,57-49 0,-93 70 0,87-71 0,-77 63 0,-1-1 0,0 0 0,-1-1 0,-1-1 0,0 0 0,-2-1 0,11-21 0,21-28 0,-26 43 0,-2 0 0,0-1 0,-1 0 0,-2-2 0,-1 1 0,-1-1 0,-1-1 0,-2 0 0,-1-1 0,-1 1 0,-2-1 0,2-54 0,-8-198 0,2 275 0,-1 1 0,1-1 0,-1 1 0,-1 0 0,1 0 0,-1-1 0,0 1 0,0 0 0,-1 0 0,0 1 0,0-1 0,0 1 0,-1-1 0,-5-6 0,1 4 0,0 0 0,0 0 0,-1 1 0,0 0 0,-1 1 0,1-1 0,-17-6 0,1 2 0,0 2 0,-1 0 0,0 2 0,0 0 0,-1 2 0,-31-1 0,18 2 0,-1 2 0,1 2 0,-46 6 0,68-2 0,1 2 0,1 0 0,-1 1 0,1 1 0,0 0 0,-19 14 0,-32 16 0,36-23 0,0 2 0,2 1 0,0 1 0,1 1 0,1 2 0,-33 34 0,-28 26 0,57-55 0,1 1 0,1 2 0,-37 49 0,52-62 0,0-1 0,-1 0 0,-32 27 0,36-35 0,0 1 0,0 0 0,1 1 0,0 0 0,1 1 0,0 0 0,0 0 0,2 1 0,-1 0 0,1 1 0,1-1 0,-5 16 0,9-21 0,0 0 0,0 0 0,1 1 0,0-1 0,0 1 0,1-1 0,0 1 0,0-1 0,2 10 0,-1-14 0,-1-1 0,1 1 0,1 0 0,-1-1 0,0 1 0,0-1 0,1 0 0,0 1 0,-1-1 0,1 0 0,0 0 0,0 0 0,0 0 0,0 0 0,1 0 0,-1-1 0,0 1 0,1-1 0,-1 0 0,1 1 0,-1-1 0,1 0 0,0-1 0,0 1 0,-1 0 0,1-1 0,3 1 0,39 3 0,0-1 0,84-8 0,-21 1 0,77 6 5,150-5-806,-251-11 537,-61 9 244,43-5 1,143-9 177,-182 15 71,-1-1 0,0-1 0,42-16 0,-32 9-206,30-13-20,-62 24-3,0 0 0,-1 0 0,1 0 0,-1 0 0,0-1 0,0 1 0,0-1 0,0 0-1,0 0 1,0 0 0,-1-1 0,1 1 0,2-5 0,-5 6-47,1 0 0,-1 0 0,0 0 0,0 0 0,0 0 0,0 0 0,0 0 0,0 0 0,0 0-1,0 0 1,-1 0 0,1 0 0,-1 0 0,0 0 0,1 0 0,-1 1 0,0-1 0,0 0 0,0 0 0,-1 1 0,1-1 0,0 1-1,0-1 1,-1 1 0,1-1 0,-1 1 0,1 0 0,-4-2 0,-14-10-6779</inkml:trace>
</inkml:ink>
</file>

<file path=ppt/ink/ink7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2"/>
    </inkml:context>
    <inkml:brush xml:id="br0">
      <inkml:brushProperty name="width" value="0.05" units="cm"/>
      <inkml:brushProperty name="height" value="0.05" units="cm"/>
    </inkml:brush>
  </inkml:definitions>
  <inkml:trace contextRef="#ctx0" brushRef="#br0">1292 217 24575,'-70'-78'0,"68"77"0,-10-12 0,-1 2 0,-1 0 0,0 0 0,0 1 0,-1 1 0,0 1 0,-1 0 0,0 1 0,-21-7 0,1 5 0,0 1 0,-1 1 0,0 2 0,-58 0 0,-1 4 0,-122 5 0,206-3 0,1 1 0,-1 1 0,0 0 0,1 1 0,0 0 0,0 1 0,0 0 0,0 1 0,1 0 0,0 0 0,-9 8 0,-7 8 0,1 0 0,-38 44 0,44-39 0,0 1 0,2 0 0,1 1 0,1 1 0,2 1 0,-18 58 0,19-49 2,5-17-290,-18 40 1,13-37 218,2-1-1,1 1 1,0 1 0,2 0 0,2 0 0,-4 31 0,3 165-362,7-162 404,-3 18 189,1-35 87,6 79-1,-2-110-237,0 1 1,1-1-1,1 1 0,0-1 0,1-1 0,0 1 0,1-1 0,0 0 0,11 13 1,16 17 354,40 39 1,-47-53-356,-15-16-11,0-1 0,2-1 0,-1 0 0,1-1 0,1 0 0,-1-1 0,1-1 0,1 0 0,0-1 0,-1-1 0,2-1 0,18 4 0,13-1 0,0-1 0,92-2 0,-66-4 0,-9 0 0,121-14 0,-165 11 0,0-2 0,0 0 0,-1-1 0,0-2 0,0 0 0,-1 0 0,0-2 0,-1-1 0,32-23 0,42-27 0,-70 48 0,-1 0 0,0-1 0,-1-2 0,29-27 0,-37 26 0,0-1 0,0 0 0,-2-1 0,0 0 0,-1 0 0,10-35 0,18-38 0,-28 74 0,-1-1 0,-2 0 0,0 0 0,7-36 0,0-83 0,-12 131 0,12-110 0,1-47 0,-14 20-1365,0 116-5461</inkml:trace>
</inkml:ink>
</file>

<file path=ppt/ink/ink7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3"/>
    </inkml:context>
    <inkml:brush xml:id="br0">
      <inkml:brushProperty name="width" value="0.05" units="cm"/>
      <inkml:brushProperty name="height" value="0.05" units="cm"/>
    </inkml:brush>
  </inkml:definitions>
  <inkml:trace contextRef="#ctx0" brushRef="#br0">374 1 24575,'-3'0'0,"-1"1"0,1-1 0,0 1 0,0 0 0,0 0 0,0 0 0,0 0 0,0 1 0,0-1 0,0 1 0,1-1 0,-1 1 0,0 0 0,1 0 0,0 0 0,-1 1 0,1-1 0,0 0 0,0 1 0,0 0 0,1-1 0,-1 1 0,-2 5 0,-3 7 0,1 0 0,0 1 0,-4 22 0,5-20 0,-27 138 0,19-83 0,-7 44 0,-13 60 0,25-133-146,1 0 0,3 0 0,2 60 1,1-48-285,-9 72 0,-4 3-196,7 262 0,10-217 504,-3 591 122,-2-749-15,0 0-1,-1-1 0,0 1 1,-2-1-1,-10 27 1,8-23 280,0-1 1,1 1-1,-3 31 0,6 36-32,3-64-243,0 0 0,-2 0 1,-8 45-1,3-30 301,1 1 0,2-1 0,3 80 1,-1 15 198,-12-52-490,9-60 0,-5 42 0,9-41 64,-1-1-350,1 0 0,1 0 1,1 0-1,6 37 0,0-38-6540</inkml:trace>
</inkml:ink>
</file>

<file path=ppt/ink/ink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8.246"/>
    </inkml:context>
    <inkml:brush xml:id="br0">
      <inkml:brushProperty name="width" value="0.05" units="cm"/>
      <inkml:brushProperty name="height" value="0.05" units="cm"/>
    </inkml:brush>
  </inkml:definitions>
  <inkml:trace contextRef="#ctx0" brushRef="#br0">1 0 24575,'1'0'0,"1"1"0,0-1 0,-1 1 0,1-1 0,0 1 0,-1 0 0,1 0 0,-1-1 0,1 1 0,-1 0 0,1 0 0,-1 1 0,0-1 0,0 0 0,1 0 0,-1 1 0,0-1 0,0 0 0,0 1 0,0-1 0,-1 1 0,1 0 0,1 2 0,1 2 0,-1 1 0,0 0 0,0 0 0,2 10 0,0 34 13,2 8-207,9 63-547,-8-56 576,2 10-117,31 221-2057,-5-141 2339,18 204-6426,-12-125 5974,7 169 531,-31-222-2580,-13-145 2254,27 354-1302,-15-204 1486,1 15 151,-16 480 2051,-3-316-628,2 90 364,0-154 2999,0-296-4846,-1-1 1,0 0-1,0 1 1,0-1-1,-1 0 1,0 0-1,0 0 0,-3 5 1,2-3 274,0-1 1,1 1-1,-3 12 1,3-9-269,-3 17-99,5-25 107,-1-1-1,1 1 1,-1-1-1,1 0 1,-1 1-1,1-1 1,-1 0 0,0 1-1,0-1 1,0 0-1,1 0 1,-1 0-1,-2 2 1,3-3-17,-1 0 0,1 0 0,0 0 0,-1 0 0,1 1 0,0-1 0,-1 0 0,1 0 1,0 0-1,-1 0 0,1 0 0,0-1 0,-1 1 0,1 0 0,0 0 0,-1 0 0,1 0 0,0 0 0,-1 0 0,1 0 0,0-1 0,-1 1 1,1 0-1,0 0 0,0 0 0,-1-1 0,1 1 0,0 0 0,0 0 0,0-1 0,-1 1 0,1 0 0,0-1 0,0 1 0,0 0 1,0 0-1,0-1 0,-1 1 0,1 0 0,0-1 0,0 0 0,-4-14 376,0-12-331,2 0 1,0 0-1,5-39 0,-2 7-892,-1-301-314,0 335-4539</inkml:trace>
</inkml:ink>
</file>

<file path=ppt/ink/ink8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4"/>
    </inkml:context>
    <inkml:brush xml:id="br0">
      <inkml:brushProperty name="width" value="0.05" units="cm"/>
      <inkml:brushProperty name="height" value="0.05" units="cm"/>
    </inkml:brush>
  </inkml:definitions>
  <inkml:trace contextRef="#ctx0" brushRef="#br0">2 0 24575,'5'0'0,"12"0"0,9 0 0,0 5 0,-5 2-8191</inkml:trace>
</inkml:ink>
</file>

<file path=ppt/ink/ink8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5"/>
    </inkml:context>
    <inkml:brush xml:id="br0">
      <inkml:brushProperty name="width" value="0.05" units="cm"/>
      <inkml:brushProperty name="height" value="0.05" units="cm"/>
    </inkml:brush>
  </inkml:definitions>
  <inkml:trace contextRef="#ctx0" brushRef="#br0">279 0 24575,'-1'12'0,"0"-1"0,-1 0 0,0 1 0,-1-1 0,0 0 0,-1 0 0,0 0 0,-1-1 0,0 1 0,-11 17 0,-9 7 0,-45 51 0,33-43 0,26-29 0,0 1 0,0 0 0,2 1 0,0 0 0,0 1 0,2 0 0,0 0 0,1 0 0,1 1 0,0 0 0,1 0 0,1 0 0,1 0 0,1 1 0,1 27 0,0-42 0,1-1 0,-1 0 0,1 0 0,0 0 0,0 1 0,0-1 0,0 0 0,0 0 0,0 0 0,1 0 0,0-1 0,0 1 0,-1 0 0,1-1 0,1 1 0,-1-1 0,0 1 0,5 2 0,-2-2 0,0 0 0,0 0 0,0-1 0,0 0 0,1 0 0,-1 0 0,1-1 0,0 1 0,10 0 0,1-1 0,1-1 0,-1-1 0,0 0 0,0-1 0,0-1 0,22-6 0,-22 4-119,-3 1-89,1 0 0,-1-1 1,0-1-1,0 0 1,15-9-1,-7 0-6618</inkml:trace>
</inkml:ink>
</file>

<file path=ppt/ink/ink8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6"/>
    </inkml:context>
    <inkml:brush xml:id="br0">
      <inkml:brushProperty name="width" value="0.05" units="cm"/>
      <inkml:brushProperty name="height" value="0.05" units="cm"/>
    </inkml:brush>
  </inkml:definitions>
  <inkml:trace contextRef="#ctx0" brushRef="#br0">1 1 24575,'0'5'0,"0"7"0,0 6 0,0 6 0,5-1 0,2 1 0,4-5 0,2 1 0,2-4 0,0 7 0,7-1 0,6 1 0,2-4 0,-3 1 0,-1-4 0,-5-4-8191</inkml:trace>
</inkml:ink>
</file>

<file path=ppt/ink/ink8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7"/>
    </inkml:context>
    <inkml:brush xml:id="br0">
      <inkml:brushProperty name="width" value="0.05" units="cm"/>
      <inkml:brushProperty name="height" value="0.05" units="cm"/>
    </inkml:brush>
  </inkml:definitions>
  <inkml:trace contextRef="#ctx0" brushRef="#br0">1073 1 24575,'2'139'0,"-5"151"0,1-277 0,0-1 0,-1 0 0,0 1 0,-1-1 0,-1 0 0,0-1 0,-12 21 0,-2-2 0,-34 42 0,41-59 0,-1-1 0,-1 0 0,0-1 0,-1 0 0,0-1 0,0-1 0,-29 13 0,-35 21 0,51-25 0,-1-2 0,0-1 0,-2-2 0,1-1 0,-2-1 0,1-1 0,-2-2 0,-34 4 0,-24-3 0,-150-3 0,174-6-1365,39 0-5461</inkml:trace>
</inkml:ink>
</file>

<file path=ppt/ink/ink8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8"/>
    </inkml:context>
    <inkml:brush xml:id="br0">
      <inkml:brushProperty name="width" value="0.05" units="cm"/>
      <inkml:brushProperty name="height" value="0.05" units="cm"/>
    </inkml:brush>
  </inkml:definitions>
  <inkml:trace contextRef="#ctx0" brushRef="#br0">0 0 24575,'82'4'0,"129"23"0,-131-14 0,139 5 0,501-20-1365</inkml:trace>
</inkml:ink>
</file>

<file path=ppt/ink/ink8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07:57.019"/>
    </inkml:context>
    <inkml:brush xml:id="br0">
      <inkml:brushProperty name="width" value="0.05" units="cm"/>
      <inkml:brushProperty name="height" value="0.05" units="cm"/>
    </inkml:brush>
  </inkml:definitions>
  <inkml:trace contextRef="#ctx0" brushRef="#br0">95 1 24575,'1'110'0,"-3"117"0,-24-51 0,8-78 0,12-70 0,-6 55 0,-3 34 108,8-80-844,-2 53-1,9-58-6089</inkml:trace>
</inkml:ink>
</file>

<file path=ppt/ink/ink8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10.717"/>
    </inkml:context>
    <inkml:brush xml:id="br0">
      <inkml:brushProperty name="width" value="0.05" units="cm"/>
      <inkml:brushProperty name="height" value="0.05" units="cm"/>
    </inkml:brush>
  </inkml:definitions>
  <inkml:trace contextRef="#ctx0" brushRef="#br0">57 2 24575,'293'0'0,"-642"0"0,544 0 0,-195-1-22,0 1-1,0 0 1,1 0 0,-1 0-1,0 0 1,0 0 0,0 0-1,0 0 1,1 0-1,-1 0 1,0 0 0,0 0-1,0 0 1,0 0 0,1 0-1,-1 0 1,0 0-1,0 0 1,0 0 0,0 0-1,1 0 1,-1 0-1,0 1 1,0-1 0,0 0-1,0 0 1,0 0 0,1 0-1,-1 0 1,0 0-1,0 0 1,0 1 0,0-1-1,0 0 1,0 0-1,0 0 1,1 0 0,-1 0-1,0 1 1,0-1 0,0 0-1,0 0 1,0 0-1,0 0 1,0 1 0,0-1-1,0 0 1,0 0 0,0 0-1,0 0 1,0 1-1,0-1 1,0 0 0,0 0-1,0 0 1,0 0-1,0 1 1,-1-1 0,1 0-1,0 0 1</inkml:trace>
</inkml:ink>
</file>

<file path=ppt/ink/ink8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2.008"/>
    </inkml:context>
    <inkml:brush xml:id="br0">
      <inkml:brushProperty name="width" value="0.05" units="cm"/>
      <inkml:brushProperty name="height" value="0.05" units="cm"/>
    </inkml:brush>
  </inkml:definitions>
  <inkml:trace contextRef="#ctx0" brushRef="#br0">1 234 24575,'0'-1'0,"0"-1"0,1 1 0,-1-1 0,1 1 0,0 0 0,-1-1 0,1 1 0,0 0 0,0 0 0,0-1 0,-1 1 0,1 0 0,1 0 0,-1 0 0,0 0 0,0 0 0,2-1 0,23-13 0,21-4 0,-25 11 0,36-20 0,11-19 0,24-12 0,-72 43 0,-19 14 0,0 0 0,0 0 0,0 0 0,1 0 0,-1 1 0,1-1 0,-1 1 0,1-1 0,5-1 0,-8 3 0,1 0 0,-1 0 0,0 0 0,1 0 0,-1 1 0,1-1 0,-1 0 0,1 0 0,-1 0 0,0 0 0,1 1 0,-1-1 0,1 0 0,-1 1 0,0-1 0,1 0 0,-1 0 0,0 1 0,0-1 0,1 1 0,-1-1 0,0 0 0,0 1 0,1-1 0,-1 1 0,0-1 0,0 0 0,0 1 0,0-1 0,0 1 0,0-1 0,0 1 0,1-1 0,-1 1 0,-1 0 0,2 20 0,-1-19 0,-2 631 0,2-631 6,0 1 0,0-1 0,-1 0 0,1 0 0,0 0 0,-1 0 0,1 0 0,-1 0 0,1 0 0,-1 0 0,0 0 0,0 0 0,0 0 0,0 0 0,0 0 0,-1 0 0,1-1 0,0 1 0,-3 2 0,1-3-120,0 1 0,0 0-1,0-1 1,0 0 0,0 1 0,0-1-1,-1 0 1,1-1 0,0 1 0,0-1-1,-1 1 1,-3-1 0,-7 0-6712</inkml:trace>
</inkml:ink>
</file>

<file path=ppt/ink/ink8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2.334"/>
    </inkml:context>
    <inkml:brush xml:id="br0">
      <inkml:brushProperty name="width" value="0.05" units="cm"/>
      <inkml:brushProperty name="height" value="0.05" units="cm"/>
    </inkml:brush>
  </inkml:definitions>
  <inkml:trace contextRef="#ctx0" brushRef="#br0">0 66 24575,'21'0'0,"0"0"0,-1-1 0,1-1 0,-1-1 0,33-9 0,-22 4 0,0 0 0,56-5 0,-42 8 0,12-2 0,63 0 0,174 8-1365,-278-1-5461</inkml:trace>
</inkml:ink>
</file>

<file path=ppt/ink/ink8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2.783"/>
    </inkml:context>
    <inkml:brush xml:id="br0">
      <inkml:brushProperty name="width" value="0.05" units="cm"/>
      <inkml:brushProperty name="height" value="0.05" units="cm"/>
    </inkml:brush>
  </inkml:definitions>
  <inkml:trace contextRef="#ctx0" brushRef="#br0">517 184 24575,'-31'0'0,"-53"9"0,-48 8 0,123-16 0,-81 17 0,80-16 0,1 1 0,0 1 0,0 0 0,0 0 0,0 1 0,1 0 0,-11 7 0,15-8 0,0 0 0,0 0 0,0 1 0,1-1 0,-1 1 0,1-1 0,0 1 0,0 0 0,1 0 0,0 1 0,-2 4 0,-1 8 0,0 0 0,-1 19 0,0-5 0,3-18 0,2-8 0,-1 0 0,1 1 0,0-1 0,1 0 0,-1 12 0,2-17 0,-1 0 0,0 1 0,0-1 0,1 0 0,-1 0 0,1 1 0,-1-1 0,1 0 0,-1 0 0,1 0 0,0 0 0,-1 0 0,1 0 0,0 0 0,0 0 0,0 0 0,0 0 0,0 0 0,0 0 0,0-1 0,0 1 0,0 0 0,0-1 0,1 1 0,-1-1 0,0 1 0,0-1 0,1 0 0,-1 1 0,0-1 0,0 0 0,1 0 0,-1 0 0,2 0 0,2 0 0,0 0 0,1-1 0,-1 1 0,0-1 0,0 0 0,1 0 0,-1-1 0,0 0 0,0 0 0,0 0 0,-1 0 0,1-1 0,8-6 0,2-3 0,-1 0 0,20-24 0,-10 12 0,-18 17 0,13-11 0,-1 0 0,-1-2 0,26-39 0,-36 50 0,-1 0 0,8-8 0,-9 12 0,-1 1 0,0-1 0,0 0 0,-1 0 0,0 0 0,0-1 0,0 1 0,0-1 0,-1 1 0,3-12 0,-2 0 0,-2 0 0,0-1 0,0 1 0,-2-1 0,-3-17 0,4 31 0,-1 1 0,0 0 0,0 0 0,0 0 0,-1 0 0,1 0 0,-1 0 0,0 0 0,0 0 0,0 1 0,0-1 0,0 1 0,0-1 0,-1 1 0,1 0 0,-1 0 0,0 0 0,0 0 0,1 1 0,-1-1 0,0 1 0,0-1 0,-1 1 0,1 0 0,-5-1 0,-2 0 0,0 1 0,1-1 0,-1 2 0,0-1 0,0 1 0,0 1 0,-15 2 0,17 0 0,-1 0 0,1 0 0,-1 1 0,1 0 0,0 0 0,0 1 0,1 0 0,-13 10 0,8-5 0,-24 13 0,25-17-195,-1 0 0,1 1 0,0 0 0,0 1 0,1 0 0,-11 12 0,10-7-6631</inkml:trace>
</inkml:ink>
</file>

<file path=ppt/ink/ink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4T03:43:28.685"/>
    </inkml:context>
    <inkml:brush xml:id="br0">
      <inkml:brushProperty name="width" value="0.05" units="cm"/>
      <inkml:brushProperty name="height" value="0.05" units="cm"/>
    </inkml:brush>
  </inkml:definitions>
  <inkml:trace contextRef="#ctx0" brushRef="#br0">1 1 24575,'2'30'-181,"0"0"1,12 46-1,-6-33 88,15 100-1225,21 102-1690,1 26 356,-33-185 267,19 190 260,-19-155 1820,9 28-284,4 42-276,-3 15 803,0-22 8,3 41-252,1-5 4,-2-14 177,4 68 5,-9 73 1825,0-170-1901,-4-45 111,-7-38 336,11 96 475,24 101-559,-17-144 832,-4-29-833,2 47 712,-2-67-507,-12-60-106,6 48 1,3 71 3395,-13-112-2992,3 20 520,7 65 571,-7-55-554,-1-28-451,-9-128-638,2 36-136,-1-347-3513,0 373-1127</inkml:trace>
</inkml:ink>
</file>

<file path=ppt/ink/ink90.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7.365"/>
    </inkml:context>
    <inkml:brush xml:id="br0">
      <inkml:brushProperty name="width" value="0.05" units="cm"/>
      <inkml:brushProperty name="height" value="0.05" units="cm"/>
    </inkml:brush>
  </inkml:definitions>
  <inkml:trace contextRef="#ctx0" brushRef="#br0">342 488 24575,'2'-13'0,"0"0"0,0 1 0,1-1 0,1 1 0,0 0 0,1 0 0,11-22 0,-13 28 0,58-107 0,-29 70 0,-24 33 0,0 0 0,-1 0 0,11-22 0,-5 0 0,12-47 0,-16 49 0,-9 30 0,0 0 0,0 0 0,0 0 0,0 0 0,0 0 0,0 0 0,0 0 0,0 0 0,0 0 0,1 0 0,-1 0 0,0 0 0,0 0 0,0 0 0,0 0 0,0 0 0,0 0 0,0 0 0,0 0 0,0 0 0,0 0 0,0 0 0,1 0 0,-1 0 0,0 0 0,0 0 0,0 0 0,0 0 0,0 0 0,0 0 0,0 0 0,0 0 0,0 0 0,0-1 0,0 1 0,0 0 0,0 0 0,0 0 0,0 0 0,0 0 0,0 0 0,1 0 0,-1 0 0,0 0 0,0 0 0,0 0 0,1 13 0,0 19 0,-2-5 0,-1-1 0,-12 52 0,-22 50 0,34-122 0,-2 5-79,0 0-1,-9 13 1,-3 8-443,3 0 522,0-3 0,-10 36 0,17-45 84,0-1 1,-2 1-1,0-1 1,-2-1-1,0 0 1,0 0-1,-2-1 1,-15 18-1,16-21-84,-14 25 0,19-28 0,-1 0 0,0 0 0,-1-1 0,0 0 0,-11 10 0,9-13 0,1-1 0,-2 0 0,1-1 0,-1 0 0,-11 4 0,2-1 0,-81 34 0,65-28 0,27-13 0,24-11 0,0 2 0,0 1 0,0 1 0,1 0 0,25-5 0,68-8 0,-70 12 0,-16 3 0,41-3 0,-31 7 0,2 0 0,64-9 0,-66 5-164,0 2 1,42 1-1,-53 1-710,-8 1-5952</inkml:trace>
</inkml:ink>
</file>

<file path=ppt/ink/ink9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8.030"/>
    </inkml:context>
    <inkml:brush xml:id="br0">
      <inkml:brushProperty name="width" value="0.05" units="cm"/>
      <inkml:brushProperty name="height" value="0.05" units="cm"/>
    </inkml:brush>
  </inkml:definitions>
  <inkml:trace contextRef="#ctx0" brushRef="#br0">309 18 24575,'-9'2'0,"0"-1"0,1 1 0,-1 0 0,1 1 0,0 0 0,-13 6 0,9-4 0,-7 5 0,1 0 0,0 0 0,-20 18 0,15-11 0,15-11 0,0 1 0,0 0 0,1 1 0,0 0 0,1 0 0,0 0 0,0 1 0,0 0 0,1 0 0,1 1 0,0-1 0,0 1 0,-3 12 0,1 2 0,0 1 0,2 0 0,1 0 0,0 34 0,3-35 0,1 80 0,-1-102 0,1 0 0,-1 0 0,0 1 0,1-1 0,-1 0 0,1 0 0,-1 1 0,1-1 0,0 0 0,0 0 0,0 0 0,0 0 0,1 0 0,-1 0 0,0-1 0,1 1 0,-1 0 0,3 1 0,-1-1 0,0-1 0,0 1 0,0-1 0,0 0 0,0 0 0,0 0 0,0 0 0,1 0 0,-1-1 0,0 0 0,0 0 0,5 0 0,7 1 0,0-2 0,22-3 0,-30 3 0,0-1 0,0 0 0,0 0 0,-1-1 0,1 1 0,-1-1 0,11-7 0,13-13 0,0 0 0,45-47 0,-69 64 0,1 0 0,15-9 0,-15 10 0,0 0 0,-1 0 0,9-8 0,2-7 0,0 0 0,-1-2 0,15-28 0,-17 27 0,-8 15 0,-1 0 0,-1 0 0,1 0 0,-2 0 0,1-1 0,-1 0 0,0 0 0,-1 0 0,1 0 0,0-11 0,-3 10 0,1-7 0,-1 0 0,-3-33 0,2 47 0,1 1 0,-1-1 0,0 1 0,0-1 0,-1 1 0,1-1 0,0 1 0,-1 0 0,1 0 0,-1 0 0,0 0 0,0 0 0,0 0 0,0 0 0,0 1 0,0-1 0,0 1 0,0-1 0,-1 1 0,1 0 0,0 0 0,-1 0 0,0 0 0,1 0 0,-6 0 0,-5-2 0,0 2 0,0 0 0,-25 1 0,31 0 0,-23 0 0,-26 0 0,52 1 0,-1-1 0,0 1 0,1 0 0,-1 0 0,1 0 0,-1 1 0,1 0 0,-8 4 0,10-5 7,0 1 0,0-1 0,1 1 0,-1-1 0,1 1 1,-1 0-1,1 0 0,0-1 0,0 1 0,-1 0 0,1 0 0,1 1 0,-1-1 0,0 0 0,0 0 0,0 3 0,1 0-219,-1 0 0,1 0 0,-1 0-1,1 0 1,1 0 0,0 6 0,3 7-6614</inkml:trace>
</inkml:ink>
</file>

<file path=ppt/ink/ink9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8.949"/>
    </inkml:context>
    <inkml:brush xml:id="br0">
      <inkml:brushProperty name="width" value="0.05" units="cm"/>
      <inkml:brushProperty name="height" value="0.05" units="cm"/>
    </inkml:brush>
  </inkml:definitions>
  <inkml:trace contextRef="#ctx0" brushRef="#br0">134 179 24575,'1'-1'0,"0"1"0,0 0 0,0 0 0,0-1 0,0 1 0,0-1 0,0 1 0,0-1 0,0 1 0,0-1 0,0 1 0,0-1 0,0 0 0,0 1 0,-1-1 0,2-1 0,12-18 0,-9 12 0,3-1 0,1-1 0,1 1 0,-1 1 0,1-1 0,21-12 0,-19 14 0,-1-1 0,0-1 0,0 0 0,14-16 0,-24 23 0,1 0 0,0 0 0,0 0 0,0 1 0,0-1 0,0 0 0,2-1 0,-4 3 0,1 0 0,-1 0 0,0 0 0,0 0 0,1 0 0,-1 0 0,0 0 0,0 0 0,1 0 0,-1 0 0,0 0 0,0 0 0,1 0 0,-1 0 0,0 0 0,1 0 0,-1 0 0,0 0 0,0 0 0,1 0 0,-1 0 0,0 0 0,0 0 0,0 0 0,1 1 0,-1-1 0,0 0 0,1 1 0,0 0 0,-1 0 0,0 0 0,1-1 0,-1 1 0,1 0 0,-1 0 0,0 0 0,0 0 0,0 0 0,1 0 0,-1 1 0,2 37 0,-4 50 0,1-19 0,1-33 0,1-15 0,-1 0 0,-1 0 0,-6 33 0,-3 14 0,8-52 0,0 0 0,-1 0 0,-1 0 0,-1-1 0,-10 28 0,14-41 0,-1-1 0,1 0 0,-1 0 0,1 0 0,-1 0 0,1 0 0,-1-1 0,0 1 0,0 0 0,0-1 0,0 0 0,0 1 0,0-1 0,0 0 0,-1 0 0,1 0 0,0 0 0,-1 0 0,-2 0 0,-5 0 0,1 0 0,-1 0 0,-17-1 0,17-1 0,0 1 0,-17 2 0,-5 3-455,-1-1 0,-37 0 0,52-4-6371</inkml:trace>
</inkml:ink>
</file>

<file path=ppt/ink/ink9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9.272"/>
    </inkml:context>
    <inkml:brush xml:id="br0">
      <inkml:brushProperty name="width" value="0.05" units="cm"/>
      <inkml:brushProperty name="height" value="0.05" units="cm"/>
    </inkml:brush>
  </inkml:definitions>
  <inkml:trace contextRef="#ctx0" brushRef="#br0">1 91 24575,'8'0'0,"-1"-1"0,1 0 0,12-4 0,14-2 0,97-7 0,51-6 0,-89 5 0,-84 13-6,-1 1-1,0-1 0,0 0 0,12-6 1,-2 1-1326,0 2-5494</inkml:trace>
</inkml:ink>
</file>

<file path=ppt/ink/ink9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29.670"/>
    </inkml:context>
    <inkml:brush xml:id="br0">
      <inkml:brushProperty name="width" value="0.05" units="cm"/>
      <inkml:brushProperty name="height" value="0.05" units="cm"/>
    </inkml:brush>
  </inkml:definitions>
  <inkml:trace contextRef="#ctx0" brushRef="#br0">262 1 24575,'-8'0'0,"-61"2"0,59 0 0,1-1 0,0 1 0,0 1 0,0 0 0,-13 5 0,16-5 0,-1 0 0,1 0 0,-1 1 0,1 0 0,0 0 0,1 0 0,-1 1 0,1-1 0,0 1 0,0 1 0,0-1 0,1 1 0,-1 0 0,2 0 0,-7 11 0,6-6 0,-1 0 0,2 0 0,-1 0 0,1 1 0,1-1 0,0 1 0,1 0 0,0 0 0,2 16 0,-2-12 0,1-10 0,0 1 0,0-1 0,1 1 0,-1-1 0,3 7 0,-3-11 0,1-1 0,-1 1 0,1-1 0,-1 1 0,1-1 0,0 1 0,0-1 0,0 0 0,0 0 0,0 1 0,0-1 0,0 0 0,0 0 0,0 0 0,0 0 0,1 0 0,-1 0 0,0-1 0,1 1 0,-1 0 0,1-1 0,-1 1 0,1-1 0,-1 1 0,1-1 0,1 1 0,9 0 0,1 0 0,-1 0 0,0-1 0,1-1 0,-1 0 0,23-5 0,-26 4 0,0-1 0,-1 0 0,1 0 0,-1-1 0,1 0 0,-1 0 0,0-1 0,-1 0 0,15-12 0,-17 11 0,0 1 0,0-1 0,-1 0 0,0 0 0,0 0 0,0-1 0,-1 1 0,1-1 0,-2 0 0,3-9 0,-2 6 0,-1-1 0,0 0 0,-1 0 0,0 0 0,-1 0 0,-1-14 0,1 22-114,-1 0 1,1 0-1,-1 0 0,0 0 0,0 0 1,0 0-1,-1 0 0,1 0 0,-1 1 1,1-1-1,-4-4 0,-2-1-6712</inkml:trace>
</inkml:ink>
</file>

<file path=ppt/ink/ink9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2:30.307"/>
    </inkml:context>
    <inkml:brush xml:id="br0">
      <inkml:brushProperty name="width" value="0.05" units="cm"/>
      <inkml:brushProperty name="height" value="0.05" units="cm"/>
    </inkml:brush>
  </inkml:definitions>
  <inkml:trace contextRef="#ctx0" brushRef="#br0">54 118 24575,'-3'0'0,"1"0"0,-1 0 0,1 0 0,-1 0 0,1 1 0,-1-1 0,1 1 0,-1-1 0,1 1 0,-5 2 0,6-2 0,-1 1 0,1-1 0,0 0 0,0 0 0,0 0 0,0 1 0,0-1 0,0 1 0,0-1 0,0 1 0,0-1 0,1 1 0,-1-1 0,1 1 0,-1-1 0,1 1 0,-1 2 0,-2 27 0,1-1 0,2 1 0,4 44 0,-4-73 0,1 0 0,-1 0 0,0 0 0,1 0 0,-1-1 0,1 1 0,0 0 0,-1 0 0,1 0 0,0-1 0,0 1 0,0 0 0,1-1 0,-1 1 0,0-1 0,0 1 0,1-1 0,-1 1 0,1-1 0,-1 0 0,1 0 0,0 0 0,0 0 0,-1 0 0,1 0 0,3 1 0,0-1 0,1 0 0,-1 0 0,0-1 0,0 1 0,0-1 0,1 0 0,-1 0 0,0-1 0,6-1 0,-7 1 0,0 0 0,0 0 0,-1-1 0,1 1 0,0-1 0,-1 0 0,1 0 0,4-4 0,26-25 0,-13 11 0,-10 11 0,0-1 0,0 0 0,-1-1 0,-1 0 0,1-1 0,-2 1 0,0-2 0,9-17 0,32-74 0,-48 101 0,0 1 0,0 0 0,0-1 0,-1 0 0,1 1 0,-1-1 0,1 1 0,-1-1 0,0 1 0,0-1 0,0 0 0,0 1 0,-1-1 0,1 1 0,-1-1 0,0-2 0,0 3 0,0 1 0,0-1 0,0 1 0,-1-1 0,1 1 0,0-1 0,0 1 0,-1 0 0,1 0 0,-1-1 0,1 1 0,-1 0 0,1 0 0,-1 1 0,0-1 0,0 0 0,1 1 0,-1-1 0,0 1 0,0-1 0,0 1 0,1 0 0,-3-1 0,-5 0-124,-1 1 0,1 0 0,0 0 0,0 0 0,-1 1 0,1 1-1,0-1 1,0 2 0,0-1 0,-14 7 0,13-3-6702</inkml:trace>
</inkml:ink>
</file>

<file path=ppt/ink/ink96.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05.321"/>
    </inkml:context>
    <inkml:brush xml:id="br0">
      <inkml:brushProperty name="width" value="0.05" units="cm"/>
      <inkml:brushProperty name="height" value="0.05" units="cm"/>
    </inkml:brush>
  </inkml:definitions>
  <inkml:trace contextRef="#ctx0" brushRef="#br0">0 66 24575,'20'0'0,"-13"1"0,1-1 0,0 0 0,0-1 0,-1 1 0,1-1 0,0-1 0,-1 1 0,1-1 0,11-5 0,-12 3 0,7-3 0,1 0 0,0 1 0,22-6 0,-36 11-19,20-4-317,-1 1-1,1 1 1,22-1-1,-27 4-6489</inkml:trace>
</inkml:ink>
</file>

<file path=ppt/ink/ink97.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05.713"/>
    </inkml:context>
    <inkml:brush xml:id="br0">
      <inkml:brushProperty name="width" value="0.05" units="cm"/>
      <inkml:brushProperty name="height" value="0.05" units="cm"/>
    </inkml:brush>
  </inkml:definitions>
  <inkml:trace contextRef="#ctx0" brushRef="#br0">50 1 24575,'1'33'0,"-3"1"0,-6 41 0,4-36 0,3-31 0,1 0 0,-1 0 0,0 0 0,-1-1 0,0 1 0,0-1 0,-5 12 0,4-12 17,-1 1 0,2 0 1,-1 0-1,1 0 0,0 0 0,-1 12 0,1 50-1502,3-52-5341</inkml:trace>
</inkml:ink>
</file>

<file path=ppt/ink/ink98.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07.162"/>
    </inkml:context>
    <inkml:brush xml:id="br0">
      <inkml:brushProperty name="width" value="0.05" units="cm"/>
      <inkml:brushProperty name="height" value="0.05" units="cm"/>
    </inkml:brush>
  </inkml:definitions>
  <inkml:trace contextRef="#ctx0" brushRef="#br0">0 292 24575,'2'-1'0,"-1"0"0,0 0 0,1 0 0,-1 0 0,0 0 0,0 0 0,0 0 0,0-1 0,0 1 0,0 0 0,0-1 0,1-2 0,2-1 0,6-9 0,2 1 0,0 0 0,0 1 0,1 1 0,0 0 0,28-17 0,-28 19 0,0-1 0,23-22 0,10-8 0,-36 33 0,23-11 0,-24 14 0,0-1 0,0 0 0,0-1 0,9-8 0,-16 13 0,0-1 0,0-1 0,0 2 0,1-1 0,-1 0 0,1 0 0,3-1 0,-6 3 0,0 0 0,1 0 0,-1-1 0,0 1 0,1 0 0,-1 0 0,0 0 0,1 0 0,-1 0 0,1 0 0,-1 0 0,0 0 0,1 0 0,-1 0 0,0 1 0,1-1 0,-1 0 0,0 0 0,1 0 0,-1 0 0,0 0 0,1 1 0,-1-1 0,1 1 0,-1-1 0,1 1 0,-1 0 0,1 0 0,-1-1 0,1 1 0,-1 0 0,0 0 0,1 0 0,-1-1 0,0 1 0,0 0 0,0 0 0,0 1 0,2 25 0,-1 0 0,-5 46 0,-4-31 0,6-31 0,-1 1 0,1 12 0,-1-1 0,-5 28 0,1-15 0,7-35 0,-1 7 0,-1 0 0,0 0 0,-4 12 0,5-18 0,0 0 0,0 0 0,0 0 0,0 0 0,0 0 0,-1 0 0,1-1 0,0 1 0,-1 0 0,0-1 0,1 1 0,-1-1 0,0 0 0,0 1 0,0-1 0,0 0 0,-3 1 0,-17 4 0,0 0 0,0-2 0,0-1 0,0-1 0,-1-1 0,-28-1 0,44 0 0,1 0 0,-1 0 0,0 1 0,0 0 0,1 0 0,-1 1 0,-6 2 0,13-4 0,-1 0 0,1 0 0,0 0 0,0 0 0,0 0 0,0 0 0,0 0 0,0 0 0,0 0 0,0 0 0,0 0 0,0 0 0,0 0 0,0 0 0,0 0 0,0 0 0,-1 0 0,1 0 0,0 0 0,0 0 0,0 0 0,0 0 0,0 0 0,0 0 0,0 0 0,0 0 0,0 0 0,0 0 0,0 0 0,0 1 0,0-1 0,0 0 0,0 0 0,0 0 0,0 0 0,0 0 0,0 0 0,0 0 0,0 0 0,0 0 0,0 0 0,0 0 0,0 0 0,0 0 0,0 0 0,0 1 0,0-1 0,0 0 0,0 0 0,0 0 0,0 0 0,0 0 0,0 0 0,0 0 0,0 0 0,0 0 0,0 0 0,0 0 0,0 0 0,0 0 0,0 0 0,0 0 0,0 0 0,0 1 0,7 1 0,10-1 0,2 0 0,0-2 0,1-1 0,29-5 0,-33 4 0,1 1 0,21 1 0,-24 1 0,0-1 0,1 0 0,22-5 0,7-2-1365,-28 6-5461</inkml:trace>
</inkml:ink>
</file>

<file path=ppt/ink/ink99.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3-04-05T02:13:09.158"/>
    </inkml:context>
    <inkml:brush xml:id="br0">
      <inkml:brushProperty name="width" value="0.05" units="cm"/>
      <inkml:brushProperty name="height" value="0.05" units="cm"/>
    </inkml:brush>
  </inkml:definitions>
  <inkml:trace contextRef="#ctx0" brushRef="#br0">48 1 24575,'-5'2'0,"0"0"0,1 0 0,0 1 0,-1-1 0,1 1 0,0 0 0,-6 6 0,10-8 0,0-1 0,-1 0 0,1 1 0,-1-1 0,1 0 0,-1 1 0,1-1 0,-1 1 0,1-1 0,0 1 0,-1-1 0,1 1 0,0-1 0,-1 1 0,1-1 0,0 1 0,0-1 0,0 1 0,-1-1 0,1 1 0,0-1 0,0 1 0,0 0 0,0-1 0,0 1 0,0 0 0,0 0 0,1-1 0,-1 1 0,1-1 0,-1 1 0,1-1 0,-1 1 0,1-1 0,-1 0 0,1 1 0,-1-1 0,1 0 0,-1 1 0,1-1 0,0 0 0,-1 0 0,1 1 0,-1-1 0,2 0 0,3 1 0,-1 0 0,1-1 0,0 1 0,8-1 0,0-2 0,23-6 0,-8 1 0,-12 3-1365,-3 0-5461</inkml:trace>
</inkml:ink>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93FEE6-16ED-D57F-71F6-18A4BA57BEB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AB3062E-2181-C83A-1A1D-FECE80C0FB5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645118C1-DFEA-CD5A-8316-56697C07736C}"/>
              </a:ext>
            </a:extLst>
          </p:cNvPr>
          <p:cNvSpPr>
            <a:spLocks noGrp="1"/>
          </p:cNvSpPr>
          <p:nvPr>
            <p:ph type="dt" sz="half" idx="10"/>
          </p:nvPr>
        </p:nvSpPr>
        <p:spPr/>
        <p:txBody>
          <a:bodyPr/>
          <a:lstStyle/>
          <a:p>
            <a:fld id="{0A577086-961D-4A63-A5BE-871AE47C7A51}" type="datetimeFigureOut">
              <a:rPr lang="en-US" smtClean="0"/>
              <a:t>4/10/2023</a:t>
            </a:fld>
            <a:endParaRPr lang="en-US"/>
          </a:p>
        </p:txBody>
      </p:sp>
      <p:sp>
        <p:nvSpPr>
          <p:cNvPr id="5" name="Footer Placeholder 4">
            <a:extLst>
              <a:ext uri="{FF2B5EF4-FFF2-40B4-BE49-F238E27FC236}">
                <a16:creationId xmlns:a16="http://schemas.microsoft.com/office/drawing/2014/main" id="{C4273ED3-DF3B-C685-B37D-7F8058F3165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623FE8A-2DB6-6C01-F2F1-DB5402499D87}"/>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4806056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CA3FE6-69DE-EA7D-C3A0-DC0274E3992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F80D1B5-16AC-E912-CBC1-02A519E86345}"/>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D11518-B4E1-B9BD-48DD-35DD31FB9653}"/>
              </a:ext>
            </a:extLst>
          </p:cNvPr>
          <p:cNvSpPr>
            <a:spLocks noGrp="1"/>
          </p:cNvSpPr>
          <p:nvPr>
            <p:ph type="dt" sz="half" idx="10"/>
          </p:nvPr>
        </p:nvSpPr>
        <p:spPr/>
        <p:txBody>
          <a:bodyPr/>
          <a:lstStyle/>
          <a:p>
            <a:fld id="{0A577086-961D-4A63-A5BE-871AE47C7A51}" type="datetimeFigureOut">
              <a:rPr lang="en-US" smtClean="0"/>
              <a:t>4/10/2023</a:t>
            </a:fld>
            <a:endParaRPr lang="en-US"/>
          </a:p>
        </p:txBody>
      </p:sp>
      <p:sp>
        <p:nvSpPr>
          <p:cNvPr id="5" name="Footer Placeholder 4">
            <a:extLst>
              <a:ext uri="{FF2B5EF4-FFF2-40B4-BE49-F238E27FC236}">
                <a16:creationId xmlns:a16="http://schemas.microsoft.com/office/drawing/2014/main" id="{EBA16648-460F-00CF-938B-68AB32D3DFD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54360FC-D75D-3105-6AF8-DB659CCA61C4}"/>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7140926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33EB53A-723F-5633-1F0F-B947E19E25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EFBE0F15-1B43-98E7-C811-9E760C78173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721D4441-640B-C5D3-9CE5-EE2CE978F075}"/>
              </a:ext>
            </a:extLst>
          </p:cNvPr>
          <p:cNvSpPr>
            <a:spLocks noGrp="1"/>
          </p:cNvSpPr>
          <p:nvPr>
            <p:ph type="dt" sz="half" idx="10"/>
          </p:nvPr>
        </p:nvSpPr>
        <p:spPr/>
        <p:txBody>
          <a:bodyPr/>
          <a:lstStyle/>
          <a:p>
            <a:fld id="{0A577086-961D-4A63-A5BE-871AE47C7A51}" type="datetimeFigureOut">
              <a:rPr lang="en-US" smtClean="0"/>
              <a:t>4/10/2023</a:t>
            </a:fld>
            <a:endParaRPr lang="en-US"/>
          </a:p>
        </p:txBody>
      </p:sp>
      <p:sp>
        <p:nvSpPr>
          <p:cNvPr id="5" name="Footer Placeholder 4">
            <a:extLst>
              <a:ext uri="{FF2B5EF4-FFF2-40B4-BE49-F238E27FC236}">
                <a16:creationId xmlns:a16="http://schemas.microsoft.com/office/drawing/2014/main" id="{295D885D-F5E4-D280-FCD1-9675225BFE0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D5EFC7-FED7-1BCE-6336-BBC7EA906728}"/>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173817871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B893B5-9785-A335-10E8-72FC68903F65}"/>
              </a:ext>
            </a:extLst>
          </p:cNvPr>
          <p:cNvSpPr>
            <a:spLocks noGrp="1"/>
          </p:cNvSpPr>
          <p:nvPr>
            <p:ph type="title"/>
          </p:nvPr>
        </p:nvSpPr>
        <p:spPr>
          <a:xfrm>
            <a:off x="103554" y="136525"/>
            <a:ext cx="10515600" cy="1325563"/>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9708D2BD-1CDD-69B7-42EE-E0113B1920CF}"/>
              </a:ext>
            </a:extLst>
          </p:cNvPr>
          <p:cNvSpPr>
            <a:spLocks noGrp="1"/>
          </p:cNvSpPr>
          <p:nvPr>
            <p:ph idx="1"/>
          </p:nvPr>
        </p:nvSpPr>
        <p:spPr>
          <a:xfrm>
            <a:off x="125046" y="1733550"/>
            <a:ext cx="10515600" cy="4351338"/>
          </a:xfrm>
        </p:spPr>
        <p:txBody>
          <a:bodyPr/>
          <a:lstStyle>
            <a:lvl1pPr marL="0" inden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991B501D-587B-B0F1-87AE-165EAA3BA2B2}"/>
              </a:ext>
            </a:extLst>
          </p:cNvPr>
          <p:cNvSpPr>
            <a:spLocks noGrp="1"/>
          </p:cNvSpPr>
          <p:nvPr>
            <p:ph type="dt" sz="half" idx="10"/>
          </p:nvPr>
        </p:nvSpPr>
        <p:spPr/>
        <p:txBody>
          <a:bodyPr/>
          <a:lstStyle/>
          <a:p>
            <a:fld id="{0A577086-961D-4A63-A5BE-871AE47C7A51}" type="datetimeFigureOut">
              <a:rPr lang="en-US" smtClean="0"/>
              <a:t>4/10/2023</a:t>
            </a:fld>
            <a:endParaRPr lang="en-US"/>
          </a:p>
        </p:txBody>
      </p:sp>
      <p:sp>
        <p:nvSpPr>
          <p:cNvPr id="5" name="Footer Placeholder 4">
            <a:extLst>
              <a:ext uri="{FF2B5EF4-FFF2-40B4-BE49-F238E27FC236}">
                <a16:creationId xmlns:a16="http://schemas.microsoft.com/office/drawing/2014/main" id="{AB35BF19-1178-4C3B-2C23-55BA14F7DE8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2911A26-BA6F-1934-AEFB-FC3FFD207ABB}"/>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35772280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0D1A-56EE-E0EB-78E5-8A5B9537067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96C5C705-ACEE-208A-C1EC-1CFA3890071E}"/>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554377EC-2AFE-5C41-C680-CBAB474FE0E9}"/>
              </a:ext>
            </a:extLst>
          </p:cNvPr>
          <p:cNvSpPr>
            <a:spLocks noGrp="1"/>
          </p:cNvSpPr>
          <p:nvPr>
            <p:ph type="dt" sz="half" idx="10"/>
          </p:nvPr>
        </p:nvSpPr>
        <p:spPr/>
        <p:txBody>
          <a:bodyPr/>
          <a:lstStyle/>
          <a:p>
            <a:fld id="{0A577086-961D-4A63-A5BE-871AE47C7A51}" type="datetimeFigureOut">
              <a:rPr lang="en-US" smtClean="0"/>
              <a:t>4/10/2023</a:t>
            </a:fld>
            <a:endParaRPr lang="en-US"/>
          </a:p>
        </p:txBody>
      </p:sp>
      <p:sp>
        <p:nvSpPr>
          <p:cNvPr id="5" name="Footer Placeholder 4">
            <a:extLst>
              <a:ext uri="{FF2B5EF4-FFF2-40B4-BE49-F238E27FC236}">
                <a16:creationId xmlns:a16="http://schemas.microsoft.com/office/drawing/2014/main" id="{5A991F68-3C77-5897-280C-CBB19E4BA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3689A9-D09F-89C5-C18B-1480A53FF1C0}"/>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24943044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622144C-A0CE-F3C2-5D5C-38E1A72D8B6C}"/>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70F1B2E-A46E-CFD2-DBB1-6C354B03570A}"/>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EAAA089-1699-212A-EC8F-988B2175EAEB}"/>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E4F2F9D-8409-D3CC-3CFD-D829DE8327F0}"/>
              </a:ext>
            </a:extLst>
          </p:cNvPr>
          <p:cNvSpPr>
            <a:spLocks noGrp="1"/>
          </p:cNvSpPr>
          <p:nvPr>
            <p:ph type="dt" sz="half" idx="10"/>
          </p:nvPr>
        </p:nvSpPr>
        <p:spPr/>
        <p:txBody>
          <a:bodyPr/>
          <a:lstStyle/>
          <a:p>
            <a:fld id="{0A577086-961D-4A63-A5BE-871AE47C7A51}" type="datetimeFigureOut">
              <a:rPr lang="en-US" smtClean="0"/>
              <a:t>4/10/2023</a:t>
            </a:fld>
            <a:endParaRPr lang="en-US"/>
          </a:p>
        </p:txBody>
      </p:sp>
      <p:sp>
        <p:nvSpPr>
          <p:cNvPr id="6" name="Footer Placeholder 5">
            <a:extLst>
              <a:ext uri="{FF2B5EF4-FFF2-40B4-BE49-F238E27FC236}">
                <a16:creationId xmlns:a16="http://schemas.microsoft.com/office/drawing/2014/main" id="{E7D9F255-DEF3-0C7D-9B57-73DA94D48007}"/>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5769425-8E77-CE53-0536-5B2740FC874F}"/>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382502408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C2244C-0282-19A9-B3B7-909856AAF337}"/>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E1E56A5-5BA4-EBDD-C735-CF392E3ECF34}"/>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B0125D03-7B97-EBFA-ADBC-114E4C67569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46E058C-5502-7805-4FC9-FE229CEED05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C2B657A0-5780-CB33-4E7F-8D7BBB3EC8B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D3E3076-196B-DCBA-0009-DC41266F3E97}"/>
              </a:ext>
            </a:extLst>
          </p:cNvPr>
          <p:cNvSpPr>
            <a:spLocks noGrp="1"/>
          </p:cNvSpPr>
          <p:nvPr>
            <p:ph type="dt" sz="half" idx="10"/>
          </p:nvPr>
        </p:nvSpPr>
        <p:spPr/>
        <p:txBody>
          <a:bodyPr/>
          <a:lstStyle/>
          <a:p>
            <a:fld id="{0A577086-961D-4A63-A5BE-871AE47C7A51}" type="datetimeFigureOut">
              <a:rPr lang="en-US" smtClean="0"/>
              <a:t>4/10/2023</a:t>
            </a:fld>
            <a:endParaRPr lang="en-US"/>
          </a:p>
        </p:txBody>
      </p:sp>
      <p:sp>
        <p:nvSpPr>
          <p:cNvPr id="8" name="Footer Placeholder 7">
            <a:extLst>
              <a:ext uri="{FF2B5EF4-FFF2-40B4-BE49-F238E27FC236}">
                <a16:creationId xmlns:a16="http://schemas.microsoft.com/office/drawing/2014/main" id="{47C88E3B-368F-373A-0B4E-11C0436B57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4C239DC8-BA32-D93D-0A5B-D5125169A329}"/>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34837496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7FE337-ABBC-1BDD-FD60-290CC91471E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4AB767B-C662-7A34-50C8-B8C835E70AB0}"/>
              </a:ext>
            </a:extLst>
          </p:cNvPr>
          <p:cNvSpPr>
            <a:spLocks noGrp="1"/>
          </p:cNvSpPr>
          <p:nvPr>
            <p:ph type="dt" sz="half" idx="10"/>
          </p:nvPr>
        </p:nvSpPr>
        <p:spPr/>
        <p:txBody>
          <a:bodyPr/>
          <a:lstStyle/>
          <a:p>
            <a:fld id="{0A577086-961D-4A63-A5BE-871AE47C7A51}" type="datetimeFigureOut">
              <a:rPr lang="en-US" smtClean="0"/>
              <a:t>4/10/2023</a:t>
            </a:fld>
            <a:endParaRPr lang="en-US"/>
          </a:p>
        </p:txBody>
      </p:sp>
      <p:sp>
        <p:nvSpPr>
          <p:cNvPr id="4" name="Footer Placeholder 3">
            <a:extLst>
              <a:ext uri="{FF2B5EF4-FFF2-40B4-BE49-F238E27FC236}">
                <a16:creationId xmlns:a16="http://schemas.microsoft.com/office/drawing/2014/main" id="{565D43ED-9F62-0D71-996A-4BB1FAF1EA3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EF5B850-F8F1-C133-2750-D102B0A6F21E}"/>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753520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88B6388-6C24-9F36-6CE4-12FAF0C8AD1D}"/>
              </a:ext>
            </a:extLst>
          </p:cNvPr>
          <p:cNvSpPr>
            <a:spLocks noGrp="1"/>
          </p:cNvSpPr>
          <p:nvPr>
            <p:ph type="dt" sz="half" idx="10"/>
          </p:nvPr>
        </p:nvSpPr>
        <p:spPr/>
        <p:txBody>
          <a:bodyPr/>
          <a:lstStyle/>
          <a:p>
            <a:fld id="{0A577086-961D-4A63-A5BE-871AE47C7A51}" type="datetimeFigureOut">
              <a:rPr lang="en-US" smtClean="0"/>
              <a:t>4/10/2023</a:t>
            </a:fld>
            <a:endParaRPr lang="en-US"/>
          </a:p>
        </p:txBody>
      </p:sp>
      <p:sp>
        <p:nvSpPr>
          <p:cNvPr id="3" name="Footer Placeholder 2">
            <a:extLst>
              <a:ext uri="{FF2B5EF4-FFF2-40B4-BE49-F238E27FC236}">
                <a16:creationId xmlns:a16="http://schemas.microsoft.com/office/drawing/2014/main" id="{6FE52BD1-C51F-4436-3773-81098FDDF80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82A791-DDB0-06C2-A923-932D3F6A675A}"/>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37397217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802AA-DE39-AA94-7452-98AC1D33B29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BC2E10CF-C59A-7753-4611-D5C784C48FD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AB4F064-9A81-86EA-9225-75DC9B539F0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53F0E83-F39F-0734-F1D7-EF4AB7229FE1}"/>
              </a:ext>
            </a:extLst>
          </p:cNvPr>
          <p:cNvSpPr>
            <a:spLocks noGrp="1"/>
          </p:cNvSpPr>
          <p:nvPr>
            <p:ph type="dt" sz="half" idx="10"/>
          </p:nvPr>
        </p:nvSpPr>
        <p:spPr/>
        <p:txBody>
          <a:bodyPr/>
          <a:lstStyle/>
          <a:p>
            <a:fld id="{0A577086-961D-4A63-A5BE-871AE47C7A51}" type="datetimeFigureOut">
              <a:rPr lang="en-US" smtClean="0"/>
              <a:t>4/10/2023</a:t>
            </a:fld>
            <a:endParaRPr lang="en-US"/>
          </a:p>
        </p:txBody>
      </p:sp>
      <p:sp>
        <p:nvSpPr>
          <p:cNvPr id="6" name="Footer Placeholder 5">
            <a:extLst>
              <a:ext uri="{FF2B5EF4-FFF2-40B4-BE49-F238E27FC236}">
                <a16:creationId xmlns:a16="http://schemas.microsoft.com/office/drawing/2014/main" id="{1B291238-7C63-1E1F-C43B-807AD0CE85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67D5DB1-7671-D50B-D0FD-4D47BE1C554D}"/>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36138764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BDAD14-25D9-B617-2592-D25DA816247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C2889CA-0DC3-B098-B268-23DA62F25E5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7A5F2E0-C064-BA85-D5FF-B3B12ED7BA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107A832-3FDB-DC28-C9BF-56B7A72B1E91}"/>
              </a:ext>
            </a:extLst>
          </p:cNvPr>
          <p:cNvSpPr>
            <a:spLocks noGrp="1"/>
          </p:cNvSpPr>
          <p:nvPr>
            <p:ph type="dt" sz="half" idx="10"/>
          </p:nvPr>
        </p:nvSpPr>
        <p:spPr/>
        <p:txBody>
          <a:bodyPr/>
          <a:lstStyle/>
          <a:p>
            <a:fld id="{0A577086-961D-4A63-A5BE-871AE47C7A51}" type="datetimeFigureOut">
              <a:rPr lang="en-US" smtClean="0"/>
              <a:t>4/10/2023</a:t>
            </a:fld>
            <a:endParaRPr lang="en-US"/>
          </a:p>
        </p:txBody>
      </p:sp>
      <p:sp>
        <p:nvSpPr>
          <p:cNvPr id="6" name="Footer Placeholder 5">
            <a:extLst>
              <a:ext uri="{FF2B5EF4-FFF2-40B4-BE49-F238E27FC236}">
                <a16:creationId xmlns:a16="http://schemas.microsoft.com/office/drawing/2014/main" id="{B59ACE8A-5943-8A58-F0ED-FA58BDED645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EA810AD-FEEE-9122-02ED-C5A6ED17CF06}"/>
              </a:ext>
            </a:extLst>
          </p:cNvPr>
          <p:cNvSpPr>
            <a:spLocks noGrp="1"/>
          </p:cNvSpPr>
          <p:nvPr>
            <p:ph type="sldNum" sz="quarter" idx="12"/>
          </p:nvPr>
        </p:nvSpPr>
        <p:spPr/>
        <p:txBody>
          <a:bodyPr/>
          <a:lstStyle/>
          <a:p>
            <a:fld id="{B01D0FD7-E9E5-4DF5-B799-46E1871478D1}" type="slidenum">
              <a:rPr lang="en-US" smtClean="0"/>
              <a:t>‹#›</a:t>
            </a:fld>
            <a:endParaRPr lang="en-US"/>
          </a:p>
        </p:txBody>
      </p:sp>
    </p:spTree>
    <p:extLst>
      <p:ext uri="{BB962C8B-B14F-4D97-AF65-F5344CB8AC3E}">
        <p14:creationId xmlns:p14="http://schemas.microsoft.com/office/powerpoint/2010/main" val="119171689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5A6DED-15F2-C108-C09C-88EAE0B5490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5B05BF2-820D-85D3-ACDD-04AE9F87CD8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93A333A-4900-E823-4A40-CF57F9D51CA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A577086-961D-4A63-A5BE-871AE47C7A51}" type="datetimeFigureOut">
              <a:rPr lang="en-US" smtClean="0"/>
              <a:t>4/10/2023</a:t>
            </a:fld>
            <a:endParaRPr lang="en-US"/>
          </a:p>
        </p:txBody>
      </p:sp>
      <p:sp>
        <p:nvSpPr>
          <p:cNvPr id="5" name="Footer Placeholder 4">
            <a:extLst>
              <a:ext uri="{FF2B5EF4-FFF2-40B4-BE49-F238E27FC236}">
                <a16:creationId xmlns:a16="http://schemas.microsoft.com/office/drawing/2014/main" id="{9A2E1E0E-1DE9-B326-283E-A84F591C7B5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A9707C6A-B2CD-14F9-86BC-83318E38E1B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01D0FD7-E9E5-4DF5-B799-46E1871478D1}" type="slidenum">
              <a:rPr lang="en-US" smtClean="0"/>
              <a:t>‹#›</a:t>
            </a:fld>
            <a:endParaRPr lang="en-US"/>
          </a:p>
        </p:txBody>
      </p:sp>
    </p:spTree>
    <p:extLst>
      <p:ext uri="{BB962C8B-B14F-4D97-AF65-F5344CB8AC3E}">
        <p14:creationId xmlns:p14="http://schemas.microsoft.com/office/powerpoint/2010/main" val="249235417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6" Type="http://schemas.openxmlformats.org/officeDocument/2006/relationships/customXml" Target="../ink/ink33.xml"/><Relationship Id="rId21" Type="http://schemas.openxmlformats.org/officeDocument/2006/relationships/image" Target="../media/image19.png"/><Relationship Id="rId42" Type="http://schemas.openxmlformats.org/officeDocument/2006/relationships/customXml" Target="../ink/ink41.xml"/><Relationship Id="rId47" Type="http://schemas.openxmlformats.org/officeDocument/2006/relationships/image" Target="../media/image32.png"/><Relationship Id="rId63" Type="http://schemas.openxmlformats.org/officeDocument/2006/relationships/image" Target="../media/image40.png"/><Relationship Id="rId68" Type="http://schemas.openxmlformats.org/officeDocument/2006/relationships/customXml" Target="../ink/ink54.xml"/><Relationship Id="rId84" Type="http://schemas.openxmlformats.org/officeDocument/2006/relationships/customXml" Target="../ink/ink62.xml"/><Relationship Id="rId89" Type="http://schemas.openxmlformats.org/officeDocument/2006/relationships/image" Target="../media/image53.png"/><Relationship Id="rId16" Type="http://schemas.openxmlformats.org/officeDocument/2006/relationships/customXml" Target="../ink/ink28.xml"/><Relationship Id="rId11" Type="http://schemas.openxmlformats.org/officeDocument/2006/relationships/image" Target="../media/image14.png"/><Relationship Id="rId32" Type="http://schemas.openxmlformats.org/officeDocument/2006/relationships/customXml" Target="../ink/ink36.xml"/><Relationship Id="rId37" Type="http://schemas.openxmlformats.org/officeDocument/2006/relationships/image" Target="../media/image27.png"/><Relationship Id="rId53" Type="http://schemas.openxmlformats.org/officeDocument/2006/relationships/image" Target="../media/image35.png"/><Relationship Id="rId58" Type="http://schemas.openxmlformats.org/officeDocument/2006/relationships/customXml" Target="../ink/ink49.xml"/><Relationship Id="rId74" Type="http://schemas.openxmlformats.org/officeDocument/2006/relationships/customXml" Target="../ink/ink57.xml"/><Relationship Id="rId79" Type="http://schemas.openxmlformats.org/officeDocument/2006/relationships/image" Target="../media/image48.png"/><Relationship Id="rId5" Type="http://schemas.openxmlformats.org/officeDocument/2006/relationships/image" Target="../media/image11.png"/><Relationship Id="rId90" Type="http://schemas.openxmlformats.org/officeDocument/2006/relationships/customXml" Target="../ink/ink65.xml"/><Relationship Id="rId14" Type="http://schemas.openxmlformats.org/officeDocument/2006/relationships/customXml" Target="../ink/ink27.xml"/><Relationship Id="rId22" Type="http://schemas.openxmlformats.org/officeDocument/2006/relationships/customXml" Target="../ink/ink31.xml"/><Relationship Id="rId27" Type="http://schemas.openxmlformats.org/officeDocument/2006/relationships/image" Target="../media/image22.png"/><Relationship Id="rId30" Type="http://schemas.openxmlformats.org/officeDocument/2006/relationships/customXml" Target="../ink/ink35.xml"/><Relationship Id="rId35" Type="http://schemas.openxmlformats.org/officeDocument/2006/relationships/image" Target="../media/image26.png"/><Relationship Id="rId43" Type="http://schemas.openxmlformats.org/officeDocument/2006/relationships/image" Target="../media/image30.png"/><Relationship Id="rId48" Type="http://schemas.openxmlformats.org/officeDocument/2006/relationships/customXml" Target="../ink/ink44.xml"/><Relationship Id="rId56" Type="http://schemas.openxmlformats.org/officeDocument/2006/relationships/customXml" Target="../ink/ink48.xml"/><Relationship Id="rId64" Type="http://schemas.openxmlformats.org/officeDocument/2006/relationships/customXml" Target="../ink/ink52.xml"/><Relationship Id="rId69" Type="http://schemas.openxmlformats.org/officeDocument/2006/relationships/image" Target="../media/image43.png"/><Relationship Id="rId77" Type="http://schemas.openxmlformats.org/officeDocument/2006/relationships/image" Target="../media/image47.png"/><Relationship Id="rId8" Type="http://schemas.openxmlformats.org/officeDocument/2006/relationships/customXml" Target="../ink/ink24.xml"/><Relationship Id="rId51" Type="http://schemas.openxmlformats.org/officeDocument/2006/relationships/image" Target="../media/image34.png"/><Relationship Id="rId72" Type="http://schemas.openxmlformats.org/officeDocument/2006/relationships/customXml" Target="../ink/ink56.xml"/><Relationship Id="rId80" Type="http://schemas.openxmlformats.org/officeDocument/2006/relationships/customXml" Target="../ink/ink60.xml"/><Relationship Id="rId85" Type="http://schemas.openxmlformats.org/officeDocument/2006/relationships/image" Target="../media/image51.png"/><Relationship Id="rId3" Type="http://schemas.openxmlformats.org/officeDocument/2006/relationships/image" Target="../media/image10.png"/><Relationship Id="rId12" Type="http://schemas.openxmlformats.org/officeDocument/2006/relationships/customXml" Target="../ink/ink26.xml"/><Relationship Id="rId17" Type="http://schemas.openxmlformats.org/officeDocument/2006/relationships/image" Target="../media/image17.png"/><Relationship Id="rId25" Type="http://schemas.openxmlformats.org/officeDocument/2006/relationships/image" Target="../media/image21.png"/><Relationship Id="rId33" Type="http://schemas.openxmlformats.org/officeDocument/2006/relationships/image" Target="../media/image25.png"/><Relationship Id="rId38" Type="http://schemas.openxmlformats.org/officeDocument/2006/relationships/customXml" Target="../ink/ink39.xml"/><Relationship Id="rId46" Type="http://schemas.openxmlformats.org/officeDocument/2006/relationships/customXml" Target="../ink/ink43.xml"/><Relationship Id="rId59" Type="http://schemas.openxmlformats.org/officeDocument/2006/relationships/image" Target="../media/image38.png"/><Relationship Id="rId67" Type="http://schemas.openxmlformats.org/officeDocument/2006/relationships/image" Target="../media/image42.png"/><Relationship Id="rId20" Type="http://schemas.openxmlformats.org/officeDocument/2006/relationships/customXml" Target="../ink/ink30.xml"/><Relationship Id="rId41" Type="http://schemas.openxmlformats.org/officeDocument/2006/relationships/image" Target="../media/image29.png"/><Relationship Id="rId54" Type="http://schemas.openxmlformats.org/officeDocument/2006/relationships/customXml" Target="../ink/ink47.xml"/><Relationship Id="rId62" Type="http://schemas.openxmlformats.org/officeDocument/2006/relationships/customXml" Target="../ink/ink51.xml"/><Relationship Id="rId70" Type="http://schemas.openxmlformats.org/officeDocument/2006/relationships/customXml" Target="../ink/ink55.xml"/><Relationship Id="rId75" Type="http://schemas.openxmlformats.org/officeDocument/2006/relationships/image" Target="../media/image46.png"/><Relationship Id="rId83" Type="http://schemas.openxmlformats.org/officeDocument/2006/relationships/image" Target="../media/image50.png"/><Relationship Id="rId88" Type="http://schemas.openxmlformats.org/officeDocument/2006/relationships/customXml" Target="../ink/ink64.xml"/><Relationship Id="rId91" Type="http://schemas.openxmlformats.org/officeDocument/2006/relationships/image" Target="../media/image54.png"/><Relationship Id="rId1" Type="http://schemas.openxmlformats.org/officeDocument/2006/relationships/slideLayout" Target="../slideLayouts/slideLayout2.xml"/><Relationship Id="rId6" Type="http://schemas.openxmlformats.org/officeDocument/2006/relationships/customXml" Target="../ink/ink23.xml"/><Relationship Id="rId15" Type="http://schemas.openxmlformats.org/officeDocument/2006/relationships/image" Target="../media/image16.png"/><Relationship Id="rId23" Type="http://schemas.openxmlformats.org/officeDocument/2006/relationships/image" Target="../media/image20.png"/><Relationship Id="rId28" Type="http://schemas.openxmlformats.org/officeDocument/2006/relationships/customXml" Target="../ink/ink34.xml"/><Relationship Id="rId36" Type="http://schemas.openxmlformats.org/officeDocument/2006/relationships/customXml" Target="../ink/ink38.xml"/><Relationship Id="rId49" Type="http://schemas.openxmlformats.org/officeDocument/2006/relationships/image" Target="../media/image33.png"/><Relationship Id="rId57" Type="http://schemas.openxmlformats.org/officeDocument/2006/relationships/image" Target="../media/image37.png"/><Relationship Id="rId10" Type="http://schemas.openxmlformats.org/officeDocument/2006/relationships/customXml" Target="../ink/ink25.xml"/><Relationship Id="rId31" Type="http://schemas.openxmlformats.org/officeDocument/2006/relationships/image" Target="../media/image24.png"/><Relationship Id="rId44" Type="http://schemas.openxmlformats.org/officeDocument/2006/relationships/customXml" Target="../ink/ink42.xml"/><Relationship Id="rId52" Type="http://schemas.openxmlformats.org/officeDocument/2006/relationships/customXml" Target="../ink/ink46.xml"/><Relationship Id="rId60" Type="http://schemas.openxmlformats.org/officeDocument/2006/relationships/customXml" Target="../ink/ink50.xml"/><Relationship Id="rId65" Type="http://schemas.openxmlformats.org/officeDocument/2006/relationships/image" Target="../media/image41.png"/><Relationship Id="rId73" Type="http://schemas.openxmlformats.org/officeDocument/2006/relationships/image" Target="../media/image45.png"/><Relationship Id="rId78" Type="http://schemas.openxmlformats.org/officeDocument/2006/relationships/customXml" Target="../ink/ink59.xml"/><Relationship Id="rId81" Type="http://schemas.openxmlformats.org/officeDocument/2006/relationships/image" Target="../media/image49.png"/><Relationship Id="rId86" Type="http://schemas.openxmlformats.org/officeDocument/2006/relationships/customXml" Target="../ink/ink63.xml"/><Relationship Id="rId4" Type="http://schemas.openxmlformats.org/officeDocument/2006/relationships/customXml" Target="../ink/ink22.xml"/><Relationship Id="rId9" Type="http://schemas.openxmlformats.org/officeDocument/2006/relationships/image" Target="../media/image13.png"/><Relationship Id="rId13" Type="http://schemas.openxmlformats.org/officeDocument/2006/relationships/image" Target="../media/image15.png"/><Relationship Id="rId18" Type="http://schemas.openxmlformats.org/officeDocument/2006/relationships/customXml" Target="../ink/ink29.xml"/><Relationship Id="rId39" Type="http://schemas.openxmlformats.org/officeDocument/2006/relationships/image" Target="../media/image28.png"/><Relationship Id="rId34" Type="http://schemas.openxmlformats.org/officeDocument/2006/relationships/customXml" Target="../ink/ink37.xml"/><Relationship Id="rId50" Type="http://schemas.openxmlformats.org/officeDocument/2006/relationships/customXml" Target="../ink/ink45.xml"/><Relationship Id="rId55" Type="http://schemas.openxmlformats.org/officeDocument/2006/relationships/image" Target="../media/image36.png"/><Relationship Id="rId76" Type="http://schemas.openxmlformats.org/officeDocument/2006/relationships/customXml" Target="../ink/ink58.xml"/><Relationship Id="rId7" Type="http://schemas.openxmlformats.org/officeDocument/2006/relationships/image" Target="../media/image12.png"/><Relationship Id="rId71" Type="http://schemas.openxmlformats.org/officeDocument/2006/relationships/image" Target="../media/image44.png"/><Relationship Id="rId2" Type="http://schemas.openxmlformats.org/officeDocument/2006/relationships/customXml" Target="../ink/ink21.xml"/><Relationship Id="rId29" Type="http://schemas.openxmlformats.org/officeDocument/2006/relationships/image" Target="../media/image23.png"/><Relationship Id="rId24" Type="http://schemas.openxmlformats.org/officeDocument/2006/relationships/customXml" Target="../ink/ink32.xml"/><Relationship Id="rId40" Type="http://schemas.openxmlformats.org/officeDocument/2006/relationships/customXml" Target="../ink/ink40.xml"/><Relationship Id="rId45" Type="http://schemas.openxmlformats.org/officeDocument/2006/relationships/image" Target="../media/image31.png"/><Relationship Id="rId66" Type="http://schemas.openxmlformats.org/officeDocument/2006/relationships/customXml" Target="../ink/ink53.xml"/><Relationship Id="rId87" Type="http://schemas.openxmlformats.org/officeDocument/2006/relationships/image" Target="../media/image52.png"/><Relationship Id="rId61" Type="http://schemas.openxmlformats.org/officeDocument/2006/relationships/image" Target="../media/image39.png"/><Relationship Id="rId82" Type="http://schemas.openxmlformats.org/officeDocument/2006/relationships/customXml" Target="../ink/ink61.xml"/><Relationship Id="rId19" Type="http://schemas.openxmlformats.org/officeDocument/2006/relationships/image" Target="../media/image18.png"/></Relationships>
</file>

<file path=ppt/slides/_rels/slide11.xml.rels><?xml version="1.0" encoding="UTF-8" standalone="yes"?>
<Relationships xmlns="http://schemas.openxmlformats.org/package/2006/relationships"><Relationship Id="rId117" Type="http://schemas.openxmlformats.org/officeDocument/2006/relationships/image" Target="../media/image92.png"/><Relationship Id="rId21" Type="http://schemas.openxmlformats.org/officeDocument/2006/relationships/image" Target="../media/image19.png"/><Relationship Id="rId63" Type="http://schemas.openxmlformats.org/officeDocument/2006/relationships/image" Target="../media/image65.png"/><Relationship Id="rId159" Type="http://schemas.openxmlformats.org/officeDocument/2006/relationships/image" Target="../media/image113.png"/><Relationship Id="rId170" Type="http://schemas.openxmlformats.org/officeDocument/2006/relationships/customXml" Target="../ink/ink150.xml"/><Relationship Id="rId191" Type="http://schemas.openxmlformats.org/officeDocument/2006/relationships/image" Target="../media/image129.png"/><Relationship Id="rId205" Type="http://schemas.openxmlformats.org/officeDocument/2006/relationships/image" Target="../media/image136.png"/><Relationship Id="rId226" Type="http://schemas.openxmlformats.org/officeDocument/2006/relationships/customXml" Target="../ink/ink178.xml"/><Relationship Id="rId247" Type="http://schemas.openxmlformats.org/officeDocument/2006/relationships/image" Target="../media/image157.png"/><Relationship Id="rId107" Type="http://schemas.openxmlformats.org/officeDocument/2006/relationships/image" Target="../media/image87.png"/><Relationship Id="rId11" Type="http://schemas.openxmlformats.org/officeDocument/2006/relationships/image" Target="../media/image14.png"/><Relationship Id="rId32" Type="http://schemas.openxmlformats.org/officeDocument/2006/relationships/customXml" Target="../ink/ink81.xml"/><Relationship Id="rId53" Type="http://schemas.openxmlformats.org/officeDocument/2006/relationships/image" Target="../media/image60.png"/><Relationship Id="rId74" Type="http://schemas.openxmlformats.org/officeDocument/2006/relationships/customXml" Target="../ink/ink102.xml"/><Relationship Id="rId128" Type="http://schemas.openxmlformats.org/officeDocument/2006/relationships/customXml" Target="../ink/ink129.xml"/><Relationship Id="rId149" Type="http://schemas.openxmlformats.org/officeDocument/2006/relationships/image" Target="../media/image108.png"/><Relationship Id="rId5" Type="http://schemas.openxmlformats.org/officeDocument/2006/relationships/image" Target="../media/image11.png"/><Relationship Id="rId95" Type="http://schemas.openxmlformats.org/officeDocument/2006/relationships/image" Target="../media/image81.png"/><Relationship Id="rId160" Type="http://schemas.openxmlformats.org/officeDocument/2006/relationships/customXml" Target="../ink/ink145.xml"/><Relationship Id="rId181" Type="http://schemas.openxmlformats.org/officeDocument/2006/relationships/image" Target="../media/image124.png"/><Relationship Id="rId216" Type="http://schemas.openxmlformats.org/officeDocument/2006/relationships/customXml" Target="../ink/ink173.xml"/><Relationship Id="rId237" Type="http://schemas.openxmlformats.org/officeDocument/2006/relationships/image" Target="../media/image152.png"/><Relationship Id="rId258" Type="http://schemas.openxmlformats.org/officeDocument/2006/relationships/customXml" Target="../ink/ink194.xml"/><Relationship Id="rId22" Type="http://schemas.openxmlformats.org/officeDocument/2006/relationships/customXml" Target="../ink/ink76.xml"/><Relationship Id="rId43" Type="http://schemas.openxmlformats.org/officeDocument/2006/relationships/image" Target="../media/image55.png"/><Relationship Id="rId64" Type="http://schemas.openxmlformats.org/officeDocument/2006/relationships/customXml" Target="../ink/ink97.xml"/><Relationship Id="rId118" Type="http://schemas.openxmlformats.org/officeDocument/2006/relationships/customXml" Target="../ink/ink124.xml"/><Relationship Id="rId139" Type="http://schemas.openxmlformats.org/officeDocument/2006/relationships/image" Target="../media/image103.png"/><Relationship Id="rId85" Type="http://schemas.openxmlformats.org/officeDocument/2006/relationships/image" Target="../media/image76.png"/><Relationship Id="rId150" Type="http://schemas.openxmlformats.org/officeDocument/2006/relationships/customXml" Target="../ink/ink140.xml"/><Relationship Id="rId171" Type="http://schemas.openxmlformats.org/officeDocument/2006/relationships/image" Target="../media/image119.png"/><Relationship Id="rId192" Type="http://schemas.openxmlformats.org/officeDocument/2006/relationships/customXml" Target="../ink/ink161.xml"/><Relationship Id="rId206" Type="http://schemas.openxmlformats.org/officeDocument/2006/relationships/customXml" Target="../ink/ink168.xml"/><Relationship Id="rId227" Type="http://schemas.openxmlformats.org/officeDocument/2006/relationships/image" Target="../media/image147.png"/><Relationship Id="rId248" Type="http://schemas.openxmlformats.org/officeDocument/2006/relationships/customXml" Target="../ink/ink189.xml"/><Relationship Id="rId12" Type="http://schemas.openxmlformats.org/officeDocument/2006/relationships/customXml" Target="../ink/ink71.xml"/><Relationship Id="rId33" Type="http://schemas.openxmlformats.org/officeDocument/2006/relationships/image" Target="../media/image25.png"/><Relationship Id="rId108" Type="http://schemas.openxmlformats.org/officeDocument/2006/relationships/customXml" Target="../ink/ink119.xml"/><Relationship Id="rId129" Type="http://schemas.openxmlformats.org/officeDocument/2006/relationships/image" Target="../media/image98.png"/><Relationship Id="rId54" Type="http://schemas.openxmlformats.org/officeDocument/2006/relationships/customXml" Target="../ink/ink92.xml"/><Relationship Id="rId75" Type="http://schemas.openxmlformats.org/officeDocument/2006/relationships/image" Target="../media/image71.png"/><Relationship Id="rId96" Type="http://schemas.openxmlformats.org/officeDocument/2006/relationships/customXml" Target="../ink/ink113.xml"/><Relationship Id="rId140" Type="http://schemas.openxmlformats.org/officeDocument/2006/relationships/customXml" Target="../ink/ink135.xml"/><Relationship Id="rId161" Type="http://schemas.openxmlformats.org/officeDocument/2006/relationships/image" Target="../media/image114.png"/><Relationship Id="rId182" Type="http://schemas.openxmlformats.org/officeDocument/2006/relationships/customXml" Target="../ink/ink156.xml"/><Relationship Id="rId217" Type="http://schemas.openxmlformats.org/officeDocument/2006/relationships/image" Target="../media/image142.png"/><Relationship Id="rId6" Type="http://schemas.openxmlformats.org/officeDocument/2006/relationships/customXml" Target="../ink/ink68.xml"/><Relationship Id="rId238" Type="http://schemas.openxmlformats.org/officeDocument/2006/relationships/customXml" Target="../ink/ink184.xml"/><Relationship Id="rId259" Type="http://schemas.openxmlformats.org/officeDocument/2006/relationships/image" Target="../media/image163.png"/><Relationship Id="rId23" Type="http://schemas.openxmlformats.org/officeDocument/2006/relationships/image" Target="../media/image20.png"/><Relationship Id="rId119" Type="http://schemas.openxmlformats.org/officeDocument/2006/relationships/image" Target="../media/image93.png"/><Relationship Id="rId44" Type="http://schemas.openxmlformats.org/officeDocument/2006/relationships/customXml" Target="../ink/ink87.xml"/><Relationship Id="rId65" Type="http://schemas.openxmlformats.org/officeDocument/2006/relationships/image" Target="../media/image66.png"/><Relationship Id="rId86" Type="http://schemas.openxmlformats.org/officeDocument/2006/relationships/customXml" Target="../ink/ink108.xml"/><Relationship Id="rId130" Type="http://schemas.openxmlformats.org/officeDocument/2006/relationships/customXml" Target="../ink/ink130.xml"/><Relationship Id="rId151" Type="http://schemas.openxmlformats.org/officeDocument/2006/relationships/image" Target="../media/image109.png"/><Relationship Id="rId172" Type="http://schemas.openxmlformats.org/officeDocument/2006/relationships/customXml" Target="../ink/ink151.xml"/><Relationship Id="rId193" Type="http://schemas.openxmlformats.org/officeDocument/2006/relationships/image" Target="../media/image130.png"/><Relationship Id="rId207" Type="http://schemas.openxmlformats.org/officeDocument/2006/relationships/image" Target="../media/image137.png"/><Relationship Id="rId228" Type="http://schemas.openxmlformats.org/officeDocument/2006/relationships/customXml" Target="../ink/ink179.xml"/><Relationship Id="rId249" Type="http://schemas.openxmlformats.org/officeDocument/2006/relationships/image" Target="../media/image158.png"/><Relationship Id="rId13" Type="http://schemas.openxmlformats.org/officeDocument/2006/relationships/image" Target="../media/image15.png"/><Relationship Id="rId109" Type="http://schemas.openxmlformats.org/officeDocument/2006/relationships/image" Target="../media/image88.png"/><Relationship Id="rId260" Type="http://schemas.openxmlformats.org/officeDocument/2006/relationships/customXml" Target="../ink/ink195.xml"/><Relationship Id="rId34" Type="http://schemas.openxmlformats.org/officeDocument/2006/relationships/customXml" Target="../ink/ink82.xml"/><Relationship Id="rId55" Type="http://schemas.openxmlformats.org/officeDocument/2006/relationships/image" Target="../media/image61.png"/><Relationship Id="rId76" Type="http://schemas.openxmlformats.org/officeDocument/2006/relationships/customXml" Target="../ink/ink103.xml"/><Relationship Id="rId97" Type="http://schemas.openxmlformats.org/officeDocument/2006/relationships/image" Target="../media/image82.png"/><Relationship Id="rId120" Type="http://schemas.openxmlformats.org/officeDocument/2006/relationships/customXml" Target="../ink/ink125.xml"/><Relationship Id="rId141" Type="http://schemas.openxmlformats.org/officeDocument/2006/relationships/image" Target="../media/image104.png"/><Relationship Id="rId7" Type="http://schemas.openxmlformats.org/officeDocument/2006/relationships/image" Target="../media/image12.png"/><Relationship Id="rId162" Type="http://schemas.openxmlformats.org/officeDocument/2006/relationships/customXml" Target="../ink/ink146.xml"/><Relationship Id="rId183" Type="http://schemas.openxmlformats.org/officeDocument/2006/relationships/image" Target="../media/image125.png"/><Relationship Id="rId218" Type="http://schemas.openxmlformats.org/officeDocument/2006/relationships/customXml" Target="../ink/ink174.xml"/><Relationship Id="rId239" Type="http://schemas.openxmlformats.org/officeDocument/2006/relationships/image" Target="../media/image153.png"/><Relationship Id="rId250" Type="http://schemas.openxmlformats.org/officeDocument/2006/relationships/customXml" Target="../ink/ink190.xml"/><Relationship Id="rId24" Type="http://schemas.openxmlformats.org/officeDocument/2006/relationships/customXml" Target="../ink/ink77.xml"/><Relationship Id="rId45" Type="http://schemas.openxmlformats.org/officeDocument/2006/relationships/image" Target="../media/image56.png"/><Relationship Id="rId66" Type="http://schemas.openxmlformats.org/officeDocument/2006/relationships/customXml" Target="../ink/ink98.xml"/><Relationship Id="rId87" Type="http://schemas.openxmlformats.org/officeDocument/2006/relationships/image" Target="../media/image77.png"/><Relationship Id="rId110" Type="http://schemas.openxmlformats.org/officeDocument/2006/relationships/customXml" Target="../ink/ink120.xml"/><Relationship Id="rId131" Type="http://schemas.openxmlformats.org/officeDocument/2006/relationships/image" Target="../media/image99.png"/><Relationship Id="rId152" Type="http://schemas.openxmlformats.org/officeDocument/2006/relationships/customXml" Target="../ink/ink141.xml"/><Relationship Id="rId173" Type="http://schemas.openxmlformats.org/officeDocument/2006/relationships/image" Target="../media/image120.png"/><Relationship Id="rId194" Type="http://schemas.openxmlformats.org/officeDocument/2006/relationships/customXml" Target="../ink/ink162.xml"/><Relationship Id="rId208" Type="http://schemas.openxmlformats.org/officeDocument/2006/relationships/customXml" Target="../ink/ink169.xml"/><Relationship Id="rId229" Type="http://schemas.openxmlformats.org/officeDocument/2006/relationships/image" Target="../media/image148.png"/><Relationship Id="rId240" Type="http://schemas.openxmlformats.org/officeDocument/2006/relationships/customXml" Target="../ink/ink185.xml"/><Relationship Id="rId261" Type="http://schemas.openxmlformats.org/officeDocument/2006/relationships/image" Target="../media/image164.png"/><Relationship Id="rId14" Type="http://schemas.openxmlformats.org/officeDocument/2006/relationships/customXml" Target="../ink/ink72.xml"/><Relationship Id="rId35" Type="http://schemas.openxmlformats.org/officeDocument/2006/relationships/image" Target="../media/image26.png"/><Relationship Id="rId56" Type="http://schemas.openxmlformats.org/officeDocument/2006/relationships/customXml" Target="../ink/ink93.xml"/><Relationship Id="rId77" Type="http://schemas.openxmlformats.org/officeDocument/2006/relationships/image" Target="../media/image72.png"/><Relationship Id="rId100" Type="http://schemas.openxmlformats.org/officeDocument/2006/relationships/customXml" Target="../ink/ink115.xml"/><Relationship Id="rId8" Type="http://schemas.openxmlformats.org/officeDocument/2006/relationships/customXml" Target="../ink/ink69.xml"/><Relationship Id="rId98" Type="http://schemas.openxmlformats.org/officeDocument/2006/relationships/customXml" Target="../ink/ink114.xml"/><Relationship Id="rId121" Type="http://schemas.openxmlformats.org/officeDocument/2006/relationships/image" Target="../media/image94.png"/><Relationship Id="rId142" Type="http://schemas.openxmlformats.org/officeDocument/2006/relationships/customXml" Target="../ink/ink136.xml"/><Relationship Id="rId163" Type="http://schemas.openxmlformats.org/officeDocument/2006/relationships/image" Target="../media/image115.png"/><Relationship Id="rId184" Type="http://schemas.openxmlformats.org/officeDocument/2006/relationships/customXml" Target="../ink/ink157.xml"/><Relationship Id="rId219" Type="http://schemas.openxmlformats.org/officeDocument/2006/relationships/image" Target="../media/image143.png"/><Relationship Id="rId230" Type="http://schemas.openxmlformats.org/officeDocument/2006/relationships/customXml" Target="../ink/ink180.xml"/><Relationship Id="rId251" Type="http://schemas.openxmlformats.org/officeDocument/2006/relationships/image" Target="../media/image159.png"/><Relationship Id="rId25" Type="http://schemas.openxmlformats.org/officeDocument/2006/relationships/image" Target="../media/image21.png"/><Relationship Id="rId46" Type="http://schemas.openxmlformats.org/officeDocument/2006/relationships/customXml" Target="../ink/ink88.xml"/><Relationship Id="rId67" Type="http://schemas.openxmlformats.org/officeDocument/2006/relationships/image" Target="../media/image67.png"/><Relationship Id="rId88" Type="http://schemas.openxmlformats.org/officeDocument/2006/relationships/customXml" Target="../ink/ink109.xml"/><Relationship Id="rId111" Type="http://schemas.openxmlformats.org/officeDocument/2006/relationships/image" Target="../media/image89.png"/><Relationship Id="rId132" Type="http://schemas.openxmlformats.org/officeDocument/2006/relationships/customXml" Target="../ink/ink131.xml"/><Relationship Id="rId153" Type="http://schemas.openxmlformats.org/officeDocument/2006/relationships/image" Target="../media/image110.png"/><Relationship Id="rId174" Type="http://schemas.openxmlformats.org/officeDocument/2006/relationships/customXml" Target="../ink/ink152.xml"/><Relationship Id="rId195" Type="http://schemas.openxmlformats.org/officeDocument/2006/relationships/image" Target="../media/image131.png"/><Relationship Id="rId209" Type="http://schemas.openxmlformats.org/officeDocument/2006/relationships/image" Target="../media/image138.png"/><Relationship Id="rId220" Type="http://schemas.openxmlformats.org/officeDocument/2006/relationships/customXml" Target="../ink/ink175.xml"/><Relationship Id="rId241" Type="http://schemas.openxmlformats.org/officeDocument/2006/relationships/image" Target="../media/image154.png"/><Relationship Id="rId15" Type="http://schemas.openxmlformats.org/officeDocument/2006/relationships/image" Target="../media/image16.png"/><Relationship Id="rId36" Type="http://schemas.openxmlformats.org/officeDocument/2006/relationships/customXml" Target="../ink/ink83.xml"/><Relationship Id="rId57" Type="http://schemas.openxmlformats.org/officeDocument/2006/relationships/image" Target="../media/image62.png"/><Relationship Id="rId78" Type="http://schemas.openxmlformats.org/officeDocument/2006/relationships/customXml" Target="../ink/ink104.xml"/><Relationship Id="rId99" Type="http://schemas.openxmlformats.org/officeDocument/2006/relationships/image" Target="../media/image83.png"/><Relationship Id="rId101" Type="http://schemas.openxmlformats.org/officeDocument/2006/relationships/image" Target="../media/image84.png"/><Relationship Id="rId122" Type="http://schemas.openxmlformats.org/officeDocument/2006/relationships/customXml" Target="../ink/ink126.xml"/><Relationship Id="rId143" Type="http://schemas.openxmlformats.org/officeDocument/2006/relationships/image" Target="../media/image105.png"/><Relationship Id="rId164" Type="http://schemas.openxmlformats.org/officeDocument/2006/relationships/customXml" Target="../ink/ink147.xml"/><Relationship Id="rId185" Type="http://schemas.openxmlformats.org/officeDocument/2006/relationships/image" Target="../media/image126.png"/><Relationship Id="rId9" Type="http://schemas.openxmlformats.org/officeDocument/2006/relationships/image" Target="../media/image13.png"/><Relationship Id="rId210" Type="http://schemas.openxmlformats.org/officeDocument/2006/relationships/customXml" Target="../ink/ink170.xml"/><Relationship Id="rId26" Type="http://schemas.openxmlformats.org/officeDocument/2006/relationships/customXml" Target="../ink/ink78.xml"/><Relationship Id="rId231" Type="http://schemas.openxmlformats.org/officeDocument/2006/relationships/image" Target="../media/image149.png"/><Relationship Id="rId252" Type="http://schemas.openxmlformats.org/officeDocument/2006/relationships/customXml" Target="../ink/ink191.xml"/><Relationship Id="rId47" Type="http://schemas.openxmlformats.org/officeDocument/2006/relationships/image" Target="../media/image57.png"/><Relationship Id="rId68" Type="http://schemas.openxmlformats.org/officeDocument/2006/relationships/customXml" Target="../ink/ink99.xml"/><Relationship Id="rId89" Type="http://schemas.openxmlformats.org/officeDocument/2006/relationships/image" Target="../media/image78.png"/><Relationship Id="rId112" Type="http://schemas.openxmlformats.org/officeDocument/2006/relationships/customXml" Target="../ink/ink121.xml"/><Relationship Id="rId133" Type="http://schemas.openxmlformats.org/officeDocument/2006/relationships/image" Target="../media/image100.png"/><Relationship Id="rId154" Type="http://schemas.openxmlformats.org/officeDocument/2006/relationships/customXml" Target="../ink/ink142.xml"/><Relationship Id="rId175" Type="http://schemas.openxmlformats.org/officeDocument/2006/relationships/image" Target="../media/image121.png"/><Relationship Id="rId196" Type="http://schemas.openxmlformats.org/officeDocument/2006/relationships/customXml" Target="../ink/ink163.xml"/><Relationship Id="rId200" Type="http://schemas.openxmlformats.org/officeDocument/2006/relationships/customXml" Target="../ink/ink165.xml"/><Relationship Id="rId16" Type="http://schemas.openxmlformats.org/officeDocument/2006/relationships/customXml" Target="../ink/ink73.xml"/><Relationship Id="rId221" Type="http://schemas.openxmlformats.org/officeDocument/2006/relationships/image" Target="../media/image144.png"/><Relationship Id="rId242" Type="http://schemas.openxmlformats.org/officeDocument/2006/relationships/customXml" Target="../ink/ink186.xml"/><Relationship Id="rId37" Type="http://schemas.openxmlformats.org/officeDocument/2006/relationships/image" Target="../media/image27.png"/><Relationship Id="rId58" Type="http://schemas.openxmlformats.org/officeDocument/2006/relationships/customXml" Target="../ink/ink94.xml"/><Relationship Id="rId79" Type="http://schemas.openxmlformats.org/officeDocument/2006/relationships/image" Target="../media/image73.png"/><Relationship Id="rId102" Type="http://schemas.openxmlformats.org/officeDocument/2006/relationships/customXml" Target="../ink/ink116.xml"/><Relationship Id="rId123" Type="http://schemas.openxmlformats.org/officeDocument/2006/relationships/image" Target="../media/image95.png"/><Relationship Id="rId144" Type="http://schemas.openxmlformats.org/officeDocument/2006/relationships/customXml" Target="../ink/ink137.xml"/><Relationship Id="rId90" Type="http://schemas.openxmlformats.org/officeDocument/2006/relationships/customXml" Target="../ink/ink110.xml"/><Relationship Id="rId165" Type="http://schemas.openxmlformats.org/officeDocument/2006/relationships/image" Target="../media/image116.png"/><Relationship Id="rId186" Type="http://schemas.openxmlformats.org/officeDocument/2006/relationships/customXml" Target="../ink/ink158.xml"/><Relationship Id="rId211" Type="http://schemas.openxmlformats.org/officeDocument/2006/relationships/image" Target="../media/image139.png"/><Relationship Id="rId232" Type="http://schemas.openxmlformats.org/officeDocument/2006/relationships/customXml" Target="../ink/ink181.xml"/><Relationship Id="rId253" Type="http://schemas.openxmlformats.org/officeDocument/2006/relationships/image" Target="../media/image160.png"/><Relationship Id="rId27" Type="http://schemas.openxmlformats.org/officeDocument/2006/relationships/image" Target="../media/image22.png"/><Relationship Id="rId48" Type="http://schemas.openxmlformats.org/officeDocument/2006/relationships/customXml" Target="../ink/ink89.xml"/><Relationship Id="rId69" Type="http://schemas.openxmlformats.org/officeDocument/2006/relationships/image" Target="../media/image68.png"/><Relationship Id="rId113" Type="http://schemas.openxmlformats.org/officeDocument/2006/relationships/image" Target="../media/image90.png"/><Relationship Id="rId134" Type="http://schemas.openxmlformats.org/officeDocument/2006/relationships/customXml" Target="../ink/ink132.xml"/><Relationship Id="rId80" Type="http://schemas.openxmlformats.org/officeDocument/2006/relationships/customXml" Target="../ink/ink105.xml"/><Relationship Id="rId155" Type="http://schemas.openxmlformats.org/officeDocument/2006/relationships/image" Target="../media/image111.png"/><Relationship Id="rId176" Type="http://schemas.openxmlformats.org/officeDocument/2006/relationships/customXml" Target="../ink/ink153.xml"/><Relationship Id="rId197" Type="http://schemas.openxmlformats.org/officeDocument/2006/relationships/image" Target="../media/image132.png"/><Relationship Id="rId201" Type="http://schemas.openxmlformats.org/officeDocument/2006/relationships/image" Target="../media/image134.png"/><Relationship Id="rId222" Type="http://schemas.openxmlformats.org/officeDocument/2006/relationships/customXml" Target="../ink/ink176.xml"/><Relationship Id="rId243" Type="http://schemas.openxmlformats.org/officeDocument/2006/relationships/image" Target="../media/image155.png"/><Relationship Id="rId17" Type="http://schemas.openxmlformats.org/officeDocument/2006/relationships/image" Target="../media/image17.png"/><Relationship Id="rId38" Type="http://schemas.openxmlformats.org/officeDocument/2006/relationships/customXml" Target="../ink/ink84.xml"/><Relationship Id="rId59" Type="http://schemas.openxmlformats.org/officeDocument/2006/relationships/image" Target="../media/image63.png"/><Relationship Id="rId103" Type="http://schemas.openxmlformats.org/officeDocument/2006/relationships/image" Target="../media/image85.png"/><Relationship Id="rId124" Type="http://schemas.openxmlformats.org/officeDocument/2006/relationships/customXml" Target="../ink/ink127.xml"/><Relationship Id="rId70" Type="http://schemas.openxmlformats.org/officeDocument/2006/relationships/customXml" Target="../ink/ink100.xml"/><Relationship Id="rId91" Type="http://schemas.openxmlformats.org/officeDocument/2006/relationships/image" Target="../media/image79.png"/><Relationship Id="rId145" Type="http://schemas.openxmlformats.org/officeDocument/2006/relationships/image" Target="../media/image106.png"/><Relationship Id="rId166" Type="http://schemas.openxmlformats.org/officeDocument/2006/relationships/customXml" Target="../ink/ink148.xml"/><Relationship Id="rId187" Type="http://schemas.openxmlformats.org/officeDocument/2006/relationships/image" Target="../media/image127.png"/><Relationship Id="rId1" Type="http://schemas.openxmlformats.org/officeDocument/2006/relationships/slideLayout" Target="../slideLayouts/slideLayout2.xml"/><Relationship Id="rId212" Type="http://schemas.openxmlformats.org/officeDocument/2006/relationships/customXml" Target="../ink/ink171.xml"/><Relationship Id="rId233" Type="http://schemas.openxmlformats.org/officeDocument/2006/relationships/image" Target="../media/image150.png"/><Relationship Id="rId254" Type="http://schemas.openxmlformats.org/officeDocument/2006/relationships/customXml" Target="../ink/ink192.xml"/><Relationship Id="rId28" Type="http://schemas.openxmlformats.org/officeDocument/2006/relationships/customXml" Target="../ink/ink79.xml"/><Relationship Id="rId49" Type="http://schemas.openxmlformats.org/officeDocument/2006/relationships/image" Target="../media/image58.png"/><Relationship Id="rId114" Type="http://schemas.openxmlformats.org/officeDocument/2006/relationships/customXml" Target="../ink/ink122.xml"/><Relationship Id="rId60" Type="http://schemas.openxmlformats.org/officeDocument/2006/relationships/customXml" Target="../ink/ink95.xml"/><Relationship Id="rId81" Type="http://schemas.openxmlformats.org/officeDocument/2006/relationships/image" Target="../media/image74.png"/><Relationship Id="rId135" Type="http://schemas.openxmlformats.org/officeDocument/2006/relationships/image" Target="../media/image101.png"/><Relationship Id="rId156" Type="http://schemas.openxmlformats.org/officeDocument/2006/relationships/customXml" Target="../ink/ink143.xml"/><Relationship Id="rId177" Type="http://schemas.openxmlformats.org/officeDocument/2006/relationships/image" Target="../media/image122.png"/><Relationship Id="rId198" Type="http://schemas.openxmlformats.org/officeDocument/2006/relationships/customXml" Target="../ink/ink164.xml"/><Relationship Id="rId202" Type="http://schemas.openxmlformats.org/officeDocument/2006/relationships/customXml" Target="../ink/ink166.xml"/><Relationship Id="rId223" Type="http://schemas.openxmlformats.org/officeDocument/2006/relationships/image" Target="../media/image145.png"/><Relationship Id="rId244" Type="http://schemas.openxmlformats.org/officeDocument/2006/relationships/customXml" Target="../ink/ink187.xml"/><Relationship Id="rId18" Type="http://schemas.openxmlformats.org/officeDocument/2006/relationships/customXml" Target="../ink/ink74.xml"/><Relationship Id="rId39" Type="http://schemas.openxmlformats.org/officeDocument/2006/relationships/image" Target="../media/image28.png"/><Relationship Id="rId50" Type="http://schemas.openxmlformats.org/officeDocument/2006/relationships/customXml" Target="../ink/ink90.xml"/><Relationship Id="rId104" Type="http://schemas.openxmlformats.org/officeDocument/2006/relationships/customXml" Target="../ink/ink117.xml"/><Relationship Id="rId125" Type="http://schemas.openxmlformats.org/officeDocument/2006/relationships/image" Target="../media/image96.png"/><Relationship Id="rId146" Type="http://schemas.openxmlformats.org/officeDocument/2006/relationships/customXml" Target="../ink/ink138.xml"/><Relationship Id="rId167" Type="http://schemas.openxmlformats.org/officeDocument/2006/relationships/image" Target="../media/image117.png"/><Relationship Id="rId188" Type="http://schemas.openxmlformats.org/officeDocument/2006/relationships/customXml" Target="../ink/ink159.xml"/><Relationship Id="rId71" Type="http://schemas.openxmlformats.org/officeDocument/2006/relationships/image" Target="../media/image69.png"/><Relationship Id="rId92" Type="http://schemas.openxmlformats.org/officeDocument/2006/relationships/customXml" Target="../ink/ink111.xml"/><Relationship Id="rId213" Type="http://schemas.openxmlformats.org/officeDocument/2006/relationships/image" Target="../media/image140.png"/><Relationship Id="rId234" Type="http://schemas.openxmlformats.org/officeDocument/2006/relationships/customXml" Target="../ink/ink182.xml"/><Relationship Id="rId2" Type="http://schemas.openxmlformats.org/officeDocument/2006/relationships/customXml" Target="../ink/ink66.xml"/><Relationship Id="rId29" Type="http://schemas.openxmlformats.org/officeDocument/2006/relationships/image" Target="../media/image23.png"/><Relationship Id="rId255" Type="http://schemas.openxmlformats.org/officeDocument/2006/relationships/image" Target="../media/image161.png"/><Relationship Id="rId40" Type="http://schemas.openxmlformats.org/officeDocument/2006/relationships/customXml" Target="../ink/ink85.xml"/><Relationship Id="rId115" Type="http://schemas.openxmlformats.org/officeDocument/2006/relationships/image" Target="../media/image91.png"/><Relationship Id="rId136" Type="http://schemas.openxmlformats.org/officeDocument/2006/relationships/customXml" Target="../ink/ink133.xml"/><Relationship Id="rId157" Type="http://schemas.openxmlformats.org/officeDocument/2006/relationships/image" Target="../media/image112.png"/><Relationship Id="rId178" Type="http://schemas.openxmlformats.org/officeDocument/2006/relationships/customXml" Target="../ink/ink154.xml"/><Relationship Id="rId61" Type="http://schemas.openxmlformats.org/officeDocument/2006/relationships/image" Target="../media/image64.png"/><Relationship Id="rId82" Type="http://schemas.openxmlformats.org/officeDocument/2006/relationships/customXml" Target="../ink/ink106.xml"/><Relationship Id="rId199" Type="http://schemas.openxmlformats.org/officeDocument/2006/relationships/image" Target="../media/image133.png"/><Relationship Id="rId203" Type="http://schemas.openxmlformats.org/officeDocument/2006/relationships/image" Target="../media/image135.png"/><Relationship Id="rId19" Type="http://schemas.openxmlformats.org/officeDocument/2006/relationships/image" Target="../media/image18.png"/><Relationship Id="rId224" Type="http://schemas.openxmlformats.org/officeDocument/2006/relationships/customXml" Target="../ink/ink177.xml"/><Relationship Id="rId245" Type="http://schemas.openxmlformats.org/officeDocument/2006/relationships/image" Target="../media/image156.png"/><Relationship Id="rId30" Type="http://schemas.openxmlformats.org/officeDocument/2006/relationships/customXml" Target="../ink/ink80.xml"/><Relationship Id="rId105" Type="http://schemas.openxmlformats.org/officeDocument/2006/relationships/image" Target="../media/image86.png"/><Relationship Id="rId126" Type="http://schemas.openxmlformats.org/officeDocument/2006/relationships/customXml" Target="../ink/ink128.xml"/><Relationship Id="rId147" Type="http://schemas.openxmlformats.org/officeDocument/2006/relationships/image" Target="../media/image107.png"/><Relationship Id="rId168" Type="http://schemas.openxmlformats.org/officeDocument/2006/relationships/customXml" Target="../ink/ink149.xml"/><Relationship Id="rId51" Type="http://schemas.openxmlformats.org/officeDocument/2006/relationships/image" Target="../media/image59.png"/><Relationship Id="rId72" Type="http://schemas.openxmlformats.org/officeDocument/2006/relationships/customXml" Target="../ink/ink101.xml"/><Relationship Id="rId93" Type="http://schemas.openxmlformats.org/officeDocument/2006/relationships/image" Target="../media/image80.png"/><Relationship Id="rId189" Type="http://schemas.openxmlformats.org/officeDocument/2006/relationships/image" Target="../media/image128.png"/><Relationship Id="rId3" Type="http://schemas.openxmlformats.org/officeDocument/2006/relationships/image" Target="../media/image10.png"/><Relationship Id="rId214" Type="http://schemas.openxmlformats.org/officeDocument/2006/relationships/customXml" Target="../ink/ink172.xml"/><Relationship Id="rId235" Type="http://schemas.openxmlformats.org/officeDocument/2006/relationships/image" Target="../media/image151.png"/><Relationship Id="rId256" Type="http://schemas.openxmlformats.org/officeDocument/2006/relationships/customXml" Target="../ink/ink193.xml"/><Relationship Id="rId116" Type="http://schemas.openxmlformats.org/officeDocument/2006/relationships/customXml" Target="../ink/ink123.xml"/><Relationship Id="rId137" Type="http://schemas.openxmlformats.org/officeDocument/2006/relationships/image" Target="../media/image102.png"/><Relationship Id="rId158" Type="http://schemas.openxmlformats.org/officeDocument/2006/relationships/customXml" Target="../ink/ink144.xml"/><Relationship Id="rId20" Type="http://schemas.openxmlformats.org/officeDocument/2006/relationships/customXml" Target="../ink/ink75.xml"/><Relationship Id="rId41" Type="http://schemas.openxmlformats.org/officeDocument/2006/relationships/image" Target="../media/image29.png"/><Relationship Id="rId62" Type="http://schemas.openxmlformats.org/officeDocument/2006/relationships/customXml" Target="../ink/ink96.xml"/><Relationship Id="rId83" Type="http://schemas.openxmlformats.org/officeDocument/2006/relationships/image" Target="../media/image75.png"/><Relationship Id="rId179" Type="http://schemas.openxmlformats.org/officeDocument/2006/relationships/image" Target="../media/image123.png"/><Relationship Id="rId190" Type="http://schemas.openxmlformats.org/officeDocument/2006/relationships/customXml" Target="../ink/ink160.xml"/><Relationship Id="rId204" Type="http://schemas.openxmlformats.org/officeDocument/2006/relationships/customXml" Target="../ink/ink167.xml"/><Relationship Id="rId225" Type="http://schemas.openxmlformats.org/officeDocument/2006/relationships/image" Target="../media/image146.png"/><Relationship Id="rId246" Type="http://schemas.openxmlformats.org/officeDocument/2006/relationships/customXml" Target="../ink/ink188.xml"/><Relationship Id="rId106" Type="http://schemas.openxmlformats.org/officeDocument/2006/relationships/customXml" Target="../ink/ink118.xml"/><Relationship Id="rId127" Type="http://schemas.openxmlformats.org/officeDocument/2006/relationships/image" Target="../media/image97.png"/><Relationship Id="rId10" Type="http://schemas.openxmlformats.org/officeDocument/2006/relationships/customXml" Target="../ink/ink70.xml"/><Relationship Id="rId31" Type="http://schemas.openxmlformats.org/officeDocument/2006/relationships/image" Target="../media/image24.png"/><Relationship Id="rId52" Type="http://schemas.openxmlformats.org/officeDocument/2006/relationships/customXml" Target="../ink/ink91.xml"/><Relationship Id="rId73" Type="http://schemas.openxmlformats.org/officeDocument/2006/relationships/image" Target="../media/image70.png"/><Relationship Id="rId94" Type="http://schemas.openxmlformats.org/officeDocument/2006/relationships/customXml" Target="../ink/ink112.xml"/><Relationship Id="rId148" Type="http://schemas.openxmlformats.org/officeDocument/2006/relationships/customXml" Target="../ink/ink139.xml"/><Relationship Id="rId169" Type="http://schemas.openxmlformats.org/officeDocument/2006/relationships/image" Target="../media/image118.png"/><Relationship Id="rId4" Type="http://schemas.openxmlformats.org/officeDocument/2006/relationships/customXml" Target="../ink/ink67.xml"/><Relationship Id="rId180" Type="http://schemas.openxmlformats.org/officeDocument/2006/relationships/customXml" Target="../ink/ink155.xml"/><Relationship Id="rId215" Type="http://schemas.openxmlformats.org/officeDocument/2006/relationships/image" Target="../media/image141.png"/><Relationship Id="rId236" Type="http://schemas.openxmlformats.org/officeDocument/2006/relationships/customXml" Target="../ink/ink183.xml"/><Relationship Id="rId257" Type="http://schemas.openxmlformats.org/officeDocument/2006/relationships/image" Target="../media/image162.png"/><Relationship Id="rId42" Type="http://schemas.openxmlformats.org/officeDocument/2006/relationships/customXml" Target="../ink/ink86.xml"/><Relationship Id="rId84" Type="http://schemas.openxmlformats.org/officeDocument/2006/relationships/customXml" Target="../ink/ink107.xml"/><Relationship Id="rId138" Type="http://schemas.openxmlformats.org/officeDocument/2006/relationships/customXml" Target="../ink/ink134.xml"/></Relationships>
</file>

<file path=ppt/slides/_rels/slide12.xml.rels><?xml version="1.0" encoding="UTF-8" standalone="yes"?>
<Relationships xmlns="http://schemas.openxmlformats.org/package/2006/relationships"><Relationship Id="rId117" Type="http://schemas.openxmlformats.org/officeDocument/2006/relationships/image" Target="../media/image202.png"/><Relationship Id="rId21" Type="http://schemas.openxmlformats.org/officeDocument/2006/relationships/image" Target="../media/image19.png"/><Relationship Id="rId42" Type="http://schemas.openxmlformats.org/officeDocument/2006/relationships/customXml" Target="../ink/ink216.xml"/><Relationship Id="rId63" Type="http://schemas.openxmlformats.org/officeDocument/2006/relationships/image" Target="../media/image175.png"/><Relationship Id="rId84" Type="http://schemas.openxmlformats.org/officeDocument/2006/relationships/customXml" Target="../ink/ink237.xml"/><Relationship Id="rId138" Type="http://schemas.openxmlformats.org/officeDocument/2006/relationships/image" Target="../media/image212.png"/><Relationship Id="rId159" Type="http://schemas.openxmlformats.org/officeDocument/2006/relationships/customXml" Target="../ink/ink275.xml"/><Relationship Id="rId170" Type="http://schemas.openxmlformats.org/officeDocument/2006/relationships/image" Target="../media/image228.png"/><Relationship Id="rId191" Type="http://schemas.openxmlformats.org/officeDocument/2006/relationships/customXml" Target="../ink/ink291.xml"/><Relationship Id="rId205" Type="http://schemas.openxmlformats.org/officeDocument/2006/relationships/customXml" Target="../ink/ink298.xml"/><Relationship Id="rId107" Type="http://schemas.openxmlformats.org/officeDocument/2006/relationships/image" Target="../media/image197.png"/><Relationship Id="rId11" Type="http://schemas.openxmlformats.org/officeDocument/2006/relationships/image" Target="../media/image14.png"/><Relationship Id="rId32" Type="http://schemas.openxmlformats.org/officeDocument/2006/relationships/customXml" Target="../ink/ink211.xml"/><Relationship Id="rId53" Type="http://schemas.openxmlformats.org/officeDocument/2006/relationships/image" Target="../media/image170.png"/><Relationship Id="rId74" Type="http://schemas.openxmlformats.org/officeDocument/2006/relationships/customXml" Target="../ink/ink232.xml"/><Relationship Id="rId128" Type="http://schemas.openxmlformats.org/officeDocument/2006/relationships/image" Target="../media/image207.png"/><Relationship Id="rId149" Type="http://schemas.openxmlformats.org/officeDocument/2006/relationships/customXml" Target="../ink/ink270.xml"/><Relationship Id="rId5" Type="http://schemas.openxmlformats.org/officeDocument/2006/relationships/image" Target="../media/image11.png"/><Relationship Id="rId95" Type="http://schemas.openxmlformats.org/officeDocument/2006/relationships/image" Target="../media/image191.png"/><Relationship Id="rId160" Type="http://schemas.openxmlformats.org/officeDocument/2006/relationships/image" Target="../media/image223.png"/><Relationship Id="rId181" Type="http://schemas.openxmlformats.org/officeDocument/2006/relationships/customXml" Target="../ink/ink286.xml"/><Relationship Id="rId216" Type="http://schemas.openxmlformats.org/officeDocument/2006/relationships/image" Target="../media/image251.png"/><Relationship Id="rId22" Type="http://schemas.openxmlformats.org/officeDocument/2006/relationships/customXml" Target="../ink/ink206.xml"/><Relationship Id="rId43" Type="http://schemas.openxmlformats.org/officeDocument/2006/relationships/image" Target="../media/image165.png"/><Relationship Id="rId64" Type="http://schemas.openxmlformats.org/officeDocument/2006/relationships/customXml" Target="../ink/ink227.xml"/><Relationship Id="rId118" Type="http://schemas.openxmlformats.org/officeDocument/2006/relationships/customXml" Target="../ink/ink254.xml"/><Relationship Id="rId139" Type="http://schemas.openxmlformats.org/officeDocument/2006/relationships/customXml" Target="../ink/ink265.xml"/><Relationship Id="rId85" Type="http://schemas.openxmlformats.org/officeDocument/2006/relationships/image" Target="../media/image186.png"/><Relationship Id="rId150" Type="http://schemas.openxmlformats.org/officeDocument/2006/relationships/image" Target="../media/image218.png"/><Relationship Id="rId171" Type="http://schemas.openxmlformats.org/officeDocument/2006/relationships/customXml" Target="../ink/ink281.xml"/><Relationship Id="rId192" Type="http://schemas.openxmlformats.org/officeDocument/2006/relationships/image" Target="../media/image239.png"/><Relationship Id="rId206" Type="http://schemas.openxmlformats.org/officeDocument/2006/relationships/image" Target="../media/image246.png"/><Relationship Id="rId12" Type="http://schemas.openxmlformats.org/officeDocument/2006/relationships/customXml" Target="../ink/ink201.xml"/><Relationship Id="rId33" Type="http://schemas.openxmlformats.org/officeDocument/2006/relationships/image" Target="../media/image25.png"/><Relationship Id="rId108" Type="http://schemas.openxmlformats.org/officeDocument/2006/relationships/customXml" Target="../ink/ink249.xml"/><Relationship Id="rId129" Type="http://schemas.openxmlformats.org/officeDocument/2006/relationships/customXml" Target="../ink/ink260.xml"/><Relationship Id="rId54" Type="http://schemas.openxmlformats.org/officeDocument/2006/relationships/customXml" Target="../ink/ink222.xml"/><Relationship Id="rId75" Type="http://schemas.openxmlformats.org/officeDocument/2006/relationships/image" Target="../media/image181.png"/><Relationship Id="rId96" Type="http://schemas.openxmlformats.org/officeDocument/2006/relationships/customXml" Target="../ink/ink243.xml"/><Relationship Id="rId140" Type="http://schemas.openxmlformats.org/officeDocument/2006/relationships/image" Target="../media/image213.png"/><Relationship Id="rId161" Type="http://schemas.openxmlformats.org/officeDocument/2006/relationships/customXml" Target="../ink/ink276.xml"/><Relationship Id="rId182" Type="http://schemas.openxmlformats.org/officeDocument/2006/relationships/image" Target="../media/image234.png"/><Relationship Id="rId217" Type="http://schemas.openxmlformats.org/officeDocument/2006/relationships/customXml" Target="../ink/ink304.xml"/><Relationship Id="rId6" Type="http://schemas.openxmlformats.org/officeDocument/2006/relationships/customXml" Target="../ink/ink198.xml"/><Relationship Id="rId23" Type="http://schemas.openxmlformats.org/officeDocument/2006/relationships/image" Target="../media/image20.png"/><Relationship Id="rId119" Type="http://schemas.openxmlformats.org/officeDocument/2006/relationships/customXml" Target="../ink/ink255.xml"/><Relationship Id="rId44" Type="http://schemas.openxmlformats.org/officeDocument/2006/relationships/customXml" Target="../ink/ink217.xml"/><Relationship Id="rId65" Type="http://schemas.openxmlformats.org/officeDocument/2006/relationships/image" Target="../media/image176.png"/><Relationship Id="rId86" Type="http://schemas.openxmlformats.org/officeDocument/2006/relationships/customXml" Target="../ink/ink238.xml"/><Relationship Id="rId130" Type="http://schemas.openxmlformats.org/officeDocument/2006/relationships/image" Target="../media/image208.png"/><Relationship Id="rId151" Type="http://schemas.openxmlformats.org/officeDocument/2006/relationships/customXml" Target="../ink/ink271.xml"/><Relationship Id="rId172" Type="http://schemas.openxmlformats.org/officeDocument/2006/relationships/image" Target="../media/image229.png"/><Relationship Id="rId193" Type="http://schemas.openxmlformats.org/officeDocument/2006/relationships/customXml" Target="../ink/ink292.xml"/><Relationship Id="rId207" Type="http://schemas.openxmlformats.org/officeDocument/2006/relationships/customXml" Target="../ink/ink299.xml"/><Relationship Id="rId13" Type="http://schemas.openxmlformats.org/officeDocument/2006/relationships/image" Target="../media/image15.png"/><Relationship Id="rId109" Type="http://schemas.openxmlformats.org/officeDocument/2006/relationships/image" Target="../media/image198.png"/><Relationship Id="rId34" Type="http://schemas.openxmlformats.org/officeDocument/2006/relationships/customXml" Target="../ink/ink212.xml"/><Relationship Id="rId55" Type="http://schemas.openxmlformats.org/officeDocument/2006/relationships/image" Target="../media/image171.png"/><Relationship Id="rId76" Type="http://schemas.openxmlformats.org/officeDocument/2006/relationships/customXml" Target="../ink/ink233.xml"/><Relationship Id="rId97" Type="http://schemas.openxmlformats.org/officeDocument/2006/relationships/image" Target="../media/image192.png"/><Relationship Id="rId120" Type="http://schemas.openxmlformats.org/officeDocument/2006/relationships/image" Target="../media/image203.png"/><Relationship Id="rId141" Type="http://schemas.openxmlformats.org/officeDocument/2006/relationships/customXml" Target="../ink/ink266.xml"/><Relationship Id="rId7" Type="http://schemas.openxmlformats.org/officeDocument/2006/relationships/image" Target="../media/image12.png"/><Relationship Id="rId162" Type="http://schemas.openxmlformats.org/officeDocument/2006/relationships/image" Target="../media/image224.png"/><Relationship Id="rId183" Type="http://schemas.openxmlformats.org/officeDocument/2006/relationships/customXml" Target="../ink/ink287.xml"/><Relationship Id="rId218" Type="http://schemas.openxmlformats.org/officeDocument/2006/relationships/image" Target="../media/image252.png"/><Relationship Id="rId24" Type="http://schemas.openxmlformats.org/officeDocument/2006/relationships/customXml" Target="../ink/ink207.xml"/><Relationship Id="rId45" Type="http://schemas.openxmlformats.org/officeDocument/2006/relationships/image" Target="../media/image166.png"/><Relationship Id="rId66" Type="http://schemas.openxmlformats.org/officeDocument/2006/relationships/customXml" Target="../ink/ink228.xml"/><Relationship Id="rId87" Type="http://schemas.openxmlformats.org/officeDocument/2006/relationships/image" Target="../media/image187.png"/><Relationship Id="rId110" Type="http://schemas.openxmlformats.org/officeDocument/2006/relationships/customXml" Target="../ink/ink250.xml"/><Relationship Id="rId131" Type="http://schemas.openxmlformats.org/officeDocument/2006/relationships/customXml" Target="../ink/ink261.xml"/><Relationship Id="rId152" Type="http://schemas.openxmlformats.org/officeDocument/2006/relationships/image" Target="../media/image219.png"/><Relationship Id="rId173" Type="http://schemas.openxmlformats.org/officeDocument/2006/relationships/customXml" Target="../ink/ink282.xml"/><Relationship Id="rId194" Type="http://schemas.openxmlformats.org/officeDocument/2006/relationships/image" Target="../media/image240.png"/><Relationship Id="rId208" Type="http://schemas.openxmlformats.org/officeDocument/2006/relationships/image" Target="../media/image247.png"/><Relationship Id="rId14" Type="http://schemas.openxmlformats.org/officeDocument/2006/relationships/customXml" Target="../ink/ink202.xml"/><Relationship Id="rId30" Type="http://schemas.openxmlformats.org/officeDocument/2006/relationships/customXml" Target="../ink/ink210.xml"/><Relationship Id="rId35" Type="http://schemas.openxmlformats.org/officeDocument/2006/relationships/image" Target="../media/image26.png"/><Relationship Id="rId56" Type="http://schemas.openxmlformats.org/officeDocument/2006/relationships/customXml" Target="../ink/ink223.xml"/><Relationship Id="rId77" Type="http://schemas.openxmlformats.org/officeDocument/2006/relationships/image" Target="../media/image182.png"/><Relationship Id="rId100" Type="http://schemas.openxmlformats.org/officeDocument/2006/relationships/customXml" Target="../ink/ink245.xml"/><Relationship Id="rId105" Type="http://schemas.openxmlformats.org/officeDocument/2006/relationships/image" Target="../media/image196.png"/><Relationship Id="rId126" Type="http://schemas.openxmlformats.org/officeDocument/2006/relationships/image" Target="../media/image206.png"/><Relationship Id="rId147" Type="http://schemas.openxmlformats.org/officeDocument/2006/relationships/customXml" Target="../ink/ink269.xml"/><Relationship Id="rId168" Type="http://schemas.openxmlformats.org/officeDocument/2006/relationships/image" Target="../media/image227.png"/><Relationship Id="rId8" Type="http://schemas.openxmlformats.org/officeDocument/2006/relationships/customXml" Target="../ink/ink199.xml"/><Relationship Id="rId51" Type="http://schemas.openxmlformats.org/officeDocument/2006/relationships/image" Target="../media/image169.png"/><Relationship Id="rId72" Type="http://schemas.openxmlformats.org/officeDocument/2006/relationships/customXml" Target="../ink/ink231.xml"/><Relationship Id="rId93" Type="http://schemas.openxmlformats.org/officeDocument/2006/relationships/image" Target="../media/image190.png"/><Relationship Id="rId98" Type="http://schemas.openxmlformats.org/officeDocument/2006/relationships/customXml" Target="../ink/ink244.xml"/><Relationship Id="rId121" Type="http://schemas.openxmlformats.org/officeDocument/2006/relationships/customXml" Target="../ink/ink256.xml"/><Relationship Id="rId142" Type="http://schemas.openxmlformats.org/officeDocument/2006/relationships/image" Target="../media/image214.png"/><Relationship Id="rId163" Type="http://schemas.openxmlformats.org/officeDocument/2006/relationships/customXml" Target="../ink/ink277.xml"/><Relationship Id="rId184" Type="http://schemas.openxmlformats.org/officeDocument/2006/relationships/image" Target="../media/image235.png"/><Relationship Id="rId189" Type="http://schemas.openxmlformats.org/officeDocument/2006/relationships/customXml" Target="../ink/ink290.xml"/><Relationship Id="rId219" Type="http://schemas.openxmlformats.org/officeDocument/2006/relationships/customXml" Target="../ink/ink305.xml"/><Relationship Id="rId3" Type="http://schemas.openxmlformats.org/officeDocument/2006/relationships/image" Target="../media/image10.png"/><Relationship Id="rId214" Type="http://schemas.openxmlformats.org/officeDocument/2006/relationships/image" Target="../media/image250.png"/><Relationship Id="rId25" Type="http://schemas.openxmlformats.org/officeDocument/2006/relationships/image" Target="../media/image21.png"/><Relationship Id="rId46" Type="http://schemas.openxmlformats.org/officeDocument/2006/relationships/customXml" Target="../ink/ink218.xml"/><Relationship Id="rId67" Type="http://schemas.openxmlformats.org/officeDocument/2006/relationships/image" Target="../media/image177.png"/><Relationship Id="rId116" Type="http://schemas.openxmlformats.org/officeDocument/2006/relationships/customXml" Target="../ink/ink253.xml"/><Relationship Id="rId137" Type="http://schemas.openxmlformats.org/officeDocument/2006/relationships/customXml" Target="../ink/ink264.xml"/><Relationship Id="rId158" Type="http://schemas.openxmlformats.org/officeDocument/2006/relationships/image" Target="../media/image222.png"/><Relationship Id="rId20" Type="http://schemas.openxmlformats.org/officeDocument/2006/relationships/customXml" Target="../ink/ink205.xml"/><Relationship Id="rId41" Type="http://schemas.openxmlformats.org/officeDocument/2006/relationships/image" Target="../media/image29.png"/><Relationship Id="rId62" Type="http://schemas.openxmlformats.org/officeDocument/2006/relationships/customXml" Target="../ink/ink226.xml"/><Relationship Id="rId83" Type="http://schemas.openxmlformats.org/officeDocument/2006/relationships/image" Target="../media/image185.png"/><Relationship Id="rId88" Type="http://schemas.openxmlformats.org/officeDocument/2006/relationships/customXml" Target="../ink/ink239.xml"/><Relationship Id="rId111" Type="http://schemas.openxmlformats.org/officeDocument/2006/relationships/image" Target="../media/image199.png"/><Relationship Id="rId132" Type="http://schemas.openxmlformats.org/officeDocument/2006/relationships/image" Target="../media/image209.png"/><Relationship Id="rId153" Type="http://schemas.openxmlformats.org/officeDocument/2006/relationships/customXml" Target="../ink/ink272.xml"/><Relationship Id="rId174" Type="http://schemas.openxmlformats.org/officeDocument/2006/relationships/image" Target="../media/image230.png"/><Relationship Id="rId179" Type="http://schemas.openxmlformats.org/officeDocument/2006/relationships/customXml" Target="../ink/ink285.xml"/><Relationship Id="rId195" Type="http://schemas.openxmlformats.org/officeDocument/2006/relationships/customXml" Target="../ink/ink293.xml"/><Relationship Id="rId209" Type="http://schemas.openxmlformats.org/officeDocument/2006/relationships/customXml" Target="../ink/ink300.xml"/><Relationship Id="rId190" Type="http://schemas.openxmlformats.org/officeDocument/2006/relationships/image" Target="../media/image238.png"/><Relationship Id="rId204" Type="http://schemas.openxmlformats.org/officeDocument/2006/relationships/image" Target="../media/image245.png"/><Relationship Id="rId220" Type="http://schemas.openxmlformats.org/officeDocument/2006/relationships/image" Target="../media/image253.png"/><Relationship Id="rId15" Type="http://schemas.openxmlformats.org/officeDocument/2006/relationships/image" Target="../media/image16.png"/><Relationship Id="rId36" Type="http://schemas.openxmlformats.org/officeDocument/2006/relationships/customXml" Target="../ink/ink213.xml"/><Relationship Id="rId57" Type="http://schemas.openxmlformats.org/officeDocument/2006/relationships/image" Target="../media/image172.png"/><Relationship Id="rId106" Type="http://schemas.openxmlformats.org/officeDocument/2006/relationships/customXml" Target="../ink/ink248.xml"/><Relationship Id="rId127" Type="http://schemas.openxmlformats.org/officeDocument/2006/relationships/customXml" Target="../ink/ink259.xml"/><Relationship Id="rId10" Type="http://schemas.openxmlformats.org/officeDocument/2006/relationships/customXml" Target="../ink/ink200.xml"/><Relationship Id="rId31" Type="http://schemas.openxmlformats.org/officeDocument/2006/relationships/image" Target="../media/image24.png"/><Relationship Id="rId52" Type="http://schemas.openxmlformats.org/officeDocument/2006/relationships/customXml" Target="../ink/ink221.xml"/><Relationship Id="rId73" Type="http://schemas.openxmlformats.org/officeDocument/2006/relationships/image" Target="../media/image180.png"/><Relationship Id="rId78" Type="http://schemas.openxmlformats.org/officeDocument/2006/relationships/customXml" Target="../ink/ink234.xml"/><Relationship Id="rId94" Type="http://schemas.openxmlformats.org/officeDocument/2006/relationships/customXml" Target="../ink/ink242.xml"/><Relationship Id="rId99" Type="http://schemas.openxmlformats.org/officeDocument/2006/relationships/image" Target="../media/image193.png"/><Relationship Id="rId101" Type="http://schemas.openxmlformats.org/officeDocument/2006/relationships/image" Target="../media/image194.png"/><Relationship Id="rId122" Type="http://schemas.openxmlformats.org/officeDocument/2006/relationships/image" Target="../media/image204.png"/><Relationship Id="rId143" Type="http://schemas.openxmlformats.org/officeDocument/2006/relationships/customXml" Target="../ink/ink267.xml"/><Relationship Id="rId148" Type="http://schemas.openxmlformats.org/officeDocument/2006/relationships/image" Target="../media/image217.png"/><Relationship Id="rId164" Type="http://schemas.openxmlformats.org/officeDocument/2006/relationships/image" Target="../media/image225.png"/><Relationship Id="rId169" Type="http://schemas.openxmlformats.org/officeDocument/2006/relationships/customXml" Target="../ink/ink280.xml"/><Relationship Id="rId185" Type="http://schemas.openxmlformats.org/officeDocument/2006/relationships/customXml" Target="../ink/ink288.xml"/><Relationship Id="rId4" Type="http://schemas.openxmlformats.org/officeDocument/2006/relationships/customXml" Target="../ink/ink197.xml"/><Relationship Id="rId9" Type="http://schemas.openxmlformats.org/officeDocument/2006/relationships/image" Target="../media/image13.png"/><Relationship Id="rId180" Type="http://schemas.openxmlformats.org/officeDocument/2006/relationships/image" Target="../media/image233.png"/><Relationship Id="rId210" Type="http://schemas.openxmlformats.org/officeDocument/2006/relationships/image" Target="../media/image248.png"/><Relationship Id="rId215" Type="http://schemas.openxmlformats.org/officeDocument/2006/relationships/customXml" Target="../ink/ink303.xml"/><Relationship Id="rId26" Type="http://schemas.openxmlformats.org/officeDocument/2006/relationships/customXml" Target="../ink/ink208.xml"/><Relationship Id="rId47" Type="http://schemas.openxmlformats.org/officeDocument/2006/relationships/image" Target="../media/image167.png"/><Relationship Id="rId68" Type="http://schemas.openxmlformats.org/officeDocument/2006/relationships/customXml" Target="../ink/ink229.xml"/><Relationship Id="rId89" Type="http://schemas.openxmlformats.org/officeDocument/2006/relationships/image" Target="../media/image188.png"/><Relationship Id="rId112" Type="http://schemas.openxmlformats.org/officeDocument/2006/relationships/customXml" Target="../ink/ink251.xml"/><Relationship Id="rId133" Type="http://schemas.openxmlformats.org/officeDocument/2006/relationships/customXml" Target="../ink/ink262.xml"/><Relationship Id="rId154" Type="http://schemas.openxmlformats.org/officeDocument/2006/relationships/image" Target="../media/image220.png"/><Relationship Id="rId175" Type="http://schemas.openxmlformats.org/officeDocument/2006/relationships/customXml" Target="../ink/ink283.xml"/><Relationship Id="rId196" Type="http://schemas.openxmlformats.org/officeDocument/2006/relationships/image" Target="../media/image241.png"/><Relationship Id="rId200" Type="http://schemas.openxmlformats.org/officeDocument/2006/relationships/image" Target="../media/image243.png"/><Relationship Id="rId16" Type="http://schemas.openxmlformats.org/officeDocument/2006/relationships/customXml" Target="../ink/ink203.xml"/><Relationship Id="rId37" Type="http://schemas.openxmlformats.org/officeDocument/2006/relationships/image" Target="../media/image27.png"/><Relationship Id="rId58" Type="http://schemas.openxmlformats.org/officeDocument/2006/relationships/customXml" Target="../ink/ink224.xml"/><Relationship Id="rId79" Type="http://schemas.openxmlformats.org/officeDocument/2006/relationships/image" Target="../media/image183.png"/><Relationship Id="rId102" Type="http://schemas.openxmlformats.org/officeDocument/2006/relationships/customXml" Target="../ink/ink246.xml"/><Relationship Id="rId123" Type="http://schemas.openxmlformats.org/officeDocument/2006/relationships/customXml" Target="../ink/ink257.xml"/><Relationship Id="rId144" Type="http://schemas.openxmlformats.org/officeDocument/2006/relationships/image" Target="../media/image215.png"/><Relationship Id="rId90" Type="http://schemas.openxmlformats.org/officeDocument/2006/relationships/customXml" Target="../ink/ink240.xml"/><Relationship Id="rId165" Type="http://schemas.openxmlformats.org/officeDocument/2006/relationships/customXml" Target="../ink/ink278.xml"/><Relationship Id="rId186" Type="http://schemas.openxmlformats.org/officeDocument/2006/relationships/image" Target="../media/image236.png"/><Relationship Id="rId211" Type="http://schemas.openxmlformats.org/officeDocument/2006/relationships/customXml" Target="../ink/ink301.xml"/><Relationship Id="rId27" Type="http://schemas.openxmlformats.org/officeDocument/2006/relationships/image" Target="../media/image22.png"/><Relationship Id="rId48" Type="http://schemas.openxmlformats.org/officeDocument/2006/relationships/customXml" Target="../ink/ink219.xml"/><Relationship Id="rId69" Type="http://schemas.openxmlformats.org/officeDocument/2006/relationships/image" Target="../media/image178.png"/><Relationship Id="rId113" Type="http://schemas.openxmlformats.org/officeDocument/2006/relationships/image" Target="../media/image200.png"/><Relationship Id="rId134" Type="http://schemas.openxmlformats.org/officeDocument/2006/relationships/image" Target="../media/image210.png"/><Relationship Id="rId80" Type="http://schemas.openxmlformats.org/officeDocument/2006/relationships/customXml" Target="../ink/ink235.xml"/><Relationship Id="rId155" Type="http://schemas.openxmlformats.org/officeDocument/2006/relationships/customXml" Target="../ink/ink273.xml"/><Relationship Id="rId176" Type="http://schemas.openxmlformats.org/officeDocument/2006/relationships/image" Target="../media/image231.png"/><Relationship Id="rId197" Type="http://schemas.openxmlformats.org/officeDocument/2006/relationships/customXml" Target="../ink/ink294.xml"/><Relationship Id="rId201" Type="http://schemas.openxmlformats.org/officeDocument/2006/relationships/customXml" Target="../ink/ink296.xml"/><Relationship Id="rId17" Type="http://schemas.openxmlformats.org/officeDocument/2006/relationships/image" Target="../media/image17.png"/><Relationship Id="rId38" Type="http://schemas.openxmlformats.org/officeDocument/2006/relationships/customXml" Target="../ink/ink214.xml"/><Relationship Id="rId59" Type="http://schemas.openxmlformats.org/officeDocument/2006/relationships/image" Target="../media/image173.png"/><Relationship Id="rId103" Type="http://schemas.openxmlformats.org/officeDocument/2006/relationships/image" Target="../media/image195.png"/><Relationship Id="rId124" Type="http://schemas.openxmlformats.org/officeDocument/2006/relationships/image" Target="../media/image205.png"/><Relationship Id="rId70" Type="http://schemas.openxmlformats.org/officeDocument/2006/relationships/customXml" Target="../ink/ink230.xml"/><Relationship Id="rId91" Type="http://schemas.openxmlformats.org/officeDocument/2006/relationships/image" Target="../media/image189.png"/><Relationship Id="rId145" Type="http://schemas.openxmlformats.org/officeDocument/2006/relationships/customXml" Target="../ink/ink268.xml"/><Relationship Id="rId166" Type="http://schemas.openxmlformats.org/officeDocument/2006/relationships/image" Target="../media/image226.png"/><Relationship Id="rId187" Type="http://schemas.openxmlformats.org/officeDocument/2006/relationships/customXml" Target="../ink/ink289.xml"/><Relationship Id="rId1" Type="http://schemas.openxmlformats.org/officeDocument/2006/relationships/slideLayout" Target="../slideLayouts/slideLayout2.xml"/><Relationship Id="rId212" Type="http://schemas.openxmlformats.org/officeDocument/2006/relationships/image" Target="../media/image249.png"/><Relationship Id="rId28" Type="http://schemas.openxmlformats.org/officeDocument/2006/relationships/customXml" Target="../ink/ink209.xml"/><Relationship Id="rId49" Type="http://schemas.openxmlformats.org/officeDocument/2006/relationships/image" Target="../media/image168.png"/><Relationship Id="rId114" Type="http://schemas.openxmlformats.org/officeDocument/2006/relationships/customXml" Target="../ink/ink252.xml"/><Relationship Id="rId60" Type="http://schemas.openxmlformats.org/officeDocument/2006/relationships/customXml" Target="../ink/ink225.xml"/><Relationship Id="rId81" Type="http://schemas.openxmlformats.org/officeDocument/2006/relationships/image" Target="../media/image184.png"/><Relationship Id="rId135" Type="http://schemas.openxmlformats.org/officeDocument/2006/relationships/customXml" Target="../ink/ink263.xml"/><Relationship Id="rId156" Type="http://schemas.openxmlformats.org/officeDocument/2006/relationships/image" Target="../media/image221.png"/><Relationship Id="rId177" Type="http://schemas.openxmlformats.org/officeDocument/2006/relationships/customXml" Target="../ink/ink284.xml"/><Relationship Id="rId198" Type="http://schemas.openxmlformats.org/officeDocument/2006/relationships/image" Target="../media/image242.png"/><Relationship Id="rId202" Type="http://schemas.openxmlformats.org/officeDocument/2006/relationships/image" Target="../media/image244.png"/><Relationship Id="rId18" Type="http://schemas.openxmlformats.org/officeDocument/2006/relationships/customXml" Target="../ink/ink204.xml"/><Relationship Id="rId39" Type="http://schemas.openxmlformats.org/officeDocument/2006/relationships/image" Target="../media/image28.png"/><Relationship Id="rId50" Type="http://schemas.openxmlformats.org/officeDocument/2006/relationships/customXml" Target="../ink/ink220.xml"/><Relationship Id="rId104" Type="http://schemas.openxmlformats.org/officeDocument/2006/relationships/customXml" Target="../ink/ink247.xml"/><Relationship Id="rId125" Type="http://schemas.openxmlformats.org/officeDocument/2006/relationships/customXml" Target="../ink/ink258.xml"/><Relationship Id="rId146" Type="http://schemas.openxmlformats.org/officeDocument/2006/relationships/image" Target="../media/image216.png"/><Relationship Id="rId167" Type="http://schemas.openxmlformats.org/officeDocument/2006/relationships/customXml" Target="../ink/ink279.xml"/><Relationship Id="rId188" Type="http://schemas.openxmlformats.org/officeDocument/2006/relationships/image" Target="../media/image237.png"/><Relationship Id="rId71" Type="http://schemas.openxmlformats.org/officeDocument/2006/relationships/image" Target="../media/image179.png"/><Relationship Id="rId92" Type="http://schemas.openxmlformats.org/officeDocument/2006/relationships/customXml" Target="../ink/ink241.xml"/><Relationship Id="rId213" Type="http://schemas.openxmlformats.org/officeDocument/2006/relationships/customXml" Target="../ink/ink302.xml"/><Relationship Id="rId2" Type="http://schemas.openxmlformats.org/officeDocument/2006/relationships/customXml" Target="../ink/ink196.xml"/><Relationship Id="rId29" Type="http://schemas.openxmlformats.org/officeDocument/2006/relationships/image" Target="../media/image23.png"/><Relationship Id="rId40" Type="http://schemas.openxmlformats.org/officeDocument/2006/relationships/customXml" Target="../ink/ink215.xml"/><Relationship Id="rId115" Type="http://schemas.openxmlformats.org/officeDocument/2006/relationships/image" Target="../media/image201.png"/><Relationship Id="rId136" Type="http://schemas.openxmlformats.org/officeDocument/2006/relationships/image" Target="../media/image211.png"/><Relationship Id="rId157" Type="http://schemas.openxmlformats.org/officeDocument/2006/relationships/customXml" Target="../ink/ink274.xml"/><Relationship Id="rId178" Type="http://schemas.openxmlformats.org/officeDocument/2006/relationships/image" Target="../media/image232.png"/><Relationship Id="rId61" Type="http://schemas.openxmlformats.org/officeDocument/2006/relationships/image" Target="../media/image174.png"/><Relationship Id="rId82" Type="http://schemas.openxmlformats.org/officeDocument/2006/relationships/customXml" Target="../ink/ink236.xml"/><Relationship Id="rId199" Type="http://schemas.openxmlformats.org/officeDocument/2006/relationships/customXml" Target="../ink/ink295.xml"/><Relationship Id="rId203" Type="http://schemas.openxmlformats.org/officeDocument/2006/relationships/customXml" Target="../ink/ink297.xml"/><Relationship Id="rId19" Type="http://schemas.openxmlformats.org/officeDocument/2006/relationships/image" Target="../media/image18.png"/></Relationships>
</file>

<file path=ppt/slides/_rels/slide13.xml.rels><?xml version="1.0" encoding="UTF-8" standalone="yes"?>
<Relationships xmlns="http://schemas.openxmlformats.org/package/2006/relationships"><Relationship Id="rId117" Type="http://schemas.openxmlformats.org/officeDocument/2006/relationships/customXml" Target="../ink/ink365.xml"/><Relationship Id="rId21" Type="http://schemas.openxmlformats.org/officeDocument/2006/relationships/image" Target="../media/image263.png"/><Relationship Id="rId63" Type="http://schemas.openxmlformats.org/officeDocument/2006/relationships/image" Target="../media/image284.png"/><Relationship Id="rId159" Type="http://schemas.openxmlformats.org/officeDocument/2006/relationships/image" Target="../media/image327.png"/><Relationship Id="rId170" Type="http://schemas.openxmlformats.org/officeDocument/2006/relationships/customXml" Target="../ink/ink395.xml"/><Relationship Id="rId226" Type="http://schemas.openxmlformats.org/officeDocument/2006/relationships/image" Target="../media/image359.png"/><Relationship Id="rId107" Type="http://schemas.openxmlformats.org/officeDocument/2006/relationships/customXml" Target="../ink/ink360.xml"/><Relationship Id="rId268" Type="http://schemas.openxmlformats.org/officeDocument/2006/relationships/image" Target="../media/image380.png"/><Relationship Id="rId11" Type="http://schemas.openxmlformats.org/officeDocument/2006/relationships/image" Target="../media/image258.png"/><Relationship Id="rId32" Type="http://schemas.openxmlformats.org/officeDocument/2006/relationships/customXml" Target="../ink/ink321.xml"/><Relationship Id="rId53" Type="http://schemas.openxmlformats.org/officeDocument/2006/relationships/image" Target="../media/image279.png"/><Relationship Id="rId74" Type="http://schemas.openxmlformats.org/officeDocument/2006/relationships/customXml" Target="../ink/ink342.xml"/><Relationship Id="rId128" Type="http://schemas.openxmlformats.org/officeDocument/2006/relationships/image" Target="../media/image315.png"/><Relationship Id="rId149" Type="http://schemas.openxmlformats.org/officeDocument/2006/relationships/customXml" Target="../ink/ink383.xml"/><Relationship Id="rId5" Type="http://schemas.openxmlformats.org/officeDocument/2006/relationships/image" Target="../media/image255.png"/><Relationship Id="rId95" Type="http://schemas.openxmlformats.org/officeDocument/2006/relationships/customXml" Target="../ink/ink353.xml"/><Relationship Id="rId160" Type="http://schemas.openxmlformats.org/officeDocument/2006/relationships/customXml" Target="../ink/ink390.xml"/><Relationship Id="rId181" Type="http://schemas.openxmlformats.org/officeDocument/2006/relationships/customXml" Target="../ink/ink402.xml"/><Relationship Id="rId216" Type="http://schemas.openxmlformats.org/officeDocument/2006/relationships/image" Target="../media/image354.png"/><Relationship Id="rId237" Type="http://schemas.openxmlformats.org/officeDocument/2006/relationships/customXml" Target="../ink/ink430.xml"/><Relationship Id="rId258" Type="http://schemas.openxmlformats.org/officeDocument/2006/relationships/image" Target="../media/image375.png"/><Relationship Id="rId22" Type="http://schemas.openxmlformats.org/officeDocument/2006/relationships/customXml" Target="../ink/ink316.xml"/><Relationship Id="rId43" Type="http://schemas.openxmlformats.org/officeDocument/2006/relationships/image" Target="../media/image274.png"/><Relationship Id="rId64" Type="http://schemas.openxmlformats.org/officeDocument/2006/relationships/customXml" Target="../ink/ink337.xml"/><Relationship Id="rId118" Type="http://schemas.openxmlformats.org/officeDocument/2006/relationships/image" Target="../media/image310.png"/><Relationship Id="rId139" Type="http://schemas.openxmlformats.org/officeDocument/2006/relationships/customXml" Target="../ink/ink376.xml"/><Relationship Id="rId85" Type="http://schemas.openxmlformats.org/officeDocument/2006/relationships/image" Target="../media/image295.png"/><Relationship Id="rId150" Type="http://schemas.openxmlformats.org/officeDocument/2006/relationships/image" Target="../media/image324.png"/><Relationship Id="rId171" Type="http://schemas.openxmlformats.org/officeDocument/2006/relationships/image" Target="../media/image333.png"/><Relationship Id="rId192" Type="http://schemas.openxmlformats.org/officeDocument/2006/relationships/image" Target="../media/image342.png"/><Relationship Id="rId206" Type="http://schemas.openxmlformats.org/officeDocument/2006/relationships/image" Target="../media/image349.png"/><Relationship Id="rId227" Type="http://schemas.openxmlformats.org/officeDocument/2006/relationships/customXml" Target="../ink/ink425.xml"/><Relationship Id="rId248" Type="http://schemas.openxmlformats.org/officeDocument/2006/relationships/image" Target="../media/image370.png"/><Relationship Id="rId12" Type="http://schemas.openxmlformats.org/officeDocument/2006/relationships/customXml" Target="../ink/ink311.xml"/><Relationship Id="rId33" Type="http://schemas.openxmlformats.org/officeDocument/2006/relationships/image" Target="../media/image269.png"/><Relationship Id="rId108" Type="http://schemas.openxmlformats.org/officeDocument/2006/relationships/image" Target="../media/image305.png"/><Relationship Id="rId129" Type="http://schemas.openxmlformats.org/officeDocument/2006/relationships/customXml" Target="../ink/ink371.xml"/><Relationship Id="rId54" Type="http://schemas.openxmlformats.org/officeDocument/2006/relationships/customXml" Target="../ink/ink332.xml"/><Relationship Id="rId75" Type="http://schemas.openxmlformats.org/officeDocument/2006/relationships/image" Target="../media/image290.png"/><Relationship Id="rId96" Type="http://schemas.openxmlformats.org/officeDocument/2006/relationships/image" Target="../media/image300.png"/><Relationship Id="rId140" Type="http://schemas.openxmlformats.org/officeDocument/2006/relationships/customXml" Target="../ink/ink377.xml"/><Relationship Id="rId161" Type="http://schemas.openxmlformats.org/officeDocument/2006/relationships/image" Target="../media/image328.png"/><Relationship Id="rId182" Type="http://schemas.openxmlformats.org/officeDocument/2006/relationships/image" Target="../media/image337.png"/><Relationship Id="rId217" Type="http://schemas.openxmlformats.org/officeDocument/2006/relationships/customXml" Target="../ink/ink420.xml"/><Relationship Id="rId6" Type="http://schemas.openxmlformats.org/officeDocument/2006/relationships/customXml" Target="../ink/ink308.xml"/><Relationship Id="rId238" Type="http://schemas.openxmlformats.org/officeDocument/2006/relationships/image" Target="../media/image365.png"/><Relationship Id="rId259" Type="http://schemas.openxmlformats.org/officeDocument/2006/relationships/customXml" Target="../ink/ink441.xml"/><Relationship Id="rId23" Type="http://schemas.openxmlformats.org/officeDocument/2006/relationships/image" Target="../media/image264.png"/><Relationship Id="rId119" Type="http://schemas.openxmlformats.org/officeDocument/2006/relationships/customXml" Target="../ink/ink366.xml"/><Relationship Id="rId44" Type="http://schemas.openxmlformats.org/officeDocument/2006/relationships/customXml" Target="../ink/ink327.xml"/><Relationship Id="rId65" Type="http://schemas.openxmlformats.org/officeDocument/2006/relationships/image" Target="../media/image285.png"/><Relationship Id="rId86" Type="http://schemas.openxmlformats.org/officeDocument/2006/relationships/customXml" Target="../ink/ink348.xml"/><Relationship Id="rId130" Type="http://schemas.openxmlformats.org/officeDocument/2006/relationships/image" Target="../media/image316.png"/><Relationship Id="rId151" Type="http://schemas.openxmlformats.org/officeDocument/2006/relationships/customXml" Target="../ink/ink384.xml"/><Relationship Id="rId172" Type="http://schemas.openxmlformats.org/officeDocument/2006/relationships/customXml" Target="../ink/ink396.xml"/><Relationship Id="rId193" Type="http://schemas.openxmlformats.org/officeDocument/2006/relationships/customXml" Target="../ink/ink408.xml"/><Relationship Id="rId207" Type="http://schemas.openxmlformats.org/officeDocument/2006/relationships/customXml" Target="../ink/ink415.xml"/><Relationship Id="rId228" Type="http://schemas.openxmlformats.org/officeDocument/2006/relationships/image" Target="../media/image360.png"/><Relationship Id="rId249" Type="http://schemas.openxmlformats.org/officeDocument/2006/relationships/customXml" Target="../ink/ink436.xml"/><Relationship Id="rId13" Type="http://schemas.openxmlformats.org/officeDocument/2006/relationships/image" Target="../media/image259.png"/><Relationship Id="rId109" Type="http://schemas.openxmlformats.org/officeDocument/2006/relationships/customXml" Target="../ink/ink361.xml"/><Relationship Id="rId260" Type="http://schemas.openxmlformats.org/officeDocument/2006/relationships/image" Target="../media/image376.png"/><Relationship Id="rId34" Type="http://schemas.openxmlformats.org/officeDocument/2006/relationships/customXml" Target="../ink/ink322.xml"/><Relationship Id="rId55" Type="http://schemas.openxmlformats.org/officeDocument/2006/relationships/image" Target="../media/image280.png"/><Relationship Id="rId76" Type="http://schemas.openxmlformats.org/officeDocument/2006/relationships/customXml" Target="../ink/ink343.xml"/><Relationship Id="rId97" Type="http://schemas.openxmlformats.org/officeDocument/2006/relationships/customXml" Target="../ink/ink354.xml"/><Relationship Id="rId120" Type="http://schemas.openxmlformats.org/officeDocument/2006/relationships/image" Target="../media/image311.png"/><Relationship Id="rId141" Type="http://schemas.openxmlformats.org/officeDocument/2006/relationships/image" Target="../media/image321.png"/><Relationship Id="rId7" Type="http://schemas.openxmlformats.org/officeDocument/2006/relationships/image" Target="../media/image256.png"/><Relationship Id="rId162" Type="http://schemas.openxmlformats.org/officeDocument/2006/relationships/customXml" Target="../ink/ink391.xml"/><Relationship Id="rId183" Type="http://schemas.openxmlformats.org/officeDocument/2006/relationships/customXml" Target="../ink/ink403.xml"/><Relationship Id="rId218" Type="http://schemas.openxmlformats.org/officeDocument/2006/relationships/image" Target="../media/image355.png"/><Relationship Id="rId239" Type="http://schemas.openxmlformats.org/officeDocument/2006/relationships/customXml" Target="../ink/ink431.xml"/><Relationship Id="rId250" Type="http://schemas.openxmlformats.org/officeDocument/2006/relationships/image" Target="../media/image371.png"/><Relationship Id="rId24" Type="http://schemas.openxmlformats.org/officeDocument/2006/relationships/customXml" Target="../ink/ink317.xml"/><Relationship Id="rId45" Type="http://schemas.openxmlformats.org/officeDocument/2006/relationships/image" Target="../media/image275.png"/><Relationship Id="rId66" Type="http://schemas.openxmlformats.org/officeDocument/2006/relationships/customXml" Target="../ink/ink338.xml"/><Relationship Id="rId87" Type="http://schemas.openxmlformats.org/officeDocument/2006/relationships/image" Target="../media/image296.png"/><Relationship Id="rId110" Type="http://schemas.openxmlformats.org/officeDocument/2006/relationships/image" Target="../media/image306.png"/><Relationship Id="rId131" Type="http://schemas.openxmlformats.org/officeDocument/2006/relationships/customXml" Target="../ink/ink372.xml"/><Relationship Id="rId152" Type="http://schemas.openxmlformats.org/officeDocument/2006/relationships/customXml" Target="../ink/ink385.xml"/><Relationship Id="rId173" Type="http://schemas.openxmlformats.org/officeDocument/2006/relationships/image" Target="../media/image334.png"/><Relationship Id="rId194" Type="http://schemas.openxmlformats.org/officeDocument/2006/relationships/image" Target="../media/image343.png"/><Relationship Id="rId208" Type="http://schemas.openxmlformats.org/officeDocument/2006/relationships/image" Target="../media/image350.png"/><Relationship Id="rId229" Type="http://schemas.openxmlformats.org/officeDocument/2006/relationships/customXml" Target="../ink/ink426.xml"/><Relationship Id="rId240" Type="http://schemas.openxmlformats.org/officeDocument/2006/relationships/image" Target="../media/image366.png"/><Relationship Id="rId261" Type="http://schemas.openxmlformats.org/officeDocument/2006/relationships/customXml" Target="../ink/ink442.xml"/><Relationship Id="rId14" Type="http://schemas.openxmlformats.org/officeDocument/2006/relationships/customXml" Target="../ink/ink312.xml"/><Relationship Id="rId35" Type="http://schemas.openxmlformats.org/officeDocument/2006/relationships/image" Target="../media/image270.png"/><Relationship Id="rId56" Type="http://schemas.openxmlformats.org/officeDocument/2006/relationships/customXml" Target="../ink/ink333.xml"/><Relationship Id="rId77" Type="http://schemas.openxmlformats.org/officeDocument/2006/relationships/image" Target="../media/image291.png"/><Relationship Id="rId100" Type="http://schemas.openxmlformats.org/officeDocument/2006/relationships/customXml" Target="../ink/ink356.xml"/><Relationship Id="rId8" Type="http://schemas.openxmlformats.org/officeDocument/2006/relationships/customXml" Target="../ink/ink309.xml"/><Relationship Id="rId98" Type="http://schemas.openxmlformats.org/officeDocument/2006/relationships/image" Target="../media/image301.png"/><Relationship Id="rId121" Type="http://schemas.openxmlformats.org/officeDocument/2006/relationships/customXml" Target="../ink/ink367.xml"/><Relationship Id="rId142" Type="http://schemas.openxmlformats.org/officeDocument/2006/relationships/customXml" Target="../ink/ink378.xml"/><Relationship Id="rId163" Type="http://schemas.openxmlformats.org/officeDocument/2006/relationships/image" Target="../media/image329.png"/><Relationship Id="rId184" Type="http://schemas.openxmlformats.org/officeDocument/2006/relationships/image" Target="../media/image338.png"/><Relationship Id="rId219" Type="http://schemas.openxmlformats.org/officeDocument/2006/relationships/customXml" Target="../ink/ink421.xml"/><Relationship Id="rId230" Type="http://schemas.openxmlformats.org/officeDocument/2006/relationships/image" Target="../media/image361.png"/><Relationship Id="rId251" Type="http://schemas.openxmlformats.org/officeDocument/2006/relationships/customXml" Target="../ink/ink437.xml"/><Relationship Id="rId25" Type="http://schemas.openxmlformats.org/officeDocument/2006/relationships/image" Target="../media/image265.png"/><Relationship Id="rId46" Type="http://schemas.openxmlformats.org/officeDocument/2006/relationships/customXml" Target="../ink/ink328.xml"/><Relationship Id="rId67" Type="http://schemas.openxmlformats.org/officeDocument/2006/relationships/image" Target="../media/image286.png"/><Relationship Id="rId88" Type="http://schemas.openxmlformats.org/officeDocument/2006/relationships/customXml" Target="../ink/ink349.xml"/><Relationship Id="rId111" Type="http://schemas.openxmlformats.org/officeDocument/2006/relationships/customXml" Target="../ink/ink362.xml"/><Relationship Id="rId132" Type="http://schemas.openxmlformats.org/officeDocument/2006/relationships/image" Target="../media/image317.png"/><Relationship Id="rId153" Type="http://schemas.openxmlformats.org/officeDocument/2006/relationships/customXml" Target="../ink/ink386.xml"/><Relationship Id="rId174" Type="http://schemas.openxmlformats.org/officeDocument/2006/relationships/customXml" Target="../ink/ink397.xml"/><Relationship Id="rId195" Type="http://schemas.openxmlformats.org/officeDocument/2006/relationships/customXml" Target="../ink/ink409.xml"/><Relationship Id="rId209" Type="http://schemas.openxmlformats.org/officeDocument/2006/relationships/customXml" Target="../ink/ink416.xml"/><Relationship Id="rId220" Type="http://schemas.openxmlformats.org/officeDocument/2006/relationships/image" Target="../media/image356.png"/><Relationship Id="rId241" Type="http://schemas.openxmlformats.org/officeDocument/2006/relationships/customXml" Target="../ink/ink432.xml"/><Relationship Id="rId15" Type="http://schemas.openxmlformats.org/officeDocument/2006/relationships/image" Target="../media/image260.png"/><Relationship Id="rId36" Type="http://schemas.openxmlformats.org/officeDocument/2006/relationships/customXml" Target="../ink/ink323.xml"/><Relationship Id="rId57" Type="http://schemas.openxmlformats.org/officeDocument/2006/relationships/image" Target="../media/image281.png"/><Relationship Id="rId262" Type="http://schemas.openxmlformats.org/officeDocument/2006/relationships/image" Target="../media/image377.png"/><Relationship Id="rId78" Type="http://schemas.openxmlformats.org/officeDocument/2006/relationships/customXml" Target="../ink/ink344.xml"/><Relationship Id="rId99" Type="http://schemas.openxmlformats.org/officeDocument/2006/relationships/customXml" Target="../ink/ink355.xml"/><Relationship Id="rId101" Type="http://schemas.openxmlformats.org/officeDocument/2006/relationships/customXml" Target="../ink/ink357.xml"/><Relationship Id="rId122" Type="http://schemas.openxmlformats.org/officeDocument/2006/relationships/image" Target="../media/image312.png"/><Relationship Id="rId143" Type="http://schemas.openxmlformats.org/officeDocument/2006/relationships/customXml" Target="../ink/ink379.xml"/><Relationship Id="rId164" Type="http://schemas.openxmlformats.org/officeDocument/2006/relationships/customXml" Target="../ink/ink392.xml"/><Relationship Id="rId185" Type="http://schemas.openxmlformats.org/officeDocument/2006/relationships/customXml" Target="../ink/ink404.xml"/><Relationship Id="rId9" Type="http://schemas.openxmlformats.org/officeDocument/2006/relationships/image" Target="../media/image257.png"/><Relationship Id="rId210" Type="http://schemas.openxmlformats.org/officeDocument/2006/relationships/image" Target="../media/image351.png"/><Relationship Id="rId26" Type="http://schemas.openxmlformats.org/officeDocument/2006/relationships/customXml" Target="../ink/ink318.xml"/><Relationship Id="rId231" Type="http://schemas.openxmlformats.org/officeDocument/2006/relationships/customXml" Target="../ink/ink427.xml"/><Relationship Id="rId252" Type="http://schemas.openxmlformats.org/officeDocument/2006/relationships/image" Target="../media/image372.png"/><Relationship Id="rId47" Type="http://schemas.openxmlformats.org/officeDocument/2006/relationships/image" Target="../media/image276.png"/><Relationship Id="rId68" Type="http://schemas.openxmlformats.org/officeDocument/2006/relationships/customXml" Target="../ink/ink339.xml"/><Relationship Id="rId89" Type="http://schemas.openxmlformats.org/officeDocument/2006/relationships/image" Target="../media/image297.png"/><Relationship Id="rId112" Type="http://schemas.openxmlformats.org/officeDocument/2006/relationships/image" Target="../media/image307.png"/><Relationship Id="rId133" Type="http://schemas.openxmlformats.org/officeDocument/2006/relationships/customXml" Target="../ink/ink373.xml"/><Relationship Id="rId154" Type="http://schemas.openxmlformats.org/officeDocument/2006/relationships/customXml" Target="../ink/ink387.xml"/><Relationship Id="rId175" Type="http://schemas.openxmlformats.org/officeDocument/2006/relationships/image" Target="../media/image335.png"/><Relationship Id="rId196" Type="http://schemas.openxmlformats.org/officeDocument/2006/relationships/image" Target="../media/image344.png"/><Relationship Id="rId200" Type="http://schemas.openxmlformats.org/officeDocument/2006/relationships/image" Target="../media/image346.png"/><Relationship Id="rId16" Type="http://schemas.openxmlformats.org/officeDocument/2006/relationships/customXml" Target="../ink/ink313.xml"/><Relationship Id="rId221" Type="http://schemas.openxmlformats.org/officeDocument/2006/relationships/customXml" Target="../ink/ink422.xml"/><Relationship Id="rId242" Type="http://schemas.openxmlformats.org/officeDocument/2006/relationships/image" Target="../media/image367.png"/><Relationship Id="rId263" Type="http://schemas.openxmlformats.org/officeDocument/2006/relationships/customXml" Target="../ink/ink443.xml"/><Relationship Id="rId37" Type="http://schemas.openxmlformats.org/officeDocument/2006/relationships/image" Target="../media/image271.png"/><Relationship Id="rId58" Type="http://schemas.openxmlformats.org/officeDocument/2006/relationships/customXml" Target="../ink/ink334.xml"/><Relationship Id="rId79" Type="http://schemas.openxmlformats.org/officeDocument/2006/relationships/image" Target="../media/image292.png"/><Relationship Id="rId102" Type="http://schemas.openxmlformats.org/officeDocument/2006/relationships/image" Target="../media/image302.png"/><Relationship Id="rId123" Type="http://schemas.openxmlformats.org/officeDocument/2006/relationships/customXml" Target="../ink/ink368.xml"/><Relationship Id="rId144" Type="http://schemas.openxmlformats.org/officeDocument/2006/relationships/image" Target="../media/image322.png"/><Relationship Id="rId90" Type="http://schemas.openxmlformats.org/officeDocument/2006/relationships/customXml" Target="../ink/ink350.xml"/><Relationship Id="rId165" Type="http://schemas.openxmlformats.org/officeDocument/2006/relationships/image" Target="../media/image330.png"/><Relationship Id="rId186" Type="http://schemas.openxmlformats.org/officeDocument/2006/relationships/image" Target="../media/image339.png"/><Relationship Id="rId211" Type="http://schemas.openxmlformats.org/officeDocument/2006/relationships/customXml" Target="../ink/ink417.xml"/><Relationship Id="rId232" Type="http://schemas.openxmlformats.org/officeDocument/2006/relationships/image" Target="../media/image362.png"/><Relationship Id="rId253" Type="http://schemas.openxmlformats.org/officeDocument/2006/relationships/customXml" Target="../ink/ink438.xml"/><Relationship Id="rId27" Type="http://schemas.openxmlformats.org/officeDocument/2006/relationships/image" Target="../media/image266.png"/><Relationship Id="rId48" Type="http://schemas.openxmlformats.org/officeDocument/2006/relationships/customXml" Target="../ink/ink329.xml"/><Relationship Id="rId69" Type="http://schemas.openxmlformats.org/officeDocument/2006/relationships/image" Target="../media/image287.png"/><Relationship Id="rId113" Type="http://schemas.openxmlformats.org/officeDocument/2006/relationships/customXml" Target="../ink/ink363.xml"/><Relationship Id="rId134" Type="http://schemas.openxmlformats.org/officeDocument/2006/relationships/image" Target="../media/image318.png"/><Relationship Id="rId80" Type="http://schemas.openxmlformats.org/officeDocument/2006/relationships/customXml" Target="../ink/ink345.xml"/><Relationship Id="rId155" Type="http://schemas.openxmlformats.org/officeDocument/2006/relationships/image" Target="../media/image325.png"/><Relationship Id="rId176" Type="http://schemas.openxmlformats.org/officeDocument/2006/relationships/customXml" Target="../ink/ink398.xml"/><Relationship Id="rId197" Type="http://schemas.openxmlformats.org/officeDocument/2006/relationships/customXml" Target="../ink/ink410.xml"/><Relationship Id="rId201" Type="http://schemas.openxmlformats.org/officeDocument/2006/relationships/customXml" Target="../ink/ink412.xml"/><Relationship Id="rId222" Type="http://schemas.openxmlformats.org/officeDocument/2006/relationships/image" Target="../media/image357.png"/><Relationship Id="rId243" Type="http://schemas.openxmlformats.org/officeDocument/2006/relationships/customXml" Target="../ink/ink433.xml"/><Relationship Id="rId264" Type="http://schemas.openxmlformats.org/officeDocument/2006/relationships/image" Target="../media/image378.png"/><Relationship Id="rId17" Type="http://schemas.openxmlformats.org/officeDocument/2006/relationships/image" Target="../media/image261.png"/><Relationship Id="rId38" Type="http://schemas.openxmlformats.org/officeDocument/2006/relationships/customXml" Target="../ink/ink324.xml"/><Relationship Id="rId59" Type="http://schemas.openxmlformats.org/officeDocument/2006/relationships/image" Target="../media/image282.png"/><Relationship Id="rId103" Type="http://schemas.openxmlformats.org/officeDocument/2006/relationships/customXml" Target="../ink/ink358.xml"/><Relationship Id="rId124" Type="http://schemas.openxmlformats.org/officeDocument/2006/relationships/image" Target="../media/image313.png"/><Relationship Id="rId70" Type="http://schemas.openxmlformats.org/officeDocument/2006/relationships/customXml" Target="../ink/ink340.xml"/><Relationship Id="rId91" Type="http://schemas.openxmlformats.org/officeDocument/2006/relationships/image" Target="../media/image298.png"/><Relationship Id="rId145" Type="http://schemas.openxmlformats.org/officeDocument/2006/relationships/customXml" Target="../ink/ink380.xml"/><Relationship Id="rId166" Type="http://schemas.openxmlformats.org/officeDocument/2006/relationships/customXml" Target="../ink/ink393.xml"/><Relationship Id="rId187" Type="http://schemas.openxmlformats.org/officeDocument/2006/relationships/customXml" Target="../ink/ink405.xml"/><Relationship Id="rId1" Type="http://schemas.openxmlformats.org/officeDocument/2006/relationships/slideLayout" Target="../slideLayouts/slideLayout2.xml"/><Relationship Id="rId212" Type="http://schemas.openxmlformats.org/officeDocument/2006/relationships/image" Target="../media/image352.png"/><Relationship Id="rId233" Type="http://schemas.openxmlformats.org/officeDocument/2006/relationships/customXml" Target="../ink/ink428.xml"/><Relationship Id="rId254" Type="http://schemas.openxmlformats.org/officeDocument/2006/relationships/image" Target="../media/image373.png"/><Relationship Id="rId28" Type="http://schemas.openxmlformats.org/officeDocument/2006/relationships/customXml" Target="../ink/ink319.xml"/><Relationship Id="rId49" Type="http://schemas.openxmlformats.org/officeDocument/2006/relationships/image" Target="../media/image277.png"/><Relationship Id="rId114" Type="http://schemas.openxmlformats.org/officeDocument/2006/relationships/image" Target="../media/image308.png"/><Relationship Id="rId60" Type="http://schemas.openxmlformats.org/officeDocument/2006/relationships/customXml" Target="../ink/ink335.xml"/><Relationship Id="rId81" Type="http://schemas.openxmlformats.org/officeDocument/2006/relationships/image" Target="../media/image293.png"/><Relationship Id="rId135" Type="http://schemas.openxmlformats.org/officeDocument/2006/relationships/customXml" Target="../ink/ink374.xml"/><Relationship Id="rId156" Type="http://schemas.openxmlformats.org/officeDocument/2006/relationships/customXml" Target="../ink/ink388.xml"/><Relationship Id="rId177" Type="http://schemas.openxmlformats.org/officeDocument/2006/relationships/customXml" Target="../ink/ink399.xml"/><Relationship Id="rId198" Type="http://schemas.openxmlformats.org/officeDocument/2006/relationships/image" Target="../media/image345.png"/><Relationship Id="rId202" Type="http://schemas.openxmlformats.org/officeDocument/2006/relationships/image" Target="../media/image347.png"/><Relationship Id="rId223" Type="http://schemas.openxmlformats.org/officeDocument/2006/relationships/customXml" Target="../ink/ink423.xml"/><Relationship Id="rId244" Type="http://schemas.openxmlformats.org/officeDocument/2006/relationships/image" Target="../media/image368.png"/><Relationship Id="rId18" Type="http://schemas.openxmlformats.org/officeDocument/2006/relationships/customXml" Target="../ink/ink314.xml"/><Relationship Id="rId39" Type="http://schemas.openxmlformats.org/officeDocument/2006/relationships/image" Target="../media/image272.png"/><Relationship Id="rId265" Type="http://schemas.openxmlformats.org/officeDocument/2006/relationships/customXml" Target="../ink/ink444.xml"/><Relationship Id="rId50" Type="http://schemas.openxmlformats.org/officeDocument/2006/relationships/customXml" Target="../ink/ink330.xml"/><Relationship Id="rId104" Type="http://schemas.openxmlformats.org/officeDocument/2006/relationships/image" Target="../media/image303.png"/><Relationship Id="rId125" Type="http://schemas.openxmlformats.org/officeDocument/2006/relationships/customXml" Target="../ink/ink369.xml"/><Relationship Id="rId146" Type="http://schemas.openxmlformats.org/officeDocument/2006/relationships/customXml" Target="../ink/ink381.xml"/><Relationship Id="rId167" Type="http://schemas.openxmlformats.org/officeDocument/2006/relationships/image" Target="../media/image331.png"/><Relationship Id="rId188" Type="http://schemas.openxmlformats.org/officeDocument/2006/relationships/image" Target="../media/image340.png"/><Relationship Id="rId71" Type="http://schemas.openxmlformats.org/officeDocument/2006/relationships/image" Target="../media/image288.png"/><Relationship Id="rId92" Type="http://schemas.openxmlformats.org/officeDocument/2006/relationships/customXml" Target="../ink/ink351.xml"/><Relationship Id="rId213" Type="http://schemas.openxmlformats.org/officeDocument/2006/relationships/customXml" Target="../ink/ink418.xml"/><Relationship Id="rId234" Type="http://schemas.openxmlformats.org/officeDocument/2006/relationships/image" Target="../media/image363.png"/><Relationship Id="rId2" Type="http://schemas.openxmlformats.org/officeDocument/2006/relationships/customXml" Target="../ink/ink306.xml"/><Relationship Id="rId29" Type="http://schemas.openxmlformats.org/officeDocument/2006/relationships/image" Target="../media/image267.png"/><Relationship Id="rId255" Type="http://schemas.openxmlformats.org/officeDocument/2006/relationships/customXml" Target="../ink/ink439.xml"/><Relationship Id="rId40" Type="http://schemas.openxmlformats.org/officeDocument/2006/relationships/customXml" Target="../ink/ink325.xml"/><Relationship Id="rId115" Type="http://schemas.openxmlformats.org/officeDocument/2006/relationships/customXml" Target="../ink/ink364.xml"/><Relationship Id="rId136" Type="http://schemas.openxmlformats.org/officeDocument/2006/relationships/image" Target="../media/image319.png"/><Relationship Id="rId157" Type="http://schemas.openxmlformats.org/officeDocument/2006/relationships/image" Target="../media/image326.png"/><Relationship Id="rId178" Type="http://schemas.openxmlformats.org/officeDocument/2006/relationships/customXml" Target="../ink/ink400.xml"/><Relationship Id="rId61" Type="http://schemas.openxmlformats.org/officeDocument/2006/relationships/image" Target="../media/image283.png"/><Relationship Id="rId82" Type="http://schemas.openxmlformats.org/officeDocument/2006/relationships/customXml" Target="../ink/ink346.xml"/><Relationship Id="rId199" Type="http://schemas.openxmlformats.org/officeDocument/2006/relationships/customXml" Target="../ink/ink411.xml"/><Relationship Id="rId203" Type="http://schemas.openxmlformats.org/officeDocument/2006/relationships/customXml" Target="../ink/ink413.xml"/><Relationship Id="rId19" Type="http://schemas.openxmlformats.org/officeDocument/2006/relationships/image" Target="../media/image262.png"/><Relationship Id="rId224" Type="http://schemas.openxmlformats.org/officeDocument/2006/relationships/image" Target="../media/image358.png"/><Relationship Id="rId245" Type="http://schemas.openxmlformats.org/officeDocument/2006/relationships/customXml" Target="../ink/ink434.xml"/><Relationship Id="rId266" Type="http://schemas.openxmlformats.org/officeDocument/2006/relationships/image" Target="../media/image379.png"/><Relationship Id="rId30" Type="http://schemas.openxmlformats.org/officeDocument/2006/relationships/customXml" Target="../ink/ink320.xml"/><Relationship Id="rId105" Type="http://schemas.openxmlformats.org/officeDocument/2006/relationships/customXml" Target="../ink/ink359.xml"/><Relationship Id="rId126" Type="http://schemas.openxmlformats.org/officeDocument/2006/relationships/image" Target="../media/image314.png"/><Relationship Id="rId147" Type="http://schemas.openxmlformats.org/officeDocument/2006/relationships/image" Target="../media/image323.png"/><Relationship Id="rId168" Type="http://schemas.openxmlformats.org/officeDocument/2006/relationships/customXml" Target="../ink/ink394.xml"/><Relationship Id="rId51" Type="http://schemas.openxmlformats.org/officeDocument/2006/relationships/image" Target="../media/image278.png"/><Relationship Id="rId72" Type="http://schemas.openxmlformats.org/officeDocument/2006/relationships/customXml" Target="../ink/ink341.xml"/><Relationship Id="rId93" Type="http://schemas.openxmlformats.org/officeDocument/2006/relationships/image" Target="../media/image299.png"/><Relationship Id="rId189" Type="http://schemas.openxmlformats.org/officeDocument/2006/relationships/customXml" Target="../ink/ink406.xml"/><Relationship Id="rId3" Type="http://schemas.openxmlformats.org/officeDocument/2006/relationships/image" Target="../media/image254.png"/><Relationship Id="rId214" Type="http://schemas.openxmlformats.org/officeDocument/2006/relationships/image" Target="../media/image353.png"/><Relationship Id="rId235" Type="http://schemas.openxmlformats.org/officeDocument/2006/relationships/customXml" Target="../ink/ink429.xml"/><Relationship Id="rId256" Type="http://schemas.openxmlformats.org/officeDocument/2006/relationships/image" Target="../media/image374.png"/><Relationship Id="rId116" Type="http://schemas.openxmlformats.org/officeDocument/2006/relationships/image" Target="../media/image309.png"/><Relationship Id="rId137" Type="http://schemas.openxmlformats.org/officeDocument/2006/relationships/customXml" Target="../ink/ink375.xml"/><Relationship Id="rId158" Type="http://schemas.openxmlformats.org/officeDocument/2006/relationships/customXml" Target="../ink/ink389.xml"/><Relationship Id="rId20" Type="http://schemas.openxmlformats.org/officeDocument/2006/relationships/customXml" Target="../ink/ink315.xml"/><Relationship Id="rId41" Type="http://schemas.openxmlformats.org/officeDocument/2006/relationships/image" Target="../media/image273.png"/><Relationship Id="rId62" Type="http://schemas.openxmlformats.org/officeDocument/2006/relationships/customXml" Target="../ink/ink336.xml"/><Relationship Id="rId83" Type="http://schemas.openxmlformats.org/officeDocument/2006/relationships/image" Target="../media/image294.png"/><Relationship Id="rId179" Type="http://schemas.openxmlformats.org/officeDocument/2006/relationships/image" Target="../media/image336.png"/><Relationship Id="rId190" Type="http://schemas.openxmlformats.org/officeDocument/2006/relationships/image" Target="../media/image341.png"/><Relationship Id="rId204" Type="http://schemas.openxmlformats.org/officeDocument/2006/relationships/image" Target="../media/image348.png"/><Relationship Id="rId225" Type="http://schemas.openxmlformats.org/officeDocument/2006/relationships/customXml" Target="../ink/ink424.xml"/><Relationship Id="rId246" Type="http://schemas.openxmlformats.org/officeDocument/2006/relationships/image" Target="../media/image369.png"/><Relationship Id="rId267" Type="http://schemas.openxmlformats.org/officeDocument/2006/relationships/customXml" Target="../ink/ink445.xml"/><Relationship Id="rId106" Type="http://schemas.openxmlformats.org/officeDocument/2006/relationships/image" Target="../media/image304.png"/><Relationship Id="rId127" Type="http://schemas.openxmlformats.org/officeDocument/2006/relationships/customXml" Target="../ink/ink370.xml"/><Relationship Id="rId10" Type="http://schemas.openxmlformats.org/officeDocument/2006/relationships/customXml" Target="../ink/ink310.xml"/><Relationship Id="rId31" Type="http://schemas.openxmlformats.org/officeDocument/2006/relationships/image" Target="../media/image268.png"/><Relationship Id="rId52" Type="http://schemas.openxmlformats.org/officeDocument/2006/relationships/customXml" Target="../ink/ink331.xml"/><Relationship Id="rId73" Type="http://schemas.openxmlformats.org/officeDocument/2006/relationships/image" Target="../media/image289.png"/><Relationship Id="rId94" Type="http://schemas.openxmlformats.org/officeDocument/2006/relationships/customXml" Target="../ink/ink352.xml"/><Relationship Id="rId148" Type="http://schemas.openxmlformats.org/officeDocument/2006/relationships/customXml" Target="../ink/ink382.xml"/><Relationship Id="rId169" Type="http://schemas.openxmlformats.org/officeDocument/2006/relationships/image" Target="../media/image332.png"/><Relationship Id="rId4" Type="http://schemas.openxmlformats.org/officeDocument/2006/relationships/customXml" Target="../ink/ink307.xml"/><Relationship Id="rId180" Type="http://schemas.openxmlformats.org/officeDocument/2006/relationships/customXml" Target="../ink/ink401.xml"/><Relationship Id="rId215" Type="http://schemas.openxmlformats.org/officeDocument/2006/relationships/customXml" Target="../ink/ink419.xml"/><Relationship Id="rId236" Type="http://schemas.openxmlformats.org/officeDocument/2006/relationships/image" Target="../media/image364.png"/><Relationship Id="rId257" Type="http://schemas.openxmlformats.org/officeDocument/2006/relationships/customXml" Target="../ink/ink440.xml"/><Relationship Id="rId42" Type="http://schemas.openxmlformats.org/officeDocument/2006/relationships/customXml" Target="../ink/ink326.xml"/><Relationship Id="rId84" Type="http://schemas.openxmlformats.org/officeDocument/2006/relationships/customXml" Target="../ink/ink347.xml"/><Relationship Id="rId138" Type="http://schemas.openxmlformats.org/officeDocument/2006/relationships/image" Target="../media/image320.png"/><Relationship Id="rId191" Type="http://schemas.openxmlformats.org/officeDocument/2006/relationships/customXml" Target="../ink/ink407.xml"/><Relationship Id="rId205" Type="http://schemas.openxmlformats.org/officeDocument/2006/relationships/customXml" Target="../ink/ink414.xml"/><Relationship Id="rId247" Type="http://schemas.openxmlformats.org/officeDocument/2006/relationships/customXml" Target="../ink/ink435.xml"/></Relationships>
</file>

<file path=ppt/slides/_rels/slide14.xml.rels><?xml version="1.0" encoding="UTF-8" standalone="yes"?>
<Relationships xmlns="http://schemas.openxmlformats.org/package/2006/relationships"><Relationship Id="rId3" Type="http://schemas.openxmlformats.org/officeDocument/2006/relationships/image" Target="../media/image382.png"/><Relationship Id="rId2" Type="http://schemas.openxmlformats.org/officeDocument/2006/relationships/image" Target="../media/image38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13" Type="http://schemas.openxmlformats.org/officeDocument/2006/relationships/image" Target="../media/image15.png"/><Relationship Id="rId18" Type="http://schemas.openxmlformats.org/officeDocument/2006/relationships/customXml" Target="../ink/ink9.xml"/><Relationship Id="rId26" Type="http://schemas.openxmlformats.org/officeDocument/2006/relationships/customXml" Target="../ink/ink13.xml"/><Relationship Id="rId39" Type="http://schemas.openxmlformats.org/officeDocument/2006/relationships/image" Target="../media/image28.png"/><Relationship Id="rId21" Type="http://schemas.openxmlformats.org/officeDocument/2006/relationships/image" Target="../media/image19.png"/><Relationship Id="rId34" Type="http://schemas.openxmlformats.org/officeDocument/2006/relationships/customXml" Target="../ink/ink17.xml"/><Relationship Id="rId7" Type="http://schemas.openxmlformats.org/officeDocument/2006/relationships/image" Target="../media/image12.png"/><Relationship Id="rId2" Type="http://schemas.openxmlformats.org/officeDocument/2006/relationships/customXml" Target="../ink/ink1.xml"/><Relationship Id="rId16" Type="http://schemas.openxmlformats.org/officeDocument/2006/relationships/customXml" Target="../ink/ink8.xml"/><Relationship Id="rId20" Type="http://schemas.openxmlformats.org/officeDocument/2006/relationships/customXml" Target="../ink/ink10.xml"/><Relationship Id="rId29" Type="http://schemas.openxmlformats.org/officeDocument/2006/relationships/image" Target="../media/image23.png"/><Relationship Id="rId41"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customXml" Target="../ink/ink3.xml"/><Relationship Id="rId11" Type="http://schemas.openxmlformats.org/officeDocument/2006/relationships/image" Target="../media/image14.png"/><Relationship Id="rId24" Type="http://schemas.openxmlformats.org/officeDocument/2006/relationships/customXml" Target="../ink/ink12.xml"/><Relationship Id="rId32" Type="http://schemas.openxmlformats.org/officeDocument/2006/relationships/customXml" Target="../ink/ink16.xml"/><Relationship Id="rId37" Type="http://schemas.openxmlformats.org/officeDocument/2006/relationships/image" Target="../media/image27.png"/><Relationship Id="rId40" Type="http://schemas.openxmlformats.org/officeDocument/2006/relationships/customXml" Target="../ink/ink20.xml"/><Relationship Id="rId5" Type="http://schemas.openxmlformats.org/officeDocument/2006/relationships/image" Target="../media/image11.png"/><Relationship Id="rId15" Type="http://schemas.openxmlformats.org/officeDocument/2006/relationships/image" Target="../media/image16.png"/><Relationship Id="rId23" Type="http://schemas.openxmlformats.org/officeDocument/2006/relationships/image" Target="../media/image20.png"/><Relationship Id="rId28" Type="http://schemas.openxmlformats.org/officeDocument/2006/relationships/customXml" Target="../ink/ink14.xml"/><Relationship Id="rId36" Type="http://schemas.openxmlformats.org/officeDocument/2006/relationships/customXml" Target="../ink/ink18.xml"/><Relationship Id="rId10" Type="http://schemas.openxmlformats.org/officeDocument/2006/relationships/customXml" Target="../ink/ink5.xml"/><Relationship Id="rId19" Type="http://schemas.openxmlformats.org/officeDocument/2006/relationships/image" Target="../media/image18.png"/><Relationship Id="rId31" Type="http://schemas.openxmlformats.org/officeDocument/2006/relationships/image" Target="../media/image24.png"/><Relationship Id="rId4" Type="http://schemas.openxmlformats.org/officeDocument/2006/relationships/customXml" Target="../ink/ink2.xml"/><Relationship Id="rId9" Type="http://schemas.openxmlformats.org/officeDocument/2006/relationships/image" Target="../media/image13.png"/><Relationship Id="rId14" Type="http://schemas.openxmlformats.org/officeDocument/2006/relationships/customXml" Target="../ink/ink7.xml"/><Relationship Id="rId22" Type="http://schemas.openxmlformats.org/officeDocument/2006/relationships/customXml" Target="../ink/ink11.xml"/><Relationship Id="rId27" Type="http://schemas.openxmlformats.org/officeDocument/2006/relationships/image" Target="../media/image22.png"/><Relationship Id="rId30" Type="http://schemas.openxmlformats.org/officeDocument/2006/relationships/customXml" Target="../ink/ink15.xml"/><Relationship Id="rId35" Type="http://schemas.openxmlformats.org/officeDocument/2006/relationships/image" Target="../media/image26.png"/><Relationship Id="rId8" Type="http://schemas.openxmlformats.org/officeDocument/2006/relationships/customXml" Target="../ink/ink4.xml"/><Relationship Id="rId3" Type="http://schemas.openxmlformats.org/officeDocument/2006/relationships/image" Target="../media/image10.png"/><Relationship Id="rId12" Type="http://schemas.openxmlformats.org/officeDocument/2006/relationships/customXml" Target="../ink/ink6.xml"/><Relationship Id="rId17" Type="http://schemas.openxmlformats.org/officeDocument/2006/relationships/image" Target="../media/image17.png"/><Relationship Id="rId25" Type="http://schemas.openxmlformats.org/officeDocument/2006/relationships/image" Target="../media/image21.png"/><Relationship Id="rId33" Type="http://schemas.openxmlformats.org/officeDocument/2006/relationships/image" Target="../media/image25.png"/><Relationship Id="rId38" Type="http://schemas.openxmlformats.org/officeDocument/2006/relationships/customXml" Target="../ink/ink19.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788C-497E-C28D-C0BD-E1FECA9B7995}"/>
              </a:ext>
            </a:extLst>
          </p:cNvPr>
          <p:cNvSpPr>
            <a:spLocks noGrp="1"/>
          </p:cNvSpPr>
          <p:nvPr>
            <p:ph type="title"/>
          </p:nvPr>
        </p:nvSpPr>
        <p:spPr/>
        <p:txBody>
          <a:bodyPr/>
          <a:lstStyle/>
          <a:p>
            <a:r>
              <a:rPr lang="en-US" dirty="0"/>
              <a:t>Overall idea</a:t>
            </a:r>
          </a:p>
        </p:txBody>
      </p:sp>
      <p:sp>
        <p:nvSpPr>
          <p:cNvPr id="3" name="Content Placeholder 2">
            <a:extLst>
              <a:ext uri="{FF2B5EF4-FFF2-40B4-BE49-F238E27FC236}">
                <a16:creationId xmlns:a16="http://schemas.microsoft.com/office/drawing/2014/main" id="{3ACA3B5A-BF9E-76E2-4ADB-EC397047B67E}"/>
              </a:ext>
            </a:extLst>
          </p:cNvPr>
          <p:cNvSpPr>
            <a:spLocks noGrp="1"/>
          </p:cNvSpPr>
          <p:nvPr>
            <p:ph idx="1"/>
          </p:nvPr>
        </p:nvSpPr>
        <p:spPr>
          <a:xfrm>
            <a:off x="125045" y="1733550"/>
            <a:ext cx="11616549" cy="4351338"/>
          </a:xfrm>
        </p:spPr>
        <p:txBody>
          <a:bodyPr/>
          <a:lstStyle/>
          <a:p>
            <a:r>
              <a:rPr lang="en-US" dirty="0"/>
              <a:t>IRC: use the </a:t>
            </a:r>
            <a:r>
              <a:rPr lang="en-US" dirty="0" err="1"/>
              <a:t>markovian</a:t>
            </a:r>
            <a:r>
              <a:rPr lang="en-US" dirty="0"/>
              <a:t> property to solve the POMDP in the reverse order for likelihood. Then maximize the likelihood </a:t>
            </a:r>
            <a:r>
              <a:rPr lang="en-US" dirty="0" err="1"/>
              <a:t>wrt</a:t>
            </a:r>
            <a:r>
              <a:rPr lang="en-US" dirty="0"/>
              <a:t> theta.</a:t>
            </a:r>
          </a:p>
          <a:p>
            <a:r>
              <a:rPr lang="en-US" dirty="0"/>
              <a:t>Need to solve n times for 1 trajectory data, n as samples, pretty slow.</a:t>
            </a:r>
          </a:p>
          <a:p>
            <a:r>
              <a:rPr lang="en-US" dirty="0"/>
              <a:t>Need a decent data size. Very hard to search for a theta given few trajectories, since the inverse model did not learn to generalize.</a:t>
            </a:r>
          </a:p>
          <a:p>
            <a:r>
              <a:rPr lang="en-US" dirty="0"/>
              <a:t>Thus, we need to have a large data set </a:t>
            </a:r>
            <a:r>
              <a:rPr lang="en-US" b="1" dirty="0"/>
              <a:t>before</a:t>
            </a:r>
            <a:r>
              <a:rPr lang="en-US" dirty="0"/>
              <a:t> inverse. Cannot do active learning.</a:t>
            </a:r>
          </a:p>
        </p:txBody>
      </p:sp>
    </p:spTree>
    <p:extLst>
      <p:ext uri="{BB962C8B-B14F-4D97-AF65-F5344CB8AC3E}">
        <p14:creationId xmlns:p14="http://schemas.microsoft.com/office/powerpoint/2010/main" val="5515009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4D89C02-A792-60C4-CEDB-DA7862DC6365}"/>
              </a:ext>
            </a:extLst>
          </p:cNvPr>
          <p:cNvGrpSpPr/>
          <p:nvPr/>
        </p:nvGrpSpPr>
        <p:grpSpPr>
          <a:xfrm>
            <a:off x="1797684" y="1054182"/>
            <a:ext cx="7827835" cy="4455885"/>
            <a:chOff x="7564953" y="104739"/>
            <a:chExt cx="4124160" cy="23476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D934EFE-38EC-AC38-41E6-DABFFE6919C6}"/>
                    </a:ext>
                  </a:extLst>
                </p14:cNvPr>
                <p14:cNvContentPartPr/>
                <p14:nvPr/>
              </p14:nvContentPartPr>
              <p14:xfrm>
                <a:off x="8101353" y="635019"/>
                <a:ext cx="3151080" cy="35280"/>
              </p14:xfrm>
            </p:contentPart>
          </mc:Choice>
          <mc:Fallback xmlns="">
            <p:pic>
              <p:nvPicPr>
                <p:cNvPr id="5" name="Ink 4">
                  <a:extLst>
                    <a:ext uri="{FF2B5EF4-FFF2-40B4-BE49-F238E27FC236}">
                      <a16:creationId xmlns:a16="http://schemas.microsoft.com/office/drawing/2014/main" id="{CD934EFE-38EC-AC38-41E6-DABFFE6919C6}"/>
                    </a:ext>
                  </a:extLst>
                </p:cNvPr>
                <p:cNvPicPr/>
                <p:nvPr/>
              </p:nvPicPr>
              <p:blipFill>
                <a:blip r:embed="rId3"/>
                <a:stretch>
                  <a:fillRect/>
                </a:stretch>
              </p:blipFill>
              <p:spPr>
                <a:xfrm>
                  <a:off x="8096801" y="630251"/>
                  <a:ext cx="3160374" cy="4462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ABAADCF-B065-D1D5-1753-CEC7B78865E0}"/>
                    </a:ext>
                  </a:extLst>
                </p14:cNvPr>
                <p14:cNvContentPartPr/>
                <p14:nvPr/>
              </p14:nvContentPartPr>
              <p14:xfrm>
                <a:off x="8176953" y="838059"/>
                <a:ext cx="3160440" cy="123480"/>
              </p14:xfrm>
            </p:contentPart>
          </mc:Choice>
          <mc:Fallback xmlns="">
            <p:pic>
              <p:nvPicPr>
                <p:cNvPr id="6" name="Ink 5">
                  <a:extLst>
                    <a:ext uri="{FF2B5EF4-FFF2-40B4-BE49-F238E27FC236}">
                      <a16:creationId xmlns:a16="http://schemas.microsoft.com/office/drawing/2014/main" id="{AABAADCF-B065-D1D5-1753-CEC7B78865E0}"/>
                    </a:ext>
                  </a:extLst>
                </p:cNvPr>
                <p:cNvPicPr/>
                <p:nvPr/>
              </p:nvPicPr>
              <p:blipFill>
                <a:blip r:embed="rId5"/>
                <a:stretch>
                  <a:fillRect/>
                </a:stretch>
              </p:blipFill>
              <p:spPr>
                <a:xfrm>
                  <a:off x="8172401" y="833302"/>
                  <a:ext cx="3169734" cy="13280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C069211-C36C-A1E0-FE4A-AFE0C16F1DFC}"/>
                    </a:ext>
                  </a:extLst>
                </p14:cNvPr>
                <p14:cNvContentPartPr/>
                <p14:nvPr/>
              </p14:nvContentPartPr>
              <p14:xfrm>
                <a:off x="8200353" y="1216779"/>
                <a:ext cx="3311280" cy="42120"/>
              </p14:xfrm>
            </p:contentPart>
          </mc:Choice>
          <mc:Fallback xmlns="">
            <p:pic>
              <p:nvPicPr>
                <p:cNvPr id="7" name="Ink 6">
                  <a:extLst>
                    <a:ext uri="{FF2B5EF4-FFF2-40B4-BE49-F238E27FC236}">
                      <a16:creationId xmlns:a16="http://schemas.microsoft.com/office/drawing/2014/main" id="{6C069211-C36C-A1E0-FE4A-AFE0C16F1DFC}"/>
                    </a:ext>
                  </a:extLst>
                </p:cNvPr>
                <p:cNvPicPr/>
                <p:nvPr/>
              </p:nvPicPr>
              <p:blipFill>
                <a:blip r:embed="rId7"/>
                <a:stretch>
                  <a:fillRect/>
                </a:stretch>
              </p:blipFill>
              <p:spPr>
                <a:xfrm>
                  <a:off x="8195611" y="1211993"/>
                  <a:ext cx="3320574" cy="5150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7360C06-81A1-8737-77DF-0F9EA5C7E55E}"/>
                    </a:ext>
                  </a:extLst>
                </p14:cNvPr>
                <p14:cNvContentPartPr/>
                <p14:nvPr/>
              </p14:nvContentPartPr>
              <p14:xfrm>
                <a:off x="8357673" y="1607379"/>
                <a:ext cx="3331440" cy="41040"/>
              </p14:xfrm>
            </p:contentPart>
          </mc:Choice>
          <mc:Fallback xmlns="">
            <p:pic>
              <p:nvPicPr>
                <p:cNvPr id="8" name="Ink 7">
                  <a:extLst>
                    <a:ext uri="{FF2B5EF4-FFF2-40B4-BE49-F238E27FC236}">
                      <a16:creationId xmlns:a16="http://schemas.microsoft.com/office/drawing/2014/main" id="{67360C06-81A1-8737-77DF-0F9EA5C7E55E}"/>
                    </a:ext>
                  </a:extLst>
                </p:cNvPr>
                <p:cNvPicPr/>
                <p:nvPr/>
              </p:nvPicPr>
              <p:blipFill>
                <a:blip r:embed="rId9"/>
                <a:stretch>
                  <a:fillRect/>
                </a:stretch>
              </p:blipFill>
              <p:spPr>
                <a:xfrm>
                  <a:off x="8352931" y="1602798"/>
                  <a:ext cx="3340735" cy="5039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32F4AE24-FB0F-85E7-65A9-C77A11BC3536}"/>
                    </a:ext>
                  </a:extLst>
                </p14:cNvPr>
                <p14:cNvContentPartPr/>
                <p14:nvPr/>
              </p14:nvContentPartPr>
              <p14:xfrm>
                <a:off x="8369193" y="1973499"/>
                <a:ext cx="3169800" cy="65160"/>
              </p14:xfrm>
            </p:contentPart>
          </mc:Choice>
          <mc:Fallback xmlns="">
            <p:pic>
              <p:nvPicPr>
                <p:cNvPr id="9" name="Ink 8">
                  <a:extLst>
                    <a:ext uri="{FF2B5EF4-FFF2-40B4-BE49-F238E27FC236}">
                      <a16:creationId xmlns:a16="http://schemas.microsoft.com/office/drawing/2014/main" id="{32F4AE24-FB0F-85E7-65A9-C77A11BC3536}"/>
                    </a:ext>
                  </a:extLst>
                </p:cNvPr>
                <p:cNvPicPr/>
                <p:nvPr/>
              </p:nvPicPr>
              <p:blipFill>
                <a:blip r:embed="rId11"/>
                <a:stretch>
                  <a:fillRect/>
                </a:stretch>
              </p:blipFill>
              <p:spPr>
                <a:xfrm>
                  <a:off x="8364451" y="1968750"/>
                  <a:ext cx="3179094" cy="7446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23D6E8FB-CC59-6B36-48A7-91069C5BB9AD}"/>
                    </a:ext>
                  </a:extLst>
                </p14:cNvPr>
                <p14:cNvContentPartPr/>
                <p14:nvPr/>
              </p14:nvContentPartPr>
              <p14:xfrm>
                <a:off x="8474313" y="343419"/>
                <a:ext cx="76320" cy="1832040"/>
              </p14:xfrm>
            </p:contentPart>
          </mc:Choice>
          <mc:Fallback xmlns="">
            <p:pic>
              <p:nvPicPr>
                <p:cNvPr id="10" name="Ink 9">
                  <a:extLst>
                    <a:ext uri="{FF2B5EF4-FFF2-40B4-BE49-F238E27FC236}">
                      <a16:creationId xmlns:a16="http://schemas.microsoft.com/office/drawing/2014/main" id="{23D6E8FB-CC59-6B36-48A7-91069C5BB9AD}"/>
                    </a:ext>
                  </a:extLst>
                </p:cNvPr>
                <p:cNvPicPr/>
                <p:nvPr/>
              </p:nvPicPr>
              <p:blipFill>
                <a:blip r:embed="rId13"/>
                <a:stretch>
                  <a:fillRect/>
                </a:stretch>
              </p:blipFill>
              <p:spPr>
                <a:xfrm>
                  <a:off x="8469757" y="338866"/>
                  <a:ext cx="85623" cy="184133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2012EF9-B9BC-6B09-0375-3F51A3AFB1C3}"/>
                    </a:ext>
                  </a:extLst>
                </p14:cNvPr>
                <p14:cNvContentPartPr/>
                <p14:nvPr/>
              </p14:nvContentPartPr>
              <p14:xfrm>
                <a:off x="8899113" y="529539"/>
                <a:ext cx="117360" cy="1484280"/>
              </p14:xfrm>
            </p:contentPart>
          </mc:Choice>
          <mc:Fallback xmlns="">
            <p:pic>
              <p:nvPicPr>
                <p:cNvPr id="11" name="Ink 10">
                  <a:extLst>
                    <a:ext uri="{FF2B5EF4-FFF2-40B4-BE49-F238E27FC236}">
                      <a16:creationId xmlns:a16="http://schemas.microsoft.com/office/drawing/2014/main" id="{42012EF9-B9BC-6B09-0375-3F51A3AFB1C3}"/>
                    </a:ext>
                  </a:extLst>
                </p:cNvPr>
                <p:cNvPicPr/>
                <p:nvPr/>
              </p:nvPicPr>
              <p:blipFill>
                <a:blip r:embed="rId15"/>
                <a:stretch>
                  <a:fillRect/>
                </a:stretch>
              </p:blipFill>
              <p:spPr>
                <a:xfrm>
                  <a:off x="8894548" y="524796"/>
                  <a:ext cx="126680" cy="149357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CCC5BC44-61B0-2476-5F80-8D7C77AB0CF5}"/>
                    </a:ext>
                  </a:extLst>
                </p14:cNvPr>
                <p14:cNvContentPartPr/>
                <p14:nvPr/>
              </p14:nvContentPartPr>
              <p14:xfrm>
                <a:off x="9365313" y="506859"/>
                <a:ext cx="140400" cy="1746720"/>
              </p14:xfrm>
            </p:contentPart>
          </mc:Choice>
          <mc:Fallback xmlns="">
            <p:pic>
              <p:nvPicPr>
                <p:cNvPr id="12" name="Ink 11">
                  <a:extLst>
                    <a:ext uri="{FF2B5EF4-FFF2-40B4-BE49-F238E27FC236}">
                      <a16:creationId xmlns:a16="http://schemas.microsoft.com/office/drawing/2014/main" id="{CCC5BC44-61B0-2476-5F80-8D7C77AB0CF5}"/>
                    </a:ext>
                  </a:extLst>
                </p:cNvPr>
                <p:cNvPicPr/>
                <p:nvPr/>
              </p:nvPicPr>
              <p:blipFill>
                <a:blip r:embed="rId17"/>
                <a:stretch>
                  <a:fillRect/>
                </a:stretch>
              </p:blipFill>
              <p:spPr>
                <a:xfrm>
                  <a:off x="9360759" y="502117"/>
                  <a:ext cx="149697" cy="175601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E736876B-A0BF-6617-2F57-B5D5959DA481}"/>
                    </a:ext>
                  </a:extLst>
                </p14:cNvPr>
                <p14:cNvContentPartPr/>
                <p14:nvPr/>
              </p14:nvContentPartPr>
              <p14:xfrm>
                <a:off x="9877593" y="290859"/>
                <a:ext cx="250920" cy="1936440"/>
              </p14:xfrm>
            </p:contentPart>
          </mc:Choice>
          <mc:Fallback xmlns="">
            <p:pic>
              <p:nvPicPr>
                <p:cNvPr id="13" name="Ink 12">
                  <a:extLst>
                    <a:ext uri="{FF2B5EF4-FFF2-40B4-BE49-F238E27FC236}">
                      <a16:creationId xmlns:a16="http://schemas.microsoft.com/office/drawing/2014/main" id="{E736876B-A0BF-6617-2F57-B5D5959DA481}"/>
                    </a:ext>
                  </a:extLst>
                </p:cNvPr>
                <p:cNvPicPr/>
                <p:nvPr/>
              </p:nvPicPr>
              <p:blipFill>
                <a:blip r:embed="rId19"/>
                <a:stretch>
                  <a:fillRect/>
                </a:stretch>
              </p:blipFill>
              <p:spPr>
                <a:xfrm>
                  <a:off x="9873038" y="286307"/>
                  <a:ext cx="260220" cy="194573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00B18C6A-DF4A-F49F-5C17-10F031711BD3}"/>
                    </a:ext>
                  </a:extLst>
                </p14:cNvPr>
                <p14:cNvContentPartPr/>
                <p14:nvPr/>
              </p14:nvContentPartPr>
              <p14:xfrm>
                <a:off x="10506873" y="256299"/>
                <a:ext cx="85320" cy="1873440"/>
              </p14:xfrm>
            </p:contentPart>
          </mc:Choice>
          <mc:Fallback xmlns="">
            <p:pic>
              <p:nvPicPr>
                <p:cNvPr id="14" name="Ink 13">
                  <a:extLst>
                    <a:ext uri="{FF2B5EF4-FFF2-40B4-BE49-F238E27FC236}">
                      <a16:creationId xmlns:a16="http://schemas.microsoft.com/office/drawing/2014/main" id="{00B18C6A-DF4A-F49F-5C17-10F031711BD3}"/>
                    </a:ext>
                  </a:extLst>
                </p:cNvPr>
                <p:cNvPicPr/>
                <p:nvPr/>
              </p:nvPicPr>
              <p:blipFill>
                <a:blip r:embed="rId21"/>
                <a:stretch>
                  <a:fillRect/>
                </a:stretch>
              </p:blipFill>
              <p:spPr>
                <a:xfrm>
                  <a:off x="10502122" y="251747"/>
                  <a:ext cx="94631" cy="188273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F8BF6E92-AE36-BEFD-98D1-281487ED4C41}"/>
                    </a:ext>
                  </a:extLst>
                </p14:cNvPr>
                <p14:cNvContentPartPr/>
                <p14:nvPr/>
              </p14:nvContentPartPr>
              <p14:xfrm>
                <a:off x="11211393" y="104739"/>
                <a:ext cx="192600" cy="1877040"/>
              </p14:xfrm>
            </p:contentPart>
          </mc:Choice>
          <mc:Fallback xmlns="">
            <p:pic>
              <p:nvPicPr>
                <p:cNvPr id="15" name="Ink 14">
                  <a:extLst>
                    <a:ext uri="{FF2B5EF4-FFF2-40B4-BE49-F238E27FC236}">
                      <a16:creationId xmlns:a16="http://schemas.microsoft.com/office/drawing/2014/main" id="{F8BF6E92-AE36-BEFD-98D1-281487ED4C41}"/>
                    </a:ext>
                  </a:extLst>
                </p:cNvPr>
                <p:cNvPicPr/>
                <p:nvPr/>
              </p:nvPicPr>
              <p:blipFill>
                <a:blip r:embed="rId23"/>
                <a:stretch>
                  <a:fillRect/>
                </a:stretch>
              </p:blipFill>
              <p:spPr>
                <a:xfrm>
                  <a:off x="11206654" y="99997"/>
                  <a:ext cx="201889" cy="1886334"/>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76B680CD-B615-E3AA-9EC6-374F3ABF116D}"/>
                    </a:ext>
                  </a:extLst>
                </p14:cNvPr>
                <p14:cNvContentPartPr/>
                <p14:nvPr/>
              </p14:nvContentPartPr>
              <p14:xfrm>
                <a:off x="9713793" y="2096979"/>
                <a:ext cx="337320" cy="320760"/>
              </p14:xfrm>
            </p:contentPart>
          </mc:Choice>
          <mc:Fallback xmlns="">
            <p:pic>
              <p:nvPicPr>
                <p:cNvPr id="16" name="Ink 15">
                  <a:extLst>
                    <a:ext uri="{FF2B5EF4-FFF2-40B4-BE49-F238E27FC236}">
                      <a16:creationId xmlns:a16="http://schemas.microsoft.com/office/drawing/2014/main" id="{76B680CD-B615-E3AA-9EC6-374F3ABF116D}"/>
                    </a:ext>
                  </a:extLst>
                </p:cNvPr>
                <p:cNvPicPr/>
                <p:nvPr/>
              </p:nvPicPr>
              <p:blipFill>
                <a:blip r:embed="rId25"/>
                <a:stretch>
                  <a:fillRect/>
                </a:stretch>
              </p:blipFill>
              <p:spPr>
                <a:xfrm>
                  <a:off x="9709050" y="2092237"/>
                  <a:ext cx="346616" cy="330055"/>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6078FCA2-D470-F411-FD92-6786CC409DF2}"/>
                    </a:ext>
                  </a:extLst>
                </p14:cNvPr>
                <p14:cNvContentPartPr/>
                <p14:nvPr/>
              </p14:nvContentPartPr>
              <p14:xfrm>
                <a:off x="7564953" y="989619"/>
                <a:ext cx="309960" cy="326880"/>
              </p14:xfrm>
            </p:contentPart>
          </mc:Choice>
          <mc:Fallback xmlns="">
            <p:pic>
              <p:nvPicPr>
                <p:cNvPr id="17" name="Ink 16">
                  <a:extLst>
                    <a:ext uri="{FF2B5EF4-FFF2-40B4-BE49-F238E27FC236}">
                      <a16:creationId xmlns:a16="http://schemas.microsoft.com/office/drawing/2014/main" id="{6078FCA2-D470-F411-FD92-6786CC409DF2}"/>
                    </a:ext>
                  </a:extLst>
                </p:cNvPr>
                <p:cNvPicPr/>
                <p:nvPr/>
              </p:nvPicPr>
              <p:blipFill>
                <a:blip r:embed="rId27"/>
                <a:stretch>
                  <a:fillRect/>
                </a:stretch>
              </p:blipFill>
              <p:spPr>
                <a:xfrm>
                  <a:off x="7560398" y="984876"/>
                  <a:ext cx="319261" cy="33617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D45E536B-4A0E-11D5-2DA4-E80B02C2B0E1}"/>
                    </a:ext>
                  </a:extLst>
                </p14:cNvPr>
                <p14:cNvContentPartPr/>
                <p14:nvPr/>
              </p14:nvContentPartPr>
              <p14:xfrm>
                <a:off x="7751073" y="884859"/>
                <a:ext cx="70920" cy="714240"/>
              </p14:xfrm>
            </p:contentPart>
          </mc:Choice>
          <mc:Fallback xmlns="">
            <p:pic>
              <p:nvPicPr>
                <p:cNvPr id="18" name="Ink 17">
                  <a:extLst>
                    <a:ext uri="{FF2B5EF4-FFF2-40B4-BE49-F238E27FC236}">
                      <a16:creationId xmlns:a16="http://schemas.microsoft.com/office/drawing/2014/main" id="{D45E536B-4A0E-11D5-2DA4-E80B02C2B0E1}"/>
                    </a:ext>
                  </a:extLst>
                </p:cNvPr>
                <p:cNvPicPr/>
                <p:nvPr/>
              </p:nvPicPr>
              <p:blipFill>
                <a:blip r:embed="rId29"/>
                <a:stretch>
                  <a:fillRect/>
                </a:stretch>
              </p:blipFill>
              <p:spPr>
                <a:xfrm>
                  <a:off x="7746332" y="880115"/>
                  <a:ext cx="80212" cy="723538"/>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B01F45D1-6140-2454-40E4-26BE246C24DB}"/>
                    </a:ext>
                  </a:extLst>
                </p14:cNvPr>
                <p14:cNvContentPartPr/>
                <p14:nvPr/>
              </p14:nvContentPartPr>
              <p14:xfrm>
                <a:off x="7932153" y="1275519"/>
                <a:ext cx="18360" cy="2520"/>
              </p14:xfrm>
            </p:contentPart>
          </mc:Choice>
          <mc:Fallback xmlns="">
            <p:pic>
              <p:nvPicPr>
                <p:cNvPr id="19" name="Ink 18">
                  <a:extLst>
                    <a:ext uri="{FF2B5EF4-FFF2-40B4-BE49-F238E27FC236}">
                      <a16:creationId xmlns:a16="http://schemas.microsoft.com/office/drawing/2014/main" id="{B01F45D1-6140-2454-40E4-26BE246C24DB}"/>
                    </a:ext>
                  </a:extLst>
                </p:cNvPr>
                <p:cNvPicPr/>
                <p:nvPr/>
              </p:nvPicPr>
              <p:blipFill>
                <a:blip r:embed="rId31"/>
                <a:stretch>
                  <a:fillRect/>
                </a:stretch>
              </p:blipFill>
              <p:spPr>
                <a:xfrm>
                  <a:off x="7927563" y="1270673"/>
                  <a:ext cx="27731" cy="12018"/>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6D9D51F6-6790-5A30-3B95-A820F6B047FD}"/>
                    </a:ext>
                  </a:extLst>
                </p14:cNvPr>
                <p14:cNvContentPartPr/>
                <p14:nvPr/>
              </p14:nvContentPartPr>
              <p14:xfrm>
                <a:off x="7885353" y="1386039"/>
                <a:ext cx="71640" cy="129960"/>
              </p14:xfrm>
            </p:contentPart>
          </mc:Choice>
          <mc:Fallback xmlns="">
            <p:pic>
              <p:nvPicPr>
                <p:cNvPr id="20" name="Ink 19">
                  <a:extLst>
                    <a:ext uri="{FF2B5EF4-FFF2-40B4-BE49-F238E27FC236}">
                      <a16:creationId xmlns:a16="http://schemas.microsoft.com/office/drawing/2014/main" id="{6D9D51F6-6790-5A30-3B95-A820F6B047FD}"/>
                    </a:ext>
                  </a:extLst>
                </p:cNvPr>
                <p:cNvPicPr/>
                <p:nvPr/>
              </p:nvPicPr>
              <p:blipFill>
                <a:blip r:embed="rId33"/>
                <a:stretch>
                  <a:fillRect/>
                </a:stretch>
              </p:blipFill>
              <p:spPr>
                <a:xfrm>
                  <a:off x="7880602" y="1381289"/>
                  <a:ext cx="80951" cy="13927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F08A2263-D46D-BEDE-38EF-D478EB09351C}"/>
                    </a:ext>
                  </a:extLst>
                </p14:cNvPr>
                <p14:cNvContentPartPr/>
                <p14:nvPr/>
              </p14:nvContentPartPr>
              <p14:xfrm>
                <a:off x="10163073" y="2160759"/>
                <a:ext cx="42120" cy="56520"/>
              </p14:xfrm>
            </p:contentPart>
          </mc:Choice>
          <mc:Fallback xmlns="">
            <p:pic>
              <p:nvPicPr>
                <p:cNvPr id="21" name="Ink 20">
                  <a:extLst>
                    <a:ext uri="{FF2B5EF4-FFF2-40B4-BE49-F238E27FC236}">
                      <a16:creationId xmlns:a16="http://schemas.microsoft.com/office/drawing/2014/main" id="{F08A2263-D46D-BEDE-38EF-D478EB09351C}"/>
                    </a:ext>
                  </a:extLst>
                </p:cNvPr>
                <p:cNvPicPr/>
                <p:nvPr/>
              </p:nvPicPr>
              <p:blipFill>
                <a:blip r:embed="rId35"/>
                <a:stretch>
                  <a:fillRect/>
                </a:stretch>
              </p:blipFill>
              <p:spPr>
                <a:xfrm>
                  <a:off x="10158499" y="2156192"/>
                  <a:ext cx="51459" cy="65845"/>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602729F5-F4F2-4E4D-A8C3-6F724797EB15}"/>
                    </a:ext>
                  </a:extLst>
                </p14:cNvPr>
                <p14:cNvContentPartPr/>
                <p14:nvPr/>
              </p14:nvContentPartPr>
              <p14:xfrm>
                <a:off x="9971193" y="2277039"/>
                <a:ext cx="204120" cy="175320"/>
              </p14:xfrm>
            </p:contentPart>
          </mc:Choice>
          <mc:Fallback xmlns="">
            <p:pic>
              <p:nvPicPr>
                <p:cNvPr id="22" name="Ink 21">
                  <a:extLst>
                    <a:ext uri="{FF2B5EF4-FFF2-40B4-BE49-F238E27FC236}">
                      <a16:creationId xmlns:a16="http://schemas.microsoft.com/office/drawing/2014/main" id="{602729F5-F4F2-4E4D-A8C3-6F724797EB15}"/>
                    </a:ext>
                  </a:extLst>
                </p:cNvPr>
                <p:cNvPicPr/>
                <p:nvPr/>
              </p:nvPicPr>
              <p:blipFill>
                <a:blip r:embed="rId37"/>
                <a:stretch>
                  <a:fillRect/>
                </a:stretch>
              </p:blipFill>
              <p:spPr>
                <a:xfrm>
                  <a:off x="9966446" y="2272480"/>
                  <a:ext cx="213424" cy="184627"/>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9FE01E7C-393E-0AF3-6A69-B423EE1724C4}"/>
                    </a:ext>
                  </a:extLst>
                </p14:cNvPr>
                <p14:cNvContentPartPr/>
                <p14:nvPr/>
              </p14:nvContentPartPr>
              <p14:xfrm>
                <a:off x="8584833" y="361119"/>
                <a:ext cx="249120" cy="11880"/>
              </p14:xfrm>
            </p:contentPart>
          </mc:Choice>
          <mc:Fallback xmlns="">
            <p:pic>
              <p:nvPicPr>
                <p:cNvPr id="23" name="Ink 22">
                  <a:extLst>
                    <a:ext uri="{FF2B5EF4-FFF2-40B4-BE49-F238E27FC236}">
                      <a16:creationId xmlns:a16="http://schemas.microsoft.com/office/drawing/2014/main" id="{9FE01E7C-393E-0AF3-6A69-B423EE1724C4}"/>
                    </a:ext>
                  </a:extLst>
                </p:cNvPr>
                <p:cNvPicPr/>
                <p:nvPr/>
              </p:nvPicPr>
              <p:blipFill>
                <a:blip r:embed="rId39"/>
                <a:stretch>
                  <a:fillRect/>
                </a:stretch>
              </p:blipFill>
              <p:spPr>
                <a:xfrm>
                  <a:off x="8580090" y="356405"/>
                  <a:ext cx="258417" cy="21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FFBE3BAB-E4C6-95F2-344E-547891CBB121}"/>
                    </a:ext>
                  </a:extLst>
                </p14:cNvPr>
                <p14:cNvContentPartPr/>
                <p14:nvPr/>
              </p14:nvContentPartPr>
              <p14:xfrm>
                <a:off x="8718393" y="389919"/>
                <a:ext cx="18360" cy="189720"/>
              </p14:xfrm>
            </p:contentPart>
          </mc:Choice>
          <mc:Fallback xmlns="">
            <p:pic>
              <p:nvPicPr>
                <p:cNvPr id="24" name="Ink 23">
                  <a:extLst>
                    <a:ext uri="{FF2B5EF4-FFF2-40B4-BE49-F238E27FC236}">
                      <a16:creationId xmlns:a16="http://schemas.microsoft.com/office/drawing/2014/main" id="{FFBE3BAB-E4C6-95F2-344E-547891CBB121}"/>
                    </a:ext>
                  </a:extLst>
                </p:cNvPr>
                <p:cNvPicPr/>
                <p:nvPr/>
              </p:nvPicPr>
              <p:blipFill>
                <a:blip r:embed="rId41"/>
                <a:stretch>
                  <a:fillRect/>
                </a:stretch>
              </p:blipFill>
              <p:spPr>
                <a:xfrm>
                  <a:off x="8713850" y="385171"/>
                  <a:ext cx="27635" cy="19902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25" name="Ink 24">
                <a:extLst>
                  <a:ext uri="{FF2B5EF4-FFF2-40B4-BE49-F238E27FC236}">
                    <a16:creationId xmlns:a16="http://schemas.microsoft.com/office/drawing/2014/main" id="{4CD0E9EF-53BD-756F-4D5D-8985CA4CB12B}"/>
                  </a:ext>
                </a:extLst>
              </p14:cNvPr>
              <p14:cNvContentPartPr/>
              <p14:nvPr/>
            </p14:nvContentPartPr>
            <p14:xfrm>
              <a:off x="4291909" y="1408348"/>
              <a:ext cx="4294080" cy="2890800"/>
            </p14:xfrm>
          </p:contentPart>
        </mc:Choice>
        <mc:Fallback xmlns="">
          <p:pic>
            <p:nvPicPr>
              <p:cNvPr id="25" name="Ink 24">
                <a:extLst>
                  <a:ext uri="{FF2B5EF4-FFF2-40B4-BE49-F238E27FC236}">
                    <a16:creationId xmlns:a16="http://schemas.microsoft.com/office/drawing/2014/main" id="{4CD0E9EF-53BD-756F-4D5D-8985CA4CB12B}"/>
                  </a:ext>
                </a:extLst>
              </p:cNvPr>
              <p:cNvPicPr/>
              <p:nvPr/>
            </p:nvPicPr>
            <p:blipFill>
              <a:blip r:embed="rId43"/>
              <a:stretch>
                <a:fillRect/>
              </a:stretch>
            </p:blipFill>
            <p:spPr>
              <a:xfrm>
                <a:off x="4282909" y="1399348"/>
                <a:ext cx="4311720" cy="2908440"/>
              </a:xfrm>
              <a:prstGeom prst="rect">
                <a:avLst/>
              </a:prstGeom>
            </p:spPr>
          </p:pic>
        </mc:Fallback>
      </mc:AlternateContent>
      <p:grpSp>
        <p:nvGrpSpPr>
          <p:cNvPr id="32" name="Group 31">
            <a:extLst>
              <a:ext uri="{FF2B5EF4-FFF2-40B4-BE49-F238E27FC236}">
                <a16:creationId xmlns:a16="http://schemas.microsoft.com/office/drawing/2014/main" id="{F05D7EBA-402E-4C93-3425-684CC00BB3E4}"/>
              </a:ext>
            </a:extLst>
          </p:cNvPr>
          <p:cNvGrpSpPr/>
          <p:nvPr/>
        </p:nvGrpSpPr>
        <p:grpSpPr>
          <a:xfrm>
            <a:off x="2707909" y="3476548"/>
            <a:ext cx="483840" cy="301320"/>
            <a:chOff x="2707909" y="3476548"/>
            <a:chExt cx="483840" cy="301320"/>
          </a:xfrm>
        </p:grpSpPr>
        <mc:AlternateContent xmlns:mc="http://schemas.openxmlformats.org/markup-compatibility/2006" xmlns:p14="http://schemas.microsoft.com/office/powerpoint/2010/main">
          <mc:Choice Requires="p14">
            <p:contentPart p14:bwMode="auto" r:id="rId44">
              <p14:nvContentPartPr>
                <p14:cNvPr id="26" name="Ink 25">
                  <a:extLst>
                    <a:ext uri="{FF2B5EF4-FFF2-40B4-BE49-F238E27FC236}">
                      <a16:creationId xmlns:a16="http://schemas.microsoft.com/office/drawing/2014/main" id="{1196347D-51EA-2FFA-4D37-59BC93A17317}"/>
                    </a:ext>
                  </a:extLst>
                </p14:cNvPr>
                <p14:cNvContentPartPr/>
                <p14:nvPr/>
              </p14:nvContentPartPr>
              <p14:xfrm>
                <a:off x="2830309" y="3622348"/>
                <a:ext cx="159480" cy="11880"/>
              </p14:xfrm>
            </p:contentPart>
          </mc:Choice>
          <mc:Fallback xmlns="">
            <p:pic>
              <p:nvPicPr>
                <p:cNvPr id="26" name="Ink 25">
                  <a:extLst>
                    <a:ext uri="{FF2B5EF4-FFF2-40B4-BE49-F238E27FC236}">
                      <a16:creationId xmlns:a16="http://schemas.microsoft.com/office/drawing/2014/main" id="{1196347D-51EA-2FFA-4D37-59BC93A17317}"/>
                    </a:ext>
                  </a:extLst>
                </p:cNvPr>
                <p:cNvPicPr/>
                <p:nvPr/>
              </p:nvPicPr>
              <p:blipFill>
                <a:blip r:embed="rId45"/>
                <a:stretch>
                  <a:fillRect/>
                </a:stretch>
              </p:blipFill>
              <p:spPr>
                <a:xfrm>
                  <a:off x="2821669" y="3613708"/>
                  <a:ext cx="17712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27" name="Ink 26">
                  <a:extLst>
                    <a:ext uri="{FF2B5EF4-FFF2-40B4-BE49-F238E27FC236}">
                      <a16:creationId xmlns:a16="http://schemas.microsoft.com/office/drawing/2014/main" id="{8AB7B42D-DDD6-F135-12E4-154C7324167D}"/>
                    </a:ext>
                  </a:extLst>
                </p14:cNvPr>
                <p14:cNvContentPartPr/>
                <p14:nvPr/>
              </p14:nvContentPartPr>
              <p14:xfrm>
                <a:off x="2924269" y="3540988"/>
                <a:ext cx="179640" cy="191880"/>
              </p14:xfrm>
            </p:contentPart>
          </mc:Choice>
          <mc:Fallback xmlns="">
            <p:pic>
              <p:nvPicPr>
                <p:cNvPr id="27" name="Ink 26">
                  <a:extLst>
                    <a:ext uri="{FF2B5EF4-FFF2-40B4-BE49-F238E27FC236}">
                      <a16:creationId xmlns:a16="http://schemas.microsoft.com/office/drawing/2014/main" id="{8AB7B42D-DDD6-F135-12E4-154C7324167D}"/>
                    </a:ext>
                  </a:extLst>
                </p:cNvPr>
                <p:cNvPicPr/>
                <p:nvPr/>
              </p:nvPicPr>
              <p:blipFill>
                <a:blip r:embed="rId47"/>
                <a:stretch>
                  <a:fillRect/>
                </a:stretch>
              </p:blipFill>
              <p:spPr>
                <a:xfrm>
                  <a:off x="2915269" y="3532348"/>
                  <a:ext cx="197280" cy="20952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28" name="Ink 27">
                  <a:extLst>
                    <a:ext uri="{FF2B5EF4-FFF2-40B4-BE49-F238E27FC236}">
                      <a16:creationId xmlns:a16="http://schemas.microsoft.com/office/drawing/2014/main" id="{2E9701DF-4461-8643-1982-EC237D8ACC9D}"/>
                    </a:ext>
                  </a:extLst>
                </p14:cNvPr>
                <p14:cNvContentPartPr/>
                <p14:nvPr/>
              </p14:nvContentPartPr>
              <p14:xfrm>
                <a:off x="2789629" y="3633868"/>
                <a:ext cx="267480" cy="360"/>
              </p14:xfrm>
            </p:contentPart>
          </mc:Choice>
          <mc:Fallback xmlns="">
            <p:pic>
              <p:nvPicPr>
                <p:cNvPr id="28" name="Ink 27">
                  <a:extLst>
                    <a:ext uri="{FF2B5EF4-FFF2-40B4-BE49-F238E27FC236}">
                      <a16:creationId xmlns:a16="http://schemas.microsoft.com/office/drawing/2014/main" id="{2E9701DF-4461-8643-1982-EC237D8ACC9D}"/>
                    </a:ext>
                  </a:extLst>
                </p:cNvPr>
                <p:cNvPicPr/>
                <p:nvPr/>
              </p:nvPicPr>
              <p:blipFill>
                <a:blip r:embed="rId49"/>
                <a:stretch>
                  <a:fillRect/>
                </a:stretch>
              </p:blipFill>
              <p:spPr>
                <a:xfrm>
                  <a:off x="2780629" y="3625228"/>
                  <a:ext cx="2851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0" name="Ink 29">
                  <a:extLst>
                    <a:ext uri="{FF2B5EF4-FFF2-40B4-BE49-F238E27FC236}">
                      <a16:creationId xmlns:a16="http://schemas.microsoft.com/office/drawing/2014/main" id="{D11EE838-C3A1-0929-9754-13ECCA3FC86E}"/>
                    </a:ext>
                  </a:extLst>
                </p14:cNvPr>
                <p14:cNvContentPartPr/>
                <p14:nvPr/>
              </p14:nvContentPartPr>
              <p14:xfrm>
                <a:off x="2707909" y="3593188"/>
                <a:ext cx="434160" cy="83520"/>
              </p14:xfrm>
            </p:contentPart>
          </mc:Choice>
          <mc:Fallback xmlns="">
            <p:pic>
              <p:nvPicPr>
                <p:cNvPr id="30" name="Ink 29">
                  <a:extLst>
                    <a:ext uri="{FF2B5EF4-FFF2-40B4-BE49-F238E27FC236}">
                      <a16:creationId xmlns:a16="http://schemas.microsoft.com/office/drawing/2014/main" id="{D11EE838-C3A1-0929-9754-13ECCA3FC86E}"/>
                    </a:ext>
                  </a:extLst>
                </p:cNvPr>
                <p:cNvPicPr/>
                <p:nvPr/>
              </p:nvPicPr>
              <p:blipFill>
                <a:blip r:embed="rId51"/>
                <a:stretch>
                  <a:fillRect/>
                </a:stretch>
              </p:blipFill>
              <p:spPr>
                <a:xfrm>
                  <a:off x="2699269" y="3584188"/>
                  <a:ext cx="451800" cy="10116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1" name="Ink 30">
                  <a:extLst>
                    <a:ext uri="{FF2B5EF4-FFF2-40B4-BE49-F238E27FC236}">
                      <a16:creationId xmlns:a16="http://schemas.microsoft.com/office/drawing/2014/main" id="{6117492B-E7AF-08ED-0E14-293A38F5AA60}"/>
                    </a:ext>
                  </a:extLst>
                </p14:cNvPr>
                <p14:cNvContentPartPr/>
                <p14:nvPr/>
              </p14:nvContentPartPr>
              <p14:xfrm>
                <a:off x="2888629" y="3476548"/>
                <a:ext cx="303120" cy="301320"/>
              </p14:xfrm>
            </p:contentPart>
          </mc:Choice>
          <mc:Fallback xmlns="">
            <p:pic>
              <p:nvPicPr>
                <p:cNvPr id="31" name="Ink 30">
                  <a:extLst>
                    <a:ext uri="{FF2B5EF4-FFF2-40B4-BE49-F238E27FC236}">
                      <a16:creationId xmlns:a16="http://schemas.microsoft.com/office/drawing/2014/main" id="{6117492B-E7AF-08ED-0E14-293A38F5AA60}"/>
                    </a:ext>
                  </a:extLst>
                </p:cNvPr>
                <p:cNvPicPr/>
                <p:nvPr/>
              </p:nvPicPr>
              <p:blipFill>
                <a:blip r:embed="rId53"/>
                <a:stretch>
                  <a:fillRect/>
                </a:stretch>
              </p:blipFill>
              <p:spPr>
                <a:xfrm>
                  <a:off x="2879629" y="3467908"/>
                  <a:ext cx="320760" cy="318960"/>
                </a:xfrm>
                <a:prstGeom prst="rect">
                  <a:avLst/>
                </a:prstGeom>
              </p:spPr>
            </p:pic>
          </mc:Fallback>
        </mc:AlternateContent>
      </p:grpSp>
      <p:grpSp>
        <p:nvGrpSpPr>
          <p:cNvPr id="39" name="Group 38">
            <a:extLst>
              <a:ext uri="{FF2B5EF4-FFF2-40B4-BE49-F238E27FC236}">
                <a16:creationId xmlns:a16="http://schemas.microsoft.com/office/drawing/2014/main" id="{C2630E21-F89D-D2CC-738E-DA1F26D77B0A}"/>
              </a:ext>
            </a:extLst>
          </p:cNvPr>
          <p:cNvGrpSpPr/>
          <p:nvPr/>
        </p:nvGrpSpPr>
        <p:grpSpPr>
          <a:xfrm>
            <a:off x="4290109" y="3238228"/>
            <a:ext cx="1074240" cy="635400"/>
            <a:chOff x="4290109" y="3238228"/>
            <a:chExt cx="1074240" cy="635400"/>
          </a:xfrm>
        </p:grpSpPr>
        <mc:AlternateContent xmlns:mc="http://schemas.openxmlformats.org/markup-compatibility/2006" xmlns:p14="http://schemas.microsoft.com/office/powerpoint/2010/main">
          <mc:Choice Requires="p14">
            <p:contentPart p14:bwMode="auto" r:id="rId54">
              <p14:nvContentPartPr>
                <p14:cNvPr id="33" name="Ink 32">
                  <a:extLst>
                    <a:ext uri="{FF2B5EF4-FFF2-40B4-BE49-F238E27FC236}">
                      <a16:creationId xmlns:a16="http://schemas.microsoft.com/office/drawing/2014/main" id="{38F7D883-C332-CFD2-792B-F6D2D4BBAC71}"/>
                    </a:ext>
                  </a:extLst>
                </p14:cNvPr>
                <p14:cNvContentPartPr/>
                <p14:nvPr/>
              </p14:nvContentPartPr>
              <p14:xfrm>
                <a:off x="4290109" y="3238228"/>
                <a:ext cx="305280" cy="248400"/>
              </p14:xfrm>
            </p:contentPart>
          </mc:Choice>
          <mc:Fallback xmlns="">
            <p:pic>
              <p:nvPicPr>
                <p:cNvPr id="33" name="Ink 32">
                  <a:extLst>
                    <a:ext uri="{FF2B5EF4-FFF2-40B4-BE49-F238E27FC236}">
                      <a16:creationId xmlns:a16="http://schemas.microsoft.com/office/drawing/2014/main" id="{38F7D883-C332-CFD2-792B-F6D2D4BBAC71}"/>
                    </a:ext>
                  </a:extLst>
                </p:cNvPr>
                <p:cNvPicPr/>
                <p:nvPr/>
              </p:nvPicPr>
              <p:blipFill>
                <a:blip r:embed="rId55"/>
                <a:stretch>
                  <a:fillRect/>
                </a:stretch>
              </p:blipFill>
              <p:spPr>
                <a:xfrm>
                  <a:off x="4281469" y="3229228"/>
                  <a:ext cx="322920" cy="2660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4" name="Ink 33">
                  <a:extLst>
                    <a:ext uri="{FF2B5EF4-FFF2-40B4-BE49-F238E27FC236}">
                      <a16:creationId xmlns:a16="http://schemas.microsoft.com/office/drawing/2014/main" id="{66326D97-54FF-7098-A3FD-C305F6D1F4A0}"/>
                    </a:ext>
                  </a:extLst>
                </p14:cNvPr>
                <p14:cNvContentPartPr/>
                <p14:nvPr/>
              </p14:nvContentPartPr>
              <p14:xfrm>
                <a:off x="4440589" y="3278908"/>
                <a:ext cx="422640" cy="324000"/>
              </p14:xfrm>
            </p:contentPart>
          </mc:Choice>
          <mc:Fallback xmlns="">
            <p:pic>
              <p:nvPicPr>
                <p:cNvPr id="34" name="Ink 33">
                  <a:extLst>
                    <a:ext uri="{FF2B5EF4-FFF2-40B4-BE49-F238E27FC236}">
                      <a16:creationId xmlns:a16="http://schemas.microsoft.com/office/drawing/2014/main" id="{66326D97-54FF-7098-A3FD-C305F6D1F4A0}"/>
                    </a:ext>
                  </a:extLst>
                </p:cNvPr>
                <p:cNvPicPr/>
                <p:nvPr/>
              </p:nvPicPr>
              <p:blipFill>
                <a:blip r:embed="rId57"/>
                <a:stretch>
                  <a:fillRect/>
                </a:stretch>
              </p:blipFill>
              <p:spPr>
                <a:xfrm>
                  <a:off x="4431949" y="3270268"/>
                  <a:ext cx="440280" cy="34164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35" name="Ink 34">
                  <a:extLst>
                    <a:ext uri="{FF2B5EF4-FFF2-40B4-BE49-F238E27FC236}">
                      <a16:creationId xmlns:a16="http://schemas.microsoft.com/office/drawing/2014/main" id="{EA4B19A1-641B-8BD3-5464-95CF8C92F0B4}"/>
                    </a:ext>
                  </a:extLst>
                </p14:cNvPr>
                <p14:cNvContentPartPr/>
                <p14:nvPr/>
              </p14:nvContentPartPr>
              <p14:xfrm>
                <a:off x="4373629" y="3290428"/>
                <a:ext cx="809640" cy="513000"/>
              </p14:xfrm>
            </p:contentPart>
          </mc:Choice>
          <mc:Fallback xmlns="">
            <p:pic>
              <p:nvPicPr>
                <p:cNvPr id="35" name="Ink 34">
                  <a:extLst>
                    <a:ext uri="{FF2B5EF4-FFF2-40B4-BE49-F238E27FC236}">
                      <a16:creationId xmlns:a16="http://schemas.microsoft.com/office/drawing/2014/main" id="{EA4B19A1-641B-8BD3-5464-95CF8C92F0B4}"/>
                    </a:ext>
                  </a:extLst>
                </p:cNvPr>
                <p:cNvPicPr/>
                <p:nvPr/>
              </p:nvPicPr>
              <p:blipFill>
                <a:blip r:embed="rId59"/>
                <a:stretch>
                  <a:fillRect/>
                </a:stretch>
              </p:blipFill>
              <p:spPr>
                <a:xfrm>
                  <a:off x="4364989" y="3281788"/>
                  <a:ext cx="827280" cy="5306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36" name="Ink 35">
                  <a:extLst>
                    <a:ext uri="{FF2B5EF4-FFF2-40B4-BE49-F238E27FC236}">
                      <a16:creationId xmlns:a16="http://schemas.microsoft.com/office/drawing/2014/main" id="{2D2C5B98-BB6B-638D-BBA6-4AF49B44DD67}"/>
                    </a:ext>
                  </a:extLst>
                </p14:cNvPr>
                <p14:cNvContentPartPr/>
                <p14:nvPr/>
              </p14:nvContentPartPr>
              <p14:xfrm>
                <a:off x="4651909" y="3488788"/>
                <a:ext cx="520200" cy="383760"/>
              </p14:xfrm>
            </p:contentPart>
          </mc:Choice>
          <mc:Fallback xmlns="">
            <p:pic>
              <p:nvPicPr>
                <p:cNvPr id="36" name="Ink 35">
                  <a:extLst>
                    <a:ext uri="{FF2B5EF4-FFF2-40B4-BE49-F238E27FC236}">
                      <a16:creationId xmlns:a16="http://schemas.microsoft.com/office/drawing/2014/main" id="{2D2C5B98-BB6B-638D-BBA6-4AF49B44DD67}"/>
                    </a:ext>
                  </a:extLst>
                </p:cNvPr>
                <p:cNvPicPr/>
                <p:nvPr/>
              </p:nvPicPr>
              <p:blipFill>
                <a:blip r:embed="rId61"/>
                <a:stretch>
                  <a:fillRect/>
                </a:stretch>
              </p:blipFill>
              <p:spPr>
                <a:xfrm>
                  <a:off x="4642909" y="3479788"/>
                  <a:ext cx="537840" cy="4014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37" name="Ink 36">
                  <a:extLst>
                    <a:ext uri="{FF2B5EF4-FFF2-40B4-BE49-F238E27FC236}">
                      <a16:creationId xmlns:a16="http://schemas.microsoft.com/office/drawing/2014/main" id="{C7A8DC82-B162-FB9F-E839-7F10F6F67713}"/>
                    </a:ext>
                  </a:extLst>
                </p14:cNvPr>
                <p14:cNvContentPartPr/>
                <p14:nvPr/>
              </p14:nvContentPartPr>
              <p14:xfrm>
                <a:off x="4950709" y="3663388"/>
                <a:ext cx="262080" cy="198000"/>
              </p14:xfrm>
            </p:contentPart>
          </mc:Choice>
          <mc:Fallback xmlns="">
            <p:pic>
              <p:nvPicPr>
                <p:cNvPr id="37" name="Ink 36">
                  <a:extLst>
                    <a:ext uri="{FF2B5EF4-FFF2-40B4-BE49-F238E27FC236}">
                      <a16:creationId xmlns:a16="http://schemas.microsoft.com/office/drawing/2014/main" id="{C7A8DC82-B162-FB9F-E839-7F10F6F67713}"/>
                    </a:ext>
                  </a:extLst>
                </p:cNvPr>
                <p:cNvPicPr/>
                <p:nvPr/>
              </p:nvPicPr>
              <p:blipFill>
                <a:blip r:embed="rId63"/>
                <a:stretch>
                  <a:fillRect/>
                </a:stretch>
              </p:blipFill>
              <p:spPr>
                <a:xfrm>
                  <a:off x="4942069" y="3654748"/>
                  <a:ext cx="279720" cy="21564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38" name="Ink 37">
                  <a:extLst>
                    <a:ext uri="{FF2B5EF4-FFF2-40B4-BE49-F238E27FC236}">
                      <a16:creationId xmlns:a16="http://schemas.microsoft.com/office/drawing/2014/main" id="{FD60F517-A2F9-FB07-8742-793412619F7E}"/>
                    </a:ext>
                  </a:extLst>
                </p14:cNvPr>
                <p14:cNvContentPartPr/>
                <p14:nvPr/>
              </p14:nvContentPartPr>
              <p14:xfrm>
                <a:off x="5191189" y="3744748"/>
                <a:ext cx="173160" cy="128880"/>
              </p14:xfrm>
            </p:contentPart>
          </mc:Choice>
          <mc:Fallback xmlns="">
            <p:pic>
              <p:nvPicPr>
                <p:cNvPr id="38" name="Ink 37">
                  <a:extLst>
                    <a:ext uri="{FF2B5EF4-FFF2-40B4-BE49-F238E27FC236}">
                      <a16:creationId xmlns:a16="http://schemas.microsoft.com/office/drawing/2014/main" id="{FD60F517-A2F9-FB07-8742-793412619F7E}"/>
                    </a:ext>
                  </a:extLst>
                </p:cNvPr>
                <p:cNvPicPr/>
                <p:nvPr/>
              </p:nvPicPr>
              <p:blipFill>
                <a:blip r:embed="rId65"/>
                <a:stretch>
                  <a:fillRect/>
                </a:stretch>
              </p:blipFill>
              <p:spPr>
                <a:xfrm>
                  <a:off x="5182549" y="3736108"/>
                  <a:ext cx="190800" cy="1465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66">
            <p14:nvContentPartPr>
              <p14:cNvPr id="50" name="Ink 49">
                <a:extLst>
                  <a:ext uri="{FF2B5EF4-FFF2-40B4-BE49-F238E27FC236}">
                    <a16:creationId xmlns:a16="http://schemas.microsoft.com/office/drawing/2014/main" id="{04970CA3-B7FC-2847-2B96-4DD125B2A8B5}"/>
                  </a:ext>
                </a:extLst>
              </p14:cNvPr>
              <p14:cNvContentPartPr/>
              <p14:nvPr/>
            </p14:nvContentPartPr>
            <p14:xfrm>
              <a:off x="3633829" y="5801068"/>
              <a:ext cx="6480" cy="168120"/>
            </p14:xfrm>
          </p:contentPart>
        </mc:Choice>
        <mc:Fallback xmlns="">
          <p:pic>
            <p:nvPicPr>
              <p:cNvPr id="50" name="Ink 49">
                <a:extLst>
                  <a:ext uri="{FF2B5EF4-FFF2-40B4-BE49-F238E27FC236}">
                    <a16:creationId xmlns:a16="http://schemas.microsoft.com/office/drawing/2014/main" id="{04970CA3-B7FC-2847-2B96-4DD125B2A8B5}"/>
                  </a:ext>
                </a:extLst>
              </p:cNvPr>
              <p:cNvPicPr/>
              <p:nvPr/>
            </p:nvPicPr>
            <p:blipFill>
              <a:blip r:embed="rId67"/>
              <a:stretch>
                <a:fillRect/>
              </a:stretch>
            </p:blipFill>
            <p:spPr>
              <a:xfrm>
                <a:off x="3624829" y="5792068"/>
                <a:ext cx="24120" cy="18576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51" name="Ink 50">
                <a:extLst>
                  <a:ext uri="{FF2B5EF4-FFF2-40B4-BE49-F238E27FC236}">
                    <a16:creationId xmlns:a16="http://schemas.microsoft.com/office/drawing/2014/main" id="{AE81E144-4FE2-FFC8-2382-776E666E9595}"/>
                  </a:ext>
                </a:extLst>
              </p14:cNvPr>
              <p14:cNvContentPartPr/>
              <p14:nvPr/>
            </p14:nvContentPartPr>
            <p14:xfrm>
              <a:off x="3628069" y="5482108"/>
              <a:ext cx="1498320" cy="434520"/>
            </p14:xfrm>
          </p:contentPart>
        </mc:Choice>
        <mc:Fallback xmlns="">
          <p:pic>
            <p:nvPicPr>
              <p:cNvPr id="51" name="Ink 50">
                <a:extLst>
                  <a:ext uri="{FF2B5EF4-FFF2-40B4-BE49-F238E27FC236}">
                    <a16:creationId xmlns:a16="http://schemas.microsoft.com/office/drawing/2014/main" id="{AE81E144-4FE2-FFC8-2382-776E666E9595}"/>
                  </a:ext>
                </a:extLst>
              </p:cNvPr>
              <p:cNvPicPr/>
              <p:nvPr/>
            </p:nvPicPr>
            <p:blipFill>
              <a:blip r:embed="rId69"/>
              <a:stretch>
                <a:fillRect/>
              </a:stretch>
            </p:blipFill>
            <p:spPr>
              <a:xfrm>
                <a:off x="3619429" y="5473108"/>
                <a:ext cx="1515960" cy="452160"/>
              </a:xfrm>
              <a:prstGeom prst="rect">
                <a:avLst/>
              </a:prstGeom>
            </p:spPr>
          </p:pic>
        </mc:Fallback>
      </mc:AlternateContent>
      <p:grpSp>
        <p:nvGrpSpPr>
          <p:cNvPr id="58" name="Group 57">
            <a:extLst>
              <a:ext uri="{FF2B5EF4-FFF2-40B4-BE49-F238E27FC236}">
                <a16:creationId xmlns:a16="http://schemas.microsoft.com/office/drawing/2014/main" id="{59EFB177-AC16-1BFC-FDDB-0C581C1D0D29}"/>
              </a:ext>
            </a:extLst>
          </p:cNvPr>
          <p:cNvGrpSpPr/>
          <p:nvPr/>
        </p:nvGrpSpPr>
        <p:grpSpPr>
          <a:xfrm>
            <a:off x="2894749" y="5661028"/>
            <a:ext cx="6459840" cy="1003320"/>
            <a:chOff x="2894749" y="5661028"/>
            <a:chExt cx="6459840" cy="1003320"/>
          </a:xfrm>
        </p:grpSpPr>
        <mc:AlternateContent xmlns:mc="http://schemas.openxmlformats.org/markup-compatibility/2006" xmlns:p14="http://schemas.microsoft.com/office/powerpoint/2010/main">
          <mc:Choice Requires="p14">
            <p:contentPart p14:bwMode="auto" r:id="rId70">
              <p14:nvContentPartPr>
                <p14:cNvPr id="40" name="Ink 39">
                  <a:extLst>
                    <a:ext uri="{FF2B5EF4-FFF2-40B4-BE49-F238E27FC236}">
                      <a16:creationId xmlns:a16="http://schemas.microsoft.com/office/drawing/2014/main" id="{88162280-331C-B442-7386-1FF65579C69F}"/>
                    </a:ext>
                  </a:extLst>
                </p14:cNvPr>
                <p14:cNvContentPartPr/>
                <p14:nvPr/>
              </p14:nvContentPartPr>
              <p14:xfrm>
                <a:off x="3599269" y="6045148"/>
                <a:ext cx="51120" cy="222840"/>
              </p14:xfrm>
            </p:contentPart>
          </mc:Choice>
          <mc:Fallback xmlns="">
            <p:pic>
              <p:nvPicPr>
                <p:cNvPr id="40" name="Ink 39">
                  <a:extLst>
                    <a:ext uri="{FF2B5EF4-FFF2-40B4-BE49-F238E27FC236}">
                      <a16:creationId xmlns:a16="http://schemas.microsoft.com/office/drawing/2014/main" id="{88162280-331C-B442-7386-1FF65579C69F}"/>
                    </a:ext>
                  </a:extLst>
                </p:cNvPr>
                <p:cNvPicPr/>
                <p:nvPr/>
              </p:nvPicPr>
              <p:blipFill>
                <a:blip r:embed="rId71"/>
                <a:stretch>
                  <a:fillRect/>
                </a:stretch>
              </p:blipFill>
              <p:spPr>
                <a:xfrm>
                  <a:off x="3590269" y="6036508"/>
                  <a:ext cx="68760" cy="240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41" name="Ink 40">
                  <a:extLst>
                    <a:ext uri="{FF2B5EF4-FFF2-40B4-BE49-F238E27FC236}">
                      <a16:creationId xmlns:a16="http://schemas.microsoft.com/office/drawing/2014/main" id="{B80F9F9E-4FF2-2B1B-A931-AEF4F0B5548E}"/>
                    </a:ext>
                  </a:extLst>
                </p14:cNvPr>
                <p14:cNvContentPartPr/>
                <p14:nvPr/>
              </p14:nvContentPartPr>
              <p14:xfrm>
                <a:off x="3618349" y="5788468"/>
                <a:ext cx="5736240" cy="846360"/>
              </p14:xfrm>
            </p:contentPart>
          </mc:Choice>
          <mc:Fallback xmlns="">
            <p:pic>
              <p:nvPicPr>
                <p:cNvPr id="41" name="Ink 40">
                  <a:extLst>
                    <a:ext uri="{FF2B5EF4-FFF2-40B4-BE49-F238E27FC236}">
                      <a16:creationId xmlns:a16="http://schemas.microsoft.com/office/drawing/2014/main" id="{B80F9F9E-4FF2-2B1B-A931-AEF4F0B5548E}"/>
                    </a:ext>
                  </a:extLst>
                </p:cNvPr>
                <p:cNvPicPr/>
                <p:nvPr/>
              </p:nvPicPr>
              <p:blipFill>
                <a:blip r:embed="rId73"/>
                <a:stretch>
                  <a:fillRect/>
                </a:stretch>
              </p:blipFill>
              <p:spPr>
                <a:xfrm>
                  <a:off x="3609349" y="5779468"/>
                  <a:ext cx="5753880" cy="86400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42" name="Ink 41">
                  <a:extLst>
                    <a:ext uri="{FF2B5EF4-FFF2-40B4-BE49-F238E27FC236}">
                      <a16:creationId xmlns:a16="http://schemas.microsoft.com/office/drawing/2014/main" id="{8C3FD340-B565-5961-1F5E-0290834F41E7}"/>
                    </a:ext>
                  </a:extLst>
                </p14:cNvPr>
                <p14:cNvContentPartPr/>
                <p14:nvPr/>
              </p14:nvContentPartPr>
              <p14:xfrm>
                <a:off x="4542469" y="6074668"/>
                <a:ext cx="87120" cy="589680"/>
              </p14:xfrm>
            </p:contentPart>
          </mc:Choice>
          <mc:Fallback xmlns="">
            <p:pic>
              <p:nvPicPr>
                <p:cNvPr id="42" name="Ink 41">
                  <a:extLst>
                    <a:ext uri="{FF2B5EF4-FFF2-40B4-BE49-F238E27FC236}">
                      <a16:creationId xmlns:a16="http://schemas.microsoft.com/office/drawing/2014/main" id="{8C3FD340-B565-5961-1F5E-0290834F41E7}"/>
                    </a:ext>
                  </a:extLst>
                </p:cNvPr>
                <p:cNvPicPr/>
                <p:nvPr/>
              </p:nvPicPr>
              <p:blipFill>
                <a:blip r:embed="rId75"/>
                <a:stretch>
                  <a:fillRect/>
                </a:stretch>
              </p:blipFill>
              <p:spPr>
                <a:xfrm>
                  <a:off x="4533829" y="6066028"/>
                  <a:ext cx="104760" cy="60732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3" name="Ink 42">
                  <a:extLst>
                    <a:ext uri="{FF2B5EF4-FFF2-40B4-BE49-F238E27FC236}">
                      <a16:creationId xmlns:a16="http://schemas.microsoft.com/office/drawing/2014/main" id="{2F089C6C-150F-2AA0-5255-30CEA1D0F178}"/>
                    </a:ext>
                  </a:extLst>
                </p14:cNvPr>
                <p14:cNvContentPartPr/>
                <p14:nvPr/>
              </p14:nvContentPartPr>
              <p14:xfrm>
                <a:off x="5123869" y="5999068"/>
                <a:ext cx="31320" cy="617760"/>
              </p14:xfrm>
            </p:contentPart>
          </mc:Choice>
          <mc:Fallback xmlns="">
            <p:pic>
              <p:nvPicPr>
                <p:cNvPr id="43" name="Ink 42">
                  <a:extLst>
                    <a:ext uri="{FF2B5EF4-FFF2-40B4-BE49-F238E27FC236}">
                      <a16:creationId xmlns:a16="http://schemas.microsoft.com/office/drawing/2014/main" id="{2F089C6C-150F-2AA0-5255-30CEA1D0F178}"/>
                    </a:ext>
                  </a:extLst>
                </p:cNvPr>
                <p:cNvPicPr/>
                <p:nvPr/>
              </p:nvPicPr>
              <p:blipFill>
                <a:blip r:embed="rId77"/>
                <a:stretch>
                  <a:fillRect/>
                </a:stretch>
              </p:blipFill>
              <p:spPr>
                <a:xfrm>
                  <a:off x="5114869" y="5990068"/>
                  <a:ext cx="48960" cy="63540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4" name="Ink 43">
                  <a:extLst>
                    <a:ext uri="{FF2B5EF4-FFF2-40B4-BE49-F238E27FC236}">
                      <a16:creationId xmlns:a16="http://schemas.microsoft.com/office/drawing/2014/main" id="{2769032D-2B9D-A103-F3B9-706BE842629F}"/>
                    </a:ext>
                  </a:extLst>
                </p14:cNvPr>
                <p14:cNvContentPartPr/>
                <p14:nvPr/>
              </p14:nvContentPartPr>
              <p14:xfrm>
                <a:off x="4548589" y="6041548"/>
                <a:ext cx="536040" cy="534960"/>
              </p14:xfrm>
            </p:contentPart>
          </mc:Choice>
          <mc:Fallback xmlns="">
            <p:pic>
              <p:nvPicPr>
                <p:cNvPr id="44" name="Ink 43">
                  <a:extLst>
                    <a:ext uri="{FF2B5EF4-FFF2-40B4-BE49-F238E27FC236}">
                      <a16:creationId xmlns:a16="http://schemas.microsoft.com/office/drawing/2014/main" id="{2769032D-2B9D-A103-F3B9-706BE842629F}"/>
                    </a:ext>
                  </a:extLst>
                </p:cNvPr>
                <p:cNvPicPr/>
                <p:nvPr/>
              </p:nvPicPr>
              <p:blipFill>
                <a:blip r:embed="rId79"/>
                <a:stretch>
                  <a:fillRect/>
                </a:stretch>
              </p:blipFill>
              <p:spPr>
                <a:xfrm>
                  <a:off x="4539589" y="6032908"/>
                  <a:ext cx="553680" cy="5526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6" name="Ink 45">
                  <a:extLst>
                    <a:ext uri="{FF2B5EF4-FFF2-40B4-BE49-F238E27FC236}">
                      <a16:creationId xmlns:a16="http://schemas.microsoft.com/office/drawing/2014/main" id="{A1BF6134-1760-38C8-A714-3AFD11911797}"/>
                    </a:ext>
                  </a:extLst>
                </p14:cNvPr>
                <p14:cNvContentPartPr/>
                <p14:nvPr/>
              </p14:nvContentPartPr>
              <p14:xfrm>
                <a:off x="4268869" y="6190948"/>
                <a:ext cx="72720" cy="29520"/>
              </p14:xfrm>
            </p:contentPart>
          </mc:Choice>
          <mc:Fallback xmlns="">
            <p:pic>
              <p:nvPicPr>
                <p:cNvPr id="46" name="Ink 45">
                  <a:extLst>
                    <a:ext uri="{FF2B5EF4-FFF2-40B4-BE49-F238E27FC236}">
                      <a16:creationId xmlns:a16="http://schemas.microsoft.com/office/drawing/2014/main" id="{A1BF6134-1760-38C8-A714-3AFD11911797}"/>
                    </a:ext>
                  </a:extLst>
                </p:cNvPr>
                <p:cNvPicPr/>
                <p:nvPr/>
              </p:nvPicPr>
              <p:blipFill>
                <a:blip r:embed="rId81"/>
                <a:stretch>
                  <a:fillRect/>
                </a:stretch>
              </p:blipFill>
              <p:spPr>
                <a:xfrm>
                  <a:off x="4259869" y="6181948"/>
                  <a:ext cx="90360" cy="471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7" name="Ink 46">
                  <a:extLst>
                    <a:ext uri="{FF2B5EF4-FFF2-40B4-BE49-F238E27FC236}">
                      <a16:creationId xmlns:a16="http://schemas.microsoft.com/office/drawing/2014/main" id="{F60BFCFA-D31D-CBEB-9EFB-3CD8EA50E26E}"/>
                    </a:ext>
                  </a:extLst>
                </p14:cNvPr>
                <p14:cNvContentPartPr/>
                <p14:nvPr/>
              </p14:nvContentPartPr>
              <p14:xfrm>
                <a:off x="3651469" y="6140188"/>
                <a:ext cx="644760" cy="353880"/>
              </p14:xfrm>
            </p:contentPart>
          </mc:Choice>
          <mc:Fallback xmlns="">
            <p:pic>
              <p:nvPicPr>
                <p:cNvPr id="47" name="Ink 46">
                  <a:extLst>
                    <a:ext uri="{FF2B5EF4-FFF2-40B4-BE49-F238E27FC236}">
                      <a16:creationId xmlns:a16="http://schemas.microsoft.com/office/drawing/2014/main" id="{F60BFCFA-D31D-CBEB-9EFB-3CD8EA50E26E}"/>
                    </a:ext>
                  </a:extLst>
                </p:cNvPr>
                <p:cNvPicPr/>
                <p:nvPr/>
              </p:nvPicPr>
              <p:blipFill>
                <a:blip r:embed="rId83"/>
                <a:stretch>
                  <a:fillRect/>
                </a:stretch>
              </p:blipFill>
              <p:spPr>
                <a:xfrm>
                  <a:off x="3642829" y="6131548"/>
                  <a:ext cx="662400" cy="3715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8" name="Ink 47">
                  <a:extLst>
                    <a:ext uri="{FF2B5EF4-FFF2-40B4-BE49-F238E27FC236}">
                      <a16:creationId xmlns:a16="http://schemas.microsoft.com/office/drawing/2014/main" id="{28262AEB-6176-F486-C011-2C13EB1E4935}"/>
                    </a:ext>
                  </a:extLst>
                </p14:cNvPr>
                <p14:cNvContentPartPr/>
                <p14:nvPr/>
              </p14:nvContentPartPr>
              <p14:xfrm>
                <a:off x="4076989" y="6340708"/>
                <a:ext cx="382680" cy="229320"/>
              </p14:xfrm>
            </p:contentPart>
          </mc:Choice>
          <mc:Fallback xmlns="">
            <p:pic>
              <p:nvPicPr>
                <p:cNvPr id="48" name="Ink 47">
                  <a:extLst>
                    <a:ext uri="{FF2B5EF4-FFF2-40B4-BE49-F238E27FC236}">
                      <a16:creationId xmlns:a16="http://schemas.microsoft.com/office/drawing/2014/main" id="{28262AEB-6176-F486-C011-2C13EB1E4935}"/>
                    </a:ext>
                  </a:extLst>
                </p:cNvPr>
                <p:cNvPicPr/>
                <p:nvPr/>
              </p:nvPicPr>
              <p:blipFill>
                <a:blip r:embed="rId85"/>
                <a:stretch>
                  <a:fillRect/>
                </a:stretch>
              </p:blipFill>
              <p:spPr>
                <a:xfrm>
                  <a:off x="4067989" y="6332068"/>
                  <a:ext cx="400320" cy="24696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54" name="Ink 53">
                  <a:extLst>
                    <a:ext uri="{FF2B5EF4-FFF2-40B4-BE49-F238E27FC236}">
                      <a16:creationId xmlns:a16="http://schemas.microsoft.com/office/drawing/2014/main" id="{B9B12EA9-41FF-4F0C-9481-B2727FEAA137}"/>
                    </a:ext>
                  </a:extLst>
                </p14:cNvPr>
                <p14:cNvContentPartPr/>
                <p14:nvPr/>
              </p14:nvContentPartPr>
              <p14:xfrm>
                <a:off x="2894749" y="5765788"/>
                <a:ext cx="438840" cy="360"/>
              </p14:xfrm>
            </p:contentPart>
          </mc:Choice>
          <mc:Fallback xmlns="">
            <p:pic>
              <p:nvPicPr>
                <p:cNvPr id="54" name="Ink 53">
                  <a:extLst>
                    <a:ext uri="{FF2B5EF4-FFF2-40B4-BE49-F238E27FC236}">
                      <a16:creationId xmlns:a16="http://schemas.microsoft.com/office/drawing/2014/main" id="{B9B12EA9-41FF-4F0C-9481-B2727FEAA137}"/>
                    </a:ext>
                  </a:extLst>
                </p:cNvPr>
                <p:cNvPicPr/>
                <p:nvPr/>
              </p:nvPicPr>
              <p:blipFill>
                <a:blip r:embed="rId87"/>
                <a:stretch>
                  <a:fillRect/>
                </a:stretch>
              </p:blipFill>
              <p:spPr>
                <a:xfrm>
                  <a:off x="2885749" y="5756788"/>
                  <a:ext cx="4564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55" name="Ink 54">
                  <a:extLst>
                    <a:ext uri="{FF2B5EF4-FFF2-40B4-BE49-F238E27FC236}">
                      <a16:creationId xmlns:a16="http://schemas.microsoft.com/office/drawing/2014/main" id="{5A473ACC-CC23-1C78-C4EE-CCC9B68A1005}"/>
                    </a:ext>
                  </a:extLst>
                </p14:cNvPr>
                <p14:cNvContentPartPr/>
                <p14:nvPr/>
              </p14:nvContentPartPr>
              <p14:xfrm>
                <a:off x="3261229" y="5661028"/>
                <a:ext cx="257400" cy="227880"/>
              </p14:xfrm>
            </p:contentPart>
          </mc:Choice>
          <mc:Fallback xmlns="">
            <p:pic>
              <p:nvPicPr>
                <p:cNvPr id="55" name="Ink 54">
                  <a:extLst>
                    <a:ext uri="{FF2B5EF4-FFF2-40B4-BE49-F238E27FC236}">
                      <a16:creationId xmlns:a16="http://schemas.microsoft.com/office/drawing/2014/main" id="{5A473ACC-CC23-1C78-C4EE-CCC9B68A1005}"/>
                    </a:ext>
                  </a:extLst>
                </p:cNvPr>
                <p:cNvPicPr/>
                <p:nvPr/>
              </p:nvPicPr>
              <p:blipFill>
                <a:blip r:embed="rId89"/>
                <a:stretch>
                  <a:fillRect/>
                </a:stretch>
              </p:blipFill>
              <p:spPr>
                <a:xfrm>
                  <a:off x="3252589" y="5652028"/>
                  <a:ext cx="275040" cy="2455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7" name="Ink 56">
                  <a:extLst>
                    <a:ext uri="{FF2B5EF4-FFF2-40B4-BE49-F238E27FC236}">
                      <a16:creationId xmlns:a16="http://schemas.microsoft.com/office/drawing/2014/main" id="{51625DBD-E065-17F0-C5B9-4CDA8BD9F31F}"/>
                    </a:ext>
                  </a:extLst>
                </p14:cNvPr>
                <p14:cNvContentPartPr/>
                <p14:nvPr/>
              </p14:nvContentPartPr>
              <p14:xfrm>
                <a:off x="5072389" y="5940028"/>
                <a:ext cx="1013400" cy="18360"/>
              </p14:xfrm>
            </p:contentPart>
          </mc:Choice>
          <mc:Fallback xmlns="">
            <p:pic>
              <p:nvPicPr>
                <p:cNvPr id="57" name="Ink 56">
                  <a:extLst>
                    <a:ext uri="{FF2B5EF4-FFF2-40B4-BE49-F238E27FC236}">
                      <a16:creationId xmlns:a16="http://schemas.microsoft.com/office/drawing/2014/main" id="{51625DBD-E065-17F0-C5B9-4CDA8BD9F31F}"/>
                    </a:ext>
                  </a:extLst>
                </p:cNvPr>
                <p:cNvPicPr/>
                <p:nvPr/>
              </p:nvPicPr>
              <p:blipFill>
                <a:blip r:embed="rId91"/>
                <a:stretch>
                  <a:fillRect/>
                </a:stretch>
              </p:blipFill>
              <p:spPr>
                <a:xfrm>
                  <a:off x="5063749" y="5931028"/>
                  <a:ext cx="1031040" cy="36000"/>
                </a:xfrm>
                <a:prstGeom prst="rect">
                  <a:avLst/>
                </a:prstGeom>
              </p:spPr>
            </p:pic>
          </mc:Fallback>
        </mc:AlternateContent>
      </p:grpSp>
    </p:spTree>
    <p:extLst>
      <p:ext uri="{BB962C8B-B14F-4D97-AF65-F5344CB8AC3E}">
        <p14:creationId xmlns:p14="http://schemas.microsoft.com/office/powerpoint/2010/main" val="26884638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4D89C02-A792-60C4-CEDB-DA7862DC6365}"/>
              </a:ext>
            </a:extLst>
          </p:cNvPr>
          <p:cNvGrpSpPr/>
          <p:nvPr/>
        </p:nvGrpSpPr>
        <p:grpSpPr>
          <a:xfrm>
            <a:off x="3039545" y="908576"/>
            <a:ext cx="7827835" cy="4455885"/>
            <a:chOff x="7564953" y="104739"/>
            <a:chExt cx="4124160" cy="23476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D934EFE-38EC-AC38-41E6-DABFFE6919C6}"/>
                    </a:ext>
                  </a:extLst>
                </p14:cNvPr>
                <p14:cNvContentPartPr/>
                <p14:nvPr/>
              </p14:nvContentPartPr>
              <p14:xfrm>
                <a:off x="8101353" y="635019"/>
                <a:ext cx="3151080" cy="35280"/>
              </p14:xfrm>
            </p:contentPart>
          </mc:Choice>
          <mc:Fallback xmlns="">
            <p:pic>
              <p:nvPicPr>
                <p:cNvPr id="5" name="Ink 4">
                  <a:extLst>
                    <a:ext uri="{FF2B5EF4-FFF2-40B4-BE49-F238E27FC236}">
                      <a16:creationId xmlns:a16="http://schemas.microsoft.com/office/drawing/2014/main" id="{CD934EFE-38EC-AC38-41E6-DABFFE6919C6}"/>
                    </a:ext>
                  </a:extLst>
                </p:cNvPr>
                <p:cNvPicPr/>
                <p:nvPr/>
              </p:nvPicPr>
              <p:blipFill>
                <a:blip r:embed="rId3"/>
                <a:stretch>
                  <a:fillRect/>
                </a:stretch>
              </p:blipFill>
              <p:spPr>
                <a:xfrm>
                  <a:off x="8096801" y="630251"/>
                  <a:ext cx="3160374" cy="4462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ABAADCF-B065-D1D5-1753-CEC7B78865E0}"/>
                    </a:ext>
                  </a:extLst>
                </p14:cNvPr>
                <p14:cNvContentPartPr/>
                <p14:nvPr/>
              </p14:nvContentPartPr>
              <p14:xfrm>
                <a:off x="8176953" y="838059"/>
                <a:ext cx="3160440" cy="123480"/>
              </p14:xfrm>
            </p:contentPart>
          </mc:Choice>
          <mc:Fallback xmlns="">
            <p:pic>
              <p:nvPicPr>
                <p:cNvPr id="6" name="Ink 5">
                  <a:extLst>
                    <a:ext uri="{FF2B5EF4-FFF2-40B4-BE49-F238E27FC236}">
                      <a16:creationId xmlns:a16="http://schemas.microsoft.com/office/drawing/2014/main" id="{AABAADCF-B065-D1D5-1753-CEC7B78865E0}"/>
                    </a:ext>
                  </a:extLst>
                </p:cNvPr>
                <p:cNvPicPr/>
                <p:nvPr/>
              </p:nvPicPr>
              <p:blipFill>
                <a:blip r:embed="rId5"/>
                <a:stretch>
                  <a:fillRect/>
                </a:stretch>
              </p:blipFill>
              <p:spPr>
                <a:xfrm>
                  <a:off x="8172401" y="833302"/>
                  <a:ext cx="3169734" cy="13280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C069211-C36C-A1E0-FE4A-AFE0C16F1DFC}"/>
                    </a:ext>
                  </a:extLst>
                </p14:cNvPr>
                <p14:cNvContentPartPr/>
                <p14:nvPr/>
              </p14:nvContentPartPr>
              <p14:xfrm>
                <a:off x="8200353" y="1216779"/>
                <a:ext cx="3311280" cy="42120"/>
              </p14:xfrm>
            </p:contentPart>
          </mc:Choice>
          <mc:Fallback xmlns="">
            <p:pic>
              <p:nvPicPr>
                <p:cNvPr id="7" name="Ink 6">
                  <a:extLst>
                    <a:ext uri="{FF2B5EF4-FFF2-40B4-BE49-F238E27FC236}">
                      <a16:creationId xmlns:a16="http://schemas.microsoft.com/office/drawing/2014/main" id="{6C069211-C36C-A1E0-FE4A-AFE0C16F1DFC}"/>
                    </a:ext>
                  </a:extLst>
                </p:cNvPr>
                <p:cNvPicPr/>
                <p:nvPr/>
              </p:nvPicPr>
              <p:blipFill>
                <a:blip r:embed="rId7"/>
                <a:stretch>
                  <a:fillRect/>
                </a:stretch>
              </p:blipFill>
              <p:spPr>
                <a:xfrm>
                  <a:off x="8195611" y="1211993"/>
                  <a:ext cx="3320574" cy="5150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7360C06-81A1-8737-77DF-0F9EA5C7E55E}"/>
                    </a:ext>
                  </a:extLst>
                </p14:cNvPr>
                <p14:cNvContentPartPr/>
                <p14:nvPr/>
              </p14:nvContentPartPr>
              <p14:xfrm>
                <a:off x="8357673" y="1607379"/>
                <a:ext cx="3331440" cy="41040"/>
              </p14:xfrm>
            </p:contentPart>
          </mc:Choice>
          <mc:Fallback xmlns="">
            <p:pic>
              <p:nvPicPr>
                <p:cNvPr id="8" name="Ink 7">
                  <a:extLst>
                    <a:ext uri="{FF2B5EF4-FFF2-40B4-BE49-F238E27FC236}">
                      <a16:creationId xmlns:a16="http://schemas.microsoft.com/office/drawing/2014/main" id="{67360C06-81A1-8737-77DF-0F9EA5C7E55E}"/>
                    </a:ext>
                  </a:extLst>
                </p:cNvPr>
                <p:cNvPicPr/>
                <p:nvPr/>
              </p:nvPicPr>
              <p:blipFill>
                <a:blip r:embed="rId9"/>
                <a:stretch>
                  <a:fillRect/>
                </a:stretch>
              </p:blipFill>
              <p:spPr>
                <a:xfrm>
                  <a:off x="8352931" y="1602798"/>
                  <a:ext cx="3340735" cy="5039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32F4AE24-FB0F-85E7-65A9-C77A11BC3536}"/>
                    </a:ext>
                  </a:extLst>
                </p14:cNvPr>
                <p14:cNvContentPartPr/>
                <p14:nvPr/>
              </p14:nvContentPartPr>
              <p14:xfrm>
                <a:off x="8369193" y="1973499"/>
                <a:ext cx="3169800" cy="65160"/>
              </p14:xfrm>
            </p:contentPart>
          </mc:Choice>
          <mc:Fallback xmlns="">
            <p:pic>
              <p:nvPicPr>
                <p:cNvPr id="9" name="Ink 8">
                  <a:extLst>
                    <a:ext uri="{FF2B5EF4-FFF2-40B4-BE49-F238E27FC236}">
                      <a16:creationId xmlns:a16="http://schemas.microsoft.com/office/drawing/2014/main" id="{32F4AE24-FB0F-85E7-65A9-C77A11BC3536}"/>
                    </a:ext>
                  </a:extLst>
                </p:cNvPr>
                <p:cNvPicPr/>
                <p:nvPr/>
              </p:nvPicPr>
              <p:blipFill>
                <a:blip r:embed="rId11"/>
                <a:stretch>
                  <a:fillRect/>
                </a:stretch>
              </p:blipFill>
              <p:spPr>
                <a:xfrm>
                  <a:off x="8364451" y="1968750"/>
                  <a:ext cx="3179094" cy="7446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23D6E8FB-CC59-6B36-48A7-91069C5BB9AD}"/>
                    </a:ext>
                  </a:extLst>
                </p14:cNvPr>
                <p14:cNvContentPartPr/>
                <p14:nvPr/>
              </p14:nvContentPartPr>
              <p14:xfrm>
                <a:off x="8474313" y="343419"/>
                <a:ext cx="76320" cy="1832040"/>
              </p14:xfrm>
            </p:contentPart>
          </mc:Choice>
          <mc:Fallback xmlns="">
            <p:pic>
              <p:nvPicPr>
                <p:cNvPr id="10" name="Ink 9">
                  <a:extLst>
                    <a:ext uri="{FF2B5EF4-FFF2-40B4-BE49-F238E27FC236}">
                      <a16:creationId xmlns:a16="http://schemas.microsoft.com/office/drawing/2014/main" id="{23D6E8FB-CC59-6B36-48A7-91069C5BB9AD}"/>
                    </a:ext>
                  </a:extLst>
                </p:cNvPr>
                <p:cNvPicPr/>
                <p:nvPr/>
              </p:nvPicPr>
              <p:blipFill>
                <a:blip r:embed="rId13"/>
                <a:stretch>
                  <a:fillRect/>
                </a:stretch>
              </p:blipFill>
              <p:spPr>
                <a:xfrm>
                  <a:off x="8469757" y="338866"/>
                  <a:ext cx="85623" cy="184133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2012EF9-B9BC-6B09-0375-3F51A3AFB1C3}"/>
                    </a:ext>
                  </a:extLst>
                </p14:cNvPr>
                <p14:cNvContentPartPr/>
                <p14:nvPr/>
              </p14:nvContentPartPr>
              <p14:xfrm>
                <a:off x="8899113" y="529539"/>
                <a:ext cx="117360" cy="1484280"/>
              </p14:xfrm>
            </p:contentPart>
          </mc:Choice>
          <mc:Fallback xmlns="">
            <p:pic>
              <p:nvPicPr>
                <p:cNvPr id="11" name="Ink 10">
                  <a:extLst>
                    <a:ext uri="{FF2B5EF4-FFF2-40B4-BE49-F238E27FC236}">
                      <a16:creationId xmlns:a16="http://schemas.microsoft.com/office/drawing/2014/main" id="{42012EF9-B9BC-6B09-0375-3F51A3AFB1C3}"/>
                    </a:ext>
                  </a:extLst>
                </p:cNvPr>
                <p:cNvPicPr/>
                <p:nvPr/>
              </p:nvPicPr>
              <p:blipFill>
                <a:blip r:embed="rId15"/>
                <a:stretch>
                  <a:fillRect/>
                </a:stretch>
              </p:blipFill>
              <p:spPr>
                <a:xfrm>
                  <a:off x="8894548" y="524796"/>
                  <a:ext cx="126680" cy="149357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CCC5BC44-61B0-2476-5F80-8D7C77AB0CF5}"/>
                    </a:ext>
                  </a:extLst>
                </p14:cNvPr>
                <p14:cNvContentPartPr/>
                <p14:nvPr/>
              </p14:nvContentPartPr>
              <p14:xfrm>
                <a:off x="9365313" y="506859"/>
                <a:ext cx="140400" cy="1746720"/>
              </p14:xfrm>
            </p:contentPart>
          </mc:Choice>
          <mc:Fallback xmlns="">
            <p:pic>
              <p:nvPicPr>
                <p:cNvPr id="12" name="Ink 11">
                  <a:extLst>
                    <a:ext uri="{FF2B5EF4-FFF2-40B4-BE49-F238E27FC236}">
                      <a16:creationId xmlns:a16="http://schemas.microsoft.com/office/drawing/2014/main" id="{CCC5BC44-61B0-2476-5F80-8D7C77AB0CF5}"/>
                    </a:ext>
                  </a:extLst>
                </p:cNvPr>
                <p:cNvPicPr/>
                <p:nvPr/>
              </p:nvPicPr>
              <p:blipFill>
                <a:blip r:embed="rId17"/>
                <a:stretch>
                  <a:fillRect/>
                </a:stretch>
              </p:blipFill>
              <p:spPr>
                <a:xfrm>
                  <a:off x="9360759" y="502117"/>
                  <a:ext cx="149697" cy="175601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E736876B-A0BF-6617-2F57-B5D5959DA481}"/>
                    </a:ext>
                  </a:extLst>
                </p14:cNvPr>
                <p14:cNvContentPartPr/>
                <p14:nvPr/>
              </p14:nvContentPartPr>
              <p14:xfrm>
                <a:off x="9877593" y="290859"/>
                <a:ext cx="250920" cy="1936440"/>
              </p14:xfrm>
            </p:contentPart>
          </mc:Choice>
          <mc:Fallback xmlns="">
            <p:pic>
              <p:nvPicPr>
                <p:cNvPr id="13" name="Ink 12">
                  <a:extLst>
                    <a:ext uri="{FF2B5EF4-FFF2-40B4-BE49-F238E27FC236}">
                      <a16:creationId xmlns:a16="http://schemas.microsoft.com/office/drawing/2014/main" id="{E736876B-A0BF-6617-2F57-B5D5959DA481}"/>
                    </a:ext>
                  </a:extLst>
                </p:cNvPr>
                <p:cNvPicPr/>
                <p:nvPr/>
              </p:nvPicPr>
              <p:blipFill>
                <a:blip r:embed="rId19"/>
                <a:stretch>
                  <a:fillRect/>
                </a:stretch>
              </p:blipFill>
              <p:spPr>
                <a:xfrm>
                  <a:off x="9873038" y="286307"/>
                  <a:ext cx="260220" cy="194573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00B18C6A-DF4A-F49F-5C17-10F031711BD3}"/>
                    </a:ext>
                  </a:extLst>
                </p14:cNvPr>
                <p14:cNvContentPartPr/>
                <p14:nvPr/>
              </p14:nvContentPartPr>
              <p14:xfrm>
                <a:off x="10506873" y="256299"/>
                <a:ext cx="85320" cy="1873440"/>
              </p14:xfrm>
            </p:contentPart>
          </mc:Choice>
          <mc:Fallback xmlns="">
            <p:pic>
              <p:nvPicPr>
                <p:cNvPr id="14" name="Ink 13">
                  <a:extLst>
                    <a:ext uri="{FF2B5EF4-FFF2-40B4-BE49-F238E27FC236}">
                      <a16:creationId xmlns:a16="http://schemas.microsoft.com/office/drawing/2014/main" id="{00B18C6A-DF4A-F49F-5C17-10F031711BD3}"/>
                    </a:ext>
                  </a:extLst>
                </p:cNvPr>
                <p:cNvPicPr/>
                <p:nvPr/>
              </p:nvPicPr>
              <p:blipFill>
                <a:blip r:embed="rId21"/>
                <a:stretch>
                  <a:fillRect/>
                </a:stretch>
              </p:blipFill>
              <p:spPr>
                <a:xfrm>
                  <a:off x="10502122" y="251747"/>
                  <a:ext cx="94631" cy="188273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F8BF6E92-AE36-BEFD-98D1-281487ED4C41}"/>
                    </a:ext>
                  </a:extLst>
                </p14:cNvPr>
                <p14:cNvContentPartPr/>
                <p14:nvPr/>
              </p14:nvContentPartPr>
              <p14:xfrm>
                <a:off x="11211393" y="104739"/>
                <a:ext cx="192600" cy="1877040"/>
              </p14:xfrm>
            </p:contentPart>
          </mc:Choice>
          <mc:Fallback xmlns="">
            <p:pic>
              <p:nvPicPr>
                <p:cNvPr id="15" name="Ink 14">
                  <a:extLst>
                    <a:ext uri="{FF2B5EF4-FFF2-40B4-BE49-F238E27FC236}">
                      <a16:creationId xmlns:a16="http://schemas.microsoft.com/office/drawing/2014/main" id="{F8BF6E92-AE36-BEFD-98D1-281487ED4C41}"/>
                    </a:ext>
                  </a:extLst>
                </p:cNvPr>
                <p:cNvPicPr/>
                <p:nvPr/>
              </p:nvPicPr>
              <p:blipFill>
                <a:blip r:embed="rId23"/>
                <a:stretch>
                  <a:fillRect/>
                </a:stretch>
              </p:blipFill>
              <p:spPr>
                <a:xfrm>
                  <a:off x="11206654" y="99997"/>
                  <a:ext cx="201889" cy="1886334"/>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76B680CD-B615-E3AA-9EC6-374F3ABF116D}"/>
                    </a:ext>
                  </a:extLst>
                </p14:cNvPr>
                <p14:cNvContentPartPr/>
                <p14:nvPr/>
              </p14:nvContentPartPr>
              <p14:xfrm>
                <a:off x="9713793" y="2096979"/>
                <a:ext cx="337320" cy="320760"/>
              </p14:xfrm>
            </p:contentPart>
          </mc:Choice>
          <mc:Fallback xmlns="">
            <p:pic>
              <p:nvPicPr>
                <p:cNvPr id="16" name="Ink 15">
                  <a:extLst>
                    <a:ext uri="{FF2B5EF4-FFF2-40B4-BE49-F238E27FC236}">
                      <a16:creationId xmlns:a16="http://schemas.microsoft.com/office/drawing/2014/main" id="{76B680CD-B615-E3AA-9EC6-374F3ABF116D}"/>
                    </a:ext>
                  </a:extLst>
                </p:cNvPr>
                <p:cNvPicPr/>
                <p:nvPr/>
              </p:nvPicPr>
              <p:blipFill>
                <a:blip r:embed="rId25"/>
                <a:stretch>
                  <a:fillRect/>
                </a:stretch>
              </p:blipFill>
              <p:spPr>
                <a:xfrm>
                  <a:off x="9709050" y="2092237"/>
                  <a:ext cx="346616" cy="330055"/>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6078FCA2-D470-F411-FD92-6786CC409DF2}"/>
                    </a:ext>
                  </a:extLst>
                </p14:cNvPr>
                <p14:cNvContentPartPr/>
                <p14:nvPr/>
              </p14:nvContentPartPr>
              <p14:xfrm>
                <a:off x="7564953" y="989619"/>
                <a:ext cx="309960" cy="326880"/>
              </p14:xfrm>
            </p:contentPart>
          </mc:Choice>
          <mc:Fallback xmlns="">
            <p:pic>
              <p:nvPicPr>
                <p:cNvPr id="17" name="Ink 16">
                  <a:extLst>
                    <a:ext uri="{FF2B5EF4-FFF2-40B4-BE49-F238E27FC236}">
                      <a16:creationId xmlns:a16="http://schemas.microsoft.com/office/drawing/2014/main" id="{6078FCA2-D470-F411-FD92-6786CC409DF2}"/>
                    </a:ext>
                  </a:extLst>
                </p:cNvPr>
                <p:cNvPicPr/>
                <p:nvPr/>
              </p:nvPicPr>
              <p:blipFill>
                <a:blip r:embed="rId27"/>
                <a:stretch>
                  <a:fillRect/>
                </a:stretch>
              </p:blipFill>
              <p:spPr>
                <a:xfrm>
                  <a:off x="7560398" y="984876"/>
                  <a:ext cx="319261" cy="33617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D45E536B-4A0E-11D5-2DA4-E80B02C2B0E1}"/>
                    </a:ext>
                  </a:extLst>
                </p14:cNvPr>
                <p14:cNvContentPartPr/>
                <p14:nvPr/>
              </p14:nvContentPartPr>
              <p14:xfrm>
                <a:off x="7751073" y="884859"/>
                <a:ext cx="70920" cy="714240"/>
              </p14:xfrm>
            </p:contentPart>
          </mc:Choice>
          <mc:Fallback xmlns="">
            <p:pic>
              <p:nvPicPr>
                <p:cNvPr id="18" name="Ink 17">
                  <a:extLst>
                    <a:ext uri="{FF2B5EF4-FFF2-40B4-BE49-F238E27FC236}">
                      <a16:creationId xmlns:a16="http://schemas.microsoft.com/office/drawing/2014/main" id="{D45E536B-4A0E-11D5-2DA4-E80B02C2B0E1}"/>
                    </a:ext>
                  </a:extLst>
                </p:cNvPr>
                <p:cNvPicPr/>
                <p:nvPr/>
              </p:nvPicPr>
              <p:blipFill>
                <a:blip r:embed="rId29"/>
                <a:stretch>
                  <a:fillRect/>
                </a:stretch>
              </p:blipFill>
              <p:spPr>
                <a:xfrm>
                  <a:off x="7746332" y="880115"/>
                  <a:ext cx="80212" cy="723538"/>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B01F45D1-6140-2454-40E4-26BE246C24DB}"/>
                    </a:ext>
                  </a:extLst>
                </p14:cNvPr>
                <p14:cNvContentPartPr/>
                <p14:nvPr/>
              </p14:nvContentPartPr>
              <p14:xfrm>
                <a:off x="7932153" y="1275519"/>
                <a:ext cx="18360" cy="2520"/>
              </p14:xfrm>
            </p:contentPart>
          </mc:Choice>
          <mc:Fallback xmlns="">
            <p:pic>
              <p:nvPicPr>
                <p:cNvPr id="19" name="Ink 18">
                  <a:extLst>
                    <a:ext uri="{FF2B5EF4-FFF2-40B4-BE49-F238E27FC236}">
                      <a16:creationId xmlns:a16="http://schemas.microsoft.com/office/drawing/2014/main" id="{B01F45D1-6140-2454-40E4-26BE246C24DB}"/>
                    </a:ext>
                  </a:extLst>
                </p:cNvPr>
                <p:cNvPicPr/>
                <p:nvPr/>
              </p:nvPicPr>
              <p:blipFill>
                <a:blip r:embed="rId31"/>
                <a:stretch>
                  <a:fillRect/>
                </a:stretch>
              </p:blipFill>
              <p:spPr>
                <a:xfrm>
                  <a:off x="7927563" y="1270673"/>
                  <a:ext cx="27731" cy="12018"/>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6D9D51F6-6790-5A30-3B95-A820F6B047FD}"/>
                    </a:ext>
                  </a:extLst>
                </p14:cNvPr>
                <p14:cNvContentPartPr/>
                <p14:nvPr/>
              </p14:nvContentPartPr>
              <p14:xfrm>
                <a:off x="7885353" y="1386039"/>
                <a:ext cx="71640" cy="129960"/>
              </p14:xfrm>
            </p:contentPart>
          </mc:Choice>
          <mc:Fallback xmlns="">
            <p:pic>
              <p:nvPicPr>
                <p:cNvPr id="20" name="Ink 19">
                  <a:extLst>
                    <a:ext uri="{FF2B5EF4-FFF2-40B4-BE49-F238E27FC236}">
                      <a16:creationId xmlns:a16="http://schemas.microsoft.com/office/drawing/2014/main" id="{6D9D51F6-6790-5A30-3B95-A820F6B047FD}"/>
                    </a:ext>
                  </a:extLst>
                </p:cNvPr>
                <p:cNvPicPr/>
                <p:nvPr/>
              </p:nvPicPr>
              <p:blipFill>
                <a:blip r:embed="rId33"/>
                <a:stretch>
                  <a:fillRect/>
                </a:stretch>
              </p:blipFill>
              <p:spPr>
                <a:xfrm>
                  <a:off x="7880602" y="1381289"/>
                  <a:ext cx="80951" cy="13927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F08A2263-D46D-BEDE-38EF-D478EB09351C}"/>
                    </a:ext>
                  </a:extLst>
                </p14:cNvPr>
                <p14:cNvContentPartPr/>
                <p14:nvPr/>
              </p14:nvContentPartPr>
              <p14:xfrm>
                <a:off x="10163073" y="2160759"/>
                <a:ext cx="42120" cy="56520"/>
              </p14:xfrm>
            </p:contentPart>
          </mc:Choice>
          <mc:Fallback xmlns="">
            <p:pic>
              <p:nvPicPr>
                <p:cNvPr id="21" name="Ink 20">
                  <a:extLst>
                    <a:ext uri="{FF2B5EF4-FFF2-40B4-BE49-F238E27FC236}">
                      <a16:creationId xmlns:a16="http://schemas.microsoft.com/office/drawing/2014/main" id="{F08A2263-D46D-BEDE-38EF-D478EB09351C}"/>
                    </a:ext>
                  </a:extLst>
                </p:cNvPr>
                <p:cNvPicPr/>
                <p:nvPr/>
              </p:nvPicPr>
              <p:blipFill>
                <a:blip r:embed="rId35"/>
                <a:stretch>
                  <a:fillRect/>
                </a:stretch>
              </p:blipFill>
              <p:spPr>
                <a:xfrm>
                  <a:off x="10158499" y="2156192"/>
                  <a:ext cx="51459" cy="65845"/>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602729F5-F4F2-4E4D-A8C3-6F724797EB15}"/>
                    </a:ext>
                  </a:extLst>
                </p14:cNvPr>
                <p14:cNvContentPartPr/>
                <p14:nvPr/>
              </p14:nvContentPartPr>
              <p14:xfrm>
                <a:off x="9971193" y="2277039"/>
                <a:ext cx="204120" cy="175320"/>
              </p14:xfrm>
            </p:contentPart>
          </mc:Choice>
          <mc:Fallback xmlns="">
            <p:pic>
              <p:nvPicPr>
                <p:cNvPr id="22" name="Ink 21">
                  <a:extLst>
                    <a:ext uri="{FF2B5EF4-FFF2-40B4-BE49-F238E27FC236}">
                      <a16:creationId xmlns:a16="http://schemas.microsoft.com/office/drawing/2014/main" id="{602729F5-F4F2-4E4D-A8C3-6F724797EB15}"/>
                    </a:ext>
                  </a:extLst>
                </p:cNvPr>
                <p:cNvPicPr/>
                <p:nvPr/>
              </p:nvPicPr>
              <p:blipFill>
                <a:blip r:embed="rId37"/>
                <a:stretch>
                  <a:fillRect/>
                </a:stretch>
              </p:blipFill>
              <p:spPr>
                <a:xfrm>
                  <a:off x="9966446" y="2272480"/>
                  <a:ext cx="213424" cy="184627"/>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9FE01E7C-393E-0AF3-6A69-B423EE1724C4}"/>
                    </a:ext>
                  </a:extLst>
                </p14:cNvPr>
                <p14:cNvContentPartPr/>
                <p14:nvPr/>
              </p14:nvContentPartPr>
              <p14:xfrm>
                <a:off x="8584833" y="361119"/>
                <a:ext cx="249120" cy="11880"/>
              </p14:xfrm>
            </p:contentPart>
          </mc:Choice>
          <mc:Fallback xmlns="">
            <p:pic>
              <p:nvPicPr>
                <p:cNvPr id="23" name="Ink 22">
                  <a:extLst>
                    <a:ext uri="{FF2B5EF4-FFF2-40B4-BE49-F238E27FC236}">
                      <a16:creationId xmlns:a16="http://schemas.microsoft.com/office/drawing/2014/main" id="{9FE01E7C-393E-0AF3-6A69-B423EE1724C4}"/>
                    </a:ext>
                  </a:extLst>
                </p:cNvPr>
                <p:cNvPicPr/>
                <p:nvPr/>
              </p:nvPicPr>
              <p:blipFill>
                <a:blip r:embed="rId39"/>
                <a:stretch>
                  <a:fillRect/>
                </a:stretch>
              </p:blipFill>
              <p:spPr>
                <a:xfrm>
                  <a:off x="8580090" y="356405"/>
                  <a:ext cx="258417" cy="21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FFBE3BAB-E4C6-95F2-344E-547891CBB121}"/>
                    </a:ext>
                  </a:extLst>
                </p14:cNvPr>
                <p14:cNvContentPartPr/>
                <p14:nvPr/>
              </p14:nvContentPartPr>
              <p14:xfrm>
                <a:off x="8718393" y="389919"/>
                <a:ext cx="18360" cy="189720"/>
              </p14:xfrm>
            </p:contentPart>
          </mc:Choice>
          <mc:Fallback xmlns="">
            <p:pic>
              <p:nvPicPr>
                <p:cNvPr id="24" name="Ink 23">
                  <a:extLst>
                    <a:ext uri="{FF2B5EF4-FFF2-40B4-BE49-F238E27FC236}">
                      <a16:creationId xmlns:a16="http://schemas.microsoft.com/office/drawing/2014/main" id="{FFBE3BAB-E4C6-95F2-344E-547891CBB121}"/>
                    </a:ext>
                  </a:extLst>
                </p:cNvPr>
                <p:cNvPicPr/>
                <p:nvPr/>
              </p:nvPicPr>
              <p:blipFill>
                <a:blip r:embed="rId41"/>
                <a:stretch>
                  <a:fillRect/>
                </a:stretch>
              </p:blipFill>
              <p:spPr>
                <a:xfrm>
                  <a:off x="8713850" y="385171"/>
                  <a:ext cx="27635" cy="19902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B6672E82-9076-CF99-457B-3B4913EE93BD}"/>
                  </a:ext>
                </a:extLst>
              </p14:cNvPr>
              <p14:cNvContentPartPr/>
              <p14:nvPr/>
            </p14:nvContentPartPr>
            <p14:xfrm>
              <a:off x="3316669" y="3901708"/>
              <a:ext cx="126000" cy="2520"/>
            </p14:xfrm>
          </p:contentPart>
        </mc:Choice>
        <mc:Fallback xmlns="">
          <p:pic>
            <p:nvPicPr>
              <p:cNvPr id="26" name="Ink 25">
                <a:extLst>
                  <a:ext uri="{FF2B5EF4-FFF2-40B4-BE49-F238E27FC236}">
                    <a16:creationId xmlns:a16="http://schemas.microsoft.com/office/drawing/2014/main" id="{B6672E82-9076-CF99-457B-3B4913EE93BD}"/>
                  </a:ext>
                </a:extLst>
              </p:cNvPr>
              <p:cNvPicPr/>
              <p:nvPr/>
            </p:nvPicPr>
            <p:blipFill>
              <a:blip r:embed="rId43"/>
              <a:stretch>
                <a:fillRect/>
              </a:stretch>
            </p:blipFill>
            <p:spPr>
              <a:xfrm>
                <a:off x="3308029" y="3893068"/>
                <a:ext cx="14364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31" name="Ink 30">
                <a:extLst>
                  <a:ext uri="{FF2B5EF4-FFF2-40B4-BE49-F238E27FC236}">
                    <a16:creationId xmlns:a16="http://schemas.microsoft.com/office/drawing/2014/main" id="{D332660F-F603-A903-9AD4-843D8889C9B9}"/>
                  </a:ext>
                </a:extLst>
              </p14:cNvPr>
              <p14:cNvContentPartPr/>
              <p14:nvPr/>
            </p14:nvContentPartPr>
            <p14:xfrm>
              <a:off x="8095309" y="1348588"/>
              <a:ext cx="141480" cy="260640"/>
            </p14:xfrm>
          </p:contentPart>
        </mc:Choice>
        <mc:Fallback xmlns="">
          <p:pic>
            <p:nvPicPr>
              <p:cNvPr id="31" name="Ink 30">
                <a:extLst>
                  <a:ext uri="{FF2B5EF4-FFF2-40B4-BE49-F238E27FC236}">
                    <a16:creationId xmlns:a16="http://schemas.microsoft.com/office/drawing/2014/main" id="{D332660F-F603-A903-9AD4-843D8889C9B9}"/>
                  </a:ext>
                </a:extLst>
              </p:cNvPr>
              <p:cNvPicPr/>
              <p:nvPr/>
            </p:nvPicPr>
            <p:blipFill>
              <a:blip r:embed="rId45"/>
              <a:stretch>
                <a:fillRect/>
              </a:stretch>
            </p:blipFill>
            <p:spPr>
              <a:xfrm>
                <a:off x="8086669" y="1339588"/>
                <a:ext cx="1591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32" name="Ink 31">
                <a:extLst>
                  <a:ext uri="{FF2B5EF4-FFF2-40B4-BE49-F238E27FC236}">
                    <a16:creationId xmlns:a16="http://schemas.microsoft.com/office/drawing/2014/main" id="{FA0E9C1E-51FD-5B98-6251-63E6F21EE830}"/>
                  </a:ext>
                </a:extLst>
              </p14:cNvPr>
              <p14:cNvContentPartPr/>
              <p14:nvPr/>
            </p14:nvContentPartPr>
            <p14:xfrm>
              <a:off x="8124469" y="1589788"/>
              <a:ext cx="301680" cy="24120"/>
            </p14:xfrm>
          </p:contentPart>
        </mc:Choice>
        <mc:Fallback xmlns="">
          <p:pic>
            <p:nvPicPr>
              <p:cNvPr id="32" name="Ink 31">
                <a:extLst>
                  <a:ext uri="{FF2B5EF4-FFF2-40B4-BE49-F238E27FC236}">
                    <a16:creationId xmlns:a16="http://schemas.microsoft.com/office/drawing/2014/main" id="{FA0E9C1E-51FD-5B98-6251-63E6F21EE830}"/>
                  </a:ext>
                </a:extLst>
              </p:cNvPr>
              <p:cNvPicPr/>
              <p:nvPr/>
            </p:nvPicPr>
            <p:blipFill>
              <a:blip r:embed="rId47"/>
              <a:stretch>
                <a:fillRect/>
              </a:stretch>
            </p:blipFill>
            <p:spPr>
              <a:xfrm>
                <a:off x="8115469" y="1580788"/>
                <a:ext cx="3193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33" name="Ink 32">
                <a:extLst>
                  <a:ext uri="{FF2B5EF4-FFF2-40B4-BE49-F238E27FC236}">
                    <a16:creationId xmlns:a16="http://schemas.microsoft.com/office/drawing/2014/main" id="{B4591497-EE1A-2CF8-5A39-B04184242D50}"/>
                  </a:ext>
                </a:extLst>
              </p14:cNvPr>
              <p14:cNvContentPartPr/>
              <p14:nvPr/>
            </p14:nvContentPartPr>
            <p14:xfrm>
              <a:off x="9534229" y="1419148"/>
              <a:ext cx="186480" cy="189000"/>
            </p14:xfrm>
          </p:contentPart>
        </mc:Choice>
        <mc:Fallback xmlns="">
          <p:pic>
            <p:nvPicPr>
              <p:cNvPr id="33" name="Ink 32">
                <a:extLst>
                  <a:ext uri="{FF2B5EF4-FFF2-40B4-BE49-F238E27FC236}">
                    <a16:creationId xmlns:a16="http://schemas.microsoft.com/office/drawing/2014/main" id="{B4591497-EE1A-2CF8-5A39-B04184242D50}"/>
                  </a:ext>
                </a:extLst>
              </p:cNvPr>
              <p:cNvPicPr/>
              <p:nvPr/>
            </p:nvPicPr>
            <p:blipFill>
              <a:blip r:embed="rId49"/>
              <a:stretch>
                <a:fillRect/>
              </a:stretch>
            </p:blipFill>
            <p:spPr>
              <a:xfrm>
                <a:off x="9525589" y="1410148"/>
                <a:ext cx="204120" cy="20664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36" name="Ink 35">
                <a:extLst>
                  <a:ext uri="{FF2B5EF4-FFF2-40B4-BE49-F238E27FC236}">
                    <a16:creationId xmlns:a16="http://schemas.microsoft.com/office/drawing/2014/main" id="{1CA81E25-85CB-325F-8023-854254A14F30}"/>
                  </a:ext>
                </a:extLst>
              </p14:cNvPr>
              <p14:cNvContentPartPr/>
              <p14:nvPr/>
            </p14:nvContentPartPr>
            <p14:xfrm>
              <a:off x="4809949" y="2084068"/>
              <a:ext cx="250920" cy="334440"/>
            </p14:xfrm>
          </p:contentPart>
        </mc:Choice>
        <mc:Fallback xmlns="">
          <p:pic>
            <p:nvPicPr>
              <p:cNvPr id="36" name="Ink 35">
                <a:extLst>
                  <a:ext uri="{FF2B5EF4-FFF2-40B4-BE49-F238E27FC236}">
                    <a16:creationId xmlns:a16="http://schemas.microsoft.com/office/drawing/2014/main" id="{1CA81E25-85CB-325F-8023-854254A14F30}"/>
                  </a:ext>
                </a:extLst>
              </p:cNvPr>
              <p:cNvPicPr/>
              <p:nvPr/>
            </p:nvPicPr>
            <p:blipFill>
              <a:blip r:embed="rId51"/>
              <a:stretch>
                <a:fillRect/>
              </a:stretch>
            </p:blipFill>
            <p:spPr>
              <a:xfrm>
                <a:off x="4801309" y="2075428"/>
                <a:ext cx="268560" cy="35208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37" name="Ink 36">
                <a:extLst>
                  <a:ext uri="{FF2B5EF4-FFF2-40B4-BE49-F238E27FC236}">
                    <a16:creationId xmlns:a16="http://schemas.microsoft.com/office/drawing/2014/main" id="{49224937-70B1-E09F-D6A1-25D07DA0B89F}"/>
                  </a:ext>
                </a:extLst>
              </p14:cNvPr>
              <p14:cNvContentPartPr/>
              <p14:nvPr/>
            </p14:nvContentPartPr>
            <p14:xfrm>
              <a:off x="6004069" y="2177308"/>
              <a:ext cx="194400" cy="211680"/>
            </p14:xfrm>
          </p:contentPart>
        </mc:Choice>
        <mc:Fallback xmlns="">
          <p:pic>
            <p:nvPicPr>
              <p:cNvPr id="37" name="Ink 36">
                <a:extLst>
                  <a:ext uri="{FF2B5EF4-FFF2-40B4-BE49-F238E27FC236}">
                    <a16:creationId xmlns:a16="http://schemas.microsoft.com/office/drawing/2014/main" id="{49224937-70B1-E09F-D6A1-25D07DA0B89F}"/>
                  </a:ext>
                </a:extLst>
              </p:cNvPr>
              <p:cNvPicPr/>
              <p:nvPr/>
            </p:nvPicPr>
            <p:blipFill>
              <a:blip r:embed="rId53"/>
              <a:stretch>
                <a:fillRect/>
              </a:stretch>
            </p:blipFill>
            <p:spPr>
              <a:xfrm>
                <a:off x="5995429" y="2168668"/>
                <a:ext cx="212040" cy="22932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38" name="Ink 37">
                <a:extLst>
                  <a:ext uri="{FF2B5EF4-FFF2-40B4-BE49-F238E27FC236}">
                    <a16:creationId xmlns:a16="http://schemas.microsoft.com/office/drawing/2014/main" id="{8CF12278-8FC0-E3BE-8ED0-58BA9020B93D}"/>
                  </a:ext>
                </a:extLst>
              </p14:cNvPr>
              <p14:cNvContentPartPr/>
              <p14:nvPr/>
            </p14:nvContentPartPr>
            <p14:xfrm>
              <a:off x="7057069" y="2113948"/>
              <a:ext cx="125640" cy="221760"/>
            </p14:xfrm>
          </p:contentPart>
        </mc:Choice>
        <mc:Fallback xmlns="">
          <p:pic>
            <p:nvPicPr>
              <p:cNvPr id="38" name="Ink 37">
                <a:extLst>
                  <a:ext uri="{FF2B5EF4-FFF2-40B4-BE49-F238E27FC236}">
                    <a16:creationId xmlns:a16="http://schemas.microsoft.com/office/drawing/2014/main" id="{8CF12278-8FC0-E3BE-8ED0-58BA9020B93D}"/>
                  </a:ext>
                </a:extLst>
              </p:cNvPr>
              <p:cNvPicPr/>
              <p:nvPr/>
            </p:nvPicPr>
            <p:blipFill>
              <a:blip r:embed="rId55"/>
              <a:stretch>
                <a:fillRect/>
              </a:stretch>
            </p:blipFill>
            <p:spPr>
              <a:xfrm>
                <a:off x="7048069" y="2105308"/>
                <a:ext cx="14328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39" name="Ink 38">
                <a:extLst>
                  <a:ext uri="{FF2B5EF4-FFF2-40B4-BE49-F238E27FC236}">
                    <a16:creationId xmlns:a16="http://schemas.microsoft.com/office/drawing/2014/main" id="{493C001B-8180-A646-53DE-32537B2384BB}"/>
                  </a:ext>
                </a:extLst>
              </p14:cNvPr>
              <p14:cNvContentPartPr/>
              <p14:nvPr/>
            </p14:nvContentPartPr>
            <p14:xfrm>
              <a:off x="7029349" y="2302588"/>
              <a:ext cx="206280" cy="32760"/>
            </p14:xfrm>
          </p:contentPart>
        </mc:Choice>
        <mc:Fallback xmlns="">
          <p:pic>
            <p:nvPicPr>
              <p:cNvPr id="39" name="Ink 38">
                <a:extLst>
                  <a:ext uri="{FF2B5EF4-FFF2-40B4-BE49-F238E27FC236}">
                    <a16:creationId xmlns:a16="http://schemas.microsoft.com/office/drawing/2014/main" id="{493C001B-8180-A646-53DE-32537B2384BB}"/>
                  </a:ext>
                </a:extLst>
              </p:cNvPr>
              <p:cNvPicPr/>
              <p:nvPr/>
            </p:nvPicPr>
            <p:blipFill>
              <a:blip r:embed="rId57"/>
              <a:stretch>
                <a:fillRect/>
              </a:stretch>
            </p:blipFill>
            <p:spPr>
              <a:xfrm>
                <a:off x="7020709" y="2293948"/>
                <a:ext cx="223920" cy="504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40" name="Ink 39">
                <a:extLst>
                  <a:ext uri="{FF2B5EF4-FFF2-40B4-BE49-F238E27FC236}">
                    <a16:creationId xmlns:a16="http://schemas.microsoft.com/office/drawing/2014/main" id="{CC8220FC-6634-8C07-A20B-9BDFD267C452}"/>
                  </a:ext>
                </a:extLst>
              </p14:cNvPr>
              <p14:cNvContentPartPr/>
              <p14:nvPr/>
            </p14:nvContentPartPr>
            <p14:xfrm>
              <a:off x="8042029" y="2154628"/>
              <a:ext cx="106560" cy="118800"/>
            </p14:xfrm>
          </p:contentPart>
        </mc:Choice>
        <mc:Fallback xmlns="">
          <p:pic>
            <p:nvPicPr>
              <p:cNvPr id="40" name="Ink 39">
                <a:extLst>
                  <a:ext uri="{FF2B5EF4-FFF2-40B4-BE49-F238E27FC236}">
                    <a16:creationId xmlns:a16="http://schemas.microsoft.com/office/drawing/2014/main" id="{CC8220FC-6634-8C07-A20B-9BDFD267C452}"/>
                  </a:ext>
                </a:extLst>
              </p:cNvPr>
              <p:cNvPicPr/>
              <p:nvPr/>
            </p:nvPicPr>
            <p:blipFill>
              <a:blip r:embed="rId59"/>
              <a:stretch>
                <a:fillRect/>
              </a:stretch>
            </p:blipFill>
            <p:spPr>
              <a:xfrm>
                <a:off x="8033389" y="2145988"/>
                <a:ext cx="124200" cy="13644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41" name="Ink 40">
                <a:extLst>
                  <a:ext uri="{FF2B5EF4-FFF2-40B4-BE49-F238E27FC236}">
                    <a16:creationId xmlns:a16="http://schemas.microsoft.com/office/drawing/2014/main" id="{714E7800-D9E7-C39B-1A28-127934999D01}"/>
                  </a:ext>
                </a:extLst>
              </p14:cNvPr>
              <p14:cNvContentPartPr/>
              <p14:nvPr/>
            </p14:nvContentPartPr>
            <p14:xfrm>
              <a:off x="9101509" y="2124388"/>
              <a:ext cx="122040" cy="131760"/>
            </p14:xfrm>
          </p:contentPart>
        </mc:Choice>
        <mc:Fallback xmlns="">
          <p:pic>
            <p:nvPicPr>
              <p:cNvPr id="41" name="Ink 40">
                <a:extLst>
                  <a:ext uri="{FF2B5EF4-FFF2-40B4-BE49-F238E27FC236}">
                    <a16:creationId xmlns:a16="http://schemas.microsoft.com/office/drawing/2014/main" id="{714E7800-D9E7-C39B-1A28-127934999D01}"/>
                  </a:ext>
                </a:extLst>
              </p:cNvPr>
              <p:cNvPicPr/>
              <p:nvPr/>
            </p:nvPicPr>
            <p:blipFill>
              <a:blip r:embed="rId61"/>
              <a:stretch>
                <a:fillRect/>
              </a:stretch>
            </p:blipFill>
            <p:spPr>
              <a:xfrm>
                <a:off x="9092869" y="2115748"/>
                <a:ext cx="139680" cy="14940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3" name="Ink 72">
                <a:extLst>
                  <a:ext uri="{FF2B5EF4-FFF2-40B4-BE49-F238E27FC236}">
                    <a16:creationId xmlns:a16="http://schemas.microsoft.com/office/drawing/2014/main" id="{EADF388B-93FD-4892-A5E6-FC2F9A0E6E05}"/>
                  </a:ext>
                </a:extLst>
              </p14:cNvPr>
              <p14:cNvContentPartPr/>
              <p14:nvPr/>
            </p14:nvContentPartPr>
            <p14:xfrm>
              <a:off x="5381269" y="2038348"/>
              <a:ext cx="114840" cy="24480"/>
            </p14:xfrm>
          </p:contentPart>
        </mc:Choice>
        <mc:Fallback xmlns="">
          <p:pic>
            <p:nvPicPr>
              <p:cNvPr id="73" name="Ink 72">
                <a:extLst>
                  <a:ext uri="{FF2B5EF4-FFF2-40B4-BE49-F238E27FC236}">
                    <a16:creationId xmlns:a16="http://schemas.microsoft.com/office/drawing/2014/main" id="{EADF388B-93FD-4892-A5E6-FC2F9A0E6E05}"/>
                  </a:ext>
                </a:extLst>
              </p:cNvPr>
              <p:cNvPicPr/>
              <p:nvPr/>
            </p:nvPicPr>
            <p:blipFill>
              <a:blip r:embed="rId63"/>
              <a:stretch>
                <a:fillRect/>
              </a:stretch>
            </p:blipFill>
            <p:spPr>
              <a:xfrm>
                <a:off x="5372269" y="2029348"/>
                <a:ext cx="132480" cy="42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4" name="Ink 73">
                <a:extLst>
                  <a:ext uri="{FF2B5EF4-FFF2-40B4-BE49-F238E27FC236}">
                    <a16:creationId xmlns:a16="http://schemas.microsoft.com/office/drawing/2014/main" id="{A89A3682-199F-D7C4-345F-DB4B324EAB9E}"/>
                  </a:ext>
                </a:extLst>
              </p14:cNvPr>
              <p14:cNvContentPartPr/>
              <p14:nvPr/>
            </p14:nvContentPartPr>
            <p14:xfrm>
              <a:off x="5578909" y="1945108"/>
              <a:ext cx="18360" cy="147600"/>
            </p14:xfrm>
          </p:contentPart>
        </mc:Choice>
        <mc:Fallback xmlns="">
          <p:pic>
            <p:nvPicPr>
              <p:cNvPr id="74" name="Ink 73">
                <a:extLst>
                  <a:ext uri="{FF2B5EF4-FFF2-40B4-BE49-F238E27FC236}">
                    <a16:creationId xmlns:a16="http://schemas.microsoft.com/office/drawing/2014/main" id="{A89A3682-199F-D7C4-345F-DB4B324EAB9E}"/>
                  </a:ext>
                </a:extLst>
              </p:cNvPr>
              <p:cNvPicPr/>
              <p:nvPr/>
            </p:nvPicPr>
            <p:blipFill>
              <a:blip r:embed="rId65"/>
              <a:stretch>
                <a:fillRect/>
              </a:stretch>
            </p:blipFill>
            <p:spPr>
              <a:xfrm>
                <a:off x="5569909" y="1936468"/>
                <a:ext cx="3600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6" name="Ink 75">
                <a:extLst>
                  <a:ext uri="{FF2B5EF4-FFF2-40B4-BE49-F238E27FC236}">
                    <a16:creationId xmlns:a16="http://schemas.microsoft.com/office/drawing/2014/main" id="{3FCD8077-5821-31C3-74FD-96643A91B79A}"/>
                  </a:ext>
                </a:extLst>
              </p14:cNvPr>
              <p14:cNvContentPartPr/>
              <p14:nvPr/>
            </p14:nvContentPartPr>
            <p14:xfrm>
              <a:off x="6528949" y="1956988"/>
              <a:ext cx="141840" cy="163440"/>
            </p14:xfrm>
          </p:contentPart>
        </mc:Choice>
        <mc:Fallback xmlns="">
          <p:pic>
            <p:nvPicPr>
              <p:cNvPr id="76" name="Ink 75">
                <a:extLst>
                  <a:ext uri="{FF2B5EF4-FFF2-40B4-BE49-F238E27FC236}">
                    <a16:creationId xmlns:a16="http://schemas.microsoft.com/office/drawing/2014/main" id="{3FCD8077-5821-31C3-74FD-96643A91B79A}"/>
                  </a:ext>
                </a:extLst>
              </p:cNvPr>
              <p:cNvPicPr/>
              <p:nvPr/>
            </p:nvPicPr>
            <p:blipFill>
              <a:blip r:embed="rId67"/>
              <a:stretch>
                <a:fillRect/>
              </a:stretch>
            </p:blipFill>
            <p:spPr>
              <a:xfrm>
                <a:off x="6519949" y="1947988"/>
                <a:ext cx="159480" cy="18108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7" name="Ink 76">
                <a:extLst>
                  <a:ext uri="{FF2B5EF4-FFF2-40B4-BE49-F238E27FC236}">
                    <a16:creationId xmlns:a16="http://schemas.microsoft.com/office/drawing/2014/main" id="{04625947-45B3-F48F-4799-67F72EBC9D2E}"/>
                  </a:ext>
                </a:extLst>
              </p14:cNvPr>
              <p14:cNvContentPartPr/>
              <p14:nvPr/>
            </p14:nvContentPartPr>
            <p14:xfrm>
              <a:off x="7519309" y="2044108"/>
              <a:ext cx="54000" cy="18360"/>
            </p14:xfrm>
          </p:contentPart>
        </mc:Choice>
        <mc:Fallback xmlns="">
          <p:pic>
            <p:nvPicPr>
              <p:cNvPr id="77" name="Ink 76">
                <a:extLst>
                  <a:ext uri="{FF2B5EF4-FFF2-40B4-BE49-F238E27FC236}">
                    <a16:creationId xmlns:a16="http://schemas.microsoft.com/office/drawing/2014/main" id="{04625947-45B3-F48F-4799-67F72EBC9D2E}"/>
                  </a:ext>
                </a:extLst>
              </p:cNvPr>
              <p:cNvPicPr/>
              <p:nvPr/>
            </p:nvPicPr>
            <p:blipFill>
              <a:blip r:embed="rId69"/>
              <a:stretch>
                <a:fillRect/>
              </a:stretch>
            </p:blipFill>
            <p:spPr>
              <a:xfrm>
                <a:off x="7510309" y="2035468"/>
                <a:ext cx="716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8" name="Ink 77">
                <a:extLst>
                  <a:ext uri="{FF2B5EF4-FFF2-40B4-BE49-F238E27FC236}">
                    <a16:creationId xmlns:a16="http://schemas.microsoft.com/office/drawing/2014/main" id="{84B641A5-DC4A-1A56-8251-6661622ECC08}"/>
                  </a:ext>
                </a:extLst>
              </p14:cNvPr>
              <p14:cNvContentPartPr/>
              <p14:nvPr/>
            </p14:nvContentPartPr>
            <p14:xfrm>
              <a:off x="7657189" y="1962748"/>
              <a:ext cx="54360" cy="220320"/>
            </p14:xfrm>
          </p:contentPart>
        </mc:Choice>
        <mc:Fallback xmlns="">
          <p:pic>
            <p:nvPicPr>
              <p:cNvPr id="78" name="Ink 77">
                <a:extLst>
                  <a:ext uri="{FF2B5EF4-FFF2-40B4-BE49-F238E27FC236}">
                    <a16:creationId xmlns:a16="http://schemas.microsoft.com/office/drawing/2014/main" id="{84B641A5-DC4A-1A56-8251-6661622ECC08}"/>
                  </a:ext>
                </a:extLst>
              </p:cNvPr>
              <p:cNvPicPr/>
              <p:nvPr/>
            </p:nvPicPr>
            <p:blipFill>
              <a:blip r:embed="rId71"/>
              <a:stretch>
                <a:fillRect/>
              </a:stretch>
            </p:blipFill>
            <p:spPr>
              <a:xfrm>
                <a:off x="7648189" y="1954108"/>
                <a:ext cx="72000" cy="23796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2" name="Ink 1">
                <a:extLst>
                  <a:ext uri="{FF2B5EF4-FFF2-40B4-BE49-F238E27FC236}">
                    <a16:creationId xmlns:a16="http://schemas.microsoft.com/office/drawing/2014/main" id="{66659E6C-E867-8342-68A9-D71479B7B793}"/>
                  </a:ext>
                </a:extLst>
              </p14:cNvPr>
              <p14:cNvContentPartPr/>
              <p14:nvPr/>
            </p14:nvContentPartPr>
            <p14:xfrm>
              <a:off x="4967629" y="5742028"/>
              <a:ext cx="5299920" cy="379440"/>
            </p14:xfrm>
          </p:contentPart>
        </mc:Choice>
        <mc:Fallback xmlns="">
          <p:pic>
            <p:nvPicPr>
              <p:cNvPr id="2" name="Ink 1">
                <a:extLst>
                  <a:ext uri="{FF2B5EF4-FFF2-40B4-BE49-F238E27FC236}">
                    <a16:creationId xmlns:a16="http://schemas.microsoft.com/office/drawing/2014/main" id="{66659E6C-E867-8342-68A9-D71479B7B793}"/>
                  </a:ext>
                </a:extLst>
              </p:cNvPr>
              <p:cNvPicPr/>
              <p:nvPr/>
            </p:nvPicPr>
            <p:blipFill>
              <a:blip r:embed="rId73"/>
              <a:stretch>
                <a:fillRect/>
              </a:stretch>
            </p:blipFill>
            <p:spPr>
              <a:xfrm>
                <a:off x="4958989" y="5733028"/>
                <a:ext cx="531756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3" name="Ink 2">
                <a:extLst>
                  <a:ext uri="{FF2B5EF4-FFF2-40B4-BE49-F238E27FC236}">
                    <a16:creationId xmlns:a16="http://schemas.microsoft.com/office/drawing/2014/main" id="{49399499-A0F7-8AA0-6AC0-998C3F9E39D2}"/>
                  </a:ext>
                </a:extLst>
              </p14:cNvPr>
              <p14:cNvContentPartPr/>
              <p14:nvPr/>
            </p14:nvContentPartPr>
            <p14:xfrm>
              <a:off x="4996789" y="5928508"/>
              <a:ext cx="5490000" cy="309600"/>
            </p14:xfrm>
          </p:contentPart>
        </mc:Choice>
        <mc:Fallback xmlns="">
          <p:pic>
            <p:nvPicPr>
              <p:cNvPr id="3" name="Ink 2">
                <a:extLst>
                  <a:ext uri="{FF2B5EF4-FFF2-40B4-BE49-F238E27FC236}">
                    <a16:creationId xmlns:a16="http://schemas.microsoft.com/office/drawing/2014/main" id="{49399499-A0F7-8AA0-6AC0-998C3F9E39D2}"/>
                  </a:ext>
                </a:extLst>
              </p:cNvPr>
              <p:cNvPicPr/>
              <p:nvPr/>
            </p:nvPicPr>
            <p:blipFill>
              <a:blip r:embed="rId75"/>
              <a:stretch>
                <a:fillRect/>
              </a:stretch>
            </p:blipFill>
            <p:spPr>
              <a:xfrm>
                <a:off x="4988149" y="5919868"/>
                <a:ext cx="5507640" cy="32724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42" name="Ink 41">
                <a:extLst>
                  <a:ext uri="{FF2B5EF4-FFF2-40B4-BE49-F238E27FC236}">
                    <a16:creationId xmlns:a16="http://schemas.microsoft.com/office/drawing/2014/main" id="{93E8F7C5-74FD-DF19-E76C-B2A9A7DA9667}"/>
                  </a:ext>
                </a:extLst>
              </p14:cNvPr>
              <p14:cNvContentPartPr/>
              <p14:nvPr/>
            </p14:nvContentPartPr>
            <p14:xfrm>
              <a:off x="9156229" y="2689948"/>
              <a:ext cx="273600" cy="218880"/>
            </p14:xfrm>
          </p:contentPart>
        </mc:Choice>
        <mc:Fallback xmlns="">
          <p:pic>
            <p:nvPicPr>
              <p:cNvPr id="42" name="Ink 41">
                <a:extLst>
                  <a:ext uri="{FF2B5EF4-FFF2-40B4-BE49-F238E27FC236}">
                    <a16:creationId xmlns:a16="http://schemas.microsoft.com/office/drawing/2014/main" id="{93E8F7C5-74FD-DF19-E76C-B2A9A7DA9667}"/>
                  </a:ext>
                </a:extLst>
              </p:cNvPr>
              <p:cNvPicPr/>
              <p:nvPr/>
            </p:nvPicPr>
            <p:blipFill>
              <a:blip r:embed="rId77"/>
              <a:stretch>
                <a:fillRect/>
              </a:stretch>
            </p:blipFill>
            <p:spPr>
              <a:xfrm>
                <a:off x="9147229" y="2681308"/>
                <a:ext cx="291240" cy="23652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43" name="Ink 42">
                <a:extLst>
                  <a:ext uri="{FF2B5EF4-FFF2-40B4-BE49-F238E27FC236}">
                    <a16:creationId xmlns:a16="http://schemas.microsoft.com/office/drawing/2014/main" id="{EBA09017-B686-D38B-38C2-A48B6EA6CD33}"/>
                  </a:ext>
                </a:extLst>
              </p14:cNvPr>
              <p14:cNvContentPartPr/>
              <p14:nvPr/>
            </p14:nvContentPartPr>
            <p14:xfrm>
              <a:off x="8247229" y="2684548"/>
              <a:ext cx="123120" cy="205560"/>
            </p14:xfrm>
          </p:contentPart>
        </mc:Choice>
        <mc:Fallback xmlns="">
          <p:pic>
            <p:nvPicPr>
              <p:cNvPr id="43" name="Ink 42">
                <a:extLst>
                  <a:ext uri="{FF2B5EF4-FFF2-40B4-BE49-F238E27FC236}">
                    <a16:creationId xmlns:a16="http://schemas.microsoft.com/office/drawing/2014/main" id="{EBA09017-B686-D38B-38C2-A48B6EA6CD33}"/>
                  </a:ext>
                </a:extLst>
              </p:cNvPr>
              <p:cNvPicPr/>
              <p:nvPr/>
            </p:nvPicPr>
            <p:blipFill>
              <a:blip r:embed="rId79"/>
              <a:stretch>
                <a:fillRect/>
              </a:stretch>
            </p:blipFill>
            <p:spPr>
              <a:xfrm>
                <a:off x="8238589" y="2675548"/>
                <a:ext cx="140760" cy="22320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44" name="Ink 43">
                <a:extLst>
                  <a:ext uri="{FF2B5EF4-FFF2-40B4-BE49-F238E27FC236}">
                    <a16:creationId xmlns:a16="http://schemas.microsoft.com/office/drawing/2014/main" id="{66EAAFE9-BA26-68DE-0FF9-0CA8D157BB1C}"/>
                  </a:ext>
                </a:extLst>
              </p14:cNvPr>
              <p14:cNvContentPartPr/>
              <p14:nvPr/>
            </p14:nvContentPartPr>
            <p14:xfrm>
              <a:off x="7111429" y="2700388"/>
              <a:ext cx="169560" cy="213120"/>
            </p14:xfrm>
          </p:contentPart>
        </mc:Choice>
        <mc:Fallback xmlns="">
          <p:pic>
            <p:nvPicPr>
              <p:cNvPr id="44" name="Ink 43">
                <a:extLst>
                  <a:ext uri="{FF2B5EF4-FFF2-40B4-BE49-F238E27FC236}">
                    <a16:creationId xmlns:a16="http://schemas.microsoft.com/office/drawing/2014/main" id="{66EAAFE9-BA26-68DE-0FF9-0CA8D157BB1C}"/>
                  </a:ext>
                </a:extLst>
              </p:cNvPr>
              <p:cNvPicPr/>
              <p:nvPr/>
            </p:nvPicPr>
            <p:blipFill>
              <a:blip r:embed="rId81"/>
              <a:stretch>
                <a:fillRect/>
              </a:stretch>
            </p:blipFill>
            <p:spPr>
              <a:xfrm>
                <a:off x="7102429" y="2691748"/>
                <a:ext cx="187200" cy="23076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46" name="Ink 45">
                <a:extLst>
                  <a:ext uri="{FF2B5EF4-FFF2-40B4-BE49-F238E27FC236}">
                    <a16:creationId xmlns:a16="http://schemas.microsoft.com/office/drawing/2014/main" id="{FD1B8CA2-F598-E85B-3CF3-4EEB895706AA}"/>
                  </a:ext>
                </a:extLst>
              </p14:cNvPr>
              <p14:cNvContentPartPr/>
              <p14:nvPr/>
            </p14:nvContentPartPr>
            <p14:xfrm>
              <a:off x="5969509" y="2764468"/>
              <a:ext cx="134640" cy="188280"/>
            </p14:xfrm>
          </p:contentPart>
        </mc:Choice>
        <mc:Fallback xmlns="">
          <p:pic>
            <p:nvPicPr>
              <p:cNvPr id="46" name="Ink 45">
                <a:extLst>
                  <a:ext uri="{FF2B5EF4-FFF2-40B4-BE49-F238E27FC236}">
                    <a16:creationId xmlns:a16="http://schemas.microsoft.com/office/drawing/2014/main" id="{FD1B8CA2-F598-E85B-3CF3-4EEB895706AA}"/>
                  </a:ext>
                </a:extLst>
              </p:cNvPr>
              <p:cNvPicPr/>
              <p:nvPr/>
            </p:nvPicPr>
            <p:blipFill>
              <a:blip r:embed="rId83"/>
              <a:stretch>
                <a:fillRect/>
              </a:stretch>
            </p:blipFill>
            <p:spPr>
              <a:xfrm>
                <a:off x="5960509" y="2755828"/>
                <a:ext cx="152280" cy="20592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7" name="Ink 46">
                <a:extLst>
                  <a:ext uri="{FF2B5EF4-FFF2-40B4-BE49-F238E27FC236}">
                    <a16:creationId xmlns:a16="http://schemas.microsoft.com/office/drawing/2014/main" id="{A8711942-235E-C141-8683-8AB61DDE5E3C}"/>
                  </a:ext>
                </a:extLst>
              </p14:cNvPr>
              <p14:cNvContentPartPr/>
              <p14:nvPr/>
            </p14:nvContentPartPr>
            <p14:xfrm>
              <a:off x="5088949" y="2819908"/>
              <a:ext cx="123840" cy="180000"/>
            </p14:xfrm>
          </p:contentPart>
        </mc:Choice>
        <mc:Fallback xmlns="">
          <p:pic>
            <p:nvPicPr>
              <p:cNvPr id="47" name="Ink 46">
                <a:extLst>
                  <a:ext uri="{FF2B5EF4-FFF2-40B4-BE49-F238E27FC236}">
                    <a16:creationId xmlns:a16="http://schemas.microsoft.com/office/drawing/2014/main" id="{A8711942-235E-C141-8683-8AB61DDE5E3C}"/>
                  </a:ext>
                </a:extLst>
              </p:cNvPr>
              <p:cNvPicPr/>
              <p:nvPr/>
            </p:nvPicPr>
            <p:blipFill>
              <a:blip r:embed="rId85"/>
              <a:stretch>
                <a:fillRect/>
              </a:stretch>
            </p:blipFill>
            <p:spPr>
              <a:xfrm>
                <a:off x="5080309" y="2811268"/>
                <a:ext cx="141480" cy="197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8" name="Ink 47">
                <a:extLst>
                  <a:ext uri="{FF2B5EF4-FFF2-40B4-BE49-F238E27FC236}">
                    <a16:creationId xmlns:a16="http://schemas.microsoft.com/office/drawing/2014/main" id="{087F2D77-F975-82E5-7530-0BAF7B66C020}"/>
                  </a:ext>
                </a:extLst>
              </p14:cNvPr>
              <p14:cNvContentPartPr/>
              <p14:nvPr/>
            </p14:nvContentPartPr>
            <p14:xfrm>
              <a:off x="5096509" y="3454588"/>
              <a:ext cx="69840" cy="298080"/>
            </p14:xfrm>
          </p:contentPart>
        </mc:Choice>
        <mc:Fallback xmlns="">
          <p:pic>
            <p:nvPicPr>
              <p:cNvPr id="48" name="Ink 47">
                <a:extLst>
                  <a:ext uri="{FF2B5EF4-FFF2-40B4-BE49-F238E27FC236}">
                    <a16:creationId xmlns:a16="http://schemas.microsoft.com/office/drawing/2014/main" id="{087F2D77-F975-82E5-7530-0BAF7B66C020}"/>
                  </a:ext>
                </a:extLst>
              </p:cNvPr>
              <p:cNvPicPr/>
              <p:nvPr/>
            </p:nvPicPr>
            <p:blipFill>
              <a:blip r:embed="rId87"/>
              <a:stretch>
                <a:fillRect/>
              </a:stretch>
            </p:blipFill>
            <p:spPr>
              <a:xfrm>
                <a:off x="5087869" y="3445588"/>
                <a:ext cx="87480" cy="3157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49" name="Ink 48">
                <a:extLst>
                  <a:ext uri="{FF2B5EF4-FFF2-40B4-BE49-F238E27FC236}">
                    <a16:creationId xmlns:a16="http://schemas.microsoft.com/office/drawing/2014/main" id="{5E94A353-4A85-5B07-A988-9B886EB34B7E}"/>
                  </a:ext>
                </a:extLst>
              </p14:cNvPr>
              <p14:cNvContentPartPr/>
              <p14:nvPr/>
            </p14:nvContentPartPr>
            <p14:xfrm>
              <a:off x="5049349" y="3727108"/>
              <a:ext cx="308520" cy="29880"/>
            </p14:xfrm>
          </p:contentPart>
        </mc:Choice>
        <mc:Fallback xmlns="">
          <p:pic>
            <p:nvPicPr>
              <p:cNvPr id="49" name="Ink 48">
                <a:extLst>
                  <a:ext uri="{FF2B5EF4-FFF2-40B4-BE49-F238E27FC236}">
                    <a16:creationId xmlns:a16="http://schemas.microsoft.com/office/drawing/2014/main" id="{5E94A353-4A85-5B07-A988-9B886EB34B7E}"/>
                  </a:ext>
                </a:extLst>
              </p:cNvPr>
              <p:cNvPicPr/>
              <p:nvPr/>
            </p:nvPicPr>
            <p:blipFill>
              <a:blip r:embed="rId89"/>
              <a:stretch>
                <a:fillRect/>
              </a:stretch>
            </p:blipFill>
            <p:spPr>
              <a:xfrm>
                <a:off x="5040349" y="3718108"/>
                <a:ext cx="32616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50" name="Ink 49">
                <a:extLst>
                  <a:ext uri="{FF2B5EF4-FFF2-40B4-BE49-F238E27FC236}">
                    <a16:creationId xmlns:a16="http://schemas.microsoft.com/office/drawing/2014/main" id="{87CE9198-C36B-8F59-EFF1-EF3B463950C9}"/>
                  </a:ext>
                </a:extLst>
              </p14:cNvPr>
              <p14:cNvContentPartPr/>
              <p14:nvPr/>
            </p14:nvContentPartPr>
            <p14:xfrm>
              <a:off x="5957989" y="3315988"/>
              <a:ext cx="201960" cy="331560"/>
            </p14:xfrm>
          </p:contentPart>
        </mc:Choice>
        <mc:Fallback xmlns="">
          <p:pic>
            <p:nvPicPr>
              <p:cNvPr id="50" name="Ink 49">
                <a:extLst>
                  <a:ext uri="{FF2B5EF4-FFF2-40B4-BE49-F238E27FC236}">
                    <a16:creationId xmlns:a16="http://schemas.microsoft.com/office/drawing/2014/main" id="{87CE9198-C36B-8F59-EFF1-EF3B463950C9}"/>
                  </a:ext>
                </a:extLst>
              </p:cNvPr>
              <p:cNvPicPr/>
              <p:nvPr/>
            </p:nvPicPr>
            <p:blipFill>
              <a:blip r:embed="rId91"/>
              <a:stretch>
                <a:fillRect/>
              </a:stretch>
            </p:blipFill>
            <p:spPr>
              <a:xfrm>
                <a:off x="5948989" y="3306988"/>
                <a:ext cx="219600" cy="34920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51" name="Ink 50">
                <a:extLst>
                  <a:ext uri="{FF2B5EF4-FFF2-40B4-BE49-F238E27FC236}">
                    <a16:creationId xmlns:a16="http://schemas.microsoft.com/office/drawing/2014/main" id="{F88BBF78-28FA-4024-2661-76257EAFAC65}"/>
                  </a:ext>
                </a:extLst>
              </p14:cNvPr>
              <p14:cNvContentPartPr/>
              <p14:nvPr/>
            </p14:nvContentPartPr>
            <p14:xfrm>
              <a:off x="5963749" y="3657268"/>
              <a:ext cx="265680" cy="12600"/>
            </p14:xfrm>
          </p:contentPart>
        </mc:Choice>
        <mc:Fallback xmlns="">
          <p:pic>
            <p:nvPicPr>
              <p:cNvPr id="51" name="Ink 50">
                <a:extLst>
                  <a:ext uri="{FF2B5EF4-FFF2-40B4-BE49-F238E27FC236}">
                    <a16:creationId xmlns:a16="http://schemas.microsoft.com/office/drawing/2014/main" id="{F88BBF78-28FA-4024-2661-76257EAFAC65}"/>
                  </a:ext>
                </a:extLst>
              </p:cNvPr>
              <p:cNvPicPr/>
              <p:nvPr/>
            </p:nvPicPr>
            <p:blipFill>
              <a:blip r:embed="rId93"/>
              <a:stretch>
                <a:fillRect/>
              </a:stretch>
            </p:blipFill>
            <p:spPr>
              <a:xfrm>
                <a:off x="5954749" y="3648628"/>
                <a:ext cx="28332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2" name="Ink 51">
                <a:extLst>
                  <a:ext uri="{FF2B5EF4-FFF2-40B4-BE49-F238E27FC236}">
                    <a16:creationId xmlns:a16="http://schemas.microsoft.com/office/drawing/2014/main" id="{D62B5653-E5FE-45CB-83E7-3E624AA0E811}"/>
                  </a:ext>
                </a:extLst>
              </p14:cNvPr>
              <p14:cNvContentPartPr/>
              <p14:nvPr/>
            </p14:nvContentPartPr>
            <p14:xfrm>
              <a:off x="7139869" y="3429748"/>
              <a:ext cx="245880" cy="212400"/>
            </p14:xfrm>
          </p:contentPart>
        </mc:Choice>
        <mc:Fallback xmlns="">
          <p:pic>
            <p:nvPicPr>
              <p:cNvPr id="52" name="Ink 51">
                <a:extLst>
                  <a:ext uri="{FF2B5EF4-FFF2-40B4-BE49-F238E27FC236}">
                    <a16:creationId xmlns:a16="http://schemas.microsoft.com/office/drawing/2014/main" id="{D62B5653-E5FE-45CB-83E7-3E624AA0E811}"/>
                  </a:ext>
                </a:extLst>
              </p:cNvPr>
              <p:cNvPicPr/>
              <p:nvPr/>
            </p:nvPicPr>
            <p:blipFill>
              <a:blip r:embed="rId95"/>
              <a:stretch>
                <a:fillRect/>
              </a:stretch>
            </p:blipFill>
            <p:spPr>
              <a:xfrm>
                <a:off x="7131229" y="3421108"/>
                <a:ext cx="263520" cy="23004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3" name="Ink 52">
                <a:extLst>
                  <a:ext uri="{FF2B5EF4-FFF2-40B4-BE49-F238E27FC236}">
                    <a16:creationId xmlns:a16="http://schemas.microsoft.com/office/drawing/2014/main" id="{582DD91E-7A88-4664-4A6E-0AB0F615B867}"/>
                  </a:ext>
                </a:extLst>
              </p14:cNvPr>
              <p14:cNvContentPartPr/>
              <p14:nvPr/>
            </p14:nvContentPartPr>
            <p14:xfrm>
              <a:off x="8165509" y="3355228"/>
              <a:ext cx="205200" cy="339480"/>
            </p14:xfrm>
          </p:contentPart>
        </mc:Choice>
        <mc:Fallback xmlns="">
          <p:pic>
            <p:nvPicPr>
              <p:cNvPr id="53" name="Ink 52">
                <a:extLst>
                  <a:ext uri="{FF2B5EF4-FFF2-40B4-BE49-F238E27FC236}">
                    <a16:creationId xmlns:a16="http://schemas.microsoft.com/office/drawing/2014/main" id="{582DD91E-7A88-4664-4A6E-0AB0F615B867}"/>
                  </a:ext>
                </a:extLst>
              </p:cNvPr>
              <p:cNvPicPr/>
              <p:nvPr/>
            </p:nvPicPr>
            <p:blipFill>
              <a:blip r:embed="rId97"/>
              <a:stretch>
                <a:fillRect/>
              </a:stretch>
            </p:blipFill>
            <p:spPr>
              <a:xfrm>
                <a:off x="8156509" y="3346588"/>
                <a:ext cx="222840" cy="35712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54" name="Ink 53">
                <a:extLst>
                  <a:ext uri="{FF2B5EF4-FFF2-40B4-BE49-F238E27FC236}">
                    <a16:creationId xmlns:a16="http://schemas.microsoft.com/office/drawing/2014/main" id="{42C0959C-1426-D993-ADC3-BCD57D2FD900}"/>
                  </a:ext>
                </a:extLst>
              </p14:cNvPr>
              <p14:cNvContentPartPr/>
              <p14:nvPr/>
            </p14:nvContentPartPr>
            <p14:xfrm>
              <a:off x="8211949" y="3692188"/>
              <a:ext cx="310680" cy="30960"/>
            </p14:xfrm>
          </p:contentPart>
        </mc:Choice>
        <mc:Fallback xmlns="">
          <p:pic>
            <p:nvPicPr>
              <p:cNvPr id="54" name="Ink 53">
                <a:extLst>
                  <a:ext uri="{FF2B5EF4-FFF2-40B4-BE49-F238E27FC236}">
                    <a16:creationId xmlns:a16="http://schemas.microsoft.com/office/drawing/2014/main" id="{42C0959C-1426-D993-ADC3-BCD57D2FD900}"/>
                  </a:ext>
                </a:extLst>
              </p:cNvPr>
              <p:cNvPicPr/>
              <p:nvPr/>
            </p:nvPicPr>
            <p:blipFill>
              <a:blip r:embed="rId99"/>
              <a:stretch>
                <a:fillRect/>
              </a:stretch>
            </p:blipFill>
            <p:spPr>
              <a:xfrm>
                <a:off x="8203309" y="3683548"/>
                <a:ext cx="3283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55" name="Ink 54">
                <a:extLst>
                  <a:ext uri="{FF2B5EF4-FFF2-40B4-BE49-F238E27FC236}">
                    <a16:creationId xmlns:a16="http://schemas.microsoft.com/office/drawing/2014/main" id="{69F88265-26C9-FF7E-8DA1-4CB22410B0E5}"/>
                  </a:ext>
                </a:extLst>
              </p14:cNvPr>
              <p14:cNvContentPartPr/>
              <p14:nvPr/>
            </p14:nvContentPartPr>
            <p14:xfrm>
              <a:off x="9312829" y="3394828"/>
              <a:ext cx="330480" cy="292320"/>
            </p14:xfrm>
          </p:contentPart>
        </mc:Choice>
        <mc:Fallback xmlns="">
          <p:pic>
            <p:nvPicPr>
              <p:cNvPr id="55" name="Ink 54">
                <a:extLst>
                  <a:ext uri="{FF2B5EF4-FFF2-40B4-BE49-F238E27FC236}">
                    <a16:creationId xmlns:a16="http://schemas.microsoft.com/office/drawing/2014/main" id="{69F88265-26C9-FF7E-8DA1-4CB22410B0E5}"/>
                  </a:ext>
                </a:extLst>
              </p:cNvPr>
              <p:cNvPicPr/>
              <p:nvPr/>
            </p:nvPicPr>
            <p:blipFill>
              <a:blip r:embed="rId101"/>
              <a:stretch>
                <a:fillRect/>
              </a:stretch>
            </p:blipFill>
            <p:spPr>
              <a:xfrm>
                <a:off x="9303829" y="3385828"/>
                <a:ext cx="348120" cy="3099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9" name="Ink 58">
                <a:extLst>
                  <a:ext uri="{FF2B5EF4-FFF2-40B4-BE49-F238E27FC236}">
                    <a16:creationId xmlns:a16="http://schemas.microsoft.com/office/drawing/2014/main" id="{47BBD788-D3E3-6F13-D799-657AA8034718}"/>
                  </a:ext>
                </a:extLst>
              </p14:cNvPr>
              <p14:cNvContentPartPr/>
              <p14:nvPr/>
            </p14:nvContentPartPr>
            <p14:xfrm>
              <a:off x="5031709" y="3965428"/>
              <a:ext cx="268920" cy="363240"/>
            </p14:xfrm>
          </p:contentPart>
        </mc:Choice>
        <mc:Fallback xmlns="">
          <p:pic>
            <p:nvPicPr>
              <p:cNvPr id="59" name="Ink 58">
                <a:extLst>
                  <a:ext uri="{FF2B5EF4-FFF2-40B4-BE49-F238E27FC236}">
                    <a16:creationId xmlns:a16="http://schemas.microsoft.com/office/drawing/2014/main" id="{47BBD788-D3E3-6F13-D799-657AA8034718}"/>
                  </a:ext>
                </a:extLst>
              </p:cNvPr>
              <p:cNvPicPr/>
              <p:nvPr/>
            </p:nvPicPr>
            <p:blipFill>
              <a:blip r:embed="rId103"/>
              <a:stretch>
                <a:fillRect/>
              </a:stretch>
            </p:blipFill>
            <p:spPr>
              <a:xfrm>
                <a:off x="5022709" y="3956788"/>
                <a:ext cx="286560" cy="38088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60" name="Ink 59">
                <a:extLst>
                  <a:ext uri="{FF2B5EF4-FFF2-40B4-BE49-F238E27FC236}">
                    <a16:creationId xmlns:a16="http://schemas.microsoft.com/office/drawing/2014/main" id="{91AA2DD2-BE66-6951-6973-E0A5EF769EEB}"/>
                  </a:ext>
                </a:extLst>
              </p14:cNvPr>
              <p14:cNvContentPartPr/>
              <p14:nvPr/>
            </p14:nvContentPartPr>
            <p14:xfrm>
              <a:off x="6126469" y="4140748"/>
              <a:ext cx="263160" cy="298440"/>
            </p14:xfrm>
          </p:contentPart>
        </mc:Choice>
        <mc:Fallback xmlns="">
          <p:pic>
            <p:nvPicPr>
              <p:cNvPr id="60" name="Ink 59">
                <a:extLst>
                  <a:ext uri="{FF2B5EF4-FFF2-40B4-BE49-F238E27FC236}">
                    <a16:creationId xmlns:a16="http://schemas.microsoft.com/office/drawing/2014/main" id="{91AA2DD2-BE66-6951-6973-E0A5EF769EEB}"/>
                  </a:ext>
                </a:extLst>
              </p:cNvPr>
              <p:cNvPicPr/>
              <p:nvPr/>
            </p:nvPicPr>
            <p:blipFill>
              <a:blip r:embed="rId105"/>
              <a:stretch>
                <a:fillRect/>
              </a:stretch>
            </p:blipFill>
            <p:spPr>
              <a:xfrm>
                <a:off x="6117829" y="4131748"/>
                <a:ext cx="280800" cy="31608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61" name="Ink 60">
                <a:extLst>
                  <a:ext uri="{FF2B5EF4-FFF2-40B4-BE49-F238E27FC236}">
                    <a16:creationId xmlns:a16="http://schemas.microsoft.com/office/drawing/2014/main" id="{75F96367-8385-F62C-BF68-D5CF7DD8944F}"/>
                  </a:ext>
                </a:extLst>
              </p14:cNvPr>
              <p14:cNvContentPartPr/>
              <p14:nvPr/>
            </p14:nvContentPartPr>
            <p14:xfrm>
              <a:off x="7278829" y="4070188"/>
              <a:ext cx="188640" cy="206280"/>
            </p14:xfrm>
          </p:contentPart>
        </mc:Choice>
        <mc:Fallback xmlns="">
          <p:pic>
            <p:nvPicPr>
              <p:cNvPr id="61" name="Ink 60">
                <a:extLst>
                  <a:ext uri="{FF2B5EF4-FFF2-40B4-BE49-F238E27FC236}">
                    <a16:creationId xmlns:a16="http://schemas.microsoft.com/office/drawing/2014/main" id="{75F96367-8385-F62C-BF68-D5CF7DD8944F}"/>
                  </a:ext>
                </a:extLst>
              </p:cNvPr>
              <p:cNvPicPr/>
              <p:nvPr/>
            </p:nvPicPr>
            <p:blipFill>
              <a:blip r:embed="rId107"/>
              <a:stretch>
                <a:fillRect/>
              </a:stretch>
            </p:blipFill>
            <p:spPr>
              <a:xfrm>
                <a:off x="7269829" y="4061548"/>
                <a:ext cx="206280" cy="22392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62" name="Ink 61">
                <a:extLst>
                  <a:ext uri="{FF2B5EF4-FFF2-40B4-BE49-F238E27FC236}">
                    <a16:creationId xmlns:a16="http://schemas.microsoft.com/office/drawing/2014/main" id="{E08F0DAA-1397-56CA-71BF-48EFC3D10CB7}"/>
                  </a:ext>
                </a:extLst>
              </p14:cNvPr>
              <p14:cNvContentPartPr/>
              <p14:nvPr/>
            </p14:nvContentPartPr>
            <p14:xfrm>
              <a:off x="8211949" y="4067308"/>
              <a:ext cx="142200" cy="233280"/>
            </p14:xfrm>
          </p:contentPart>
        </mc:Choice>
        <mc:Fallback xmlns="">
          <p:pic>
            <p:nvPicPr>
              <p:cNvPr id="62" name="Ink 61">
                <a:extLst>
                  <a:ext uri="{FF2B5EF4-FFF2-40B4-BE49-F238E27FC236}">
                    <a16:creationId xmlns:a16="http://schemas.microsoft.com/office/drawing/2014/main" id="{E08F0DAA-1397-56CA-71BF-48EFC3D10CB7}"/>
                  </a:ext>
                </a:extLst>
              </p:cNvPr>
              <p:cNvPicPr/>
              <p:nvPr/>
            </p:nvPicPr>
            <p:blipFill>
              <a:blip r:embed="rId109"/>
              <a:stretch>
                <a:fillRect/>
              </a:stretch>
            </p:blipFill>
            <p:spPr>
              <a:xfrm>
                <a:off x="8203309" y="4058668"/>
                <a:ext cx="159840" cy="2509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63" name="Ink 62">
                <a:extLst>
                  <a:ext uri="{FF2B5EF4-FFF2-40B4-BE49-F238E27FC236}">
                    <a16:creationId xmlns:a16="http://schemas.microsoft.com/office/drawing/2014/main" id="{CDE8890C-F928-579C-52CC-D528A9825EB0}"/>
                  </a:ext>
                </a:extLst>
              </p14:cNvPr>
              <p14:cNvContentPartPr/>
              <p14:nvPr/>
            </p14:nvContentPartPr>
            <p14:xfrm>
              <a:off x="8246869" y="4288348"/>
              <a:ext cx="299160" cy="33480"/>
            </p14:xfrm>
          </p:contentPart>
        </mc:Choice>
        <mc:Fallback xmlns="">
          <p:pic>
            <p:nvPicPr>
              <p:cNvPr id="63" name="Ink 62">
                <a:extLst>
                  <a:ext uri="{FF2B5EF4-FFF2-40B4-BE49-F238E27FC236}">
                    <a16:creationId xmlns:a16="http://schemas.microsoft.com/office/drawing/2014/main" id="{CDE8890C-F928-579C-52CC-D528A9825EB0}"/>
                  </a:ext>
                </a:extLst>
              </p:cNvPr>
              <p:cNvPicPr/>
              <p:nvPr/>
            </p:nvPicPr>
            <p:blipFill>
              <a:blip r:embed="rId111"/>
              <a:stretch>
                <a:fillRect/>
              </a:stretch>
            </p:blipFill>
            <p:spPr>
              <a:xfrm>
                <a:off x="8237869" y="4279708"/>
                <a:ext cx="316800" cy="5112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64" name="Ink 63">
                <a:extLst>
                  <a:ext uri="{FF2B5EF4-FFF2-40B4-BE49-F238E27FC236}">
                    <a16:creationId xmlns:a16="http://schemas.microsoft.com/office/drawing/2014/main" id="{2034E0BA-BCB3-6D7B-2063-BAE964B271B6}"/>
                  </a:ext>
                </a:extLst>
              </p14:cNvPr>
              <p14:cNvContentPartPr/>
              <p14:nvPr/>
            </p14:nvContentPartPr>
            <p14:xfrm>
              <a:off x="9312829" y="3965068"/>
              <a:ext cx="332640" cy="380880"/>
            </p14:xfrm>
          </p:contentPart>
        </mc:Choice>
        <mc:Fallback xmlns="">
          <p:pic>
            <p:nvPicPr>
              <p:cNvPr id="64" name="Ink 63">
                <a:extLst>
                  <a:ext uri="{FF2B5EF4-FFF2-40B4-BE49-F238E27FC236}">
                    <a16:creationId xmlns:a16="http://schemas.microsoft.com/office/drawing/2014/main" id="{2034E0BA-BCB3-6D7B-2063-BAE964B271B6}"/>
                  </a:ext>
                </a:extLst>
              </p:cNvPr>
              <p:cNvPicPr/>
              <p:nvPr/>
            </p:nvPicPr>
            <p:blipFill>
              <a:blip r:embed="rId113"/>
              <a:stretch>
                <a:fillRect/>
              </a:stretch>
            </p:blipFill>
            <p:spPr>
              <a:xfrm>
                <a:off x="9303829" y="3956428"/>
                <a:ext cx="35028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80" name="Ink 79">
                <a:extLst>
                  <a:ext uri="{FF2B5EF4-FFF2-40B4-BE49-F238E27FC236}">
                    <a16:creationId xmlns:a16="http://schemas.microsoft.com/office/drawing/2014/main" id="{4E18FF0B-F75E-74AB-4BF0-9E958159F40E}"/>
                  </a:ext>
                </a:extLst>
              </p14:cNvPr>
              <p14:cNvContentPartPr/>
              <p14:nvPr/>
            </p14:nvContentPartPr>
            <p14:xfrm>
              <a:off x="5458669" y="2621908"/>
              <a:ext cx="46440" cy="69120"/>
            </p14:xfrm>
          </p:contentPart>
        </mc:Choice>
        <mc:Fallback xmlns="">
          <p:pic>
            <p:nvPicPr>
              <p:cNvPr id="80" name="Ink 79">
                <a:extLst>
                  <a:ext uri="{FF2B5EF4-FFF2-40B4-BE49-F238E27FC236}">
                    <a16:creationId xmlns:a16="http://schemas.microsoft.com/office/drawing/2014/main" id="{4E18FF0B-F75E-74AB-4BF0-9E958159F40E}"/>
                  </a:ext>
                </a:extLst>
              </p:cNvPr>
              <p:cNvPicPr/>
              <p:nvPr/>
            </p:nvPicPr>
            <p:blipFill>
              <a:blip r:embed="rId115"/>
              <a:stretch>
                <a:fillRect/>
              </a:stretch>
            </p:blipFill>
            <p:spPr>
              <a:xfrm>
                <a:off x="5449669" y="2613268"/>
                <a:ext cx="64080" cy="8676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81" name="Ink 80">
                <a:extLst>
                  <a:ext uri="{FF2B5EF4-FFF2-40B4-BE49-F238E27FC236}">
                    <a16:creationId xmlns:a16="http://schemas.microsoft.com/office/drawing/2014/main" id="{120A6B59-5B64-1B69-8845-3220E10105D3}"/>
                  </a:ext>
                </a:extLst>
              </p14:cNvPr>
              <p14:cNvContentPartPr/>
              <p14:nvPr/>
            </p14:nvContentPartPr>
            <p14:xfrm>
              <a:off x="6569989" y="2574388"/>
              <a:ext cx="110880" cy="89280"/>
            </p14:xfrm>
          </p:contentPart>
        </mc:Choice>
        <mc:Fallback xmlns="">
          <p:pic>
            <p:nvPicPr>
              <p:cNvPr id="81" name="Ink 80">
                <a:extLst>
                  <a:ext uri="{FF2B5EF4-FFF2-40B4-BE49-F238E27FC236}">
                    <a16:creationId xmlns:a16="http://schemas.microsoft.com/office/drawing/2014/main" id="{120A6B59-5B64-1B69-8845-3220E10105D3}"/>
                  </a:ext>
                </a:extLst>
              </p:cNvPr>
              <p:cNvPicPr/>
              <p:nvPr/>
            </p:nvPicPr>
            <p:blipFill>
              <a:blip r:embed="rId117"/>
              <a:stretch>
                <a:fillRect/>
              </a:stretch>
            </p:blipFill>
            <p:spPr>
              <a:xfrm>
                <a:off x="6561349" y="2565388"/>
                <a:ext cx="128520" cy="10692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82" name="Ink 81">
                <a:extLst>
                  <a:ext uri="{FF2B5EF4-FFF2-40B4-BE49-F238E27FC236}">
                    <a16:creationId xmlns:a16="http://schemas.microsoft.com/office/drawing/2014/main" id="{A52A254E-8CFE-D808-78DC-2F9092804294}"/>
                  </a:ext>
                </a:extLst>
              </p14:cNvPr>
              <p14:cNvContentPartPr/>
              <p14:nvPr/>
            </p14:nvContentPartPr>
            <p14:xfrm>
              <a:off x="5526709" y="3196108"/>
              <a:ext cx="77400" cy="95400"/>
            </p14:xfrm>
          </p:contentPart>
        </mc:Choice>
        <mc:Fallback xmlns="">
          <p:pic>
            <p:nvPicPr>
              <p:cNvPr id="82" name="Ink 81">
                <a:extLst>
                  <a:ext uri="{FF2B5EF4-FFF2-40B4-BE49-F238E27FC236}">
                    <a16:creationId xmlns:a16="http://schemas.microsoft.com/office/drawing/2014/main" id="{A52A254E-8CFE-D808-78DC-2F9092804294}"/>
                  </a:ext>
                </a:extLst>
              </p:cNvPr>
              <p:cNvPicPr/>
              <p:nvPr/>
            </p:nvPicPr>
            <p:blipFill>
              <a:blip r:embed="rId119"/>
              <a:stretch>
                <a:fillRect/>
              </a:stretch>
            </p:blipFill>
            <p:spPr>
              <a:xfrm>
                <a:off x="5517709" y="3187108"/>
                <a:ext cx="95040" cy="113040"/>
              </a:xfrm>
              <a:prstGeom prst="rect">
                <a:avLst/>
              </a:prstGeom>
            </p:spPr>
          </p:pic>
        </mc:Fallback>
      </mc:AlternateContent>
      <mc:AlternateContent xmlns:mc="http://schemas.openxmlformats.org/markup-compatibility/2006" xmlns:p14="http://schemas.microsoft.com/office/powerpoint/2010/main">
        <mc:Choice Requires="p14">
          <p:contentPart p14:bwMode="auto" r:id="rId120">
            <p14:nvContentPartPr>
              <p14:cNvPr id="83" name="Ink 82">
                <a:extLst>
                  <a:ext uri="{FF2B5EF4-FFF2-40B4-BE49-F238E27FC236}">
                    <a16:creationId xmlns:a16="http://schemas.microsoft.com/office/drawing/2014/main" id="{9809BAEC-81A5-A5C1-B55A-23B83752DC91}"/>
                  </a:ext>
                </a:extLst>
              </p14:cNvPr>
              <p14:cNvContentPartPr/>
              <p14:nvPr/>
            </p14:nvContentPartPr>
            <p14:xfrm>
              <a:off x="6604549" y="3227428"/>
              <a:ext cx="113760" cy="11520"/>
            </p14:xfrm>
          </p:contentPart>
        </mc:Choice>
        <mc:Fallback xmlns="">
          <p:pic>
            <p:nvPicPr>
              <p:cNvPr id="83" name="Ink 82">
                <a:extLst>
                  <a:ext uri="{FF2B5EF4-FFF2-40B4-BE49-F238E27FC236}">
                    <a16:creationId xmlns:a16="http://schemas.microsoft.com/office/drawing/2014/main" id="{9809BAEC-81A5-A5C1-B55A-23B83752DC91}"/>
                  </a:ext>
                </a:extLst>
              </p:cNvPr>
              <p:cNvPicPr/>
              <p:nvPr/>
            </p:nvPicPr>
            <p:blipFill>
              <a:blip r:embed="rId121"/>
              <a:stretch>
                <a:fillRect/>
              </a:stretch>
            </p:blipFill>
            <p:spPr>
              <a:xfrm>
                <a:off x="6595909" y="3218788"/>
                <a:ext cx="131400" cy="29160"/>
              </a:xfrm>
              <a:prstGeom prst="rect">
                <a:avLst/>
              </a:prstGeom>
            </p:spPr>
          </p:pic>
        </mc:Fallback>
      </mc:AlternateContent>
      <mc:AlternateContent xmlns:mc="http://schemas.openxmlformats.org/markup-compatibility/2006" xmlns:p14="http://schemas.microsoft.com/office/powerpoint/2010/main">
        <mc:Choice Requires="p14">
          <p:contentPart p14:bwMode="auto" r:id="rId122">
            <p14:nvContentPartPr>
              <p14:cNvPr id="84" name="Ink 83">
                <a:extLst>
                  <a:ext uri="{FF2B5EF4-FFF2-40B4-BE49-F238E27FC236}">
                    <a16:creationId xmlns:a16="http://schemas.microsoft.com/office/drawing/2014/main" id="{5A46560E-0AD8-5B99-4F3D-51CD49477F45}"/>
                  </a:ext>
                </a:extLst>
              </p14:cNvPr>
              <p14:cNvContentPartPr/>
              <p14:nvPr/>
            </p14:nvContentPartPr>
            <p14:xfrm>
              <a:off x="6742069" y="3179908"/>
              <a:ext cx="44280" cy="165960"/>
            </p14:xfrm>
          </p:contentPart>
        </mc:Choice>
        <mc:Fallback xmlns="">
          <p:pic>
            <p:nvPicPr>
              <p:cNvPr id="84" name="Ink 83">
                <a:extLst>
                  <a:ext uri="{FF2B5EF4-FFF2-40B4-BE49-F238E27FC236}">
                    <a16:creationId xmlns:a16="http://schemas.microsoft.com/office/drawing/2014/main" id="{5A46560E-0AD8-5B99-4F3D-51CD49477F45}"/>
                  </a:ext>
                </a:extLst>
              </p:cNvPr>
              <p:cNvPicPr/>
              <p:nvPr/>
            </p:nvPicPr>
            <p:blipFill>
              <a:blip r:embed="rId123"/>
              <a:stretch>
                <a:fillRect/>
              </a:stretch>
            </p:blipFill>
            <p:spPr>
              <a:xfrm>
                <a:off x="6733429" y="3171268"/>
                <a:ext cx="61920" cy="183600"/>
              </a:xfrm>
              <a:prstGeom prst="rect">
                <a:avLst/>
              </a:prstGeom>
            </p:spPr>
          </p:pic>
        </mc:Fallback>
      </mc:AlternateContent>
      <mc:AlternateContent xmlns:mc="http://schemas.openxmlformats.org/markup-compatibility/2006" xmlns:p14="http://schemas.microsoft.com/office/powerpoint/2010/main">
        <mc:Choice Requires="p14">
          <p:contentPart p14:bwMode="auto" r:id="rId124">
            <p14:nvContentPartPr>
              <p14:cNvPr id="85" name="Ink 84">
                <a:extLst>
                  <a:ext uri="{FF2B5EF4-FFF2-40B4-BE49-F238E27FC236}">
                    <a16:creationId xmlns:a16="http://schemas.microsoft.com/office/drawing/2014/main" id="{B40DC294-F455-4A09-145D-76784D01A57E}"/>
                  </a:ext>
                </a:extLst>
              </p14:cNvPr>
              <p14:cNvContentPartPr/>
              <p14:nvPr/>
            </p14:nvContentPartPr>
            <p14:xfrm>
              <a:off x="5637589" y="4028788"/>
              <a:ext cx="80280" cy="43920"/>
            </p14:xfrm>
          </p:contentPart>
        </mc:Choice>
        <mc:Fallback xmlns="">
          <p:pic>
            <p:nvPicPr>
              <p:cNvPr id="85" name="Ink 84">
                <a:extLst>
                  <a:ext uri="{FF2B5EF4-FFF2-40B4-BE49-F238E27FC236}">
                    <a16:creationId xmlns:a16="http://schemas.microsoft.com/office/drawing/2014/main" id="{B40DC294-F455-4A09-145D-76784D01A57E}"/>
                  </a:ext>
                </a:extLst>
              </p:cNvPr>
              <p:cNvPicPr/>
              <p:nvPr/>
            </p:nvPicPr>
            <p:blipFill>
              <a:blip r:embed="rId125"/>
              <a:stretch>
                <a:fillRect/>
              </a:stretch>
            </p:blipFill>
            <p:spPr>
              <a:xfrm>
                <a:off x="5628949" y="4019788"/>
                <a:ext cx="97920" cy="61560"/>
              </a:xfrm>
              <a:prstGeom prst="rect">
                <a:avLst/>
              </a:prstGeom>
            </p:spPr>
          </p:pic>
        </mc:Fallback>
      </mc:AlternateContent>
      <mc:AlternateContent xmlns:mc="http://schemas.openxmlformats.org/markup-compatibility/2006" xmlns:p14="http://schemas.microsoft.com/office/powerpoint/2010/main">
        <mc:Choice Requires="p14">
          <p:contentPart p14:bwMode="auto" r:id="rId126">
            <p14:nvContentPartPr>
              <p14:cNvPr id="86" name="Ink 85">
                <a:extLst>
                  <a:ext uri="{FF2B5EF4-FFF2-40B4-BE49-F238E27FC236}">
                    <a16:creationId xmlns:a16="http://schemas.microsoft.com/office/drawing/2014/main" id="{58A0A940-E506-3BAC-EBBA-A939E829172A}"/>
                  </a:ext>
                </a:extLst>
              </p14:cNvPr>
              <p14:cNvContentPartPr/>
              <p14:nvPr/>
            </p14:nvContentPartPr>
            <p14:xfrm>
              <a:off x="6648829" y="3977308"/>
              <a:ext cx="264960" cy="89640"/>
            </p14:xfrm>
          </p:contentPart>
        </mc:Choice>
        <mc:Fallback xmlns="">
          <p:pic>
            <p:nvPicPr>
              <p:cNvPr id="86" name="Ink 85">
                <a:extLst>
                  <a:ext uri="{FF2B5EF4-FFF2-40B4-BE49-F238E27FC236}">
                    <a16:creationId xmlns:a16="http://schemas.microsoft.com/office/drawing/2014/main" id="{58A0A940-E506-3BAC-EBBA-A939E829172A}"/>
                  </a:ext>
                </a:extLst>
              </p:cNvPr>
              <p:cNvPicPr/>
              <p:nvPr/>
            </p:nvPicPr>
            <p:blipFill>
              <a:blip r:embed="rId127"/>
              <a:stretch>
                <a:fillRect/>
              </a:stretch>
            </p:blipFill>
            <p:spPr>
              <a:xfrm>
                <a:off x="6639829" y="3968668"/>
                <a:ext cx="282600" cy="107280"/>
              </a:xfrm>
              <a:prstGeom prst="rect">
                <a:avLst/>
              </a:prstGeom>
            </p:spPr>
          </p:pic>
        </mc:Fallback>
      </mc:AlternateContent>
      <mc:AlternateContent xmlns:mc="http://schemas.openxmlformats.org/markup-compatibility/2006" xmlns:p14="http://schemas.microsoft.com/office/powerpoint/2010/main">
        <mc:Choice Requires="p14">
          <p:contentPart p14:bwMode="auto" r:id="rId128">
            <p14:nvContentPartPr>
              <p14:cNvPr id="88" name="Ink 87">
                <a:extLst>
                  <a:ext uri="{FF2B5EF4-FFF2-40B4-BE49-F238E27FC236}">
                    <a16:creationId xmlns:a16="http://schemas.microsoft.com/office/drawing/2014/main" id="{E26AC25A-FDB5-A2CD-458E-41E630AD3516}"/>
                  </a:ext>
                </a:extLst>
              </p14:cNvPr>
              <p14:cNvContentPartPr/>
              <p14:nvPr/>
            </p14:nvContentPartPr>
            <p14:xfrm>
              <a:off x="4035229" y="4456468"/>
              <a:ext cx="1230120" cy="1567080"/>
            </p14:xfrm>
          </p:contentPart>
        </mc:Choice>
        <mc:Fallback xmlns="">
          <p:pic>
            <p:nvPicPr>
              <p:cNvPr id="88" name="Ink 87">
                <a:extLst>
                  <a:ext uri="{FF2B5EF4-FFF2-40B4-BE49-F238E27FC236}">
                    <a16:creationId xmlns:a16="http://schemas.microsoft.com/office/drawing/2014/main" id="{E26AC25A-FDB5-A2CD-458E-41E630AD3516}"/>
                  </a:ext>
                </a:extLst>
              </p:cNvPr>
              <p:cNvPicPr/>
              <p:nvPr/>
            </p:nvPicPr>
            <p:blipFill>
              <a:blip r:embed="rId129"/>
              <a:stretch>
                <a:fillRect/>
              </a:stretch>
            </p:blipFill>
            <p:spPr>
              <a:xfrm>
                <a:off x="4026229" y="4447828"/>
                <a:ext cx="1247760" cy="1584720"/>
              </a:xfrm>
              <a:prstGeom prst="rect">
                <a:avLst/>
              </a:prstGeom>
            </p:spPr>
          </p:pic>
        </mc:Fallback>
      </mc:AlternateContent>
      <mc:AlternateContent xmlns:mc="http://schemas.openxmlformats.org/markup-compatibility/2006" xmlns:p14="http://schemas.microsoft.com/office/powerpoint/2010/main">
        <mc:Choice Requires="p14">
          <p:contentPart p14:bwMode="auto" r:id="rId130">
            <p14:nvContentPartPr>
              <p14:cNvPr id="89" name="Ink 88">
                <a:extLst>
                  <a:ext uri="{FF2B5EF4-FFF2-40B4-BE49-F238E27FC236}">
                    <a16:creationId xmlns:a16="http://schemas.microsoft.com/office/drawing/2014/main" id="{2B5D995C-94B8-1C00-6F5D-BBF2B1EA31B5}"/>
                  </a:ext>
                </a:extLst>
              </p14:cNvPr>
              <p14:cNvContentPartPr/>
              <p14:nvPr/>
            </p14:nvContentPartPr>
            <p14:xfrm>
              <a:off x="4233949" y="4309588"/>
              <a:ext cx="293760" cy="294120"/>
            </p14:xfrm>
          </p:contentPart>
        </mc:Choice>
        <mc:Fallback xmlns="">
          <p:pic>
            <p:nvPicPr>
              <p:cNvPr id="89" name="Ink 88">
                <a:extLst>
                  <a:ext uri="{FF2B5EF4-FFF2-40B4-BE49-F238E27FC236}">
                    <a16:creationId xmlns:a16="http://schemas.microsoft.com/office/drawing/2014/main" id="{2B5D995C-94B8-1C00-6F5D-BBF2B1EA31B5}"/>
                  </a:ext>
                </a:extLst>
              </p:cNvPr>
              <p:cNvPicPr/>
              <p:nvPr/>
            </p:nvPicPr>
            <p:blipFill>
              <a:blip r:embed="rId131"/>
              <a:stretch>
                <a:fillRect/>
              </a:stretch>
            </p:blipFill>
            <p:spPr>
              <a:xfrm>
                <a:off x="4224949" y="4300948"/>
                <a:ext cx="311400" cy="311760"/>
              </a:xfrm>
              <a:prstGeom prst="rect">
                <a:avLst/>
              </a:prstGeom>
            </p:spPr>
          </p:pic>
        </mc:Fallback>
      </mc:AlternateContent>
      <mc:AlternateContent xmlns:mc="http://schemas.openxmlformats.org/markup-compatibility/2006" xmlns:p14="http://schemas.microsoft.com/office/powerpoint/2010/main">
        <mc:Choice Requires="p14">
          <p:contentPart p14:bwMode="auto" r:id="rId132">
            <p14:nvContentPartPr>
              <p14:cNvPr id="90" name="Ink 89">
                <a:extLst>
                  <a:ext uri="{FF2B5EF4-FFF2-40B4-BE49-F238E27FC236}">
                    <a16:creationId xmlns:a16="http://schemas.microsoft.com/office/drawing/2014/main" id="{C285D96C-A7DE-7B03-3ED7-2FB81BE06452}"/>
                  </a:ext>
                </a:extLst>
              </p14:cNvPr>
              <p14:cNvContentPartPr/>
              <p14:nvPr/>
            </p14:nvContentPartPr>
            <p14:xfrm>
              <a:off x="3371029" y="3513988"/>
              <a:ext cx="1568160" cy="2648160"/>
            </p14:xfrm>
          </p:contentPart>
        </mc:Choice>
        <mc:Fallback xmlns="">
          <p:pic>
            <p:nvPicPr>
              <p:cNvPr id="90" name="Ink 89">
                <a:extLst>
                  <a:ext uri="{FF2B5EF4-FFF2-40B4-BE49-F238E27FC236}">
                    <a16:creationId xmlns:a16="http://schemas.microsoft.com/office/drawing/2014/main" id="{C285D96C-A7DE-7B03-3ED7-2FB81BE06452}"/>
                  </a:ext>
                </a:extLst>
              </p:cNvPr>
              <p:cNvPicPr/>
              <p:nvPr/>
            </p:nvPicPr>
            <p:blipFill>
              <a:blip r:embed="rId133"/>
              <a:stretch>
                <a:fillRect/>
              </a:stretch>
            </p:blipFill>
            <p:spPr>
              <a:xfrm>
                <a:off x="3362389" y="3504988"/>
                <a:ext cx="1585800" cy="2665800"/>
              </a:xfrm>
              <a:prstGeom prst="rect">
                <a:avLst/>
              </a:prstGeom>
            </p:spPr>
          </p:pic>
        </mc:Fallback>
      </mc:AlternateContent>
      <mc:AlternateContent xmlns:mc="http://schemas.openxmlformats.org/markup-compatibility/2006" xmlns:p14="http://schemas.microsoft.com/office/powerpoint/2010/main">
        <mc:Choice Requires="p14">
          <p:contentPart p14:bwMode="auto" r:id="rId134">
            <p14:nvContentPartPr>
              <p14:cNvPr id="91" name="Ink 90">
                <a:extLst>
                  <a:ext uri="{FF2B5EF4-FFF2-40B4-BE49-F238E27FC236}">
                    <a16:creationId xmlns:a16="http://schemas.microsoft.com/office/drawing/2014/main" id="{363E11EC-2535-CF29-EDBD-6042BA9594A9}"/>
                  </a:ext>
                </a:extLst>
              </p14:cNvPr>
              <p14:cNvContentPartPr/>
              <p14:nvPr/>
            </p14:nvContentPartPr>
            <p14:xfrm>
              <a:off x="4216669" y="3366388"/>
              <a:ext cx="309600" cy="205920"/>
            </p14:xfrm>
          </p:contentPart>
        </mc:Choice>
        <mc:Fallback xmlns="">
          <p:pic>
            <p:nvPicPr>
              <p:cNvPr id="91" name="Ink 90">
                <a:extLst>
                  <a:ext uri="{FF2B5EF4-FFF2-40B4-BE49-F238E27FC236}">
                    <a16:creationId xmlns:a16="http://schemas.microsoft.com/office/drawing/2014/main" id="{363E11EC-2535-CF29-EDBD-6042BA9594A9}"/>
                  </a:ext>
                </a:extLst>
              </p:cNvPr>
              <p:cNvPicPr/>
              <p:nvPr/>
            </p:nvPicPr>
            <p:blipFill>
              <a:blip r:embed="rId135"/>
              <a:stretch>
                <a:fillRect/>
              </a:stretch>
            </p:blipFill>
            <p:spPr>
              <a:xfrm>
                <a:off x="4208029" y="3357388"/>
                <a:ext cx="327240" cy="223560"/>
              </a:xfrm>
              <a:prstGeom prst="rect">
                <a:avLst/>
              </a:prstGeom>
            </p:spPr>
          </p:pic>
        </mc:Fallback>
      </mc:AlternateContent>
      <mc:AlternateContent xmlns:mc="http://schemas.openxmlformats.org/markup-compatibility/2006" xmlns:p14="http://schemas.microsoft.com/office/powerpoint/2010/main">
        <mc:Choice Requires="p14">
          <p:contentPart p14:bwMode="auto" r:id="rId136">
            <p14:nvContentPartPr>
              <p14:cNvPr id="92" name="Ink 91">
                <a:extLst>
                  <a:ext uri="{FF2B5EF4-FFF2-40B4-BE49-F238E27FC236}">
                    <a16:creationId xmlns:a16="http://schemas.microsoft.com/office/drawing/2014/main" id="{3A1266C8-0CF8-7824-3C13-A894A832A017}"/>
                  </a:ext>
                </a:extLst>
              </p14:cNvPr>
              <p14:cNvContentPartPr/>
              <p14:nvPr/>
            </p14:nvContentPartPr>
            <p14:xfrm>
              <a:off x="3342229" y="2984068"/>
              <a:ext cx="1666800" cy="3329640"/>
            </p14:xfrm>
          </p:contentPart>
        </mc:Choice>
        <mc:Fallback xmlns="">
          <p:pic>
            <p:nvPicPr>
              <p:cNvPr id="92" name="Ink 91">
                <a:extLst>
                  <a:ext uri="{FF2B5EF4-FFF2-40B4-BE49-F238E27FC236}">
                    <a16:creationId xmlns:a16="http://schemas.microsoft.com/office/drawing/2014/main" id="{3A1266C8-0CF8-7824-3C13-A894A832A017}"/>
                  </a:ext>
                </a:extLst>
              </p:cNvPr>
              <p:cNvPicPr/>
              <p:nvPr/>
            </p:nvPicPr>
            <p:blipFill>
              <a:blip r:embed="rId137"/>
              <a:stretch>
                <a:fillRect/>
              </a:stretch>
            </p:blipFill>
            <p:spPr>
              <a:xfrm>
                <a:off x="3333229" y="2975068"/>
                <a:ext cx="1684440" cy="3347280"/>
              </a:xfrm>
              <a:prstGeom prst="rect">
                <a:avLst/>
              </a:prstGeom>
            </p:spPr>
          </p:pic>
        </mc:Fallback>
      </mc:AlternateContent>
      <mc:AlternateContent xmlns:mc="http://schemas.openxmlformats.org/markup-compatibility/2006" xmlns:p14="http://schemas.microsoft.com/office/powerpoint/2010/main">
        <mc:Choice Requires="p14">
          <p:contentPart p14:bwMode="auto" r:id="rId138">
            <p14:nvContentPartPr>
              <p14:cNvPr id="93" name="Ink 92">
                <a:extLst>
                  <a:ext uri="{FF2B5EF4-FFF2-40B4-BE49-F238E27FC236}">
                    <a16:creationId xmlns:a16="http://schemas.microsoft.com/office/drawing/2014/main" id="{DCC32B08-07EE-883E-E140-CA6072C63317}"/>
                  </a:ext>
                </a:extLst>
              </p14:cNvPr>
              <p14:cNvContentPartPr/>
              <p14:nvPr/>
            </p14:nvContentPartPr>
            <p14:xfrm>
              <a:off x="4157989" y="2859508"/>
              <a:ext cx="385920" cy="311760"/>
            </p14:xfrm>
          </p:contentPart>
        </mc:Choice>
        <mc:Fallback xmlns="">
          <p:pic>
            <p:nvPicPr>
              <p:cNvPr id="93" name="Ink 92">
                <a:extLst>
                  <a:ext uri="{FF2B5EF4-FFF2-40B4-BE49-F238E27FC236}">
                    <a16:creationId xmlns:a16="http://schemas.microsoft.com/office/drawing/2014/main" id="{DCC32B08-07EE-883E-E140-CA6072C63317}"/>
                  </a:ext>
                </a:extLst>
              </p:cNvPr>
              <p:cNvPicPr/>
              <p:nvPr/>
            </p:nvPicPr>
            <p:blipFill>
              <a:blip r:embed="rId139"/>
              <a:stretch>
                <a:fillRect/>
              </a:stretch>
            </p:blipFill>
            <p:spPr>
              <a:xfrm>
                <a:off x="4149349" y="2850868"/>
                <a:ext cx="403560" cy="3294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101" name="Ink 100">
                <a:extLst>
                  <a:ext uri="{FF2B5EF4-FFF2-40B4-BE49-F238E27FC236}">
                    <a16:creationId xmlns:a16="http://schemas.microsoft.com/office/drawing/2014/main" id="{C321A158-51B4-70F0-49C3-0B71FFF0A7EA}"/>
                  </a:ext>
                </a:extLst>
              </p14:cNvPr>
              <p14:cNvContentPartPr/>
              <p14:nvPr/>
            </p14:nvContentPartPr>
            <p14:xfrm>
              <a:off x="3971869" y="2159668"/>
              <a:ext cx="543600" cy="12960"/>
            </p14:xfrm>
          </p:contentPart>
        </mc:Choice>
        <mc:Fallback xmlns="">
          <p:pic>
            <p:nvPicPr>
              <p:cNvPr id="101" name="Ink 100">
                <a:extLst>
                  <a:ext uri="{FF2B5EF4-FFF2-40B4-BE49-F238E27FC236}">
                    <a16:creationId xmlns:a16="http://schemas.microsoft.com/office/drawing/2014/main" id="{C321A158-51B4-70F0-49C3-0B71FFF0A7EA}"/>
                  </a:ext>
                </a:extLst>
              </p:cNvPr>
              <p:cNvPicPr/>
              <p:nvPr/>
            </p:nvPicPr>
            <p:blipFill>
              <a:blip r:embed="rId141"/>
              <a:stretch>
                <a:fillRect/>
              </a:stretch>
            </p:blipFill>
            <p:spPr>
              <a:xfrm>
                <a:off x="3963229" y="2150668"/>
                <a:ext cx="56124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102" name="Ink 101">
                <a:extLst>
                  <a:ext uri="{FF2B5EF4-FFF2-40B4-BE49-F238E27FC236}">
                    <a16:creationId xmlns:a16="http://schemas.microsoft.com/office/drawing/2014/main" id="{70EE68CD-521A-F052-86AB-776E64C2C26C}"/>
                  </a:ext>
                </a:extLst>
              </p14:cNvPr>
              <p14:cNvContentPartPr/>
              <p14:nvPr/>
            </p14:nvContentPartPr>
            <p14:xfrm>
              <a:off x="4309549" y="2008828"/>
              <a:ext cx="384840" cy="252720"/>
            </p14:xfrm>
          </p:contentPart>
        </mc:Choice>
        <mc:Fallback xmlns="">
          <p:pic>
            <p:nvPicPr>
              <p:cNvPr id="102" name="Ink 101">
                <a:extLst>
                  <a:ext uri="{FF2B5EF4-FFF2-40B4-BE49-F238E27FC236}">
                    <a16:creationId xmlns:a16="http://schemas.microsoft.com/office/drawing/2014/main" id="{70EE68CD-521A-F052-86AB-776E64C2C26C}"/>
                  </a:ext>
                </a:extLst>
              </p:cNvPr>
              <p:cNvPicPr/>
              <p:nvPr/>
            </p:nvPicPr>
            <p:blipFill>
              <a:blip r:embed="rId143"/>
              <a:stretch>
                <a:fillRect/>
              </a:stretch>
            </p:blipFill>
            <p:spPr>
              <a:xfrm>
                <a:off x="4300909" y="2000188"/>
                <a:ext cx="402480" cy="270360"/>
              </a:xfrm>
              <a:prstGeom prst="rect">
                <a:avLst/>
              </a:prstGeom>
            </p:spPr>
          </p:pic>
        </mc:Fallback>
      </mc:AlternateContent>
      <mc:AlternateContent xmlns:mc="http://schemas.openxmlformats.org/markup-compatibility/2006" xmlns:p14="http://schemas.microsoft.com/office/powerpoint/2010/main">
        <mc:Choice Requires="p14">
          <p:contentPart p14:bwMode="auto" r:id="rId144">
            <p14:nvContentPartPr>
              <p14:cNvPr id="103" name="Ink 102">
                <a:extLst>
                  <a:ext uri="{FF2B5EF4-FFF2-40B4-BE49-F238E27FC236}">
                    <a16:creationId xmlns:a16="http://schemas.microsoft.com/office/drawing/2014/main" id="{CA03E902-3C7A-50AB-DB60-4A4B7183F85A}"/>
                  </a:ext>
                </a:extLst>
              </p14:cNvPr>
              <p14:cNvContentPartPr/>
              <p14:nvPr/>
            </p14:nvContentPartPr>
            <p14:xfrm>
              <a:off x="3925429" y="2195308"/>
              <a:ext cx="754560" cy="24120"/>
            </p14:xfrm>
          </p:contentPart>
        </mc:Choice>
        <mc:Fallback xmlns="">
          <p:pic>
            <p:nvPicPr>
              <p:cNvPr id="103" name="Ink 102">
                <a:extLst>
                  <a:ext uri="{FF2B5EF4-FFF2-40B4-BE49-F238E27FC236}">
                    <a16:creationId xmlns:a16="http://schemas.microsoft.com/office/drawing/2014/main" id="{CA03E902-3C7A-50AB-DB60-4A4B7183F85A}"/>
                  </a:ext>
                </a:extLst>
              </p:cNvPr>
              <p:cNvPicPr/>
              <p:nvPr/>
            </p:nvPicPr>
            <p:blipFill>
              <a:blip r:embed="rId145"/>
              <a:stretch>
                <a:fillRect/>
              </a:stretch>
            </p:blipFill>
            <p:spPr>
              <a:xfrm>
                <a:off x="3916429" y="2186308"/>
                <a:ext cx="77220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105" name="Ink 104">
                <a:extLst>
                  <a:ext uri="{FF2B5EF4-FFF2-40B4-BE49-F238E27FC236}">
                    <a16:creationId xmlns:a16="http://schemas.microsoft.com/office/drawing/2014/main" id="{0970CD09-8F47-F907-0F72-E156BF2D8F26}"/>
                  </a:ext>
                </a:extLst>
              </p14:cNvPr>
              <p14:cNvContentPartPr/>
              <p14:nvPr/>
            </p14:nvContentPartPr>
            <p14:xfrm>
              <a:off x="4001029" y="1957348"/>
              <a:ext cx="707760" cy="510120"/>
            </p14:xfrm>
          </p:contentPart>
        </mc:Choice>
        <mc:Fallback xmlns="">
          <p:pic>
            <p:nvPicPr>
              <p:cNvPr id="105" name="Ink 104">
                <a:extLst>
                  <a:ext uri="{FF2B5EF4-FFF2-40B4-BE49-F238E27FC236}">
                    <a16:creationId xmlns:a16="http://schemas.microsoft.com/office/drawing/2014/main" id="{0970CD09-8F47-F907-0F72-E156BF2D8F26}"/>
                  </a:ext>
                </a:extLst>
              </p:cNvPr>
              <p:cNvPicPr/>
              <p:nvPr/>
            </p:nvPicPr>
            <p:blipFill>
              <a:blip r:embed="rId147"/>
              <a:stretch>
                <a:fillRect/>
              </a:stretch>
            </p:blipFill>
            <p:spPr>
              <a:xfrm>
                <a:off x="3992029" y="1948708"/>
                <a:ext cx="725400" cy="5277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106" name="Ink 105">
                <a:extLst>
                  <a:ext uri="{FF2B5EF4-FFF2-40B4-BE49-F238E27FC236}">
                    <a16:creationId xmlns:a16="http://schemas.microsoft.com/office/drawing/2014/main" id="{A04F2BA1-423D-5FED-7B5A-4401CB2BAFE3}"/>
                  </a:ext>
                </a:extLst>
              </p14:cNvPr>
              <p14:cNvContentPartPr/>
              <p14:nvPr/>
            </p14:nvContentPartPr>
            <p14:xfrm>
              <a:off x="3680989" y="2177668"/>
              <a:ext cx="795960" cy="134640"/>
            </p14:xfrm>
          </p:contentPart>
        </mc:Choice>
        <mc:Fallback xmlns="">
          <p:pic>
            <p:nvPicPr>
              <p:cNvPr id="106" name="Ink 105">
                <a:extLst>
                  <a:ext uri="{FF2B5EF4-FFF2-40B4-BE49-F238E27FC236}">
                    <a16:creationId xmlns:a16="http://schemas.microsoft.com/office/drawing/2014/main" id="{A04F2BA1-423D-5FED-7B5A-4401CB2BAFE3}"/>
                  </a:ext>
                </a:extLst>
              </p:cNvPr>
              <p:cNvPicPr/>
              <p:nvPr/>
            </p:nvPicPr>
            <p:blipFill>
              <a:blip r:embed="rId149"/>
              <a:stretch>
                <a:fillRect/>
              </a:stretch>
            </p:blipFill>
            <p:spPr>
              <a:xfrm>
                <a:off x="3671989" y="2168668"/>
                <a:ext cx="813600" cy="152280"/>
              </a:xfrm>
              <a:prstGeom prst="rect">
                <a:avLst/>
              </a:prstGeom>
            </p:spPr>
          </p:pic>
        </mc:Fallback>
      </mc:AlternateContent>
      <mc:AlternateContent xmlns:mc="http://schemas.openxmlformats.org/markup-compatibility/2006" xmlns:p14="http://schemas.microsoft.com/office/powerpoint/2010/main">
        <mc:Choice Requires="p14">
          <p:contentPart p14:bwMode="auto" r:id="rId150">
            <p14:nvContentPartPr>
              <p14:cNvPr id="108" name="Ink 107">
                <a:extLst>
                  <a:ext uri="{FF2B5EF4-FFF2-40B4-BE49-F238E27FC236}">
                    <a16:creationId xmlns:a16="http://schemas.microsoft.com/office/drawing/2014/main" id="{F355DF75-11D3-82FD-868F-799C3326B81B}"/>
                  </a:ext>
                </a:extLst>
              </p14:cNvPr>
              <p14:cNvContentPartPr/>
              <p14:nvPr/>
            </p14:nvContentPartPr>
            <p14:xfrm>
              <a:off x="4111909" y="1774828"/>
              <a:ext cx="6226920" cy="805320"/>
            </p14:xfrm>
          </p:contentPart>
        </mc:Choice>
        <mc:Fallback xmlns="">
          <p:pic>
            <p:nvPicPr>
              <p:cNvPr id="108" name="Ink 107">
                <a:extLst>
                  <a:ext uri="{FF2B5EF4-FFF2-40B4-BE49-F238E27FC236}">
                    <a16:creationId xmlns:a16="http://schemas.microsoft.com/office/drawing/2014/main" id="{F355DF75-11D3-82FD-868F-799C3326B81B}"/>
                  </a:ext>
                </a:extLst>
              </p:cNvPr>
              <p:cNvPicPr/>
              <p:nvPr/>
            </p:nvPicPr>
            <p:blipFill>
              <a:blip r:embed="rId151"/>
              <a:stretch>
                <a:fillRect/>
              </a:stretch>
            </p:blipFill>
            <p:spPr>
              <a:xfrm>
                <a:off x="4103269" y="1765828"/>
                <a:ext cx="6244560" cy="822960"/>
              </a:xfrm>
              <a:prstGeom prst="rect">
                <a:avLst/>
              </a:prstGeom>
            </p:spPr>
          </p:pic>
        </mc:Fallback>
      </mc:AlternateContent>
      <p:grpSp>
        <p:nvGrpSpPr>
          <p:cNvPr id="146" name="Group 145">
            <a:extLst>
              <a:ext uri="{FF2B5EF4-FFF2-40B4-BE49-F238E27FC236}">
                <a16:creationId xmlns:a16="http://schemas.microsoft.com/office/drawing/2014/main" id="{A1A1B3BA-E628-3CEA-DA94-1645620A493B}"/>
              </a:ext>
            </a:extLst>
          </p:cNvPr>
          <p:cNvGrpSpPr/>
          <p:nvPr/>
        </p:nvGrpSpPr>
        <p:grpSpPr>
          <a:xfrm>
            <a:off x="741229" y="349228"/>
            <a:ext cx="1618920" cy="461160"/>
            <a:chOff x="741229" y="349228"/>
            <a:chExt cx="1618920" cy="461160"/>
          </a:xfrm>
        </p:grpSpPr>
        <mc:AlternateContent xmlns:mc="http://schemas.openxmlformats.org/markup-compatibility/2006" xmlns:p14="http://schemas.microsoft.com/office/powerpoint/2010/main">
          <mc:Choice Requires="p14">
            <p:contentPart p14:bwMode="auto" r:id="rId152">
              <p14:nvContentPartPr>
                <p14:cNvPr id="130" name="Ink 129">
                  <a:extLst>
                    <a:ext uri="{FF2B5EF4-FFF2-40B4-BE49-F238E27FC236}">
                      <a16:creationId xmlns:a16="http://schemas.microsoft.com/office/drawing/2014/main" id="{218A33FA-6D91-B7BD-D197-215326C08DAA}"/>
                    </a:ext>
                  </a:extLst>
                </p14:cNvPr>
                <p14:cNvContentPartPr/>
                <p14:nvPr/>
              </p14:nvContentPartPr>
              <p14:xfrm>
                <a:off x="745189" y="396028"/>
                <a:ext cx="52920" cy="341640"/>
              </p14:xfrm>
            </p:contentPart>
          </mc:Choice>
          <mc:Fallback xmlns="">
            <p:pic>
              <p:nvPicPr>
                <p:cNvPr id="130" name="Ink 129">
                  <a:extLst>
                    <a:ext uri="{FF2B5EF4-FFF2-40B4-BE49-F238E27FC236}">
                      <a16:creationId xmlns:a16="http://schemas.microsoft.com/office/drawing/2014/main" id="{218A33FA-6D91-B7BD-D197-215326C08DAA}"/>
                    </a:ext>
                  </a:extLst>
                </p:cNvPr>
                <p:cNvPicPr/>
                <p:nvPr/>
              </p:nvPicPr>
              <p:blipFill>
                <a:blip r:embed="rId153"/>
                <a:stretch>
                  <a:fillRect/>
                </a:stretch>
              </p:blipFill>
              <p:spPr>
                <a:xfrm>
                  <a:off x="736549" y="387388"/>
                  <a:ext cx="70560" cy="35928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131" name="Ink 130">
                  <a:extLst>
                    <a:ext uri="{FF2B5EF4-FFF2-40B4-BE49-F238E27FC236}">
                      <a16:creationId xmlns:a16="http://schemas.microsoft.com/office/drawing/2014/main" id="{3A56E9D2-7347-C48D-CF8E-75BF5719D63E}"/>
                    </a:ext>
                  </a:extLst>
                </p14:cNvPr>
                <p14:cNvContentPartPr/>
                <p14:nvPr/>
              </p14:nvContentPartPr>
              <p14:xfrm>
                <a:off x="741229" y="366508"/>
                <a:ext cx="173520" cy="182520"/>
              </p14:xfrm>
            </p:contentPart>
          </mc:Choice>
          <mc:Fallback xmlns="">
            <p:pic>
              <p:nvPicPr>
                <p:cNvPr id="131" name="Ink 130">
                  <a:extLst>
                    <a:ext uri="{FF2B5EF4-FFF2-40B4-BE49-F238E27FC236}">
                      <a16:creationId xmlns:a16="http://schemas.microsoft.com/office/drawing/2014/main" id="{3A56E9D2-7347-C48D-CF8E-75BF5719D63E}"/>
                    </a:ext>
                  </a:extLst>
                </p:cNvPr>
                <p:cNvPicPr/>
                <p:nvPr/>
              </p:nvPicPr>
              <p:blipFill>
                <a:blip r:embed="rId155"/>
                <a:stretch>
                  <a:fillRect/>
                </a:stretch>
              </p:blipFill>
              <p:spPr>
                <a:xfrm>
                  <a:off x="732229" y="357508"/>
                  <a:ext cx="191160" cy="20016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133" name="Ink 132">
                  <a:extLst>
                    <a:ext uri="{FF2B5EF4-FFF2-40B4-BE49-F238E27FC236}">
                      <a16:creationId xmlns:a16="http://schemas.microsoft.com/office/drawing/2014/main" id="{1C4A9B5C-EC8D-DF56-082B-654D6F8A96A8}"/>
                    </a:ext>
                  </a:extLst>
                </p14:cNvPr>
                <p14:cNvContentPartPr/>
                <p14:nvPr/>
              </p14:nvContentPartPr>
              <p14:xfrm>
                <a:off x="1065589" y="470188"/>
                <a:ext cx="216360" cy="194400"/>
              </p14:xfrm>
            </p:contentPart>
          </mc:Choice>
          <mc:Fallback xmlns="">
            <p:pic>
              <p:nvPicPr>
                <p:cNvPr id="133" name="Ink 132">
                  <a:extLst>
                    <a:ext uri="{FF2B5EF4-FFF2-40B4-BE49-F238E27FC236}">
                      <a16:creationId xmlns:a16="http://schemas.microsoft.com/office/drawing/2014/main" id="{1C4A9B5C-EC8D-DF56-082B-654D6F8A96A8}"/>
                    </a:ext>
                  </a:extLst>
                </p:cNvPr>
                <p:cNvPicPr/>
                <p:nvPr/>
              </p:nvPicPr>
              <p:blipFill>
                <a:blip r:embed="rId157"/>
                <a:stretch>
                  <a:fillRect/>
                </a:stretch>
              </p:blipFill>
              <p:spPr>
                <a:xfrm>
                  <a:off x="1056949" y="461188"/>
                  <a:ext cx="234000" cy="21204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134" name="Ink 133">
                  <a:extLst>
                    <a:ext uri="{FF2B5EF4-FFF2-40B4-BE49-F238E27FC236}">
                      <a16:creationId xmlns:a16="http://schemas.microsoft.com/office/drawing/2014/main" id="{A5A189C4-0761-5B6C-938C-78A46584E993}"/>
                    </a:ext>
                  </a:extLst>
                </p14:cNvPr>
                <p14:cNvContentPartPr/>
                <p14:nvPr/>
              </p14:nvContentPartPr>
              <p14:xfrm>
                <a:off x="1130389" y="366508"/>
                <a:ext cx="139320" cy="384840"/>
              </p14:xfrm>
            </p:contentPart>
          </mc:Choice>
          <mc:Fallback xmlns="">
            <p:pic>
              <p:nvPicPr>
                <p:cNvPr id="134" name="Ink 133">
                  <a:extLst>
                    <a:ext uri="{FF2B5EF4-FFF2-40B4-BE49-F238E27FC236}">
                      <a16:creationId xmlns:a16="http://schemas.microsoft.com/office/drawing/2014/main" id="{A5A189C4-0761-5B6C-938C-78A46584E993}"/>
                    </a:ext>
                  </a:extLst>
                </p:cNvPr>
                <p:cNvPicPr/>
                <p:nvPr/>
              </p:nvPicPr>
              <p:blipFill>
                <a:blip r:embed="rId159"/>
                <a:stretch>
                  <a:fillRect/>
                </a:stretch>
              </p:blipFill>
              <p:spPr>
                <a:xfrm>
                  <a:off x="1121389" y="357868"/>
                  <a:ext cx="156960" cy="40248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135" name="Ink 134">
                  <a:extLst>
                    <a:ext uri="{FF2B5EF4-FFF2-40B4-BE49-F238E27FC236}">
                      <a16:creationId xmlns:a16="http://schemas.microsoft.com/office/drawing/2014/main" id="{4E8A7F1C-971B-5366-7341-1D12EAE5BEC0}"/>
                    </a:ext>
                  </a:extLst>
                </p14:cNvPr>
                <p14:cNvContentPartPr/>
                <p14:nvPr/>
              </p14:nvContentPartPr>
              <p14:xfrm>
                <a:off x="1542589" y="401788"/>
                <a:ext cx="24480" cy="342720"/>
              </p14:xfrm>
            </p:contentPart>
          </mc:Choice>
          <mc:Fallback xmlns="">
            <p:pic>
              <p:nvPicPr>
                <p:cNvPr id="135" name="Ink 134">
                  <a:extLst>
                    <a:ext uri="{FF2B5EF4-FFF2-40B4-BE49-F238E27FC236}">
                      <a16:creationId xmlns:a16="http://schemas.microsoft.com/office/drawing/2014/main" id="{4E8A7F1C-971B-5366-7341-1D12EAE5BEC0}"/>
                    </a:ext>
                  </a:extLst>
                </p:cNvPr>
                <p:cNvPicPr/>
                <p:nvPr/>
              </p:nvPicPr>
              <p:blipFill>
                <a:blip r:embed="rId161"/>
                <a:stretch>
                  <a:fillRect/>
                </a:stretch>
              </p:blipFill>
              <p:spPr>
                <a:xfrm>
                  <a:off x="1533589" y="392788"/>
                  <a:ext cx="42120" cy="36036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136" name="Ink 135">
                  <a:extLst>
                    <a:ext uri="{FF2B5EF4-FFF2-40B4-BE49-F238E27FC236}">
                      <a16:creationId xmlns:a16="http://schemas.microsoft.com/office/drawing/2014/main" id="{72E073F7-489A-DCCA-DE1A-8CD881713EE3}"/>
                    </a:ext>
                  </a:extLst>
                </p14:cNvPr>
                <p14:cNvContentPartPr/>
                <p14:nvPr/>
              </p14:nvContentPartPr>
              <p14:xfrm>
                <a:off x="1735549" y="453988"/>
                <a:ext cx="313920" cy="41040"/>
              </p14:xfrm>
            </p:contentPart>
          </mc:Choice>
          <mc:Fallback xmlns="">
            <p:pic>
              <p:nvPicPr>
                <p:cNvPr id="136" name="Ink 135">
                  <a:extLst>
                    <a:ext uri="{FF2B5EF4-FFF2-40B4-BE49-F238E27FC236}">
                      <a16:creationId xmlns:a16="http://schemas.microsoft.com/office/drawing/2014/main" id="{72E073F7-489A-DCCA-DE1A-8CD881713EE3}"/>
                    </a:ext>
                  </a:extLst>
                </p:cNvPr>
                <p:cNvPicPr/>
                <p:nvPr/>
              </p:nvPicPr>
              <p:blipFill>
                <a:blip r:embed="rId163"/>
                <a:stretch>
                  <a:fillRect/>
                </a:stretch>
              </p:blipFill>
              <p:spPr>
                <a:xfrm>
                  <a:off x="1726909" y="444988"/>
                  <a:ext cx="33156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137" name="Ink 136">
                  <a:extLst>
                    <a:ext uri="{FF2B5EF4-FFF2-40B4-BE49-F238E27FC236}">
                      <a16:creationId xmlns:a16="http://schemas.microsoft.com/office/drawing/2014/main" id="{9C5AD794-96CF-A6E1-E5B8-5254D2255FF8}"/>
                    </a:ext>
                  </a:extLst>
                </p14:cNvPr>
                <p14:cNvContentPartPr/>
                <p14:nvPr/>
              </p14:nvContentPartPr>
              <p14:xfrm>
                <a:off x="1956229" y="500788"/>
                <a:ext cx="24120" cy="214920"/>
              </p14:xfrm>
            </p:contentPart>
          </mc:Choice>
          <mc:Fallback xmlns="">
            <p:pic>
              <p:nvPicPr>
                <p:cNvPr id="137" name="Ink 136">
                  <a:extLst>
                    <a:ext uri="{FF2B5EF4-FFF2-40B4-BE49-F238E27FC236}">
                      <a16:creationId xmlns:a16="http://schemas.microsoft.com/office/drawing/2014/main" id="{9C5AD794-96CF-A6E1-E5B8-5254D2255FF8}"/>
                    </a:ext>
                  </a:extLst>
                </p:cNvPr>
                <p:cNvPicPr/>
                <p:nvPr/>
              </p:nvPicPr>
              <p:blipFill>
                <a:blip r:embed="rId165"/>
                <a:stretch>
                  <a:fillRect/>
                </a:stretch>
              </p:blipFill>
              <p:spPr>
                <a:xfrm>
                  <a:off x="1947589" y="492148"/>
                  <a:ext cx="41760" cy="23256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138" name="Ink 137">
                  <a:extLst>
                    <a:ext uri="{FF2B5EF4-FFF2-40B4-BE49-F238E27FC236}">
                      <a16:creationId xmlns:a16="http://schemas.microsoft.com/office/drawing/2014/main" id="{C215063E-4C74-B993-8BC4-B3DD423E6344}"/>
                    </a:ext>
                  </a:extLst>
                </p14:cNvPr>
                <p14:cNvContentPartPr/>
                <p14:nvPr/>
              </p14:nvContentPartPr>
              <p14:xfrm>
                <a:off x="2019949" y="442108"/>
                <a:ext cx="340200" cy="318960"/>
              </p14:xfrm>
            </p:contentPart>
          </mc:Choice>
          <mc:Fallback xmlns="">
            <p:pic>
              <p:nvPicPr>
                <p:cNvPr id="138" name="Ink 137">
                  <a:extLst>
                    <a:ext uri="{FF2B5EF4-FFF2-40B4-BE49-F238E27FC236}">
                      <a16:creationId xmlns:a16="http://schemas.microsoft.com/office/drawing/2014/main" id="{C215063E-4C74-B993-8BC4-B3DD423E6344}"/>
                    </a:ext>
                  </a:extLst>
                </p:cNvPr>
                <p:cNvPicPr/>
                <p:nvPr/>
              </p:nvPicPr>
              <p:blipFill>
                <a:blip r:embed="rId167"/>
                <a:stretch>
                  <a:fillRect/>
                </a:stretch>
              </p:blipFill>
              <p:spPr>
                <a:xfrm>
                  <a:off x="2011309" y="433468"/>
                  <a:ext cx="35784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139" name="Ink 138">
                  <a:extLst>
                    <a:ext uri="{FF2B5EF4-FFF2-40B4-BE49-F238E27FC236}">
                      <a16:creationId xmlns:a16="http://schemas.microsoft.com/office/drawing/2014/main" id="{58AE974E-F6E4-5E09-3E29-B2AB3EEDEFD6}"/>
                    </a:ext>
                  </a:extLst>
                </p14:cNvPr>
                <p14:cNvContentPartPr/>
                <p14:nvPr/>
              </p14:nvContentPartPr>
              <p14:xfrm>
                <a:off x="878749" y="477388"/>
                <a:ext cx="59040" cy="243000"/>
              </p14:xfrm>
            </p:contentPart>
          </mc:Choice>
          <mc:Fallback xmlns="">
            <p:pic>
              <p:nvPicPr>
                <p:cNvPr id="139" name="Ink 138">
                  <a:extLst>
                    <a:ext uri="{FF2B5EF4-FFF2-40B4-BE49-F238E27FC236}">
                      <a16:creationId xmlns:a16="http://schemas.microsoft.com/office/drawing/2014/main" id="{58AE974E-F6E4-5E09-3E29-B2AB3EEDEFD6}"/>
                    </a:ext>
                  </a:extLst>
                </p:cNvPr>
                <p:cNvPicPr/>
                <p:nvPr/>
              </p:nvPicPr>
              <p:blipFill>
                <a:blip r:embed="rId169"/>
                <a:stretch>
                  <a:fillRect/>
                </a:stretch>
              </p:blipFill>
              <p:spPr>
                <a:xfrm>
                  <a:off x="870109" y="468748"/>
                  <a:ext cx="76680" cy="26064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141" name="Ink 140">
                  <a:extLst>
                    <a:ext uri="{FF2B5EF4-FFF2-40B4-BE49-F238E27FC236}">
                      <a16:creationId xmlns:a16="http://schemas.microsoft.com/office/drawing/2014/main" id="{8C329F22-2C81-FAA5-4E7C-8723B68FCB87}"/>
                    </a:ext>
                  </a:extLst>
                </p14:cNvPr>
                <p14:cNvContentPartPr/>
                <p14:nvPr/>
              </p14:nvContentPartPr>
              <p14:xfrm>
                <a:off x="1839949" y="349228"/>
                <a:ext cx="210960" cy="443520"/>
              </p14:xfrm>
            </p:contentPart>
          </mc:Choice>
          <mc:Fallback xmlns="">
            <p:pic>
              <p:nvPicPr>
                <p:cNvPr id="141" name="Ink 140">
                  <a:extLst>
                    <a:ext uri="{FF2B5EF4-FFF2-40B4-BE49-F238E27FC236}">
                      <a16:creationId xmlns:a16="http://schemas.microsoft.com/office/drawing/2014/main" id="{8C329F22-2C81-FAA5-4E7C-8723B68FCB87}"/>
                    </a:ext>
                  </a:extLst>
                </p:cNvPr>
                <p:cNvPicPr/>
                <p:nvPr/>
              </p:nvPicPr>
              <p:blipFill>
                <a:blip r:embed="rId171"/>
                <a:stretch>
                  <a:fillRect/>
                </a:stretch>
              </p:blipFill>
              <p:spPr>
                <a:xfrm>
                  <a:off x="1830949" y="340588"/>
                  <a:ext cx="228600" cy="46116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142" name="Ink 141">
                  <a:extLst>
                    <a:ext uri="{FF2B5EF4-FFF2-40B4-BE49-F238E27FC236}">
                      <a16:creationId xmlns:a16="http://schemas.microsoft.com/office/drawing/2014/main" id="{6A92A042-41B5-8760-EB4B-D293F27A752D}"/>
                    </a:ext>
                  </a:extLst>
                </p14:cNvPr>
                <p14:cNvContentPartPr/>
                <p14:nvPr/>
              </p14:nvContentPartPr>
              <p14:xfrm>
                <a:off x="1875229" y="520948"/>
                <a:ext cx="150120" cy="61920"/>
              </p14:xfrm>
            </p:contentPart>
          </mc:Choice>
          <mc:Fallback xmlns="">
            <p:pic>
              <p:nvPicPr>
                <p:cNvPr id="142" name="Ink 141">
                  <a:extLst>
                    <a:ext uri="{FF2B5EF4-FFF2-40B4-BE49-F238E27FC236}">
                      <a16:creationId xmlns:a16="http://schemas.microsoft.com/office/drawing/2014/main" id="{6A92A042-41B5-8760-EB4B-D293F27A752D}"/>
                    </a:ext>
                  </a:extLst>
                </p:cNvPr>
                <p:cNvPicPr/>
                <p:nvPr/>
              </p:nvPicPr>
              <p:blipFill>
                <a:blip r:embed="rId173"/>
                <a:stretch>
                  <a:fillRect/>
                </a:stretch>
              </p:blipFill>
              <p:spPr>
                <a:xfrm>
                  <a:off x="1866229" y="512308"/>
                  <a:ext cx="167760" cy="7956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144" name="Ink 143">
                  <a:extLst>
                    <a:ext uri="{FF2B5EF4-FFF2-40B4-BE49-F238E27FC236}">
                      <a16:creationId xmlns:a16="http://schemas.microsoft.com/office/drawing/2014/main" id="{07935A0F-C13F-0C91-00DB-257279F1BEAA}"/>
                    </a:ext>
                  </a:extLst>
                </p14:cNvPr>
                <p14:cNvContentPartPr/>
                <p14:nvPr/>
              </p14:nvContentPartPr>
              <p14:xfrm>
                <a:off x="1740949" y="488908"/>
                <a:ext cx="18360" cy="321480"/>
              </p14:xfrm>
            </p:contentPart>
          </mc:Choice>
          <mc:Fallback xmlns="">
            <p:pic>
              <p:nvPicPr>
                <p:cNvPr id="144" name="Ink 143">
                  <a:extLst>
                    <a:ext uri="{FF2B5EF4-FFF2-40B4-BE49-F238E27FC236}">
                      <a16:creationId xmlns:a16="http://schemas.microsoft.com/office/drawing/2014/main" id="{07935A0F-C13F-0C91-00DB-257279F1BEAA}"/>
                    </a:ext>
                  </a:extLst>
                </p:cNvPr>
                <p:cNvPicPr/>
                <p:nvPr/>
              </p:nvPicPr>
              <p:blipFill>
                <a:blip r:embed="rId175"/>
                <a:stretch>
                  <a:fillRect/>
                </a:stretch>
              </p:blipFill>
              <p:spPr>
                <a:xfrm>
                  <a:off x="1732309" y="480268"/>
                  <a:ext cx="36000" cy="33912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145" name="Ink 144">
                  <a:extLst>
                    <a:ext uri="{FF2B5EF4-FFF2-40B4-BE49-F238E27FC236}">
                      <a16:creationId xmlns:a16="http://schemas.microsoft.com/office/drawing/2014/main" id="{A7E1F80A-33B1-FE4C-F843-0B20B8A75A3A}"/>
                    </a:ext>
                  </a:extLst>
                </p14:cNvPr>
                <p14:cNvContentPartPr/>
                <p14:nvPr/>
              </p14:nvContentPartPr>
              <p14:xfrm>
                <a:off x="1752829" y="464428"/>
                <a:ext cx="69480" cy="129960"/>
              </p14:xfrm>
            </p:contentPart>
          </mc:Choice>
          <mc:Fallback xmlns="">
            <p:pic>
              <p:nvPicPr>
                <p:cNvPr id="145" name="Ink 144">
                  <a:extLst>
                    <a:ext uri="{FF2B5EF4-FFF2-40B4-BE49-F238E27FC236}">
                      <a16:creationId xmlns:a16="http://schemas.microsoft.com/office/drawing/2014/main" id="{A7E1F80A-33B1-FE4C-F843-0B20B8A75A3A}"/>
                    </a:ext>
                  </a:extLst>
                </p:cNvPr>
                <p:cNvPicPr/>
                <p:nvPr/>
              </p:nvPicPr>
              <p:blipFill>
                <a:blip r:embed="rId177"/>
                <a:stretch>
                  <a:fillRect/>
                </a:stretch>
              </p:blipFill>
              <p:spPr>
                <a:xfrm>
                  <a:off x="1743829" y="455788"/>
                  <a:ext cx="87120" cy="147600"/>
                </a:xfrm>
                <a:prstGeom prst="rect">
                  <a:avLst/>
                </a:prstGeom>
              </p:spPr>
            </p:pic>
          </mc:Fallback>
        </mc:AlternateContent>
      </p:grpSp>
      <p:grpSp>
        <p:nvGrpSpPr>
          <p:cNvPr id="156" name="Group 155">
            <a:extLst>
              <a:ext uri="{FF2B5EF4-FFF2-40B4-BE49-F238E27FC236}">
                <a16:creationId xmlns:a16="http://schemas.microsoft.com/office/drawing/2014/main" id="{9AEC232D-8230-3EA1-18FC-8B9A17D973E2}"/>
              </a:ext>
            </a:extLst>
          </p:cNvPr>
          <p:cNvGrpSpPr/>
          <p:nvPr/>
        </p:nvGrpSpPr>
        <p:grpSpPr>
          <a:xfrm>
            <a:off x="4996069" y="151228"/>
            <a:ext cx="2715480" cy="1567800"/>
            <a:chOff x="4996069" y="151228"/>
            <a:chExt cx="2715480" cy="1567800"/>
          </a:xfrm>
        </p:grpSpPr>
        <mc:AlternateContent xmlns:mc="http://schemas.openxmlformats.org/markup-compatibility/2006" xmlns:p14="http://schemas.microsoft.com/office/powerpoint/2010/main">
          <mc:Choice Requires="p14">
            <p:contentPart p14:bwMode="auto" r:id="rId178">
              <p14:nvContentPartPr>
                <p14:cNvPr id="30" name="Ink 29">
                  <a:extLst>
                    <a:ext uri="{FF2B5EF4-FFF2-40B4-BE49-F238E27FC236}">
                      <a16:creationId xmlns:a16="http://schemas.microsoft.com/office/drawing/2014/main" id="{0A0B7992-31B0-318F-E514-2A4B48CD6D7B}"/>
                    </a:ext>
                  </a:extLst>
                </p14:cNvPr>
                <p14:cNvContentPartPr/>
                <p14:nvPr/>
              </p14:nvContentPartPr>
              <p14:xfrm>
                <a:off x="6936109" y="1426708"/>
                <a:ext cx="188640" cy="169920"/>
              </p14:xfrm>
            </p:contentPart>
          </mc:Choice>
          <mc:Fallback xmlns="">
            <p:pic>
              <p:nvPicPr>
                <p:cNvPr id="30" name="Ink 29">
                  <a:extLst>
                    <a:ext uri="{FF2B5EF4-FFF2-40B4-BE49-F238E27FC236}">
                      <a16:creationId xmlns:a16="http://schemas.microsoft.com/office/drawing/2014/main" id="{0A0B7992-31B0-318F-E514-2A4B48CD6D7B}"/>
                    </a:ext>
                  </a:extLst>
                </p:cNvPr>
                <p:cNvPicPr/>
                <p:nvPr/>
              </p:nvPicPr>
              <p:blipFill>
                <a:blip r:embed="rId179"/>
                <a:stretch>
                  <a:fillRect/>
                </a:stretch>
              </p:blipFill>
              <p:spPr>
                <a:xfrm>
                  <a:off x="6927109" y="1417708"/>
                  <a:ext cx="206280" cy="18756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72" name="Ink 71">
                  <a:extLst>
                    <a:ext uri="{FF2B5EF4-FFF2-40B4-BE49-F238E27FC236}">
                      <a16:creationId xmlns:a16="http://schemas.microsoft.com/office/drawing/2014/main" id="{5105BAEB-6219-15DD-E1C9-5C46566EFEA1}"/>
                    </a:ext>
                  </a:extLst>
                </p14:cNvPr>
                <p14:cNvContentPartPr/>
                <p14:nvPr/>
              </p14:nvContentPartPr>
              <p14:xfrm>
                <a:off x="7398709" y="1045468"/>
                <a:ext cx="83160" cy="177840"/>
              </p14:xfrm>
            </p:contentPart>
          </mc:Choice>
          <mc:Fallback xmlns="">
            <p:pic>
              <p:nvPicPr>
                <p:cNvPr id="72" name="Ink 71">
                  <a:extLst>
                    <a:ext uri="{FF2B5EF4-FFF2-40B4-BE49-F238E27FC236}">
                      <a16:creationId xmlns:a16="http://schemas.microsoft.com/office/drawing/2014/main" id="{5105BAEB-6219-15DD-E1C9-5C46566EFEA1}"/>
                    </a:ext>
                  </a:extLst>
                </p:cNvPr>
                <p:cNvPicPr/>
                <p:nvPr/>
              </p:nvPicPr>
              <p:blipFill>
                <a:blip r:embed="rId181"/>
                <a:stretch>
                  <a:fillRect/>
                </a:stretch>
              </p:blipFill>
              <p:spPr>
                <a:xfrm>
                  <a:off x="7389709" y="1036828"/>
                  <a:ext cx="100800" cy="195480"/>
                </a:xfrm>
                <a:prstGeom prst="rect">
                  <a:avLst/>
                </a:prstGeom>
              </p:spPr>
            </p:pic>
          </mc:Fallback>
        </mc:AlternateContent>
        <mc:AlternateContent xmlns:mc="http://schemas.openxmlformats.org/markup-compatibility/2006" xmlns:p14="http://schemas.microsoft.com/office/powerpoint/2010/main">
          <mc:Choice Requires="p14">
            <p:contentPart p14:bwMode="auto" r:id="rId182">
              <p14:nvContentPartPr>
                <p14:cNvPr id="68" name="Ink 67">
                  <a:extLst>
                    <a:ext uri="{FF2B5EF4-FFF2-40B4-BE49-F238E27FC236}">
                      <a16:creationId xmlns:a16="http://schemas.microsoft.com/office/drawing/2014/main" id="{ABFBF99F-B93D-6241-8296-A17944061F2C}"/>
                    </a:ext>
                  </a:extLst>
                </p14:cNvPr>
                <p14:cNvContentPartPr/>
                <p14:nvPr/>
              </p14:nvContentPartPr>
              <p14:xfrm>
                <a:off x="6423829" y="1205668"/>
                <a:ext cx="78120" cy="360"/>
              </p14:xfrm>
            </p:contentPart>
          </mc:Choice>
          <mc:Fallback xmlns="">
            <p:pic>
              <p:nvPicPr>
                <p:cNvPr id="68" name="Ink 67">
                  <a:extLst>
                    <a:ext uri="{FF2B5EF4-FFF2-40B4-BE49-F238E27FC236}">
                      <a16:creationId xmlns:a16="http://schemas.microsoft.com/office/drawing/2014/main" id="{ABFBF99F-B93D-6241-8296-A17944061F2C}"/>
                    </a:ext>
                  </a:extLst>
                </p:cNvPr>
                <p:cNvPicPr/>
                <p:nvPr/>
              </p:nvPicPr>
              <p:blipFill>
                <a:blip r:embed="rId183"/>
                <a:stretch>
                  <a:fillRect/>
                </a:stretch>
              </p:blipFill>
              <p:spPr>
                <a:xfrm>
                  <a:off x="6414829" y="1196668"/>
                  <a:ext cx="957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4">
              <p14:nvContentPartPr>
                <p14:cNvPr id="69" name="Ink 68">
                  <a:extLst>
                    <a:ext uri="{FF2B5EF4-FFF2-40B4-BE49-F238E27FC236}">
                      <a16:creationId xmlns:a16="http://schemas.microsoft.com/office/drawing/2014/main" id="{14C5475C-F735-7F82-EE08-1880A3E2428D}"/>
                    </a:ext>
                  </a:extLst>
                </p14:cNvPr>
                <p14:cNvContentPartPr/>
                <p14:nvPr/>
              </p14:nvContentPartPr>
              <p14:xfrm>
                <a:off x="6569269" y="1129708"/>
                <a:ext cx="6840" cy="207360"/>
              </p14:xfrm>
            </p:contentPart>
          </mc:Choice>
          <mc:Fallback xmlns="">
            <p:pic>
              <p:nvPicPr>
                <p:cNvPr id="69" name="Ink 68">
                  <a:extLst>
                    <a:ext uri="{FF2B5EF4-FFF2-40B4-BE49-F238E27FC236}">
                      <a16:creationId xmlns:a16="http://schemas.microsoft.com/office/drawing/2014/main" id="{14C5475C-F735-7F82-EE08-1880A3E2428D}"/>
                    </a:ext>
                  </a:extLst>
                </p:cNvPr>
                <p:cNvPicPr/>
                <p:nvPr/>
              </p:nvPicPr>
              <p:blipFill>
                <a:blip r:embed="rId185"/>
                <a:stretch>
                  <a:fillRect/>
                </a:stretch>
              </p:blipFill>
              <p:spPr>
                <a:xfrm>
                  <a:off x="6560269" y="1121068"/>
                  <a:ext cx="24480" cy="225000"/>
                </a:xfrm>
                <a:prstGeom prst="rect">
                  <a:avLst/>
                </a:prstGeom>
              </p:spPr>
            </p:pic>
          </mc:Fallback>
        </mc:AlternateContent>
        <mc:AlternateContent xmlns:mc="http://schemas.openxmlformats.org/markup-compatibility/2006" xmlns:p14="http://schemas.microsoft.com/office/powerpoint/2010/main">
          <mc:Choice Requires="p14">
            <p:contentPart p14:bwMode="auto" r:id="rId186">
              <p14:nvContentPartPr>
                <p14:cNvPr id="98" name="Ink 97">
                  <a:extLst>
                    <a:ext uri="{FF2B5EF4-FFF2-40B4-BE49-F238E27FC236}">
                      <a16:creationId xmlns:a16="http://schemas.microsoft.com/office/drawing/2014/main" id="{36488D82-C414-67CF-F9A5-CFEC9CCD5770}"/>
                    </a:ext>
                  </a:extLst>
                </p14:cNvPr>
                <p14:cNvContentPartPr/>
                <p14:nvPr/>
              </p14:nvContentPartPr>
              <p14:xfrm>
                <a:off x="6375949" y="1100908"/>
                <a:ext cx="25200" cy="274320"/>
              </p14:xfrm>
            </p:contentPart>
          </mc:Choice>
          <mc:Fallback xmlns="">
            <p:pic>
              <p:nvPicPr>
                <p:cNvPr id="98" name="Ink 97">
                  <a:extLst>
                    <a:ext uri="{FF2B5EF4-FFF2-40B4-BE49-F238E27FC236}">
                      <a16:creationId xmlns:a16="http://schemas.microsoft.com/office/drawing/2014/main" id="{36488D82-C414-67CF-F9A5-CFEC9CCD5770}"/>
                    </a:ext>
                  </a:extLst>
                </p:cNvPr>
                <p:cNvPicPr/>
                <p:nvPr/>
              </p:nvPicPr>
              <p:blipFill>
                <a:blip r:embed="rId187"/>
                <a:stretch>
                  <a:fillRect/>
                </a:stretch>
              </p:blipFill>
              <p:spPr>
                <a:xfrm>
                  <a:off x="6366949" y="1091908"/>
                  <a:ext cx="42840" cy="291960"/>
                </a:xfrm>
                <a:prstGeom prst="rect">
                  <a:avLst/>
                </a:prstGeom>
              </p:spPr>
            </p:pic>
          </mc:Fallback>
        </mc:AlternateContent>
        <mc:AlternateContent xmlns:mc="http://schemas.openxmlformats.org/markup-compatibility/2006" xmlns:p14="http://schemas.microsoft.com/office/powerpoint/2010/main">
          <mc:Choice Requires="p14">
            <p:contentPart p14:bwMode="auto" r:id="rId188">
              <p14:nvContentPartPr>
                <p14:cNvPr id="99" name="Ink 98">
                  <a:extLst>
                    <a:ext uri="{FF2B5EF4-FFF2-40B4-BE49-F238E27FC236}">
                      <a16:creationId xmlns:a16="http://schemas.microsoft.com/office/drawing/2014/main" id="{F77A8A05-7C1E-3D86-CD1A-70FC34FD33EA}"/>
                    </a:ext>
                  </a:extLst>
                </p14:cNvPr>
                <p14:cNvContentPartPr/>
                <p14:nvPr/>
              </p14:nvContentPartPr>
              <p14:xfrm>
                <a:off x="6732709" y="1077508"/>
                <a:ext cx="40680" cy="260640"/>
              </p14:xfrm>
            </p:contentPart>
          </mc:Choice>
          <mc:Fallback xmlns="">
            <p:pic>
              <p:nvPicPr>
                <p:cNvPr id="99" name="Ink 98">
                  <a:extLst>
                    <a:ext uri="{FF2B5EF4-FFF2-40B4-BE49-F238E27FC236}">
                      <a16:creationId xmlns:a16="http://schemas.microsoft.com/office/drawing/2014/main" id="{F77A8A05-7C1E-3D86-CD1A-70FC34FD33EA}"/>
                    </a:ext>
                  </a:extLst>
                </p:cNvPr>
                <p:cNvPicPr/>
                <p:nvPr/>
              </p:nvPicPr>
              <p:blipFill>
                <a:blip r:embed="rId189"/>
                <a:stretch>
                  <a:fillRect/>
                </a:stretch>
              </p:blipFill>
              <p:spPr>
                <a:xfrm>
                  <a:off x="6724069" y="1068508"/>
                  <a:ext cx="58320" cy="278280"/>
                </a:xfrm>
                <a:prstGeom prst="rect">
                  <a:avLst/>
                </a:prstGeom>
              </p:spPr>
            </p:pic>
          </mc:Fallback>
        </mc:AlternateContent>
        <mc:AlternateContent xmlns:mc="http://schemas.openxmlformats.org/markup-compatibility/2006" xmlns:p14="http://schemas.microsoft.com/office/powerpoint/2010/main">
          <mc:Choice Requires="p14">
            <p:contentPart p14:bwMode="auto" r:id="rId190">
              <p14:nvContentPartPr>
                <p14:cNvPr id="27" name="Ink 26">
                  <a:extLst>
                    <a:ext uri="{FF2B5EF4-FFF2-40B4-BE49-F238E27FC236}">
                      <a16:creationId xmlns:a16="http://schemas.microsoft.com/office/drawing/2014/main" id="{33981924-ADE8-E87C-FAE4-202A3F747C7B}"/>
                    </a:ext>
                  </a:extLst>
                </p14:cNvPr>
                <p14:cNvContentPartPr/>
                <p14:nvPr/>
              </p14:nvContentPartPr>
              <p14:xfrm>
                <a:off x="4996069" y="1361548"/>
                <a:ext cx="351360" cy="305640"/>
              </p14:xfrm>
            </p:contentPart>
          </mc:Choice>
          <mc:Fallback xmlns="">
            <p:pic>
              <p:nvPicPr>
                <p:cNvPr id="27" name="Ink 26">
                  <a:extLst>
                    <a:ext uri="{FF2B5EF4-FFF2-40B4-BE49-F238E27FC236}">
                      <a16:creationId xmlns:a16="http://schemas.microsoft.com/office/drawing/2014/main" id="{33981924-ADE8-E87C-FAE4-202A3F747C7B}"/>
                    </a:ext>
                  </a:extLst>
                </p:cNvPr>
                <p:cNvPicPr/>
                <p:nvPr/>
              </p:nvPicPr>
              <p:blipFill>
                <a:blip r:embed="rId191"/>
                <a:stretch>
                  <a:fillRect/>
                </a:stretch>
              </p:blipFill>
              <p:spPr>
                <a:xfrm>
                  <a:off x="4987069" y="1352548"/>
                  <a:ext cx="369000" cy="323280"/>
                </a:xfrm>
                <a:prstGeom prst="rect">
                  <a:avLst/>
                </a:prstGeom>
              </p:spPr>
            </p:pic>
          </mc:Fallback>
        </mc:AlternateContent>
        <mc:AlternateContent xmlns:mc="http://schemas.openxmlformats.org/markup-compatibility/2006" xmlns:p14="http://schemas.microsoft.com/office/powerpoint/2010/main">
          <mc:Choice Requires="p14">
            <p:contentPart p14:bwMode="auto" r:id="rId192">
              <p14:nvContentPartPr>
                <p14:cNvPr id="28" name="Ink 27">
                  <a:extLst>
                    <a:ext uri="{FF2B5EF4-FFF2-40B4-BE49-F238E27FC236}">
                      <a16:creationId xmlns:a16="http://schemas.microsoft.com/office/drawing/2014/main" id="{263DE1D6-9273-E029-8EA0-67F9F8059A89}"/>
                    </a:ext>
                  </a:extLst>
                </p14:cNvPr>
                <p14:cNvContentPartPr/>
                <p14:nvPr/>
              </p14:nvContentPartPr>
              <p14:xfrm>
                <a:off x="5911189" y="1387108"/>
                <a:ext cx="88560" cy="307080"/>
              </p14:xfrm>
            </p:contentPart>
          </mc:Choice>
          <mc:Fallback xmlns="">
            <p:pic>
              <p:nvPicPr>
                <p:cNvPr id="28" name="Ink 27">
                  <a:extLst>
                    <a:ext uri="{FF2B5EF4-FFF2-40B4-BE49-F238E27FC236}">
                      <a16:creationId xmlns:a16="http://schemas.microsoft.com/office/drawing/2014/main" id="{263DE1D6-9273-E029-8EA0-67F9F8059A89}"/>
                    </a:ext>
                  </a:extLst>
                </p:cNvPr>
                <p:cNvPicPr/>
                <p:nvPr/>
              </p:nvPicPr>
              <p:blipFill>
                <a:blip r:embed="rId193"/>
                <a:stretch>
                  <a:fillRect/>
                </a:stretch>
              </p:blipFill>
              <p:spPr>
                <a:xfrm>
                  <a:off x="5902549" y="1378108"/>
                  <a:ext cx="106200" cy="324720"/>
                </a:xfrm>
                <a:prstGeom prst="rect">
                  <a:avLst/>
                </a:prstGeom>
              </p:spPr>
            </p:pic>
          </mc:Fallback>
        </mc:AlternateContent>
        <mc:AlternateContent xmlns:mc="http://schemas.openxmlformats.org/markup-compatibility/2006" xmlns:p14="http://schemas.microsoft.com/office/powerpoint/2010/main">
          <mc:Choice Requires="p14">
            <p:contentPart p14:bwMode="auto" r:id="rId194">
              <p14:nvContentPartPr>
                <p14:cNvPr id="29" name="Ink 28">
                  <a:extLst>
                    <a:ext uri="{FF2B5EF4-FFF2-40B4-BE49-F238E27FC236}">
                      <a16:creationId xmlns:a16="http://schemas.microsoft.com/office/drawing/2014/main" id="{0E1E0EA5-C5C9-4B06-A5B8-88F9EB29B106}"/>
                    </a:ext>
                  </a:extLst>
                </p14:cNvPr>
                <p14:cNvContentPartPr/>
                <p14:nvPr/>
              </p14:nvContentPartPr>
              <p14:xfrm>
                <a:off x="5911189" y="1676908"/>
                <a:ext cx="200160" cy="42120"/>
              </p14:xfrm>
            </p:contentPart>
          </mc:Choice>
          <mc:Fallback xmlns="">
            <p:pic>
              <p:nvPicPr>
                <p:cNvPr id="29" name="Ink 28">
                  <a:extLst>
                    <a:ext uri="{FF2B5EF4-FFF2-40B4-BE49-F238E27FC236}">
                      <a16:creationId xmlns:a16="http://schemas.microsoft.com/office/drawing/2014/main" id="{0E1E0EA5-C5C9-4B06-A5B8-88F9EB29B106}"/>
                    </a:ext>
                  </a:extLst>
                </p:cNvPr>
                <p:cNvPicPr/>
                <p:nvPr/>
              </p:nvPicPr>
              <p:blipFill>
                <a:blip r:embed="rId195"/>
                <a:stretch>
                  <a:fillRect/>
                </a:stretch>
              </p:blipFill>
              <p:spPr>
                <a:xfrm>
                  <a:off x="5902549" y="1667908"/>
                  <a:ext cx="21780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196">
              <p14:nvContentPartPr>
                <p14:cNvPr id="66" name="Ink 65">
                  <a:extLst>
                    <a:ext uri="{FF2B5EF4-FFF2-40B4-BE49-F238E27FC236}">
                      <a16:creationId xmlns:a16="http://schemas.microsoft.com/office/drawing/2014/main" id="{45D6AAB5-6630-29FC-3060-E77B83C9F097}"/>
                    </a:ext>
                  </a:extLst>
                </p14:cNvPr>
                <p14:cNvContentPartPr/>
                <p14:nvPr/>
              </p14:nvContentPartPr>
              <p14:xfrm>
                <a:off x="5564149" y="1140148"/>
                <a:ext cx="39240" cy="215640"/>
              </p14:xfrm>
            </p:contentPart>
          </mc:Choice>
          <mc:Fallback xmlns="">
            <p:pic>
              <p:nvPicPr>
                <p:cNvPr id="66" name="Ink 65">
                  <a:extLst>
                    <a:ext uri="{FF2B5EF4-FFF2-40B4-BE49-F238E27FC236}">
                      <a16:creationId xmlns:a16="http://schemas.microsoft.com/office/drawing/2014/main" id="{45D6AAB5-6630-29FC-3060-E77B83C9F097}"/>
                    </a:ext>
                  </a:extLst>
                </p:cNvPr>
                <p:cNvPicPr/>
                <p:nvPr/>
              </p:nvPicPr>
              <p:blipFill>
                <a:blip r:embed="rId197"/>
                <a:stretch>
                  <a:fillRect/>
                </a:stretch>
              </p:blipFill>
              <p:spPr>
                <a:xfrm>
                  <a:off x="5555149" y="1131148"/>
                  <a:ext cx="56880" cy="233280"/>
                </a:xfrm>
                <a:prstGeom prst="rect">
                  <a:avLst/>
                </a:prstGeom>
              </p:spPr>
            </p:pic>
          </mc:Fallback>
        </mc:AlternateContent>
        <mc:AlternateContent xmlns:mc="http://schemas.openxmlformats.org/markup-compatibility/2006" xmlns:p14="http://schemas.microsoft.com/office/powerpoint/2010/main">
          <mc:Choice Requires="p14">
            <p:contentPart p14:bwMode="auto" r:id="rId198">
              <p14:nvContentPartPr>
                <p14:cNvPr id="67" name="Ink 66">
                  <a:extLst>
                    <a:ext uri="{FF2B5EF4-FFF2-40B4-BE49-F238E27FC236}">
                      <a16:creationId xmlns:a16="http://schemas.microsoft.com/office/drawing/2014/main" id="{3AFDC2F1-5B00-CBDF-3727-83DCC8E0E9FB}"/>
                    </a:ext>
                  </a:extLst>
                </p14:cNvPr>
                <p14:cNvContentPartPr/>
                <p14:nvPr/>
              </p14:nvContentPartPr>
              <p14:xfrm>
                <a:off x="5555869" y="1351108"/>
                <a:ext cx="86760" cy="6120"/>
              </p14:xfrm>
            </p:contentPart>
          </mc:Choice>
          <mc:Fallback xmlns="">
            <p:pic>
              <p:nvPicPr>
                <p:cNvPr id="67" name="Ink 66">
                  <a:extLst>
                    <a:ext uri="{FF2B5EF4-FFF2-40B4-BE49-F238E27FC236}">
                      <a16:creationId xmlns:a16="http://schemas.microsoft.com/office/drawing/2014/main" id="{3AFDC2F1-5B00-CBDF-3727-83DCC8E0E9FB}"/>
                    </a:ext>
                  </a:extLst>
                </p:cNvPr>
                <p:cNvPicPr/>
                <p:nvPr/>
              </p:nvPicPr>
              <p:blipFill>
                <a:blip r:embed="rId199"/>
                <a:stretch>
                  <a:fillRect/>
                </a:stretch>
              </p:blipFill>
              <p:spPr>
                <a:xfrm>
                  <a:off x="5547229" y="1342108"/>
                  <a:ext cx="1044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200">
              <p14:nvContentPartPr>
                <p14:cNvPr id="95" name="Ink 94">
                  <a:extLst>
                    <a:ext uri="{FF2B5EF4-FFF2-40B4-BE49-F238E27FC236}">
                      <a16:creationId xmlns:a16="http://schemas.microsoft.com/office/drawing/2014/main" id="{0CB1D811-68FC-D441-17FD-4353B61C785B}"/>
                    </a:ext>
                  </a:extLst>
                </p14:cNvPr>
                <p14:cNvContentPartPr/>
                <p14:nvPr/>
              </p14:nvContentPartPr>
              <p14:xfrm>
                <a:off x="5456509" y="1112068"/>
                <a:ext cx="30600" cy="277920"/>
              </p14:xfrm>
            </p:contentPart>
          </mc:Choice>
          <mc:Fallback xmlns="">
            <p:pic>
              <p:nvPicPr>
                <p:cNvPr id="95" name="Ink 94">
                  <a:extLst>
                    <a:ext uri="{FF2B5EF4-FFF2-40B4-BE49-F238E27FC236}">
                      <a16:creationId xmlns:a16="http://schemas.microsoft.com/office/drawing/2014/main" id="{0CB1D811-68FC-D441-17FD-4353B61C785B}"/>
                    </a:ext>
                  </a:extLst>
                </p:cNvPr>
                <p:cNvPicPr/>
                <p:nvPr/>
              </p:nvPicPr>
              <p:blipFill>
                <a:blip r:embed="rId201"/>
                <a:stretch>
                  <a:fillRect/>
                </a:stretch>
              </p:blipFill>
              <p:spPr>
                <a:xfrm>
                  <a:off x="5447509" y="1103428"/>
                  <a:ext cx="48240" cy="295560"/>
                </a:xfrm>
                <a:prstGeom prst="rect">
                  <a:avLst/>
                </a:prstGeom>
              </p:spPr>
            </p:pic>
          </mc:Fallback>
        </mc:AlternateContent>
        <mc:AlternateContent xmlns:mc="http://schemas.openxmlformats.org/markup-compatibility/2006" xmlns:p14="http://schemas.microsoft.com/office/powerpoint/2010/main">
          <mc:Choice Requires="p14">
            <p:contentPart p14:bwMode="auto" r:id="rId202">
              <p14:nvContentPartPr>
                <p14:cNvPr id="96" name="Ink 95">
                  <a:extLst>
                    <a:ext uri="{FF2B5EF4-FFF2-40B4-BE49-F238E27FC236}">
                      <a16:creationId xmlns:a16="http://schemas.microsoft.com/office/drawing/2014/main" id="{416E2FAC-7DF8-BB2A-7FA4-7528A9BC37FF}"/>
                    </a:ext>
                  </a:extLst>
                </p14:cNvPr>
                <p14:cNvContentPartPr/>
                <p14:nvPr/>
              </p14:nvContentPartPr>
              <p14:xfrm>
                <a:off x="5654869" y="1048348"/>
                <a:ext cx="47160" cy="283680"/>
              </p14:xfrm>
            </p:contentPart>
          </mc:Choice>
          <mc:Fallback xmlns="">
            <p:pic>
              <p:nvPicPr>
                <p:cNvPr id="96" name="Ink 95">
                  <a:extLst>
                    <a:ext uri="{FF2B5EF4-FFF2-40B4-BE49-F238E27FC236}">
                      <a16:creationId xmlns:a16="http://schemas.microsoft.com/office/drawing/2014/main" id="{416E2FAC-7DF8-BB2A-7FA4-7528A9BC37FF}"/>
                    </a:ext>
                  </a:extLst>
                </p:cNvPr>
                <p:cNvPicPr/>
                <p:nvPr/>
              </p:nvPicPr>
              <p:blipFill>
                <a:blip r:embed="rId203"/>
                <a:stretch>
                  <a:fillRect/>
                </a:stretch>
              </p:blipFill>
              <p:spPr>
                <a:xfrm>
                  <a:off x="5645869" y="1039348"/>
                  <a:ext cx="6480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204">
              <p14:nvContentPartPr>
                <p14:cNvPr id="110" name="Ink 109">
                  <a:extLst>
                    <a:ext uri="{FF2B5EF4-FFF2-40B4-BE49-F238E27FC236}">
                      <a16:creationId xmlns:a16="http://schemas.microsoft.com/office/drawing/2014/main" id="{5D044751-6BAB-4E09-67B0-1F71CA69776B}"/>
                    </a:ext>
                  </a:extLst>
                </p14:cNvPr>
                <p14:cNvContentPartPr/>
                <p14:nvPr/>
              </p14:nvContentPartPr>
              <p14:xfrm>
                <a:off x="5934589" y="657748"/>
                <a:ext cx="47520" cy="477720"/>
              </p14:xfrm>
            </p:contentPart>
          </mc:Choice>
          <mc:Fallback xmlns="">
            <p:pic>
              <p:nvPicPr>
                <p:cNvPr id="110" name="Ink 109">
                  <a:extLst>
                    <a:ext uri="{FF2B5EF4-FFF2-40B4-BE49-F238E27FC236}">
                      <a16:creationId xmlns:a16="http://schemas.microsoft.com/office/drawing/2014/main" id="{5D044751-6BAB-4E09-67B0-1F71CA69776B}"/>
                    </a:ext>
                  </a:extLst>
                </p:cNvPr>
                <p:cNvPicPr/>
                <p:nvPr/>
              </p:nvPicPr>
              <p:blipFill>
                <a:blip r:embed="rId205"/>
                <a:stretch>
                  <a:fillRect/>
                </a:stretch>
              </p:blipFill>
              <p:spPr>
                <a:xfrm>
                  <a:off x="5925589" y="649108"/>
                  <a:ext cx="65160" cy="495360"/>
                </a:xfrm>
                <a:prstGeom prst="rect">
                  <a:avLst/>
                </a:prstGeom>
              </p:spPr>
            </p:pic>
          </mc:Fallback>
        </mc:AlternateContent>
        <mc:AlternateContent xmlns:mc="http://schemas.openxmlformats.org/markup-compatibility/2006" xmlns:p14="http://schemas.microsoft.com/office/powerpoint/2010/main">
          <mc:Choice Requires="p14">
            <p:contentPart p14:bwMode="auto" r:id="rId206">
              <p14:nvContentPartPr>
                <p14:cNvPr id="111" name="Ink 110">
                  <a:extLst>
                    <a:ext uri="{FF2B5EF4-FFF2-40B4-BE49-F238E27FC236}">
                      <a16:creationId xmlns:a16="http://schemas.microsoft.com/office/drawing/2014/main" id="{D7A336D4-3CF2-2BB6-CF00-C7B557081266}"/>
                    </a:ext>
                  </a:extLst>
                </p14:cNvPr>
                <p14:cNvContentPartPr/>
                <p14:nvPr/>
              </p14:nvContentPartPr>
              <p14:xfrm>
                <a:off x="5870869" y="957988"/>
                <a:ext cx="215640" cy="243360"/>
              </p14:xfrm>
            </p:contentPart>
          </mc:Choice>
          <mc:Fallback xmlns="">
            <p:pic>
              <p:nvPicPr>
                <p:cNvPr id="111" name="Ink 110">
                  <a:extLst>
                    <a:ext uri="{FF2B5EF4-FFF2-40B4-BE49-F238E27FC236}">
                      <a16:creationId xmlns:a16="http://schemas.microsoft.com/office/drawing/2014/main" id="{D7A336D4-3CF2-2BB6-CF00-C7B557081266}"/>
                    </a:ext>
                  </a:extLst>
                </p:cNvPr>
                <p:cNvPicPr/>
                <p:nvPr/>
              </p:nvPicPr>
              <p:blipFill>
                <a:blip r:embed="rId207"/>
                <a:stretch>
                  <a:fillRect/>
                </a:stretch>
              </p:blipFill>
              <p:spPr>
                <a:xfrm>
                  <a:off x="5861869" y="948988"/>
                  <a:ext cx="233280" cy="261000"/>
                </a:xfrm>
                <a:prstGeom prst="rect">
                  <a:avLst/>
                </a:prstGeom>
              </p:spPr>
            </p:pic>
          </mc:Fallback>
        </mc:AlternateContent>
        <mc:AlternateContent xmlns:mc="http://schemas.openxmlformats.org/markup-compatibility/2006" xmlns:p14="http://schemas.microsoft.com/office/powerpoint/2010/main">
          <mc:Choice Requires="p14">
            <p:contentPart p14:bwMode="auto" r:id="rId208">
              <p14:nvContentPartPr>
                <p14:cNvPr id="113" name="Ink 112">
                  <a:extLst>
                    <a:ext uri="{FF2B5EF4-FFF2-40B4-BE49-F238E27FC236}">
                      <a16:creationId xmlns:a16="http://schemas.microsoft.com/office/drawing/2014/main" id="{A258D62B-6D43-138A-1EC9-91362B4C231E}"/>
                    </a:ext>
                  </a:extLst>
                </p14:cNvPr>
                <p14:cNvContentPartPr/>
                <p14:nvPr/>
              </p14:nvContentPartPr>
              <p14:xfrm>
                <a:off x="5317189" y="238708"/>
                <a:ext cx="41760" cy="293400"/>
              </p14:xfrm>
            </p:contentPart>
          </mc:Choice>
          <mc:Fallback xmlns="">
            <p:pic>
              <p:nvPicPr>
                <p:cNvPr id="113" name="Ink 112">
                  <a:extLst>
                    <a:ext uri="{FF2B5EF4-FFF2-40B4-BE49-F238E27FC236}">
                      <a16:creationId xmlns:a16="http://schemas.microsoft.com/office/drawing/2014/main" id="{A258D62B-6D43-138A-1EC9-91362B4C231E}"/>
                    </a:ext>
                  </a:extLst>
                </p:cNvPr>
                <p:cNvPicPr/>
                <p:nvPr/>
              </p:nvPicPr>
              <p:blipFill>
                <a:blip r:embed="rId209"/>
                <a:stretch>
                  <a:fillRect/>
                </a:stretch>
              </p:blipFill>
              <p:spPr>
                <a:xfrm>
                  <a:off x="5308549" y="230068"/>
                  <a:ext cx="59400" cy="311040"/>
                </a:xfrm>
                <a:prstGeom prst="rect">
                  <a:avLst/>
                </a:prstGeom>
              </p:spPr>
            </p:pic>
          </mc:Fallback>
        </mc:AlternateContent>
        <mc:AlternateContent xmlns:mc="http://schemas.openxmlformats.org/markup-compatibility/2006" xmlns:p14="http://schemas.microsoft.com/office/powerpoint/2010/main">
          <mc:Choice Requires="p14">
            <p:contentPart p14:bwMode="auto" r:id="rId210">
              <p14:nvContentPartPr>
                <p14:cNvPr id="114" name="Ink 113">
                  <a:extLst>
                    <a:ext uri="{FF2B5EF4-FFF2-40B4-BE49-F238E27FC236}">
                      <a16:creationId xmlns:a16="http://schemas.microsoft.com/office/drawing/2014/main" id="{F7AEFE06-6BBD-DD09-EEE0-23A63B39148A}"/>
                    </a:ext>
                  </a:extLst>
                </p14:cNvPr>
                <p14:cNvContentPartPr/>
                <p14:nvPr/>
              </p14:nvContentPartPr>
              <p14:xfrm>
                <a:off x="5328709" y="216028"/>
                <a:ext cx="239040" cy="11160"/>
              </p14:xfrm>
            </p:contentPart>
          </mc:Choice>
          <mc:Fallback xmlns="">
            <p:pic>
              <p:nvPicPr>
                <p:cNvPr id="114" name="Ink 113">
                  <a:extLst>
                    <a:ext uri="{FF2B5EF4-FFF2-40B4-BE49-F238E27FC236}">
                      <a16:creationId xmlns:a16="http://schemas.microsoft.com/office/drawing/2014/main" id="{F7AEFE06-6BBD-DD09-EEE0-23A63B39148A}"/>
                    </a:ext>
                  </a:extLst>
                </p:cNvPr>
                <p:cNvPicPr/>
                <p:nvPr/>
              </p:nvPicPr>
              <p:blipFill>
                <a:blip r:embed="rId211"/>
                <a:stretch>
                  <a:fillRect/>
                </a:stretch>
              </p:blipFill>
              <p:spPr>
                <a:xfrm>
                  <a:off x="5320069" y="207028"/>
                  <a:ext cx="25668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212">
              <p14:nvContentPartPr>
                <p14:cNvPr id="115" name="Ink 114">
                  <a:extLst>
                    <a:ext uri="{FF2B5EF4-FFF2-40B4-BE49-F238E27FC236}">
                      <a16:creationId xmlns:a16="http://schemas.microsoft.com/office/drawing/2014/main" id="{36953AF7-834F-C27A-7F2B-299876C9034E}"/>
                    </a:ext>
                  </a:extLst>
                </p14:cNvPr>
                <p14:cNvContentPartPr/>
                <p14:nvPr/>
              </p14:nvContentPartPr>
              <p14:xfrm>
                <a:off x="5328709" y="396028"/>
                <a:ext cx="200520" cy="19440"/>
              </p14:xfrm>
            </p:contentPart>
          </mc:Choice>
          <mc:Fallback xmlns="">
            <p:pic>
              <p:nvPicPr>
                <p:cNvPr id="115" name="Ink 114">
                  <a:extLst>
                    <a:ext uri="{FF2B5EF4-FFF2-40B4-BE49-F238E27FC236}">
                      <a16:creationId xmlns:a16="http://schemas.microsoft.com/office/drawing/2014/main" id="{36953AF7-834F-C27A-7F2B-299876C9034E}"/>
                    </a:ext>
                  </a:extLst>
                </p:cNvPr>
                <p:cNvPicPr/>
                <p:nvPr/>
              </p:nvPicPr>
              <p:blipFill>
                <a:blip r:embed="rId213"/>
                <a:stretch>
                  <a:fillRect/>
                </a:stretch>
              </p:blipFill>
              <p:spPr>
                <a:xfrm>
                  <a:off x="5320069" y="387028"/>
                  <a:ext cx="218160" cy="37080"/>
                </a:xfrm>
                <a:prstGeom prst="rect">
                  <a:avLst/>
                </a:prstGeom>
              </p:spPr>
            </p:pic>
          </mc:Fallback>
        </mc:AlternateContent>
        <mc:AlternateContent xmlns:mc="http://schemas.openxmlformats.org/markup-compatibility/2006" xmlns:p14="http://schemas.microsoft.com/office/powerpoint/2010/main">
          <mc:Choice Requires="p14">
            <p:contentPart p14:bwMode="auto" r:id="rId214">
              <p14:nvContentPartPr>
                <p14:cNvPr id="116" name="Ink 115">
                  <a:extLst>
                    <a:ext uri="{FF2B5EF4-FFF2-40B4-BE49-F238E27FC236}">
                      <a16:creationId xmlns:a16="http://schemas.microsoft.com/office/drawing/2014/main" id="{984FC879-0C19-0D6C-5517-DC8B8EE91F99}"/>
                    </a:ext>
                  </a:extLst>
                </p14:cNvPr>
                <p14:cNvContentPartPr/>
                <p14:nvPr/>
              </p14:nvContentPartPr>
              <p14:xfrm>
                <a:off x="5671789" y="308548"/>
                <a:ext cx="88200" cy="210240"/>
              </p14:xfrm>
            </p:contentPart>
          </mc:Choice>
          <mc:Fallback xmlns="">
            <p:pic>
              <p:nvPicPr>
                <p:cNvPr id="116" name="Ink 115">
                  <a:extLst>
                    <a:ext uri="{FF2B5EF4-FFF2-40B4-BE49-F238E27FC236}">
                      <a16:creationId xmlns:a16="http://schemas.microsoft.com/office/drawing/2014/main" id="{984FC879-0C19-0D6C-5517-DC8B8EE91F99}"/>
                    </a:ext>
                  </a:extLst>
                </p:cNvPr>
                <p:cNvPicPr/>
                <p:nvPr/>
              </p:nvPicPr>
              <p:blipFill>
                <a:blip r:embed="rId215"/>
                <a:stretch>
                  <a:fillRect/>
                </a:stretch>
              </p:blipFill>
              <p:spPr>
                <a:xfrm>
                  <a:off x="5662789" y="299908"/>
                  <a:ext cx="105840" cy="227880"/>
                </a:xfrm>
                <a:prstGeom prst="rect">
                  <a:avLst/>
                </a:prstGeom>
              </p:spPr>
            </p:pic>
          </mc:Fallback>
        </mc:AlternateContent>
        <mc:AlternateContent xmlns:mc="http://schemas.openxmlformats.org/markup-compatibility/2006" xmlns:p14="http://schemas.microsoft.com/office/powerpoint/2010/main">
          <mc:Choice Requires="p14">
            <p:contentPart p14:bwMode="auto" r:id="rId216">
              <p14:nvContentPartPr>
                <p14:cNvPr id="118" name="Ink 117">
                  <a:extLst>
                    <a:ext uri="{FF2B5EF4-FFF2-40B4-BE49-F238E27FC236}">
                      <a16:creationId xmlns:a16="http://schemas.microsoft.com/office/drawing/2014/main" id="{5DF2B519-F3FF-B60E-1027-72BAFC9E588F}"/>
                    </a:ext>
                  </a:extLst>
                </p14:cNvPr>
                <p14:cNvContentPartPr/>
                <p14:nvPr/>
              </p14:nvContentPartPr>
              <p14:xfrm>
                <a:off x="5818309" y="318988"/>
                <a:ext cx="154800" cy="7560"/>
              </p14:xfrm>
            </p:contentPart>
          </mc:Choice>
          <mc:Fallback xmlns="">
            <p:pic>
              <p:nvPicPr>
                <p:cNvPr id="118" name="Ink 117">
                  <a:extLst>
                    <a:ext uri="{FF2B5EF4-FFF2-40B4-BE49-F238E27FC236}">
                      <a16:creationId xmlns:a16="http://schemas.microsoft.com/office/drawing/2014/main" id="{5DF2B519-F3FF-B60E-1027-72BAFC9E588F}"/>
                    </a:ext>
                  </a:extLst>
                </p:cNvPr>
                <p:cNvPicPr/>
                <p:nvPr/>
              </p:nvPicPr>
              <p:blipFill>
                <a:blip r:embed="rId217"/>
                <a:stretch>
                  <a:fillRect/>
                </a:stretch>
              </p:blipFill>
              <p:spPr>
                <a:xfrm>
                  <a:off x="5809669" y="310348"/>
                  <a:ext cx="172440" cy="25200"/>
                </a:xfrm>
                <a:prstGeom prst="rect">
                  <a:avLst/>
                </a:prstGeom>
              </p:spPr>
            </p:pic>
          </mc:Fallback>
        </mc:AlternateContent>
        <mc:AlternateContent xmlns:mc="http://schemas.openxmlformats.org/markup-compatibility/2006" xmlns:p14="http://schemas.microsoft.com/office/powerpoint/2010/main">
          <mc:Choice Requires="p14">
            <p:contentPart p14:bwMode="auto" r:id="rId218">
              <p14:nvContentPartPr>
                <p14:cNvPr id="119" name="Ink 118">
                  <a:extLst>
                    <a:ext uri="{FF2B5EF4-FFF2-40B4-BE49-F238E27FC236}">
                      <a16:creationId xmlns:a16="http://schemas.microsoft.com/office/drawing/2014/main" id="{5EE7FA0A-CD87-E11F-ED7D-AE2FA84F4275}"/>
                    </a:ext>
                  </a:extLst>
                </p14:cNvPr>
                <p14:cNvContentPartPr/>
                <p14:nvPr/>
              </p14:nvContentPartPr>
              <p14:xfrm>
                <a:off x="5858629" y="337708"/>
                <a:ext cx="35640" cy="174240"/>
              </p14:xfrm>
            </p:contentPart>
          </mc:Choice>
          <mc:Fallback xmlns="">
            <p:pic>
              <p:nvPicPr>
                <p:cNvPr id="119" name="Ink 118">
                  <a:extLst>
                    <a:ext uri="{FF2B5EF4-FFF2-40B4-BE49-F238E27FC236}">
                      <a16:creationId xmlns:a16="http://schemas.microsoft.com/office/drawing/2014/main" id="{5EE7FA0A-CD87-E11F-ED7D-AE2FA84F4275}"/>
                    </a:ext>
                  </a:extLst>
                </p:cNvPr>
                <p:cNvPicPr/>
                <p:nvPr/>
              </p:nvPicPr>
              <p:blipFill>
                <a:blip r:embed="rId219"/>
                <a:stretch>
                  <a:fillRect/>
                </a:stretch>
              </p:blipFill>
              <p:spPr>
                <a:xfrm>
                  <a:off x="5849989" y="329068"/>
                  <a:ext cx="53280" cy="191880"/>
                </a:xfrm>
                <a:prstGeom prst="rect">
                  <a:avLst/>
                </a:prstGeom>
              </p:spPr>
            </p:pic>
          </mc:Fallback>
        </mc:AlternateContent>
        <mc:AlternateContent xmlns:mc="http://schemas.openxmlformats.org/markup-compatibility/2006" xmlns:p14="http://schemas.microsoft.com/office/powerpoint/2010/main">
          <mc:Choice Requires="p14">
            <p:contentPart p14:bwMode="auto" r:id="rId220">
              <p14:nvContentPartPr>
                <p14:cNvPr id="120" name="Ink 119">
                  <a:extLst>
                    <a:ext uri="{FF2B5EF4-FFF2-40B4-BE49-F238E27FC236}">
                      <a16:creationId xmlns:a16="http://schemas.microsoft.com/office/drawing/2014/main" id="{A5CA6EA7-6856-B38E-EF65-E621DB5851F2}"/>
                    </a:ext>
                  </a:extLst>
                </p14:cNvPr>
                <p14:cNvContentPartPr/>
                <p14:nvPr/>
              </p14:nvContentPartPr>
              <p14:xfrm>
                <a:off x="6002629" y="296668"/>
                <a:ext cx="131040" cy="266400"/>
              </p14:xfrm>
            </p:contentPart>
          </mc:Choice>
          <mc:Fallback xmlns="">
            <p:pic>
              <p:nvPicPr>
                <p:cNvPr id="120" name="Ink 119">
                  <a:extLst>
                    <a:ext uri="{FF2B5EF4-FFF2-40B4-BE49-F238E27FC236}">
                      <a16:creationId xmlns:a16="http://schemas.microsoft.com/office/drawing/2014/main" id="{A5CA6EA7-6856-B38E-EF65-E621DB5851F2}"/>
                    </a:ext>
                  </a:extLst>
                </p:cNvPr>
                <p:cNvPicPr/>
                <p:nvPr/>
              </p:nvPicPr>
              <p:blipFill>
                <a:blip r:embed="rId221"/>
                <a:stretch>
                  <a:fillRect/>
                </a:stretch>
              </p:blipFill>
              <p:spPr>
                <a:xfrm>
                  <a:off x="5993989" y="288028"/>
                  <a:ext cx="148680" cy="284040"/>
                </a:xfrm>
                <a:prstGeom prst="rect">
                  <a:avLst/>
                </a:prstGeom>
              </p:spPr>
            </p:pic>
          </mc:Fallback>
        </mc:AlternateContent>
        <mc:AlternateContent xmlns:mc="http://schemas.openxmlformats.org/markup-compatibility/2006" xmlns:p14="http://schemas.microsoft.com/office/powerpoint/2010/main">
          <mc:Choice Requires="p14">
            <p:contentPart p14:bwMode="auto" r:id="rId222">
              <p14:nvContentPartPr>
                <p14:cNvPr id="122" name="Ink 121">
                  <a:extLst>
                    <a:ext uri="{FF2B5EF4-FFF2-40B4-BE49-F238E27FC236}">
                      <a16:creationId xmlns:a16="http://schemas.microsoft.com/office/drawing/2014/main" id="{992681F2-F97F-B5BE-5157-AB77D5EF22F2}"/>
                    </a:ext>
                  </a:extLst>
                </p14:cNvPr>
                <p14:cNvContentPartPr/>
                <p14:nvPr/>
              </p14:nvContentPartPr>
              <p14:xfrm>
                <a:off x="6260749" y="278668"/>
                <a:ext cx="361080" cy="12600"/>
              </p14:xfrm>
            </p:contentPart>
          </mc:Choice>
          <mc:Fallback xmlns="">
            <p:pic>
              <p:nvPicPr>
                <p:cNvPr id="122" name="Ink 121">
                  <a:extLst>
                    <a:ext uri="{FF2B5EF4-FFF2-40B4-BE49-F238E27FC236}">
                      <a16:creationId xmlns:a16="http://schemas.microsoft.com/office/drawing/2014/main" id="{992681F2-F97F-B5BE-5157-AB77D5EF22F2}"/>
                    </a:ext>
                  </a:extLst>
                </p:cNvPr>
                <p:cNvPicPr/>
                <p:nvPr/>
              </p:nvPicPr>
              <p:blipFill>
                <a:blip r:embed="rId223"/>
                <a:stretch>
                  <a:fillRect/>
                </a:stretch>
              </p:blipFill>
              <p:spPr>
                <a:xfrm>
                  <a:off x="6252109" y="270028"/>
                  <a:ext cx="378720" cy="30240"/>
                </a:xfrm>
                <a:prstGeom prst="rect">
                  <a:avLst/>
                </a:prstGeom>
              </p:spPr>
            </p:pic>
          </mc:Fallback>
        </mc:AlternateContent>
        <mc:AlternateContent xmlns:mc="http://schemas.openxmlformats.org/markup-compatibility/2006" xmlns:p14="http://schemas.microsoft.com/office/powerpoint/2010/main">
          <mc:Choice Requires="p14">
            <p:contentPart p14:bwMode="auto" r:id="rId224">
              <p14:nvContentPartPr>
                <p14:cNvPr id="123" name="Ink 122">
                  <a:extLst>
                    <a:ext uri="{FF2B5EF4-FFF2-40B4-BE49-F238E27FC236}">
                      <a16:creationId xmlns:a16="http://schemas.microsoft.com/office/drawing/2014/main" id="{1F20F745-645A-B56E-6159-A327695E4913}"/>
                    </a:ext>
                  </a:extLst>
                </p14:cNvPr>
                <p14:cNvContentPartPr/>
                <p14:nvPr/>
              </p14:nvContentPartPr>
              <p14:xfrm>
                <a:off x="6561709" y="151228"/>
                <a:ext cx="132120" cy="219960"/>
              </p14:xfrm>
            </p:contentPart>
          </mc:Choice>
          <mc:Fallback xmlns="">
            <p:pic>
              <p:nvPicPr>
                <p:cNvPr id="123" name="Ink 122">
                  <a:extLst>
                    <a:ext uri="{FF2B5EF4-FFF2-40B4-BE49-F238E27FC236}">
                      <a16:creationId xmlns:a16="http://schemas.microsoft.com/office/drawing/2014/main" id="{1F20F745-645A-B56E-6159-A327695E4913}"/>
                    </a:ext>
                  </a:extLst>
                </p:cNvPr>
                <p:cNvPicPr/>
                <p:nvPr/>
              </p:nvPicPr>
              <p:blipFill>
                <a:blip r:embed="rId225"/>
                <a:stretch>
                  <a:fillRect/>
                </a:stretch>
              </p:blipFill>
              <p:spPr>
                <a:xfrm>
                  <a:off x="6552709" y="142228"/>
                  <a:ext cx="149760" cy="237600"/>
                </a:xfrm>
                <a:prstGeom prst="rect">
                  <a:avLst/>
                </a:prstGeom>
              </p:spPr>
            </p:pic>
          </mc:Fallback>
        </mc:AlternateContent>
        <mc:AlternateContent xmlns:mc="http://schemas.openxmlformats.org/markup-compatibility/2006" xmlns:p14="http://schemas.microsoft.com/office/powerpoint/2010/main">
          <mc:Choice Requires="p14">
            <p:contentPart p14:bwMode="auto" r:id="rId226">
              <p14:nvContentPartPr>
                <p14:cNvPr id="124" name="Ink 123">
                  <a:extLst>
                    <a:ext uri="{FF2B5EF4-FFF2-40B4-BE49-F238E27FC236}">
                      <a16:creationId xmlns:a16="http://schemas.microsoft.com/office/drawing/2014/main" id="{4C173E64-809A-DCB9-24FE-AE5190BC566B}"/>
                    </a:ext>
                  </a:extLst>
                </p14:cNvPr>
                <p14:cNvContentPartPr/>
                <p14:nvPr/>
              </p14:nvContentPartPr>
              <p14:xfrm>
                <a:off x="6895069" y="197668"/>
                <a:ext cx="293400" cy="339120"/>
              </p14:xfrm>
            </p:contentPart>
          </mc:Choice>
          <mc:Fallback xmlns="">
            <p:pic>
              <p:nvPicPr>
                <p:cNvPr id="124" name="Ink 123">
                  <a:extLst>
                    <a:ext uri="{FF2B5EF4-FFF2-40B4-BE49-F238E27FC236}">
                      <a16:creationId xmlns:a16="http://schemas.microsoft.com/office/drawing/2014/main" id="{4C173E64-809A-DCB9-24FE-AE5190BC566B}"/>
                    </a:ext>
                  </a:extLst>
                </p:cNvPr>
                <p:cNvPicPr/>
                <p:nvPr/>
              </p:nvPicPr>
              <p:blipFill>
                <a:blip r:embed="rId227"/>
                <a:stretch>
                  <a:fillRect/>
                </a:stretch>
              </p:blipFill>
              <p:spPr>
                <a:xfrm>
                  <a:off x="6886429" y="189028"/>
                  <a:ext cx="311040" cy="356760"/>
                </a:xfrm>
                <a:prstGeom prst="rect">
                  <a:avLst/>
                </a:prstGeom>
              </p:spPr>
            </p:pic>
          </mc:Fallback>
        </mc:AlternateContent>
        <mc:AlternateContent xmlns:mc="http://schemas.openxmlformats.org/markup-compatibility/2006" xmlns:p14="http://schemas.microsoft.com/office/powerpoint/2010/main">
          <mc:Choice Requires="p14">
            <p:contentPart p14:bwMode="auto" r:id="rId228">
              <p14:nvContentPartPr>
                <p14:cNvPr id="126" name="Ink 125">
                  <a:extLst>
                    <a:ext uri="{FF2B5EF4-FFF2-40B4-BE49-F238E27FC236}">
                      <a16:creationId xmlns:a16="http://schemas.microsoft.com/office/drawing/2014/main" id="{F8A6C27F-CE47-BC00-4864-2D8F6A332C0D}"/>
                    </a:ext>
                  </a:extLst>
                </p14:cNvPr>
                <p14:cNvContentPartPr/>
                <p14:nvPr/>
              </p14:nvContentPartPr>
              <p14:xfrm>
                <a:off x="7355509" y="261388"/>
                <a:ext cx="193680" cy="124200"/>
              </p14:xfrm>
            </p:contentPart>
          </mc:Choice>
          <mc:Fallback xmlns="">
            <p:pic>
              <p:nvPicPr>
                <p:cNvPr id="126" name="Ink 125">
                  <a:extLst>
                    <a:ext uri="{FF2B5EF4-FFF2-40B4-BE49-F238E27FC236}">
                      <a16:creationId xmlns:a16="http://schemas.microsoft.com/office/drawing/2014/main" id="{F8A6C27F-CE47-BC00-4864-2D8F6A332C0D}"/>
                    </a:ext>
                  </a:extLst>
                </p:cNvPr>
                <p:cNvPicPr/>
                <p:nvPr/>
              </p:nvPicPr>
              <p:blipFill>
                <a:blip r:embed="rId229"/>
                <a:stretch>
                  <a:fillRect/>
                </a:stretch>
              </p:blipFill>
              <p:spPr>
                <a:xfrm>
                  <a:off x="7346869" y="252748"/>
                  <a:ext cx="211320" cy="141840"/>
                </a:xfrm>
                <a:prstGeom prst="rect">
                  <a:avLst/>
                </a:prstGeom>
              </p:spPr>
            </p:pic>
          </mc:Fallback>
        </mc:AlternateContent>
        <mc:AlternateContent xmlns:mc="http://schemas.openxmlformats.org/markup-compatibility/2006" xmlns:p14="http://schemas.microsoft.com/office/powerpoint/2010/main">
          <mc:Choice Requires="p14">
            <p:contentPart p14:bwMode="auto" r:id="rId230">
              <p14:nvContentPartPr>
                <p14:cNvPr id="127" name="Ink 126">
                  <a:extLst>
                    <a:ext uri="{FF2B5EF4-FFF2-40B4-BE49-F238E27FC236}">
                      <a16:creationId xmlns:a16="http://schemas.microsoft.com/office/drawing/2014/main" id="{6648ED97-A0CC-2FC7-3FCE-62121773F536}"/>
                    </a:ext>
                  </a:extLst>
                </p14:cNvPr>
                <p14:cNvContentPartPr/>
                <p14:nvPr/>
              </p14:nvContentPartPr>
              <p14:xfrm>
                <a:off x="7450189" y="203428"/>
                <a:ext cx="63360" cy="335520"/>
              </p14:xfrm>
            </p:contentPart>
          </mc:Choice>
          <mc:Fallback xmlns="">
            <p:pic>
              <p:nvPicPr>
                <p:cNvPr id="127" name="Ink 126">
                  <a:extLst>
                    <a:ext uri="{FF2B5EF4-FFF2-40B4-BE49-F238E27FC236}">
                      <a16:creationId xmlns:a16="http://schemas.microsoft.com/office/drawing/2014/main" id="{6648ED97-A0CC-2FC7-3FCE-62121773F536}"/>
                    </a:ext>
                  </a:extLst>
                </p:cNvPr>
                <p:cNvPicPr/>
                <p:nvPr/>
              </p:nvPicPr>
              <p:blipFill>
                <a:blip r:embed="rId231"/>
                <a:stretch>
                  <a:fillRect/>
                </a:stretch>
              </p:blipFill>
              <p:spPr>
                <a:xfrm>
                  <a:off x="7441189" y="194788"/>
                  <a:ext cx="81000" cy="353160"/>
                </a:xfrm>
                <a:prstGeom prst="rect">
                  <a:avLst/>
                </a:prstGeom>
              </p:spPr>
            </p:pic>
          </mc:Fallback>
        </mc:AlternateContent>
        <mc:AlternateContent xmlns:mc="http://schemas.openxmlformats.org/markup-compatibility/2006" xmlns:p14="http://schemas.microsoft.com/office/powerpoint/2010/main">
          <mc:Choice Requires="p14">
            <p:contentPart p14:bwMode="auto" r:id="rId232">
              <p14:nvContentPartPr>
                <p14:cNvPr id="128" name="Ink 127">
                  <a:extLst>
                    <a:ext uri="{FF2B5EF4-FFF2-40B4-BE49-F238E27FC236}">
                      <a16:creationId xmlns:a16="http://schemas.microsoft.com/office/drawing/2014/main" id="{D9B9636F-37A1-7431-6C5B-3EF1510F45E0}"/>
                    </a:ext>
                  </a:extLst>
                </p14:cNvPr>
                <p14:cNvContentPartPr/>
                <p14:nvPr/>
              </p14:nvContentPartPr>
              <p14:xfrm>
                <a:off x="7666909" y="518428"/>
                <a:ext cx="44640" cy="27360"/>
              </p14:xfrm>
            </p:contentPart>
          </mc:Choice>
          <mc:Fallback xmlns="">
            <p:pic>
              <p:nvPicPr>
                <p:cNvPr id="128" name="Ink 127">
                  <a:extLst>
                    <a:ext uri="{FF2B5EF4-FFF2-40B4-BE49-F238E27FC236}">
                      <a16:creationId xmlns:a16="http://schemas.microsoft.com/office/drawing/2014/main" id="{D9B9636F-37A1-7431-6C5B-3EF1510F45E0}"/>
                    </a:ext>
                  </a:extLst>
                </p:cNvPr>
                <p:cNvPicPr/>
                <p:nvPr/>
              </p:nvPicPr>
              <p:blipFill>
                <a:blip r:embed="rId233"/>
                <a:stretch>
                  <a:fillRect/>
                </a:stretch>
              </p:blipFill>
              <p:spPr>
                <a:xfrm>
                  <a:off x="7657909" y="509428"/>
                  <a:ext cx="62280" cy="45000"/>
                </a:xfrm>
                <a:prstGeom prst="rect">
                  <a:avLst/>
                </a:prstGeom>
              </p:spPr>
            </p:pic>
          </mc:Fallback>
        </mc:AlternateContent>
        <mc:AlternateContent xmlns:mc="http://schemas.openxmlformats.org/markup-compatibility/2006" xmlns:p14="http://schemas.microsoft.com/office/powerpoint/2010/main">
          <mc:Choice Requires="p14">
            <p:contentPart p14:bwMode="auto" r:id="rId234">
              <p14:nvContentPartPr>
                <p14:cNvPr id="147" name="Ink 146">
                  <a:extLst>
                    <a:ext uri="{FF2B5EF4-FFF2-40B4-BE49-F238E27FC236}">
                      <a16:creationId xmlns:a16="http://schemas.microsoft.com/office/drawing/2014/main" id="{45C924E3-BF41-1DCD-6392-A6AA654D0E69}"/>
                    </a:ext>
                  </a:extLst>
                </p14:cNvPr>
                <p14:cNvContentPartPr/>
                <p14:nvPr/>
              </p14:nvContentPartPr>
              <p14:xfrm>
                <a:off x="5304949" y="612748"/>
                <a:ext cx="1045440" cy="104040"/>
              </p14:xfrm>
            </p:contentPart>
          </mc:Choice>
          <mc:Fallback xmlns="">
            <p:pic>
              <p:nvPicPr>
                <p:cNvPr id="147" name="Ink 146">
                  <a:extLst>
                    <a:ext uri="{FF2B5EF4-FFF2-40B4-BE49-F238E27FC236}">
                      <a16:creationId xmlns:a16="http://schemas.microsoft.com/office/drawing/2014/main" id="{45C924E3-BF41-1DCD-6392-A6AA654D0E69}"/>
                    </a:ext>
                  </a:extLst>
                </p:cNvPr>
                <p:cNvPicPr/>
                <p:nvPr/>
              </p:nvPicPr>
              <p:blipFill>
                <a:blip r:embed="rId235"/>
                <a:stretch>
                  <a:fillRect/>
                </a:stretch>
              </p:blipFill>
              <p:spPr>
                <a:xfrm>
                  <a:off x="5295949" y="604108"/>
                  <a:ext cx="1063080" cy="121680"/>
                </a:xfrm>
                <a:prstGeom prst="rect">
                  <a:avLst/>
                </a:prstGeom>
              </p:spPr>
            </p:pic>
          </mc:Fallback>
        </mc:AlternateContent>
      </p:grpSp>
      <p:grpSp>
        <p:nvGrpSpPr>
          <p:cNvPr id="155" name="Group 154">
            <a:extLst>
              <a:ext uri="{FF2B5EF4-FFF2-40B4-BE49-F238E27FC236}">
                <a16:creationId xmlns:a16="http://schemas.microsoft.com/office/drawing/2014/main" id="{3ED2D1D6-B7CF-EC78-C64A-2F603382314E}"/>
              </a:ext>
            </a:extLst>
          </p:cNvPr>
          <p:cNvGrpSpPr/>
          <p:nvPr/>
        </p:nvGrpSpPr>
        <p:grpSpPr>
          <a:xfrm>
            <a:off x="8824309" y="325828"/>
            <a:ext cx="594720" cy="328320"/>
            <a:chOff x="8824309" y="325828"/>
            <a:chExt cx="594720" cy="328320"/>
          </a:xfrm>
        </p:grpSpPr>
        <mc:AlternateContent xmlns:mc="http://schemas.openxmlformats.org/markup-compatibility/2006" xmlns:p14="http://schemas.microsoft.com/office/powerpoint/2010/main">
          <mc:Choice Requires="p14">
            <p:contentPart p14:bwMode="auto" r:id="rId236">
              <p14:nvContentPartPr>
                <p14:cNvPr id="148" name="Ink 147">
                  <a:extLst>
                    <a:ext uri="{FF2B5EF4-FFF2-40B4-BE49-F238E27FC236}">
                      <a16:creationId xmlns:a16="http://schemas.microsoft.com/office/drawing/2014/main" id="{3472A128-20BE-FD48-CDD4-CF342CF60CF0}"/>
                    </a:ext>
                  </a:extLst>
                </p14:cNvPr>
                <p14:cNvContentPartPr/>
                <p14:nvPr/>
              </p14:nvContentPartPr>
              <p14:xfrm>
                <a:off x="8824309" y="325828"/>
                <a:ext cx="104760" cy="252000"/>
              </p14:xfrm>
            </p:contentPart>
          </mc:Choice>
          <mc:Fallback xmlns="">
            <p:pic>
              <p:nvPicPr>
                <p:cNvPr id="148" name="Ink 147">
                  <a:extLst>
                    <a:ext uri="{FF2B5EF4-FFF2-40B4-BE49-F238E27FC236}">
                      <a16:creationId xmlns:a16="http://schemas.microsoft.com/office/drawing/2014/main" id="{3472A128-20BE-FD48-CDD4-CF342CF60CF0}"/>
                    </a:ext>
                  </a:extLst>
                </p:cNvPr>
                <p:cNvPicPr/>
                <p:nvPr/>
              </p:nvPicPr>
              <p:blipFill>
                <a:blip r:embed="rId237"/>
                <a:stretch>
                  <a:fillRect/>
                </a:stretch>
              </p:blipFill>
              <p:spPr>
                <a:xfrm>
                  <a:off x="8815309" y="317188"/>
                  <a:ext cx="122400" cy="269640"/>
                </a:xfrm>
                <a:prstGeom prst="rect">
                  <a:avLst/>
                </a:prstGeom>
              </p:spPr>
            </p:pic>
          </mc:Fallback>
        </mc:AlternateContent>
        <mc:AlternateContent xmlns:mc="http://schemas.openxmlformats.org/markup-compatibility/2006" xmlns:p14="http://schemas.microsoft.com/office/powerpoint/2010/main">
          <mc:Choice Requires="p14">
            <p:contentPart p14:bwMode="auto" r:id="rId238">
              <p14:nvContentPartPr>
                <p14:cNvPr id="149" name="Ink 148">
                  <a:extLst>
                    <a:ext uri="{FF2B5EF4-FFF2-40B4-BE49-F238E27FC236}">
                      <a16:creationId xmlns:a16="http://schemas.microsoft.com/office/drawing/2014/main" id="{44DA0C75-64E1-79EA-7067-396039297F47}"/>
                    </a:ext>
                  </a:extLst>
                </p14:cNvPr>
                <p14:cNvContentPartPr/>
                <p14:nvPr/>
              </p14:nvContentPartPr>
              <p14:xfrm>
                <a:off x="8986309" y="413308"/>
                <a:ext cx="272160" cy="240840"/>
              </p14:xfrm>
            </p:contentPart>
          </mc:Choice>
          <mc:Fallback xmlns="">
            <p:pic>
              <p:nvPicPr>
                <p:cNvPr id="149" name="Ink 148">
                  <a:extLst>
                    <a:ext uri="{FF2B5EF4-FFF2-40B4-BE49-F238E27FC236}">
                      <a16:creationId xmlns:a16="http://schemas.microsoft.com/office/drawing/2014/main" id="{44DA0C75-64E1-79EA-7067-396039297F47}"/>
                    </a:ext>
                  </a:extLst>
                </p:cNvPr>
                <p:cNvPicPr/>
                <p:nvPr/>
              </p:nvPicPr>
              <p:blipFill>
                <a:blip r:embed="rId239"/>
                <a:stretch>
                  <a:fillRect/>
                </a:stretch>
              </p:blipFill>
              <p:spPr>
                <a:xfrm>
                  <a:off x="8977309" y="404308"/>
                  <a:ext cx="289800" cy="258480"/>
                </a:xfrm>
                <a:prstGeom prst="rect">
                  <a:avLst/>
                </a:prstGeom>
              </p:spPr>
            </p:pic>
          </mc:Fallback>
        </mc:AlternateContent>
        <mc:AlternateContent xmlns:mc="http://schemas.openxmlformats.org/markup-compatibility/2006" xmlns:p14="http://schemas.microsoft.com/office/powerpoint/2010/main">
          <mc:Choice Requires="p14">
            <p:contentPart p14:bwMode="auto" r:id="rId240">
              <p14:nvContentPartPr>
                <p14:cNvPr id="150" name="Ink 149">
                  <a:extLst>
                    <a:ext uri="{FF2B5EF4-FFF2-40B4-BE49-F238E27FC236}">
                      <a16:creationId xmlns:a16="http://schemas.microsoft.com/office/drawing/2014/main" id="{0AF9BD78-9131-573C-30B5-285036BEC64B}"/>
                    </a:ext>
                  </a:extLst>
                </p14:cNvPr>
                <p14:cNvContentPartPr/>
                <p14:nvPr/>
              </p14:nvContentPartPr>
              <p14:xfrm>
                <a:off x="9330109" y="326188"/>
                <a:ext cx="88920" cy="312120"/>
              </p14:xfrm>
            </p:contentPart>
          </mc:Choice>
          <mc:Fallback xmlns="">
            <p:pic>
              <p:nvPicPr>
                <p:cNvPr id="150" name="Ink 149">
                  <a:extLst>
                    <a:ext uri="{FF2B5EF4-FFF2-40B4-BE49-F238E27FC236}">
                      <a16:creationId xmlns:a16="http://schemas.microsoft.com/office/drawing/2014/main" id="{0AF9BD78-9131-573C-30B5-285036BEC64B}"/>
                    </a:ext>
                  </a:extLst>
                </p:cNvPr>
                <p:cNvPicPr/>
                <p:nvPr/>
              </p:nvPicPr>
              <p:blipFill>
                <a:blip r:embed="rId241"/>
                <a:stretch>
                  <a:fillRect/>
                </a:stretch>
              </p:blipFill>
              <p:spPr>
                <a:xfrm>
                  <a:off x="9321109" y="317188"/>
                  <a:ext cx="106560" cy="329760"/>
                </a:xfrm>
                <a:prstGeom prst="rect">
                  <a:avLst/>
                </a:prstGeom>
              </p:spPr>
            </p:pic>
          </mc:Fallback>
        </mc:AlternateContent>
      </p:grpSp>
      <p:grpSp>
        <p:nvGrpSpPr>
          <p:cNvPr id="154" name="Group 153">
            <a:extLst>
              <a:ext uri="{FF2B5EF4-FFF2-40B4-BE49-F238E27FC236}">
                <a16:creationId xmlns:a16="http://schemas.microsoft.com/office/drawing/2014/main" id="{E70999B4-6432-4AE6-13E3-09B8056D91EA}"/>
              </a:ext>
            </a:extLst>
          </p:cNvPr>
          <p:cNvGrpSpPr/>
          <p:nvPr/>
        </p:nvGrpSpPr>
        <p:grpSpPr>
          <a:xfrm>
            <a:off x="9609469" y="279028"/>
            <a:ext cx="232560" cy="413640"/>
            <a:chOff x="9609469" y="279028"/>
            <a:chExt cx="232560" cy="413640"/>
          </a:xfrm>
        </p:grpSpPr>
        <mc:AlternateContent xmlns:mc="http://schemas.openxmlformats.org/markup-compatibility/2006" xmlns:p14="http://schemas.microsoft.com/office/powerpoint/2010/main">
          <mc:Choice Requires="p14">
            <p:contentPart p14:bwMode="auto" r:id="rId242">
              <p14:nvContentPartPr>
                <p14:cNvPr id="151" name="Ink 150">
                  <a:extLst>
                    <a:ext uri="{FF2B5EF4-FFF2-40B4-BE49-F238E27FC236}">
                      <a16:creationId xmlns:a16="http://schemas.microsoft.com/office/drawing/2014/main" id="{35E57ED3-BD32-9EEF-8407-20BE1EAFABEF}"/>
                    </a:ext>
                  </a:extLst>
                </p14:cNvPr>
                <p14:cNvContentPartPr/>
                <p14:nvPr/>
              </p14:nvContentPartPr>
              <p14:xfrm>
                <a:off x="9609469" y="308548"/>
                <a:ext cx="18360" cy="384120"/>
              </p14:xfrm>
            </p:contentPart>
          </mc:Choice>
          <mc:Fallback xmlns="">
            <p:pic>
              <p:nvPicPr>
                <p:cNvPr id="151" name="Ink 150">
                  <a:extLst>
                    <a:ext uri="{FF2B5EF4-FFF2-40B4-BE49-F238E27FC236}">
                      <a16:creationId xmlns:a16="http://schemas.microsoft.com/office/drawing/2014/main" id="{35E57ED3-BD32-9EEF-8407-20BE1EAFABEF}"/>
                    </a:ext>
                  </a:extLst>
                </p:cNvPr>
                <p:cNvPicPr/>
                <p:nvPr/>
              </p:nvPicPr>
              <p:blipFill>
                <a:blip r:embed="rId243"/>
                <a:stretch>
                  <a:fillRect/>
                </a:stretch>
              </p:blipFill>
              <p:spPr>
                <a:xfrm>
                  <a:off x="9600469" y="299548"/>
                  <a:ext cx="36000" cy="401760"/>
                </a:xfrm>
                <a:prstGeom prst="rect">
                  <a:avLst/>
                </a:prstGeom>
              </p:spPr>
            </p:pic>
          </mc:Fallback>
        </mc:AlternateContent>
        <mc:AlternateContent xmlns:mc="http://schemas.openxmlformats.org/markup-compatibility/2006" xmlns:p14="http://schemas.microsoft.com/office/powerpoint/2010/main">
          <mc:Choice Requires="p14">
            <p:contentPart p14:bwMode="auto" r:id="rId244">
              <p14:nvContentPartPr>
                <p14:cNvPr id="152" name="Ink 151">
                  <a:extLst>
                    <a:ext uri="{FF2B5EF4-FFF2-40B4-BE49-F238E27FC236}">
                      <a16:creationId xmlns:a16="http://schemas.microsoft.com/office/drawing/2014/main" id="{D1A01CBB-A0E5-9B37-F095-82A41BF87E51}"/>
                    </a:ext>
                  </a:extLst>
                </p14:cNvPr>
                <p14:cNvContentPartPr/>
                <p14:nvPr/>
              </p14:nvContentPartPr>
              <p14:xfrm>
                <a:off x="9638989" y="279028"/>
                <a:ext cx="203040" cy="35280"/>
              </p14:xfrm>
            </p:contentPart>
          </mc:Choice>
          <mc:Fallback xmlns="">
            <p:pic>
              <p:nvPicPr>
                <p:cNvPr id="152" name="Ink 151">
                  <a:extLst>
                    <a:ext uri="{FF2B5EF4-FFF2-40B4-BE49-F238E27FC236}">
                      <a16:creationId xmlns:a16="http://schemas.microsoft.com/office/drawing/2014/main" id="{D1A01CBB-A0E5-9B37-F095-82A41BF87E51}"/>
                    </a:ext>
                  </a:extLst>
                </p:cNvPr>
                <p:cNvPicPr/>
                <p:nvPr/>
              </p:nvPicPr>
              <p:blipFill>
                <a:blip r:embed="rId245"/>
                <a:stretch>
                  <a:fillRect/>
                </a:stretch>
              </p:blipFill>
              <p:spPr>
                <a:xfrm>
                  <a:off x="9630349" y="270388"/>
                  <a:ext cx="22068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246">
              <p14:nvContentPartPr>
                <p14:cNvPr id="153" name="Ink 152">
                  <a:extLst>
                    <a:ext uri="{FF2B5EF4-FFF2-40B4-BE49-F238E27FC236}">
                      <a16:creationId xmlns:a16="http://schemas.microsoft.com/office/drawing/2014/main" id="{6A33D0C9-F28B-97D5-2DE9-CEFBE53AD911}"/>
                    </a:ext>
                  </a:extLst>
                </p14:cNvPr>
                <p14:cNvContentPartPr/>
                <p14:nvPr/>
              </p14:nvContentPartPr>
              <p14:xfrm>
                <a:off x="9662389" y="482068"/>
                <a:ext cx="179640" cy="7200"/>
              </p14:xfrm>
            </p:contentPart>
          </mc:Choice>
          <mc:Fallback xmlns="">
            <p:pic>
              <p:nvPicPr>
                <p:cNvPr id="153" name="Ink 152">
                  <a:extLst>
                    <a:ext uri="{FF2B5EF4-FFF2-40B4-BE49-F238E27FC236}">
                      <a16:creationId xmlns:a16="http://schemas.microsoft.com/office/drawing/2014/main" id="{6A33D0C9-F28B-97D5-2DE9-CEFBE53AD911}"/>
                    </a:ext>
                  </a:extLst>
                </p:cNvPr>
                <p:cNvPicPr/>
                <p:nvPr/>
              </p:nvPicPr>
              <p:blipFill>
                <a:blip r:embed="rId247"/>
                <a:stretch>
                  <a:fillRect/>
                </a:stretch>
              </p:blipFill>
              <p:spPr>
                <a:xfrm>
                  <a:off x="9653389" y="473068"/>
                  <a:ext cx="197280" cy="24840"/>
                </a:xfrm>
                <a:prstGeom prst="rect">
                  <a:avLst/>
                </a:prstGeom>
              </p:spPr>
            </p:pic>
          </mc:Fallback>
        </mc:AlternateContent>
      </p:grpSp>
      <p:grpSp>
        <p:nvGrpSpPr>
          <p:cNvPr id="165" name="Group 164">
            <a:extLst>
              <a:ext uri="{FF2B5EF4-FFF2-40B4-BE49-F238E27FC236}">
                <a16:creationId xmlns:a16="http://schemas.microsoft.com/office/drawing/2014/main" id="{17161F5A-08C0-3257-2189-A80116BD78D1}"/>
              </a:ext>
            </a:extLst>
          </p:cNvPr>
          <p:cNvGrpSpPr/>
          <p:nvPr/>
        </p:nvGrpSpPr>
        <p:grpSpPr>
          <a:xfrm>
            <a:off x="10133629" y="299908"/>
            <a:ext cx="2020680" cy="405360"/>
            <a:chOff x="10133629" y="299908"/>
            <a:chExt cx="2020680" cy="405360"/>
          </a:xfrm>
        </p:grpSpPr>
        <mc:AlternateContent xmlns:mc="http://schemas.openxmlformats.org/markup-compatibility/2006" xmlns:p14="http://schemas.microsoft.com/office/powerpoint/2010/main">
          <mc:Choice Requires="p14">
            <p:contentPart p14:bwMode="auto" r:id="rId248">
              <p14:nvContentPartPr>
                <p14:cNvPr id="157" name="Ink 156">
                  <a:extLst>
                    <a:ext uri="{FF2B5EF4-FFF2-40B4-BE49-F238E27FC236}">
                      <a16:creationId xmlns:a16="http://schemas.microsoft.com/office/drawing/2014/main" id="{8051F71A-E918-57D8-30DF-A66C22FF01C7}"/>
                    </a:ext>
                  </a:extLst>
                </p14:cNvPr>
                <p14:cNvContentPartPr/>
                <p14:nvPr/>
              </p14:nvContentPartPr>
              <p14:xfrm>
                <a:off x="10133629" y="442108"/>
                <a:ext cx="176400" cy="263160"/>
              </p14:xfrm>
            </p:contentPart>
          </mc:Choice>
          <mc:Fallback xmlns="">
            <p:pic>
              <p:nvPicPr>
                <p:cNvPr id="157" name="Ink 156">
                  <a:extLst>
                    <a:ext uri="{FF2B5EF4-FFF2-40B4-BE49-F238E27FC236}">
                      <a16:creationId xmlns:a16="http://schemas.microsoft.com/office/drawing/2014/main" id="{8051F71A-E918-57D8-30DF-A66C22FF01C7}"/>
                    </a:ext>
                  </a:extLst>
                </p:cNvPr>
                <p:cNvPicPr/>
                <p:nvPr/>
              </p:nvPicPr>
              <p:blipFill>
                <a:blip r:embed="rId249"/>
                <a:stretch>
                  <a:fillRect/>
                </a:stretch>
              </p:blipFill>
              <p:spPr>
                <a:xfrm>
                  <a:off x="10124629" y="433108"/>
                  <a:ext cx="194040" cy="280800"/>
                </a:xfrm>
                <a:prstGeom prst="rect">
                  <a:avLst/>
                </a:prstGeom>
              </p:spPr>
            </p:pic>
          </mc:Fallback>
        </mc:AlternateContent>
        <mc:AlternateContent xmlns:mc="http://schemas.openxmlformats.org/markup-compatibility/2006" xmlns:p14="http://schemas.microsoft.com/office/powerpoint/2010/main">
          <mc:Choice Requires="p14">
            <p:contentPart p14:bwMode="auto" r:id="rId250">
              <p14:nvContentPartPr>
                <p14:cNvPr id="158" name="Ink 157">
                  <a:extLst>
                    <a:ext uri="{FF2B5EF4-FFF2-40B4-BE49-F238E27FC236}">
                      <a16:creationId xmlns:a16="http://schemas.microsoft.com/office/drawing/2014/main" id="{51D55EE3-8680-68BF-7F9F-A6A992B6B1B6}"/>
                    </a:ext>
                  </a:extLst>
                </p14:cNvPr>
                <p14:cNvContentPartPr/>
                <p14:nvPr/>
              </p14:nvContentPartPr>
              <p14:xfrm>
                <a:off x="10331989" y="401788"/>
                <a:ext cx="230400" cy="18360"/>
              </p14:xfrm>
            </p:contentPart>
          </mc:Choice>
          <mc:Fallback xmlns="">
            <p:pic>
              <p:nvPicPr>
                <p:cNvPr id="158" name="Ink 157">
                  <a:extLst>
                    <a:ext uri="{FF2B5EF4-FFF2-40B4-BE49-F238E27FC236}">
                      <a16:creationId xmlns:a16="http://schemas.microsoft.com/office/drawing/2014/main" id="{51D55EE3-8680-68BF-7F9F-A6A992B6B1B6}"/>
                    </a:ext>
                  </a:extLst>
                </p:cNvPr>
                <p:cNvPicPr/>
                <p:nvPr/>
              </p:nvPicPr>
              <p:blipFill>
                <a:blip r:embed="rId251"/>
                <a:stretch>
                  <a:fillRect/>
                </a:stretch>
              </p:blipFill>
              <p:spPr>
                <a:xfrm>
                  <a:off x="10323349" y="392788"/>
                  <a:ext cx="248040" cy="36000"/>
                </a:xfrm>
                <a:prstGeom prst="rect">
                  <a:avLst/>
                </a:prstGeom>
              </p:spPr>
            </p:pic>
          </mc:Fallback>
        </mc:AlternateContent>
        <mc:AlternateContent xmlns:mc="http://schemas.openxmlformats.org/markup-compatibility/2006" xmlns:p14="http://schemas.microsoft.com/office/powerpoint/2010/main">
          <mc:Choice Requires="p14">
            <p:contentPart p14:bwMode="auto" r:id="rId252">
              <p14:nvContentPartPr>
                <p14:cNvPr id="159" name="Ink 158">
                  <a:extLst>
                    <a:ext uri="{FF2B5EF4-FFF2-40B4-BE49-F238E27FC236}">
                      <a16:creationId xmlns:a16="http://schemas.microsoft.com/office/drawing/2014/main" id="{237BCDF7-1E61-27B9-8369-CFD158379C42}"/>
                    </a:ext>
                  </a:extLst>
                </p14:cNvPr>
                <p14:cNvContentPartPr/>
                <p14:nvPr/>
              </p14:nvContentPartPr>
              <p14:xfrm>
                <a:off x="10471309" y="442108"/>
                <a:ext cx="35640" cy="203760"/>
              </p14:xfrm>
            </p:contentPart>
          </mc:Choice>
          <mc:Fallback xmlns="">
            <p:pic>
              <p:nvPicPr>
                <p:cNvPr id="159" name="Ink 158">
                  <a:extLst>
                    <a:ext uri="{FF2B5EF4-FFF2-40B4-BE49-F238E27FC236}">
                      <a16:creationId xmlns:a16="http://schemas.microsoft.com/office/drawing/2014/main" id="{237BCDF7-1E61-27B9-8369-CFD158379C42}"/>
                    </a:ext>
                  </a:extLst>
                </p:cNvPr>
                <p:cNvPicPr/>
                <p:nvPr/>
              </p:nvPicPr>
              <p:blipFill>
                <a:blip r:embed="rId253"/>
                <a:stretch>
                  <a:fillRect/>
                </a:stretch>
              </p:blipFill>
              <p:spPr>
                <a:xfrm>
                  <a:off x="10462669" y="433468"/>
                  <a:ext cx="53280" cy="221400"/>
                </a:xfrm>
                <a:prstGeom prst="rect">
                  <a:avLst/>
                </a:prstGeom>
              </p:spPr>
            </p:pic>
          </mc:Fallback>
        </mc:AlternateContent>
        <mc:AlternateContent xmlns:mc="http://schemas.openxmlformats.org/markup-compatibility/2006" xmlns:p14="http://schemas.microsoft.com/office/powerpoint/2010/main">
          <mc:Choice Requires="p14">
            <p:contentPart p14:bwMode="auto" r:id="rId254">
              <p14:nvContentPartPr>
                <p14:cNvPr id="160" name="Ink 159">
                  <a:extLst>
                    <a:ext uri="{FF2B5EF4-FFF2-40B4-BE49-F238E27FC236}">
                      <a16:creationId xmlns:a16="http://schemas.microsoft.com/office/drawing/2014/main" id="{EE7AD36C-98E1-D3A3-8614-A9B372739D1A}"/>
                    </a:ext>
                  </a:extLst>
                </p14:cNvPr>
                <p14:cNvContentPartPr/>
                <p14:nvPr/>
              </p14:nvContentPartPr>
              <p14:xfrm>
                <a:off x="10567429" y="413308"/>
                <a:ext cx="173520" cy="261360"/>
              </p14:xfrm>
            </p:contentPart>
          </mc:Choice>
          <mc:Fallback xmlns="">
            <p:pic>
              <p:nvPicPr>
                <p:cNvPr id="160" name="Ink 159">
                  <a:extLst>
                    <a:ext uri="{FF2B5EF4-FFF2-40B4-BE49-F238E27FC236}">
                      <a16:creationId xmlns:a16="http://schemas.microsoft.com/office/drawing/2014/main" id="{EE7AD36C-98E1-D3A3-8614-A9B372739D1A}"/>
                    </a:ext>
                  </a:extLst>
                </p:cNvPr>
                <p:cNvPicPr/>
                <p:nvPr/>
              </p:nvPicPr>
              <p:blipFill>
                <a:blip r:embed="rId255"/>
                <a:stretch>
                  <a:fillRect/>
                </a:stretch>
              </p:blipFill>
              <p:spPr>
                <a:xfrm>
                  <a:off x="10558789" y="404308"/>
                  <a:ext cx="191160" cy="279000"/>
                </a:xfrm>
                <a:prstGeom prst="rect">
                  <a:avLst/>
                </a:prstGeom>
              </p:spPr>
            </p:pic>
          </mc:Fallback>
        </mc:AlternateContent>
        <mc:AlternateContent xmlns:mc="http://schemas.openxmlformats.org/markup-compatibility/2006" xmlns:p14="http://schemas.microsoft.com/office/powerpoint/2010/main">
          <mc:Choice Requires="p14">
            <p:contentPart p14:bwMode="auto" r:id="rId256">
              <p14:nvContentPartPr>
                <p14:cNvPr id="162" name="Ink 161">
                  <a:extLst>
                    <a:ext uri="{FF2B5EF4-FFF2-40B4-BE49-F238E27FC236}">
                      <a16:creationId xmlns:a16="http://schemas.microsoft.com/office/drawing/2014/main" id="{7450F1AF-107A-8BDC-5B34-A649F6FB1D6C}"/>
                    </a:ext>
                  </a:extLst>
                </p14:cNvPr>
                <p14:cNvContentPartPr/>
                <p14:nvPr/>
              </p14:nvContentPartPr>
              <p14:xfrm>
                <a:off x="10844629" y="482788"/>
                <a:ext cx="331200" cy="24120"/>
              </p14:xfrm>
            </p:contentPart>
          </mc:Choice>
          <mc:Fallback xmlns="">
            <p:pic>
              <p:nvPicPr>
                <p:cNvPr id="162" name="Ink 161">
                  <a:extLst>
                    <a:ext uri="{FF2B5EF4-FFF2-40B4-BE49-F238E27FC236}">
                      <a16:creationId xmlns:a16="http://schemas.microsoft.com/office/drawing/2014/main" id="{7450F1AF-107A-8BDC-5B34-A649F6FB1D6C}"/>
                    </a:ext>
                  </a:extLst>
                </p:cNvPr>
                <p:cNvPicPr/>
                <p:nvPr/>
              </p:nvPicPr>
              <p:blipFill>
                <a:blip r:embed="rId257"/>
                <a:stretch>
                  <a:fillRect/>
                </a:stretch>
              </p:blipFill>
              <p:spPr>
                <a:xfrm>
                  <a:off x="10835629" y="474148"/>
                  <a:ext cx="34884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258">
              <p14:nvContentPartPr>
                <p14:cNvPr id="163" name="Ink 162">
                  <a:extLst>
                    <a:ext uri="{FF2B5EF4-FFF2-40B4-BE49-F238E27FC236}">
                      <a16:creationId xmlns:a16="http://schemas.microsoft.com/office/drawing/2014/main" id="{1687FCB7-1B69-6968-9446-992C0B36EFC3}"/>
                    </a:ext>
                  </a:extLst>
                </p14:cNvPr>
                <p14:cNvContentPartPr/>
                <p14:nvPr/>
              </p14:nvContentPartPr>
              <p14:xfrm>
                <a:off x="11028229" y="384148"/>
                <a:ext cx="180720" cy="196200"/>
              </p14:xfrm>
            </p:contentPart>
          </mc:Choice>
          <mc:Fallback xmlns="">
            <p:pic>
              <p:nvPicPr>
                <p:cNvPr id="163" name="Ink 162">
                  <a:extLst>
                    <a:ext uri="{FF2B5EF4-FFF2-40B4-BE49-F238E27FC236}">
                      <a16:creationId xmlns:a16="http://schemas.microsoft.com/office/drawing/2014/main" id="{1687FCB7-1B69-6968-9446-992C0B36EFC3}"/>
                    </a:ext>
                  </a:extLst>
                </p:cNvPr>
                <p:cNvPicPr/>
                <p:nvPr/>
              </p:nvPicPr>
              <p:blipFill>
                <a:blip r:embed="rId259"/>
                <a:stretch>
                  <a:fillRect/>
                </a:stretch>
              </p:blipFill>
              <p:spPr>
                <a:xfrm>
                  <a:off x="11019229" y="375508"/>
                  <a:ext cx="198360" cy="213840"/>
                </a:xfrm>
                <a:prstGeom prst="rect">
                  <a:avLst/>
                </a:prstGeom>
              </p:spPr>
            </p:pic>
          </mc:Fallback>
        </mc:AlternateContent>
        <mc:AlternateContent xmlns:mc="http://schemas.openxmlformats.org/markup-compatibility/2006" xmlns:p14="http://schemas.microsoft.com/office/powerpoint/2010/main">
          <mc:Choice Requires="p14">
            <p:contentPart p14:bwMode="auto" r:id="rId260">
              <p14:nvContentPartPr>
                <p14:cNvPr id="164" name="Ink 163">
                  <a:extLst>
                    <a:ext uri="{FF2B5EF4-FFF2-40B4-BE49-F238E27FC236}">
                      <a16:creationId xmlns:a16="http://schemas.microsoft.com/office/drawing/2014/main" id="{80ECBA12-5451-26FC-8727-0ED8C6DED3DA}"/>
                    </a:ext>
                  </a:extLst>
                </p14:cNvPr>
                <p14:cNvContentPartPr/>
                <p14:nvPr/>
              </p14:nvContentPartPr>
              <p14:xfrm>
                <a:off x="11438269" y="299908"/>
                <a:ext cx="716040" cy="335880"/>
              </p14:xfrm>
            </p:contentPart>
          </mc:Choice>
          <mc:Fallback xmlns="">
            <p:pic>
              <p:nvPicPr>
                <p:cNvPr id="164" name="Ink 163">
                  <a:extLst>
                    <a:ext uri="{FF2B5EF4-FFF2-40B4-BE49-F238E27FC236}">
                      <a16:creationId xmlns:a16="http://schemas.microsoft.com/office/drawing/2014/main" id="{80ECBA12-5451-26FC-8727-0ED8C6DED3DA}"/>
                    </a:ext>
                  </a:extLst>
                </p:cNvPr>
                <p:cNvPicPr/>
                <p:nvPr/>
              </p:nvPicPr>
              <p:blipFill>
                <a:blip r:embed="rId261"/>
                <a:stretch>
                  <a:fillRect/>
                </a:stretch>
              </p:blipFill>
              <p:spPr>
                <a:xfrm>
                  <a:off x="11429629" y="290908"/>
                  <a:ext cx="733680" cy="353520"/>
                </a:xfrm>
                <a:prstGeom prst="rect">
                  <a:avLst/>
                </a:prstGeom>
              </p:spPr>
            </p:pic>
          </mc:Fallback>
        </mc:AlternateContent>
      </p:grpSp>
    </p:spTree>
    <p:extLst>
      <p:ext uri="{BB962C8B-B14F-4D97-AF65-F5344CB8AC3E}">
        <p14:creationId xmlns:p14="http://schemas.microsoft.com/office/powerpoint/2010/main" val="387403164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a:extLst>
              <a:ext uri="{FF2B5EF4-FFF2-40B4-BE49-F238E27FC236}">
                <a16:creationId xmlns:a16="http://schemas.microsoft.com/office/drawing/2014/main" id="{04D89C02-A792-60C4-CEDB-DA7862DC6365}"/>
              </a:ext>
            </a:extLst>
          </p:cNvPr>
          <p:cNvGrpSpPr/>
          <p:nvPr/>
        </p:nvGrpSpPr>
        <p:grpSpPr>
          <a:xfrm>
            <a:off x="3039545" y="908576"/>
            <a:ext cx="7827835" cy="4455885"/>
            <a:chOff x="7564953" y="104739"/>
            <a:chExt cx="4124160" cy="2347620"/>
          </a:xfrm>
        </p:grpSpPr>
        <mc:AlternateContent xmlns:mc="http://schemas.openxmlformats.org/markup-compatibility/2006" xmlns:p14="http://schemas.microsoft.com/office/powerpoint/2010/main">
          <mc:Choice Requires="p14">
            <p:contentPart p14:bwMode="auto" r:id="rId2">
              <p14:nvContentPartPr>
                <p14:cNvPr id="5" name="Ink 4">
                  <a:extLst>
                    <a:ext uri="{FF2B5EF4-FFF2-40B4-BE49-F238E27FC236}">
                      <a16:creationId xmlns:a16="http://schemas.microsoft.com/office/drawing/2014/main" id="{CD934EFE-38EC-AC38-41E6-DABFFE6919C6}"/>
                    </a:ext>
                  </a:extLst>
                </p14:cNvPr>
                <p14:cNvContentPartPr/>
                <p14:nvPr/>
              </p14:nvContentPartPr>
              <p14:xfrm>
                <a:off x="8101353" y="635019"/>
                <a:ext cx="3151080" cy="35280"/>
              </p14:xfrm>
            </p:contentPart>
          </mc:Choice>
          <mc:Fallback xmlns="">
            <p:pic>
              <p:nvPicPr>
                <p:cNvPr id="5" name="Ink 4">
                  <a:extLst>
                    <a:ext uri="{FF2B5EF4-FFF2-40B4-BE49-F238E27FC236}">
                      <a16:creationId xmlns:a16="http://schemas.microsoft.com/office/drawing/2014/main" id="{CD934EFE-38EC-AC38-41E6-DABFFE6919C6}"/>
                    </a:ext>
                  </a:extLst>
                </p:cNvPr>
                <p:cNvPicPr/>
                <p:nvPr/>
              </p:nvPicPr>
              <p:blipFill>
                <a:blip r:embed="rId3"/>
                <a:stretch>
                  <a:fillRect/>
                </a:stretch>
              </p:blipFill>
              <p:spPr>
                <a:xfrm>
                  <a:off x="8096801" y="630251"/>
                  <a:ext cx="3160374" cy="44624"/>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 name="Ink 5">
                  <a:extLst>
                    <a:ext uri="{FF2B5EF4-FFF2-40B4-BE49-F238E27FC236}">
                      <a16:creationId xmlns:a16="http://schemas.microsoft.com/office/drawing/2014/main" id="{AABAADCF-B065-D1D5-1753-CEC7B78865E0}"/>
                    </a:ext>
                  </a:extLst>
                </p14:cNvPr>
                <p14:cNvContentPartPr/>
                <p14:nvPr/>
              </p14:nvContentPartPr>
              <p14:xfrm>
                <a:off x="8176953" y="838059"/>
                <a:ext cx="3160440" cy="123480"/>
              </p14:xfrm>
            </p:contentPart>
          </mc:Choice>
          <mc:Fallback xmlns="">
            <p:pic>
              <p:nvPicPr>
                <p:cNvPr id="6" name="Ink 5">
                  <a:extLst>
                    <a:ext uri="{FF2B5EF4-FFF2-40B4-BE49-F238E27FC236}">
                      <a16:creationId xmlns:a16="http://schemas.microsoft.com/office/drawing/2014/main" id="{AABAADCF-B065-D1D5-1753-CEC7B78865E0}"/>
                    </a:ext>
                  </a:extLst>
                </p:cNvPr>
                <p:cNvPicPr/>
                <p:nvPr/>
              </p:nvPicPr>
              <p:blipFill>
                <a:blip r:embed="rId5"/>
                <a:stretch>
                  <a:fillRect/>
                </a:stretch>
              </p:blipFill>
              <p:spPr>
                <a:xfrm>
                  <a:off x="8172401" y="833302"/>
                  <a:ext cx="3169734" cy="132803"/>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 name="Ink 6">
                  <a:extLst>
                    <a:ext uri="{FF2B5EF4-FFF2-40B4-BE49-F238E27FC236}">
                      <a16:creationId xmlns:a16="http://schemas.microsoft.com/office/drawing/2014/main" id="{6C069211-C36C-A1E0-FE4A-AFE0C16F1DFC}"/>
                    </a:ext>
                  </a:extLst>
                </p14:cNvPr>
                <p14:cNvContentPartPr/>
                <p14:nvPr/>
              </p14:nvContentPartPr>
              <p14:xfrm>
                <a:off x="8200353" y="1216779"/>
                <a:ext cx="3311280" cy="42120"/>
              </p14:xfrm>
            </p:contentPart>
          </mc:Choice>
          <mc:Fallback xmlns="">
            <p:pic>
              <p:nvPicPr>
                <p:cNvPr id="7" name="Ink 6">
                  <a:extLst>
                    <a:ext uri="{FF2B5EF4-FFF2-40B4-BE49-F238E27FC236}">
                      <a16:creationId xmlns:a16="http://schemas.microsoft.com/office/drawing/2014/main" id="{6C069211-C36C-A1E0-FE4A-AFE0C16F1DFC}"/>
                    </a:ext>
                  </a:extLst>
                </p:cNvPr>
                <p:cNvPicPr/>
                <p:nvPr/>
              </p:nvPicPr>
              <p:blipFill>
                <a:blip r:embed="rId7"/>
                <a:stretch>
                  <a:fillRect/>
                </a:stretch>
              </p:blipFill>
              <p:spPr>
                <a:xfrm>
                  <a:off x="8195611" y="1211993"/>
                  <a:ext cx="3320574" cy="51501"/>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8" name="Ink 7">
                  <a:extLst>
                    <a:ext uri="{FF2B5EF4-FFF2-40B4-BE49-F238E27FC236}">
                      <a16:creationId xmlns:a16="http://schemas.microsoft.com/office/drawing/2014/main" id="{67360C06-81A1-8737-77DF-0F9EA5C7E55E}"/>
                    </a:ext>
                  </a:extLst>
                </p14:cNvPr>
                <p14:cNvContentPartPr/>
                <p14:nvPr/>
              </p14:nvContentPartPr>
              <p14:xfrm>
                <a:off x="8357673" y="1607379"/>
                <a:ext cx="3331440" cy="41040"/>
              </p14:xfrm>
            </p:contentPart>
          </mc:Choice>
          <mc:Fallback xmlns="">
            <p:pic>
              <p:nvPicPr>
                <p:cNvPr id="8" name="Ink 7">
                  <a:extLst>
                    <a:ext uri="{FF2B5EF4-FFF2-40B4-BE49-F238E27FC236}">
                      <a16:creationId xmlns:a16="http://schemas.microsoft.com/office/drawing/2014/main" id="{67360C06-81A1-8737-77DF-0F9EA5C7E55E}"/>
                    </a:ext>
                  </a:extLst>
                </p:cNvPr>
                <p:cNvPicPr/>
                <p:nvPr/>
              </p:nvPicPr>
              <p:blipFill>
                <a:blip r:embed="rId9"/>
                <a:stretch>
                  <a:fillRect/>
                </a:stretch>
              </p:blipFill>
              <p:spPr>
                <a:xfrm>
                  <a:off x="8352931" y="1602798"/>
                  <a:ext cx="3340735" cy="50393"/>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9" name="Ink 8">
                  <a:extLst>
                    <a:ext uri="{FF2B5EF4-FFF2-40B4-BE49-F238E27FC236}">
                      <a16:creationId xmlns:a16="http://schemas.microsoft.com/office/drawing/2014/main" id="{32F4AE24-FB0F-85E7-65A9-C77A11BC3536}"/>
                    </a:ext>
                  </a:extLst>
                </p14:cNvPr>
                <p14:cNvContentPartPr/>
                <p14:nvPr/>
              </p14:nvContentPartPr>
              <p14:xfrm>
                <a:off x="8369193" y="1973499"/>
                <a:ext cx="3169800" cy="65160"/>
              </p14:xfrm>
            </p:contentPart>
          </mc:Choice>
          <mc:Fallback xmlns="">
            <p:pic>
              <p:nvPicPr>
                <p:cNvPr id="9" name="Ink 8">
                  <a:extLst>
                    <a:ext uri="{FF2B5EF4-FFF2-40B4-BE49-F238E27FC236}">
                      <a16:creationId xmlns:a16="http://schemas.microsoft.com/office/drawing/2014/main" id="{32F4AE24-FB0F-85E7-65A9-C77A11BC3536}"/>
                    </a:ext>
                  </a:extLst>
                </p:cNvPr>
                <p:cNvPicPr/>
                <p:nvPr/>
              </p:nvPicPr>
              <p:blipFill>
                <a:blip r:embed="rId11"/>
                <a:stretch>
                  <a:fillRect/>
                </a:stretch>
              </p:blipFill>
              <p:spPr>
                <a:xfrm>
                  <a:off x="8364451" y="1968750"/>
                  <a:ext cx="3179094" cy="74469"/>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0" name="Ink 9">
                  <a:extLst>
                    <a:ext uri="{FF2B5EF4-FFF2-40B4-BE49-F238E27FC236}">
                      <a16:creationId xmlns:a16="http://schemas.microsoft.com/office/drawing/2014/main" id="{23D6E8FB-CC59-6B36-48A7-91069C5BB9AD}"/>
                    </a:ext>
                  </a:extLst>
                </p14:cNvPr>
                <p14:cNvContentPartPr/>
                <p14:nvPr/>
              </p14:nvContentPartPr>
              <p14:xfrm>
                <a:off x="8474313" y="343419"/>
                <a:ext cx="76320" cy="1832040"/>
              </p14:xfrm>
            </p:contentPart>
          </mc:Choice>
          <mc:Fallback xmlns="">
            <p:pic>
              <p:nvPicPr>
                <p:cNvPr id="10" name="Ink 9">
                  <a:extLst>
                    <a:ext uri="{FF2B5EF4-FFF2-40B4-BE49-F238E27FC236}">
                      <a16:creationId xmlns:a16="http://schemas.microsoft.com/office/drawing/2014/main" id="{23D6E8FB-CC59-6B36-48A7-91069C5BB9AD}"/>
                    </a:ext>
                  </a:extLst>
                </p:cNvPr>
                <p:cNvPicPr/>
                <p:nvPr/>
              </p:nvPicPr>
              <p:blipFill>
                <a:blip r:embed="rId13"/>
                <a:stretch>
                  <a:fillRect/>
                </a:stretch>
              </p:blipFill>
              <p:spPr>
                <a:xfrm>
                  <a:off x="8469757" y="338866"/>
                  <a:ext cx="85623" cy="1841335"/>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1" name="Ink 10">
                  <a:extLst>
                    <a:ext uri="{FF2B5EF4-FFF2-40B4-BE49-F238E27FC236}">
                      <a16:creationId xmlns:a16="http://schemas.microsoft.com/office/drawing/2014/main" id="{42012EF9-B9BC-6B09-0375-3F51A3AFB1C3}"/>
                    </a:ext>
                  </a:extLst>
                </p14:cNvPr>
                <p14:cNvContentPartPr/>
                <p14:nvPr/>
              </p14:nvContentPartPr>
              <p14:xfrm>
                <a:off x="8899113" y="529539"/>
                <a:ext cx="117360" cy="1484280"/>
              </p14:xfrm>
            </p:contentPart>
          </mc:Choice>
          <mc:Fallback xmlns="">
            <p:pic>
              <p:nvPicPr>
                <p:cNvPr id="11" name="Ink 10">
                  <a:extLst>
                    <a:ext uri="{FF2B5EF4-FFF2-40B4-BE49-F238E27FC236}">
                      <a16:creationId xmlns:a16="http://schemas.microsoft.com/office/drawing/2014/main" id="{42012EF9-B9BC-6B09-0375-3F51A3AFB1C3}"/>
                    </a:ext>
                  </a:extLst>
                </p:cNvPr>
                <p:cNvPicPr/>
                <p:nvPr/>
              </p:nvPicPr>
              <p:blipFill>
                <a:blip r:embed="rId15"/>
                <a:stretch>
                  <a:fillRect/>
                </a:stretch>
              </p:blipFill>
              <p:spPr>
                <a:xfrm>
                  <a:off x="8894548" y="524796"/>
                  <a:ext cx="126680" cy="1493576"/>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2" name="Ink 11">
                  <a:extLst>
                    <a:ext uri="{FF2B5EF4-FFF2-40B4-BE49-F238E27FC236}">
                      <a16:creationId xmlns:a16="http://schemas.microsoft.com/office/drawing/2014/main" id="{CCC5BC44-61B0-2476-5F80-8D7C77AB0CF5}"/>
                    </a:ext>
                  </a:extLst>
                </p14:cNvPr>
                <p14:cNvContentPartPr/>
                <p14:nvPr/>
              </p14:nvContentPartPr>
              <p14:xfrm>
                <a:off x="9365313" y="506859"/>
                <a:ext cx="140400" cy="1746720"/>
              </p14:xfrm>
            </p:contentPart>
          </mc:Choice>
          <mc:Fallback xmlns="">
            <p:pic>
              <p:nvPicPr>
                <p:cNvPr id="12" name="Ink 11">
                  <a:extLst>
                    <a:ext uri="{FF2B5EF4-FFF2-40B4-BE49-F238E27FC236}">
                      <a16:creationId xmlns:a16="http://schemas.microsoft.com/office/drawing/2014/main" id="{CCC5BC44-61B0-2476-5F80-8D7C77AB0CF5}"/>
                    </a:ext>
                  </a:extLst>
                </p:cNvPr>
                <p:cNvPicPr/>
                <p:nvPr/>
              </p:nvPicPr>
              <p:blipFill>
                <a:blip r:embed="rId17"/>
                <a:stretch>
                  <a:fillRect/>
                </a:stretch>
              </p:blipFill>
              <p:spPr>
                <a:xfrm>
                  <a:off x="9360759" y="502117"/>
                  <a:ext cx="149697" cy="1756014"/>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3" name="Ink 12">
                  <a:extLst>
                    <a:ext uri="{FF2B5EF4-FFF2-40B4-BE49-F238E27FC236}">
                      <a16:creationId xmlns:a16="http://schemas.microsoft.com/office/drawing/2014/main" id="{E736876B-A0BF-6617-2F57-B5D5959DA481}"/>
                    </a:ext>
                  </a:extLst>
                </p14:cNvPr>
                <p14:cNvContentPartPr/>
                <p14:nvPr/>
              </p14:nvContentPartPr>
              <p14:xfrm>
                <a:off x="9877593" y="290859"/>
                <a:ext cx="250920" cy="1936440"/>
              </p14:xfrm>
            </p:contentPart>
          </mc:Choice>
          <mc:Fallback xmlns="">
            <p:pic>
              <p:nvPicPr>
                <p:cNvPr id="13" name="Ink 12">
                  <a:extLst>
                    <a:ext uri="{FF2B5EF4-FFF2-40B4-BE49-F238E27FC236}">
                      <a16:creationId xmlns:a16="http://schemas.microsoft.com/office/drawing/2014/main" id="{E736876B-A0BF-6617-2F57-B5D5959DA481}"/>
                    </a:ext>
                  </a:extLst>
                </p:cNvPr>
                <p:cNvPicPr/>
                <p:nvPr/>
              </p:nvPicPr>
              <p:blipFill>
                <a:blip r:embed="rId19"/>
                <a:stretch>
                  <a:fillRect/>
                </a:stretch>
              </p:blipFill>
              <p:spPr>
                <a:xfrm>
                  <a:off x="9873038" y="286307"/>
                  <a:ext cx="260220" cy="1945734"/>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4" name="Ink 13">
                  <a:extLst>
                    <a:ext uri="{FF2B5EF4-FFF2-40B4-BE49-F238E27FC236}">
                      <a16:creationId xmlns:a16="http://schemas.microsoft.com/office/drawing/2014/main" id="{00B18C6A-DF4A-F49F-5C17-10F031711BD3}"/>
                    </a:ext>
                  </a:extLst>
                </p14:cNvPr>
                <p14:cNvContentPartPr/>
                <p14:nvPr/>
              </p14:nvContentPartPr>
              <p14:xfrm>
                <a:off x="10506873" y="256299"/>
                <a:ext cx="85320" cy="1873440"/>
              </p14:xfrm>
            </p:contentPart>
          </mc:Choice>
          <mc:Fallback xmlns="">
            <p:pic>
              <p:nvPicPr>
                <p:cNvPr id="14" name="Ink 13">
                  <a:extLst>
                    <a:ext uri="{FF2B5EF4-FFF2-40B4-BE49-F238E27FC236}">
                      <a16:creationId xmlns:a16="http://schemas.microsoft.com/office/drawing/2014/main" id="{00B18C6A-DF4A-F49F-5C17-10F031711BD3}"/>
                    </a:ext>
                  </a:extLst>
                </p:cNvPr>
                <p:cNvPicPr/>
                <p:nvPr/>
              </p:nvPicPr>
              <p:blipFill>
                <a:blip r:embed="rId21"/>
                <a:stretch>
                  <a:fillRect/>
                </a:stretch>
              </p:blipFill>
              <p:spPr>
                <a:xfrm>
                  <a:off x="10502122" y="251747"/>
                  <a:ext cx="94631" cy="1882734"/>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5" name="Ink 14">
                  <a:extLst>
                    <a:ext uri="{FF2B5EF4-FFF2-40B4-BE49-F238E27FC236}">
                      <a16:creationId xmlns:a16="http://schemas.microsoft.com/office/drawing/2014/main" id="{F8BF6E92-AE36-BEFD-98D1-281487ED4C41}"/>
                    </a:ext>
                  </a:extLst>
                </p14:cNvPr>
                <p14:cNvContentPartPr/>
                <p14:nvPr/>
              </p14:nvContentPartPr>
              <p14:xfrm>
                <a:off x="11211393" y="104739"/>
                <a:ext cx="192600" cy="1877040"/>
              </p14:xfrm>
            </p:contentPart>
          </mc:Choice>
          <mc:Fallback xmlns="">
            <p:pic>
              <p:nvPicPr>
                <p:cNvPr id="15" name="Ink 14">
                  <a:extLst>
                    <a:ext uri="{FF2B5EF4-FFF2-40B4-BE49-F238E27FC236}">
                      <a16:creationId xmlns:a16="http://schemas.microsoft.com/office/drawing/2014/main" id="{F8BF6E92-AE36-BEFD-98D1-281487ED4C41}"/>
                    </a:ext>
                  </a:extLst>
                </p:cNvPr>
                <p:cNvPicPr/>
                <p:nvPr/>
              </p:nvPicPr>
              <p:blipFill>
                <a:blip r:embed="rId23"/>
                <a:stretch>
                  <a:fillRect/>
                </a:stretch>
              </p:blipFill>
              <p:spPr>
                <a:xfrm>
                  <a:off x="11206654" y="99997"/>
                  <a:ext cx="201889" cy="1886334"/>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6" name="Ink 15">
                  <a:extLst>
                    <a:ext uri="{FF2B5EF4-FFF2-40B4-BE49-F238E27FC236}">
                      <a16:creationId xmlns:a16="http://schemas.microsoft.com/office/drawing/2014/main" id="{76B680CD-B615-E3AA-9EC6-374F3ABF116D}"/>
                    </a:ext>
                  </a:extLst>
                </p14:cNvPr>
                <p14:cNvContentPartPr/>
                <p14:nvPr/>
              </p14:nvContentPartPr>
              <p14:xfrm>
                <a:off x="9713793" y="2096979"/>
                <a:ext cx="337320" cy="320760"/>
              </p14:xfrm>
            </p:contentPart>
          </mc:Choice>
          <mc:Fallback xmlns="">
            <p:pic>
              <p:nvPicPr>
                <p:cNvPr id="16" name="Ink 15">
                  <a:extLst>
                    <a:ext uri="{FF2B5EF4-FFF2-40B4-BE49-F238E27FC236}">
                      <a16:creationId xmlns:a16="http://schemas.microsoft.com/office/drawing/2014/main" id="{76B680CD-B615-E3AA-9EC6-374F3ABF116D}"/>
                    </a:ext>
                  </a:extLst>
                </p:cNvPr>
                <p:cNvPicPr/>
                <p:nvPr/>
              </p:nvPicPr>
              <p:blipFill>
                <a:blip r:embed="rId25"/>
                <a:stretch>
                  <a:fillRect/>
                </a:stretch>
              </p:blipFill>
              <p:spPr>
                <a:xfrm>
                  <a:off x="9709050" y="2092237"/>
                  <a:ext cx="346616" cy="330055"/>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7" name="Ink 16">
                  <a:extLst>
                    <a:ext uri="{FF2B5EF4-FFF2-40B4-BE49-F238E27FC236}">
                      <a16:creationId xmlns:a16="http://schemas.microsoft.com/office/drawing/2014/main" id="{6078FCA2-D470-F411-FD92-6786CC409DF2}"/>
                    </a:ext>
                  </a:extLst>
                </p14:cNvPr>
                <p14:cNvContentPartPr/>
                <p14:nvPr/>
              </p14:nvContentPartPr>
              <p14:xfrm>
                <a:off x="7564953" y="989619"/>
                <a:ext cx="309960" cy="326880"/>
              </p14:xfrm>
            </p:contentPart>
          </mc:Choice>
          <mc:Fallback xmlns="">
            <p:pic>
              <p:nvPicPr>
                <p:cNvPr id="17" name="Ink 16">
                  <a:extLst>
                    <a:ext uri="{FF2B5EF4-FFF2-40B4-BE49-F238E27FC236}">
                      <a16:creationId xmlns:a16="http://schemas.microsoft.com/office/drawing/2014/main" id="{6078FCA2-D470-F411-FD92-6786CC409DF2}"/>
                    </a:ext>
                  </a:extLst>
                </p:cNvPr>
                <p:cNvPicPr/>
                <p:nvPr/>
              </p:nvPicPr>
              <p:blipFill>
                <a:blip r:embed="rId27"/>
                <a:stretch>
                  <a:fillRect/>
                </a:stretch>
              </p:blipFill>
              <p:spPr>
                <a:xfrm>
                  <a:off x="7560398" y="984876"/>
                  <a:ext cx="319261" cy="336176"/>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8" name="Ink 17">
                  <a:extLst>
                    <a:ext uri="{FF2B5EF4-FFF2-40B4-BE49-F238E27FC236}">
                      <a16:creationId xmlns:a16="http://schemas.microsoft.com/office/drawing/2014/main" id="{D45E536B-4A0E-11D5-2DA4-E80B02C2B0E1}"/>
                    </a:ext>
                  </a:extLst>
                </p14:cNvPr>
                <p14:cNvContentPartPr/>
                <p14:nvPr/>
              </p14:nvContentPartPr>
              <p14:xfrm>
                <a:off x="7751073" y="884859"/>
                <a:ext cx="70920" cy="714240"/>
              </p14:xfrm>
            </p:contentPart>
          </mc:Choice>
          <mc:Fallback xmlns="">
            <p:pic>
              <p:nvPicPr>
                <p:cNvPr id="18" name="Ink 17">
                  <a:extLst>
                    <a:ext uri="{FF2B5EF4-FFF2-40B4-BE49-F238E27FC236}">
                      <a16:creationId xmlns:a16="http://schemas.microsoft.com/office/drawing/2014/main" id="{D45E536B-4A0E-11D5-2DA4-E80B02C2B0E1}"/>
                    </a:ext>
                  </a:extLst>
                </p:cNvPr>
                <p:cNvPicPr/>
                <p:nvPr/>
              </p:nvPicPr>
              <p:blipFill>
                <a:blip r:embed="rId29"/>
                <a:stretch>
                  <a:fillRect/>
                </a:stretch>
              </p:blipFill>
              <p:spPr>
                <a:xfrm>
                  <a:off x="7746332" y="880115"/>
                  <a:ext cx="80212" cy="723538"/>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B01F45D1-6140-2454-40E4-26BE246C24DB}"/>
                    </a:ext>
                  </a:extLst>
                </p14:cNvPr>
                <p14:cNvContentPartPr/>
                <p14:nvPr/>
              </p14:nvContentPartPr>
              <p14:xfrm>
                <a:off x="7932153" y="1275519"/>
                <a:ext cx="18360" cy="2520"/>
              </p14:xfrm>
            </p:contentPart>
          </mc:Choice>
          <mc:Fallback xmlns="">
            <p:pic>
              <p:nvPicPr>
                <p:cNvPr id="19" name="Ink 18">
                  <a:extLst>
                    <a:ext uri="{FF2B5EF4-FFF2-40B4-BE49-F238E27FC236}">
                      <a16:creationId xmlns:a16="http://schemas.microsoft.com/office/drawing/2014/main" id="{B01F45D1-6140-2454-40E4-26BE246C24DB}"/>
                    </a:ext>
                  </a:extLst>
                </p:cNvPr>
                <p:cNvPicPr/>
                <p:nvPr/>
              </p:nvPicPr>
              <p:blipFill>
                <a:blip r:embed="rId31"/>
                <a:stretch>
                  <a:fillRect/>
                </a:stretch>
              </p:blipFill>
              <p:spPr>
                <a:xfrm>
                  <a:off x="7927563" y="1270673"/>
                  <a:ext cx="27731" cy="12018"/>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6D9D51F6-6790-5A30-3B95-A820F6B047FD}"/>
                    </a:ext>
                  </a:extLst>
                </p14:cNvPr>
                <p14:cNvContentPartPr/>
                <p14:nvPr/>
              </p14:nvContentPartPr>
              <p14:xfrm>
                <a:off x="7885353" y="1386039"/>
                <a:ext cx="71640" cy="129960"/>
              </p14:xfrm>
            </p:contentPart>
          </mc:Choice>
          <mc:Fallback xmlns="">
            <p:pic>
              <p:nvPicPr>
                <p:cNvPr id="20" name="Ink 19">
                  <a:extLst>
                    <a:ext uri="{FF2B5EF4-FFF2-40B4-BE49-F238E27FC236}">
                      <a16:creationId xmlns:a16="http://schemas.microsoft.com/office/drawing/2014/main" id="{6D9D51F6-6790-5A30-3B95-A820F6B047FD}"/>
                    </a:ext>
                  </a:extLst>
                </p:cNvPr>
                <p:cNvPicPr/>
                <p:nvPr/>
              </p:nvPicPr>
              <p:blipFill>
                <a:blip r:embed="rId33"/>
                <a:stretch>
                  <a:fillRect/>
                </a:stretch>
              </p:blipFill>
              <p:spPr>
                <a:xfrm>
                  <a:off x="7880602" y="1381289"/>
                  <a:ext cx="80951" cy="13927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F08A2263-D46D-BEDE-38EF-D478EB09351C}"/>
                    </a:ext>
                  </a:extLst>
                </p14:cNvPr>
                <p14:cNvContentPartPr/>
                <p14:nvPr/>
              </p14:nvContentPartPr>
              <p14:xfrm>
                <a:off x="10163073" y="2160759"/>
                <a:ext cx="42120" cy="56520"/>
              </p14:xfrm>
            </p:contentPart>
          </mc:Choice>
          <mc:Fallback xmlns="">
            <p:pic>
              <p:nvPicPr>
                <p:cNvPr id="21" name="Ink 20">
                  <a:extLst>
                    <a:ext uri="{FF2B5EF4-FFF2-40B4-BE49-F238E27FC236}">
                      <a16:creationId xmlns:a16="http://schemas.microsoft.com/office/drawing/2014/main" id="{F08A2263-D46D-BEDE-38EF-D478EB09351C}"/>
                    </a:ext>
                  </a:extLst>
                </p:cNvPr>
                <p:cNvPicPr/>
                <p:nvPr/>
              </p:nvPicPr>
              <p:blipFill>
                <a:blip r:embed="rId35"/>
                <a:stretch>
                  <a:fillRect/>
                </a:stretch>
              </p:blipFill>
              <p:spPr>
                <a:xfrm>
                  <a:off x="10158499" y="2156192"/>
                  <a:ext cx="51459" cy="65845"/>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2" name="Ink 21">
                  <a:extLst>
                    <a:ext uri="{FF2B5EF4-FFF2-40B4-BE49-F238E27FC236}">
                      <a16:creationId xmlns:a16="http://schemas.microsoft.com/office/drawing/2014/main" id="{602729F5-F4F2-4E4D-A8C3-6F724797EB15}"/>
                    </a:ext>
                  </a:extLst>
                </p14:cNvPr>
                <p14:cNvContentPartPr/>
                <p14:nvPr/>
              </p14:nvContentPartPr>
              <p14:xfrm>
                <a:off x="9971193" y="2277039"/>
                <a:ext cx="204120" cy="175320"/>
              </p14:xfrm>
            </p:contentPart>
          </mc:Choice>
          <mc:Fallback xmlns="">
            <p:pic>
              <p:nvPicPr>
                <p:cNvPr id="22" name="Ink 21">
                  <a:extLst>
                    <a:ext uri="{FF2B5EF4-FFF2-40B4-BE49-F238E27FC236}">
                      <a16:creationId xmlns:a16="http://schemas.microsoft.com/office/drawing/2014/main" id="{602729F5-F4F2-4E4D-A8C3-6F724797EB15}"/>
                    </a:ext>
                  </a:extLst>
                </p:cNvPr>
                <p:cNvPicPr/>
                <p:nvPr/>
              </p:nvPicPr>
              <p:blipFill>
                <a:blip r:embed="rId37"/>
                <a:stretch>
                  <a:fillRect/>
                </a:stretch>
              </p:blipFill>
              <p:spPr>
                <a:xfrm>
                  <a:off x="9966446" y="2272480"/>
                  <a:ext cx="213424" cy="184627"/>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3" name="Ink 22">
                  <a:extLst>
                    <a:ext uri="{FF2B5EF4-FFF2-40B4-BE49-F238E27FC236}">
                      <a16:creationId xmlns:a16="http://schemas.microsoft.com/office/drawing/2014/main" id="{9FE01E7C-393E-0AF3-6A69-B423EE1724C4}"/>
                    </a:ext>
                  </a:extLst>
                </p14:cNvPr>
                <p14:cNvContentPartPr/>
                <p14:nvPr/>
              </p14:nvContentPartPr>
              <p14:xfrm>
                <a:off x="8584833" y="361119"/>
                <a:ext cx="249120" cy="11880"/>
              </p14:xfrm>
            </p:contentPart>
          </mc:Choice>
          <mc:Fallback xmlns="">
            <p:pic>
              <p:nvPicPr>
                <p:cNvPr id="23" name="Ink 22">
                  <a:extLst>
                    <a:ext uri="{FF2B5EF4-FFF2-40B4-BE49-F238E27FC236}">
                      <a16:creationId xmlns:a16="http://schemas.microsoft.com/office/drawing/2014/main" id="{9FE01E7C-393E-0AF3-6A69-B423EE1724C4}"/>
                    </a:ext>
                  </a:extLst>
                </p:cNvPr>
                <p:cNvPicPr/>
                <p:nvPr/>
              </p:nvPicPr>
              <p:blipFill>
                <a:blip r:embed="rId39"/>
                <a:stretch>
                  <a:fillRect/>
                </a:stretch>
              </p:blipFill>
              <p:spPr>
                <a:xfrm>
                  <a:off x="8580090" y="356405"/>
                  <a:ext cx="258417" cy="211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4" name="Ink 23">
                  <a:extLst>
                    <a:ext uri="{FF2B5EF4-FFF2-40B4-BE49-F238E27FC236}">
                      <a16:creationId xmlns:a16="http://schemas.microsoft.com/office/drawing/2014/main" id="{FFBE3BAB-E4C6-95F2-344E-547891CBB121}"/>
                    </a:ext>
                  </a:extLst>
                </p14:cNvPr>
                <p14:cNvContentPartPr/>
                <p14:nvPr/>
              </p14:nvContentPartPr>
              <p14:xfrm>
                <a:off x="8718393" y="389919"/>
                <a:ext cx="18360" cy="189720"/>
              </p14:xfrm>
            </p:contentPart>
          </mc:Choice>
          <mc:Fallback xmlns="">
            <p:pic>
              <p:nvPicPr>
                <p:cNvPr id="24" name="Ink 23">
                  <a:extLst>
                    <a:ext uri="{FF2B5EF4-FFF2-40B4-BE49-F238E27FC236}">
                      <a16:creationId xmlns:a16="http://schemas.microsoft.com/office/drawing/2014/main" id="{FFBE3BAB-E4C6-95F2-344E-547891CBB121}"/>
                    </a:ext>
                  </a:extLst>
                </p:cNvPr>
                <p:cNvPicPr/>
                <p:nvPr/>
              </p:nvPicPr>
              <p:blipFill>
                <a:blip r:embed="rId41"/>
                <a:stretch>
                  <a:fillRect/>
                </a:stretch>
              </p:blipFill>
              <p:spPr>
                <a:xfrm>
                  <a:off x="8713850" y="385171"/>
                  <a:ext cx="27635" cy="199026"/>
                </a:xfrm>
                <a:prstGeom prst="rect">
                  <a:avLst/>
                </a:prstGeom>
              </p:spPr>
            </p:pic>
          </mc:Fallback>
        </mc:AlternateContent>
      </p:grpSp>
      <mc:AlternateContent xmlns:mc="http://schemas.openxmlformats.org/markup-compatibility/2006" xmlns:p14="http://schemas.microsoft.com/office/powerpoint/2010/main">
        <mc:Choice Requires="p14">
          <p:contentPart p14:bwMode="auto" r:id="rId42">
            <p14:nvContentPartPr>
              <p14:cNvPr id="100" name="Ink 99">
                <a:extLst>
                  <a:ext uri="{FF2B5EF4-FFF2-40B4-BE49-F238E27FC236}">
                    <a16:creationId xmlns:a16="http://schemas.microsoft.com/office/drawing/2014/main" id="{82E326F1-772E-6C76-4D04-35B71EA637E0}"/>
                  </a:ext>
                </a:extLst>
              </p14:cNvPr>
              <p14:cNvContentPartPr/>
              <p14:nvPr/>
            </p14:nvContentPartPr>
            <p14:xfrm>
              <a:off x="5340949" y="1647748"/>
              <a:ext cx="845640" cy="379440"/>
            </p14:xfrm>
          </p:contentPart>
        </mc:Choice>
        <mc:Fallback xmlns="">
          <p:pic>
            <p:nvPicPr>
              <p:cNvPr id="100" name="Ink 99">
                <a:extLst>
                  <a:ext uri="{FF2B5EF4-FFF2-40B4-BE49-F238E27FC236}">
                    <a16:creationId xmlns:a16="http://schemas.microsoft.com/office/drawing/2014/main" id="{82E326F1-772E-6C76-4D04-35B71EA637E0}"/>
                  </a:ext>
                </a:extLst>
              </p:cNvPr>
              <p:cNvPicPr/>
              <p:nvPr/>
            </p:nvPicPr>
            <p:blipFill>
              <a:blip r:embed="rId43"/>
              <a:stretch>
                <a:fillRect/>
              </a:stretch>
            </p:blipFill>
            <p:spPr>
              <a:xfrm>
                <a:off x="5331949" y="1639108"/>
                <a:ext cx="863280" cy="39708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102" name="Ink 101">
                <a:extLst>
                  <a:ext uri="{FF2B5EF4-FFF2-40B4-BE49-F238E27FC236}">
                    <a16:creationId xmlns:a16="http://schemas.microsoft.com/office/drawing/2014/main" id="{29317D62-EE8F-8488-82E3-25A339BF3046}"/>
                  </a:ext>
                </a:extLst>
              </p14:cNvPr>
              <p14:cNvContentPartPr/>
              <p14:nvPr/>
            </p14:nvContentPartPr>
            <p14:xfrm>
              <a:off x="5030269" y="811468"/>
              <a:ext cx="239760" cy="219960"/>
            </p14:xfrm>
          </p:contentPart>
        </mc:Choice>
        <mc:Fallback xmlns="">
          <p:pic>
            <p:nvPicPr>
              <p:cNvPr id="102" name="Ink 101">
                <a:extLst>
                  <a:ext uri="{FF2B5EF4-FFF2-40B4-BE49-F238E27FC236}">
                    <a16:creationId xmlns:a16="http://schemas.microsoft.com/office/drawing/2014/main" id="{29317D62-EE8F-8488-82E3-25A339BF3046}"/>
                  </a:ext>
                </a:extLst>
              </p:cNvPr>
              <p:cNvPicPr/>
              <p:nvPr/>
            </p:nvPicPr>
            <p:blipFill>
              <a:blip r:embed="rId45"/>
              <a:stretch>
                <a:fillRect/>
              </a:stretch>
            </p:blipFill>
            <p:spPr>
              <a:xfrm>
                <a:off x="5021269" y="802828"/>
                <a:ext cx="257400" cy="237600"/>
              </a:xfrm>
              <a:prstGeom prst="rect">
                <a:avLst/>
              </a:prstGeom>
            </p:spPr>
          </p:pic>
        </mc:Fallback>
      </mc:AlternateContent>
      <p:grpSp>
        <p:nvGrpSpPr>
          <p:cNvPr id="111" name="Group 110">
            <a:extLst>
              <a:ext uri="{FF2B5EF4-FFF2-40B4-BE49-F238E27FC236}">
                <a16:creationId xmlns:a16="http://schemas.microsoft.com/office/drawing/2014/main" id="{CD05C9B8-58D3-AF75-0B94-E234FF7A252F}"/>
              </a:ext>
            </a:extLst>
          </p:cNvPr>
          <p:cNvGrpSpPr/>
          <p:nvPr/>
        </p:nvGrpSpPr>
        <p:grpSpPr>
          <a:xfrm>
            <a:off x="6068509" y="832708"/>
            <a:ext cx="148320" cy="261720"/>
            <a:chOff x="6068509" y="832708"/>
            <a:chExt cx="148320" cy="261720"/>
          </a:xfrm>
        </p:grpSpPr>
        <mc:AlternateContent xmlns:mc="http://schemas.openxmlformats.org/markup-compatibility/2006" xmlns:p14="http://schemas.microsoft.com/office/powerpoint/2010/main">
          <mc:Choice Requires="p14">
            <p:contentPart p14:bwMode="auto" r:id="rId46">
              <p14:nvContentPartPr>
                <p14:cNvPr id="103" name="Ink 102">
                  <a:extLst>
                    <a:ext uri="{FF2B5EF4-FFF2-40B4-BE49-F238E27FC236}">
                      <a16:creationId xmlns:a16="http://schemas.microsoft.com/office/drawing/2014/main" id="{9D1B05F6-298C-609B-B183-E8F779368233}"/>
                    </a:ext>
                  </a:extLst>
                </p14:cNvPr>
                <p14:cNvContentPartPr/>
                <p14:nvPr/>
              </p14:nvContentPartPr>
              <p14:xfrm>
                <a:off x="6068509" y="832708"/>
                <a:ext cx="12600" cy="261720"/>
              </p14:xfrm>
            </p:contentPart>
          </mc:Choice>
          <mc:Fallback xmlns="">
            <p:pic>
              <p:nvPicPr>
                <p:cNvPr id="103" name="Ink 102">
                  <a:extLst>
                    <a:ext uri="{FF2B5EF4-FFF2-40B4-BE49-F238E27FC236}">
                      <a16:creationId xmlns:a16="http://schemas.microsoft.com/office/drawing/2014/main" id="{9D1B05F6-298C-609B-B183-E8F779368233}"/>
                    </a:ext>
                  </a:extLst>
                </p:cNvPr>
                <p:cNvPicPr/>
                <p:nvPr/>
              </p:nvPicPr>
              <p:blipFill>
                <a:blip r:embed="rId47"/>
                <a:stretch>
                  <a:fillRect/>
                </a:stretch>
              </p:blipFill>
              <p:spPr>
                <a:xfrm>
                  <a:off x="6059509" y="824068"/>
                  <a:ext cx="30240" cy="27936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4" name="Ink 103">
                  <a:extLst>
                    <a:ext uri="{FF2B5EF4-FFF2-40B4-BE49-F238E27FC236}">
                      <a16:creationId xmlns:a16="http://schemas.microsoft.com/office/drawing/2014/main" id="{126110C0-AD6B-74A0-64CE-50F7041CE94C}"/>
                    </a:ext>
                  </a:extLst>
                </p14:cNvPr>
                <p14:cNvContentPartPr/>
                <p14:nvPr/>
              </p14:nvContentPartPr>
              <p14:xfrm>
                <a:off x="6196669" y="995788"/>
                <a:ext cx="20160" cy="39600"/>
              </p14:xfrm>
            </p:contentPart>
          </mc:Choice>
          <mc:Fallback xmlns="">
            <p:pic>
              <p:nvPicPr>
                <p:cNvPr id="104" name="Ink 103">
                  <a:extLst>
                    <a:ext uri="{FF2B5EF4-FFF2-40B4-BE49-F238E27FC236}">
                      <a16:creationId xmlns:a16="http://schemas.microsoft.com/office/drawing/2014/main" id="{126110C0-AD6B-74A0-64CE-50F7041CE94C}"/>
                    </a:ext>
                  </a:extLst>
                </p:cNvPr>
                <p:cNvPicPr/>
                <p:nvPr/>
              </p:nvPicPr>
              <p:blipFill>
                <a:blip r:embed="rId49"/>
                <a:stretch>
                  <a:fillRect/>
                </a:stretch>
              </p:blipFill>
              <p:spPr>
                <a:xfrm>
                  <a:off x="6188029" y="986788"/>
                  <a:ext cx="37800" cy="57240"/>
                </a:xfrm>
                <a:prstGeom prst="rect">
                  <a:avLst/>
                </a:prstGeom>
              </p:spPr>
            </p:pic>
          </mc:Fallback>
        </mc:AlternateContent>
      </p:grpSp>
      <p:grpSp>
        <p:nvGrpSpPr>
          <p:cNvPr id="110" name="Group 109">
            <a:extLst>
              <a:ext uri="{FF2B5EF4-FFF2-40B4-BE49-F238E27FC236}">
                <a16:creationId xmlns:a16="http://schemas.microsoft.com/office/drawing/2014/main" id="{42A92A13-94A4-4811-A505-27C82AA4BB1C}"/>
              </a:ext>
            </a:extLst>
          </p:cNvPr>
          <p:cNvGrpSpPr/>
          <p:nvPr/>
        </p:nvGrpSpPr>
        <p:grpSpPr>
          <a:xfrm>
            <a:off x="6400429" y="791668"/>
            <a:ext cx="1040760" cy="234000"/>
            <a:chOff x="6400429" y="791668"/>
            <a:chExt cx="1040760" cy="234000"/>
          </a:xfrm>
        </p:grpSpPr>
        <mc:AlternateContent xmlns:mc="http://schemas.openxmlformats.org/markup-compatibility/2006" xmlns:p14="http://schemas.microsoft.com/office/powerpoint/2010/main">
          <mc:Choice Requires="p14">
            <p:contentPart p14:bwMode="auto" r:id="rId50">
              <p14:nvContentPartPr>
                <p14:cNvPr id="105" name="Ink 104">
                  <a:extLst>
                    <a:ext uri="{FF2B5EF4-FFF2-40B4-BE49-F238E27FC236}">
                      <a16:creationId xmlns:a16="http://schemas.microsoft.com/office/drawing/2014/main" id="{0891DB12-3947-8885-FE8F-0C125F615CAD}"/>
                    </a:ext>
                  </a:extLst>
                </p14:cNvPr>
                <p14:cNvContentPartPr/>
                <p14:nvPr/>
              </p14:nvContentPartPr>
              <p14:xfrm>
                <a:off x="6400429" y="791668"/>
                <a:ext cx="111960" cy="234000"/>
              </p14:xfrm>
            </p:contentPart>
          </mc:Choice>
          <mc:Fallback xmlns="">
            <p:pic>
              <p:nvPicPr>
                <p:cNvPr id="105" name="Ink 104">
                  <a:extLst>
                    <a:ext uri="{FF2B5EF4-FFF2-40B4-BE49-F238E27FC236}">
                      <a16:creationId xmlns:a16="http://schemas.microsoft.com/office/drawing/2014/main" id="{0891DB12-3947-8885-FE8F-0C125F615CAD}"/>
                    </a:ext>
                  </a:extLst>
                </p:cNvPr>
                <p:cNvPicPr/>
                <p:nvPr/>
              </p:nvPicPr>
              <p:blipFill>
                <a:blip r:embed="rId51"/>
                <a:stretch>
                  <a:fillRect/>
                </a:stretch>
              </p:blipFill>
              <p:spPr>
                <a:xfrm>
                  <a:off x="6391789" y="783028"/>
                  <a:ext cx="129600" cy="2516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6" name="Ink 105">
                  <a:extLst>
                    <a:ext uri="{FF2B5EF4-FFF2-40B4-BE49-F238E27FC236}">
                      <a16:creationId xmlns:a16="http://schemas.microsoft.com/office/drawing/2014/main" id="{6FF54F6A-2AA6-9222-4012-6AC615BA773A}"/>
                    </a:ext>
                  </a:extLst>
                </p14:cNvPr>
                <p14:cNvContentPartPr/>
                <p14:nvPr/>
              </p14:nvContentPartPr>
              <p14:xfrm>
                <a:off x="6528589" y="838468"/>
                <a:ext cx="912600" cy="122760"/>
              </p14:xfrm>
            </p:contentPart>
          </mc:Choice>
          <mc:Fallback xmlns="">
            <p:pic>
              <p:nvPicPr>
                <p:cNvPr id="106" name="Ink 105">
                  <a:extLst>
                    <a:ext uri="{FF2B5EF4-FFF2-40B4-BE49-F238E27FC236}">
                      <a16:creationId xmlns:a16="http://schemas.microsoft.com/office/drawing/2014/main" id="{6FF54F6A-2AA6-9222-4012-6AC615BA773A}"/>
                    </a:ext>
                  </a:extLst>
                </p:cNvPr>
                <p:cNvPicPr/>
                <p:nvPr/>
              </p:nvPicPr>
              <p:blipFill>
                <a:blip r:embed="rId53"/>
                <a:stretch>
                  <a:fillRect/>
                </a:stretch>
              </p:blipFill>
              <p:spPr>
                <a:xfrm>
                  <a:off x="6519949" y="829828"/>
                  <a:ext cx="930240" cy="14040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54">
            <p14:nvContentPartPr>
              <p14:cNvPr id="107" name="Ink 106">
                <a:extLst>
                  <a:ext uri="{FF2B5EF4-FFF2-40B4-BE49-F238E27FC236}">
                    <a16:creationId xmlns:a16="http://schemas.microsoft.com/office/drawing/2014/main" id="{3ECE12E7-07FC-65BA-2D87-4352D6424775}"/>
                  </a:ext>
                </a:extLst>
              </p14:cNvPr>
              <p14:cNvContentPartPr/>
              <p14:nvPr/>
            </p14:nvContentPartPr>
            <p14:xfrm>
              <a:off x="8112949" y="786268"/>
              <a:ext cx="391680" cy="24120"/>
            </p14:xfrm>
          </p:contentPart>
        </mc:Choice>
        <mc:Fallback xmlns="">
          <p:pic>
            <p:nvPicPr>
              <p:cNvPr id="107" name="Ink 106">
                <a:extLst>
                  <a:ext uri="{FF2B5EF4-FFF2-40B4-BE49-F238E27FC236}">
                    <a16:creationId xmlns:a16="http://schemas.microsoft.com/office/drawing/2014/main" id="{3ECE12E7-07FC-65BA-2D87-4352D6424775}"/>
                  </a:ext>
                </a:extLst>
              </p:cNvPr>
              <p:cNvPicPr/>
              <p:nvPr/>
            </p:nvPicPr>
            <p:blipFill>
              <a:blip r:embed="rId55"/>
              <a:stretch>
                <a:fillRect/>
              </a:stretch>
            </p:blipFill>
            <p:spPr>
              <a:xfrm>
                <a:off x="8104309" y="777268"/>
                <a:ext cx="409320" cy="4176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108" name="Ink 107">
                <a:extLst>
                  <a:ext uri="{FF2B5EF4-FFF2-40B4-BE49-F238E27FC236}">
                    <a16:creationId xmlns:a16="http://schemas.microsoft.com/office/drawing/2014/main" id="{A49A333C-8F30-C226-4348-BCCA9E951705}"/>
                  </a:ext>
                </a:extLst>
              </p14:cNvPr>
              <p14:cNvContentPartPr/>
              <p14:nvPr/>
            </p14:nvContentPartPr>
            <p14:xfrm>
              <a:off x="9161269" y="692668"/>
              <a:ext cx="347040" cy="29880"/>
            </p14:xfrm>
          </p:contentPart>
        </mc:Choice>
        <mc:Fallback xmlns="">
          <p:pic>
            <p:nvPicPr>
              <p:cNvPr id="108" name="Ink 107">
                <a:extLst>
                  <a:ext uri="{FF2B5EF4-FFF2-40B4-BE49-F238E27FC236}">
                    <a16:creationId xmlns:a16="http://schemas.microsoft.com/office/drawing/2014/main" id="{A49A333C-8F30-C226-4348-BCCA9E951705}"/>
                  </a:ext>
                </a:extLst>
              </p:cNvPr>
              <p:cNvPicPr/>
              <p:nvPr/>
            </p:nvPicPr>
            <p:blipFill>
              <a:blip r:embed="rId57"/>
              <a:stretch>
                <a:fillRect/>
              </a:stretch>
            </p:blipFill>
            <p:spPr>
              <a:xfrm>
                <a:off x="9152629" y="683668"/>
                <a:ext cx="36468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109" name="Ink 108">
                <a:extLst>
                  <a:ext uri="{FF2B5EF4-FFF2-40B4-BE49-F238E27FC236}">
                    <a16:creationId xmlns:a16="http://schemas.microsoft.com/office/drawing/2014/main" id="{1167F89B-7307-4962-E112-CB22813902A3}"/>
                  </a:ext>
                </a:extLst>
              </p14:cNvPr>
              <p14:cNvContentPartPr/>
              <p14:nvPr/>
            </p14:nvContentPartPr>
            <p14:xfrm>
              <a:off x="9650509" y="692668"/>
              <a:ext cx="21960" cy="360"/>
            </p14:xfrm>
          </p:contentPart>
        </mc:Choice>
        <mc:Fallback xmlns="">
          <p:pic>
            <p:nvPicPr>
              <p:cNvPr id="109" name="Ink 108">
                <a:extLst>
                  <a:ext uri="{FF2B5EF4-FFF2-40B4-BE49-F238E27FC236}">
                    <a16:creationId xmlns:a16="http://schemas.microsoft.com/office/drawing/2014/main" id="{1167F89B-7307-4962-E112-CB22813902A3}"/>
                  </a:ext>
                </a:extLst>
              </p:cNvPr>
              <p:cNvPicPr/>
              <p:nvPr/>
            </p:nvPicPr>
            <p:blipFill>
              <a:blip r:embed="rId59"/>
              <a:stretch>
                <a:fillRect/>
              </a:stretch>
            </p:blipFill>
            <p:spPr>
              <a:xfrm>
                <a:off x="9641509" y="684028"/>
                <a:ext cx="39600" cy="18000"/>
              </a:xfrm>
              <a:prstGeom prst="rect">
                <a:avLst/>
              </a:prstGeom>
            </p:spPr>
          </p:pic>
        </mc:Fallback>
      </mc:AlternateContent>
      <p:grpSp>
        <p:nvGrpSpPr>
          <p:cNvPr id="117" name="Group 116">
            <a:extLst>
              <a:ext uri="{FF2B5EF4-FFF2-40B4-BE49-F238E27FC236}">
                <a16:creationId xmlns:a16="http://schemas.microsoft.com/office/drawing/2014/main" id="{C5E9AF82-DAC2-9AD9-CBDF-BE7099D3506D}"/>
              </a:ext>
            </a:extLst>
          </p:cNvPr>
          <p:cNvGrpSpPr/>
          <p:nvPr/>
        </p:nvGrpSpPr>
        <p:grpSpPr>
          <a:xfrm>
            <a:off x="2880709" y="744508"/>
            <a:ext cx="1518120" cy="496440"/>
            <a:chOff x="2880709" y="744508"/>
            <a:chExt cx="1518120" cy="496440"/>
          </a:xfrm>
        </p:grpSpPr>
        <mc:AlternateContent xmlns:mc="http://schemas.openxmlformats.org/markup-compatibility/2006" xmlns:p14="http://schemas.microsoft.com/office/powerpoint/2010/main">
          <mc:Choice Requires="p14">
            <p:contentPart p14:bwMode="auto" r:id="rId60">
              <p14:nvContentPartPr>
                <p14:cNvPr id="112" name="Ink 111">
                  <a:extLst>
                    <a:ext uri="{FF2B5EF4-FFF2-40B4-BE49-F238E27FC236}">
                      <a16:creationId xmlns:a16="http://schemas.microsoft.com/office/drawing/2014/main" id="{1829BE3E-6706-1A50-3A3C-7C03D27DADD6}"/>
                    </a:ext>
                  </a:extLst>
                </p14:cNvPr>
                <p14:cNvContentPartPr/>
                <p14:nvPr/>
              </p14:nvContentPartPr>
              <p14:xfrm>
                <a:off x="3337189" y="902908"/>
                <a:ext cx="257760" cy="215280"/>
              </p14:xfrm>
            </p:contentPart>
          </mc:Choice>
          <mc:Fallback xmlns="">
            <p:pic>
              <p:nvPicPr>
                <p:cNvPr id="112" name="Ink 111">
                  <a:extLst>
                    <a:ext uri="{FF2B5EF4-FFF2-40B4-BE49-F238E27FC236}">
                      <a16:creationId xmlns:a16="http://schemas.microsoft.com/office/drawing/2014/main" id="{1829BE3E-6706-1A50-3A3C-7C03D27DADD6}"/>
                    </a:ext>
                  </a:extLst>
                </p:cNvPr>
                <p:cNvPicPr/>
                <p:nvPr/>
              </p:nvPicPr>
              <p:blipFill>
                <a:blip r:embed="rId61"/>
                <a:stretch>
                  <a:fillRect/>
                </a:stretch>
              </p:blipFill>
              <p:spPr>
                <a:xfrm>
                  <a:off x="3328549" y="893908"/>
                  <a:ext cx="275400" cy="23292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113" name="Ink 112">
                  <a:extLst>
                    <a:ext uri="{FF2B5EF4-FFF2-40B4-BE49-F238E27FC236}">
                      <a16:creationId xmlns:a16="http://schemas.microsoft.com/office/drawing/2014/main" id="{AAD7FD13-7E39-D828-EEB0-A66FD930DA2F}"/>
                    </a:ext>
                  </a:extLst>
                </p14:cNvPr>
                <p14:cNvContentPartPr/>
                <p14:nvPr/>
              </p14:nvContentPartPr>
              <p14:xfrm>
                <a:off x="3727429" y="1112068"/>
                <a:ext cx="57960" cy="6480"/>
              </p14:xfrm>
            </p:contentPart>
          </mc:Choice>
          <mc:Fallback xmlns="">
            <p:pic>
              <p:nvPicPr>
                <p:cNvPr id="113" name="Ink 112">
                  <a:extLst>
                    <a:ext uri="{FF2B5EF4-FFF2-40B4-BE49-F238E27FC236}">
                      <a16:creationId xmlns:a16="http://schemas.microsoft.com/office/drawing/2014/main" id="{AAD7FD13-7E39-D828-EEB0-A66FD930DA2F}"/>
                    </a:ext>
                  </a:extLst>
                </p:cNvPr>
                <p:cNvPicPr/>
                <p:nvPr/>
              </p:nvPicPr>
              <p:blipFill>
                <a:blip r:embed="rId63"/>
                <a:stretch>
                  <a:fillRect/>
                </a:stretch>
              </p:blipFill>
              <p:spPr>
                <a:xfrm>
                  <a:off x="3718429" y="1103428"/>
                  <a:ext cx="75600" cy="2412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114" name="Ink 113">
                  <a:extLst>
                    <a:ext uri="{FF2B5EF4-FFF2-40B4-BE49-F238E27FC236}">
                      <a16:creationId xmlns:a16="http://schemas.microsoft.com/office/drawing/2014/main" id="{C84748F1-D729-06C0-2CD5-5561CCDEE318}"/>
                    </a:ext>
                  </a:extLst>
                </p14:cNvPr>
                <p14:cNvContentPartPr/>
                <p14:nvPr/>
              </p14:nvContentPartPr>
              <p14:xfrm>
                <a:off x="4065469" y="851788"/>
                <a:ext cx="161280" cy="233640"/>
              </p14:xfrm>
            </p:contentPart>
          </mc:Choice>
          <mc:Fallback xmlns="">
            <p:pic>
              <p:nvPicPr>
                <p:cNvPr id="114" name="Ink 113">
                  <a:extLst>
                    <a:ext uri="{FF2B5EF4-FFF2-40B4-BE49-F238E27FC236}">
                      <a16:creationId xmlns:a16="http://schemas.microsoft.com/office/drawing/2014/main" id="{C84748F1-D729-06C0-2CD5-5561CCDEE318}"/>
                    </a:ext>
                  </a:extLst>
                </p:cNvPr>
                <p:cNvPicPr/>
                <p:nvPr/>
              </p:nvPicPr>
              <p:blipFill>
                <a:blip r:embed="rId65"/>
                <a:stretch>
                  <a:fillRect/>
                </a:stretch>
              </p:blipFill>
              <p:spPr>
                <a:xfrm>
                  <a:off x="4056829" y="843148"/>
                  <a:ext cx="17892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115" name="Ink 114">
                  <a:extLst>
                    <a:ext uri="{FF2B5EF4-FFF2-40B4-BE49-F238E27FC236}">
                      <a16:creationId xmlns:a16="http://schemas.microsoft.com/office/drawing/2014/main" id="{12136AFF-12A1-A4CF-E382-F4E33007576C}"/>
                    </a:ext>
                  </a:extLst>
                </p14:cNvPr>
                <p14:cNvContentPartPr/>
                <p14:nvPr/>
              </p14:nvContentPartPr>
              <p14:xfrm>
                <a:off x="4105789" y="967708"/>
                <a:ext cx="290520" cy="51480"/>
              </p14:xfrm>
            </p:contentPart>
          </mc:Choice>
          <mc:Fallback xmlns="">
            <p:pic>
              <p:nvPicPr>
                <p:cNvPr id="115" name="Ink 114">
                  <a:extLst>
                    <a:ext uri="{FF2B5EF4-FFF2-40B4-BE49-F238E27FC236}">
                      <a16:creationId xmlns:a16="http://schemas.microsoft.com/office/drawing/2014/main" id="{12136AFF-12A1-A4CF-E382-F4E33007576C}"/>
                    </a:ext>
                  </a:extLst>
                </p:cNvPr>
                <p:cNvPicPr/>
                <p:nvPr/>
              </p:nvPicPr>
              <p:blipFill>
                <a:blip r:embed="rId67"/>
                <a:stretch>
                  <a:fillRect/>
                </a:stretch>
              </p:blipFill>
              <p:spPr>
                <a:xfrm>
                  <a:off x="4097149" y="959068"/>
                  <a:ext cx="308160" cy="691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116" name="Ink 115">
                  <a:extLst>
                    <a:ext uri="{FF2B5EF4-FFF2-40B4-BE49-F238E27FC236}">
                      <a16:creationId xmlns:a16="http://schemas.microsoft.com/office/drawing/2014/main" id="{3C40DBCC-184C-2E91-56A1-C7BC86D466D2}"/>
                    </a:ext>
                  </a:extLst>
                </p14:cNvPr>
                <p14:cNvContentPartPr/>
                <p14:nvPr/>
              </p14:nvContentPartPr>
              <p14:xfrm>
                <a:off x="2880709" y="744508"/>
                <a:ext cx="1518120" cy="496440"/>
              </p14:xfrm>
            </p:contentPart>
          </mc:Choice>
          <mc:Fallback xmlns="">
            <p:pic>
              <p:nvPicPr>
                <p:cNvPr id="116" name="Ink 115">
                  <a:extLst>
                    <a:ext uri="{FF2B5EF4-FFF2-40B4-BE49-F238E27FC236}">
                      <a16:creationId xmlns:a16="http://schemas.microsoft.com/office/drawing/2014/main" id="{3C40DBCC-184C-2E91-56A1-C7BC86D466D2}"/>
                    </a:ext>
                  </a:extLst>
                </p:cNvPr>
                <p:cNvPicPr/>
                <p:nvPr/>
              </p:nvPicPr>
              <p:blipFill>
                <a:blip r:embed="rId69"/>
                <a:stretch>
                  <a:fillRect/>
                </a:stretch>
              </p:blipFill>
              <p:spPr>
                <a:xfrm>
                  <a:off x="2871709" y="735508"/>
                  <a:ext cx="1535760" cy="51408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70">
            <p14:nvContentPartPr>
              <p14:cNvPr id="118" name="Ink 117">
                <a:extLst>
                  <a:ext uri="{FF2B5EF4-FFF2-40B4-BE49-F238E27FC236}">
                    <a16:creationId xmlns:a16="http://schemas.microsoft.com/office/drawing/2014/main" id="{C5744F9B-214D-40B4-0C1E-25496D1BA729}"/>
                  </a:ext>
                </a:extLst>
              </p14:cNvPr>
              <p14:cNvContentPartPr/>
              <p14:nvPr/>
            </p14:nvContentPartPr>
            <p14:xfrm>
              <a:off x="4356349" y="3796948"/>
              <a:ext cx="510120" cy="6840"/>
            </p14:xfrm>
          </p:contentPart>
        </mc:Choice>
        <mc:Fallback xmlns="">
          <p:pic>
            <p:nvPicPr>
              <p:cNvPr id="118" name="Ink 117">
                <a:extLst>
                  <a:ext uri="{FF2B5EF4-FFF2-40B4-BE49-F238E27FC236}">
                    <a16:creationId xmlns:a16="http://schemas.microsoft.com/office/drawing/2014/main" id="{C5744F9B-214D-40B4-0C1E-25496D1BA729}"/>
                  </a:ext>
                </a:extLst>
              </p:cNvPr>
              <p:cNvPicPr/>
              <p:nvPr/>
            </p:nvPicPr>
            <p:blipFill>
              <a:blip r:embed="rId71"/>
              <a:stretch>
                <a:fillRect/>
              </a:stretch>
            </p:blipFill>
            <p:spPr>
              <a:xfrm>
                <a:off x="4347709" y="3788308"/>
                <a:ext cx="527760" cy="244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139" name="Ink 138">
                <a:extLst>
                  <a:ext uri="{FF2B5EF4-FFF2-40B4-BE49-F238E27FC236}">
                    <a16:creationId xmlns:a16="http://schemas.microsoft.com/office/drawing/2014/main" id="{19D4BA98-2C41-CD87-F55B-DF476B85E3E5}"/>
                  </a:ext>
                </a:extLst>
              </p14:cNvPr>
              <p14:cNvContentPartPr/>
              <p14:nvPr/>
            </p14:nvContentPartPr>
            <p14:xfrm>
              <a:off x="2585869" y="5404348"/>
              <a:ext cx="460080" cy="6480"/>
            </p14:xfrm>
          </p:contentPart>
        </mc:Choice>
        <mc:Fallback xmlns="">
          <p:pic>
            <p:nvPicPr>
              <p:cNvPr id="139" name="Ink 138">
                <a:extLst>
                  <a:ext uri="{FF2B5EF4-FFF2-40B4-BE49-F238E27FC236}">
                    <a16:creationId xmlns:a16="http://schemas.microsoft.com/office/drawing/2014/main" id="{19D4BA98-2C41-CD87-F55B-DF476B85E3E5}"/>
                  </a:ext>
                </a:extLst>
              </p:cNvPr>
              <p:cNvPicPr/>
              <p:nvPr/>
            </p:nvPicPr>
            <p:blipFill>
              <a:blip r:embed="rId73"/>
              <a:stretch>
                <a:fillRect/>
              </a:stretch>
            </p:blipFill>
            <p:spPr>
              <a:xfrm>
                <a:off x="2576869" y="5395348"/>
                <a:ext cx="477720" cy="24120"/>
              </a:xfrm>
              <a:prstGeom prst="rect">
                <a:avLst/>
              </a:prstGeom>
            </p:spPr>
          </p:pic>
        </mc:Fallback>
      </mc:AlternateContent>
      <p:grpSp>
        <p:nvGrpSpPr>
          <p:cNvPr id="141" name="Group 140">
            <a:extLst>
              <a:ext uri="{FF2B5EF4-FFF2-40B4-BE49-F238E27FC236}">
                <a16:creationId xmlns:a16="http://schemas.microsoft.com/office/drawing/2014/main" id="{F818C7C3-03C1-4ECB-F93D-29D60D60C0DC}"/>
              </a:ext>
            </a:extLst>
          </p:cNvPr>
          <p:cNvGrpSpPr/>
          <p:nvPr/>
        </p:nvGrpSpPr>
        <p:grpSpPr>
          <a:xfrm>
            <a:off x="4576309" y="1652788"/>
            <a:ext cx="5540760" cy="816120"/>
            <a:chOff x="4576309" y="1652788"/>
            <a:chExt cx="5540760" cy="816120"/>
          </a:xfrm>
        </p:grpSpPr>
        <mc:AlternateContent xmlns:mc="http://schemas.openxmlformats.org/markup-compatibility/2006" xmlns:p14="http://schemas.microsoft.com/office/powerpoint/2010/main">
          <mc:Choice Requires="p14">
            <p:contentPart p14:bwMode="auto" r:id="rId74">
              <p14:nvContentPartPr>
                <p14:cNvPr id="34" name="Ink 33">
                  <a:extLst>
                    <a:ext uri="{FF2B5EF4-FFF2-40B4-BE49-F238E27FC236}">
                      <a16:creationId xmlns:a16="http://schemas.microsoft.com/office/drawing/2014/main" id="{6FFD0806-6AD0-27B2-1930-E1ED948D9F25}"/>
                    </a:ext>
                  </a:extLst>
                </p14:cNvPr>
                <p14:cNvContentPartPr/>
                <p14:nvPr/>
              </p14:nvContentPartPr>
              <p14:xfrm>
                <a:off x="7152469" y="2166148"/>
                <a:ext cx="11880" cy="140040"/>
              </p14:xfrm>
            </p:contentPart>
          </mc:Choice>
          <mc:Fallback xmlns="">
            <p:pic>
              <p:nvPicPr>
                <p:cNvPr id="34" name="Ink 33">
                  <a:extLst>
                    <a:ext uri="{FF2B5EF4-FFF2-40B4-BE49-F238E27FC236}">
                      <a16:creationId xmlns:a16="http://schemas.microsoft.com/office/drawing/2014/main" id="{6FFD0806-6AD0-27B2-1930-E1ED948D9F25}"/>
                    </a:ext>
                  </a:extLst>
                </p:cNvPr>
                <p:cNvPicPr/>
                <p:nvPr/>
              </p:nvPicPr>
              <p:blipFill>
                <a:blip r:embed="rId75"/>
                <a:stretch>
                  <a:fillRect/>
                </a:stretch>
              </p:blipFill>
              <p:spPr>
                <a:xfrm>
                  <a:off x="7143469" y="2157508"/>
                  <a:ext cx="29520" cy="15768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2" name="Ink 1">
                  <a:extLst>
                    <a:ext uri="{FF2B5EF4-FFF2-40B4-BE49-F238E27FC236}">
                      <a16:creationId xmlns:a16="http://schemas.microsoft.com/office/drawing/2014/main" id="{5330AA56-E225-588A-147F-AF19AD34A5C5}"/>
                    </a:ext>
                  </a:extLst>
                </p14:cNvPr>
                <p14:cNvContentPartPr/>
                <p14:nvPr/>
              </p14:nvContentPartPr>
              <p14:xfrm>
                <a:off x="4897789" y="2158948"/>
                <a:ext cx="180360" cy="212040"/>
              </p14:xfrm>
            </p:contentPart>
          </mc:Choice>
          <mc:Fallback xmlns="">
            <p:pic>
              <p:nvPicPr>
                <p:cNvPr id="2" name="Ink 1">
                  <a:extLst>
                    <a:ext uri="{FF2B5EF4-FFF2-40B4-BE49-F238E27FC236}">
                      <a16:creationId xmlns:a16="http://schemas.microsoft.com/office/drawing/2014/main" id="{5330AA56-E225-588A-147F-AF19AD34A5C5}"/>
                    </a:ext>
                  </a:extLst>
                </p:cNvPr>
                <p:cNvPicPr/>
                <p:nvPr/>
              </p:nvPicPr>
              <p:blipFill>
                <a:blip r:embed="rId77"/>
                <a:stretch>
                  <a:fillRect/>
                </a:stretch>
              </p:blipFill>
              <p:spPr>
                <a:xfrm>
                  <a:off x="4889149" y="2150308"/>
                  <a:ext cx="198000" cy="22968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3" name="Ink 2">
                  <a:extLst>
                    <a:ext uri="{FF2B5EF4-FFF2-40B4-BE49-F238E27FC236}">
                      <a16:creationId xmlns:a16="http://schemas.microsoft.com/office/drawing/2014/main" id="{892C3A1F-9A78-59C6-953D-CF2E390ACDDB}"/>
                    </a:ext>
                  </a:extLst>
                </p14:cNvPr>
                <p14:cNvContentPartPr/>
                <p14:nvPr/>
              </p14:nvContentPartPr>
              <p14:xfrm>
                <a:off x="5114869" y="2189188"/>
                <a:ext cx="161640" cy="152640"/>
              </p14:xfrm>
            </p:contentPart>
          </mc:Choice>
          <mc:Fallback xmlns="">
            <p:pic>
              <p:nvPicPr>
                <p:cNvPr id="3" name="Ink 2">
                  <a:extLst>
                    <a:ext uri="{FF2B5EF4-FFF2-40B4-BE49-F238E27FC236}">
                      <a16:creationId xmlns:a16="http://schemas.microsoft.com/office/drawing/2014/main" id="{892C3A1F-9A78-59C6-953D-CF2E390ACDDB}"/>
                    </a:ext>
                  </a:extLst>
                </p:cNvPr>
                <p:cNvPicPr/>
                <p:nvPr/>
              </p:nvPicPr>
              <p:blipFill>
                <a:blip r:embed="rId79"/>
                <a:stretch>
                  <a:fillRect/>
                </a:stretch>
              </p:blipFill>
              <p:spPr>
                <a:xfrm>
                  <a:off x="5106229" y="2180548"/>
                  <a:ext cx="179280" cy="17028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25" name="Ink 24">
                  <a:extLst>
                    <a:ext uri="{FF2B5EF4-FFF2-40B4-BE49-F238E27FC236}">
                      <a16:creationId xmlns:a16="http://schemas.microsoft.com/office/drawing/2014/main" id="{49946EDE-2986-16A9-A635-404F9F12D11D}"/>
                    </a:ext>
                  </a:extLst>
                </p14:cNvPr>
                <p14:cNvContentPartPr/>
                <p14:nvPr/>
              </p14:nvContentPartPr>
              <p14:xfrm>
                <a:off x="5357869" y="2136268"/>
                <a:ext cx="70920" cy="185760"/>
              </p14:xfrm>
            </p:contentPart>
          </mc:Choice>
          <mc:Fallback xmlns="">
            <p:pic>
              <p:nvPicPr>
                <p:cNvPr id="25" name="Ink 24">
                  <a:extLst>
                    <a:ext uri="{FF2B5EF4-FFF2-40B4-BE49-F238E27FC236}">
                      <a16:creationId xmlns:a16="http://schemas.microsoft.com/office/drawing/2014/main" id="{49946EDE-2986-16A9-A635-404F9F12D11D}"/>
                    </a:ext>
                  </a:extLst>
                </p:cNvPr>
                <p:cNvPicPr/>
                <p:nvPr/>
              </p:nvPicPr>
              <p:blipFill>
                <a:blip r:embed="rId81"/>
                <a:stretch>
                  <a:fillRect/>
                </a:stretch>
              </p:blipFill>
              <p:spPr>
                <a:xfrm>
                  <a:off x="5349229" y="2127628"/>
                  <a:ext cx="88560" cy="20340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26" name="Ink 25">
                  <a:extLst>
                    <a:ext uri="{FF2B5EF4-FFF2-40B4-BE49-F238E27FC236}">
                      <a16:creationId xmlns:a16="http://schemas.microsoft.com/office/drawing/2014/main" id="{7395F9DD-2A39-F0E5-5BF3-E94192066375}"/>
                    </a:ext>
                  </a:extLst>
                </p14:cNvPr>
                <p14:cNvContentPartPr/>
                <p14:nvPr/>
              </p14:nvContentPartPr>
              <p14:xfrm>
                <a:off x="5352109" y="2329588"/>
                <a:ext cx="116640" cy="360"/>
              </p14:xfrm>
            </p:contentPart>
          </mc:Choice>
          <mc:Fallback xmlns="">
            <p:pic>
              <p:nvPicPr>
                <p:cNvPr id="26" name="Ink 25">
                  <a:extLst>
                    <a:ext uri="{FF2B5EF4-FFF2-40B4-BE49-F238E27FC236}">
                      <a16:creationId xmlns:a16="http://schemas.microsoft.com/office/drawing/2014/main" id="{7395F9DD-2A39-F0E5-5BF3-E94192066375}"/>
                    </a:ext>
                  </a:extLst>
                </p:cNvPr>
                <p:cNvPicPr/>
                <p:nvPr/>
              </p:nvPicPr>
              <p:blipFill>
                <a:blip r:embed="rId83"/>
                <a:stretch>
                  <a:fillRect/>
                </a:stretch>
              </p:blipFill>
              <p:spPr>
                <a:xfrm>
                  <a:off x="5343469" y="2320948"/>
                  <a:ext cx="1342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47" name="Ink 46">
                  <a:extLst>
                    <a:ext uri="{FF2B5EF4-FFF2-40B4-BE49-F238E27FC236}">
                      <a16:creationId xmlns:a16="http://schemas.microsoft.com/office/drawing/2014/main" id="{2207AD87-B0D4-9334-8D29-7AE0747374A8}"/>
                    </a:ext>
                  </a:extLst>
                </p14:cNvPr>
                <p14:cNvContentPartPr/>
                <p14:nvPr/>
              </p14:nvContentPartPr>
              <p14:xfrm>
                <a:off x="5114149" y="2387908"/>
                <a:ext cx="40680" cy="17640"/>
              </p14:xfrm>
            </p:contentPart>
          </mc:Choice>
          <mc:Fallback xmlns="">
            <p:pic>
              <p:nvPicPr>
                <p:cNvPr id="47" name="Ink 46">
                  <a:extLst>
                    <a:ext uri="{FF2B5EF4-FFF2-40B4-BE49-F238E27FC236}">
                      <a16:creationId xmlns:a16="http://schemas.microsoft.com/office/drawing/2014/main" id="{2207AD87-B0D4-9334-8D29-7AE0747374A8}"/>
                    </a:ext>
                  </a:extLst>
                </p:cNvPr>
                <p:cNvPicPr/>
                <p:nvPr/>
              </p:nvPicPr>
              <p:blipFill>
                <a:blip r:embed="rId85"/>
                <a:stretch>
                  <a:fillRect/>
                </a:stretch>
              </p:blipFill>
              <p:spPr>
                <a:xfrm>
                  <a:off x="5105149" y="2378908"/>
                  <a:ext cx="58320" cy="3528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48" name="Ink 47">
                  <a:extLst>
                    <a:ext uri="{FF2B5EF4-FFF2-40B4-BE49-F238E27FC236}">
                      <a16:creationId xmlns:a16="http://schemas.microsoft.com/office/drawing/2014/main" id="{CCADA05E-F8C3-CD77-864D-9DAC5F4F3B96}"/>
                    </a:ext>
                  </a:extLst>
                </p14:cNvPr>
                <p14:cNvContentPartPr/>
                <p14:nvPr/>
              </p14:nvContentPartPr>
              <p14:xfrm>
                <a:off x="5398909" y="2376388"/>
                <a:ext cx="23760" cy="42480"/>
              </p14:xfrm>
            </p:contentPart>
          </mc:Choice>
          <mc:Fallback xmlns="">
            <p:pic>
              <p:nvPicPr>
                <p:cNvPr id="48" name="Ink 47">
                  <a:extLst>
                    <a:ext uri="{FF2B5EF4-FFF2-40B4-BE49-F238E27FC236}">
                      <a16:creationId xmlns:a16="http://schemas.microsoft.com/office/drawing/2014/main" id="{CCADA05E-F8C3-CD77-864D-9DAC5F4F3B96}"/>
                    </a:ext>
                  </a:extLst>
                </p:cNvPr>
                <p:cNvPicPr/>
                <p:nvPr/>
              </p:nvPicPr>
              <p:blipFill>
                <a:blip r:embed="rId87"/>
                <a:stretch>
                  <a:fillRect/>
                </a:stretch>
              </p:blipFill>
              <p:spPr>
                <a:xfrm>
                  <a:off x="5390269" y="2367388"/>
                  <a:ext cx="41400" cy="6012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28" name="Ink 27">
                  <a:extLst>
                    <a:ext uri="{FF2B5EF4-FFF2-40B4-BE49-F238E27FC236}">
                      <a16:creationId xmlns:a16="http://schemas.microsoft.com/office/drawing/2014/main" id="{F380A493-42D4-C885-4E39-258DDF516403}"/>
                    </a:ext>
                  </a:extLst>
                </p14:cNvPr>
                <p14:cNvContentPartPr/>
                <p14:nvPr/>
              </p14:nvContentPartPr>
              <p14:xfrm>
                <a:off x="5748469" y="2211868"/>
                <a:ext cx="118080" cy="136440"/>
              </p14:xfrm>
            </p:contentPart>
          </mc:Choice>
          <mc:Fallback xmlns="">
            <p:pic>
              <p:nvPicPr>
                <p:cNvPr id="28" name="Ink 27">
                  <a:extLst>
                    <a:ext uri="{FF2B5EF4-FFF2-40B4-BE49-F238E27FC236}">
                      <a16:creationId xmlns:a16="http://schemas.microsoft.com/office/drawing/2014/main" id="{F380A493-42D4-C885-4E39-258DDF516403}"/>
                    </a:ext>
                  </a:extLst>
                </p:cNvPr>
                <p:cNvPicPr/>
                <p:nvPr/>
              </p:nvPicPr>
              <p:blipFill>
                <a:blip r:embed="rId89"/>
                <a:stretch>
                  <a:fillRect/>
                </a:stretch>
              </p:blipFill>
              <p:spPr>
                <a:xfrm>
                  <a:off x="5739469" y="2203228"/>
                  <a:ext cx="1357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29" name="Ink 28">
                  <a:extLst>
                    <a:ext uri="{FF2B5EF4-FFF2-40B4-BE49-F238E27FC236}">
                      <a16:creationId xmlns:a16="http://schemas.microsoft.com/office/drawing/2014/main" id="{87BF5494-C03F-6250-6E28-B5D387588F3E}"/>
                    </a:ext>
                  </a:extLst>
                </p14:cNvPr>
                <p14:cNvContentPartPr/>
                <p14:nvPr/>
              </p14:nvContentPartPr>
              <p14:xfrm>
                <a:off x="5940349" y="2230588"/>
                <a:ext cx="176400" cy="110520"/>
              </p14:xfrm>
            </p:contentPart>
          </mc:Choice>
          <mc:Fallback xmlns="">
            <p:pic>
              <p:nvPicPr>
                <p:cNvPr id="29" name="Ink 28">
                  <a:extLst>
                    <a:ext uri="{FF2B5EF4-FFF2-40B4-BE49-F238E27FC236}">
                      <a16:creationId xmlns:a16="http://schemas.microsoft.com/office/drawing/2014/main" id="{87BF5494-C03F-6250-6E28-B5D387588F3E}"/>
                    </a:ext>
                  </a:extLst>
                </p:cNvPr>
                <p:cNvPicPr/>
                <p:nvPr/>
              </p:nvPicPr>
              <p:blipFill>
                <a:blip r:embed="rId91"/>
                <a:stretch>
                  <a:fillRect/>
                </a:stretch>
              </p:blipFill>
              <p:spPr>
                <a:xfrm>
                  <a:off x="5931709" y="2221948"/>
                  <a:ext cx="194040" cy="1281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0" name="Ink 29">
                  <a:extLst>
                    <a:ext uri="{FF2B5EF4-FFF2-40B4-BE49-F238E27FC236}">
                      <a16:creationId xmlns:a16="http://schemas.microsoft.com/office/drawing/2014/main" id="{2E10F190-5A6B-EF16-1774-81C6C9BFE5B8}"/>
                    </a:ext>
                  </a:extLst>
                </p14:cNvPr>
                <p14:cNvContentPartPr/>
                <p14:nvPr/>
              </p14:nvContentPartPr>
              <p14:xfrm>
                <a:off x="6173269" y="2218708"/>
                <a:ext cx="387000" cy="111600"/>
              </p14:xfrm>
            </p:contentPart>
          </mc:Choice>
          <mc:Fallback xmlns="">
            <p:pic>
              <p:nvPicPr>
                <p:cNvPr id="30" name="Ink 29">
                  <a:extLst>
                    <a:ext uri="{FF2B5EF4-FFF2-40B4-BE49-F238E27FC236}">
                      <a16:creationId xmlns:a16="http://schemas.microsoft.com/office/drawing/2014/main" id="{2E10F190-5A6B-EF16-1774-81C6C9BFE5B8}"/>
                    </a:ext>
                  </a:extLst>
                </p:cNvPr>
                <p:cNvPicPr/>
                <p:nvPr/>
              </p:nvPicPr>
              <p:blipFill>
                <a:blip r:embed="rId93"/>
                <a:stretch>
                  <a:fillRect/>
                </a:stretch>
              </p:blipFill>
              <p:spPr>
                <a:xfrm>
                  <a:off x="6164629" y="2209708"/>
                  <a:ext cx="40464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50" name="Ink 49">
                  <a:extLst>
                    <a:ext uri="{FF2B5EF4-FFF2-40B4-BE49-F238E27FC236}">
                      <a16:creationId xmlns:a16="http://schemas.microsoft.com/office/drawing/2014/main" id="{D8ED0475-1E91-6CCF-79D5-38DC6C3A15FA}"/>
                    </a:ext>
                  </a:extLst>
                </p14:cNvPr>
                <p14:cNvContentPartPr/>
                <p14:nvPr/>
              </p14:nvContentPartPr>
              <p14:xfrm>
                <a:off x="5928829" y="2370268"/>
                <a:ext cx="23760" cy="15480"/>
              </p14:xfrm>
            </p:contentPart>
          </mc:Choice>
          <mc:Fallback xmlns="">
            <p:pic>
              <p:nvPicPr>
                <p:cNvPr id="50" name="Ink 49">
                  <a:extLst>
                    <a:ext uri="{FF2B5EF4-FFF2-40B4-BE49-F238E27FC236}">
                      <a16:creationId xmlns:a16="http://schemas.microsoft.com/office/drawing/2014/main" id="{D8ED0475-1E91-6CCF-79D5-38DC6C3A15FA}"/>
                    </a:ext>
                  </a:extLst>
                </p:cNvPr>
                <p:cNvPicPr/>
                <p:nvPr/>
              </p:nvPicPr>
              <p:blipFill>
                <a:blip r:embed="rId95"/>
                <a:stretch>
                  <a:fillRect/>
                </a:stretch>
              </p:blipFill>
              <p:spPr>
                <a:xfrm>
                  <a:off x="5920189" y="2361268"/>
                  <a:ext cx="41400" cy="33120"/>
                </a:xfrm>
                <a:prstGeom prst="rect">
                  <a:avLst/>
                </a:prstGeom>
              </p:spPr>
            </p:pic>
          </mc:Fallback>
        </mc:AlternateContent>
        <mc:AlternateContent xmlns:mc="http://schemas.openxmlformats.org/markup-compatibility/2006" xmlns:p14="http://schemas.microsoft.com/office/powerpoint/2010/main">
          <mc:Choice Requires="p14">
            <p:contentPart p14:bwMode="auto" r:id="rId96">
              <p14:nvContentPartPr>
                <p14:cNvPr id="51" name="Ink 50">
                  <a:extLst>
                    <a:ext uri="{FF2B5EF4-FFF2-40B4-BE49-F238E27FC236}">
                      <a16:creationId xmlns:a16="http://schemas.microsoft.com/office/drawing/2014/main" id="{5CD2CF34-5568-C49B-FE4F-C17332289556}"/>
                    </a:ext>
                  </a:extLst>
                </p14:cNvPr>
                <p14:cNvContentPartPr/>
                <p14:nvPr/>
              </p14:nvContentPartPr>
              <p14:xfrm>
                <a:off x="6200989" y="2376388"/>
                <a:ext cx="31320" cy="33840"/>
              </p14:xfrm>
            </p:contentPart>
          </mc:Choice>
          <mc:Fallback xmlns="">
            <p:pic>
              <p:nvPicPr>
                <p:cNvPr id="51" name="Ink 50">
                  <a:extLst>
                    <a:ext uri="{FF2B5EF4-FFF2-40B4-BE49-F238E27FC236}">
                      <a16:creationId xmlns:a16="http://schemas.microsoft.com/office/drawing/2014/main" id="{5CD2CF34-5568-C49B-FE4F-C17332289556}"/>
                    </a:ext>
                  </a:extLst>
                </p:cNvPr>
                <p:cNvPicPr/>
                <p:nvPr/>
              </p:nvPicPr>
              <p:blipFill>
                <a:blip r:embed="rId97"/>
                <a:stretch>
                  <a:fillRect/>
                </a:stretch>
              </p:blipFill>
              <p:spPr>
                <a:xfrm>
                  <a:off x="6191989" y="2367388"/>
                  <a:ext cx="4896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98">
              <p14:nvContentPartPr>
                <p14:cNvPr id="32" name="Ink 31">
                  <a:extLst>
                    <a:ext uri="{FF2B5EF4-FFF2-40B4-BE49-F238E27FC236}">
                      <a16:creationId xmlns:a16="http://schemas.microsoft.com/office/drawing/2014/main" id="{1F783CEF-31E7-1D48-971E-8FE5EFF5262D}"/>
                    </a:ext>
                  </a:extLst>
                </p14:cNvPr>
                <p14:cNvContentPartPr/>
                <p14:nvPr/>
              </p14:nvContentPartPr>
              <p14:xfrm>
                <a:off x="6854029" y="2143108"/>
                <a:ext cx="18720" cy="168840"/>
              </p14:xfrm>
            </p:contentPart>
          </mc:Choice>
          <mc:Fallback xmlns="">
            <p:pic>
              <p:nvPicPr>
                <p:cNvPr id="32" name="Ink 31">
                  <a:extLst>
                    <a:ext uri="{FF2B5EF4-FFF2-40B4-BE49-F238E27FC236}">
                      <a16:creationId xmlns:a16="http://schemas.microsoft.com/office/drawing/2014/main" id="{1F783CEF-31E7-1D48-971E-8FE5EFF5262D}"/>
                    </a:ext>
                  </a:extLst>
                </p:cNvPr>
                <p:cNvPicPr/>
                <p:nvPr/>
              </p:nvPicPr>
              <p:blipFill>
                <a:blip r:embed="rId99"/>
                <a:stretch>
                  <a:fillRect/>
                </a:stretch>
              </p:blipFill>
              <p:spPr>
                <a:xfrm>
                  <a:off x="6845389" y="2134108"/>
                  <a:ext cx="36360" cy="186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3" name="Ink 32">
                  <a:extLst>
                    <a:ext uri="{FF2B5EF4-FFF2-40B4-BE49-F238E27FC236}">
                      <a16:creationId xmlns:a16="http://schemas.microsoft.com/office/drawing/2014/main" id="{EF847A99-205C-82E1-B17D-771464D634AB}"/>
                    </a:ext>
                  </a:extLst>
                </p14:cNvPr>
                <p14:cNvContentPartPr/>
                <p14:nvPr/>
              </p14:nvContentPartPr>
              <p14:xfrm>
                <a:off x="6988309" y="2178028"/>
                <a:ext cx="24120" cy="92520"/>
              </p14:xfrm>
            </p:contentPart>
          </mc:Choice>
          <mc:Fallback xmlns="">
            <p:pic>
              <p:nvPicPr>
                <p:cNvPr id="33" name="Ink 32">
                  <a:extLst>
                    <a:ext uri="{FF2B5EF4-FFF2-40B4-BE49-F238E27FC236}">
                      <a16:creationId xmlns:a16="http://schemas.microsoft.com/office/drawing/2014/main" id="{EF847A99-205C-82E1-B17D-771464D634AB}"/>
                    </a:ext>
                  </a:extLst>
                </p:cNvPr>
                <p:cNvPicPr/>
                <p:nvPr/>
              </p:nvPicPr>
              <p:blipFill>
                <a:blip r:embed="rId101"/>
                <a:stretch>
                  <a:fillRect/>
                </a:stretch>
              </p:blipFill>
              <p:spPr>
                <a:xfrm>
                  <a:off x="6979669" y="2169388"/>
                  <a:ext cx="41760" cy="110160"/>
                </a:xfrm>
                <a:prstGeom prst="rect">
                  <a:avLst/>
                </a:prstGeom>
              </p:spPr>
            </p:pic>
          </mc:Fallback>
        </mc:AlternateContent>
        <mc:AlternateContent xmlns:mc="http://schemas.openxmlformats.org/markup-compatibility/2006" xmlns:p14="http://schemas.microsoft.com/office/powerpoint/2010/main">
          <mc:Choice Requires="p14">
            <p:contentPart p14:bwMode="auto" r:id="rId102">
              <p14:nvContentPartPr>
                <p14:cNvPr id="53" name="Ink 52">
                  <a:extLst>
                    <a:ext uri="{FF2B5EF4-FFF2-40B4-BE49-F238E27FC236}">
                      <a16:creationId xmlns:a16="http://schemas.microsoft.com/office/drawing/2014/main" id="{ABF328A6-D6DA-1EC9-6A66-272382561407}"/>
                    </a:ext>
                  </a:extLst>
                </p14:cNvPr>
                <p14:cNvContentPartPr/>
                <p14:nvPr/>
              </p14:nvContentPartPr>
              <p14:xfrm>
                <a:off x="6920989" y="2329588"/>
                <a:ext cx="33480" cy="17280"/>
              </p14:xfrm>
            </p:contentPart>
          </mc:Choice>
          <mc:Fallback xmlns="">
            <p:pic>
              <p:nvPicPr>
                <p:cNvPr id="53" name="Ink 52">
                  <a:extLst>
                    <a:ext uri="{FF2B5EF4-FFF2-40B4-BE49-F238E27FC236}">
                      <a16:creationId xmlns:a16="http://schemas.microsoft.com/office/drawing/2014/main" id="{ABF328A6-D6DA-1EC9-6A66-272382561407}"/>
                    </a:ext>
                  </a:extLst>
                </p:cNvPr>
                <p:cNvPicPr/>
                <p:nvPr/>
              </p:nvPicPr>
              <p:blipFill>
                <a:blip r:embed="rId103"/>
                <a:stretch>
                  <a:fillRect/>
                </a:stretch>
              </p:blipFill>
              <p:spPr>
                <a:xfrm>
                  <a:off x="6911989" y="2320948"/>
                  <a:ext cx="51120" cy="34920"/>
                </a:xfrm>
                <a:prstGeom prst="rect">
                  <a:avLst/>
                </a:prstGeom>
              </p:spPr>
            </p:pic>
          </mc:Fallback>
        </mc:AlternateContent>
        <mc:AlternateContent xmlns:mc="http://schemas.openxmlformats.org/markup-compatibility/2006" xmlns:p14="http://schemas.microsoft.com/office/powerpoint/2010/main">
          <mc:Choice Requires="p14">
            <p:contentPart p14:bwMode="auto" r:id="rId104">
              <p14:nvContentPartPr>
                <p14:cNvPr id="54" name="Ink 53">
                  <a:extLst>
                    <a:ext uri="{FF2B5EF4-FFF2-40B4-BE49-F238E27FC236}">
                      <a16:creationId xmlns:a16="http://schemas.microsoft.com/office/drawing/2014/main" id="{C8609F09-0C15-4D6D-104C-9452421BF2F3}"/>
                    </a:ext>
                  </a:extLst>
                </p14:cNvPr>
                <p14:cNvContentPartPr/>
                <p14:nvPr/>
              </p14:nvContentPartPr>
              <p14:xfrm>
                <a:off x="7152469" y="2317708"/>
                <a:ext cx="23400" cy="18000"/>
              </p14:xfrm>
            </p:contentPart>
          </mc:Choice>
          <mc:Fallback xmlns="">
            <p:pic>
              <p:nvPicPr>
                <p:cNvPr id="54" name="Ink 53">
                  <a:extLst>
                    <a:ext uri="{FF2B5EF4-FFF2-40B4-BE49-F238E27FC236}">
                      <a16:creationId xmlns:a16="http://schemas.microsoft.com/office/drawing/2014/main" id="{C8609F09-0C15-4D6D-104C-9452421BF2F3}"/>
                    </a:ext>
                  </a:extLst>
                </p:cNvPr>
                <p:cNvPicPr/>
                <p:nvPr/>
              </p:nvPicPr>
              <p:blipFill>
                <a:blip r:embed="rId105"/>
                <a:stretch>
                  <a:fillRect/>
                </a:stretch>
              </p:blipFill>
              <p:spPr>
                <a:xfrm>
                  <a:off x="7143469" y="2309068"/>
                  <a:ext cx="41040" cy="35640"/>
                </a:xfrm>
                <a:prstGeom prst="rect">
                  <a:avLst/>
                </a:prstGeom>
              </p:spPr>
            </p:pic>
          </mc:Fallback>
        </mc:AlternateContent>
        <mc:AlternateContent xmlns:mc="http://schemas.openxmlformats.org/markup-compatibility/2006" xmlns:p14="http://schemas.microsoft.com/office/powerpoint/2010/main">
          <mc:Choice Requires="p14">
            <p:contentPart p14:bwMode="auto" r:id="rId106">
              <p14:nvContentPartPr>
                <p14:cNvPr id="35" name="Ink 34">
                  <a:extLst>
                    <a:ext uri="{FF2B5EF4-FFF2-40B4-BE49-F238E27FC236}">
                      <a16:creationId xmlns:a16="http://schemas.microsoft.com/office/drawing/2014/main" id="{06683225-E113-245D-4DFF-B658598A7061}"/>
                    </a:ext>
                  </a:extLst>
                </p14:cNvPr>
                <p14:cNvContentPartPr/>
                <p14:nvPr/>
              </p14:nvContentPartPr>
              <p14:xfrm>
                <a:off x="7832869" y="2176228"/>
                <a:ext cx="174240" cy="126720"/>
              </p14:xfrm>
            </p:contentPart>
          </mc:Choice>
          <mc:Fallback xmlns="">
            <p:pic>
              <p:nvPicPr>
                <p:cNvPr id="35" name="Ink 34">
                  <a:extLst>
                    <a:ext uri="{FF2B5EF4-FFF2-40B4-BE49-F238E27FC236}">
                      <a16:creationId xmlns:a16="http://schemas.microsoft.com/office/drawing/2014/main" id="{06683225-E113-245D-4DFF-B658598A7061}"/>
                    </a:ext>
                  </a:extLst>
                </p:cNvPr>
                <p:cNvPicPr/>
                <p:nvPr/>
              </p:nvPicPr>
              <p:blipFill>
                <a:blip r:embed="rId107"/>
                <a:stretch>
                  <a:fillRect/>
                </a:stretch>
              </p:blipFill>
              <p:spPr>
                <a:xfrm>
                  <a:off x="7823869" y="2167228"/>
                  <a:ext cx="191880" cy="144360"/>
                </a:xfrm>
                <a:prstGeom prst="rect">
                  <a:avLst/>
                </a:prstGeom>
              </p:spPr>
            </p:pic>
          </mc:Fallback>
        </mc:AlternateContent>
        <mc:AlternateContent xmlns:mc="http://schemas.openxmlformats.org/markup-compatibility/2006" xmlns:p14="http://schemas.microsoft.com/office/powerpoint/2010/main">
          <mc:Choice Requires="p14">
            <p:contentPart p14:bwMode="auto" r:id="rId108">
              <p14:nvContentPartPr>
                <p14:cNvPr id="36" name="Ink 35">
                  <a:extLst>
                    <a:ext uri="{FF2B5EF4-FFF2-40B4-BE49-F238E27FC236}">
                      <a16:creationId xmlns:a16="http://schemas.microsoft.com/office/drawing/2014/main" id="{D21B10E5-9E3D-9EEF-138E-567F4ADA130F}"/>
                    </a:ext>
                  </a:extLst>
                </p14:cNvPr>
                <p14:cNvContentPartPr/>
                <p14:nvPr/>
              </p14:nvContentPartPr>
              <p14:xfrm>
                <a:off x="8131669" y="2153548"/>
                <a:ext cx="191880" cy="125280"/>
              </p14:xfrm>
            </p:contentPart>
          </mc:Choice>
          <mc:Fallback xmlns="">
            <p:pic>
              <p:nvPicPr>
                <p:cNvPr id="36" name="Ink 35">
                  <a:extLst>
                    <a:ext uri="{FF2B5EF4-FFF2-40B4-BE49-F238E27FC236}">
                      <a16:creationId xmlns:a16="http://schemas.microsoft.com/office/drawing/2014/main" id="{D21B10E5-9E3D-9EEF-138E-567F4ADA130F}"/>
                    </a:ext>
                  </a:extLst>
                </p:cNvPr>
                <p:cNvPicPr/>
                <p:nvPr/>
              </p:nvPicPr>
              <p:blipFill>
                <a:blip r:embed="rId109"/>
                <a:stretch>
                  <a:fillRect/>
                </a:stretch>
              </p:blipFill>
              <p:spPr>
                <a:xfrm>
                  <a:off x="8122669" y="2144908"/>
                  <a:ext cx="209520" cy="142920"/>
                </a:xfrm>
                <a:prstGeom prst="rect">
                  <a:avLst/>
                </a:prstGeom>
              </p:spPr>
            </p:pic>
          </mc:Fallback>
        </mc:AlternateContent>
        <mc:AlternateContent xmlns:mc="http://schemas.openxmlformats.org/markup-compatibility/2006" xmlns:p14="http://schemas.microsoft.com/office/powerpoint/2010/main">
          <mc:Choice Requires="p14">
            <p:contentPart p14:bwMode="auto" r:id="rId110">
              <p14:nvContentPartPr>
                <p14:cNvPr id="37" name="Ink 36">
                  <a:extLst>
                    <a:ext uri="{FF2B5EF4-FFF2-40B4-BE49-F238E27FC236}">
                      <a16:creationId xmlns:a16="http://schemas.microsoft.com/office/drawing/2014/main" id="{68948049-6574-90C8-1622-CC13F4EA3253}"/>
                    </a:ext>
                  </a:extLst>
                </p14:cNvPr>
                <p14:cNvContentPartPr/>
                <p14:nvPr/>
              </p14:nvContentPartPr>
              <p14:xfrm>
                <a:off x="8351269" y="2136268"/>
                <a:ext cx="163440" cy="142560"/>
              </p14:xfrm>
            </p:contentPart>
          </mc:Choice>
          <mc:Fallback xmlns="">
            <p:pic>
              <p:nvPicPr>
                <p:cNvPr id="37" name="Ink 36">
                  <a:extLst>
                    <a:ext uri="{FF2B5EF4-FFF2-40B4-BE49-F238E27FC236}">
                      <a16:creationId xmlns:a16="http://schemas.microsoft.com/office/drawing/2014/main" id="{68948049-6574-90C8-1622-CC13F4EA3253}"/>
                    </a:ext>
                  </a:extLst>
                </p:cNvPr>
                <p:cNvPicPr/>
                <p:nvPr/>
              </p:nvPicPr>
              <p:blipFill>
                <a:blip r:embed="rId111"/>
                <a:stretch>
                  <a:fillRect/>
                </a:stretch>
              </p:blipFill>
              <p:spPr>
                <a:xfrm>
                  <a:off x="8342269" y="2127268"/>
                  <a:ext cx="181080" cy="160200"/>
                </a:xfrm>
                <a:prstGeom prst="rect">
                  <a:avLst/>
                </a:prstGeom>
              </p:spPr>
            </p:pic>
          </mc:Fallback>
        </mc:AlternateContent>
        <mc:AlternateContent xmlns:mc="http://schemas.openxmlformats.org/markup-compatibility/2006" xmlns:p14="http://schemas.microsoft.com/office/powerpoint/2010/main">
          <mc:Choice Requires="p14">
            <p:contentPart p14:bwMode="auto" r:id="rId112">
              <p14:nvContentPartPr>
                <p14:cNvPr id="55" name="Ink 54">
                  <a:extLst>
                    <a:ext uri="{FF2B5EF4-FFF2-40B4-BE49-F238E27FC236}">
                      <a16:creationId xmlns:a16="http://schemas.microsoft.com/office/drawing/2014/main" id="{4F9376CE-72EF-1BC5-4D2C-9308DC036D4D}"/>
                    </a:ext>
                  </a:extLst>
                </p14:cNvPr>
                <p14:cNvContentPartPr/>
                <p14:nvPr/>
              </p14:nvContentPartPr>
              <p14:xfrm>
                <a:off x="8046709" y="2341108"/>
                <a:ext cx="20160" cy="21240"/>
              </p14:xfrm>
            </p:contentPart>
          </mc:Choice>
          <mc:Fallback xmlns="">
            <p:pic>
              <p:nvPicPr>
                <p:cNvPr id="55" name="Ink 54">
                  <a:extLst>
                    <a:ext uri="{FF2B5EF4-FFF2-40B4-BE49-F238E27FC236}">
                      <a16:creationId xmlns:a16="http://schemas.microsoft.com/office/drawing/2014/main" id="{4F9376CE-72EF-1BC5-4D2C-9308DC036D4D}"/>
                    </a:ext>
                  </a:extLst>
                </p:cNvPr>
                <p:cNvPicPr/>
                <p:nvPr/>
              </p:nvPicPr>
              <p:blipFill>
                <a:blip r:embed="rId113"/>
                <a:stretch>
                  <a:fillRect/>
                </a:stretch>
              </p:blipFill>
              <p:spPr>
                <a:xfrm>
                  <a:off x="8037709" y="2332108"/>
                  <a:ext cx="37800" cy="38880"/>
                </a:xfrm>
                <a:prstGeom prst="rect">
                  <a:avLst/>
                </a:prstGeom>
              </p:spPr>
            </p:pic>
          </mc:Fallback>
        </mc:AlternateContent>
        <mc:AlternateContent xmlns:mc="http://schemas.openxmlformats.org/markup-compatibility/2006" xmlns:p14="http://schemas.microsoft.com/office/powerpoint/2010/main">
          <mc:Choice Requires="p14">
            <p:contentPart p14:bwMode="auto" r:id="rId114">
              <p14:nvContentPartPr>
                <p14:cNvPr id="56" name="Ink 55">
                  <a:extLst>
                    <a:ext uri="{FF2B5EF4-FFF2-40B4-BE49-F238E27FC236}">
                      <a16:creationId xmlns:a16="http://schemas.microsoft.com/office/drawing/2014/main" id="{2C9C953A-FB64-41BE-5674-0BA08678AD65}"/>
                    </a:ext>
                  </a:extLst>
                </p14:cNvPr>
                <p14:cNvContentPartPr/>
                <p14:nvPr/>
              </p14:nvContentPartPr>
              <p14:xfrm>
                <a:off x="8296549" y="2294308"/>
                <a:ext cx="37800" cy="43200"/>
              </p14:xfrm>
            </p:contentPart>
          </mc:Choice>
          <mc:Fallback xmlns="">
            <p:pic>
              <p:nvPicPr>
                <p:cNvPr id="56" name="Ink 55">
                  <a:extLst>
                    <a:ext uri="{FF2B5EF4-FFF2-40B4-BE49-F238E27FC236}">
                      <a16:creationId xmlns:a16="http://schemas.microsoft.com/office/drawing/2014/main" id="{2C9C953A-FB64-41BE-5674-0BA08678AD65}"/>
                    </a:ext>
                  </a:extLst>
                </p:cNvPr>
                <p:cNvPicPr/>
                <p:nvPr/>
              </p:nvPicPr>
              <p:blipFill>
                <a:blip r:embed="rId115"/>
                <a:stretch>
                  <a:fillRect/>
                </a:stretch>
              </p:blipFill>
              <p:spPr>
                <a:xfrm>
                  <a:off x="8287909" y="2285668"/>
                  <a:ext cx="55440" cy="60840"/>
                </a:xfrm>
                <a:prstGeom prst="rect">
                  <a:avLst/>
                </a:prstGeom>
              </p:spPr>
            </p:pic>
          </mc:Fallback>
        </mc:AlternateContent>
        <mc:AlternateContent xmlns:mc="http://schemas.openxmlformats.org/markup-compatibility/2006" xmlns:p14="http://schemas.microsoft.com/office/powerpoint/2010/main">
          <mc:Choice Requires="p14">
            <p:contentPart p14:bwMode="auto" r:id="rId116">
              <p14:nvContentPartPr>
                <p14:cNvPr id="38" name="Ink 37">
                  <a:extLst>
                    <a:ext uri="{FF2B5EF4-FFF2-40B4-BE49-F238E27FC236}">
                      <a16:creationId xmlns:a16="http://schemas.microsoft.com/office/drawing/2014/main" id="{55E246E1-CCB3-E741-27C8-66F7E43E4EB2}"/>
                    </a:ext>
                  </a:extLst>
                </p14:cNvPr>
                <p14:cNvContentPartPr/>
                <p14:nvPr/>
              </p14:nvContentPartPr>
              <p14:xfrm>
                <a:off x="9068029" y="2124748"/>
                <a:ext cx="83520" cy="129960"/>
              </p14:xfrm>
            </p:contentPart>
          </mc:Choice>
          <mc:Fallback xmlns="">
            <p:pic>
              <p:nvPicPr>
                <p:cNvPr id="38" name="Ink 37">
                  <a:extLst>
                    <a:ext uri="{FF2B5EF4-FFF2-40B4-BE49-F238E27FC236}">
                      <a16:creationId xmlns:a16="http://schemas.microsoft.com/office/drawing/2014/main" id="{55E246E1-CCB3-E741-27C8-66F7E43E4EB2}"/>
                    </a:ext>
                  </a:extLst>
                </p:cNvPr>
                <p:cNvPicPr/>
                <p:nvPr/>
              </p:nvPicPr>
              <p:blipFill>
                <a:blip r:embed="rId117"/>
                <a:stretch>
                  <a:fillRect/>
                </a:stretch>
              </p:blipFill>
              <p:spPr>
                <a:xfrm>
                  <a:off x="9059389" y="2116108"/>
                  <a:ext cx="10116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118">
              <p14:nvContentPartPr>
                <p14:cNvPr id="39" name="Ink 38">
                  <a:extLst>
                    <a:ext uri="{FF2B5EF4-FFF2-40B4-BE49-F238E27FC236}">
                      <a16:creationId xmlns:a16="http://schemas.microsoft.com/office/drawing/2014/main" id="{77D0F2F0-AF24-DF03-A6CA-D2119D1CC450}"/>
                    </a:ext>
                  </a:extLst>
                </p14:cNvPr>
                <p14:cNvContentPartPr/>
                <p14:nvPr/>
              </p14:nvContentPartPr>
              <p14:xfrm>
                <a:off x="9125989" y="2253988"/>
                <a:ext cx="120240" cy="360"/>
              </p14:xfrm>
            </p:contentPart>
          </mc:Choice>
          <mc:Fallback xmlns="">
            <p:pic>
              <p:nvPicPr>
                <p:cNvPr id="39" name="Ink 38">
                  <a:extLst>
                    <a:ext uri="{FF2B5EF4-FFF2-40B4-BE49-F238E27FC236}">
                      <a16:creationId xmlns:a16="http://schemas.microsoft.com/office/drawing/2014/main" id="{77D0F2F0-AF24-DF03-A6CA-D2119D1CC450}"/>
                    </a:ext>
                  </a:extLst>
                </p:cNvPr>
                <p:cNvPicPr/>
                <p:nvPr/>
              </p:nvPicPr>
              <p:blipFill>
                <a:blip r:embed="rId83"/>
                <a:stretch>
                  <a:fillRect/>
                </a:stretch>
              </p:blipFill>
              <p:spPr>
                <a:xfrm>
                  <a:off x="9117349" y="2244988"/>
                  <a:ext cx="137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40" name="Ink 39">
                  <a:extLst>
                    <a:ext uri="{FF2B5EF4-FFF2-40B4-BE49-F238E27FC236}">
                      <a16:creationId xmlns:a16="http://schemas.microsoft.com/office/drawing/2014/main" id="{7F004223-AE15-6502-02E9-5685FCD86B82}"/>
                    </a:ext>
                  </a:extLst>
                </p14:cNvPr>
                <p14:cNvContentPartPr/>
                <p14:nvPr/>
              </p14:nvContentPartPr>
              <p14:xfrm>
                <a:off x="9330109" y="2136268"/>
                <a:ext cx="140040" cy="83880"/>
              </p14:xfrm>
            </p:contentPart>
          </mc:Choice>
          <mc:Fallback xmlns="">
            <p:pic>
              <p:nvPicPr>
                <p:cNvPr id="40" name="Ink 39">
                  <a:extLst>
                    <a:ext uri="{FF2B5EF4-FFF2-40B4-BE49-F238E27FC236}">
                      <a16:creationId xmlns:a16="http://schemas.microsoft.com/office/drawing/2014/main" id="{7F004223-AE15-6502-02E9-5685FCD86B82}"/>
                    </a:ext>
                  </a:extLst>
                </p:cNvPr>
                <p:cNvPicPr/>
                <p:nvPr/>
              </p:nvPicPr>
              <p:blipFill>
                <a:blip r:embed="rId120"/>
                <a:stretch>
                  <a:fillRect/>
                </a:stretch>
              </p:blipFill>
              <p:spPr>
                <a:xfrm>
                  <a:off x="9321109" y="2127628"/>
                  <a:ext cx="157680" cy="1015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41" name="Ink 40">
                  <a:extLst>
                    <a:ext uri="{FF2B5EF4-FFF2-40B4-BE49-F238E27FC236}">
                      <a16:creationId xmlns:a16="http://schemas.microsoft.com/office/drawing/2014/main" id="{3EC3C2F9-CEC8-365B-7CA2-D025D598D204}"/>
                    </a:ext>
                  </a:extLst>
                </p14:cNvPr>
                <p14:cNvContentPartPr/>
                <p14:nvPr/>
              </p14:nvContentPartPr>
              <p14:xfrm>
                <a:off x="9551509" y="2119348"/>
                <a:ext cx="150840" cy="132840"/>
              </p14:xfrm>
            </p:contentPart>
          </mc:Choice>
          <mc:Fallback xmlns="">
            <p:pic>
              <p:nvPicPr>
                <p:cNvPr id="41" name="Ink 40">
                  <a:extLst>
                    <a:ext uri="{FF2B5EF4-FFF2-40B4-BE49-F238E27FC236}">
                      <a16:creationId xmlns:a16="http://schemas.microsoft.com/office/drawing/2014/main" id="{3EC3C2F9-CEC8-365B-7CA2-D025D598D204}"/>
                    </a:ext>
                  </a:extLst>
                </p:cNvPr>
                <p:cNvPicPr/>
                <p:nvPr/>
              </p:nvPicPr>
              <p:blipFill>
                <a:blip r:embed="rId122"/>
                <a:stretch>
                  <a:fillRect/>
                </a:stretch>
              </p:blipFill>
              <p:spPr>
                <a:xfrm>
                  <a:off x="9542509" y="2110348"/>
                  <a:ext cx="1684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57" name="Ink 56">
                  <a:extLst>
                    <a:ext uri="{FF2B5EF4-FFF2-40B4-BE49-F238E27FC236}">
                      <a16:creationId xmlns:a16="http://schemas.microsoft.com/office/drawing/2014/main" id="{61A5348B-90BF-3843-FAEC-3CA9916AFE8F}"/>
                    </a:ext>
                  </a:extLst>
                </p14:cNvPr>
                <p14:cNvContentPartPr/>
                <p14:nvPr/>
              </p14:nvContentPartPr>
              <p14:xfrm>
                <a:off x="9275029" y="2311948"/>
                <a:ext cx="26280" cy="15120"/>
              </p14:xfrm>
            </p:contentPart>
          </mc:Choice>
          <mc:Fallback xmlns="">
            <p:pic>
              <p:nvPicPr>
                <p:cNvPr id="57" name="Ink 56">
                  <a:extLst>
                    <a:ext uri="{FF2B5EF4-FFF2-40B4-BE49-F238E27FC236}">
                      <a16:creationId xmlns:a16="http://schemas.microsoft.com/office/drawing/2014/main" id="{61A5348B-90BF-3843-FAEC-3CA9916AFE8F}"/>
                    </a:ext>
                  </a:extLst>
                </p:cNvPr>
                <p:cNvPicPr/>
                <p:nvPr/>
              </p:nvPicPr>
              <p:blipFill>
                <a:blip r:embed="rId124"/>
                <a:stretch>
                  <a:fillRect/>
                </a:stretch>
              </p:blipFill>
              <p:spPr>
                <a:xfrm>
                  <a:off x="9266389" y="2303308"/>
                  <a:ext cx="43920" cy="3276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58" name="Ink 57">
                  <a:extLst>
                    <a:ext uri="{FF2B5EF4-FFF2-40B4-BE49-F238E27FC236}">
                      <a16:creationId xmlns:a16="http://schemas.microsoft.com/office/drawing/2014/main" id="{F4B00BC4-E031-55C5-EAB7-8F363EE5E330}"/>
                    </a:ext>
                  </a:extLst>
                </p14:cNvPr>
                <p14:cNvContentPartPr/>
                <p14:nvPr/>
              </p14:nvContentPartPr>
              <p14:xfrm>
                <a:off x="9617749" y="2271268"/>
                <a:ext cx="21600" cy="27000"/>
              </p14:xfrm>
            </p:contentPart>
          </mc:Choice>
          <mc:Fallback xmlns="">
            <p:pic>
              <p:nvPicPr>
                <p:cNvPr id="58" name="Ink 57">
                  <a:extLst>
                    <a:ext uri="{FF2B5EF4-FFF2-40B4-BE49-F238E27FC236}">
                      <a16:creationId xmlns:a16="http://schemas.microsoft.com/office/drawing/2014/main" id="{F4B00BC4-E031-55C5-EAB7-8F363EE5E330}"/>
                    </a:ext>
                  </a:extLst>
                </p:cNvPr>
                <p:cNvPicPr/>
                <p:nvPr/>
              </p:nvPicPr>
              <p:blipFill>
                <a:blip r:embed="rId126"/>
                <a:stretch>
                  <a:fillRect/>
                </a:stretch>
              </p:blipFill>
              <p:spPr>
                <a:xfrm>
                  <a:off x="9609109" y="2262268"/>
                  <a:ext cx="39240" cy="4464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66" name="Ink 65">
                  <a:extLst>
                    <a:ext uri="{FF2B5EF4-FFF2-40B4-BE49-F238E27FC236}">
                      <a16:creationId xmlns:a16="http://schemas.microsoft.com/office/drawing/2014/main" id="{535FFD10-9141-6FA6-9EE7-6F20479C2347}"/>
                    </a:ext>
                  </a:extLst>
                </p14:cNvPr>
                <p14:cNvContentPartPr/>
                <p14:nvPr/>
              </p14:nvContentPartPr>
              <p14:xfrm>
                <a:off x="6377029" y="1758628"/>
                <a:ext cx="85320" cy="360"/>
              </p14:xfrm>
            </p:contentPart>
          </mc:Choice>
          <mc:Fallback xmlns="">
            <p:pic>
              <p:nvPicPr>
                <p:cNvPr id="66" name="Ink 65">
                  <a:extLst>
                    <a:ext uri="{FF2B5EF4-FFF2-40B4-BE49-F238E27FC236}">
                      <a16:creationId xmlns:a16="http://schemas.microsoft.com/office/drawing/2014/main" id="{535FFD10-9141-6FA6-9EE7-6F20479C2347}"/>
                    </a:ext>
                  </a:extLst>
                </p:cNvPr>
                <p:cNvPicPr/>
                <p:nvPr/>
              </p:nvPicPr>
              <p:blipFill>
                <a:blip r:embed="rId128"/>
                <a:stretch>
                  <a:fillRect/>
                </a:stretch>
              </p:blipFill>
              <p:spPr>
                <a:xfrm>
                  <a:off x="6368389" y="1749988"/>
                  <a:ext cx="10296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67" name="Ink 66">
                  <a:extLst>
                    <a:ext uri="{FF2B5EF4-FFF2-40B4-BE49-F238E27FC236}">
                      <a16:creationId xmlns:a16="http://schemas.microsoft.com/office/drawing/2014/main" id="{FBB11B1D-A372-634A-302E-3E4ADE27D149}"/>
                    </a:ext>
                  </a:extLst>
                </p14:cNvPr>
                <p14:cNvContentPartPr/>
                <p14:nvPr/>
              </p14:nvContentPartPr>
              <p14:xfrm>
                <a:off x="6504829" y="1711828"/>
                <a:ext cx="24120" cy="120600"/>
              </p14:xfrm>
            </p:contentPart>
          </mc:Choice>
          <mc:Fallback xmlns="">
            <p:pic>
              <p:nvPicPr>
                <p:cNvPr id="67" name="Ink 66">
                  <a:extLst>
                    <a:ext uri="{FF2B5EF4-FFF2-40B4-BE49-F238E27FC236}">
                      <a16:creationId xmlns:a16="http://schemas.microsoft.com/office/drawing/2014/main" id="{FBB11B1D-A372-634A-302E-3E4ADE27D149}"/>
                    </a:ext>
                  </a:extLst>
                </p:cNvPr>
                <p:cNvPicPr/>
                <p:nvPr/>
              </p:nvPicPr>
              <p:blipFill>
                <a:blip r:embed="rId130"/>
                <a:stretch>
                  <a:fillRect/>
                </a:stretch>
              </p:blipFill>
              <p:spPr>
                <a:xfrm>
                  <a:off x="6495829" y="1703188"/>
                  <a:ext cx="41760" cy="13824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69" name="Ink 68">
                  <a:extLst>
                    <a:ext uri="{FF2B5EF4-FFF2-40B4-BE49-F238E27FC236}">
                      <a16:creationId xmlns:a16="http://schemas.microsoft.com/office/drawing/2014/main" id="{B5D9BECB-F2CC-0972-09BB-C6E37689D34A}"/>
                    </a:ext>
                  </a:extLst>
                </p14:cNvPr>
                <p14:cNvContentPartPr/>
                <p14:nvPr/>
              </p14:nvContentPartPr>
              <p14:xfrm>
                <a:off x="6405109" y="1718308"/>
                <a:ext cx="36720" cy="152280"/>
              </p14:xfrm>
            </p:contentPart>
          </mc:Choice>
          <mc:Fallback xmlns="">
            <p:pic>
              <p:nvPicPr>
                <p:cNvPr id="69" name="Ink 68">
                  <a:extLst>
                    <a:ext uri="{FF2B5EF4-FFF2-40B4-BE49-F238E27FC236}">
                      <a16:creationId xmlns:a16="http://schemas.microsoft.com/office/drawing/2014/main" id="{B5D9BECB-F2CC-0972-09BB-C6E37689D34A}"/>
                    </a:ext>
                  </a:extLst>
                </p:cNvPr>
                <p:cNvPicPr/>
                <p:nvPr/>
              </p:nvPicPr>
              <p:blipFill>
                <a:blip r:embed="rId132"/>
                <a:stretch>
                  <a:fillRect/>
                </a:stretch>
              </p:blipFill>
              <p:spPr>
                <a:xfrm>
                  <a:off x="6396109" y="1709308"/>
                  <a:ext cx="54360" cy="1699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70" name="Ink 69">
                  <a:extLst>
                    <a:ext uri="{FF2B5EF4-FFF2-40B4-BE49-F238E27FC236}">
                      <a16:creationId xmlns:a16="http://schemas.microsoft.com/office/drawing/2014/main" id="{3F24A2AC-6AC9-6C86-EB7B-714AD7A5C1F7}"/>
                    </a:ext>
                  </a:extLst>
                </p14:cNvPr>
                <p14:cNvContentPartPr/>
                <p14:nvPr/>
              </p14:nvContentPartPr>
              <p14:xfrm>
                <a:off x="6559909" y="1700668"/>
                <a:ext cx="33480" cy="136440"/>
              </p14:xfrm>
            </p:contentPart>
          </mc:Choice>
          <mc:Fallback xmlns="">
            <p:pic>
              <p:nvPicPr>
                <p:cNvPr id="70" name="Ink 69">
                  <a:extLst>
                    <a:ext uri="{FF2B5EF4-FFF2-40B4-BE49-F238E27FC236}">
                      <a16:creationId xmlns:a16="http://schemas.microsoft.com/office/drawing/2014/main" id="{3F24A2AC-6AC9-6C86-EB7B-714AD7A5C1F7}"/>
                    </a:ext>
                  </a:extLst>
                </p:cNvPr>
                <p:cNvPicPr/>
                <p:nvPr/>
              </p:nvPicPr>
              <p:blipFill>
                <a:blip r:embed="rId134"/>
                <a:stretch>
                  <a:fillRect/>
                </a:stretch>
              </p:blipFill>
              <p:spPr>
                <a:xfrm>
                  <a:off x="6550909" y="1691668"/>
                  <a:ext cx="51120" cy="15408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71" name="Ink 70">
                  <a:extLst>
                    <a:ext uri="{FF2B5EF4-FFF2-40B4-BE49-F238E27FC236}">
                      <a16:creationId xmlns:a16="http://schemas.microsoft.com/office/drawing/2014/main" id="{4D2AF2CB-42EC-C8C2-31D0-C2061C4EDCAD}"/>
                    </a:ext>
                  </a:extLst>
                </p14:cNvPr>
                <p14:cNvContentPartPr/>
                <p14:nvPr/>
              </p14:nvContentPartPr>
              <p14:xfrm>
                <a:off x="6676189" y="1706428"/>
                <a:ext cx="10080" cy="122760"/>
              </p14:xfrm>
            </p:contentPart>
          </mc:Choice>
          <mc:Fallback xmlns="">
            <p:pic>
              <p:nvPicPr>
                <p:cNvPr id="71" name="Ink 70">
                  <a:extLst>
                    <a:ext uri="{FF2B5EF4-FFF2-40B4-BE49-F238E27FC236}">
                      <a16:creationId xmlns:a16="http://schemas.microsoft.com/office/drawing/2014/main" id="{4D2AF2CB-42EC-C8C2-31D0-C2061C4EDCAD}"/>
                    </a:ext>
                  </a:extLst>
                </p:cNvPr>
                <p:cNvPicPr/>
                <p:nvPr/>
              </p:nvPicPr>
              <p:blipFill>
                <a:blip r:embed="rId136"/>
                <a:stretch>
                  <a:fillRect/>
                </a:stretch>
              </p:blipFill>
              <p:spPr>
                <a:xfrm>
                  <a:off x="6667549" y="1697428"/>
                  <a:ext cx="27720" cy="14040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73" name="Ink 72">
                  <a:extLst>
                    <a:ext uri="{FF2B5EF4-FFF2-40B4-BE49-F238E27FC236}">
                      <a16:creationId xmlns:a16="http://schemas.microsoft.com/office/drawing/2014/main" id="{20ECC790-1E5E-9BAD-25C9-E3A06B31BBB8}"/>
                    </a:ext>
                  </a:extLst>
                </p14:cNvPr>
                <p14:cNvContentPartPr/>
                <p14:nvPr/>
              </p14:nvContentPartPr>
              <p14:xfrm>
                <a:off x="7425709" y="1671508"/>
                <a:ext cx="360" cy="81000"/>
              </p14:xfrm>
            </p:contentPart>
          </mc:Choice>
          <mc:Fallback xmlns="">
            <p:pic>
              <p:nvPicPr>
                <p:cNvPr id="73" name="Ink 72">
                  <a:extLst>
                    <a:ext uri="{FF2B5EF4-FFF2-40B4-BE49-F238E27FC236}">
                      <a16:creationId xmlns:a16="http://schemas.microsoft.com/office/drawing/2014/main" id="{20ECC790-1E5E-9BAD-25C9-E3A06B31BBB8}"/>
                    </a:ext>
                  </a:extLst>
                </p:cNvPr>
                <p:cNvPicPr/>
                <p:nvPr/>
              </p:nvPicPr>
              <p:blipFill>
                <a:blip r:embed="rId138"/>
                <a:stretch>
                  <a:fillRect/>
                </a:stretch>
              </p:blipFill>
              <p:spPr>
                <a:xfrm>
                  <a:off x="7417069" y="1662508"/>
                  <a:ext cx="18000" cy="9864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74" name="Ink 73">
                  <a:extLst>
                    <a:ext uri="{FF2B5EF4-FFF2-40B4-BE49-F238E27FC236}">
                      <a16:creationId xmlns:a16="http://schemas.microsoft.com/office/drawing/2014/main" id="{FF5FE862-7A56-56C3-D2AA-4628F3F538A1}"/>
                    </a:ext>
                  </a:extLst>
                </p14:cNvPr>
                <p14:cNvContentPartPr/>
                <p14:nvPr/>
              </p14:nvContentPartPr>
              <p14:xfrm>
                <a:off x="7489429" y="1694908"/>
                <a:ext cx="18000" cy="108000"/>
              </p14:xfrm>
            </p:contentPart>
          </mc:Choice>
          <mc:Fallback xmlns="">
            <p:pic>
              <p:nvPicPr>
                <p:cNvPr id="74" name="Ink 73">
                  <a:extLst>
                    <a:ext uri="{FF2B5EF4-FFF2-40B4-BE49-F238E27FC236}">
                      <a16:creationId xmlns:a16="http://schemas.microsoft.com/office/drawing/2014/main" id="{FF5FE862-7A56-56C3-D2AA-4628F3F538A1}"/>
                    </a:ext>
                  </a:extLst>
                </p:cNvPr>
                <p:cNvPicPr/>
                <p:nvPr/>
              </p:nvPicPr>
              <p:blipFill>
                <a:blip r:embed="rId140"/>
                <a:stretch>
                  <a:fillRect/>
                </a:stretch>
              </p:blipFill>
              <p:spPr>
                <a:xfrm>
                  <a:off x="7480789" y="1685908"/>
                  <a:ext cx="35640" cy="125640"/>
                </a:xfrm>
                <a:prstGeom prst="rect">
                  <a:avLst/>
                </a:prstGeom>
              </p:spPr>
            </p:pic>
          </mc:Fallback>
        </mc:AlternateContent>
        <mc:AlternateContent xmlns:mc="http://schemas.openxmlformats.org/markup-compatibility/2006" xmlns:p14="http://schemas.microsoft.com/office/powerpoint/2010/main">
          <mc:Choice Requires="p14">
            <p:contentPart p14:bwMode="auto" r:id="rId141">
              <p14:nvContentPartPr>
                <p14:cNvPr id="75" name="Ink 74">
                  <a:extLst>
                    <a:ext uri="{FF2B5EF4-FFF2-40B4-BE49-F238E27FC236}">
                      <a16:creationId xmlns:a16="http://schemas.microsoft.com/office/drawing/2014/main" id="{4B4A5AD2-BB45-52BB-31EA-0EC490A378BD}"/>
                    </a:ext>
                  </a:extLst>
                </p14:cNvPr>
                <p14:cNvContentPartPr/>
                <p14:nvPr/>
              </p14:nvContentPartPr>
              <p14:xfrm>
                <a:off x="7582669" y="1694908"/>
                <a:ext cx="12240" cy="91440"/>
              </p14:xfrm>
            </p:contentPart>
          </mc:Choice>
          <mc:Fallback xmlns="">
            <p:pic>
              <p:nvPicPr>
                <p:cNvPr id="75" name="Ink 74">
                  <a:extLst>
                    <a:ext uri="{FF2B5EF4-FFF2-40B4-BE49-F238E27FC236}">
                      <a16:creationId xmlns:a16="http://schemas.microsoft.com/office/drawing/2014/main" id="{4B4A5AD2-BB45-52BB-31EA-0EC490A378BD}"/>
                    </a:ext>
                  </a:extLst>
                </p:cNvPr>
                <p:cNvPicPr/>
                <p:nvPr/>
              </p:nvPicPr>
              <p:blipFill>
                <a:blip r:embed="rId142"/>
                <a:stretch>
                  <a:fillRect/>
                </a:stretch>
              </p:blipFill>
              <p:spPr>
                <a:xfrm>
                  <a:off x="7574029" y="1685908"/>
                  <a:ext cx="298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76" name="Ink 75">
                  <a:extLst>
                    <a:ext uri="{FF2B5EF4-FFF2-40B4-BE49-F238E27FC236}">
                      <a16:creationId xmlns:a16="http://schemas.microsoft.com/office/drawing/2014/main" id="{AB0CE18C-88B6-D52D-84AB-CADB0EFAE826}"/>
                    </a:ext>
                  </a:extLst>
                </p14:cNvPr>
                <p14:cNvContentPartPr/>
                <p14:nvPr/>
              </p14:nvContentPartPr>
              <p14:xfrm>
                <a:off x="8548549" y="1714348"/>
                <a:ext cx="73440" cy="97920"/>
              </p14:xfrm>
            </p:contentPart>
          </mc:Choice>
          <mc:Fallback xmlns="">
            <p:pic>
              <p:nvPicPr>
                <p:cNvPr id="76" name="Ink 75">
                  <a:extLst>
                    <a:ext uri="{FF2B5EF4-FFF2-40B4-BE49-F238E27FC236}">
                      <a16:creationId xmlns:a16="http://schemas.microsoft.com/office/drawing/2014/main" id="{AB0CE18C-88B6-D52D-84AB-CADB0EFAE826}"/>
                    </a:ext>
                  </a:extLst>
                </p:cNvPr>
                <p:cNvPicPr/>
                <p:nvPr/>
              </p:nvPicPr>
              <p:blipFill>
                <a:blip r:embed="rId144"/>
                <a:stretch>
                  <a:fillRect/>
                </a:stretch>
              </p:blipFill>
              <p:spPr>
                <a:xfrm>
                  <a:off x="8539549" y="1705348"/>
                  <a:ext cx="9108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77" name="Ink 76">
                  <a:extLst>
                    <a:ext uri="{FF2B5EF4-FFF2-40B4-BE49-F238E27FC236}">
                      <a16:creationId xmlns:a16="http://schemas.microsoft.com/office/drawing/2014/main" id="{4C5C8260-15E5-1A7C-E068-BB8A4122E9D7}"/>
                    </a:ext>
                  </a:extLst>
                </p14:cNvPr>
                <p14:cNvContentPartPr/>
                <p14:nvPr/>
              </p14:nvContentPartPr>
              <p14:xfrm>
                <a:off x="8699749" y="1729468"/>
                <a:ext cx="55440" cy="70920"/>
              </p14:xfrm>
            </p:contentPart>
          </mc:Choice>
          <mc:Fallback xmlns="">
            <p:pic>
              <p:nvPicPr>
                <p:cNvPr id="77" name="Ink 76">
                  <a:extLst>
                    <a:ext uri="{FF2B5EF4-FFF2-40B4-BE49-F238E27FC236}">
                      <a16:creationId xmlns:a16="http://schemas.microsoft.com/office/drawing/2014/main" id="{4C5C8260-15E5-1A7C-E068-BB8A4122E9D7}"/>
                    </a:ext>
                  </a:extLst>
                </p:cNvPr>
                <p:cNvPicPr/>
                <p:nvPr/>
              </p:nvPicPr>
              <p:blipFill>
                <a:blip r:embed="rId146"/>
                <a:stretch>
                  <a:fillRect/>
                </a:stretch>
              </p:blipFill>
              <p:spPr>
                <a:xfrm>
                  <a:off x="8691109" y="1720468"/>
                  <a:ext cx="73080" cy="88560"/>
                </a:xfrm>
                <a:prstGeom prst="rect">
                  <a:avLst/>
                </a:prstGeom>
              </p:spPr>
            </p:pic>
          </mc:Fallback>
        </mc:AlternateContent>
        <mc:AlternateContent xmlns:mc="http://schemas.openxmlformats.org/markup-compatibility/2006" xmlns:p14="http://schemas.microsoft.com/office/powerpoint/2010/main">
          <mc:Choice Requires="p14">
            <p:contentPart p14:bwMode="auto" r:id="rId147">
              <p14:nvContentPartPr>
                <p14:cNvPr id="78" name="Ink 77">
                  <a:extLst>
                    <a:ext uri="{FF2B5EF4-FFF2-40B4-BE49-F238E27FC236}">
                      <a16:creationId xmlns:a16="http://schemas.microsoft.com/office/drawing/2014/main" id="{AC40FB10-7DE3-C336-B425-FE5B15A05F0A}"/>
                    </a:ext>
                  </a:extLst>
                </p14:cNvPr>
                <p14:cNvContentPartPr/>
                <p14:nvPr/>
              </p14:nvContentPartPr>
              <p14:xfrm>
                <a:off x="8852749" y="1652788"/>
                <a:ext cx="134640" cy="151200"/>
              </p14:xfrm>
            </p:contentPart>
          </mc:Choice>
          <mc:Fallback xmlns="">
            <p:pic>
              <p:nvPicPr>
                <p:cNvPr id="78" name="Ink 77">
                  <a:extLst>
                    <a:ext uri="{FF2B5EF4-FFF2-40B4-BE49-F238E27FC236}">
                      <a16:creationId xmlns:a16="http://schemas.microsoft.com/office/drawing/2014/main" id="{AC40FB10-7DE3-C336-B425-FE5B15A05F0A}"/>
                    </a:ext>
                  </a:extLst>
                </p:cNvPr>
                <p:cNvPicPr/>
                <p:nvPr/>
              </p:nvPicPr>
              <p:blipFill>
                <a:blip r:embed="rId148"/>
                <a:stretch>
                  <a:fillRect/>
                </a:stretch>
              </p:blipFill>
              <p:spPr>
                <a:xfrm>
                  <a:off x="8843749" y="1644148"/>
                  <a:ext cx="152280" cy="16884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62" name="Ink 61">
                  <a:extLst>
                    <a:ext uri="{FF2B5EF4-FFF2-40B4-BE49-F238E27FC236}">
                      <a16:creationId xmlns:a16="http://schemas.microsoft.com/office/drawing/2014/main" id="{5E434357-DF17-920B-0ABD-696B5F44BCE2}"/>
                    </a:ext>
                  </a:extLst>
                </p14:cNvPr>
                <p14:cNvContentPartPr/>
                <p14:nvPr/>
              </p14:nvContentPartPr>
              <p14:xfrm>
                <a:off x="5340589" y="1745668"/>
                <a:ext cx="90720" cy="153720"/>
              </p14:xfrm>
            </p:contentPart>
          </mc:Choice>
          <mc:Fallback xmlns="">
            <p:pic>
              <p:nvPicPr>
                <p:cNvPr id="62" name="Ink 61">
                  <a:extLst>
                    <a:ext uri="{FF2B5EF4-FFF2-40B4-BE49-F238E27FC236}">
                      <a16:creationId xmlns:a16="http://schemas.microsoft.com/office/drawing/2014/main" id="{5E434357-DF17-920B-0ABD-696B5F44BCE2}"/>
                    </a:ext>
                  </a:extLst>
                </p:cNvPr>
                <p:cNvPicPr/>
                <p:nvPr/>
              </p:nvPicPr>
              <p:blipFill>
                <a:blip r:embed="rId150"/>
                <a:stretch>
                  <a:fillRect/>
                </a:stretch>
              </p:blipFill>
              <p:spPr>
                <a:xfrm>
                  <a:off x="5331589" y="1736668"/>
                  <a:ext cx="108360" cy="17136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63" name="Ink 62">
                  <a:extLst>
                    <a:ext uri="{FF2B5EF4-FFF2-40B4-BE49-F238E27FC236}">
                      <a16:creationId xmlns:a16="http://schemas.microsoft.com/office/drawing/2014/main" id="{1599C185-8482-AC27-006F-40CFE424407D}"/>
                    </a:ext>
                  </a:extLst>
                </p14:cNvPr>
                <p14:cNvContentPartPr/>
                <p14:nvPr/>
              </p14:nvContentPartPr>
              <p14:xfrm>
                <a:off x="5560909" y="1763668"/>
                <a:ext cx="113760" cy="95040"/>
              </p14:xfrm>
            </p:contentPart>
          </mc:Choice>
          <mc:Fallback xmlns="">
            <p:pic>
              <p:nvPicPr>
                <p:cNvPr id="63" name="Ink 62">
                  <a:extLst>
                    <a:ext uri="{FF2B5EF4-FFF2-40B4-BE49-F238E27FC236}">
                      <a16:creationId xmlns:a16="http://schemas.microsoft.com/office/drawing/2014/main" id="{1599C185-8482-AC27-006F-40CFE424407D}"/>
                    </a:ext>
                  </a:extLst>
                </p:cNvPr>
                <p:cNvPicPr/>
                <p:nvPr/>
              </p:nvPicPr>
              <p:blipFill>
                <a:blip r:embed="rId152"/>
                <a:stretch>
                  <a:fillRect/>
                </a:stretch>
              </p:blipFill>
              <p:spPr>
                <a:xfrm>
                  <a:off x="5551909" y="1754668"/>
                  <a:ext cx="131400" cy="11268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65" name="Ink 64">
                  <a:extLst>
                    <a:ext uri="{FF2B5EF4-FFF2-40B4-BE49-F238E27FC236}">
                      <a16:creationId xmlns:a16="http://schemas.microsoft.com/office/drawing/2014/main" id="{758F21AB-B7AA-2C6B-7D3C-F78AB09B23FC}"/>
                    </a:ext>
                  </a:extLst>
                </p14:cNvPr>
                <p14:cNvContentPartPr/>
                <p14:nvPr/>
              </p14:nvContentPartPr>
              <p14:xfrm>
                <a:off x="5828749" y="1721908"/>
                <a:ext cx="116280" cy="155160"/>
              </p14:xfrm>
            </p:contentPart>
          </mc:Choice>
          <mc:Fallback xmlns="">
            <p:pic>
              <p:nvPicPr>
                <p:cNvPr id="65" name="Ink 64">
                  <a:extLst>
                    <a:ext uri="{FF2B5EF4-FFF2-40B4-BE49-F238E27FC236}">
                      <a16:creationId xmlns:a16="http://schemas.microsoft.com/office/drawing/2014/main" id="{758F21AB-B7AA-2C6B-7D3C-F78AB09B23FC}"/>
                    </a:ext>
                  </a:extLst>
                </p:cNvPr>
                <p:cNvPicPr/>
                <p:nvPr/>
              </p:nvPicPr>
              <p:blipFill>
                <a:blip r:embed="rId154"/>
                <a:stretch>
                  <a:fillRect/>
                </a:stretch>
              </p:blipFill>
              <p:spPr>
                <a:xfrm>
                  <a:off x="5819749" y="1712908"/>
                  <a:ext cx="133920" cy="172800"/>
                </a:xfrm>
                <a:prstGeom prst="rect">
                  <a:avLst/>
                </a:prstGeom>
              </p:spPr>
            </p:pic>
          </mc:Fallback>
        </mc:AlternateContent>
        <mc:AlternateContent xmlns:mc="http://schemas.openxmlformats.org/markup-compatibility/2006" xmlns:p14="http://schemas.microsoft.com/office/powerpoint/2010/main">
          <mc:Choice Requires="p14">
            <p:contentPart p14:bwMode="auto" r:id="rId155">
              <p14:nvContentPartPr>
                <p14:cNvPr id="140" name="Ink 139">
                  <a:extLst>
                    <a:ext uri="{FF2B5EF4-FFF2-40B4-BE49-F238E27FC236}">
                      <a16:creationId xmlns:a16="http://schemas.microsoft.com/office/drawing/2014/main" id="{AB12803C-7D4E-6C73-CC71-9B9386DCB11F}"/>
                    </a:ext>
                  </a:extLst>
                </p14:cNvPr>
                <p14:cNvContentPartPr/>
                <p14:nvPr/>
              </p14:nvContentPartPr>
              <p14:xfrm>
                <a:off x="4576309" y="1909828"/>
                <a:ext cx="5540760" cy="559080"/>
              </p14:xfrm>
            </p:contentPart>
          </mc:Choice>
          <mc:Fallback xmlns="">
            <p:pic>
              <p:nvPicPr>
                <p:cNvPr id="140" name="Ink 139">
                  <a:extLst>
                    <a:ext uri="{FF2B5EF4-FFF2-40B4-BE49-F238E27FC236}">
                      <a16:creationId xmlns:a16="http://schemas.microsoft.com/office/drawing/2014/main" id="{AB12803C-7D4E-6C73-CC71-9B9386DCB11F}"/>
                    </a:ext>
                  </a:extLst>
                </p:cNvPr>
                <p:cNvPicPr/>
                <p:nvPr/>
              </p:nvPicPr>
              <p:blipFill>
                <a:blip r:embed="rId156"/>
                <a:stretch>
                  <a:fillRect/>
                </a:stretch>
              </p:blipFill>
              <p:spPr>
                <a:xfrm>
                  <a:off x="4567669" y="1901188"/>
                  <a:ext cx="5558400" cy="576720"/>
                </a:xfrm>
                <a:prstGeom prst="rect">
                  <a:avLst/>
                </a:prstGeom>
              </p:spPr>
            </p:pic>
          </mc:Fallback>
        </mc:AlternateContent>
      </p:grpSp>
      <p:grpSp>
        <p:nvGrpSpPr>
          <p:cNvPr id="143" name="Group 142">
            <a:extLst>
              <a:ext uri="{FF2B5EF4-FFF2-40B4-BE49-F238E27FC236}">
                <a16:creationId xmlns:a16="http://schemas.microsoft.com/office/drawing/2014/main" id="{4059490A-0362-A794-8D7D-EFE1082F5129}"/>
              </a:ext>
            </a:extLst>
          </p:cNvPr>
          <p:cNvGrpSpPr/>
          <p:nvPr/>
        </p:nvGrpSpPr>
        <p:grpSpPr>
          <a:xfrm>
            <a:off x="2464189" y="4489948"/>
            <a:ext cx="8272800" cy="2182680"/>
            <a:chOff x="2464189" y="4489948"/>
            <a:chExt cx="8272800" cy="2182680"/>
          </a:xfrm>
        </p:grpSpPr>
        <mc:AlternateContent xmlns:mc="http://schemas.openxmlformats.org/markup-compatibility/2006" xmlns:p14="http://schemas.microsoft.com/office/powerpoint/2010/main">
          <mc:Choice Requires="p14">
            <p:contentPart p14:bwMode="auto" r:id="rId157">
              <p14:nvContentPartPr>
                <p14:cNvPr id="45" name="Ink 44">
                  <a:extLst>
                    <a:ext uri="{FF2B5EF4-FFF2-40B4-BE49-F238E27FC236}">
                      <a16:creationId xmlns:a16="http://schemas.microsoft.com/office/drawing/2014/main" id="{B4CE2D9F-02AB-41B3-28B8-00D0E85E490E}"/>
                    </a:ext>
                  </a:extLst>
                </p14:cNvPr>
                <p14:cNvContentPartPr/>
                <p14:nvPr/>
              </p14:nvContentPartPr>
              <p14:xfrm>
                <a:off x="4762429" y="4942828"/>
                <a:ext cx="136800" cy="160920"/>
              </p14:xfrm>
            </p:contentPart>
          </mc:Choice>
          <mc:Fallback xmlns="">
            <p:pic>
              <p:nvPicPr>
                <p:cNvPr id="45" name="Ink 44">
                  <a:extLst>
                    <a:ext uri="{FF2B5EF4-FFF2-40B4-BE49-F238E27FC236}">
                      <a16:creationId xmlns:a16="http://schemas.microsoft.com/office/drawing/2014/main" id="{B4CE2D9F-02AB-41B3-28B8-00D0E85E490E}"/>
                    </a:ext>
                  </a:extLst>
                </p:cNvPr>
                <p:cNvPicPr/>
                <p:nvPr/>
              </p:nvPicPr>
              <p:blipFill>
                <a:blip r:embed="rId158"/>
                <a:stretch>
                  <a:fillRect/>
                </a:stretch>
              </p:blipFill>
              <p:spPr>
                <a:xfrm>
                  <a:off x="4753789" y="4934188"/>
                  <a:ext cx="154440" cy="178560"/>
                </a:xfrm>
                <a:prstGeom prst="rect">
                  <a:avLst/>
                </a:prstGeom>
              </p:spPr>
            </p:pic>
          </mc:Fallback>
        </mc:AlternateContent>
        <mc:AlternateContent xmlns:mc="http://schemas.openxmlformats.org/markup-compatibility/2006" xmlns:p14="http://schemas.microsoft.com/office/powerpoint/2010/main">
          <mc:Choice Requires="p14">
            <p:contentPart p14:bwMode="auto" r:id="rId159">
              <p14:nvContentPartPr>
                <p14:cNvPr id="46" name="Ink 45">
                  <a:extLst>
                    <a:ext uri="{FF2B5EF4-FFF2-40B4-BE49-F238E27FC236}">
                      <a16:creationId xmlns:a16="http://schemas.microsoft.com/office/drawing/2014/main" id="{04493594-88E5-11E3-00EC-9475140ABE8B}"/>
                    </a:ext>
                  </a:extLst>
                </p14:cNvPr>
                <p14:cNvContentPartPr/>
                <p14:nvPr/>
              </p14:nvContentPartPr>
              <p14:xfrm>
                <a:off x="10361149" y="4726468"/>
                <a:ext cx="204480" cy="312840"/>
              </p14:xfrm>
            </p:contentPart>
          </mc:Choice>
          <mc:Fallback xmlns="">
            <p:pic>
              <p:nvPicPr>
                <p:cNvPr id="46" name="Ink 45">
                  <a:extLst>
                    <a:ext uri="{FF2B5EF4-FFF2-40B4-BE49-F238E27FC236}">
                      <a16:creationId xmlns:a16="http://schemas.microsoft.com/office/drawing/2014/main" id="{04493594-88E5-11E3-00EC-9475140ABE8B}"/>
                    </a:ext>
                  </a:extLst>
                </p:cNvPr>
                <p:cNvPicPr/>
                <p:nvPr/>
              </p:nvPicPr>
              <p:blipFill>
                <a:blip r:embed="rId160"/>
                <a:stretch>
                  <a:fillRect/>
                </a:stretch>
              </p:blipFill>
              <p:spPr>
                <a:xfrm>
                  <a:off x="10352149" y="4717828"/>
                  <a:ext cx="222120" cy="330480"/>
                </a:xfrm>
                <a:prstGeom prst="rect">
                  <a:avLst/>
                </a:prstGeom>
              </p:spPr>
            </p:pic>
          </mc:Fallback>
        </mc:AlternateContent>
        <mc:AlternateContent xmlns:mc="http://schemas.openxmlformats.org/markup-compatibility/2006" xmlns:p14="http://schemas.microsoft.com/office/powerpoint/2010/main">
          <mc:Choice Requires="p14">
            <p:contentPart p14:bwMode="auto" r:id="rId161">
              <p14:nvContentPartPr>
                <p14:cNvPr id="119" name="Ink 118">
                  <a:extLst>
                    <a:ext uri="{FF2B5EF4-FFF2-40B4-BE49-F238E27FC236}">
                      <a16:creationId xmlns:a16="http://schemas.microsoft.com/office/drawing/2014/main" id="{FA449DCE-E23E-A13B-93AF-7215C66AAF07}"/>
                    </a:ext>
                  </a:extLst>
                </p14:cNvPr>
                <p14:cNvContentPartPr/>
                <p14:nvPr/>
              </p14:nvContentPartPr>
              <p14:xfrm>
                <a:off x="2588389" y="4671028"/>
                <a:ext cx="2163960" cy="1186920"/>
              </p14:xfrm>
            </p:contentPart>
          </mc:Choice>
          <mc:Fallback xmlns="">
            <p:pic>
              <p:nvPicPr>
                <p:cNvPr id="119" name="Ink 118">
                  <a:extLst>
                    <a:ext uri="{FF2B5EF4-FFF2-40B4-BE49-F238E27FC236}">
                      <a16:creationId xmlns:a16="http://schemas.microsoft.com/office/drawing/2014/main" id="{FA449DCE-E23E-A13B-93AF-7215C66AAF07}"/>
                    </a:ext>
                  </a:extLst>
                </p:cNvPr>
                <p:cNvPicPr/>
                <p:nvPr/>
              </p:nvPicPr>
              <p:blipFill>
                <a:blip r:embed="rId162"/>
                <a:stretch>
                  <a:fillRect/>
                </a:stretch>
              </p:blipFill>
              <p:spPr>
                <a:xfrm>
                  <a:off x="2579749" y="4662028"/>
                  <a:ext cx="2181600" cy="1204560"/>
                </a:xfrm>
                <a:prstGeom prst="rect">
                  <a:avLst/>
                </a:prstGeom>
              </p:spPr>
            </p:pic>
          </mc:Fallback>
        </mc:AlternateContent>
        <mc:AlternateContent xmlns:mc="http://schemas.openxmlformats.org/markup-compatibility/2006" xmlns:p14="http://schemas.microsoft.com/office/powerpoint/2010/main">
          <mc:Choice Requires="p14">
            <p:contentPart p14:bwMode="auto" r:id="rId163">
              <p14:nvContentPartPr>
                <p14:cNvPr id="120" name="Ink 119">
                  <a:extLst>
                    <a:ext uri="{FF2B5EF4-FFF2-40B4-BE49-F238E27FC236}">
                      <a16:creationId xmlns:a16="http://schemas.microsoft.com/office/drawing/2014/main" id="{0A15DB9F-1FE5-DBDB-C262-C0E91000C93B}"/>
                    </a:ext>
                  </a:extLst>
                </p14:cNvPr>
                <p14:cNvContentPartPr/>
                <p14:nvPr/>
              </p14:nvContentPartPr>
              <p14:xfrm>
                <a:off x="2697109" y="4983148"/>
                <a:ext cx="262800" cy="260280"/>
              </p14:xfrm>
            </p:contentPart>
          </mc:Choice>
          <mc:Fallback xmlns="">
            <p:pic>
              <p:nvPicPr>
                <p:cNvPr id="120" name="Ink 119">
                  <a:extLst>
                    <a:ext uri="{FF2B5EF4-FFF2-40B4-BE49-F238E27FC236}">
                      <a16:creationId xmlns:a16="http://schemas.microsoft.com/office/drawing/2014/main" id="{0A15DB9F-1FE5-DBDB-C262-C0E91000C93B}"/>
                    </a:ext>
                  </a:extLst>
                </p:cNvPr>
                <p:cNvPicPr/>
                <p:nvPr/>
              </p:nvPicPr>
              <p:blipFill>
                <a:blip r:embed="rId164"/>
                <a:stretch>
                  <a:fillRect/>
                </a:stretch>
              </p:blipFill>
              <p:spPr>
                <a:xfrm>
                  <a:off x="2688109" y="4974508"/>
                  <a:ext cx="280440" cy="277920"/>
                </a:xfrm>
                <a:prstGeom prst="rect">
                  <a:avLst/>
                </a:prstGeom>
              </p:spPr>
            </p:pic>
          </mc:Fallback>
        </mc:AlternateContent>
        <mc:AlternateContent xmlns:mc="http://schemas.openxmlformats.org/markup-compatibility/2006" xmlns:p14="http://schemas.microsoft.com/office/powerpoint/2010/main">
          <mc:Choice Requires="p14">
            <p:contentPart p14:bwMode="auto" r:id="rId165">
              <p14:nvContentPartPr>
                <p14:cNvPr id="122" name="Ink 121">
                  <a:extLst>
                    <a:ext uri="{FF2B5EF4-FFF2-40B4-BE49-F238E27FC236}">
                      <a16:creationId xmlns:a16="http://schemas.microsoft.com/office/drawing/2014/main" id="{8F92A1FE-3B9E-7B56-653A-D20C99779379}"/>
                    </a:ext>
                  </a:extLst>
                </p14:cNvPr>
                <p14:cNvContentPartPr/>
                <p14:nvPr/>
              </p14:nvContentPartPr>
              <p14:xfrm>
                <a:off x="2990509" y="5078188"/>
                <a:ext cx="101520" cy="146880"/>
              </p14:xfrm>
            </p:contentPart>
          </mc:Choice>
          <mc:Fallback xmlns="">
            <p:pic>
              <p:nvPicPr>
                <p:cNvPr id="122" name="Ink 121">
                  <a:extLst>
                    <a:ext uri="{FF2B5EF4-FFF2-40B4-BE49-F238E27FC236}">
                      <a16:creationId xmlns:a16="http://schemas.microsoft.com/office/drawing/2014/main" id="{8F92A1FE-3B9E-7B56-653A-D20C99779379}"/>
                    </a:ext>
                  </a:extLst>
                </p:cNvPr>
                <p:cNvPicPr/>
                <p:nvPr/>
              </p:nvPicPr>
              <p:blipFill>
                <a:blip r:embed="rId166"/>
                <a:stretch>
                  <a:fillRect/>
                </a:stretch>
              </p:blipFill>
              <p:spPr>
                <a:xfrm>
                  <a:off x="2981509" y="5069188"/>
                  <a:ext cx="119160" cy="164520"/>
                </a:xfrm>
                <a:prstGeom prst="rect">
                  <a:avLst/>
                </a:prstGeom>
              </p:spPr>
            </p:pic>
          </mc:Fallback>
        </mc:AlternateContent>
        <mc:AlternateContent xmlns:mc="http://schemas.openxmlformats.org/markup-compatibility/2006" xmlns:p14="http://schemas.microsoft.com/office/powerpoint/2010/main">
          <mc:Choice Requires="p14">
            <p:contentPart p14:bwMode="auto" r:id="rId167">
              <p14:nvContentPartPr>
                <p14:cNvPr id="123" name="Ink 122">
                  <a:extLst>
                    <a:ext uri="{FF2B5EF4-FFF2-40B4-BE49-F238E27FC236}">
                      <a16:creationId xmlns:a16="http://schemas.microsoft.com/office/drawing/2014/main" id="{11F70183-B6F9-D5BA-14F6-AD2A94342401}"/>
                    </a:ext>
                  </a:extLst>
                </p14:cNvPr>
                <p14:cNvContentPartPr/>
                <p14:nvPr/>
              </p14:nvContentPartPr>
              <p14:xfrm>
                <a:off x="2975749" y="5205268"/>
                <a:ext cx="202680" cy="25560"/>
              </p14:xfrm>
            </p:contentPart>
          </mc:Choice>
          <mc:Fallback xmlns="">
            <p:pic>
              <p:nvPicPr>
                <p:cNvPr id="123" name="Ink 122">
                  <a:extLst>
                    <a:ext uri="{FF2B5EF4-FFF2-40B4-BE49-F238E27FC236}">
                      <a16:creationId xmlns:a16="http://schemas.microsoft.com/office/drawing/2014/main" id="{11F70183-B6F9-D5BA-14F6-AD2A94342401}"/>
                    </a:ext>
                  </a:extLst>
                </p:cNvPr>
                <p:cNvPicPr/>
                <p:nvPr/>
              </p:nvPicPr>
              <p:blipFill>
                <a:blip r:embed="rId168"/>
                <a:stretch>
                  <a:fillRect/>
                </a:stretch>
              </p:blipFill>
              <p:spPr>
                <a:xfrm>
                  <a:off x="2967109" y="5196268"/>
                  <a:ext cx="220320" cy="43200"/>
                </a:xfrm>
                <a:prstGeom prst="rect">
                  <a:avLst/>
                </a:prstGeom>
              </p:spPr>
            </p:pic>
          </mc:Fallback>
        </mc:AlternateContent>
        <mc:AlternateContent xmlns:mc="http://schemas.openxmlformats.org/markup-compatibility/2006" xmlns:p14="http://schemas.microsoft.com/office/powerpoint/2010/main">
          <mc:Choice Requires="p14">
            <p:contentPart p14:bwMode="auto" r:id="rId169">
              <p14:nvContentPartPr>
                <p14:cNvPr id="124" name="Ink 123">
                  <a:extLst>
                    <a:ext uri="{FF2B5EF4-FFF2-40B4-BE49-F238E27FC236}">
                      <a16:creationId xmlns:a16="http://schemas.microsoft.com/office/drawing/2014/main" id="{562C7BE7-0075-FB9F-4CB4-3BA576C490BC}"/>
                    </a:ext>
                  </a:extLst>
                </p14:cNvPr>
                <p14:cNvContentPartPr/>
                <p14:nvPr/>
              </p14:nvContentPartPr>
              <p14:xfrm>
                <a:off x="7810189" y="5136508"/>
                <a:ext cx="205560" cy="147240"/>
              </p14:xfrm>
            </p:contentPart>
          </mc:Choice>
          <mc:Fallback xmlns="">
            <p:pic>
              <p:nvPicPr>
                <p:cNvPr id="124" name="Ink 123">
                  <a:extLst>
                    <a:ext uri="{FF2B5EF4-FFF2-40B4-BE49-F238E27FC236}">
                      <a16:creationId xmlns:a16="http://schemas.microsoft.com/office/drawing/2014/main" id="{562C7BE7-0075-FB9F-4CB4-3BA576C490BC}"/>
                    </a:ext>
                  </a:extLst>
                </p:cNvPr>
                <p:cNvPicPr/>
                <p:nvPr/>
              </p:nvPicPr>
              <p:blipFill>
                <a:blip r:embed="rId170"/>
                <a:stretch>
                  <a:fillRect/>
                </a:stretch>
              </p:blipFill>
              <p:spPr>
                <a:xfrm>
                  <a:off x="7801549" y="5127868"/>
                  <a:ext cx="223200" cy="164880"/>
                </a:xfrm>
                <a:prstGeom prst="rect">
                  <a:avLst/>
                </a:prstGeom>
              </p:spPr>
            </p:pic>
          </mc:Fallback>
        </mc:AlternateContent>
        <mc:AlternateContent xmlns:mc="http://schemas.openxmlformats.org/markup-compatibility/2006" xmlns:p14="http://schemas.microsoft.com/office/powerpoint/2010/main">
          <mc:Choice Requires="p14">
            <p:contentPart p14:bwMode="auto" r:id="rId171">
              <p14:nvContentPartPr>
                <p14:cNvPr id="126" name="Ink 125">
                  <a:extLst>
                    <a:ext uri="{FF2B5EF4-FFF2-40B4-BE49-F238E27FC236}">
                      <a16:creationId xmlns:a16="http://schemas.microsoft.com/office/drawing/2014/main" id="{39231FFB-E29C-7A18-1F70-F2D924E69700}"/>
                    </a:ext>
                  </a:extLst>
                </p14:cNvPr>
                <p14:cNvContentPartPr/>
                <p14:nvPr/>
              </p14:nvContentPartPr>
              <p14:xfrm>
                <a:off x="3791509" y="5019508"/>
                <a:ext cx="4888800" cy="214560"/>
              </p14:xfrm>
            </p:contentPart>
          </mc:Choice>
          <mc:Fallback xmlns="">
            <p:pic>
              <p:nvPicPr>
                <p:cNvPr id="126" name="Ink 125">
                  <a:extLst>
                    <a:ext uri="{FF2B5EF4-FFF2-40B4-BE49-F238E27FC236}">
                      <a16:creationId xmlns:a16="http://schemas.microsoft.com/office/drawing/2014/main" id="{39231FFB-E29C-7A18-1F70-F2D924E69700}"/>
                    </a:ext>
                  </a:extLst>
                </p:cNvPr>
                <p:cNvPicPr/>
                <p:nvPr/>
              </p:nvPicPr>
              <p:blipFill>
                <a:blip r:embed="rId172"/>
                <a:stretch>
                  <a:fillRect/>
                </a:stretch>
              </p:blipFill>
              <p:spPr>
                <a:xfrm>
                  <a:off x="3782869" y="5010508"/>
                  <a:ext cx="4906440" cy="232200"/>
                </a:xfrm>
                <a:prstGeom prst="rect">
                  <a:avLst/>
                </a:prstGeom>
              </p:spPr>
            </p:pic>
          </mc:Fallback>
        </mc:AlternateContent>
        <mc:AlternateContent xmlns:mc="http://schemas.openxmlformats.org/markup-compatibility/2006" xmlns:p14="http://schemas.microsoft.com/office/powerpoint/2010/main">
          <mc:Choice Requires="p14">
            <p:contentPart p14:bwMode="auto" r:id="rId173">
              <p14:nvContentPartPr>
                <p14:cNvPr id="81" name="Ink 80">
                  <a:extLst>
                    <a:ext uri="{FF2B5EF4-FFF2-40B4-BE49-F238E27FC236}">
                      <a16:creationId xmlns:a16="http://schemas.microsoft.com/office/drawing/2014/main" id="{55046DBE-8597-1E14-5E4A-9DC911319398}"/>
                    </a:ext>
                  </a:extLst>
                </p14:cNvPr>
                <p14:cNvContentPartPr/>
                <p14:nvPr/>
              </p14:nvContentPartPr>
              <p14:xfrm>
                <a:off x="5031709" y="5824108"/>
                <a:ext cx="5705280" cy="279720"/>
              </p14:xfrm>
            </p:contentPart>
          </mc:Choice>
          <mc:Fallback xmlns="">
            <p:pic>
              <p:nvPicPr>
                <p:cNvPr id="81" name="Ink 80">
                  <a:extLst>
                    <a:ext uri="{FF2B5EF4-FFF2-40B4-BE49-F238E27FC236}">
                      <a16:creationId xmlns:a16="http://schemas.microsoft.com/office/drawing/2014/main" id="{55046DBE-8597-1E14-5E4A-9DC911319398}"/>
                    </a:ext>
                  </a:extLst>
                </p:cNvPr>
                <p:cNvPicPr/>
                <p:nvPr/>
              </p:nvPicPr>
              <p:blipFill>
                <a:blip r:embed="rId174"/>
                <a:stretch>
                  <a:fillRect/>
                </a:stretch>
              </p:blipFill>
              <p:spPr>
                <a:xfrm>
                  <a:off x="5023069" y="5815108"/>
                  <a:ext cx="5722920" cy="297360"/>
                </a:xfrm>
                <a:prstGeom prst="rect">
                  <a:avLst/>
                </a:prstGeom>
              </p:spPr>
            </p:pic>
          </mc:Fallback>
        </mc:AlternateContent>
        <mc:AlternateContent xmlns:mc="http://schemas.openxmlformats.org/markup-compatibility/2006" xmlns:p14="http://schemas.microsoft.com/office/powerpoint/2010/main">
          <mc:Choice Requires="p14">
            <p:contentPart p14:bwMode="auto" r:id="rId175">
              <p14:nvContentPartPr>
                <p14:cNvPr id="82" name="Ink 81">
                  <a:extLst>
                    <a:ext uri="{FF2B5EF4-FFF2-40B4-BE49-F238E27FC236}">
                      <a16:creationId xmlns:a16="http://schemas.microsoft.com/office/drawing/2014/main" id="{2EBB9E72-7EB6-6034-87EE-9EB8919F9931}"/>
                    </a:ext>
                  </a:extLst>
                </p14:cNvPr>
                <p14:cNvContentPartPr/>
                <p14:nvPr/>
              </p14:nvContentPartPr>
              <p14:xfrm>
                <a:off x="5299909" y="5806828"/>
                <a:ext cx="299160" cy="300600"/>
              </p14:xfrm>
            </p:contentPart>
          </mc:Choice>
          <mc:Fallback xmlns="">
            <p:pic>
              <p:nvPicPr>
                <p:cNvPr id="82" name="Ink 81">
                  <a:extLst>
                    <a:ext uri="{FF2B5EF4-FFF2-40B4-BE49-F238E27FC236}">
                      <a16:creationId xmlns:a16="http://schemas.microsoft.com/office/drawing/2014/main" id="{2EBB9E72-7EB6-6034-87EE-9EB8919F9931}"/>
                    </a:ext>
                  </a:extLst>
                </p:cNvPr>
                <p:cNvPicPr/>
                <p:nvPr/>
              </p:nvPicPr>
              <p:blipFill>
                <a:blip r:embed="rId176"/>
                <a:stretch>
                  <a:fillRect/>
                </a:stretch>
              </p:blipFill>
              <p:spPr>
                <a:xfrm>
                  <a:off x="5290909" y="5798188"/>
                  <a:ext cx="316800" cy="31824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84" name="Ink 83">
                  <a:extLst>
                    <a:ext uri="{FF2B5EF4-FFF2-40B4-BE49-F238E27FC236}">
                      <a16:creationId xmlns:a16="http://schemas.microsoft.com/office/drawing/2014/main" id="{B3AAFB23-9C7B-A627-A72E-74C95101BB61}"/>
                    </a:ext>
                  </a:extLst>
                </p14:cNvPr>
                <p14:cNvContentPartPr/>
                <p14:nvPr/>
              </p14:nvContentPartPr>
              <p14:xfrm>
                <a:off x="5055109" y="5917348"/>
                <a:ext cx="11160" cy="233640"/>
              </p14:xfrm>
            </p:contentPart>
          </mc:Choice>
          <mc:Fallback xmlns="">
            <p:pic>
              <p:nvPicPr>
                <p:cNvPr id="84" name="Ink 83">
                  <a:extLst>
                    <a:ext uri="{FF2B5EF4-FFF2-40B4-BE49-F238E27FC236}">
                      <a16:creationId xmlns:a16="http://schemas.microsoft.com/office/drawing/2014/main" id="{B3AAFB23-9C7B-A627-A72E-74C95101BB61}"/>
                    </a:ext>
                  </a:extLst>
                </p:cNvPr>
                <p:cNvPicPr/>
                <p:nvPr/>
              </p:nvPicPr>
              <p:blipFill>
                <a:blip r:embed="rId178"/>
                <a:stretch>
                  <a:fillRect/>
                </a:stretch>
              </p:blipFill>
              <p:spPr>
                <a:xfrm>
                  <a:off x="5046469" y="5908348"/>
                  <a:ext cx="28800" cy="251280"/>
                </a:xfrm>
                <a:prstGeom prst="rect">
                  <a:avLst/>
                </a:prstGeom>
              </p:spPr>
            </p:pic>
          </mc:Fallback>
        </mc:AlternateContent>
        <mc:AlternateContent xmlns:mc="http://schemas.openxmlformats.org/markup-compatibility/2006" xmlns:p14="http://schemas.microsoft.com/office/powerpoint/2010/main">
          <mc:Choice Requires="p14">
            <p:contentPart p14:bwMode="auto" r:id="rId179">
              <p14:nvContentPartPr>
                <p14:cNvPr id="85" name="Ink 84">
                  <a:extLst>
                    <a:ext uri="{FF2B5EF4-FFF2-40B4-BE49-F238E27FC236}">
                      <a16:creationId xmlns:a16="http://schemas.microsoft.com/office/drawing/2014/main" id="{47014AD9-A3BF-518B-AD0A-6153AD131C57}"/>
                    </a:ext>
                  </a:extLst>
                </p14:cNvPr>
                <p14:cNvContentPartPr/>
                <p14:nvPr/>
              </p14:nvContentPartPr>
              <p14:xfrm>
                <a:off x="6080389" y="5841388"/>
                <a:ext cx="360" cy="141840"/>
              </p14:xfrm>
            </p:contentPart>
          </mc:Choice>
          <mc:Fallback xmlns="">
            <p:pic>
              <p:nvPicPr>
                <p:cNvPr id="85" name="Ink 84">
                  <a:extLst>
                    <a:ext uri="{FF2B5EF4-FFF2-40B4-BE49-F238E27FC236}">
                      <a16:creationId xmlns:a16="http://schemas.microsoft.com/office/drawing/2014/main" id="{47014AD9-A3BF-518B-AD0A-6153AD131C57}"/>
                    </a:ext>
                  </a:extLst>
                </p:cNvPr>
                <p:cNvPicPr/>
                <p:nvPr/>
              </p:nvPicPr>
              <p:blipFill>
                <a:blip r:embed="rId180"/>
                <a:stretch>
                  <a:fillRect/>
                </a:stretch>
              </p:blipFill>
              <p:spPr>
                <a:xfrm>
                  <a:off x="6071749" y="5832748"/>
                  <a:ext cx="18000" cy="15948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86" name="Ink 85">
                  <a:extLst>
                    <a:ext uri="{FF2B5EF4-FFF2-40B4-BE49-F238E27FC236}">
                      <a16:creationId xmlns:a16="http://schemas.microsoft.com/office/drawing/2014/main" id="{6107E771-320F-E52E-46E1-197F516ED64C}"/>
                    </a:ext>
                  </a:extLst>
                </p14:cNvPr>
                <p14:cNvContentPartPr/>
                <p14:nvPr/>
              </p14:nvContentPartPr>
              <p14:xfrm>
                <a:off x="6603469" y="5811868"/>
                <a:ext cx="217800" cy="165600"/>
              </p14:xfrm>
            </p:contentPart>
          </mc:Choice>
          <mc:Fallback xmlns="">
            <p:pic>
              <p:nvPicPr>
                <p:cNvPr id="86" name="Ink 85">
                  <a:extLst>
                    <a:ext uri="{FF2B5EF4-FFF2-40B4-BE49-F238E27FC236}">
                      <a16:creationId xmlns:a16="http://schemas.microsoft.com/office/drawing/2014/main" id="{6107E771-320F-E52E-46E1-197F516ED64C}"/>
                    </a:ext>
                  </a:extLst>
                </p:cNvPr>
                <p:cNvPicPr/>
                <p:nvPr/>
              </p:nvPicPr>
              <p:blipFill>
                <a:blip r:embed="rId182"/>
                <a:stretch>
                  <a:fillRect/>
                </a:stretch>
              </p:blipFill>
              <p:spPr>
                <a:xfrm>
                  <a:off x="6594829" y="5802868"/>
                  <a:ext cx="235440" cy="18324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87" name="Ink 86">
                  <a:extLst>
                    <a:ext uri="{FF2B5EF4-FFF2-40B4-BE49-F238E27FC236}">
                      <a16:creationId xmlns:a16="http://schemas.microsoft.com/office/drawing/2014/main" id="{907CAA8F-2675-B5FA-CAE4-D6B088D95CFC}"/>
                    </a:ext>
                  </a:extLst>
                </p14:cNvPr>
                <p14:cNvContentPartPr/>
                <p14:nvPr/>
              </p14:nvContentPartPr>
              <p14:xfrm>
                <a:off x="7711909" y="5882068"/>
                <a:ext cx="154440" cy="60480"/>
              </p14:xfrm>
            </p:contentPart>
          </mc:Choice>
          <mc:Fallback xmlns="">
            <p:pic>
              <p:nvPicPr>
                <p:cNvPr id="87" name="Ink 86">
                  <a:extLst>
                    <a:ext uri="{FF2B5EF4-FFF2-40B4-BE49-F238E27FC236}">
                      <a16:creationId xmlns:a16="http://schemas.microsoft.com/office/drawing/2014/main" id="{907CAA8F-2675-B5FA-CAE4-D6B088D95CFC}"/>
                    </a:ext>
                  </a:extLst>
                </p:cNvPr>
                <p:cNvPicPr/>
                <p:nvPr/>
              </p:nvPicPr>
              <p:blipFill>
                <a:blip r:embed="rId184"/>
                <a:stretch>
                  <a:fillRect/>
                </a:stretch>
              </p:blipFill>
              <p:spPr>
                <a:xfrm>
                  <a:off x="7703269" y="5873068"/>
                  <a:ext cx="172080" cy="7812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88" name="Ink 87">
                  <a:extLst>
                    <a:ext uri="{FF2B5EF4-FFF2-40B4-BE49-F238E27FC236}">
                      <a16:creationId xmlns:a16="http://schemas.microsoft.com/office/drawing/2014/main" id="{8E57A96F-DC49-4CE1-7B1F-63E99C74E745}"/>
                    </a:ext>
                  </a:extLst>
                </p14:cNvPr>
                <p14:cNvContentPartPr/>
                <p14:nvPr/>
              </p14:nvContentPartPr>
              <p14:xfrm>
                <a:off x="9002869" y="5793508"/>
                <a:ext cx="285120" cy="113400"/>
              </p14:xfrm>
            </p:contentPart>
          </mc:Choice>
          <mc:Fallback xmlns="">
            <p:pic>
              <p:nvPicPr>
                <p:cNvPr id="88" name="Ink 87">
                  <a:extLst>
                    <a:ext uri="{FF2B5EF4-FFF2-40B4-BE49-F238E27FC236}">
                      <a16:creationId xmlns:a16="http://schemas.microsoft.com/office/drawing/2014/main" id="{8E57A96F-DC49-4CE1-7B1F-63E99C74E745}"/>
                    </a:ext>
                  </a:extLst>
                </p:cNvPr>
                <p:cNvPicPr/>
                <p:nvPr/>
              </p:nvPicPr>
              <p:blipFill>
                <a:blip r:embed="rId186"/>
                <a:stretch>
                  <a:fillRect/>
                </a:stretch>
              </p:blipFill>
              <p:spPr>
                <a:xfrm>
                  <a:off x="8993869" y="5784508"/>
                  <a:ext cx="302760" cy="13104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89" name="Ink 88">
                  <a:extLst>
                    <a:ext uri="{FF2B5EF4-FFF2-40B4-BE49-F238E27FC236}">
                      <a16:creationId xmlns:a16="http://schemas.microsoft.com/office/drawing/2014/main" id="{C16E1B16-5854-2613-6A59-05D97EEFF9C8}"/>
                    </a:ext>
                  </a:extLst>
                </p14:cNvPr>
                <p14:cNvContentPartPr/>
                <p14:nvPr/>
              </p14:nvContentPartPr>
              <p14:xfrm>
                <a:off x="10412269" y="5675788"/>
                <a:ext cx="123840" cy="105120"/>
              </p14:xfrm>
            </p:contentPart>
          </mc:Choice>
          <mc:Fallback xmlns="">
            <p:pic>
              <p:nvPicPr>
                <p:cNvPr id="89" name="Ink 88">
                  <a:extLst>
                    <a:ext uri="{FF2B5EF4-FFF2-40B4-BE49-F238E27FC236}">
                      <a16:creationId xmlns:a16="http://schemas.microsoft.com/office/drawing/2014/main" id="{C16E1B16-5854-2613-6A59-05D97EEFF9C8}"/>
                    </a:ext>
                  </a:extLst>
                </p:cNvPr>
                <p:cNvPicPr/>
                <p:nvPr/>
              </p:nvPicPr>
              <p:blipFill>
                <a:blip r:embed="rId188"/>
                <a:stretch>
                  <a:fillRect/>
                </a:stretch>
              </p:blipFill>
              <p:spPr>
                <a:xfrm>
                  <a:off x="10403629" y="5666788"/>
                  <a:ext cx="141480" cy="1227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90" name="Ink 89">
                  <a:extLst>
                    <a:ext uri="{FF2B5EF4-FFF2-40B4-BE49-F238E27FC236}">
                      <a16:creationId xmlns:a16="http://schemas.microsoft.com/office/drawing/2014/main" id="{85C0663B-2BD0-C595-D1F8-BE05527A2C8A}"/>
                    </a:ext>
                  </a:extLst>
                </p14:cNvPr>
                <p14:cNvContentPartPr/>
                <p14:nvPr/>
              </p14:nvContentPartPr>
              <p14:xfrm>
                <a:off x="5356789" y="5771188"/>
                <a:ext cx="218520" cy="281160"/>
              </p14:xfrm>
            </p:contentPart>
          </mc:Choice>
          <mc:Fallback xmlns="">
            <p:pic>
              <p:nvPicPr>
                <p:cNvPr id="90" name="Ink 89">
                  <a:extLst>
                    <a:ext uri="{FF2B5EF4-FFF2-40B4-BE49-F238E27FC236}">
                      <a16:creationId xmlns:a16="http://schemas.microsoft.com/office/drawing/2014/main" id="{85C0663B-2BD0-C595-D1F8-BE05527A2C8A}"/>
                    </a:ext>
                  </a:extLst>
                </p:cNvPr>
                <p:cNvPicPr/>
                <p:nvPr/>
              </p:nvPicPr>
              <p:blipFill>
                <a:blip r:embed="rId190"/>
                <a:stretch>
                  <a:fillRect/>
                </a:stretch>
              </p:blipFill>
              <p:spPr>
                <a:xfrm>
                  <a:off x="5347789" y="5762188"/>
                  <a:ext cx="236160" cy="29880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91" name="Ink 90">
                  <a:extLst>
                    <a:ext uri="{FF2B5EF4-FFF2-40B4-BE49-F238E27FC236}">
                      <a16:creationId xmlns:a16="http://schemas.microsoft.com/office/drawing/2014/main" id="{D315AE0C-C100-93CE-8097-366892716F7D}"/>
                    </a:ext>
                  </a:extLst>
                </p14:cNvPr>
                <p14:cNvContentPartPr/>
                <p14:nvPr/>
              </p14:nvContentPartPr>
              <p14:xfrm>
                <a:off x="5573869" y="6085828"/>
                <a:ext cx="22680" cy="10800"/>
              </p14:xfrm>
            </p:contentPart>
          </mc:Choice>
          <mc:Fallback xmlns="">
            <p:pic>
              <p:nvPicPr>
                <p:cNvPr id="91" name="Ink 90">
                  <a:extLst>
                    <a:ext uri="{FF2B5EF4-FFF2-40B4-BE49-F238E27FC236}">
                      <a16:creationId xmlns:a16="http://schemas.microsoft.com/office/drawing/2014/main" id="{D315AE0C-C100-93CE-8097-366892716F7D}"/>
                    </a:ext>
                  </a:extLst>
                </p:cNvPr>
                <p:cNvPicPr/>
                <p:nvPr/>
              </p:nvPicPr>
              <p:blipFill>
                <a:blip r:embed="rId192"/>
                <a:stretch>
                  <a:fillRect/>
                </a:stretch>
              </p:blipFill>
              <p:spPr>
                <a:xfrm>
                  <a:off x="5564869" y="6077188"/>
                  <a:ext cx="40320" cy="2844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92" name="Ink 91">
                  <a:extLst>
                    <a:ext uri="{FF2B5EF4-FFF2-40B4-BE49-F238E27FC236}">
                      <a16:creationId xmlns:a16="http://schemas.microsoft.com/office/drawing/2014/main" id="{015B7F2C-3E38-EBF3-05A5-1B852050258E}"/>
                    </a:ext>
                  </a:extLst>
                </p14:cNvPr>
                <p14:cNvContentPartPr/>
                <p14:nvPr/>
              </p14:nvContentPartPr>
              <p14:xfrm>
                <a:off x="5776189" y="5742388"/>
                <a:ext cx="135000" cy="283680"/>
              </p14:xfrm>
            </p:contentPart>
          </mc:Choice>
          <mc:Fallback xmlns="">
            <p:pic>
              <p:nvPicPr>
                <p:cNvPr id="92" name="Ink 91">
                  <a:extLst>
                    <a:ext uri="{FF2B5EF4-FFF2-40B4-BE49-F238E27FC236}">
                      <a16:creationId xmlns:a16="http://schemas.microsoft.com/office/drawing/2014/main" id="{015B7F2C-3E38-EBF3-05A5-1B852050258E}"/>
                    </a:ext>
                  </a:extLst>
                </p:cNvPr>
                <p:cNvPicPr/>
                <p:nvPr/>
              </p:nvPicPr>
              <p:blipFill>
                <a:blip r:embed="rId194"/>
                <a:stretch>
                  <a:fillRect/>
                </a:stretch>
              </p:blipFill>
              <p:spPr>
                <a:xfrm>
                  <a:off x="5767549" y="5733748"/>
                  <a:ext cx="152640" cy="30132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93" name="Ink 92">
                  <a:extLst>
                    <a:ext uri="{FF2B5EF4-FFF2-40B4-BE49-F238E27FC236}">
                      <a16:creationId xmlns:a16="http://schemas.microsoft.com/office/drawing/2014/main" id="{41080419-EAE1-9DED-576F-BAE5A771E2C2}"/>
                    </a:ext>
                  </a:extLst>
                </p14:cNvPr>
                <p14:cNvContentPartPr/>
                <p14:nvPr/>
              </p14:nvContentPartPr>
              <p14:xfrm>
                <a:off x="5882389" y="5782708"/>
                <a:ext cx="282960" cy="53280"/>
              </p14:xfrm>
            </p:contentPart>
          </mc:Choice>
          <mc:Fallback xmlns="">
            <p:pic>
              <p:nvPicPr>
                <p:cNvPr id="93" name="Ink 92">
                  <a:extLst>
                    <a:ext uri="{FF2B5EF4-FFF2-40B4-BE49-F238E27FC236}">
                      <a16:creationId xmlns:a16="http://schemas.microsoft.com/office/drawing/2014/main" id="{41080419-EAE1-9DED-576F-BAE5A771E2C2}"/>
                    </a:ext>
                  </a:extLst>
                </p:cNvPr>
                <p:cNvPicPr/>
                <p:nvPr/>
              </p:nvPicPr>
              <p:blipFill>
                <a:blip r:embed="rId196"/>
                <a:stretch>
                  <a:fillRect/>
                </a:stretch>
              </p:blipFill>
              <p:spPr>
                <a:xfrm>
                  <a:off x="5873389" y="5774068"/>
                  <a:ext cx="300600" cy="709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94" name="Ink 93">
                  <a:extLst>
                    <a:ext uri="{FF2B5EF4-FFF2-40B4-BE49-F238E27FC236}">
                      <a16:creationId xmlns:a16="http://schemas.microsoft.com/office/drawing/2014/main" id="{5C8360B3-972F-0F5A-F243-F9F36B25FF1B}"/>
                    </a:ext>
                  </a:extLst>
                </p14:cNvPr>
                <p14:cNvContentPartPr/>
                <p14:nvPr/>
              </p14:nvContentPartPr>
              <p14:xfrm>
                <a:off x="6965629" y="5899708"/>
                <a:ext cx="11880" cy="52920"/>
              </p14:xfrm>
            </p:contentPart>
          </mc:Choice>
          <mc:Fallback xmlns="">
            <p:pic>
              <p:nvPicPr>
                <p:cNvPr id="94" name="Ink 93">
                  <a:extLst>
                    <a:ext uri="{FF2B5EF4-FFF2-40B4-BE49-F238E27FC236}">
                      <a16:creationId xmlns:a16="http://schemas.microsoft.com/office/drawing/2014/main" id="{5C8360B3-972F-0F5A-F243-F9F36B25FF1B}"/>
                    </a:ext>
                  </a:extLst>
                </p:cNvPr>
                <p:cNvPicPr/>
                <p:nvPr/>
              </p:nvPicPr>
              <p:blipFill>
                <a:blip r:embed="rId198"/>
                <a:stretch>
                  <a:fillRect/>
                </a:stretch>
              </p:blipFill>
              <p:spPr>
                <a:xfrm>
                  <a:off x="6956989" y="5890708"/>
                  <a:ext cx="29520" cy="705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95" name="Ink 94">
                  <a:extLst>
                    <a:ext uri="{FF2B5EF4-FFF2-40B4-BE49-F238E27FC236}">
                      <a16:creationId xmlns:a16="http://schemas.microsoft.com/office/drawing/2014/main" id="{225EBC6C-4BB1-C610-07E9-0EB5A05CF29B}"/>
                    </a:ext>
                  </a:extLst>
                </p14:cNvPr>
                <p14:cNvContentPartPr/>
                <p14:nvPr/>
              </p14:nvContentPartPr>
              <p14:xfrm>
                <a:off x="7169029" y="5713588"/>
                <a:ext cx="125640" cy="262800"/>
              </p14:xfrm>
            </p:contentPart>
          </mc:Choice>
          <mc:Fallback xmlns="">
            <p:pic>
              <p:nvPicPr>
                <p:cNvPr id="95" name="Ink 94">
                  <a:extLst>
                    <a:ext uri="{FF2B5EF4-FFF2-40B4-BE49-F238E27FC236}">
                      <a16:creationId xmlns:a16="http://schemas.microsoft.com/office/drawing/2014/main" id="{225EBC6C-4BB1-C610-07E9-0EB5A05CF29B}"/>
                    </a:ext>
                  </a:extLst>
                </p:cNvPr>
                <p:cNvPicPr/>
                <p:nvPr/>
              </p:nvPicPr>
              <p:blipFill>
                <a:blip r:embed="rId200"/>
                <a:stretch>
                  <a:fillRect/>
                </a:stretch>
              </p:blipFill>
              <p:spPr>
                <a:xfrm>
                  <a:off x="7160029" y="5704588"/>
                  <a:ext cx="143280" cy="28044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96" name="Ink 95">
                  <a:extLst>
                    <a:ext uri="{FF2B5EF4-FFF2-40B4-BE49-F238E27FC236}">
                      <a16:creationId xmlns:a16="http://schemas.microsoft.com/office/drawing/2014/main" id="{7323B399-7CB6-AE5A-7973-6A69F0732AC6}"/>
                    </a:ext>
                  </a:extLst>
                </p14:cNvPr>
                <p14:cNvContentPartPr/>
                <p14:nvPr/>
              </p14:nvContentPartPr>
              <p14:xfrm>
                <a:off x="7198549" y="5744548"/>
                <a:ext cx="153360" cy="50760"/>
              </p14:xfrm>
            </p:contentPart>
          </mc:Choice>
          <mc:Fallback xmlns="">
            <p:pic>
              <p:nvPicPr>
                <p:cNvPr id="96" name="Ink 95">
                  <a:extLst>
                    <a:ext uri="{FF2B5EF4-FFF2-40B4-BE49-F238E27FC236}">
                      <a16:creationId xmlns:a16="http://schemas.microsoft.com/office/drawing/2014/main" id="{7323B399-7CB6-AE5A-7973-6A69F0732AC6}"/>
                    </a:ext>
                  </a:extLst>
                </p:cNvPr>
                <p:cNvPicPr/>
                <p:nvPr/>
              </p:nvPicPr>
              <p:blipFill>
                <a:blip r:embed="rId202"/>
                <a:stretch>
                  <a:fillRect/>
                </a:stretch>
              </p:blipFill>
              <p:spPr>
                <a:xfrm>
                  <a:off x="7189909" y="5735548"/>
                  <a:ext cx="171000" cy="6840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27" name="Ink 126">
                  <a:extLst>
                    <a:ext uri="{FF2B5EF4-FFF2-40B4-BE49-F238E27FC236}">
                      <a16:creationId xmlns:a16="http://schemas.microsoft.com/office/drawing/2014/main" id="{FB8B21AF-A1BA-1357-54C3-DD531CA4D9D2}"/>
                    </a:ext>
                  </a:extLst>
                </p14:cNvPr>
                <p14:cNvContentPartPr/>
                <p14:nvPr/>
              </p14:nvContentPartPr>
              <p14:xfrm>
                <a:off x="3686389" y="5480668"/>
                <a:ext cx="5675760" cy="241200"/>
              </p14:xfrm>
            </p:contentPart>
          </mc:Choice>
          <mc:Fallback xmlns="">
            <p:pic>
              <p:nvPicPr>
                <p:cNvPr id="127" name="Ink 126">
                  <a:extLst>
                    <a:ext uri="{FF2B5EF4-FFF2-40B4-BE49-F238E27FC236}">
                      <a16:creationId xmlns:a16="http://schemas.microsoft.com/office/drawing/2014/main" id="{FB8B21AF-A1BA-1357-54C3-DD531CA4D9D2}"/>
                    </a:ext>
                  </a:extLst>
                </p:cNvPr>
                <p:cNvPicPr/>
                <p:nvPr/>
              </p:nvPicPr>
              <p:blipFill>
                <a:blip r:embed="rId204"/>
                <a:stretch>
                  <a:fillRect/>
                </a:stretch>
              </p:blipFill>
              <p:spPr>
                <a:xfrm>
                  <a:off x="3677389" y="5471668"/>
                  <a:ext cx="5693400" cy="25884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28" name="Ink 127">
                  <a:extLst>
                    <a:ext uri="{FF2B5EF4-FFF2-40B4-BE49-F238E27FC236}">
                      <a16:creationId xmlns:a16="http://schemas.microsoft.com/office/drawing/2014/main" id="{B7BE1995-06AC-65E1-68F9-4BBF992D3251}"/>
                    </a:ext>
                  </a:extLst>
                </p14:cNvPr>
                <p14:cNvContentPartPr/>
                <p14:nvPr/>
              </p14:nvContentPartPr>
              <p14:xfrm>
                <a:off x="3127309" y="5870548"/>
                <a:ext cx="4948920" cy="495360"/>
              </p14:xfrm>
            </p:contentPart>
          </mc:Choice>
          <mc:Fallback xmlns="">
            <p:pic>
              <p:nvPicPr>
                <p:cNvPr id="128" name="Ink 127">
                  <a:extLst>
                    <a:ext uri="{FF2B5EF4-FFF2-40B4-BE49-F238E27FC236}">
                      <a16:creationId xmlns:a16="http://schemas.microsoft.com/office/drawing/2014/main" id="{B7BE1995-06AC-65E1-68F9-4BBF992D3251}"/>
                    </a:ext>
                  </a:extLst>
                </p:cNvPr>
                <p:cNvPicPr/>
                <p:nvPr/>
              </p:nvPicPr>
              <p:blipFill>
                <a:blip r:embed="rId206"/>
                <a:stretch>
                  <a:fillRect/>
                </a:stretch>
              </p:blipFill>
              <p:spPr>
                <a:xfrm>
                  <a:off x="3118309" y="5861908"/>
                  <a:ext cx="4966560" cy="51300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31" name="Ink 130">
                  <a:extLst>
                    <a:ext uri="{FF2B5EF4-FFF2-40B4-BE49-F238E27FC236}">
                      <a16:creationId xmlns:a16="http://schemas.microsoft.com/office/drawing/2014/main" id="{C39D9BBE-D6E2-4DD6-3DF9-5B2FEAF199CD}"/>
                    </a:ext>
                  </a:extLst>
                </p14:cNvPr>
                <p14:cNvContentPartPr/>
                <p14:nvPr/>
              </p14:nvContentPartPr>
              <p14:xfrm>
                <a:off x="3678829" y="4758148"/>
                <a:ext cx="2075760" cy="1726920"/>
              </p14:xfrm>
            </p:contentPart>
          </mc:Choice>
          <mc:Fallback xmlns="">
            <p:pic>
              <p:nvPicPr>
                <p:cNvPr id="131" name="Ink 130">
                  <a:extLst>
                    <a:ext uri="{FF2B5EF4-FFF2-40B4-BE49-F238E27FC236}">
                      <a16:creationId xmlns:a16="http://schemas.microsoft.com/office/drawing/2014/main" id="{C39D9BBE-D6E2-4DD6-3DF9-5B2FEAF199CD}"/>
                    </a:ext>
                  </a:extLst>
                </p:cNvPr>
                <p:cNvPicPr/>
                <p:nvPr/>
              </p:nvPicPr>
              <p:blipFill>
                <a:blip r:embed="rId208"/>
                <a:stretch>
                  <a:fillRect/>
                </a:stretch>
              </p:blipFill>
              <p:spPr>
                <a:xfrm>
                  <a:off x="3669829" y="4749148"/>
                  <a:ext cx="2093400" cy="174456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32" name="Ink 131">
                  <a:extLst>
                    <a:ext uri="{FF2B5EF4-FFF2-40B4-BE49-F238E27FC236}">
                      <a16:creationId xmlns:a16="http://schemas.microsoft.com/office/drawing/2014/main" id="{976D8E0E-068F-EC21-5467-247640EFC4CF}"/>
                    </a:ext>
                  </a:extLst>
                </p14:cNvPr>
                <p14:cNvContentPartPr/>
                <p14:nvPr/>
              </p14:nvContentPartPr>
              <p14:xfrm>
                <a:off x="4526989" y="4915108"/>
                <a:ext cx="2153520" cy="1633320"/>
              </p14:xfrm>
            </p:contentPart>
          </mc:Choice>
          <mc:Fallback xmlns="">
            <p:pic>
              <p:nvPicPr>
                <p:cNvPr id="132" name="Ink 131">
                  <a:extLst>
                    <a:ext uri="{FF2B5EF4-FFF2-40B4-BE49-F238E27FC236}">
                      <a16:creationId xmlns:a16="http://schemas.microsoft.com/office/drawing/2014/main" id="{976D8E0E-068F-EC21-5467-247640EFC4CF}"/>
                    </a:ext>
                  </a:extLst>
                </p:cNvPr>
                <p:cNvPicPr/>
                <p:nvPr/>
              </p:nvPicPr>
              <p:blipFill>
                <a:blip r:embed="rId210"/>
                <a:stretch>
                  <a:fillRect/>
                </a:stretch>
              </p:blipFill>
              <p:spPr>
                <a:xfrm>
                  <a:off x="4518349" y="4906468"/>
                  <a:ext cx="2171160" cy="165096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33" name="Ink 132">
                  <a:extLst>
                    <a:ext uri="{FF2B5EF4-FFF2-40B4-BE49-F238E27FC236}">
                      <a16:creationId xmlns:a16="http://schemas.microsoft.com/office/drawing/2014/main" id="{A43B08F9-07C8-239E-3265-8DF5082676A6}"/>
                    </a:ext>
                  </a:extLst>
                </p14:cNvPr>
                <p14:cNvContentPartPr/>
                <p14:nvPr/>
              </p14:nvContentPartPr>
              <p14:xfrm>
                <a:off x="6398269" y="4624228"/>
                <a:ext cx="2035440" cy="1884600"/>
              </p14:xfrm>
            </p:contentPart>
          </mc:Choice>
          <mc:Fallback xmlns="">
            <p:pic>
              <p:nvPicPr>
                <p:cNvPr id="133" name="Ink 132">
                  <a:extLst>
                    <a:ext uri="{FF2B5EF4-FFF2-40B4-BE49-F238E27FC236}">
                      <a16:creationId xmlns:a16="http://schemas.microsoft.com/office/drawing/2014/main" id="{A43B08F9-07C8-239E-3265-8DF5082676A6}"/>
                    </a:ext>
                  </a:extLst>
                </p:cNvPr>
                <p:cNvPicPr/>
                <p:nvPr/>
              </p:nvPicPr>
              <p:blipFill>
                <a:blip r:embed="rId212"/>
                <a:stretch>
                  <a:fillRect/>
                </a:stretch>
              </p:blipFill>
              <p:spPr>
                <a:xfrm>
                  <a:off x="6389269" y="4615588"/>
                  <a:ext cx="2053080" cy="190224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34" name="Ink 133">
                  <a:extLst>
                    <a:ext uri="{FF2B5EF4-FFF2-40B4-BE49-F238E27FC236}">
                      <a16:creationId xmlns:a16="http://schemas.microsoft.com/office/drawing/2014/main" id="{A600AAE1-F160-F99D-A446-53A8147FE905}"/>
                    </a:ext>
                  </a:extLst>
                </p14:cNvPr>
                <p14:cNvContentPartPr/>
                <p14:nvPr/>
              </p14:nvContentPartPr>
              <p14:xfrm>
                <a:off x="7642069" y="4862908"/>
                <a:ext cx="2387520" cy="1809720"/>
              </p14:xfrm>
            </p:contentPart>
          </mc:Choice>
          <mc:Fallback xmlns="">
            <p:pic>
              <p:nvPicPr>
                <p:cNvPr id="134" name="Ink 133">
                  <a:extLst>
                    <a:ext uri="{FF2B5EF4-FFF2-40B4-BE49-F238E27FC236}">
                      <a16:creationId xmlns:a16="http://schemas.microsoft.com/office/drawing/2014/main" id="{A600AAE1-F160-F99D-A446-53A8147FE905}"/>
                    </a:ext>
                  </a:extLst>
                </p:cNvPr>
                <p:cNvPicPr/>
                <p:nvPr/>
              </p:nvPicPr>
              <p:blipFill>
                <a:blip r:embed="rId214"/>
                <a:stretch>
                  <a:fillRect/>
                </a:stretch>
              </p:blipFill>
              <p:spPr>
                <a:xfrm>
                  <a:off x="7633069" y="4853908"/>
                  <a:ext cx="2405160" cy="182736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36" name="Ink 135">
                  <a:extLst>
                    <a:ext uri="{FF2B5EF4-FFF2-40B4-BE49-F238E27FC236}">
                      <a16:creationId xmlns:a16="http://schemas.microsoft.com/office/drawing/2014/main" id="{AC7F2445-C505-9945-0CFE-82D3FF950374}"/>
                    </a:ext>
                  </a:extLst>
                </p14:cNvPr>
                <p14:cNvContentPartPr/>
                <p14:nvPr/>
              </p14:nvContentPartPr>
              <p14:xfrm>
                <a:off x="2667229" y="5707828"/>
                <a:ext cx="595080" cy="159480"/>
              </p14:xfrm>
            </p:contentPart>
          </mc:Choice>
          <mc:Fallback xmlns="">
            <p:pic>
              <p:nvPicPr>
                <p:cNvPr id="136" name="Ink 135">
                  <a:extLst>
                    <a:ext uri="{FF2B5EF4-FFF2-40B4-BE49-F238E27FC236}">
                      <a16:creationId xmlns:a16="http://schemas.microsoft.com/office/drawing/2014/main" id="{AC7F2445-C505-9945-0CFE-82D3FF950374}"/>
                    </a:ext>
                  </a:extLst>
                </p:cNvPr>
                <p:cNvPicPr/>
                <p:nvPr/>
              </p:nvPicPr>
              <p:blipFill>
                <a:blip r:embed="rId216"/>
                <a:stretch>
                  <a:fillRect/>
                </a:stretch>
              </p:blipFill>
              <p:spPr>
                <a:xfrm>
                  <a:off x="2658229" y="5698828"/>
                  <a:ext cx="6127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37" name="Ink 136">
                  <a:extLst>
                    <a:ext uri="{FF2B5EF4-FFF2-40B4-BE49-F238E27FC236}">
                      <a16:creationId xmlns:a16="http://schemas.microsoft.com/office/drawing/2014/main" id="{46701CC1-709B-DDB8-0E2F-0DA6148EDEF6}"/>
                    </a:ext>
                  </a:extLst>
                </p14:cNvPr>
                <p14:cNvContentPartPr/>
                <p14:nvPr/>
              </p14:nvContentPartPr>
              <p14:xfrm>
                <a:off x="2464189" y="4698748"/>
                <a:ext cx="927000" cy="732960"/>
              </p14:xfrm>
            </p:contentPart>
          </mc:Choice>
          <mc:Fallback xmlns="">
            <p:pic>
              <p:nvPicPr>
                <p:cNvPr id="137" name="Ink 136">
                  <a:extLst>
                    <a:ext uri="{FF2B5EF4-FFF2-40B4-BE49-F238E27FC236}">
                      <a16:creationId xmlns:a16="http://schemas.microsoft.com/office/drawing/2014/main" id="{46701CC1-709B-DDB8-0E2F-0DA6148EDEF6}"/>
                    </a:ext>
                  </a:extLst>
                </p:cNvPr>
                <p:cNvPicPr/>
                <p:nvPr/>
              </p:nvPicPr>
              <p:blipFill>
                <a:blip r:embed="rId218"/>
                <a:stretch>
                  <a:fillRect/>
                </a:stretch>
              </p:blipFill>
              <p:spPr>
                <a:xfrm>
                  <a:off x="2455549" y="4689748"/>
                  <a:ext cx="944640" cy="75060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42" name="Ink 141">
                  <a:extLst>
                    <a:ext uri="{FF2B5EF4-FFF2-40B4-BE49-F238E27FC236}">
                      <a16:creationId xmlns:a16="http://schemas.microsoft.com/office/drawing/2014/main" id="{BF39922E-2690-DE62-0BE7-ADA6A4C942A8}"/>
                    </a:ext>
                  </a:extLst>
                </p14:cNvPr>
                <p14:cNvContentPartPr/>
                <p14:nvPr/>
              </p14:nvContentPartPr>
              <p14:xfrm>
                <a:off x="6860509" y="4489948"/>
                <a:ext cx="2122560" cy="978840"/>
              </p14:xfrm>
            </p:contentPart>
          </mc:Choice>
          <mc:Fallback xmlns="">
            <p:pic>
              <p:nvPicPr>
                <p:cNvPr id="142" name="Ink 141">
                  <a:extLst>
                    <a:ext uri="{FF2B5EF4-FFF2-40B4-BE49-F238E27FC236}">
                      <a16:creationId xmlns:a16="http://schemas.microsoft.com/office/drawing/2014/main" id="{BF39922E-2690-DE62-0BE7-ADA6A4C942A8}"/>
                    </a:ext>
                  </a:extLst>
                </p:cNvPr>
                <p:cNvPicPr/>
                <p:nvPr/>
              </p:nvPicPr>
              <p:blipFill>
                <a:blip r:embed="rId220"/>
                <a:stretch>
                  <a:fillRect/>
                </a:stretch>
              </p:blipFill>
              <p:spPr>
                <a:xfrm>
                  <a:off x="6851869" y="4481308"/>
                  <a:ext cx="2140200" cy="996480"/>
                </a:xfrm>
                <a:prstGeom prst="rect">
                  <a:avLst/>
                </a:prstGeom>
              </p:spPr>
            </p:pic>
          </mc:Fallback>
        </mc:AlternateContent>
      </p:grpSp>
    </p:spTree>
    <p:extLst>
      <p:ext uri="{BB962C8B-B14F-4D97-AF65-F5344CB8AC3E}">
        <p14:creationId xmlns:p14="http://schemas.microsoft.com/office/powerpoint/2010/main" val="196046798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8" name="Ink 27">
                <a:extLst>
                  <a:ext uri="{FF2B5EF4-FFF2-40B4-BE49-F238E27FC236}">
                    <a16:creationId xmlns:a16="http://schemas.microsoft.com/office/drawing/2014/main" id="{1878CDFE-2BC5-84EA-F82A-10D07C1276C8}"/>
                  </a:ext>
                </a:extLst>
              </p14:cNvPr>
              <p14:cNvContentPartPr/>
              <p14:nvPr/>
            </p14:nvContentPartPr>
            <p14:xfrm>
              <a:off x="482029" y="1170028"/>
              <a:ext cx="332640" cy="77400"/>
            </p14:xfrm>
          </p:contentPart>
        </mc:Choice>
        <mc:Fallback xmlns="">
          <p:pic>
            <p:nvPicPr>
              <p:cNvPr id="28" name="Ink 27">
                <a:extLst>
                  <a:ext uri="{FF2B5EF4-FFF2-40B4-BE49-F238E27FC236}">
                    <a16:creationId xmlns:a16="http://schemas.microsoft.com/office/drawing/2014/main" id="{1878CDFE-2BC5-84EA-F82A-10D07C1276C8}"/>
                  </a:ext>
                </a:extLst>
              </p:cNvPr>
              <p:cNvPicPr/>
              <p:nvPr/>
            </p:nvPicPr>
            <p:blipFill>
              <a:blip r:embed="rId3"/>
              <a:stretch>
                <a:fillRect/>
              </a:stretch>
            </p:blipFill>
            <p:spPr>
              <a:xfrm>
                <a:off x="473389" y="1161028"/>
                <a:ext cx="350280" cy="9504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120" name="Ink 119">
                <a:extLst>
                  <a:ext uri="{FF2B5EF4-FFF2-40B4-BE49-F238E27FC236}">
                    <a16:creationId xmlns:a16="http://schemas.microsoft.com/office/drawing/2014/main" id="{835B8FAD-D5BD-D8C5-F0F3-FBB27401E6DB}"/>
                  </a:ext>
                </a:extLst>
              </p14:cNvPr>
              <p14:cNvContentPartPr/>
              <p14:nvPr/>
            </p14:nvContentPartPr>
            <p14:xfrm>
              <a:off x="5428069" y="2806948"/>
              <a:ext cx="409680" cy="133200"/>
            </p14:xfrm>
          </p:contentPart>
        </mc:Choice>
        <mc:Fallback xmlns="">
          <p:pic>
            <p:nvPicPr>
              <p:cNvPr id="120" name="Ink 119">
                <a:extLst>
                  <a:ext uri="{FF2B5EF4-FFF2-40B4-BE49-F238E27FC236}">
                    <a16:creationId xmlns:a16="http://schemas.microsoft.com/office/drawing/2014/main" id="{835B8FAD-D5BD-D8C5-F0F3-FBB27401E6DB}"/>
                  </a:ext>
                </a:extLst>
              </p:cNvPr>
              <p:cNvPicPr/>
              <p:nvPr/>
            </p:nvPicPr>
            <p:blipFill>
              <a:blip r:embed="rId5"/>
              <a:stretch>
                <a:fillRect/>
              </a:stretch>
            </p:blipFill>
            <p:spPr>
              <a:xfrm>
                <a:off x="5419069" y="2797948"/>
                <a:ext cx="427320" cy="15084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122" name="Ink 121">
                <a:extLst>
                  <a:ext uri="{FF2B5EF4-FFF2-40B4-BE49-F238E27FC236}">
                    <a16:creationId xmlns:a16="http://schemas.microsoft.com/office/drawing/2014/main" id="{FD7E66A5-A31B-7ADD-A3F4-2713E2AB66F8}"/>
                  </a:ext>
                </a:extLst>
              </p14:cNvPr>
              <p14:cNvContentPartPr/>
              <p14:nvPr/>
            </p14:nvContentPartPr>
            <p14:xfrm>
              <a:off x="5336629" y="2422108"/>
              <a:ext cx="1725480" cy="736200"/>
            </p14:xfrm>
          </p:contentPart>
        </mc:Choice>
        <mc:Fallback xmlns="">
          <p:pic>
            <p:nvPicPr>
              <p:cNvPr id="122" name="Ink 121">
                <a:extLst>
                  <a:ext uri="{FF2B5EF4-FFF2-40B4-BE49-F238E27FC236}">
                    <a16:creationId xmlns:a16="http://schemas.microsoft.com/office/drawing/2014/main" id="{FD7E66A5-A31B-7ADD-A3F4-2713E2AB66F8}"/>
                  </a:ext>
                </a:extLst>
              </p:cNvPr>
              <p:cNvPicPr/>
              <p:nvPr/>
            </p:nvPicPr>
            <p:blipFill>
              <a:blip r:embed="rId7"/>
              <a:stretch>
                <a:fillRect/>
              </a:stretch>
            </p:blipFill>
            <p:spPr>
              <a:xfrm>
                <a:off x="5327629" y="2413468"/>
                <a:ext cx="1743120" cy="753840"/>
              </a:xfrm>
              <a:prstGeom prst="rect">
                <a:avLst/>
              </a:prstGeom>
            </p:spPr>
          </p:pic>
        </mc:Fallback>
      </mc:AlternateContent>
      <p:grpSp>
        <p:nvGrpSpPr>
          <p:cNvPr id="179" name="Group 178">
            <a:extLst>
              <a:ext uri="{FF2B5EF4-FFF2-40B4-BE49-F238E27FC236}">
                <a16:creationId xmlns:a16="http://schemas.microsoft.com/office/drawing/2014/main" id="{14DFDE2C-EE7A-E119-07BB-84754F8CD2CC}"/>
              </a:ext>
            </a:extLst>
          </p:cNvPr>
          <p:cNvGrpSpPr/>
          <p:nvPr/>
        </p:nvGrpSpPr>
        <p:grpSpPr>
          <a:xfrm>
            <a:off x="234300" y="483020"/>
            <a:ext cx="11723400" cy="5639040"/>
            <a:chOff x="239749" y="494668"/>
            <a:chExt cx="11723400" cy="5639040"/>
          </a:xfrm>
        </p:grpSpPr>
        <mc:AlternateContent xmlns:mc="http://schemas.openxmlformats.org/markup-compatibility/2006" xmlns:p14="http://schemas.microsoft.com/office/powerpoint/2010/main">
          <mc:Choice Requires="p14">
            <p:contentPart p14:bwMode="auto" r:id="rId8">
              <p14:nvContentPartPr>
                <p14:cNvPr id="4" name="Ink 3">
                  <a:extLst>
                    <a:ext uri="{FF2B5EF4-FFF2-40B4-BE49-F238E27FC236}">
                      <a16:creationId xmlns:a16="http://schemas.microsoft.com/office/drawing/2014/main" id="{7AA33DED-99CB-9F3B-B459-7DEF47A65C30}"/>
                    </a:ext>
                  </a:extLst>
                </p14:cNvPr>
                <p14:cNvContentPartPr/>
                <p14:nvPr/>
              </p14:nvContentPartPr>
              <p14:xfrm>
                <a:off x="471589" y="494668"/>
                <a:ext cx="368280" cy="360"/>
              </p14:xfrm>
            </p:contentPart>
          </mc:Choice>
          <mc:Fallback xmlns="">
            <p:pic>
              <p:nvPicPr>
                <p:cNvPr id="4" name="Ink 3">
                  <a:extLst>
                    <a:ext uri="{FF2B5EF4-FFF2-40B4-BE49-F238E27FC236}">
                      <a16:creationId xmlns:a16="http://schemas.microsoft.com/office/drawing/2014/main" id="{7AA33DED-99CB-9F3B-B459-7DEF47A65C30}"/>
                    </a:ext>
                  </a:extLst>
                </p:cNvPr>
                <p:cNvPicPr/>
                <p:nvPr/>
              </p:nvPicPr>
              <p:blipFill>
                <a:blip r:embed="rId9"/>
                <a:stretch>
                  <a:fillRect/>
                </a:stretch>
              </p:blipFill>
              <p:spPr>
                <a:xfrm>
                  <a:off x="462949" y="485668"/>
                  <a:ext cx="38592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5" name="Ink 4">
                  <a:extLst>
                    <a:ext uri="{FF2B5EF4-FFF2-40B4-BE49-F238E27FC236}">
                      <a16:creationId xmlns:a16="http://schemas.microsoft.com/office/drawing/2014/main" id="{DABD22F5-2C63-F524-4124-89B14C6C3DF1}"/>
                    </a:ext>
                  </a:extLst>
                </p14:cNvPr>
                <p14:cNvContentPartPr/>
                <p14:nvPr/>
              </p14:nvContentPartPr>
              <p14:xfrm>
                <a:off x="659149" y="518068"/>
                <a:ext cx="45720" cy="403200"/>
              </p14:xfrm>
            </p:contentPart>
          </mc:Choice>
          <mc:Fallback xmlns="">
            <p:pic>
              <p:nvPicPr>
                <p:cNvPr id="5" name="Ink 4">
                  <a:extLst>
                    <a:ext uri="{FF2B5EF4-FFF2-40B4-BE49-F238E27FC236}">
                      <a16:creationId xmlns:a16="http://schemas.microsoft.com/office/drawing/2014/main" id="{DABD22F5-2C63-F524-4124-89B14C6C3DF1}"/>
                    </a:ext>
                  </a:extLst>
                </p:cNvPr>
                <p:cNvPicPr/>
                <p:nvPr/>
              </p:nvPicPr>
              <p:blipFill>
                <a:blip r:embed="rId11"/>
                <a:stretch>
                  <a:fillRect/>
                </a:stretch>
              </p:blipFill>
              <p:spPr>
                <a:xfrm>
                  <a:off x="650149" y="509068"/>
                  <a:ext cx="63360" cy="42084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6" name="Ink 5">
                  <a:extLst>
                    <a:ext uri="{FF2B5EF4-FFF2-40B4-BE49-F238E27FC236}">
                      <a16:creationId xmlns:a16="http://schemas.microsoft.com/office/drawing/2014/main" id="{05D570E5-E7F8-F34D-F9ED-A14E8B9A07AB}"/>
                    </a:ext>
                  </a:extLst>
                </p14:cNvPr>
                <p14:cNvContentPartPr/>
                <p14:nvPr/>
              </p14:nvContentPartPr>
              <p14:xfrm>
                <a:off x="884869" y="809308"/>
                <a:ext cx="82080" cy="30960"/>
              </p14:xfrm>
            </p:contentPart>
          </mc:Choice>
          <mc:Fallback xmlns="">
            <p:pic>
              <p:nvPicPr>
                <p:cNvPr id="6" name="Ink 5">
                  <a:extLst>
                    <a:ext uri="{FF2B5EF4-FFF2-40B4-BE49-F238E27FC236}">
                      <a16:creationId xmlns:a16="http://schemas.microsoft.com/office/drawing/2014/main" id="{05D570E5-E7F8-F34D-F9ED-A14E8B9A07AB}"/>
                    </a:ext>
                  </a:extLst>
                </p:cNvPr>
                <p:cNvPicPr/>
                <p:nvPr/>
              </p:nvPicPr>
              <p:blipFill>
                <a:blip r:embed="rId13"/>
                <a:stretch>
                  <a:fillRect/>
                </a:stretch>
              </p:blipFill>
              <p:spPr>
                <a:xfrm>
                  <a:off x="876229" y="800668"/>
                  <a:ext cx="99720" cy="4860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7" name="Ink 6">
                  <a:extLst>
                    <a:ext uri="{FF2B5EF4-FFF2-40B4-BE49-F238E27FC236}">
                      <a16:creationId xmlns:a16="http://schemas.microsoft.com/office/drawing/2014/main" id="{B5E04433-9BF5-F1B6-17F2-5DD7183EF337}"/>
                    </a:ext>
                  </a:extLst>
                </p14:cNvPr>
                <p14:cNvContentPartPr/>
                <p14:nvPr/>
              </p14:nvContentPartPr>
              <p14:xfrm>
                <a:off x="925909" y="919828"/>
                <a:ext cx="360" cy="14400"/>
              </p14:xfrm>
            </p:contentPart>
          </mc:Choice>
          <mc:Fallback xmlns="">
            <p:pic>
              <p:nvPicPr>
                <p:cNvPr id="7" name="Ink 6">
                  <a:extLst>
                    <a:ext uri="{FF2B5EF4-FFF2-40B4-BE49-F238E27FC236}">
                      <a16:creationId xmlns:a16="http://schemas.microsoft.com/office/drawing/2014/main" id="{B5E04433-9BF5-F1B6-17F2-5DD7183EF337}"/>
                    </a:ext>
                  </a:extLst>
                </p:cNvPr>
                <p:cNvPicPr/>
                <p:nvPr/>
              </p:nvPicPr>
              <p:blipFill>
                <a:blip r:embed="rId15"/>
                <a:stretch>
                  <a:fillRect/>
                </a:stretch>
              </p:blipFill>
              <p:spPr>
                <a:xfrm>
                  <a:off x="917269" y="911188"/>
                  <a:ext cx="18000" cy="3204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9" name="Ink 8">
                  <a:extLst>
                    <a:ext uri="{FF2B5EF4-FFF2-40B4-BE49-F238E27FC236}">
                      <a16:creationId xmlns:a16="http://schemas.microsoft.com/office/drawing/2014/main" id="{49245AB2-A536-95EF-7D17-C8FA81BACD02}"/>
                    </a:ext>
                  </a:extLst>
                </p14:cNvPr>
                <p14:cNvContentPartPr/>
                <p14:nvPr/>
              </p14:nvContentPartPr>
              <p14:xfrm>
                <a:off x="1589749" y="610948"/>
                <a:ext cx="1495080" cy="268920"/>
              </p14:xfrm>
            </p:contentPart>
          </mc:Choice>
          <mc:Fallback xmlns="">
            <p:pic>
              <p:nvPicPr>
                <p:cNvPr id="9" name="Ink 8">
                  <a:extLst>
                    <a:ext uri="{FF2B5EF4-FFF2-40B4-BE49-F238E27FC236}">
                      <a16:creationId xmlns:a16="http://schemas.microsoft.com/office/drawing/2014/main" id="{49245AB2-A536-95EF-7D17-C8FA81BACD02}"/>
                    </a:ext>
                  </a:extLst>
                </p:cNvPr>
                <p:cNvPicPr/>
                <p:nvPr/>
              </p:nvPicPr>
              <p:blipFill>
                <a:blip r:embed="rId17"/>
                <a:stretch>
                  <a:fillRect/>
                </a:stretch>
              </p:blipFill>
              <p:spPr>
                <a:xfrm>
                  <a:off x="1581109" y="601948"/>
                  <a:ext cx="1512720" cy="2865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0" name="Ink 9">
                  <a:extLst>
                    <a:ext uri="{FF2B5EF4-FFF2-40B4-BE49-F238E27FC236}">
                      <a16:creationId xmlns:a16="http://schemas.microsoft.com/office/drawing/2014/main" id="{C43508AD-08FA-941F-8B11-00027CBC0412}"/>
                    </a:ext>
                  </a:extLst>
                </p14:cNvPr>
                <p14:cNvContentPartPr/>
                <p14:nvPr/>
              </p14:nvContentPartPr>
              <p14:xfrm>
                <a:off x="1595509" y="1111708"/>
                <a:ext cx="2266560" cy="54000"/>
              </p14:xfrm>
            </p:contentPart>
          </mc:Choice>
          <mc:Fallback xmlns="">
            <p:pic>
              <p:nvPicPr>
                <p:cNvPr id="10" name="Ink 9">
                  <a:extLst>
                    <a:ext uri="{FF2B5EF4-FFF2-40B4-BE49-F238E27FC236}">
                      <a16:creationId xmlns:a16="http://schemas.microsoft.com/office/drawing/2014/main" id="{C43508AD-08FA-941F-8B11-00027CBC0412}"/>
                    </a:ext>
                  </a:extLst>
                </p:cNvPr>
                <p:cNvPicPr/>
                <p:nvPr/>
              </p:nvPicPr>
              <p:blipFill>
                <a:blip r:embed="rId19"/>
                <a:stretch>
                  <a:fillRect/>
                </a:stretch>
              </p:blipFill>
              <p:spPr>
                <a:xfrm>
                  <a:off x="1586869" y="1103068"/>
                  <a:ext cx="2284200" cy="7164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1" name="Ink 10">
                  <a:extLst>
                    <a:ext uri="{FF2B5EF4-FFF2-40B4-BE49-F238E27FC236}">
                      <a16:creationId xmlns:a16="http://schemas.microsoft.com/office/drawing/2014/main" id="{5BBB3260-2C27-C8D8-4C66-7C4C325D7545}"/>
                    </a:ext>
                  </a:extLst>
                </p14:cNvPr>
                <p14:cNvContentPartPr/>
                <p14:nvPr/>
              </p14:nvContentPartPr>
              <p14:xfrm>
                <a:off x="1647709" y="1344988"/>
                <a:ext cx="290520" cy="117720"/>
              </p14:xfrm>
            </p:contentPart>
          </mc:Choice>
          <mc:Fallback xmlns="">
            <p:pic>
              <p:nvPicPr>
                <p:cNvPr id="11" name="Ink 10">
                  <a:extLst>
                    <a:ext uri="{FF2B5EF4-FFF2-40B4-BE49-F238E27FC236}">
                      <a16:creationId xmlns:a16="http://schemas.microsoft.com/office/drawing/2014/main" id="{5BBB3260-2C27-C8D8-4C66-7C4C325D7545}"/>
                    </a:ext>
                  </a:extLst>
                </p:cNvPr>
                <p:cNvPicPr/>
                <p:nvPr/>
              </p:nvPicPr>
              <p:blipFill>
                <a:blip r:embed="rId21"/>
                <a:stretch>
                  <a:fillRect/>
                </a:stretch>
              </p:blipFill>
              <p:spPr>
                <a:xfrm>
                  <a:off x="1639069" y="1335988"/>
                  <a:ext cx="308160" cy="13536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2" name="Ink 11">
                  <a:extLst>
                    <a:ext uri="{FF2B5EF4-FFF2-40B4-BE49-F238E27FC236}">
                      <a16:creationId xmlns:a16="http://schemas.microsoft.com/office/drawing/2014/main" id="{93A43A34-E275-A0A7-DA5F-3DF57E63C942}"/>
                    </a:ext>
                  </a:extLst>
                </p14:cNvPr>
                <p14:cNvContentPartPr/>
                <p14:nvPr/>
              </p14:nvContentPartPr>
              <p14:xfrm>
                <a:off x="2166469" y="1427068"/>
                <a:ext cx="236160" cy="34920"/>
              </p14:xfrm>
            </p:contentPart>
          </mc:Choice>
          <mc:Fallback xmlns="">
            <p:pic>
              <p:nvPicPr>
                <p:cNvPr id="12" name="Ink 11">
                  <a:extLst>
                    <a:ext uri="{FF2B5EF4-FFF2-40B4-BE49-F238E27FC236}">
                      <a16:creationId xmlns:a16="http://schemas.microsoft.com/office/drawing/2014/main" id="{93A43A34-E275-A0A7-DA5F-3DF57E63C942}"/>
                    </a:ext>
                  </a:extLst>
                </p:cNvPr>
                <p:cNvPicPr/>
                <p:nvPr/>
              </p:nvPicPr>
              <p:blipFill>
                <a:blip r:embed="rId23"/>
                <a:stretch>
                  <a:fillRect/>
                </a:stretch>
              </p:blipFill>
              <p:spPr>
                <a:xfrm>
                  <a:off x="2157829" y="1418428"/>
                  <a:ext cx="25380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13" name="Ink 12">
                  <a:extLst>
                    <a:ext uri="{FF2B5EF4-FFF2-40B4-BE49-F238E27FC236}">
                      <a16:creationId xmlns:a16="http://schemas.microsoft.com/office/drawing/2014/main" id="{D2F5C6D7-A939-FAEC-C047-03FE396DAFF7}"/>
                    </a:ext>
                  </a:extLst>
                </p14:cNvPr>
                <p14:cNvContentPartPr/>
                <p14:nvPr/>
              </p14:nvContentPartPr>
              <p14:xfrm>
                <a:off x="1642309" y="1659268"/>
                <a:ext cx="1956960" cy="29880"/>
              </p14:xfrm>
            </p:contentPart>
          </mc:Choice>
          <mc:Fallback xmlns="">
            <p:pic>
              <p:nvPicPr>
                <p:cNvPr id="13" name="Ink 12">
                  <a:extLst>
                    <a:ext uri="{FF2B5EF4-FFF2-40B4-BE49-F238E27FC236}">
                      <a16:creationId xmlns:a16="http://schemas.microsoft.com/office/drawing/2014/main" id="{D2F5C6D7-A939-FAEC-C047-03FE396DAFF7}"/>
                    </a:ext>
                  </a:extLst>
                </p:cNvPr>
                <p:cNvPicPr/>
                <p:nvPr/>
              </p:nvPicPr>
              <p:blipFill>
                <a:blip r:embed="rId25"/>
                <a:stretch>
                  <a:fillRect/>
                </a:stretch>
              </p:blipFill>
              <p:spPr>
                <a:xfrm>
                  <a:off x="1633309" y="1650268"/>
                  <a:ext cx="1974600" cy="4752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14" name="Ink 13">
                  <a:extLst>
                    <a:ext uri="{FF2B5EF4-FFF2-40B4-BE49-F238E27FC236}">
                      <a16:creationId xmlns:a16="http://schemas.microsoft.com/office/drawing/2014/main" id="{EE1BA91C-1FEE-3E6B-DBB2-D60BC6170BF3}"/>
                    </a:ext>
                  </a:extLst>
                </p14:cNvPr>
                <p14:cNvContentPartPr/>
                <p14:nvPr/>
              </p14:nvContentPartPr>
              <p14:xfrm>
                <a:off x="1738789" y="1875988"/>
                <a:ext cx="769680" cy="221760"/>
              </p14:xfrm>
            </p:contentPart>
          </mc:Choice>
          <mc:Fallback xmlns="">
            <p:pic>
              <p:nvPicPr>
                <p:cNvPr id="14" name="Ink 13">
                  <a:extLst>
                    <a:ext uri="{FF2B5EF4-FFF2-40B4-BE49-F238E27FC236}">
                      <a16:creationId xmlns:a16="http://schemas.microsoft.com/office/drawing/2014/main" id="{EE1BA91C-1FEE-3E6B-DBB2-D60BC6170BF3}"/>
                    </a:ext>
                  </a:extLst>
                </p:cNvPr>
                <p:cNvPicPr/>
                <p:nvPr/>
              </p:nvPicPr>
              <p:blipFill>
                <a:blip r:embed="rId27"/>
                <a:stretch>
                  <a:fillRect/>
                </a:stretch>
              </p:blipFill>
              <p:spPr>
                <a:xfrm>
                  <a:off x="1730149" y="1866988"/>
                  <a:ext cx="787320" cy="23940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15" name="Ink 14">
                  <a:extLst>
                    <a:ext uri="{FF2B5EF4-FFF2-40B4-BE49-F238E27FC236}">
                      <a16:creationId xmlns:a16="http://schemas.microsoft.com/office/drawing/2014/main" id="{D75735C3-B9A7-0DD2-EC59-E02BC0CBACAF}"/>
                    </a:ext>
                  </a:extLst>
                </p14:cNvPr>
                <p14:cNvContentPartPr/>
                <p14:nvPr/>
              </p14:nvContentPartPr>
              <p14:xfrm>
                <a:off x="2574349" y="2009188"/>
                <a:ext cx="99000" cy="360"/>
              </p14:xfrm>
            </p:contentPart>
          </mc:Choice>
          <mc:Fallback xmlns="">
            <p:pic>
              <p:nvPicPr>
                <p:cNvPr id="15" name="Ink 14">
                  <a:extLst>
                    <a:ext uri="{FF2B5EF4-FFF2-40B4-BE49-F238E27FC236}">
                      <a16:creationId xmlns:a16="http://schemas.microsoft.com/office/drawing/2014/main" id="{D75735C3-B9A7-0DD2-EC59-E02BC0CBACAF}"/>
                    </a:ext>
                  </a:extLst>
                </p:cNvPr>
                <p:cNvPicPr/>
                <p:nvPr/>
              </p:nvPicPr>
              <p:blipFill>
                <a:blip r:embed="rId29"/>
                <a:stretch>
                  <a:fillRect/>
                </a:stretch>
              </p:blipFill>
              <p:spPr>
                <a:xfrm>
                  <a:off x="2565349" y="2000188"/>
                  <a:ext cx="11664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19" name="Ink 18">
                  <a:extLst>
                    <a:ext uri="{FF2B5EF4-FFF2-40B4-BE49-F238E27FC236}">
                      <a16:creationId xmlns:a16="http://schemas.microsoft.com/office/drawing/2014/main" id="{3EEE9C39-6A25-1D49-FE94-3D74C3796C65}"/>
                    </a:ext>
                  </a:extLst>
                </p14:cNvPr>
                <p14:cNvContentPartPr/>
                <p14:nvPr/>
              </p14:nvContentPartPr>
              <p14:xfrm>
                <a:off x="4745509" y="529948"/>
                <a:ext cx="30600" cy="372600"/>
              </p14:xfrm>
            </p:contentPart>
          </mc:Choice>
          <mc:Fallback xmlns="">
            <p:pic>
              <p:nvPicPr>
                <p:cNvPr id="19" name="Ink 18">
                  <a:extLst>
                    <a:ext uri="{FF2B5EF4-FFF2-40B4-BE49-F238E27FC236}">
                      <a16:creationId xmlns:a16="http://schemas.microsoft.com/office/drawing/2014/main" id="{3EEE9C39-6A25-1D49-FE94-3D74C3796C65}"/>
                    </a:ext>
                  </a:extLst>
                </p:cNvPr>
                <p:cNvPicPr/>
                <p:nvPr/>
              </p:nvPicPr>
              <p:blipFill>
                <a:blip r:embed="rId31"/>
                <a:stretch>
                  <a:fillRect/>
                </a:stretch>
              </p:blipFill>
              <p:spPr>
                <a:xfrm>
                  <a:off x="4736509" y="520948"/>
                  <a:ext cx="48240" cy="39024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0" name="Ink 19">
                  <a:extLst>
                    <a:ext uri="{FF2B5EF4-FFF2-40B4-BE49-F238E27FC236}">
                      <a16:creationId xmlns:a16="http://schemas.microsoft.com/office/drawing/2014/main" id="{5749C310-2C20-3686-CEE2-C7C4C27C71BE}"/>
                    </a:ext>
                  </a:extLst>
                </p14:cNvPr>
                <p14:cNvContentPartPr/>
                <p14:nvPr/>
              </p14:nvContentPartPr>
              <p14:xfrm>
                <a:off x="4758469" y="699868"/>
                <a:ext cx="204840" cy="11160"/>
              </p14:xfrm>
            </p:contentPart>
          </mc:Choice>
          <mc:Fallback xmlns="">
            <p:pic>
              <p:nvPicPr>
                <p:cNvPr id="20" name="Ink 19">
                  <a:extLst>
                    <a:ext uri="{FF2B5EF4-FFF2-40B4-BE49-F238E27FC236}">
                      <a16:creationId xmlns:a16="http://schemas.microsoft.com/office/drawing/2014/main" id="{5749C310-2C20-3686-CEE2-C7C4C27C71BE}"/>
                    </a:ext>
                  </a:extLst>
                </p:cNvPr>
                <p:cNvPicPr/>
                <p:nvPr/>
              </p:nvPicPr>
              <p:blipFill>
                <a:blip r:embed="rId33"/>
                <a:stretch>
                  <a:fillRect/>
                </a:stretch>
              </p:blipFill>
              <p:spPr>
                <a:xfrm>
                  <a:off x="4749469" y="691228"/>
                  <a:ext cx="222480" cy="288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1" name="Ink 20">
                  <a:extLst>
                    <a:ext uri="{FF2B5EF4-FFF2-40B4-BE49-F238E27FC236}">
                      <a16:creationId xmlns:a16="http://schemas.microsoft.com/office/drawing/2014/main" id="{CA6C70CD-E65C-CC16-C84D-770AB75A6FBD}"/>
                    </a:ext>
                  </a:extLst>
                </p14:cNvPr>
                <p14:cNvContentPartPr/>
                <p14:nvPr/>
              </p14:nvContentPartPr>
              <p14:xfrm>
                <a:off x="4985269" y="529948"/>
                <a:ext cx="58680" cy="393480"/>
              </p14:xfrm>
            </p:contentPart>
          </mc:Choice>
          <mc:Fallback xmlns="">
            <p:pic>
              <p:nvPicPr>
                <p:cNvPr id="21" name="Ink 20">
                  <a:extLst>
                    <a:ext uri="{FF2B5EF4-FFF2-40B4-BE49-F238E27FC236}">
                      <a16:creationId xmlns:a16="http://schemas.microsoft.com/office/drawing/2014/main" id="{CA6C70CD-E65C-CC16-C84D-770AB75A6FBD}"/>
                    </a:ext>
                  </a:extLst>
                </p:cNvPr>
                <p:cNvPicPr/>
                <p:nvPr/>
              </p:nvPicPr>
              <p:blipFill>
                <a:blip r:embed="rId35"/>
                <a:stretch>
                  <a:fillRect/>
                </a:stretch>
              </p:blipFill>
              <p:spPr>
                <a:xfrm>
                  <a:off x="4976629" y="520948"/>
                  <a:ext cx="76320" cy="41112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23" name="Ink 22">
                  <a:extLst>
                    <a:ext uri="{FF2B5EF4-FFF2-40B4-BE49-F238E27FC236}">
                      <a16:creationId xmlns:a16="http://schemas.microsoft.com/office/drawing/2014/main" id="{57C1F57A-20B3-54E4-CE0A-9102F7056916}"/>
                    </a:ext>
                  </a:extLst>
                </p14:cNvPr>
                <p14:cNvContentPartPr/>
                <p14:nvPr/>
              </p14:nvContentPartPr>
              <p14:xfrm>
                <a:off x="5456869" y="763588"/>
                <a:ext cx="942120" cy="145080"/>
              </p14:xfrm>
            </p:contentPart>
          </mc:Choice>
          <mc:Fallback xmlns="">
            <p:pic>
              <p:nvPicPr>
                <p:cNvPr id="23" name="Ink 22">
                  <a:extLst>
                    <a:ext uri="{FF2B5EF4-FFF2-40B4-BE49-F238E27FC236}">
                      <a16:creationId xmlns:a16="http://schemas.microsoft.com/office/drawing/2014/main" id="{57C1F57A-20B3-54E4-CE0A-9102F7056916}"/>
                    </a:ext>
                  </a:extLst>
                </p:cNvPr>
                <p:cNvPicPr/>
                <p:nvPr/>
              </p:nvPicPr>
              <p:blipFill>
                <a:blip r:embed="rId37"/>
                <a:stretch>
                  <a:fillRect/>
                </a:stretch>
              </p:blipFill>
              <p:spPr>
                <a:xfrm>
                  <a:off x="5448229" y="754948"/>
                  <a:ext cx="959760" cy="16272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24" name="Ink 23">
                  <a:extLst>
                    <a:ext uri="{FF2B5EF4-FFF2-40B4-BE49-F238E27FC236}">
                      <a16:creationId xmlns:a16="http://schemas.microsoft.com/office/drawing/2014/main" id="{F9DB55C7-8A46-8BE9-B3A1-1327B683CC4B}"/>
                    </a:ext>
                  </a:extLst>
                </p14:cNvPr>
                <p14:cNvContentPartPr/>
                <p14:nvPr/>
              </p14:nvContentPartPr>
              <p14:xfrm>
                <a:off x="5596909" y="1170748"/>
                <a:ext cx="846720" cy="118080"/>
              </p14:xfrm>
            </p:contentPart>
          </mc:Choice>
          <mc:Fallback xmlns="">
            <p:pic>
              <p:nvPicPr>
                <p:cNvPr id="24" name="Ink 23">
                  <a:extLst>
                    <a:ext uri="{FF2B5EF4-FFF2-40B4-BE49-F238E27FC236}">
                      <a16:creationId xmlns:a16="http://schemas.microsoft.com/office/drawing/2014/main" id="{F9DB55C7-8A46-8BE9-B3A1-1327B683CC4B}"/>
                    </a:ext>
                  </a:extLst>
                </p:cNvPr>
                <p:cNvPicPr/>
                <p:nvPr/>
              </p:nvPicPr>
              <p:blipFill>
                <a:blip r:embed="rId39"/>
                <a:stretch>
                  <a:fillRect/>
                </a:stretch>
              </p:blipFill>
              <p:spPr>
                <a:xfrm>
                  <a:off x="5588269" y="1161748"/>
                  <a:ext cx="864360" cy="1357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25" name="Ink 24">
                  <a:extLst>
                    <a:ext uri="{FF2B5EF4-FFF2-40B4-BE49-F238E27FC236}">
                      <a16:creationId xmlns:a16="http://schemas.microsoft.com/office/drawing/2014/main" id="{7B7A5567-AEF5-9C0E-2862-2B5C74473893}"/>
                    </a:ext>
                  </a:extLst>
                </p14:cNvPr>
                <p14:cNvContentPartPr/>
                <p14:nvPr/>
              </p14:nvContentPartPr>
              <p14:xfrm>
                <a:off x="5637589" y="1496548"/>
                <a:ext cx="747360" cy="117000"/>
              </p14:xfrm>
            </p:contentPart>
          </mc:Choice>
          <mc:Fallback xmlns="">
            <p:pic>
              <p:nvPicPr>
                <p:cNvPr id="25" name="Ink 24">
                  <a:extLst>
                    <a:ext uri="{FF2B5EF4-FFF2-40B4-BE49-F238E27FC236}">
                      <a16:creationId xmlns:a16="http://schemas.microsoft.com/office/drawing/2014/main" id="{7B7A5567-AEF5-9C0E-2862-2B5C74473893}"/>
                    </a:ext>
                  </a:extLst>
                </p:cNvPr>
                <p:cNvPicPr/>
                <p:nvPr/>
              </p:nvPicPr>
              <p:blipFill>
                <a:blip r:embed="rId41"/>
                <a:stretch>
                  <a:fillRect/>
                </a:stretch>
              </p:blipFill>
              <p:spPr>
                <a:xfrm>
                  <a:off x="5628589" y="1487548"/>
                  <a:ext cx="765000" cy="134640"/>
                </a:xfrm>
                <a:prstGeom prst="rect">
                  <a:avLst/>
                </a:prstGeom>
              </p:spPr>
            </p:pic>
          </mc:Fallback>
        </mc:AlternateContent>
        <mc:AlternateContent xmlns:mc="http://schemas.openxmlformats.org/markup-compatibility/2006" xmlns:p14="http://schemas.microsoft.com/office/powerpoint/2010/main">
          <mc:Choice Requires="p14">
            <p:contentPart p14:bwMode="auto" r:id="rId42">
              <p14:nvContentPartPr>
                <p14:cNvPr id="26" name="Ink 25">
                  <a:extLst>
                    <a:ext uri="{FF2B5EF4-FFF2-40B4-BE49-F238E27FC236}">
                      <a16:creationId xmlns:a16="http://schemas.microsoft.com/office/drawing/2014/main" id="{5E6417FD-18C9-04B1-F6B6-A4ABC5341CBF}"/>
                    </a:ext>
                  </a:extLst>
                </p14:cNvPr>
                <p14:cNvContentPartPr/>
                <p14:nvPr/>
              </p14:nvContentPartPr>
              <p14:xfrm>
                <a:off x="5626069" y="1891828"/>
                <a:ext cx="900360" cy="94680"/>
              </p14:xfrm>
            </p:contentPart>
          </mc:Choice>
          <mc:Fallback xmlns="">
            <p:pic>
              <p:nvPicPr>
                <p:cNvPr id="26" name="Ink 25">
                  <a:extLst>
                    <a:ext uri="{FF2B5EF4-FFF2-40B4-BE49-F238E27FC236}">
                      <a16:creationId xmlns:a16="http://schemas.microsoft.com/office/drawing/2014/main" id="{5E6417FD-18C9-04B1-F6B6-A4ABC5341CBF}"/>
                    </a:ext>
                  </a:extLst>
                </p:cNvPr>
                <p:cNvPicPr/>
                <p:nvPr/>
              </p:nvPicPr>
              <p:blipFill>
                <a:blip r:embed="rId43"/>
                <a:stretch>
                  <a:fillRect/>
                </a:stretch>
              </p:blipFill>
              <p:spPr>
                <a:xfrm>
                  <a:off x="5617429" y="1883188"/>
                  <a:ext cx="918000" cy="112320"/>
                </a:xfrm>
                <a:prstGeom prst="rect">
                  <a:avLst/>
                </a:prstGeom>
              </p:spPr>
            </p:pic>
          </mc:Fallback>
        </mc:AlternateContent>
        <mc:AlternateContent xmlns:mc="http://schemas.openxmlformats.org/markup-compatibility/2006" xmlns:p14="http://schemas.microsoft.com/office/powerpoint/2010/main">
          <mc:Choice Requires="p14">
            <p:contentPart p14:bwMode="auto" r:id="rId44">
              <p14:nvContentPartPr>
                <p14:cNvPr id="29" name="Ink 28">
                  <a:extLst>
                    <a:ext uri="{FF2B5EF4-FFF2-40B4-BE49-F238E27FC236}">
                      <a16:creationId xmlns:a16="http://schemas.microsoft.com/office/drawing/2014/main" id="{1C248E4A-FA85-2F31-A004-A13ED79466A6}"/>
                    </a:ext>
                  </a:extLst>
                </p14:cNvPr>
                <p14:cNvContentPartPr/>
                <p14:nvPr/>
              </p14:nvContentPartPr>
              <p14:xfrm>
                <a:off x="4880149" y="1089028"/>
                <a:ext cx="129600" cy="64800"/>
              </p14:xfrm>
            </p:contentPart>
          </mc:Choice>
          <mc:Fallback xmlns="">
            <p:pic>
              <p:nvPicPr>
                <p:cNvPr id="29" name="Ink 28">
                  <a:extLst>
                    <a:ext uri="{FF2B5EF4-FFF2-40B4-BE49-F238E27FC236}">
                      <a16:creationId xmlns:a16="http://schemas.microsoft.com/office/drawing/2014/main" id="{1C248E4A-FA85-2F31-A004-A13ED79466A6}"/>
                    </a:ext>
                  </a:extLst>
                </p:cNvPr>
                <p:cNvPicPr/>
                <p:nvPr/>
              </p:nvPicPr>
              <p:blipFill>
                <a:blip r:embed="rId45"/>
                <a:stretch>
                  <a:fillRect/>
                </a:stretch>
              </p:blipFill>
              <p:spPr>
                <a:xfrm>
                  <a:off x="4871509" y="1080388"/>
                  <a:ext cx="147240" cy="82440"/>
                </a:xfrm>
                <a:prstGeom prst="rect">
                  <a:avLst/>
                </a:prstGeom>
              </p:spPr>
            </p:pic>
          </mc:Fallback>
        </mc:AlternateContent>
        <mc:AlternateContent xmlns:mc="http://schemas.openxmlformats.org/markup-compatibility/2006" xmlns:p14="http://schemas.microsoft.com/office/powerpoint/2010/main">
          <mc:Choice Requires="p14">
            <p:contentPart p14:bwMode="auto" r:id="rId46">
              <p14:nvContentPartPr>
                <p14:cNvPr id="105" name="Ink 104">
                  <a:extLst>
                    <a:ext uri="{FF2B5EF4-FFF2-40B4-BE49-F238E27FC236}">
                      <a16:creationId xmlns:a16="http://schemas.microsoft.com/office/drawing/2014/main" id="{C47C082B-34A3-D337-F50F-AF2253A554F7}"/>
                    </a:ext>
                  </a:extLst>
                </p14:cNvPr>
                <p14:cNvContentPartPr/>
                <p14:nvPr/>
              </p14:nvContentPartPr>
              <p14:xfrm>
                <a:off x="7990909" y="780508"/>
                <a:ext cx="360" cy="360"/>
              </p14:xfrm>
            </p:contentPart>
          </mc:Choice>
          <mc:Fallback xmlns="">
            <p:pic>
              <p:nvPicPr>
                <p:cNvPr id="105" name="Ink 104">
                  <a:extLst>
                    <a:ext uri="{FF2B5EF4-FFF2-40B4-BE49-F238E27FC236}">
                      <a16:creationId xmlns:a16="http://schemas.microsoft.com/office/drawing/2014/main" id="{C47C082B-34A3-D337-F50F-AF2253A554F7}"/>
                    </a:ext>
                  </a:extLst>
                </p:cNvPr>
                <p:cNvPicPr/>
                <p:nvPr/>
              </p:nvPicPr>
              <p:blipFill>
                <a:blip r:embed="rId47"/>
                <a:stretch>
                  <a:fillRect/>
                </a:stretch>
              </p:blipFill>
              <p:spPr>
                <a:xfrm>
                  <a:off x="7981909" y="7715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48">
              <p14:nvContentPartPr>
                <p14:cNvPr id="106" name="Ink 105">
                  <a:extLst>
                    <a:ext uri="{FF2B5EF4-FFF2-40B4-BE49-F238E27FC236}">
                      <a16:creationId xmlns:a16="http://schemas.microsoft.com/office/drawing/2014/main" id="{8EEB8294-15A6-7430-3DBE-FB7F442E87C9}"/>
                    </a:ext>
                  </a:extLst>
                </p14:cNvPr>
                <p14:cNvContentPartPr/>
                <p14:nvPr/>
              </p14:nvContentPartPr>
              <p14:xfrm>
                <a:off x="1798909" y="3767068"/>
                <a:ext cx="171360" cy="117360"/>
              </p14:xfrm>
            </p:contentPart>
          </mc:Choice>
          <mc:Fallback xmlns="">
            <p:pic>
              <p:nvPicPr>
                <p:cNvPr id="106" name="Ink 105">
                  <a:extLst>
                    <a:ext uri="{FF2B5EF4-FFF2-40B4-BE49-F238E27FC236}">
                      <a16:creationId xmlns:a16="http://schemas.microsoft.com/office/drawing/2014/main" id="{8EEB8294-15A6-7430-3DBE-FB7F442E87C9}"/>
                    </a:ext>
                  </a:extLst>
                </p:cNvPr>
                <p:cNvPicPr/>
                <p:nvPr/>
              </p:nvPicPr>
              <p:blipFill>
                <a:blip r:embed="rId49"/>
                <a:stretch>
                  <a:fillRect/>
                </a:stretch>
              </p:blipFill>
              <p:spPr>
                <a:xfrm>
                  <a:off x="1790269" y="3758068"/>
                  <a:ext cx="189000" cy="135000"/>
                </a:xfrm>
                <a:prstGeom prst="rect">
                  <a:avLst/>
                </a:prstGeom>
              </p:spPr>
            </p:pic>
          </mc:Fallback>
        </mc:AlternateContent>
        <mc:AlternateContent xmlns:mc="http://schemas.openxmlformats.org/markup-compatibility/2006" xmlns:p14="http://schemas.microsoft.com/office/powerpoint/2010/main">
          <mc:Choice Requires="p14">
            <p:contentPart p14:bwMode="auto" r:id="rId50">
              <p14:nvContentPartPr>
                <p14:cNvPr id="108" name="Ink 107">
                  <a:extLst>
                    <a:ext uri="{FF2B5EF4-FFF2-40B4-BE49-F238E27FC236}">
                      <a16:creationId xmlns:a16="http://schemas.microsoft.com/office/drawing/2014/main" id="{DD8B41C5-7380-2DCB-CF4C-9AC99FDAE675}"/>
                    </a:ext>
                  </a:extLst>
                </p14:cNvPr>
                <p14:cNvContentPartPr/>
                <p14:nvPr/>
              </p14:nvContentPartPr>
              <p14:xfrm>
                <a:off x="7948789" y="732628"/>
                <a:ext cx="90360" cy="75600"/>
              </p14:xfrm>
            </p:contentPart>
          </mc:Choice>
          <mc:Fallback xmlns="">
            <p:pic>
              <p:nvPicPr>
                <p:cNvPr id="108" name="Ink 107">
                  <a:extLst>
                    <a:ext uri="{FF2B5EF4-FFF2-40B4-BE49-F238E27FC236}">
                      <a16:creationId xmlns:a16="http://schemas.microsoft.com/office/drawing/2014/main" id="{DD8B41C5-7380-2DCB-CF4C-9AC99FDAE675}"/>
                    </a:ext>
                  </a:extLst>
                </p:cNvPr>
                <p:cNvPicPr/>
                <p:nvPr/>
              </p:nvPicPr>
              <p:blipFill>
                <a:blip r:embed="rId51"/>
                <a:stretch>
                  <a:fillRect/>
                </a:stretch>
              </p:blipFill>
              <p:spPr>
                <a:xfrm>
                  <a:off x="7940149" y="723628"/>
                  <a:ext cx="10800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52">
              <p14:nvContentPartPr>
                <p14:cNvPr id="109" name="Ink 108">
                  <a:extLst>
                    <a:ext uri="{FF2B5EF4-FFF2-40B4-BE49-F238E27FC236}">
                      <a16:creationId xmlns:a16="http://schemas.microsoft.com/office/drawing/2014/main" id="{A5599C8B-A1C6-4BEB-2621-596FBFAB8251}"/>
                    </a:ext>
                  </a:extLst>
                </p14:cNvPr>
                <p14:cNvContentPartPr/>
                <p14:nvPr/>
              </p14:nvContentPartPr>
              <p14:xfrm>
                <a:off x="2509909" y="3774628"/>
                <a:ext cx="176760" cy="111600"/>
              </p14:xfrm>
            </p:contentPart>
          </mc:Choice>
          <mc:Fallback xmlns="">
            <p:pic>
              <p:nvPicPr>
                <p:cNvPr id="109" name="Ink 108">
                  <a:extLst>
                    <a:ext uri="{FF2B5EF4-FFF2-40B4-BE49-F238E27FC236}">
                      <a16:creationId xmlns:a16="http://schemas.microsoft.com/office/drawing/2014/main" id="{A5599C8B-A1C6-4BEB-2621-596FBFAB8251}"/>
                    </a:ext>
                  </a:extLst>
                </p:cNvPr>
                <p:cNvPicPr/>
                <p:nvPr/>
              </p:nvPicPr>
              <p:blipFill>
                <a:blip r:embed="rId53"/>
                <a:stretch>
                  <a:fillRect/>
                </a:stretch>
              </p:blipFill>
              <p:spPr>
                <a:xfrm>
                  <a:off x="2501269" y="3765628"/>
                  <a:ext cx="194400" cy="129240"/>
                </a:xfrm>
                <a:prstGeom prst="rect">
                  <a:avLst/>
                </a:prstGeom>
              </p:spPr>
            </p:pic>
          </mc:Fallback>
        </mc:AlternateContent>
        <mc:AlternateContent xmlns:mc="http://schemas.openxmlformats.org/markup-compatibility/2006" xmlns:p14="http://schemas.microsoft.com/office/powerpoint/2010/main">
          <mc:Choice Requires="p14">
            <p:contentPart p14:bwMode="auto" r:id="rId54">
              <p14:nvContentPartPr>
                <p14:cNvPr id="110" name="Ink 109">
                  <a:extLst>
                    <a:ext uri="{FF2B5EF4-FFF2-40B4-BE49-F238E27FC236}">
                      <a16:creationId xmlns:a16="http://schemas.microsoft.com/office/drawing/2014/main" id="{E8CD170C-CA1F-7688-C8F2-ACA40D92C1FF}"/>
                    </a:ext>
                  </a:extLst>
                </p14:cNvPr>
                <p14:cNvContentPartPr/>
                <p14:nvPr/>
              </p14:nvContentPartPr>
              <p14:xfrm>
                <a:off x="8632069" y="891388"/>
                <a:ext cx="178200" cy="75600"/>
              </p14:xfrm>
            </p:contentPart>
          </mc:Choice>
          <mc:Fallback xmlns="">
            <p:pic>
              <p:nvPicPr>
                <p:cNvPr id="110" name="Ink 109">
                  <a:extLst>
                    <a:ext uri="{FF2B5EF4-FFF2-40B4-BE49-F238E27FC236}">
                      <a16:creationId xmlns:a16="http://schemas.microsoft.com/office/drawing/2014/main" id="{E8CD170C-CA1F-7688-C8F2-ACA40D92C1FF}"/>
                    </a:ext>
                  </a:extLst>
                </p:cNvPr>
                <p:cNvPicPr/>
                <p:nvPr/>
              </p:nvPicPr>
              <p:blipFill>
                <a:blip r:embed="rId55"/>
                <a:stretch>
                  <a:fillRect/>
                </a:stretch>
              </p:blipFill>
              <p:spPr>
                <a:xfrm>
                  <a:off x="8623429" y="882388"/>
                  <a:ext cx="195840" cy="93240"/>
                </a:xfrm>
                <a:prstGeom prst="rect">
                  <a:avLst/>
                </a:prstGeom>
              </p:spPr>
            </p:pic>
          </mc:Fallback>
        </mc:AlternateContent>
        <mc:AlternateContent xmlns:mc="http://schemas.openxmlformats.org/markup-compatibility/2006" xmlns:p14="http://schemas.microsoft.com/office/powerpoint/2010/main">
          <mc:Choice Requires="p14">
            <p:contentPart p14:bwMode="auto" r:id="rId56">
              <p14:nvContentPartPr>
                <p14:cNvPr id="70" name="Ink 69">
                  <a:extLst>
                    <a:ext uri="{FF2B5EF4-FFF2-40B4-BE49-F238E27FC236}">
                      <a16:creationId xmlns:a16="http://schemas.microsoft.com/office/drawing/2014/main" id="{2BEF4022-962E-ABAD-F708-2540914234D5}"/>
                    </a:ext>
                  </a:extLst>
                </p14:cNvPr>
                <p14:cNvContentPartPr/>
                <p14:nvPr/>
              </p14:nvContentPartPr>
              <p14:xfrm>
                <a:off x="239749" y="3686068"/>
                <a:ext cx="215280" cy="246960"/>
              </p14:xfrm>
            </p:contentPart>
          </mc:Choice>
          <mc:Fallback xmlns="">
            <p:pic>
              <p:nvPicPr>
                <p:cNvPr id="70" name="Ink 69">
                  <a:extLst>
                    <a:ext uri="{FF2B5EF4-FFF2-40B4-BE49-F238E27FC236}">
                      <a16:creationId xmlns:a16="http://schemas.microsoft.com/office/drawing/2014/main" id="{2BEF4022-962E-ABAD-F708-2540914234D5}"/>
                    </a:ext>
                  </a:extLst>
                </p:cNvPr>
                <p:cNvPicPr/>
                <p:nvPr/>
              </p:nvPicPr>
              <p:blipFill>
                <a:blip r:embed="rId57"/>
                <a:stretch>
                  <a:fillRect/>
                </a:stretch>
              </p:blipFill>
              <p:spPr>
                <a:xfrm>
                  <a:off x="230749" y="3677428"/>
                  <a:ext cx="23292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58">
              <p14:nvContentPartPr>
                <p14:cNvPr id="71" name="Ink 70">
                  <a:extLst>
                    <a:ext uri="{FF2B5EF4-FFF2-40B4-BE49-F238E27FC236}">
                      <a16:creationId xmlns:a16="http://schemas.microsoft.com/office/drawing/2014/main" id="{3B947C6B-D09C-F8C0-8693-708034C88D21}"/>
                    </a:ext>
                  </a:extLst>
                </p14:cNvPr>
                <p14:cNvContentPartPr/>
                <p14:nvPr/>
              </p14:nvContentPartPr>
              <p14:xfrm>
                <a:off x="547189" y="3902068"/>
                <a:ext cx="24120" cy="76320"/>
              </p14:xfrm>
            </p:contentPart>
          </mc:Choice>
          <mc:Fallback xmlns="">
            <p:pic>
              <p:nvPicPr>
                <p:cNvPr id="71" name="Ink 70">
                  <a:extLst>
                    <a:ext uri="{FF2B5EF4-FFF2-40B4-BE49-F238E27FC236}">
                      <a16:creationId xmlns:a16="http://schemas.microsoft.com/office/drawing/2014/main" id="{3B947C6B-D09C-F8C0-8693-708034C88D21}"/>
                    </a:ext>
                  </a:extLst>
                </p:cNvPr>
                <p:cNvPicPr/>
                <p:nvPr/>
              </p:nvPicPr>
              <p:blipFill>
                <a:blip r:embed="rId59"/>
                <a:stretch>
                  <a:fillRect/>
                </a:stretch>
              </p:blipFill>
              <p:spPr>
                <a:xfrm>
                  <a:off x="538189" y="3893428"/>
                  <a:ext cx="41760" cy="93960"/>
                </a:xfrm>
                <a:prstGeom prst="rect">
                  <a:avLst/>
                </a:prstGeom>
              </p:spPr>
            </p:pic>
          </mc:Fallback>
        </mc:AlternateContent>
        <mc:AlternateContent xmlns:mc="http://schemas.openxmlformats.org/markup-compatibility/2006" xmlns:p14="http://schemas.microsoft.com/office/powerpoint/2010/main">
          <mc:Choice Requires="p14">
            <p:contentPart p14:bwMode="auto" r:id="rId60">
              <p14:nvContentPartPr>
                <p14:cNvPr id="72" name="Ink 71">
                  <a:extLst>
                    <a:ext uri="{FF2B5EF4-FFF2-40B4-BE49-F238E27FC236}">
                      <a16:creationId xmlns:a16="http://schemas.microsoft.com/office/drawing/2014/main" id="{1839807A-54F0-C7BA-7377-E0BC8DD3E495}"/>
                    </a:ext>
                  </a:extLst>
                </p14:cNvPr>
                <p14:cNvContentPartPr/>
                <p14:nvPr/>
              </p14:nvContentPartPr>
              <p14:xfrm>
                <a:off x="697309" y="3738268"/>
                <a:ext cx="229320" cy="147600"/>
              </p14:xfrm>
            </p:contentPart>
          </mc:Choice>
          <mc:Fallback xmlns="">
            <p:pic>
              <p:nvPicPr>
                <p:cNvPr id="72" name="Ink 71">
                  <a:extLst>
                    <a:ext uri="{FF2B5EF4-FFF2-40B4-BE49-F238E27FC236}">
                      <a16:creationId xmlns:a16="http://schemas.microsoft.com/office/drawing/2014/main" id="{1839807A-54F0-C7BA-7377-E0BC8DD3E495}"/>
                    </a:ext>
                  </a:extLst>
                </p:cNvPr>
                <p:cNvPicPr/>
                <p:nvPr/>
              </p:nvPicPr>
              <p:blipFill>
                <a:blip r:embed="rId61"/>
                <a:stretch>
                  <a:fillRect/>
                </a:stretch>
              </p:blipFill>
              <p:spPr>
                <a:xfrm>
                  <a:off x="688309" y="3729628"/>
                  <a:ext cx="246960" cy="165240"/>
                </a:xfrm>
                <a:prstGeom prst="rect">
                  <a:avLst/>
                </a:prstGeom>
              </p:spPr>
            </p:pic>
          </mc:Fallback>
        </mc:AlternateContent>
        <mc:AlternateContent xmlns:mc="http://schemas.openxmlformats.org/markup-compatibility/2006" xmlns:p14="http://schemas.microsoft.com/office/powerpoint/2010/main">
          <mc:Choice Requires="p14">
            <p:contentPart p14:bwMode="auto" r:id="rId62">
              <p14:nvContentPartPr>
                <p14:cNvPr id="73" name="Ink 72">
                  <a:extLst>
                    <a:ext uri="{FF2B5EF4-FFF2-40B4-BE49-F238E27FC236}">
                      <a16:creationId xmlns:a16="http://schemas.microsoft.com/office/drawing/2014/main" id="{3C4FA26D-E1EC-9576-DEF6-AB2726A39491}"/>
                    </a:ext>
                  </a:extLst>
                </p14:cNvPr>
                <p14:cNvContentPartPr/>
                <p14:nvPr/>
              </p14:nvContentPartPr>
              <p14:xfrm>
                <a:off x="803509" y="3599308"/>
                <a:ext cx="117000" cy="436320"/>
              </p14:xfrm>
            </p:contentPart>
          </mc:Choice>
          <mc:Fallback xmlns="">
            <p:pic>
              <p:nvPicPr>
                <p:cNvPr id="73" name="Ink 72">
                  <a:extLst>
                    <a:ext uri="{FF2B5EF4-FFF2-40B4-BE49-F238E27FC236}">
                      <a16:creationId xmlns:a16="http://schemas.microsoft.com/office/drawing/2014/main" id="{3C4FA26D-E1EC-9576-DEF6-AB2726A39491}"/>
                    </a:ext>
                  </a:extLst>
                </p:cNvPr>
                <p:cNvPicPr/>
                <p:nvPr/>
              </p:nvPicPr>
              <p:blipFill>
                <a:blip r:embed="rId63"/>
                <a:stretch>
                  <a:fillRect/>
                </a:stretch>
              </p:blipFill>
              <p:spPr>
                <a:xfrm>
                  <a:off x="794509" y="3590668"/>
                  <a:ext cx="134640" cy="453960"/>
                </a:xfrm>
                <a:prstGeom prst="rect">
                  <a:avLst/>
                </a:prstGeom>
              </p:spPr>
            </p:pic>
          </mc:Fallback>
        </mc:AlternateContent>
        <mc:AlternateContent xmlns:mc="http://schemas.openxmlformats.org/markup-compatibility/2006" xmlns:p14="http://schemas.microsoft.com/office/powerpoint/2010/main">
          <mc:Choice Requires="p14">
            <p:contentPart p14:bwMode="auto" r:id="rId64">
              <p14:nvContentPartPr>
                <p14:cNvPr id="75" name="Ink 74">
                  <a:extLst>
                    <a:ext uri="{FF2B5EF4-FFF2-40B4-BE49-F238E27FC236}">
                      <a16:creationId xmlns:a16="http://schemas.microsoft.com/office/drawing/2014/main" id="{EA985E32-F13C-671C-AE01-3B7DCF41B64F}"/>
                    </a:ext>
                  </a:extLst>
                </p14:cNvPr>
                <p14:cNvContentPartPr/>
                <p14:nvPr/>
              </p14:nvContentPartPr>
              <p14:xfrm>
                <a:off x="1781629" y="3762388"/>
                <a:ext cx="24120" cy="1554840"/>
              </p14:xfrm>
            </p:contentPart>
          </mc:Choice>
          <mc:Fallback xmlns="">
            <p:pic>
              <p:nvPicPr>
                <p:cNvPr id="75" name="Ink 74">
                  <a:extLst>
                    <a:ext uri="{FF2B5EF4-FFF2-40B4-BE49-F238E27FC236}">
                      <a16:creationId xmlns:a16="http://schemas.microsoft.com/office/drawing/2014/main" id="{EA985E32-F13C-671C-AE01-3B7DCF41B64F}"/>
                    </a:ext>
                  </a:extLst>
                </p:cNvPr>
                <p:cNvPicPr/>
                <p:nvPr/>
              </p:nvPicPr>
              <p:blipFill>
                <a:blip r:embed="rId65"/>
                <a:stretch>
                  <a:fillRect/>
                </a:stretch>
              </p:blipFill>
              <p:spPr>
                <a:xfrm>
                  <a:off x="1772629" y="3753388"/>
                  <a:ext cx="41760" cy="1572480"/>
                </a:xfrm>
                <a:prstGeom prst="rect">
                  <a:avLst/>
                </a:prstGeom>
              </p:spPr>
            </p:pic>
          </mc:Fallback>
        </mc:AlternateContent>
        <mc:AlternateContent xmlns:mc="http://schemas.openxmlformats.org/markup-compatibility/2006" xmlns:p14="http://schemas.microsoft.com/office/powerpoint/2010/main">
          <mc:Choice Requires="p14">
            <p:contentPart p14:bwMode="auto" r:id="rId66">
              <p14:nvContentPartPr>
                <p14:cNvPr id="76" name="Ink 75">
                  <a:extLst>
                    <a:ext uri="{FF2B5EF4-FFF2-40B4-BE49-F238E27FC236}">
                      <a16:creationId xmlns:a16="http://schemas.microsoft.com/office/drawing/2014/main" id="{97CD9CA0-9A02-6245-ED62-7E204DE12768}"/>
                    </a:ext>
                  </a:extLst>
                </p14:cNvPr>
                <p14:cNvContentPartPr/>
                <p14:nvPr/>
              </p14:nvContentPartPr>
              <p14:xfrm>
                <a:off x="2049469" y="3832228"/>
                <a:ext cx="134640" cy="1504080"/>
              </p14:xfrm>
            </p:contentPart>
          </mc:Choice>
          <mc:Fallback xmlns="">
            <p:pic>
              <p:nvPicPr>
                <p:cNvPr id="76" name="Ink 75">
                  <a:extLst>
                    <a:ext uri="{FF2B5EF4-FFF2-40B4-BE49-F238E27FC236}">
                      <a16:creationId xmlns:a16="http://schemas.microsoft.com/office/drawing/2014/main" id="{97CD9CA0-9A02-6245-ED62-7E204DE12768}"/>
                    </a:ext>
                  </a:extLst>
                </p:cNvPr>
                <p:cNvPicPr/>
                <p:nvPr/>
              </p:nvPicPr>
              <p:blipFill>
                <a:blip r:embed="rId67"/>
                <a:stretch>
                  <a:fillRect/>
                </a:stretch>
              </p:blipFill>
              <p:spPr>
                <a:xfrm>
                  <a:off x="2040829" y="3823588"/>
                  <a:ext cx="152280" cy="1521720"/>
                </a:xfrm>
                <a:prstGeom prst="rect">
                  <a:avLst/>
                </a:prstGeom>
              </p:spPr>
            </p:pic>
          </mc:Fallback>
        </mc:AlternateContent>
        <mc:AlternateContent xmlns:mc="http://schemas.openxmlformats.org/markup-compatibility/2006" xmlns:p14="http://schemas.microsoft.com/office/powerpoint/2010/main">
          <mc:Choice Requires="p14">
            <p:contentPart p14:bwMode="auto" r:id="rId68">
              <p14:nvContentPartPr>
                <p14:cNvPr id="77" name="Ink 76">
                  <a:extLst>
                    <a:ext uri="{FF2B5EF4-FFF2-40B4-BE49-F238E27FC236}">
                      <a16:creationId xmlns:a16="http://schemas.microsoft.com/office/drawing/2014/main" id="{C57EF03E-05E5-A4F8-C131-44DC04771F95}"/>
                    </a:ext>
                  </a:extLst>
                </p14:cNvPr>
                <p14:cNvContentPartPr/>
                <p14:nvPr/>
              </p14:nvContentPartPr>
              <p14:xfrm>
                <a:off x="2591269" y="3599308"/>
                <a:ext cx="88560" cy="1617120"/>
              </p14:xfrm>
            </p:contentPart>
          </mc:Choice>
          <mc:Fallback xmlns="">
            <p:pic>
              <p:nvPicPr>
                <p:cNvPr id="77" name="Ink 76">
                  <a:extLst>
                    <a:ext uri="{FF2B5EF4-FFF2-40B4-BE49-F238E27FC236}">
                      <a16:creationId xmlns:a16="http://schemas.microsoft.com/office/drawing/2014/main" id="{C57EF03E-05E5-A4F8-C131-44DC04771F95}"/>
                    </a:ext>
                  </a:extLst>
                </p:cNvPr>
                <p:cNvPicPr/>
                <p:nvPr/>
              </p:nvPicPr>
              <p:blipFill>
                <a:blip r:embed="rId69"/>
                <a:stretch>
                  <a:fillRect/>
                </a:stretch>
              </p:blipFill>
              <p:spPr>
                <a:xfrm>
                  <a:off x="2582629" y="3590668"/>
                  <a:ext cx="106200" cy="1634760"/>
                </a:xfrm>
                <a:prstGeom prst="rect">
                  <a:avLst/>
                </a:prstGeom>
              </p:spPr>
            </p:pic>
          </mc:Fallback>
        </mc:AlternateContent>
        <mc:AlternateContent xmlns:mc="http://schemas.openxmlformats.org/markup-compatibility/2006" xmlns:p14="http://schemas.microsoft.com/office/powerpoint/2010/main">
          <mc:Choice Requires="p14">
            <p:contentPart p14:bwMode="auto" r:id="rId70">
              <p14:nvContentPartPr>
                <p14:cNvPr id="78" name="Ink 77">
                  <a:extLst>
                    <a:ext uri="{FF2B5EF4-FFF2-40B4-BE49-F238E27FC236}">
                      <a16:creationId xmlns:a16="http://schemas.microsoft.com/office/drawing/2014/main" id="{DCF6BF41-AFAE-3EF7-DBFF-1617A6D9314D}"/>
                    </a:ext>
                  </a:extLst>
                </p14:cNvPr>
                <p14:cNvContentPartPr/>
                <p14:nvPr/>
              </p14:nvContentPartPr>
              <p14:xfrm>
                <a:off x="3051349" y="3663028"/>
                <a:ext cx="21600" cy="1562040"/>
              </p14:xfrm>
            </p:contentPart>
          </mc:Choice>
          <mc:Fallback xmlns="">
            <p:pic>
              <p:nvPicPr>
                <p:cNvPr id="78" name="Ink 77">
                  <a:extLst>
                    <a:ext uri="{FF2B5EF4-FFF2-40B4-BE49-F238E27FC236}">
                      <a16:creationId xmlns:a16="http://schemas.microsoft.com/office/drawing/2014/main" id="{DCF6BF41-AFAE-3EF7-DBFF-1617A6D9314D}"/>
                    </a:ext>
                  </a:extLst>
                </p:cNvPr>
                <p:cNvPicPr/>
                <p:nvPr/>
              </p:nvPicPr>
              <p:blipFill>
                <a:blip r:embed="rId71"/>
                <a:stretch>
                  <a:fillRect/>
                </a:stretch>
              </p:blipFill>
              <p:spPr>
                <a:xfrm>
                  <a:off x="3042709" y="3654388"/>
                  <a:ext cx="39240" cy="1579680"/>
                </a:xfrm>
                <a:prstGeom prst="rect">
                  <a:avLst/>
                </a:prstGeom>
              </p:spPr>
            </p:pic>
          </mc:Fallback>
        </mc:AlternateContent>
        <mc:AlternateContent xmlns:mc="http://schemas.openxmlformats.org/markup-compatibility/2006" xmlns:p14="http://schemas.microsoft.com/office/powerpoint/2010/main">
          <mc:Choice Requires="p14">
            <p:contentPart p14:bwMode="auto" r:id="rId72">
              <p14:nvContentPartPr>
                <p14:cNvPr id="79" name="Ink 78">
                  <a:extLst>
                    <a:ext uri="{FF2B5EF4-FFF2-40B4-BE49-F238E27FC236}">
                      <a16:creationId xmlns:a16="http://schemas.microsoft.com/office/drawing/2014/main" id="{59A325C6-735E-A5A0-96E3-C436236F4948}"/>
                    </a:ext>
                  </a:extLst>
                </p14:cNvPr>
                <p14:cNvContentPartPr/>
                <p14:nvPr/>
              </p14:nvContentPartPr>
              <p14:xfrm>
                <a:off x="3534469" y="3535228"/>
                <a:ext cx="42120" cy="1606680"/>
              </p14:xfrm>
            </p:contentPart>
          </mc:Choice>
          <mc:Fallback xmlns="">
            <p:pic>
              <p:nvPicPr>
                <p:cNvPr id="79" name="Ink 78">
                  <a:extLst>
                    <a:ext uri="{FF2B5EF4-FFF2-40B4-BE49-F238E27FC236}">
                      <a16:creationId xmlns:a16="http://schemas.microsoft.com/office/drawing/2014/main" id="{59A325C6-735E-A5A0-96E3-C436236F4948}"/>
                    </a:ext>
                  </a:extLst>
                </p:cNvPr>
                <p:cNvPicPr/>
                <p:nvPr/>
              </p:nvPicPr>
              <p:blipFill>
                <a:blip r:embed="rId73"/>
                <a:stretch>
                  <a:fillRect/>
                </a:stretch>
              </p:blipFill>
              <p:spPr>
                <a:xfrm>
                  <a:off x="3525469" y="3526228"/>
                  <a:ext cx="59760" cy="1624320"/>
                </a:xfrm>
                <a:prstGeom prst="rect">
                  <a:avLst/>
                </a:prstGeom>
              </p:spPr>
            </p:pic>
          </mc:Fallback>
        </mc:AlternateContent>
        <mc:AlternateContent xmlns:mc="http://schemas.openxmlformats.org/markup-compatibility/2006" xmlns:p14="http://schemas.microsoft.com/office/powerpoint/2010/main">
          <mc:Choice Requires="p14">
            <p:contentPart p14:bwMode="auto" r:id="rId74">
              <p14:nvContentPartPr>
                <p14:cNvPr id="80" name="Ink 79">
                  <a:extLst>
                    <a:ext uri="{FF2B5EF4-FFF2-40B4-BE49-F238E27FC236}">
                      <a16:creationId xmlns:a16="http://schemas.microsoft.com/office/drawing/2014/main" id="{85ECBC47-48B9-7028-57E1-B6CBD8CE8C66}"/>
                    </a:ext>
                  </a:extLst>
                </p14:cNvPr>
                <p14:cNvContentPartPr/>
                <p14:nvPr/>
              </p14:nvContentPartPr>
              <p14:xfrm>
                <a:off x="3973669" y="3517588"/>
                <a:ext cx="161640" cy="1992960"/>
              </p14:xfrm>
            </p:contentPart>
          </mc:Choice>
          <mc:Fallback xmlns="">
            <p:pic>
              <p:nvPicPr>
                <p:cNvPr id="80" name="Ink 79">
                  <a:extLst>
                    <a:ext uri="{FF2B5EF4-FFF2-40B4-BE49-F238E27FC236}">
                      <a16:creationId xmlns:a16="http://schemas.microsoft.com/office/drawing/2014/main" id="{85ECBC47-48B9-7028-57E1-B6CBD8CE8C66}"/>
                    </a:ext>
                  </a:extLst>
                </p:cNvPr>
                <p:cNvPicPr/>
                <p:nvPr/>
              </p:nvPicPr>
              <p:blipFill>
                <a:blip r:embed="rId75"/>
                <a:stretch>
                  <a:fillRect/>
                </a:stretch>
              </p:blipFill>
              <p:spPr>
                <a:xfrm>
                  <a:off x="3965029" y="3508588"/>
                  <a:ext cx="179280" cy="2010600"/>
                </a:xfrm>
                <a:prstGeom prst="rect">
                  <a:avLst/>
                </a:prstGeom>
              </p:spPr>
            </p:pic>
          </mc:Fallback>
        </mc:AlternateContent>
        <mc:AlternateContent xmlns:mc="http://schemas.openxmlformats.org/markup-compatibility/2006" xmlns:p14="http://schemas.microsoft.com/office/powerpoint/2010/main">
          <mc:Choice Requires="p14">
            <p:contentPart p14:bwMode="auto" r:id="rId76">
              <p14:nvContentPartPr>
                <p14:cNvPr id="81" name="Ink 80">
                  <a:extLst>
                    <a:ext uri="{FF2B5EF4-FFF2-40B4-BE49-F238E27FC236}">
                      <a16:creationId xmlns:a16="http://schemas.microsoft.com/office/drawing/2014/main" id="{D5801163-841B-EF09-D0A7-D756B930186A}"/>
                    </a:ext>
                  </a:extLst>
                </p14:cNvPr>
                <p14:cNvContentPartPr/>
                <p14:nvPr/>
              </p14:nvContentPartPr>
              <p14:xfrm>
                <a:off x="1351069" y="3761308"/>
                <a:ext cx="2940120" cy="72000"/>
              </p14:xfrm>
            </p:contentPart>
          </mc:Choice>
          <mc:Fallback xmlns="">
            <p:pic>
              <p:nvPicPr>
                <p:cNvPr id="81" name="Ink 80">
                  <a:extLst>
                    <a:ext uri="{FF2B5EF4-FFF2-40B4-BE49-F238E27FC236}">
                      <a16:creationId xmlns:a16="http://schemas.microsoft.com/office/drawing/2014/main" id="{D5801163-841B-EF09-D0A7-D756B930186A}"/>
                    </a:ext>
                  </a:extLst>
                </p:cNvPr>
                <p:cNvPicPr/>
                <p:nvPr/>
              </p:nvPicPr>
              <p:blipFill>
                <a:blip r:embed="rId77"/>
                <a:stretch>
                  <a:fillRect/>
                </a:stretch>
              </p:blipFill>
              <p:spPr>
                <a:xfrm>
                  <a:off x="1342429" y="3752668"/>
                  <a:ext cx="2957760" cy="89640"/>
                </a:xfrm>
                <a:prstGeom prst="rect">
                  <a:avLst/>
                </a:prstGeom>
              </p:spPr>
            </p:pic>
          </mc:Fallback>
        </mc:AlternateContent>
        <mc:AlternateContent xmlns:mc="http://schemas.openxmlformats.org/markup-compatibility/2006" xmlns:p14="http://schemas.microsoft.com/office/powerpoint/2010/main">
          <mc:Choice Requires="p14">
            <p:contentPart p14:bwMode="auto" r:id="rId78">
              <p14:nvContentPartPr>
                <p14:cNvPr id="82" name="Ink 81">
                  <a:extLst>
                    <a:ext uri="{FF2B5EF4-FFF2-40B4-BE49-F238E27FC236}">
                      <a16:creationId xmlns:a16="http://schemas.microsoft.com/office/drawing/2014/main" id="{C644732F-8AF5-E5BB-FF24-AE3D274F30D0}"/>
                    </a:ext>
                  </a:extLst>
                </p14:cNvPr>
                <p14:cNvContentPartPr/>
                <p14:nvPr/>
              </p14:nvContentPartPr>
              <p14:xfrm>
                <a:off x="1479229" y="4099348"/>
                <a:ext cx="2899080" cy="71280"/>
              </p14:xfrm>
            </p:contentPart>
          </mc:Choice>
          <mc:Fallback xmlns="">
            <p:pic>
              <p:nvPicPr>
                <p:cNvPr id="82" name="Ink 81">
                  <a:extLst>
                    <a:ext uri="{FF2B5EF4-FFF2-40B4-BE49-F238E27FC236}">
                      <a16:creationId xmlns:a16="http://schemas.microsoft.com/office/drawing/2014/main" id="{C644732F-8AF5-E5BB-FF24-AE3D274F30D0}"/>
                    </a:ext>
                  </a:extLst>
                </p:cNvPr>
                <p:cNvPicPr/>
                <p:nvPr/>
              </p:nvPicPr>
              <p:blipFill>
                <a:blip r:embed="rId79"/>
                <a:stretch>
                  <a:fillRect/>
                </a:stretch>
              </p:blipFill>
              <p:spPr>
                <a:xfrm>
                  <a:off x="1470589" y="4090708"/>
                  <a:ext cx="2916720" cy="88920"/>
                </a:xfrm>
                <a:prstGeom prst="rect">
                  <a:avLst/>
                </a:prstGeom>
              </p:spPr>
            </p:pic>
          </mc:Fallback>
        </mc:AlternateContent>
        <mc:AlternateContent xmlns:mc="http://schemas.openxmlformats.org/markup-compatibility/2006" xmlns:p14="http://schemas.microsoft.com/office/powerpoint/2010/main">
          <mc:Choice Requires="p14">
            <p:contentPart p14:bwMode="auto" r:id="rId80">
              <p14:nvContentPartPr>
                <p14:cNvPr id="83" name="Ink 82">
                  <a:extLst>
                    <a:ext uri="{FF2B5EF4-FFF2-40B4-BE49-F238E27FC236}">
                      <a16:creationId xmlns:a16="http://schemas.microsoft.com/office/drawing/2014/main" id="{D716A404-3F96-B961-CEAF-8E45164EC381}"/>
                    </a:ext>
                  </a:extLst>
                </p14:cNvPr>
                <p14:cNvContentPartPr/>
                <p14:nvPr/>
              </p14:nvContentPartPr>
              <p14:xfrm>
                <a:off x="1030669" y="4484188"/>
                <a:ext cx="2611440" cy="84600"/>
              </p14:xfrm>
            </p:contentPart>
          </mc:Choice>
          <mc:Fallback xmlns="">
            <p:pic>
              <p:nvPicPr>
                <p:cNvPr id="83" name="Ink 82">
                  <a:extLst>
                    <a:ext uri="{FF2B5EF4-FFF2-40B4-BE49-F238E27FC236}">
                      <a16:creationId xmlns:a16="http://schemas.microsoft.com/office/drawing/2014/main" id="{D716A404-3F96-B961-CEAF-8E45164EC381}"/>
                    </a:ext>
                  </a:extLst>
                </p:cNvPr>
                <p:cNvPicPr/>
                <p:nvPr/>
              </p:nvPicPr>
              <p:blipFill>
                <a:blip r:embed="rId81"/>
                <a:stretch>
                  <a:fillRect/>
                </a:stretch>
              </p:blipFill>
              <p:spPr>
                <a:xfrm>
                  <a:off x="1022029" y="4475548"/>
                  <a:ext cx="2629080" cy="102240"/>
                </a:xfrm>
                <a:prstGeom prst="rect">
                  <a:avLst/>
                </a:prstGeom>
              </p:spPr>
            </p:pic>
          </mc:Fallback>
        </mc:AlternateContent>
        <mc:AlternateContent xmlns:mc="http://schemas.openxmlformats.org/markup-compatibility/2006" xmlns:p14="http://schemas.microsoft.com/office/powerpoint/2010/main">
          <mc:Choice Requires="p14">
            <p:contentPart p14:bwMode="auto" r:id="rId82">
              <p14:nvContentPartPr>
                <p14:cNvPr id="84" name="Ink 83">
                  <a:extLst>
                    <a:ext uri="{FF2B5EF4-FFF2-40B4-BE49-F238E27FC236}">
                      <a16:creationId xmlns:a16="http://schemas.microsoft.com/office/drawing/2014/main" id="{3016FBC4-74D8-BCE9-E355-0FD2C87FC6A0}"/>
                    </a:ext>
                  </a:extLst>
                </p14:cNvPr>
                <p14:cNvContentPartPr/>
                <p14:nvPr/>
              </p14:nvContentPartPr>
              <p14:xfrm>
                <a:off x="1048309" y="4874788"/>
                <a:ext cx="3038760" cy="23760"/>
              </p14:xfrm>
            </p:contentPart>
          </mc:Choice>
          <mc:Fallback xmlns="">
            <p:pic>
              <p:nvPicPr>
                <p:cNvPr id="84" name="Ink 83">
                  <a:extLst>
                    <a:ext uri="{FF2B5EF4-FFF2-40B4-BE49-F238E27FC236}">
                      <a16:creationId xmlns:a16="http://schemas.microsoft.com/office/drawing/2014/main" id="{3016FBC4-74D8-BCE9-E355-0FD2C87FC6A0}"/>
                    </a:ext>
                  </a:extLst>
                </p:cNvPr>
                <p:cNvPicPr/>
                <p:nvPr/>
              </p:nvPicPr>
              <p:blipFill>
                <a:blip r:embed="rId83"/>
                <a:stretch>
                  <a:fillRect/>
                </a:stretch>
              </p:blipFill>
              <p:spPr>
                <a:xfrm>
                  <a:off x="1039669" y="4865788"/>
                  <a:ext cx="30564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84">
              <p14:nvContentPartPr>
                <p14:cNvPr id="85" name="Ink 84">
                  <a:extLst>
                    <a:ext uri="{FF2B5EF4-FFF2-40B4-BE49-F238E27FC236}">
                      <a16:creationId xmlns:a16="http://schemas.microsoft.com/office/drawing/2014/main" id="{72FDCA33-5C07-08F7-A80D-6771AEFD5B89}"/>
                    </a:ext>
                  </a:extLst>
                </p14:cNvPr>
                <p14:cNvContentPartPr/>
                <p14:nvPr/>
              </p14:nvContentPartPr>
              <p14:xfrm>
                <a:off x="966589" y="5520988"/>
                <a:ext cx="3551760" cy="36000"/>
              </p14:xfrm>
            </p:contentPart>
          </mc:Choice>
          <mc:Fallback xmlns="">
            <p:pic>
              <p:nvPicPr>
                <p:cNvPr id="85" name="Ink 84">
                  <a:extLst>
                    <a:ext uri="{FF2B5EF4-FFF2-40B4-BE49-F238E27FC236}">
                      <a16:creationId xmlns:a16="http://schemas.microsoft.com/office/drawing/2014/main" id="{72FDCA33-5C07-08F7-A80D-6771AEFD5B89}"/>
                    </a:ext>
                  </a:extLst>
                </p:cNvPr>
                <p:cNvPicPr/>
                <p:nvPr/>
              </p:nvPicPr>
              <p:blipFill>
                <a:blip r:embed="rId85"/>
                <a:stretch>
                  <a:fillRect/>
                </a:stretch>
              </p:blipFill>
              <p:spPr>
                <a:xfrm>
                  <a:off x="957589" y="5512348"/>
                  <a:ext cx="356940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86">
              <p14:nvContentPartPr>
                <p14:cNvPr id="113" name="Ink 112">
                  <a:extLst>
                    <a:ext uri="{FF2B5EF4-FFF2-40B4-BE49-F238E27FC236}">
                      <a16:creationId xmlns:a16="http://schemas.microsoft.com/office/drawing/2014/main" id="{01D3C243-4B1F-6F07-4472-085B9A546BFB}"/>
                    </a:ext>
                  </a:extLst>
                </p14:cNvPr>
                <p14:cNvContentPartPr/>
                <p14:nvPr/>
              </p14:nvContentPartPr>
              <p14:xfrm>
                <a:off x="1770109" y="4105828"/>
                <a:ext cx="147600" cy="111240"/>
              </p14:xfrm>
            </p:contentPart>
          </mc:Choice>
          <mc:Fallback xmlns="">
            <p:pic>
              <p:nvPicPr>
                <p:cNvPr id="113" name="Ink 112">
                  <a:extLst>
                    <a:ext uri="{FF2B5EF4-FFF2-40B4-BE49-F238E27FC236}">
                      <a16:creationId xmlns:a16="http://schemas.microsoft.com/office/drawing/2014/main" id="{01D3C243-4B1F-6F07-4472-085B9A546BFB}"/>
                    </a:ext>
                  </a:extLst>
                </p:cNvPr>
                <p:cNvPicPr/>
                <p:nvPr/>
              </p:nvPicPr>
              <p:blipFill>
                <a:blip r:embed="rId87"/>
                <a:stretch>
                  <a:fillRect/>
                </a:stretch>
              </p:blipFill>
              <p:spPr>
                <a:xfrm>
                  <a:off x="1761469" y="4096828"/>
                  <a:ext cx="165240" cy="128880"/>
                </a:xfrm>
                <a:prstGeom prst="rect">
                  <a:avLst/>
                </a:prstGeom>
              </p:spPr>
            </p:pic>
          </mc:Fallback>
        </mc:AlternateContent>
        <mc:AlternateContent xmlns:mc="http://schemas.openxmlformats.org/markup-compatibility/2006" xmlns:p14="http://schemas.microsoft.com/office/powerpoint/2010/main">
          <mc:Choice Requires="p14">
            <p:contentPart p14:bwMode="auto" r:id="rId88">
              <p14:nvContentPartPr>
                <p14:cNvPr id="114" name="Ink 113">
                  <a:extLst>
                    <a:ext uri="{FF2B5EF4-FFF2-40B4-BE49-F238E27FC236}">
                      <a16:creationId xmlns:a16="http://schemas.microsoft.com/office/drawing/2014/main" id="{678CBAF2-4CF3-D4C3-58BC-8374319E9072}"/>
                    </a:ext>
                  </a:extLst>
                </p14:cNvPr>
                <p14:cNvContentPartPr/>
                <p14:nvPr/>
              </p14:nvContentPartPr>
              <p14:xfrm>
                <a:off x="8463589" y="1407628"/>
                <a:ext cx="134280" cy="119160"/>
              </p14:xfrm>
            </p:contentPart>
          </mc:Choice>
          <mc:Fallback xmlns="">
            <p:pic>
              <p:nvPicPr>
                <p:cNvPr id="114" name="Ink 113">
                  <a:extLst>
                    <a:ext uri="{FF2B5EF4-FFF2-40B4-BE49-F238E27FC236}">
                      <a16:creationId xmlns:a16="http://schemas.microsoft.com/office/drawing/2014/main" id="{678CBAF2-4CF3-D4C3-58BC-8374319E9072}"/>
                    </a:ext>
                  </a:extLst>
                </p:cNvPr>
                <p:cNvPicPr/>
                <p:nvPr/>
              </p:nvPicPr>
              <p:blipFill>
                <a:blip r:embed="rId89"/>
                <a:stretch>
                  <a:fillRect/>
                </a:stretch>
              </p:blipFill>
              <p:spPr>
                <a:xfrm>
                  <a:off x="8454589" y="1398988"/>
                  <a:ext cx="151920" cy="136800"/>
                </a:xfrm>
                <a:prstGeom prst="rect">
                  <a:avLst/>
                </a:prstGeom>
              </p:spPr>
            </p:pic>
          </mc:Fallback>
        </mc:AlternateContent>
        <mc:AlternateContent xmlns:mc="http://schemas.openxmlformats.org/markup-compatibility/2006" xmlns:p14="http://schemas.microsoft.com/office/powerpoint/2010/main">
          <mc:Choice Requires="p14">
            <p:contentPart p14:bwMode="auto" r:id="rId90">
              <p14:nvContentPartPr>
                <p14:cNvPr id="30" name="Ink 29">
                  <a:extLst>
                    <a:ext uri="{FF2B5EF4-FFF2-40B4-BE49-F238E27FC236}">
                      <a16:creationId xmlns:a16="http://schemas.microsoft.com/office/drawing/2014/main" id="{952D3A18-72AA-5B16-0C80-7B4C5ED6395E}"/>
                    </a:ext>
                  </a:extLst>
                </p14:cNvPr>
                <p14:cNvContentPartPr/>
                <p14:nvPr/>
              </p14:nvContentPartPr>
              <p14:xfrm>
                <a:off x="5599429" y="2195308"/>
                <a:ext cx="3960" cy="36720"/>
              </p14:xfrm>
            </p:contentPart>
          </mc:Choice>
          <mc:Fallback xmlns="">
            <p:pic>
              <p:nvPicPr>
                <p:cNvPr id="30" name="Ink 29">
                  <a:extLst>
                    <a:ext uri="{FF2B5EF4-FFF2-40B4-BE49-F238E27FC236}">
                      <a16:creationId xmlns:a16="http://schemas.microsoft.com/office/drawing/2014/main" id="{952D3A18-72AA-5B16-0C80-7B4C5ED6395E}"/>
                    </a:ext>
                  </a:extLst>
                </p:cNvPr>
                <p:cNvPicPr/>
                <p:nvPr/>
              </p:nvPicPr>
              <p:blipFill>
                <a:blip r:embed="rId91"/>
                <a:stretch>
                  <a:fillRect/>
                </a:stretch>
              </p:blipFill>
              <p:spPr>
                <a:xfrm>
                  <a:off x="5590429" y="2186668"/>
                  <a:ext cx="21600" cy="54360"/>
                </a:xfrm>
                <a:prstGeom prst="rect">
                  <a:avLst/>
                </a:prstGeom>
              </p:spPr>
            </p:pic>
          </mc:Fallback>
        </mc:AlternateContent>
        <mc:AlternateContent xmlns:mc="http://schemas.openxmlformats.org/markup-compatibility/2006" xmlns:p14="http://schemas.microsoft.com/office/powerpoint/2010/main">
          <mc:Choice Requires="p14">
            <p:contentPart p14:bwMode="auto" r:id="rId92">
              <p14:nvContentPartPr>
                <p14:cNvPr id="31" name="Ink 30">
                  <a:extLst>
                    <a:ext uri="{FF2B5EF4-FFF2-40B4-BE49-F238E27FC236}">
                      <a16:creationId xmlns:a16="http://schemas.microsoft.com/office/drawing/2014/main" id="{9C9F6D7B-B550-972F-5E76-443757A6F2F8}"/>
                    </a:ext>
                  </a:extLst>
                </p14:cNvPr>
                <p14:cNvContentPartPr/>
                <p14:nvPr/>
              </p14:nvContentPartPr>
              <p14:xfrm>
                <a:off x="5736589" y="2207188"/>
                <a:ext cx="360" cy="33840"/>
              </p14:xfrm>
            </p:contentPart>
          </mc:Choice>
          <mc:Fallback xmlns="">
            <p:pic>
              <p:nvPicPr>
                <p:cNvPr id="31" name="Ink 30">
                  <a:extLst>
                    <a:ext uri="{FF2B5EF4-FFF2-40B4-BE49-F238E27FC236}">
                      <a16:creationId xmlns:a16="http://schemas.microsoft.com/office/drawing/2014/main" id="{9C9F6D7B-B550-972F-5E76-443757A6F2F8}"/>
                    </a:ext>
                  </a:extLst>
                </p:cNvPr>
                <p:cNvPicPr/>
                <p:nvPr/>
              </p:nvPicPr>
              <p:blipFill>
                <a:blip r:embed="rId93"/>
                <a:stretch>
                  <a:fillRect/>
                </a:stretch>
              </p:blipFill>
              <p:spPr>
                <a:xfrm>
                  <a:off x="5727949" y="2198548"/>
                  <a:ext cx="180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94">
              <p14:nvContentPartPr>
                <p14:cNvPr id="32" name="Ink 31">
                  <a:extLst>
                    <a:ext uri="{FF2B5EF4-FFF2-40B4-BE49-F238E27FC236}">
                      <a16:creationId xmlns:a16="http://schemas.microsoft.com/office/drawing/2014/main" id="{6887A95A-9D2F-004B-8E75-8F7BD7BF8390}"/>
                    </a:ext>
                  </a:extLst>
                </p14:cNvPr>
                <p14:cNvContentPartPr/>
                <p14:nvPr/>
              </p14:nvContentPartPr>
              <p14:xfrm>
                <a:off x="5891389" y="2195308"/>
                <a:ext cx="2520" cy="37800"/>
              </p14:xfrm>
            </p:contentPart>
          </mc:Choice>
          <mc:Fallback xmlns="">
            <p:pic>
              <p:nvPicPr>
                <p:cNvPr id="32" name="Ink 31">
                  <a:extLst>
                    <a:ext uri="{FF2B5EF4-FFF2-40B4-BE49-F238E27FC236}">
                      <a16:creationId xmlns:a16="http://schemas.microsoft.com/office/drawing/2014/main" id="{6887A95A-9D2F-004B-8E75-8F7BD7BF8390}"/>
                    </a:ext>
                  </a:extLst>
                </p:cNvPr>
                <p:cNvPicPr/>
                <p:nvPr/>
              </p:nvPicPr>
              <p:blipFill>
                <a:blip r:embed="rId91"/>
                <a:stretch>
                  <a:fillRect/>
                </a:stretch>
              </p:blipFill>
              <p:spPr>
                <a:xfrm>
                  <a:off x="5882749" y="2186668"/>
                  <a:ext cx="20160" cy="55440"/>
                </a:xfrm>
                <a:prstGeom prst="rect">
                  <a:avLst/>
                </a:prstGeom>
              </p:spPr>
            </p:pic>
          </mc:Fallback>
        </mc:AlternateContent>
        <mc:AlternateContent xmlns:mc="http://schemas.openxmlformats.org/markup-compatibility/2006" xmlns:p14="http://schemas.microsoft.com/office/powerpoint/2010/main">
          <mc:Choice Requires="p14">
            <p:contentPart p14:bwMode="auto" r:id="rId95">
              <p14:nvContentPartPr>
                <p14:cNvPr id="33" name="Ink 32">
                  <a:extLst>
                    <a:ext uri="{FF2B5EF4-FFF2-40B4-BE49-F238E27FC236}">
                      <a16:creationId xmlns:a16="http://schemas.microsoft.com/office/drawing/2014/main" id="{B187B2F8-50AD-5C74-3078-30F27B03849A}"/>
                    </a:ext>
                  </a:extLst>
                </p14:cNvPr>
                <p14:cNvContentPartPr/>
                <p14:nvPr/>
              </p14:nvContentPartPr>
              <p14:xfrm>
                <a:off x="6016309" y="2224828"/>
                <a:ext cx="360" cy="23760"/>
              </p14:xfrm>
            </p:contentPart>
          </mc:Choice>
          <mc:Fallback xmlns="">
            <p:pic>
              <p:nvPicPr>
                <p:cNvPr id="33" name="Ink 32">
                  <a:extLst>
                    <a:ext uri="{FF2B5EF4-FFF2-40B4-BE49-F238E27FC236}">
                      <a16:creationId xmlns:a16="http://schemas.microsoft.com/office/drawing/2014/main" id="{B187B2F8-50AD-5C74-3078-30F27B03849A}"/>
                    </a:ext>
                  </a:extLst>
                </p:cNvPr>
                <p:cNvPicPr/>
                <p:nvPr/>
              </p:nvPicPr>
              <p:blipFill>
                <a:blip r:embed="rId96"/>
                <a:stretch>
                  <a:fillRect/>
                </a:stretch>
              </p:blipFill>
              <p:spPr>
                <a:xfrm>
                  <a:off x="6007309" y="2216188"/>
                  <a:ext cx="18000" cy="41400"/>
                </a:xfrm>
                <a:prstGeom prst="rect">
                  <a:avLst/>
                </a:prstGeom>
              </p:spPr>
            </p:pic>
          </mc:Fallback>
        </mc:AlternateContent>
        <mc:AlternateContent xmlns:mc="http://schemas.openxmlformats.org/markup-compatibility/2006" xmlns:p14="http://schemas.microsoft.com/office/powerpoint/2010/main">
          <mc:Choice Requires="p14">
            <p:contentPart p14:bwMode="auto" r:id="rId97">
              <p14:nvContentPartPr>
                <p14:cNvPr id="34" name="Ink 33">
                  <a:extLst>
                    <a:ext uri="{FF2B5EF4-FFF2-40B4-BE49-F238E27FC236}">
                      <a16:creationId xmlns:a16="http://schemas.microsoft.com/office/drawing/2014/main" id="{10A95D8E-0C33-4F4B-8235-54B36C765088}"/>
                    </a:ext>
                  </a:extLst>
                </p14:cNvPr>
                <p14:cNvContentPartPr/>
                <p14:nvPr/>
              </p14:nvContentPartPr>
              <p14:xfrm>
                <a:off x="6167869" y="2207188"/>
                <a:ext cx="11880" cy="22320"/>
              </p14:xfrm>
            </p:contentPart>
          </mc:Choice>
          <mc:Fallback xmlns="">
            <p:pic>
              <p:nvPicPr>
                <p:cNvPr id="34" name="Ink 33">
                  <a:extLst>
                    <a:ext uri="{FF2B5EF4-FFF2-40B4-BE49-F238E27FC236}">
                      <a16:creationId xmlns:a16="http://schemas.microsoft.com/office/drawing/2014/main" id="{10A95D8E-0C33-4F4B-8235-54B36C765088}"/>
                    </a:ext>
                  </a:extLst>
                </p:cNvPr>
                <p:cNvPicPr/>
                <p:nvPr/>
              </p:nvPicPr>
              <p:blipFill>
                <a:blip r:embed="rId98"/>
                <a:stretch>
                  <a:fillRect/>
                </a:stretch>
              </p:blipFill>
              <p:spPr>
                <a:xfrm>
                  <a:off x="6159229" y="2198548"/>
                  <a:ext cx="29520" cy="39960"/>
                </a:xfrm>
                <a:prstGeom prst="rect">
                  <a:avLst/>
                </a:prstGeom>
              </p:spPr>
            </p:pic>
          </mc:Fallback>
        </mc:AlternateContent>
        <mc:AlternateContent xmlns:mc="http://schemas.openxmlformats.org/markup-compatibility/2006" xmlns:p14="http://schemas.microsoft.com/office/powerpoint/2010/main">
          <mc:Choice Requires="p14">
            <p:contentPart p14:bwMode="auto" r:id="rId99">
              <p14:nvContentPartPr>
                <p14:cNvPr id="35" name="Ink 34">
                  <a:extLst>
                    <a:ext uri="{FF2B5EF4-FFF2-40B4-BE49-F238E27FC236}">
                      <a16:creationId xmlns:a16="http://schemas.microsoft.com/office/drawing/2014/main" id="{3328F871-B173-3BA2-42F1-ADA1AEA8EC2E}"/>
                    </a:ext>
                  </a:extLst>
                </p14:cNvPr>
                <p14:cNvContentPartPr/>
                <p14:nvPr/>
              </p14:nvContentPartPr>
              <p14:xfrm>
                <a:off x="6342469" y="2195308"/>
                <a:ext cx="360" cy="33840"/>
              </p14:xfrm>
            </p:contentPart>
          </mc:Choice>
          <mc:Fallback xmlns="">
            <p:pic>
              <p:nvPicPr>
                <p:cNvPr id="35" name="Ink 34">
                  <a:extLst>
                    <a:ext uri="{FF2B5EF4-FFF2-40B4-BE49-F238E27FC236}">
                      <a16:creationId xmlns:a16="http://schemas.microsoft.com/office/drawing/2014/main" id="{3328F871-B173-3BA2-42F1-ADA1AEA8EC2E}"/>
                    </a:ext>
                  </a:extLst>
                </p:cNvPr>
                <p:cNvPicPr/>
                <p:nvPr/>
              </p:nvPicPr>
              <p:blipFill>
                <a:blip r:embed="rId93"/>
                <a:stretch>
                  <a:fillRect/>
                </a:stretch>
              </p:blipFill>
              <p:spPr>
                <a:xfrm>
                  <a:off x="6333469" y="2186668"/>
                  <a:ext cx="18000" cy="51480"/>
                </a:xfrm>
                <a:prstGeom prst="rect">
                  <a:avLst/>
                </a:prstGeom>
              </p:spPr>
            </p:pic>
          </mc:Fallback>
        </mc:AlternateContent>
        <mc:AlternateContent xmlns:mc="http://schemas.openxmlformats.org/markup-compatibility/2006" xmlns:p14="http://schemas.microsoft.com/office/powerpoint/2010/main">
          <mc:Choice Requires="p14">
            <p:contentPart p14:bwMode="auto" r:id="rId100">
              <p14:nvContentPartPr>
                <p14:cNvPr id="36" name="Ink 35">
                  <a:extLst>
                    <a:ext uri="{FF2B5EF4-FFF2-40B4-BE49-F238E27FC236}">
                      <a16:creationId xmlns:a16="http://schemas.microsoft.com/office/drawing/2014/main" id="{9783B8FA-8E84-D9F6-81C8-454C2BB91871}"/>
                    </a:ext>
                  </a:extLst>
                </p14:cNvPr>
                <p14:cNvContentPartPr/>
                <p14:nvPr/>
              </p14:nvContentPartPr>
              <p14:xfrm>
                <a:off x="6534349" y="2195308"/>
                <a:ext cx="360" cy="20880"/>
              </p14:xfrm>
            </p:contentPart>
          </mc:Choice>
          <mc:Fallback xmlns="">
            <p:pic>
              <p:nvPicPr>
                <p:cNvPr id="36" name="Ink 35">
                  <a:extLst>
                    <a:ext uri="{FF2B5EF4-FFF2-40B4-BE49-F238E27FC236}">
                      <a16:creationId xmlns:a16="http://schemas.microsoft.com/office/drawing/2014/main" id="{9783B8FA-8E84-D9F6-81C8-454C2BB91871}"/>
                    </a:ext>
                  </a:extLst>
                </p:cNvPr>
                <p:cNvPicPr/>
                <p:nvPr/>
              </p:nvPicPr>
              <p:blipFill>
                <a:blip r:embed="rId96"/>
                <a:stretch>
                  <a:fillRect/>
                </a:stretch>
              </p:blipFill>
              <p:spPr>
                <a:xfrm>
                  <a:off x="6525709" y="2186668"/>
                  <a:ext cx="18000" cy="38520"/>
                </a:xfrm>
                <a:prstGeom prst="rect">
                  <a:avLst/>
                </a:prstGeom>
              </p:spPr>
            </p:pic>
          </mc:Fallback>
        </mc:AlternateContent>
        <mc:AlternateContent xmlns:mc="http://schemas.openxmlformats.org/markup-compatibility/2006" xmlns:p14="http://schemas.microsoft.com/office/powerpoint/2010/main">
          <mc:Choice Requires="p14">
            <p:contentPart p14:bwMode="auto" r:id="rId101">
              <p14:nvContentPartPr>
                <p14:cNvPr id="87" name="Ink 86">
                  <a:extLst>
                    <a:ext uri="{FF2B5EF4-FFF2-40B4-BE49-F238E27FC236}">
                      <a16:creationId xmlns:a16="http://schemas.microsoft.com/office/drawing/2014/main" id="{AAC3B807-5F82-1E3D-45A6-1BDD2727D477}"/>
                    </a:ext>
                  </a:extLst>
                </p14:cNvPr>
                <p14:cNvContentPartPr/>
                <p14:nvPr/>
              </p14:nvContentPartPr>
              <p14:xfrm>
                <a:off x="4862509" y="2259388"/>
                <a:ext cx="2342160" cy="916560"/>
              </p14:xfrm>
            </p:contentPart>
          </mc:Choice>
          <mc:Fallback xmlns="">
            <p:pic>
              <p:nvPicPr>
                <p:cNvPr id="87" name="Ink 86">
                  <a:extLst>
                    <a:ext uri="{FF2B5EF4-FFF2-40B4-BE49-F238E27FC236}">
                      <a16:creationId xmlns:a16="http://schemas.microsoft.com/office/drawing/2014/main" id="{AAC3B807-5F82-1E3D-45A6-1BDD2727D477}"/>
                    </a:ext>
                  </a:extLst>
                </p:cNvPr>
                <p:cNvPicPr/>
                <p:nvPr/>
              </p:nvPicPr>
              <p:blipFill>
                <a:blip r:embed="rId102"/>
                <a:stretch>
                  <a:fillRect/>
                </a:stretch>
              </p:blipFill>
              <p:spPr>
                <a:xfrm>
                  <a:off x="4853869" y="2250748"/>
                  <a:ext cx="2359800" cy="934200"/>
                </a:xfrm>
                <a:prstGeom prst="rect">
                  <a:avLst/>
                </a:prstGeom>
              </p:spPr>
            </p:pic>
          </mc:Fallback>
        </mc:AlternateContent>
        <mc:AlternateContent xmlns:mc="http://schemas.openxmlformats.org/markup-compatibility/2006" xmlns:p14="http://schemas.microsoft.com/office/powerpoint/2010/main">
          <mc:Choice Requires="p14">
            <p:contentPart p14:bwMode="auto" r:id="rId103">
              <p14:nvContentPartPr>
                <p14:cNvPr id="88" name="Ink 87">
                  <a:extLst>
                    <a:ext uri="{FF2B5EF4-FFF2-40B4-BE49-F238E27FC236}">
                      <a16:creationId xmlns:a16="http://schemas.microsoft.com/office/drawing/2014/main" id="{C01F6E84-6362-DA0F-50E4-BEBF89BC1140}"/>
                    </a:ext>
                  </a:extLst>
                </p14:cNvPr>
                <p14:cNvContentPartPr/>
                <p14:nvPr/>
              </p14:nvContentPartPr>
              <p14:xfrm>
                <a:off x="4733629" y="2871028"/>
                <a:ext cx="458280" cy="430920"/>
              </p14:xfrm>
            </p:contentPart>
          </mc:Choice>
          <mc:Fallback xmlns="">
            <p:pic>
              <p:nvPicPr>
                <p:cNvPr id="88" name="Ink 87">
                  <a:extLst>
                    <a:ext uri="{FF2B5EF4-FFF2-40B4-BE49-F238E27FC236}">
                      <a16:creationId xmlns:a16="http://schemas.microsoft.com/office/drawing/2014/main" id="{C01F6E84-6362-DA0F-50E4-BEBF89BC1140}"/>
                    </a:ext>
                  </a:extLst>
                </p:cNvPr>
                <p:cNvPicPr/>
                <p:nvPr/>
              </p:nvPicPr>
              <p:blipFill>
                <a:blip r:embed="rId104"/>
                <a:stretch>
                  <a:fillRect/>
                </a:stretch>
              </p:blipFill>
              <p:spPr>
                <a:xfrm>
                  <a:off x="4724989" y="2862388"/>
                  <a:ext cx="475920" cy="448560"/>
                </a:xfrm>
                <a:prstGeom prst="rect">
                  <a:avLst/>
                </a:prstGeom>
              </p:spPr>
            </p:pic>
          </mc:Fallback>
        </mc:AlternateContent>
        <mc:AlternateContent xmlns:mc="http://schemas.openxmlformats.org/markup-compatibility/2006" xmlns:p14="http://schemas.microsoft.com/office/powerpoint/2010/main">
          <mc:Choice Requires="p14">
            <p:contentPart p14:bwMode="auto" r:id="rId105">
              <p14:nvContentPartPr>
                <p14:cNvPr id="90" name="Ink 89">
                  <a:extLst>
                    <a:ext uri="{FF2B5EF4-FFF2-40B4-BE49-F238E27FC236}">
                      <a16:creationId xmlns:a16="http://schemas.microsoft.com/office/drawing/2014/main" id="{47F1A614-ADC3-B247-62C2-AC8B18708B1D}"/>
                    </a:ext>
                  </a:extLst>
                </p14:cNvPr>
                <p14:cNvContentPartPr/>
                <p14:nvPr/>
              </p14:nvContentPartPr>
              <p14:xfrm>
                <a:off x="5130709" y="2585908"/>
                <a:ext cx="57960" cy="274680"/>
              </p14:xfrm>
            </p:contentPart>
          </mc:Choice>
          <mc:Fallback xmlns="">
            <p:pic>
              <p:nvPicPr>
                <p:cNvPr id="90" name="Ink 89">
                  <a:extLst>
                    <a:ext uri="{FF2B5EF4-FFF2-40B4-BE49-F238E27FC236}">
                      <a16:creationId xmlns:a16="http://schemas.microsoft.com/office/drawing/2014/main" id="{47F1A614-ADC3-B247-62C2-AC8B18708B1D}"/>
                    </a:ext>
                  </a:extLst>
                </p:cNvPr>
                <p:cNvPicPr/>
                <p:nvPr/>
              </p:nvPicPr>
              <p:blipFill>
                <a:blip r:embed="rId106"/>
                <a:stretch>
                  <a:fillRect/>
                </a:stretch>
              </p:blipFill>
              <p:spPr>
                <a:xfrm>
                  <a:off x="5122069" y="2576908"/>
                  <a:ext cx="75600" cy="292320"/>
                </a:xfrm>
                <a:prstGeom prst="rect">
                  <a:avLst/>
                </a:prstGeom>
              </p:spPr>
            </p:pic>
          </mc:Fallback>
        </mc:AlternateContent>
        <mc:AlternateContent xmlns:mc="http://schemas.openxmlformats.org/markup-compatibility/2006" xmlns:p14="http://schemas.microsoft.com/office/powerpoint/2010/main">
          <mc:Choice Requires="p14">
            <p:contentPart p14:bwMode="auto" r:id="rId107">
              <p14:nvContentPartPr>
                <p14:cNvPr id="91" name="Ink 90">
                  <a:extLst>
                    <a:ext uri="{FF2B5EF4-FFF2-40B4-BE49-F238E27FC236}">
                      <a16:creationId xmlns:a16="http://schemas.microsoft.com/office/drawing/2014/main" id="{3F7ADFD7-DDA2-E066-6A28-8EB7687BCD1A}"/>
                    </a:ext>
                  </a:extLst>
                </p14:cNvPr>
                <p14:cNvContentPartPr/>
                <p14:nvPr/>
              </p14:nvContentPartPr>
              <p14:xfrm>
                <a:off x="5171749" y="2570068"/>
                <a:ext cx="120600" cy="56520"/>
              </p14:xfrm>
            </p:contentPart>
          </mc:Choice>
          <mc:Fallback xmlns="">
            <p:pic>
              <p:nvPicPr>
                <p:cNvPr id="91" name="Ink 90">
                  <a:extLst>
                    <a:ext uri="{FF2B5EF4-FFF2-40B4-BE49-F238E27FC236}">
                      <a16:creationId xmlns:a16="http://schemas.microsoft.com/office/drawing/2014/main" id="{3F7ADFD7-DDA2-E066-6A28-8EB7687BCD1A}"/>
                    </a:ext>
                  </a:extLst>
                </p:cNvPr>
                <p:cNvPicPr/>
                <p:nvPr/>
              </p:nvPicPr>
              <p:blipFill>
                <a:blip r:embed="rId108"/>
                <a:stretch>
                  <a:fillRect/>
                </a:stretch>
              </p:blipFill>
              <p:spPr>
                <a:xfrm>
                  <a:off x="5163109" y="2561428"/>
                  <a:ext cx="13824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109">
              <p14:nvContentPartPr>
                <p14:cNvPr id="92" name="Ink 91">
                  <a:extLst>
                    <a:ext uri="{FF2B5EF4-FFF2-40B4-BE49-F238E27FC236}">
                      <a16:creationId xmlns:a16="http://schemas.microsoft.com/office/drawing/2014/main" id="{6B29D1BE-BC1E-EA85-285D-DC3C975E34DE}"/>
                    </a:ext>
                  </a:extLst>
                </p14:cNvPr>
                <p14:cNvContentPartPr/>
                <p14:nvPr/>
              </p14:nvContentPartPr>
              <p14:xfrm>
                <a:off x="5101909" y="2754028"/>
                <a:ext cx="174240" cy="36000"/>
              </p14:xfrm>
            </p:contentPart>
          </mc:Choice>
          <mc:Fallback xmlns="">
            <p:pic>
              <p:nvPicPr>
                <p:cNvPr id="92" name="Ink 91">
                  <a:extLst>
                    <a:ext uri="{FF2B5EF4-FFF2-40B4-BE49-F238E27FC236}">
                      <a16:creationId xmlns:a16="http://schemas.microsoft.com/office/drawing/2014/main" id="{6B29D1BE-BC1E-EA85-285D-DC3C975E34DE}"/>
                    </a:ext>
                  </a:extLst>
                </p:cNvPr>
                <p:cNvPicPr/>
                <p:nvPr/>
              </p:nvPicPr>
              <p:blipFill>
                <a:blip r:embed="rId110"/>
                <a:stretch>
                  <a:fillRect/>
                </a:stretch>
              </p:blipFill>
              <p:spPr>
                <a:xfrm>
                  <a:off x="5092909" y="2745388"/>
                  <a:ext cx="191880" cy="53640"/>
                </a:xfrm>
                <a:prstGeom prst="rect">
                  <a:avLst/>
                </a:prstGeom>
              </p:spPr>
            </p:pic>
          </mc:Fallback>
        </mc:AlternateContent>
        <mc:AlternateContent xmlns:mc="http://schemas.openxmlformats.org/markup-compatibility/2006" xmlns:p14="http://schemas.microsoft.com/office/powerpoint/2010/main">
          <mc:Choice Requires="p14">
            <p:contentPart p14:bwMode="auto" r:id="rId111">
              <p14:nvContentPartPr>
                <p14:cNvPr id="93" name="Ink 92">
                  <a:extLst>
                    <a:ext uri="{FF2B5EF4-FFF2-40B4-BE49-F238E27FC236}">
                      <a16:creationId xmlns:a16="http://schemas.microsoft.com/office/drawing/2014/main" id="{2336F44B-3A7B-C6F3-891C-92DB51001EBF}"/>
                    </a:ext>
                  </a:extLst>
                </p14:cNvPr>
                <p14:cNvContentPartPr/>
                <p14:nvPr/>
              </p14:nvContentPartPr>
              <p14:xfrm>
                <a:off x="5369389" y="2655748"/>
                <a:ext cx="119160" cy="193320"/>
              </p14:xfrm>
            </p:contentPart>
          </mc:Choice>
          <mc:Fallback xmlns="">
            <p:pic>
              <p:nvPicPr>
                <p:cNvPr id="93" name="Ink 92">
                  <a:extLst>
                    <a:ext uri="{FF2B5EF4-FFF2-40B4-BE49-F238E27FC236}">
                      <a16:creationId xmlns:a16="http://schemas.microsoft.com/office/drawing/2014/main" id="{2336F44B-3A7B-C6F3-891C-92DB51001EBF}"/>
                    </a:ext>
                  </a:extLst>
                </p:cNvPr>
                <p:cNvPicPr/>
                <p:nvPr/>
              </p:nvPicPr>
              <p:blipFill>
                <a:blip r:embed="rId112"/>
                <a:stretch>
                  <a:fillRect/>
                </a:stretch>
              </p:blipFill>
              <p:spPr>
                <a:xfrm>
                  <a:off x="5360389" y="2647108"/>
                  <a:ext cx="136800" cy="210960"/>
                </a:xfrm>
                <a:prstGeom prst="rect">
                  <a:avLst/>
                </a:prstGeom>
              </p:spPr>
            </p:pic>
          </mc:Fallback>
        </mc:AlternateContent>
        <mc:AlternateContent xmlns:mc="http://schemas.openxmlformats.org/markup-compatibility/2006" xmlns:p14="http://schemas.microsoft.com/office/powerpoint/2010/main">
          <mc:Choice Requires="p14">
            <p:contentPart p14:bwMode="auto" r:id="rId113">
              <p14:nvContentPartPr>
                <p14:cNvPr id="94" name="Ink 93">
                  <a:extLst>
                    <a:ext uri="{FF2B5EF4-FFF2-40B4-BE49-F238E27FC236}">
                      <a16:creationId xmlns:a16="http://schemas.microsoft.com/office/drawing/2014/main" id="{29EF98A1-B2F2-E9B4-7C68-1064FED11852}"/>
                    </a:ext>
                  </a:extLst>
                </p14:cNvPr>
                <p14:cNvContentPartPr/>
                <p14:nvPr/>
              </p14:nvContentPartPr>
              <p14:xfrm>
                <a:off x="5515189" y="2626228"/>
                <a:ext cx="10080" cy="202320"/>
              </p14:xfrm>
            </p:contentPart>
          </mc:Choice>
          <mc:Fallback xmlns="">
            <p:pic>
              <p:nvPicPr>
                <p:cNvPr id="94" name="Ink 93">
                  <a:extLst>
                    <a:ext uri="{FF2B5EF4-FFF2-40B4-BE49-F238E27FC236}">
                      <a16:creationId xmlns:a16="http://schemas.microsoft.com/office/drawing/2014/main" id="{29EF98A1-B2F2-E9B4-7C68-1064FED11852}"/>
                    </a:ext>
                  </a:extLst>
                </p:cNvPr>
                <p:cNvPicPr/>
                <p:nvPr/>
              </p:nvPicPr>
              <p:blipFill>
                <a:blip r:embed="rId114"/>
                <a:stretch>
                  <a:fillRect/>
                </a:stretch>
              </p:blipFill>
              <p:spPr>
                <a:xfrm>
                  <a:off x="5506189" y="2617588"/>
                  <a:ext cx="27720" cy="219960"/>
                </a:xfrm>
                <a:prstGeom prst="rect">
                  <a:avLst/>
                </a:prstGeom>
              </p:spPr>
            </p:pic>
          </mc:Fallback>
        </mc:AlternateContent>
        <mc:AlternateContent xmlns:mc="http://schemas.openxmlformats.org/markup-compatibility/2006" xmlns:p14="http://schemas.microsoft.com/office/powerpoint/2010/main">
          <mc:Choice Requires="p14">
            <p:contentPart p14:bwMode="auto" r:id="rId115">
              <p14:nvContentPartPr>
                <p14:cNvPr id="95" name="Ink 94">
                  <a:extLst>
                    <a:ext uri="{FF2B5EF4-FFF2-40B4-BE49-F238E27FC236}">
                      <a16:creationId xmlns:a16="http://schemas.microsoft.com/office/drawing/2014/main" id="{0ABAA347-CAB5-3B2B-DB74-4E10E1FA3C6A}"/>
                    </a:ext>
                  </a:extLst>
                </p14:cNvPr>
                <p14:cNvContentPartPr/>
                <p14:nvPr/>
              </p14:nvContentPartPr>
              <p14:xfrm>
                <a:off x="5550469" y="2672668"/>
                <a:ext cx="110160" cy="47520"/>
              </p14:xfrm>
            </p:contentPart>
          </mc:Choice>
          <mc:Fallback xmlns="">
            <p:pic>
              <p:nvPicPr>
                <p:cNvPr id="95" name="Ink 94">
                  <a:extLst>
                    <a:ext uri="{FF2B5EF4-FFF2-40B4-BE49-F238E27FC236}">
                      <a16:creationId xmlns:a16="http://schemas.microsoft.com/office/drawing/2014/main" id="{0ABAA347-CAB5-3B2B-DB74-4E10E1FA3C6A}"/>
                    </a:ext>
                  </a:extLst>
                </p:cNvPr>
                <p:cNvPicPr/>
                <p:nvPr/>
              </p:nvPicPr>
              <p:blipFill>
                <a:blip r:embed="rId116"/>
                <a:stretch>
                  <a:fillRect/>
                </a:stretch>
              </p:blipFill>
              <p:spPr>
                <a:xfrm>
                  <a:off x="5541469" y="2663668"/>
                  <a:ext cx="12780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117">
              <p14:nvContentPartPr>
                <p14:cNvPr id="96" name="Ink 95">
                  <a:extLst>
                    <a:ext uri="{FF2B5EF4-FFF2-40B4-BE49-F238E27FC236}">
                      <a16:creationId xmlns:a16="http://schemas.microsoft.com/office/drawing/2014/main" id="{1D155839-C936-37B8-9717-1E54B48AE065}"/>
                    </a:ext>
                  </a:extLst>
                </p14:cNvPr>
                <p14:cNvContentPartPr/>
                <p14:nvPr/>
              </p14:nvContentPartPr>
              <p14:xfrm>
                <a:off x="5666749" y="2620828"/>
                <a:ext cx="13680" cy="176040"/>
              </p14:xfrm>
            </p:contentPart>
          </mc:Choice>
          <mc:Fallback xmlns="">
            <p:pic>
              <p:nvPicPr>
                <p:cNvPr id="96" name="Ink 95">
                  <a:extLst>
                    <a:ext uri="{FF2B5EF4-FFF2-40B4-BE49-F238E27FC236}">
                      <a16:creationId xmlns:a16="http://schemas.microsoft.com/office/drawing/2014/main" id="{1D155839-C936-37B8-9717-1E54B48AE065}"/>
                    </a:ext>
                  </a:extLst>
                </p:cNvPr>
                <p:cNvPicPr/>
                <p:nvPr/>
              </p:nvPicPr>
              <p:blipFill>
                <a:blip r:embed="rId118"/>
                <a:stretch>
                  <a:fillRect/>
                </a:stretch>
              </p:blipFill>
              <p:spPr>
                <a:xfrm>
                  <a:off x="5657749" y="2611828"/>
                  <a:ext cx="31320" cy="193680"/>
                </a:xfrm>
                <a:prstGeom prst="rect">
                  <a:avLst/>
                </a:prstGeom>
              </p:spPr>
            </p:pic>
          </mc:Fallback>
        </mc:AlternateContent>
        <mc:AlternateContent xmlns:mc="http://schemas.openxmlformats.org/markup-compatibility/2006" xmlns:p14="http://schemas.microsoft.com/office/powerpoint/2010/main">
          <mc:Choice Requires="p14">
            <p:contentPart p14:bwMode="auto" r:id="rId119">
              <p14:nvContentPartPr>
                <p14:cNvPr id="97" name="Ink 96">
                  <a:extLst>
                    <a:ext uri="{FF2B5EF4-FFF2-40B4-BE49-F238E27FC236}">
                      <a16:creationId xmlns:a16="http://schemas.microsoft.com/office/drawing/2014/main" id="{FC1B2398-BA72-2875-966C-4D405F738525}"/>
                    </a:ext>
                  </a:extLst>
                </p14:cNvPr>
                <p14:cNvContentPartPr/>
                <p14:nvPr/>
              </p14:nvContentPartPr>
              <p14:xfrm>
                <a:off x="5708149" y="2580148"/>
                <a:ext cx="88560" cy="200880"/>
              </p14:xfrm>
            </p:contentPart>
          </mc:Choice>
          <mc:Fallback xmlns="">
            <p:pic>
              <p:nvPicPr>
                <p:cNvPr id="97" name="Ink 96">
                  <a:extLst>
                    <a:ext uri="{FF2B5EF4-FFF2-40B4-BE49-F238E27FC236}">
                      <a16:creationId xmlns:a16="http://schemas.microsoft.com/office/drawing/2014/main" id="{FC1B2398-BA72-2875-966C-4D405F738525}"/>
                    </a:ext>
                  </a:extLst>
                </p:cNvPr>
                <p:cNvPicPr/>
                <p:nvPr/>
              </p:nvPicPr>
              <p:blipFill>
                <a:blip r:embed="rId120"/>
                <a:stretch>
                  <a:fillRect/>
                </a:stretch>
              </p:blipFill>
              <p:spPr>
                <a:xfrm>
                  <a:off x="5699509" y="2571508"/>
                  <a:ext cx="106200" cy="218520"/>
                </a:xfrm>
                <a:prstGeom prst="rect">
                  <a:avLst/>
                </a:prstGeom>
              </p:spPr>
            </p:pic>
          </mc:Fallback>
        </mc:AlternateContent>
        <mc:AlternateContent xmlns:mc="http://schemas.openxmlformats.org/markup-compatibility/2006" xmlns:p14="http://schemas.microsoft.com/office/powerpoint/2010/main">
          <mc:Choice Requires="p14">
            <p:contentPart p14:bwMode="auto" r:id="rId121">
              <p14:nvContentPartPr>
                <p14:cNvPr id="98" name="Ink 97">
                  <a:extLst>
                    <a:ext uri="{FF2B5EF4-FFF2-40B4-BE49-F238E27FC236}">
                      <a16:creationId xmlns:a16="http://schemas.microsoft.com/office/drawing/2014/main" id="{9BFD8850-C368-E1F5-C9BC-F16D56C71184}"/>
                    </a:ext>
                  </a:extLst>
                </p14:cNvPr>
                <p14:cNvContentPartPr/>
                <p14:nvPr/>
              </p14:nvContentPartPr>
              <p14:xfrm>
                <a:off x="5841349" y="2426428"/>
                <a:ext cx="276120" cy="124560"/>
              </p14:xfrm>
            </p:contentPart>
          </mc:Choice>
          <mc:Fallback xmlns="">
            <p:pic>
              <p:nvPicPr>
                <p:cNvPr id="98" name="Ink 97">
                  <a:extLst>
                    <a:ext uri="{FF2B5EF4-FFF2-40B4-BE49-F238E27FC236}">
                      <a16:creationId xmlns:a16="http://schemas.microsoft.com/office/drawing/2014/main" id="{9BFD8850-C368-E1F5-C9BC-F16D56C71184}"/>
                    </a:ext>
                  </a:extLst>
                </p:cNvPr>
                <p:cNvPicPr/>
                <p:nvPr/>
              </p:nvPicPr>
              <p:blipFill>
                <a:blip r:embed="rId122"/>
                <a:stretch>
                  <a:fillRect/>
                </a:stretch>
              </p:blipFill>
              <p:spPr>
                <a:xfrm>
                  <a:off x="5832709" y="2417428"/>
                  <a:ext cx="293760" cy="142200"/>
                </a:xfrm>
                <a:prstGeom prst="rect">
                  <a:avLst/>
                </a:prstGeom>
              </p:spPr>
            </p:pic>
          </mc:Fallback>
        </mc:AlternateContent>
        <mc:AlternateContent xmlns:mc="http://schemas.openxmlformats.org/markup-compatibility/2006" xmlns:p14="http://schemas.microsoft.com/office/powerpoint/2010/main">
          <mc:Choice Requires="p14">
            <p:contentPart p14:bwMode="auto" r:id="rId123">
              <p14:nvContentPartPr>
                <p14:cNvPr id="99" name="Ink 98">
                  <a:extLst>
                    <a:ext uri="{FF2B5EF4-FFF2-40B4-BE49-F238E27FC236}">
                      <a16:creationId xmlns:a16="http://schemas.microsoft.com/office/drawing/2014/main" id="{078DE5AF-8848-9ED1-A7FB-AEA1250A720D}"/>
                    </a:ext>
                  </a:extLst>
                </p14:cNvPr>
                <p14:cNvContentPartPr/>
                <p14:nvPr/>
              </p14:nvContentPartPr>
              <p14:xfrm>
                <a:off x="6091909" y="2370268"/>
                <a:ext cx="36720" cy="149400"/>
              </p14:xfrm>
            </p:contentPart>
          </mc:Choice>
          <mc:Fallback xmlns="">
            <p:pic>
              <p:nvPicPr>
                <p:cNvPr id="99" name="Ink 98">
                  <a:extLst>
                    <a:ext uri="{FF2B5EF4-FFF2-40B4-BE49-F238E27FC236}">
                      <a16:creationId xmlns:a16="http://schemas.microsoft.com/office/drawing/2014/main" id="{078DE5AF-8848-9ED1-A7FB-AEA1250A720D}"/>
                    </a:ext>
                  </a:extLst>
                </p:cNvPr>
                <p:cNvPicPr/>
                <p:nvPr/>
              </p:nvPicPr>
              <p:blipFill>
                <a:blip r:embed="rId124"/>
                <a:stretch>
                  <a:fillRect/>
                </a:stretch>
              </p:blipFill>
              <p:spPr>
                <a:xfrm>
                  <a:off x="6083269" y="2361268"/>
                  <a:ext cx="54360" cy="167040"/>
                </a:xfrm>
                <a:prstGeom prst="rect">
                  <a:avLst/>
                </a:prstGeom>
              </p:spPr>
            </p:pic>
          </mc:Fallback>
        </mc:AlternateContent>
        <mc:AlternateContent xmlns:mc="http://schemas.openxmlformats.org/markup-compatibility/2006" xmlns:p14="http://schemas.microsoft.com/office/powerpoint/2010/main">
          <mc:Choice Requires="p14">
            <p:contentPart p14:bwMode="auto" r:id="rId125">
              <p14:nvContentPartPr>
                <p14:cNvPr id="101" name="Ink 100">
                  <a:extLst>
                    <a:ext uri="{FF2B5EF4-FFF2-40B4-BE49-F238E27FC236}">
                      <a16:creationId xmlns:a16="http://schemas.microsoft.com/office/drawing/2014/main" id="{B911E877-6D67-486D-3F28-60334DD5824D}"/>
                    </a:ext>
                  </a:extLst>
                </p14:cNvPr>
                <p14:cNvContentPartPr/>
                <p14:nvPr/>
              </p14:nvContentPartPr>
              <p14:xfrm>
                <a:off x="6150229" y="2269468"/>
                <a:ext cx="227520" cy="236160"/>
              </p14:xfrm>
            </p:contentPart>
          </mc:Choice>
          <mc:Fallback xmlns="">
            <p:pic>
              <p:nvPicPr>
                <p:cNvPr id="101" name="Ink 100">
                  <a:extLst>
                    <a:ext uri="{FF2B5EF4-FFF2-40B4-BE49-F238E27FC236}">
                      <a16:creationId xmlns:a16="http://schemas.microsoft.com/office/drawing/2014/main" id="{B911E877-6D67-486D-3F28-60334DD5824D}"/>
                    </a:ext>
                  </a:extLst>
                </p:cNvPr>
                <p:cNvPicPr/>
                <p:nvPr/>
              </p:nvPicPr>
              <p:blipFill>
                <a:blip r:embed="rId126"/>
                <a:stretch>
                  <a:fillRect/>
                </a:stretch>
              </p:blipFill>
              <p:spPr>
                <a:xfrm>
                  <a:off x="6141229" y="2260828"/>
                  <a:ext cx="245160" cy="253800"/>
                </a:xfrm>
                <a:prstGeom prst="rect">
                  <a:avLst/>
                </a:prstGeom>
              </p:spPr>
            </p:pic>
          </mc:Fallback>
        </mc:AlternateContent>
        <mc:AlternateContent xmlns:mc="http://schemas.openxmlformats.org/markup-compatibility/2006" xmlns:p14="http://schemas.microsoft.com/office/powerpoint/2010/main">
          <mc:Choice Requires="p14">
            <p:contentPart p14:bwMode="auto" r:id="rId127">
              <p14:nvContentPartPr>
                <p14:cNvPr id="102" name="Ink 101">
                  <a:extLst>
                    <a:ext uri="{FF2B5EF4-FFF2-40B4-BE49-F238E27FC236}">
                      <a16:creationId xmlns:a16="http://schemas.microsoft.com/office/drawing/2014/main" id="{08DD4449-92D9-9EB3-E7D4-122592326069}"/>
                    </a:ext>
                  </a:extLst>
                </p14:cNvPr>
                <p14:cNvContentPartPr/>
                <p14:nvPr/>
              </p14:nvContentPartPr>
              <p14:xfrm>
                <a:off x="6444709" y="2370268"/>
                <a:ext cx="32040" cy="108360"/>
              </p14:xfrm>
            </p:contentPart>
          </mc:Choice>
          <mc:Fallback xmlns="">
            <p:pic>
              <p:nvPicPr>
                <p:cNvPr id="102" name="Ink 101">
                  <a:extLst>
                    <a:ext uri="{FF2B5EF4-FFF2-40B4-BE49-F238E27FC236}">
                      <a16:creationId xmlns:a16="http://schemas.microsoft.com/office/drawing/2014/main" id="{08DD4449-92D9-9EB3-E7D4-122592326069}"/>
                    </a:ext>
                  </a:extLst>
                </p:cNvPr>
                <p:cNvPicPr/>
                <p:nvPr/>
              </p:nvPicPr>
              <p:blipFill>
                <a:blip r:embed="rId128"/>
                <a:stretch>
                  <a:fillRect/>
                </a:stretch>
              </p:blipFill>
              <p:spPr>
                <a:xfrm>
                  <a:off x="6436069" y="2361268"/>
                  <a:ext cx="49680" cy="126000"/>
                </a:xfrm>
                <a:prstGeom prst="rect">
                  <a:avLst/>
                </a:prstGeom>
              </p:spPr>
            </p:pic>
          </mc:Fallback>
        </mc:AlternateContent>
        <mc:AlternateContent xmlns:mc="http://schemas.openxmlformats.org/markup-compatibility/2006" xmlns:p14="http://schemas.microsoft.com/office/powerpoint/2010/main">
          <mc:Choice Requires="p14">
            <p:contentPart p14:bwMode="auto" r:id="rId129">
              <p14:nvContentPartPr>
                <p14:cNvPr id="103" name="Ink 102">
                  <a:extLst>
                    <a:ext uri="{FF2B5EF4-FFF2-40B4-BE49-F238E27FC236}">
                      <a16:creationId xmlns:a16="http://schemas.microsoft.com/office/drawing/2014/main" id="{023D228B-2AE4-FD1F-9242-A3FE2EDC0356}"/>
                    </a:ext>
                  </a:extLst>
                </p14:cNvPr>
                <p14:cNvContentPartPr/>
                <p14:nvPr/>
              </p14:nvContentPartPr>
              <p14:xfrm>
                <a:off x="6586189" y="2090188"/>
                <a:ext cx="228600" cy="378720"/>
              </p14:xfrm>
            </p:contentPart>
          </mc:Choice>
          <mc:Fallback xmlns="">
            <p:pic>
              <p:nvPicPr>
                <p:cNvPr id="103" name="Ink 102">
                  <a:extLst>
                    <a:ext uri="{FF2B5EF4-FFF2-40B4-BE49-F238E27FC236}">
                      <a16:creationId xmlns:a16="http://schemas.microsoft.com/office/drawing/2014/main" id="{023D228B-2AE4-FD1F-9242-A3FE2EDC0356}"/>
                    </a:ext>
                  </a:extLst>
                </p:cNvPr>
                <p:cNvPicPr/>
                <p:nvPr/>
              </p:nvPicPr>
              <p:blipFill>
                <a:blip r:embed="rId130"/>
                <a:stretch>
                  <a:fillRect/>
                </a:stretch>
              </p:blipFill>
              <p:spPr>
                <a:xfrm>
                  <a:off x="6577189" y="2081188"/>
                  <a:ext cx="246240" cy="396360"/>
                </a:xfrm>
                <a:prstGeom prst="rect">
                  <a:avLst/>
                </a:prstGeom>
              </p:spPr>
            </p:pic>
          </mc:Fallback>
        </mc:AlternateContent>
        <mc:AlternateContent xmlns:mc="http://schemas.openxmlformats.org/markup-compatibility/2006" xmlns:p14="http://schemas.microsoft.com/office/powerpoint/2010/main">
          <mc:Choice Requires="p14">
            <p:contentPart p14:bwMode="auto" r:id="rId131">
              <p14:nvContentPartPr>
                <p14:cNvPr id="117" name="Ink 116">
                  <a:extLst>
                    <a:ext uri="{FF2B5EF4-FFF2-40B4-BE49-F238E27FC236}">
                      <a16:creationId xmlns:a16="http://schemas.microsoft.com/office/drawing/2014/main" id="{68D9FBBD-1F8E-043B-1316-F267FC702562}"/>
                    </a:ext>
                  </a:extLst>
                </p14:cNvPr>
                <p14:cNvContentPartPr/>
                <p14:nvPr/>
              </p14:nvContentPartPr>
              <p14:xfrm>
                <a:off x="4956109" y="2626228"/>
                <a:ext cx="104400" cy="380880"/>
              </p14:xfrm>
            </p:contentPart>
          </mc:Choice>
          <mc:Fallback xmlns="">
            <p:pic>
              <p:nvPicPr>
                <p:cNvPr id="117" name="Ink 116">
                  <a:extLst>
                    <a:ext uri="{FF2B5EF4-FFF2-40B4-BE49-F238E27FC236}">
                      <a16:creationId xmlns:a16="http://schemas.microsoft.com/office/drawing/2014/main" id="{68D9FBBD-1F8E-043B-1316-F267FC702562}"/>
                    </a:ext>
                  </a:extLst>
                </p:cNvPr>
                <p:cNvPicPr/>
                <p:nvPr/>
              </p:nvPicPr>
              <p:blipFill>
                <a:blip r:embed="rId132"/>
                <a:stretch>
                  <a:fillRect/>
                </a:stretch>
              </p:blipFill>
              <p:spPr>
                <a:xfrm>
                  <a:off x="4947109" y="2617588"/>
                  <a:ext cx="122040" cy="398520"/>
                </a:xfrm>
                <a:prstGeom prst="rect">
                  <a:avLst/>
                </a:prstGeom>
              </p:spPr>
            </p:pic>
          </mc:Fallback>
        </mc:AlternateContent>
        <mc:AlternateContent xmlns:mc="http://schemas.openxmlformats.org/markup-compatibility/2006" xmlns:p14="http://schemas.microsoft.com/office/powerpoint/2010/main">
          <mc:Choice Requires="p14">
            <p:contentPart p14:bwMode="auto" r:id="rId133">
              <p14:nvContentPartPr>
                <p14:cNvPr id="118" name="Ink 117">
                  <a:extLst>
                    <a:ext uri="{FF2B5EF4-FFF2-40B4-BE49-F238E27FC236}">
                      <a16:creationId xmlns:a16="http://schemas.microsoft.com/office/drawing/2014/main" id="{55AAC6BA-3100-7B0E-A49A-29CCEF7F288C}"/>
                    </a:ext>
                  </a:extLst>
                </p14:cNvPr>
                <p14:cNvContentPartPr/>
                <p14:nvPr/>
              </p14:nvContentPartPr>
              <p14:xfrm>
                <a:off x="5049349" y="2062108"/>
                <a:ext cx="2005200" cy="535680"/>
              </p14:xfrm>
            </p:contentPart>
          </mc:Choice>
          <mc:Fallback xmlns="">
            <p:pic>
              <p:nvPicPr>
                <p:cNvPr id="118" name="Ink 117">
                  <a:extLst>
                    <a:ext uri="{FF2B5EF4-FFF2-40B4-BE49-F238E27FC236}">
                      <a16:creationId xmlns:a16="http://schemas.microsoft.com/office/drawing/2014/main" id="{55AAC6BA-3100-7B0E-A49A-29CCEF7F288C}"/>
                    </a:ext>
                  </a:extLst>
                </p:cNvPr>
                <p:cNvPicPr/>
                <p:nvPr/>
              </p:nvPicPr>
              <p:blipFill>
                <a:blip r:embed="rId134"/>
                <a:stretch>
                  <a:fillRect/>
                </a:stretch>
              </p:blipFill>
              <p:spPr>
                <a:xfrm>
                  <a:off x="5040709" y="2053108"/>
                  <a:ext cx="2022840" cy="553320"/>
                </a:xfrm>
                <a:prstGeom prst="rect">
                  <a:avLst/>
                </a:prstGeom>
              </p:spPr>
            </p:pic>
          </mc:Fallback>
        </mc:AlternateContent>
        <mc:AlternateContent xmlns:mc="http://schemas.openxmlformats.org/markup-compatibility/2006" xmlns:p14="http://schemas.microsoft.com/office/powerpoint/2010/main">
          <mc:Choice Requires="p14">
            <p:contentPart p14:bwMode="auto" r:id="rId135">
              <p14:nvContentPartPr>
                <p14:cNvPr id="124" name="Ink 123">
                  <a:extLst>
                    <a:ext uri="{FF2B5EF4-FFF2-40B4-BE49-F238E27FC236}">
                      <a16:creationId xmlns:a16="http://schemas.microsoft.com/office/drawing/2014/main" id="{DC647E88-B69C-B9E4-6417-DB2ED52A42AF}"/>
                    </a:ext>
                  </a:extLst>
                </p14:cNvPr>
                <p14:cNvContentPartPr/>
                <p14:nvPr/>
              </p14:nvContentPartPr>
              <p14:xfrm>
                <a:off x="5123149" y="2090548"/>
                <a:ext cx="2693160" cy="1947240"/>
              </p14:xfrm>
            </p:contentPart>
          </mc:Choice>
          <mc:Fallback xmlns="">
            <p:pic>
              <p:nvPicPr>
                <p:cNvPr id="124" name="Ink 123">
                  <a:extLst>
                    <a:ext uri="{FF2B5EF4-FFF2-40B4-BE49-F238E27FC236}">
                      <a16:creationId xmlns:a16="http://schemas.microsoft.com/office/drawing/2014/main" id="{DC647E88-B69C-B9E4-6417-DB2ED52A42AF}"/>
                    </a:ext>
                  </a:extLst>
                </p:cNvPr>
                <p:cNvPicPr/>
                <p:nvPr/>
              </p:nvPicPr>
              <p:blipFill>
                <a:blip r:embed="rId136"/>
                <a:stretch>
                  <a:fillRect/>
                </a:stretch>
              </p:blipFill>
              <p:spPr>
                <a:xfrm>
                  <a:off x="5114509" y="2081908"/>
                  <a:ext cx="2710800" cy="1964880"/>
                </a:xfrm>
                <a:prstGeom prst="rect">
                  <a:avLst/>
                </a:prstGeom>
              </p:spPr>
            </p:pic>
          </mc:Fallback>
        </mc:AlternateContent>
        <mc:AlternateContent xmlns:mc="http://schemas.openxmlformats.org/markup-compatibility/2006" xmlns:p14="http://schemas.microsoft.com/office/powerpoint/2010/main">
          <mc:Choice Requires="p14">
            <p:contentPart p14:bwMode="auto" r:id="rId137">
              <p14:nvContentPartPr>
                <p14:cNvPr id="125" name="Ink 124">
                  <a:extLst>
                    <a:ext uri="{FF2B5EF4-FFF2-40B4-BE49-F238E27FC236}">
                      <a16:creationId xmlns:a16="http://schemas.microsoft.com/office/drawing/2014/main" id="{32EFBE20-7AD2-0E48-59BB-9FA99680E708}"/>
                    </a:ext>
                  </a:extLst>
                </p14:cNvPr>
                <p14:cNvContentPartPr/>
                <p14:nvPr/>
              </p14:nvContentPartPr>
              <p14:xfrm>
                <a:off x="5045029" y="3884428"/>
                <a:ext cx="344520" cy="246960"/>
              </p14:xfrm>
            </p:contentPart>
          </mc:Choice>
          <mc:Fallback xmlns="">
            <p:pic>
              <p:nvPicPr>
                <p:cNvPr id="125" name="Ink 124">
                  <a:extLst>
                    <a:ext uri="{FF2B5EF4-FFF2-40B4-BE49-F238E27FC236}">
                      <a16:creationId xmlns:a16="http://schemas.microsoft.com/office/drawing/2014/main" id="{32EFBE20-7AD2-0E48-59BB-9FA99680E708}"/>
                    </a:ext>
                  </a:extLst>
                </p:cNvPr>
                <p:cNvPicPr/>
                <p:nvPr/>
              </p:nvPicPr>
              <p:blipFill>
                <a:blip r:embed="rId138"/>
                <a:stretch>
                  <a:fillRect/>
                </a:stretch>
              </p:blipFill>
              <p:spPr>
                <a:xfrm>
                  <a:off x="5036029" y="3875788"/>
                  <a:ext cx="362160" cy="264600"/>
                </a:xfrm>
                <a:prstGeom prst="rect">
                  <a:avLst/>
                </a:prstGeom>
              </p:spPr>
            </p:pic>
          </mc:Fallback>
        </mc:AlternateContent>
        <mc:AlternateContent xmlns:mc="http://schemas.openxmlformats.org/markup-compatibility/2006" xmlns:p14="http://schemas.microsoft.com/office/powerpoint/2010/main">
          <mc:Choice Requires="p14">
            <p:contentPart p14:bwMode="auto" r:id="rId139">
              <p14:nvContentPartPr>
                <p14:cNvPr id="38" name="Ink 37">
                  <a:extLst>
                    <a:ext uri="{FF2B5EF4-FFF2-40B4-BE49-F238E27FC236}">
                      <a16:creationId xmlns:a16="http://schemas.microsoft.com/office/drawing/2014/main" id="{1F60BEAE-8BE3-BC37-4163-6424E7886E26}"/>
                    </a:ext>
                  </a:extLst>
                </p14:cNvPr>
                <p14:cNvContentPartPr/>
                <p14:nvPr/>
              </p14:nvContentPartPr>
              <p14:xfrm>
                <a:off x="7973269" y="762868"/>
                <a:ext cx="360" cy="360"/>
              </p14:xfrm>
            </p:contentPart>
          </mc:Choice>
          <mc:Fallback xmlns="">
            <p:pic>
              <p:nvPicPr>
                <p:cNvPr id="38" name="Ink 37">
                  <a:extLst>
                    <a:ext uri="{FF2B5EF4-FFF2-40B4-BE49-F238E27FC236}">
                      <a16:creationId xmlns:a16="http://schemas.microsoft.com/office/drawing/2014/main" id="{1F60BEAE-8BE3-BC37-4163-6424E7886E26}"/>
                    </a:ext>
                  </a:extLst>
                </p:cNvPr>
                <p:cNvPicPr/>
                <p:nvPr/>
              </p:nvPicPr>
              <p:blipFill>
                <a:blip r:embed="rId47"/>
                <a:stretch>
                  <a:fillRect/>
                </a:stretch>
              </p:blipFill>
              <p:spPr>
                <a:xfrm>
                  <a:off x="7964269" y="7538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0">
              <p14:nvContentPartPr>
                <p14:cNvPr id="39" name="Ink 38">
                  <a:extLst>
                    <a:ext uri="{FF2B5EF4-FFF2-40B4-BE49-F238E27FC236}">
                      <a16:creationId xmlns:a16="http://schemas.microsoft.com/office/drawing/2014/main" id="{E593FF8E-23C4-6E55-6A4B-C1869850E5C2}"/>
                    </a:ext>
                  </a:extLst>
                </p14:cNvPr>
                <p14:cNvContentPartPr/>
                <p14:nvPr/>
              </p14:nvContentPartPr>
              <p14:xfrm>
                <a:off x="8317069" y="628948"/>
                <a:ext cx="7560" cy="360"/>
              </p14:xfrm>
            </p:contentPart>
          </mc:Choice>
          <mc:Fallback xmlns="">
            <p:pic>
              <p:nvPicPr>
                <p:cNvPr id="39" name="Ink 38">
                  <a:extLst>
                    <a:ext uri="{FF2B5EF4-FFF2-40B4-BE49-F238E27FC236}">
                      <a16:creationId xmlns:a16="http://schemas.microsoft.com/office/drawing/2014/main" id="{E593FF8E-23C4-6E55-6A4B-C1869850E5C2}"/>
                    </a:ext>
                  </a:extLst>
                </p:cNvPr>
                <p:cNvPicPr/>
                <p:nvPr/>
              </p:nvPicPr>
              <p:blipFill>
                <a:blip r:embed="rId141"/>
                <a:stretch>
                  <a:fillRect/>
                </a:stretch>
              </p:blipFill>
              <p:spPr>
                <a:xfrm>
                  <a:off x="8308069" y="619948"/>
                  <a:ext cx="252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2">
              <p14:nvContentPartPr>
                <p14:cNvPr id="40" name="Ink 39">
                  <a:extLst>
                    <a:ext uri="{FF2B5EF4-FFF2-40B4-BE49-F238E27FC236}">
                      <a16:creationId xmlns:a16="http://schemas.microsoft.com/office/drawing/2014/main" id="{2A51DB64-B4AB-5C49-CCD1-FDA50359671F}"/>
                    </a:ext>
                  </a:extLst>
                </p14:cNvPr>
                <p14:cNvContentPartPr/>
                <p14:nvPr/>
              </p14:nvContentPartPr>
              <p14:xfrm>
                <a:off x="8264509" y="1001548"/>
                <a:ext cx="360" cy="360"/>
              </p14:xfrm>
            </p:contentPart>
          </mc:Choice>
          <mc:Fallback xmlns="">
            <p:pic>
              <p:nvPicPr>
                <p:cNvPr id="40" name="Ink 39">
                  <a:extLst>
                    <a:ext uri="{FF2B5EF4-FFF2-40B4-BE49-F238E27FC236}">
                      <a16:creationId xmlns:a16="http://schemas.microsoft.com/office/drawing/2014/main" id="{2A51DB64-B4AB-5C49-CCD1-FDA50359671F}"/>
                    </a:ext>
                  </a:extLst>
                </p:cNvPr>
                <p:cNvPicPr/>
                <p:nvPr/>
              </p:nvPicPr>
              <p:blipFill>
                <a:blip r:embed="rId47"/>
                <a:stretch>
                  <a:fillRect/>
                </a:stretch>
              </p:blipFill>
              <p:spPr>
                <a:xfrm>
                  <a:off x="8255869" y="99254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3">
              <p14:nvContentPartPr>
                <p14:cNvPr id="45" name="Ink 44">
                  <a:extLst>
                    <a:ext uri="{FF2B5EF4-FFF2-40B4-BE49-F238E27FC236}">
                      <a16:creationId xmlns:a16="http://schemas.microsoft.com/office/drawing/2014/main" id="{AFB6B770-1576-3C34-17AE-608193827F28}"/>
                    </a:ext>
                  </a:extLst>
                </p14:cNvPr>
                <p14:cNvContentPartPr/>
                <p14:nvPr/>
              </p14:nvContentPartPr>
              <p14:xfrm>
                <a:off x="8631349" y="1735228"/>
                <a:ext cx="87120" cy="80280"/>
              </p14:xfrm>
            </p:contentPart>
          </mc:Choice>
          <mc:Fallback xmlns="">
            <p:pic>
              <p:nvPicPr>
                <p:cNvPr id="45" name="Ink 44">
                  <a:extLst>
                    <a:ext uri="{FF2B5EF4-FFF2-40B4-BE49-F238E27FC236}">
                      <a16:creationId xmlns:a16="http://schemas.microsoft.com/office/drawing/2014/main" id="{AFB6B770-1576-3C34-17AE-608193827F28}"/>
                    </a:ext>
                  </a:extLst>
                </p:cNvPr>
                <p:cNvPicPr/>
                <p:nvPr/>
              </p:nvPicPr>
              <p:blipFill>
                <a:blip r:embed="rId144"/>
                <a:stretch>
                  <a:fillRect/>
                </a:stretch>
              </p:blipFill>
              <p:spPr>
                <a:xfrm>
                  <a:off x="8622349" y="1726588"/>
                  <a:ext cx="104760" cy="97920"/>
                </a:xfrm>
                <a:prstGeom prst="rect">
                  <a:avLst/>
                </a:prstGeom>
              </p:spPr>
            </p:pic>
          </mc:Fallback>
        </mc:AlternateContent>
        <mc:AlternateContent xmlns:mc="http://schemas.openxmlformats.org/markup-compatibility/2006" xmlns:p14="http://schemas.microsoft.com/office/powerpoint/2010/main">
          <mc:Choice Requires="p14">
            <p:contentPart p14:bwMode="auto" r:id="rId145">
              <p14:nvContentPartPr>
                <p14:cNvPr id="47" name="Ink 46">
                  <a:extLst>
                    <a:ext uri="{FF2B5EF4-FFF2-40B4-BE49-F238E27FC236}">
                      <a16:creationId xmlns:a16="http://schemas.microsoft.com/office/drawing/2014/main" id="{462B7B6F-8FFA-F433-0371-91E9A45D7D1D}"/>
                    </a:ext>
                  </a:extLst>
                </p14:cNvPr>
                <p14:cNvContentPartPr/>
                <p14:nvPr/>
              </p14:nvContentPartPr>
              <p14:xfrm>
                <a:off x="9444589" y="1263628"/>
                <a:ext cx="2160" cy="6120"/>
              </p14:xfrm>
            </p:contentPart>
          </mc:Choice>
          <mc:Fallback xmlns="">
            <p:pic>
              <p:nvPicPr>
                <p:cNvPr id="47" name="Ink 46">
                  <a:extLst>
                    <a:ext uri="{FF2B5EF4-FFF2-40B4-BE49-F238E27FC236}">
                      <a16:creationId xmlns:a16="http://schemas.microsoft.com/office/drawing/2014/main" id="{462B7B6F-8FFA-F433-0371-91E9A45D7D1D}"/>
                    </a:ext>
                  </a:extLst>
                </p:cNvPr>
                <p:cNvPicPr/>
                <p:nvPr/>
              </p:nvPicPr>
              <p:blipFill>
                <a:blip r:embed="rId47"/>
                <a:stretch>
                  <a:fillRect/>
                </a:stretch>
              </p:blipFill>
              <p:spPr>
                <a:xfrm>
                  <a:off x="9435949" y="1254988"/>
                  <a:ext cx="19800" cy="23760"/>
                </a:xfrm>
                <a:prstGeom prst="rect">
                  <a:avLst/>
                </a:prstGeom>
              </p:spPr>
            </p:pic>
          </mc:Fallback>
        </mc:AlternateContent>
        <mc:AlternateContent xmlns:mc="http://schemas.openxmlformats.org/markup-compatibility/2006" xmlns:p14="http://schemas.microsoft.com/office/powerpoint/2010/main">
          <mc:Choice Requires="p14">
            <p:contentPart p14:bwMode="auto" r:id="rId146">
              <p14:nvContentPartPr>
                <p14:cNvPr id="48" name="Ink 47">
                  <a:extLst>
                    <a:ext uri="{FF2B5EF4-FFF2-40B4-BE49-F238E27FC236}">
                      <a16:creationId xmlns:a16="http://schemas.microsoft.com/office/drawing/2014/main" id="{A76F3166-6624-7F28-0F52-2EF5D4FD73B4}"/>
                    </a:ext>
                  </a:extLst>
                </p14:cNvPr>
                <p14:cNvContentPartPr/>
                <p14:nvPr/>
              </p14:nvContentPartPr>
              <p14:xfrm>
                <a:off x="9155509" y="1141588"/>
                <a:ext cx="268200" cy="34920"/>
              </p14:xfrm>
            </p:contentPart>
          </mc:Choice>
          <mc:Fallback xmlns="">
            <p:pic>
              <p:nvPicPr>
                <p:cNvPr id="48" name="Ink 47">
                  <a:extLst>
                    <a:ext uri="{FF2B5EF4-FFF2-40B4-BE49-F238E27FC236}">
                      <a16:creationId xmlns:a16="http://schemas.microsoft.com/office/drawing/2014/main" id="{A76F3166-6624-7F28-0F52-2EF5D4FD73B4}"/>
                    </a:ext>
                  </a:extLst>
                </p:cNvPr>
                <p:cNvPicPr/>
                <p:nvPr/>
              </p:nvPicPr>
              <p:blipFill>
                <a:blip r:embed="rId147"/>
                <a:stretch>
                  <a:fillRect/>
                </a:stretch>
              </p:blipFill>
              <p:spPr>
                <a:xfrm>
                  <a:off x="9146869" y="1132948"/>
                  <a:ext cx="285840" cy="52560"/>
                </a:xfrm>
                <a:prstGeom prst="rect">
                  <a:avLst/>
                </a:prstGeom>
              </p:spPr>
            </p:pic>
          </mc:Fallback>
        </mc:AlternateContent>
        <mc:AlternateContent xmlns:mc="http://schemas.openxmlformats.org/markup-compatibility/2006" xmlns:p14="http://schemas.microsoft.com/office/powerpoint/2010/main">
          <mc:Choice Requires="p14">
            <p:contentPart p14:bwMode="auto" r:id="rId148">
              <p14:nvContentPartPr>
                <p14:cNvPr id="49" name="Ink 48">
                  <a:extLst>
                    <a:ext uri="{FF2B5EF4-FFF2-40B4-BE49-F238E27FC236}">
                      <a16:creationId xmlns:a16="http://schemas.microsoft.com/office/drawing/2014/main" id="{421F8A85-0CDD-D5CF-0AD1-316D17FB46D4}"/>
                    </a:ext>
                  </a:extLst>
                </p14:cNvPr>
                <p14:cNvContentPartPr/>
                <p14:nvPr/>
              </p14:nvContentPartPr>
              <p14:xfrm>
                <a:off x="9178909" y="1426708"/>
                <a:ext cx="360" cy="360"/>
              </p14:xfrm>
            </p:contentPart>
          </mc:Choice>
          <mc:Fallback xmlns="">
            <p:pic>
              <p:nvPicPr>
                <p:cNvPr id="49" name="Ink 48">
                  <a:extLst>
                    <a:ext uri="{FF2B5EF4-FFF2-40B4-BE49-F238E27FC236}">
                      <a16:creationId xmlns:a16="http://schemas.microsoft.com/office/drawing/2014/main" id="{421F8A85-0CDD-D5CF-0AD1-316D17FB46D4}"/>
                    </a:ext>
                  </a:extLst>
                </p:cNvPr>
                <p:cNvPicPr/>
                <p:nvPr/>
              </p:nvPicPr>
              <p:blipFill>
                <a:blip r:embed="rId47"/>
                <a:stretch>
                  <a:fillRect/>
                </a:stretch>
              </p:blipFill>
              <p:spPr>
                <a:xfrm>
                  <a:off x="9170269" y="141770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49">
              <p14:nvContentPartPr>
                <p14:cNvPr id="46" name="Ink 45">
                  <a:extLst>
                    <a:ext uri="{FF2B5EF4-FFF2-40B4-BE49-F238E27FC236}">
                      <a16:creationId xmlns:a16="http://schemas.microsoft.com/office/drawing/2014/main" id="{6314AD05-DABB-9BE1-BDE7-D4AD1788BC30}"/>
                    </a:ext>
                  </a:extLst>
                </p14:cNvPr>
                <p14:cNvContentPartPr/>
                <p14:nvPr/>
              </p14:nvContentPartPr>
              <p14:xfrm>
                <a:off x="9370789" y="1568188"/>
                <a:ext cx="134280" cy="150120"/>
              </p14:xfrm>
            </p:contentPart>
          </mc:Choice>
          <mc:Fallback xmlns="">
            <p:pic>
              <p:nvPicPr>
                <p:cNvPr id="46" name="Ink 45">
                  <a:extLst>
                    <a:ext uri="{FF2B5EF4-FFF2-40B4-BE49-F238E27FC236}">
                      <a16:creationId xmlns:a16="http://schemas.microsoft.com/office/drawing/2014/main" id="{6314AD05-DABB-9BE1-BDE7-D4AD1788BC30}"/>
                    </a:ext>
                  </a:extLst>
                </p:cNvPr>
                <p:cNvPicPr/>
                <p:nvPr/>
              </p:nvPicPr>
              <p:blipFill>
                <a:blip r:embed="rId150"/>
                <a:stretch>
                  <a:fillRect/>
                </a:stretch>
              </p:blipFill>
              <p:spPr>
                <a:xfrm>
                  <a:off x="9362149" y="1559548"/>
                  <a:ext cx="151920" cy="167760"/>
                </a:xfrm>
                <a:prstGeom prst="rect">
                  <a:avLst/>
                </a:prstGeom>
              </p:spPr>
            </p:pic>
          </mc:Fallback>
        </mc:AlternateContent>
        <mc:AlternateContent xmlns:mc="http://schemas.openxmlformats.org/markup-compatibility/2006" xmlns:p14="http://schemas.microsoft.com/office/powerpoint/2010/main">
          <mc:Choice Requires="p14">
            <p:contentPart p14:bwMode="auto" r:id="rId151">
              <p14:nvContentPartPr>
                <p14:cNvPr id="50" name="Ink 49">
                  <a:extLst>
                    <a:ext uri="{FF2B5EF4-FFF2-40B4-BE49-F238E27FC236}">
                      <a16:creationId xmlns:a16="http://schemas.microsoft.com/office/drawing/2014/main" id="{41129465-1AC4-6E4A-9936-0E05CE7731BE}"/>
                    </a:ext>
                  </a:extLst>
                </p14:cNvPr>
                <p14:cNvContentPartPr/>
                <p14:nvPr/>
              </p14:nvContentPartPr>
              <p14:xfrm>
                <a:off x="9277549" y="1683028"/>
                <a:ext cx="360" cy="360"/>
              </p14:xfrm>
            </p:contentPart>
          </mc:Choice>
          <mc:Fallback xmlns="">
            <p:pic>
              <p:nvPicPr>
                <p:cNvPr id="50" name="Ink 49">
                  <a:extLst>
                    <a:ext uri="{FF2B5EF4-FFF2-40B4-BE49-F238E27FC236}">
                      <a16:creationId xmlns:a16="http://schemas.microsoft.com/office/drawing/2014/main" id="{41129465-1AC4-6E4A-9936-0E05CE7731BE}"/>
                    </a:ext>
                  </a:extLst>
                </p:cNvPr>
                <p:cNvPicPr/>
                <p:nvPr/>
              </p:nvPicPr>
              <p:blipFill>
                <a:blip r:embed="rId47"/>
                <a:stretch>
                  <a:fillRect/>
                </a:stretch>
              </p:blipFill>
              <p:spPr>
                <a:xfrm>
                  <a:off x="9268909" y="16740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2">
              <p14:nvContentPartPr>
                <p14:cNvPr id="51" name="Ink 50">
                  <a:extLst>
                    <a:ext uri="{FF2B5EF4-FFF2-40B4-BE49-F238E27FC236}">
                      <a16:creationId xmlns:a16="http://schemas.microsoft.com/office/drawing/2014/main" id="{B7EB75D3-C348-4AB0-561D-6A428740D2F8}"/>
                    </a:ext>
                  </a:extLst>
                </p14:cNvPr>
                <p14:cNvContentPartPr/>
                <p14:nvPr/>
              </p14:nvContentPartPr>
              <p14:xfrm>
                <a:off x="8992429" y="1688788"/>
                <a:ext cx="360" cy="360"/>
              </p14:xfrm>
            </p:contentPart>
          </mc:Choice>
          <mc:Fallback xmlns="">
            <p:pic>
              <p:nvPicPr>
                <p:cNvPr id="51" name="Ink 50">
                  <a:extLst>
                    <a:ext uri="{FF2B5EF4-FFF2-40B4-BE49-F238E27FC236}">
                      <a16:creationId xmlns:a16="http://schemas.microsoft.com/office/drawing/2014/main" id="{B7EB75D3-C348-4AB0-561D-6A428740D2F8}"/>
                    </a:ext>
                  </a:extLst>
                </p:cNvPr>
                <p:cNvPicPr/>
                <p:nvPr/>
              </p:nvPicPr>
              <p:blipFill>
                <a:blip r:embed="rId47"/>
                <a:stretch>
                  <a:fillRect/>
                </a:stretch>
              </p:blipFill>
              <p:spPr>
                <a:xfrm>
                  <a:off x="8983429" y="16797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3">
              <p14:nvContentPartPr>
                <p14:cNvPr id="52" name="Ink 51">
                  <a:extLst>
                    <a:ext uri="{FF2B5EF4-FFF2-40B4-BE49-F238E27FC236}">
                      <a16:creationId xmlns:a16="http://schemas.microsoft.com/office/drawing/2014/main" id="{8644556F-0C17-6A25-03C0-DC862C9BF013}"/>
                    </a:ext>
                  </a:extLst>
                </p14:cNvPr>
                <p14:cNvContentPartPr/>
                <p14:nvPr/>
              </p14:nvContentPartPr>
              <p14:xfrm>
                <a:off x="9813949" y="1886788"/>
                <a:ext cx="360" cy="360"/>
              </p14:xfrm>
            </p:contentPart>
          </mc:Choice>
          <mc:Fallback xmlns="">
            <p:pic>
              <p:nvPicPr>
                <p:cNvPr id="52" name="Ink 51">
                  <a:extLst>
                    <a:ext uri="{FF2B5EF4-FFF2-40B4-BE49-F238E27FC236}">
                      <a16:creationId xmlns:a16="http://schemas.microsoft.com/office/drawing/2014/main" id="{8644556F-0C17-6A25-03C0-DC862C9BF013}"/>
                    </a:ext>
                  </a:extLst>
                </p:cNvPr>
                <p:cNvPicPr/>
                <p:nvPr/>
              </p:nvPicPr>
              <p:blipFill>
                <a:blip r:embed="rId47"/>
                <a:stretch>
                  <a:fillRect/>
                </a:stretch>
              </p:blipFill>
              <p:spPr>
                <a:xfrm>
                  <a:off x="9804949" y="187778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54">
              <p14:nvContentPartPr>
                <p14:cNvPr id="53" name="Ink 52">
                  <a:extLst>
                    <a:ext uri="{FF2B5EF4-FFF2-40B4-BE49-F238E27FC236}">
                      <a16:creationId xmlns:a16="http://schemas.microsoft.com/office/drawing/2014/main" id="{E31842E4-7B77-E9EB-A6A9-875812A5F533}"/>
                    </a:ext>
                  </a:extLst>
                </p14:cNvPr>
                <p14:cNvContentPartPr/>
                <p14:nvPr/>
              </p14:nvContentPartPr>
              <p14:xfrm>
                <a:off x="7448029" y="925588"/>
                <a:ext cx="106560" cy="776880"/>
              </p14:xfrm>
            </p:contentPart>
          </mc:Choice>
          <mc:Fallback xmlns="">
            <p:pic>
              <p:nvPicPr>
                <p:cNvPr id="53" name="Ink 52">
                  <a:extLst>
                    <a:ext uri="{FF2B5EF4-FFF2-40B4-BE49-F238E27FC236}">
                      <a16:creationId xmlns:a16="http://schemas.microsoft.com/office/drawing/2014/main" id="{E31842E4-7B77-E9EB-A6A9-875812A5F533}"/>
                    </a:ext>
                  </a:extLst>
                </p:cNvPr>
                <p:cNvPicPr/>
                <p:nvPr/>
              </p:nvPicPr>
              <p:blipFill>
                <a:blip r:embed="rId155"/>
                <a:stretch>
                  <a:fillRect/>
                </a:stretch>
              </p:blipFill>
              <p:spPr>
                <a:xfrm>
                  <a:off x="7439029" y="916948"/>
                  <a:ext cx="124200" cy="794520"/>
                </a:xfrm>
                <a:prstGeom prst="rect">
                  <a:avLst/>
                </a:prstGeom>
              </p:spPr>
            </p:pic>
          </mc:Fallback>
        </mc:AlternateContent>
        <mc:AlternateContent xmlns:mc="http://schemas.openxmlformats.org/markup-compatibility/2006" xmlns:p14="http://schemas.microsoft.com/office/powerpoint/2010/main">
          <mc:Choice Requires="p14">
            <p:contentPart p14:bwMode="auto" r:id="rId156">
              <p14:nvContentPartPr>
                <p14:cNvPr id="54" name="Ink 53">
                  <a:extLst>
                    <a:ext uri="{FF2B5EF4-FFF2-40B4-BE49-F238E27FC236}">
                      <a16:creationId xmlns:a16="http://schemas.microsoft.com/office/drawing/2014/main" id="{1338DEA8-AC09-270E-15F5-151ECD659308}"/>
                    </a:ext>
                  </a:extLst>
                </p14:cNvPr>
                <p14:cNvContentPartPr/>
                <p14:nvPr/>
              </p14:nvContentPartPr>
              <p14:xfrm>
                <a:off x="7376389" y="966268"/>
                <a:ext cx="224280" cy="159480"/>
              </p14:xfrm>
            </p:contentPart>
          </mc:Choice>
          <mc:Fallback xmlns="">
            <p:pic>
              <p:nvPicPr>
                <p:cNvPr id="54" name="Ink 53">
                  <a:extLst>
                    <a:ext uri="{FF2B5EF4-FFF2-40B4-BE49-F238E27FC236}">
                      <a16:creationId xmlns:a16="http://schemas.microsoft.com/office/drawing/2014/main" id="{1338DEA8-AC09-270E-15F5-151ECD659308}"/>
                    </a:ext>
                  </a:extLst>
                </p:cNvPr>
                <p:cNvPicPr/>
                <p:nvPr/>
              </p:nvPicPr>
              <p:blipFill>
                <a:blip r:embed="rId157"/>
                <a:stretch>
                  <a:fillRect/>
                </a:stretch>
              </p:blipFill>
              <p:spPr>
                <a:xfrm>
                  <a:off x="7367749" y="957268"/>
                  <a:ext cx="241920" cy="177120"/>
                </a:xfrm>
                <a:prstGeom prst="rect">
                  <a:avLst/>
                </a:prstGeom>
              </p:spPr>
            </p:pic>
          </mc:Fallback>
        </mc:AlternateContent>
        <mc:AlternateContent xmlns:mc="http://schemas.openxmlformats.org/markup-compatibility/2006" xmlns:p14="http://schemas.microsoft.com/office/powerpoint/2010/main">
          <mc:Choice Requires="p14">
            <p:contentPart p14:bwMode="auto" r:id="rId158">
              <p14:nvContentPartPr>
                <p14:cNvPr id="55" name="Ink 54">
                  <a:extLst>
                    <a:ext uri="{FF2B5EF4-FFF2-40B4-BE49-F238E27FC236}">
                      <a16:creationId xmlns:a16="http://schemas.microsoft.com/office/drawing/2014/main" id="{502B87F3-7D4C-CA43-6A3F-A96419FEF9D3}"/>
                    </a:ext>
                  </a:extLst>
                </p14:cNvPr>
                <p14:cNvContentPartPr/>
                <p14:nvPr/>
              </p14:nvContentPartPr>
              <p14:xfrm>
                <a:off x="7571149" y="978508"/>
                <a:ext cx="97920" cy="97920"/>
              </p14:xfrm>
            </p:contentPart>
          </mc:Choice>
          <mc:Fallback xmlns="">
            <p:pic>
              <p:nvPicPr>
                <p:cNvPr id="55" name="Ink 54">
                  <a:extLst>
                    <a:ext uri="{FF2B5EF4-FFF2-40B4-BE49-F238E27FC236}">
                      <a16:creationId xmlns:a16="http://schemas.microsoft.com/office/drawing/2014/main" id="{502B87F3-7D4C-CA43-6A3F-A96419FEF9D3}"/>
                    </a:ext>
                  </a:extLst>
                </p:cNvPr>
                <p:cNvPicPr/>
                <p:nvPr/>
              </p:nvPicPr>
              <p:blipFill>
                <a:blip r:embed="rId159"/>
                <a:stretch>
                  <a:fillRect/>
                </a:stretch>
              </p:blipFill>
              <p:spPr>
                <a:xfrm>
                  <a:off x="7562509" y="969508"/>
                  <a:ext cx="115560" cy="115560"/>
                </a:xfrm>
                <a:prstGeom prst="rect">
                  <a:avLst/>
                </a:prstGeom>
              </p:spPr>
            </p:pic>
          </mc:Fallback>
        </mc:AlternateContent>
        <mc:AlternateContent xmlns:mc="http://schemas.openxmlformats.org/markup-compatibility/2006" xmlns:p14="http://schemas.microsoft.com/office/powerpoint/2010/main">
          <mc:Choice Requires="p14">
            <p:contentPart p14:bwMode="auto" r:id="rId160">
              <p14:nvContentPartPr>
                <p14:cNvPr id="56" name="Ink 55">
                  <a:extLst>
                    <a:ext uri="{FF2B5EF4-FFF2-40B4-BE49-F238E27FC236}">
                      <a16:creationId xmlns:a16="http://schemas.microsoft.com/office/drawing/2014/main" id="{5999FFD9-75A1-43E8-B955-11CF0F595943}"/>
                    </a:ext>
                  </a:extLst>
                </p14:cNvPr>
                <p14:cNvContentPartPr/>
                <p14:nvPr/>
              </p14:nvContentPartPr>
              <p14:xfrm>
                <a:off x="7064269" y="646228"/>
                <a:ext cx="41400" cy="284400"/>
              </p14:xfrm>
            </p:contentPart>
          </mc:Choice>
          <mc:Fallback xmlns="">
            <p:pic>
              <p:nvPicPr>
                <p:cNvPr id="56" name="Ink 55">
                  <a:extLst>
                    <a:ext uri="{FF2B5EF4-FFF2-40B4-BE49-F238E27FC236}">
                      <a16:creationId xmlns:a16="http://schemas.microsoft.com/office/drawing/2014/main" id="{5999FFD9-75A1-43E8-B955-11CF0F595943}"/>
                    </a:ext>
                  </a:extLst>
                </p:cNvPr>
                <p:cNvPicPr/>
                <p:nvPr/>
              </p:nvPicPr>
              <p:blipFill>
                <a:blip r:embed="rId161"/>
                <a:stretch>
                  <a:fillRect/>
                </a:stretch>
              </p:blipFill>
              <p:spPr>
                <a:xfrm>
                  <a:off x="7055269" y="637228"/>
                  <a:ext cx="59040" cy="302040"/>
                </a:xfrm>
                <a:prstGeom prst="rect">
                  <a:avLst/>
                </a:prstGeom>
              </p:spPr>
            </p:pic>
          </mc:Fallback>
        </mc:AlternateContent>
        <mc:AlternateContent xmlns:mc="http://schemas.openxmlformats.org/markup-compatibility/2006" xmlns:p14="http://schemas.microsoft.com/office/powerpoint/2010/main">
          <mc:Choice Requires="p14">
            <p:contentPart p14:bwMode="auto" r:id="rId162">
              <p14:nvContentPartPr>
                <p14:cNvPr id="57" name="Ink 56">
                  <a:extLst>
                    <a:ext uri="{FF2B5EF4-FFF2-40B4-BE49-F238E27FC236}">
                      <a16:creationId xmlns:a16="http://schemas.microsoft.com/office/drawing/2014/main" id="{B40DAB25-E724-BC41-86D9-620B437F0F6A}"/>
                    </a:ext>
                  </a:extLst>
                </p14:cNvPr>
                <p14:cNvContentPartPr/>
                <p14:nvPr/>
              </p14:nvContentPartPr>
              <p14:xfrm>
                <a:off x="6965269" y="733708"/>
                <a:ext cx="212040" cy="11880"/>
              </p14:xfrm>
            </p:contentPart>
          </mc:Choice>
          <mc:Fallback xmlns="">
            <p:pic>
              <p:nvPicPr>
                <p:cNvPr id="57" name="Ink 56">
                  <a:extLst>
                    <a:ext uri="{FF2B5EF4-FFF2-40B4-BE49-F238E27FC236}">
                      <a16:creationId xmlns:a16="http://schemas.microsoft.com/office/drawing/2014/main" id="{B40DAB25-E724-BC41-86D9-620B437F0F6A}"/>
                    </a:ext>
                  </a:extLst>
                </p:cNvPr>
                <p:cNvPicPr/>
                <p:nvPr/>
              </p:nvPicPr>
              <p:blipFill>
                <a:blip r:embed="rId163"/>
                <a:stretch>
                  <a:fillRect/>
                </a:stretch>
              </p:blipFill>
              <p:spPr>
                <a:xfrm>
                  <a:off x="6956629" y="724708"/>
                  <a:ext cx="22968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164">
              <p14:nvContentPartPr>
                <p14:cNvPr id="58" name="Ink 57">
                  <a:extLst>
                    <a:ext uri="{FF2B5EF4-FFF2-40B4-BE49-F238E27FC236}">
                      <a16:creationId xmlns:a16="http://schemas.microsoft.com/office/drawing/2014/main" id="{1FB354CA-761C-1504-B124-978175053FBE}"/>
                    </a:ext>
                  </a:extLst>
                </p14:cNvPr>
                <p14:cNvContentPartPr/>
                <p14:nvPr/>
              </p14:nvContentPartPr>
              <p14:xfrm>
                <a:off x="7230229" y="637228"/>
                <a:ext cx="125640" cy="255600"/>
              </p14:xfrm>
            </p:contentPart>
          </mc:Choice>
          <mc:Fallback xmlns="">
            <p:pic>
              <p:nvPicPr>
                <p:cNvPr id="58" name="Ink 57">
                  <a:extLst>
                    <a:ext uri="{FF2B5EF4-FFF2-40B4-BE49-F238E27FC236}">
                      <a16:creationId xmlns:a16="http://schemas.microsoft.com/office/drawing/2014/main" id="{1FB354CA-761C-1504-B124-978175053FBE}"/>
                    </a:ext>
                  </a:extLst>
                </p:cNvPr>
                <p:cNvPicPr/>
                <p:nvPr/>
              </p:nvPicPr>
              <p:blipFill>
                <a:blip r:embed="rId165"/>
                <a:stretch>
                  <a:fillRect/>
                </a:stretch>
              </p:blipFill>
              <p:spPr>
                <a:xfrm>
                  <a:off x="7221229" y="628228"/>
                  <a:ext cx="143280" cy="273240"/>
                </a:xfrm>
                <a:prstGeom prst="rect">
                  <a:avLst/>
                </a:prstGeom>
              </p:spPr>
            </p:pic>
          </mc:Fallback>
        </mc:AlternateContent>
        <mc:AlternateContent xmlns:mc="http://schemas.openxmlformats.org/markup-compatibility/2006" xmlns:p14="http://schemas.microsoft.com/office/powerpoint/2010/main">
          <mc:Choice Requires="p14">
            <p:contentPart p14:bwMode="auto" r:id="rId166">
              <p14:nvContentPartPr>
                <p14:cNvPr id="59" name="Ink 58">
                  <a:extLst>
                    <a:ext uri="{FF2B5EF4-FFF2-40B4-BE49-F238E27FC236}">
                      <a16:creationId xmlns:a16="http://schemas.microsoft.com/office/drawing/2014/main" id="{074FB437-1B7B-D7F3-6B1C-1C6E1E73C83C}"/>
                    </a:ext>
                  </a:extLst>
                </p14:cNvPr>
                <p14:cNvContentPartPr/>
                <p14:nvPr/>
              </p14:nvContentPartPr>
              <p14:xfrm>
                <a:off x="7413829" y="1922068"/>
                <a:ext cx="2981520" cy="47520"/>
              </p14:xfrm>
            </p:contentPart>
          </mc:Choice>
          <mc:Fallback xmlns="">
            <p:pic>
              <p:nvPicPr>
                <p:cNvPr id="59" name="Ink 58">
                  <a:extLst>
                    <a:ext uri="{FF2B5EF4-FFF2-40B4-BE49-F238E27FC236}">
                      <a16:creationId xmlns:a16="http://schemas.microsoft.com/office/drawing/2014/main" id="{074FB437-1B7B-D7F3-6B1C-1C6E1E73C83C}"/>
                    </a:ext>
                  </a:extLst>
                </p:cNvPr>
                <p:cNvPicPr/>
                <p:nvPr/>
              </p:nvPicPr>
              <p:blipFill>
                <a:blip r:embed="rId167"/>
                <a:stretch>
                  <a:fillRect/>
                </a:stretch>
              </p:blipFill>
              <p:spPr>
                <a:xfrm>
                  <a:off x="7405189" y="1913068"/>
                  <a:ext cx="299916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168">
              <p14:nvContentPartPr>
                <p14:cNvPr id="60" name="Ink 59">
                  <a:extLst>
                    <a:ext uri="{FF2B5EF4-FFF2-40B4-BE49-F238E27FC236}">
                      <a16:creationId xmlns:a16="http://schemas.microsoft.com/office/drawing/2014/main" id="{24171E9A-0550-259D-9D9A-67EF324D1B2D}"/>
                    </a:ext>
                  </a:extLst>
                </p14:cNvPr>
                <p14:cNvContentPartPr/>
                <p14:nvPr/>
              </p14:nvContentPartPr>
              <p14:xfrm>
                <a:off x="10088269" y="1945468"/>
                <a:ext cx="299880" cy="151920"/>
              </p14:xfrm>
            </p:contentPart>
          </mc:Choice>
          <mc:Fallback xmlns="">
            <p:pic>
              <p:nvPicPr>
                <p:cNvPr id="60" name="Ink 59">
                  <a:extLst>
                    <a:ext uri="{FF2B5EF4-FFF2-40B4-BE49-F238E27FC236}">
                      <a16:creationId xmlns:a16="http://schemas.microsoft.com/office/drawing/2014/main" id="{24171E9A-0550-259D-9D9A-67EF324D1B2D}"/>
                    </a:ext>
                  </a:extLst>
                </p:cNvPr>
                <p:cNvPicPr/>
                <p:nvPr/>
              </p:nvPicPr>
              <p:blipFill>
                <a:blip r:embed="rId169"/>
                <a:stretch>
                  <a:fillRect/>
                </a:stretch>
              </p:blipFill>
              <p:spPr>
                <a:xfrm>
                  <a:off x="10079629" y="1936468"/>
                  <a:ext cx="317520" cy="169560"/>
                </a:xfrm>
                <a:prstGeom prst="rect">
                  <a:avLst/>
                </a:prstGeom>
              </p:spPr>
            </p:pic>
          </mc:Fallback>
        </mc:AlternateContent>
        <mc:AlternateContent xmlns:mc="http://schemas.openxmlformats.org/markup-compatibility/2006" xmlns:p14="http://schemas.microsoft.com/office/powerpoint/2010/main">
          <mc:Choice Requires="p14">
            <p:contentPart p14:bwMode="auto" r:id="rId170">
              <p14:nvContentPartPr>
                <p14:cNvPr id="61" name="Ink 60">
                  <a:extLst>
                    <a:ext uri="{FF2B5EF4-FFF2-40B4-BE49-F238E27FC236}">
                      <a16:creationId xmlns:a16="http://schemas.microsoft.com/office/drawing/2014/main" id="{B490EFC4-78C8-C2DE-28EF-E1F188DF6FAF}"/>
                    </a:ext>
                  </a:extLst>
                </p14:cNvPr>
                <p14:cNvContentPartPr/>
                <p14:nvPr/>
              </p14:nvContentPartPr>
              <p14:xfrm>
                <a:off x="8258029" y="2271268"/>
                <a:ext cx="94680" cy="280800"/>
              </p14:xfrm>
            </p:contentPart>
          </mc:Choice>
          <mc:Fallback xmlns="">
            <p:pic>
              <p:nvPicPr>
                <p:cNvPr id="61" name="Ink 60">
                  <a:extLst>
                    <a:ext uri="{FF2B5EF4-FFF2-40B4-BE49-F238E27FC236}">
                      <a16:creationId xmlns:a16="http://schemas.microsoft.com/office/drawing/2014/main" id="{B490EFC4-78C8-C2DE-28EF-E1F188DF6FAF}"/>
                    </a:ext>
                  </a:extLst>
                </p:cNvPr>
                <p:cNvPicPr/>
                <p:nvPr/>
              </p:nvPicPr>
              <p:blipFill>
                <a:blip r:embed="rId171"/>
                <a:stretch>
                  <a:fillRect/>
                </a:stretch>
              </p:blipFill>
              <p:spPr>
                <a:xfrm>
                  <a:off x="8249389" y="2262628"/>
                  <a:ext cx="112320" cy="298440"/>
                </a:xfrm>
                <a:prstGeom prst="rect">
                  <a:avLst/>
                </a:prstGeom>
              </p:spPr>
            </p:pic>
          </mc:Fallback>
        </mc:AlternateContent>
        <mc:AlternateContent xmlns:mc="http://schemas.openxmlformats.org/markup-compatibility/2006" xmlns:p14="http://schemas.microsoft.com/office/powerpoint/2010/main">
          <mc:Choice Requires="p14">
            <p:contentPart p14:bwMode="auto" r:id="rId172">
              <p14:nvContentPartPr>
                <p14:cNvPr id="62" name="Ink 61">
                  <a:extLst>
                    <a:ext uri="{FF2B5EF4-FFF2-40B4-BE49-F238E27FC236}">
                      <a16:creationId xmlns:a16="http://schemas.microsoft.com/office/drawing/2014/main" id="{7FFB5B6E-5488-9FD9-7C18-1C29D7C01459}"/>
                    </a:ext>
                  </a:extLst>
                </p14:cNvPr>
                <p14:cNvContentPartPr/>
                <p14:nvPr/>
              </p14:nvContentPartPr>
              <p14:xfrm>
                <a:off x="8229229" y="2413108"/>
                <a:ext cx="256320" cy="15840"/>
              </p14:xfrm>
            </p:contentPart>
          </mc:Choice>
          <mc:Fallback xmlns="">
            <p:pic>
              <p:nvPicPr>
                <p:cNvPr id="62" name="Ink 61">
                  <a:extLst>
                    <a:ext uri="{FF2B5EF4-FFF2-40B4-BE49-F238E27FC236}">
                      <a16:creationId xmlns:a16="http://schemas.microsoft.com/office/drawing/2014/main" id="{7FFB5B6E-5488-9FD9-7C18-1C29D7C01459}"/>
                    </a:ext>
                  </a:extLst>
                </p:cNvPr>
                <p:cNvPicPr/>
                <p:nvPr/>
              </p:nvPicPr>
              <p:blipFill>
                <a:blip r:embed="rId173"/>
                <a:stretch>
                  <a:fillRect/>
                </a:stretch>
              </p:blipFill>
              <p:spPr>
                <a:xfrm>
                  <a:off x="8220589" y="2404108"/>
                  <a:ext cx="273960" cy="33480"/>
                </a:xfrm>
                <a:prstGeom prst="rect">
                  <a:avLst/>
                </a:prstGeom>
              </p:spPr>
            </p:pic>
          </mc:Fallback>
        </mc:AlternateContent>
        <mc:AlternateContent xmlns:mc="http://schemas.openxmlformats.org/markup-compatibility/2006" xmlns:p14="http://schemas.microsoft.com/office/powerpoint/2010/main">
          <mc:Choice Requires="p14">
            <p:contentPart p14:bwMode="auto" r:id="rId174">
              <p14:nvContentPartPr>
                <p14:cNvPr id="63" name="Ink 62">
                  <a:extLst>
                    <a:ext uri="{FF2B5EF4-FFF2-40B4-BE49-F238E27FC236}">
                      <a16:creationId xmlns:a16="http://schemas.microsoft.com/office/drawing/2014/main" id="{D197EE83-3477-697E-10B5-B20FD35B98DB}"/>
                    </a:ext>
                  </a:extLst>
                </p14:cNvPr>
                <p14:cNvContentPartPr/>
                <p14:nvPr/>
              </p14:nvContentPartPr>
              <p14:xfrm>
                <a:off x="8520829" y="2329228"/>
                <a:ext cx="304920" cy="196560"/>
              </p14:xfrm>
            </p:contentPart>
          </mc:Choice>
          <mc:Fallback xmlns="">
            <p:pic>
              <p:nvPicPr>
                <p:cNvPr id="63" name="Ink 62">
                  <a:extLst>
                    <a:ext uri="{FF2B5EF4-FFF2-40B4-BE49-F238E27FC236}">
                      <a16:creationId xmlns:a16="http://schemas.microsoft.com/office/drawing/2014/main" id="{D197EE83-3477-697E-10B5-B20FD35B98DB}"/>
                    </a:ext>
                  </a:extLst>
                </p:cNvPr>
                <p:cNvPicPr/>
                <p:nvPr/>
              </p:nvPicPr>
              <p:blipFill>
                <a:blip r:embed="rId175"/>
                <a:stretch>
                  <a:fillRect/>
                </a:stretch>
              </p:blipFill>
              <p:spPr>
                <a:xfrm>
                  <a:off x="8511829" y="2320228"/>
                  <a:ext cx="322560" cy="214200"/>
                </a:xfrm>
                <a:prstGeom prst="rect">
                  <a:avLst/>
                </a:prstGeom>
              </p:spPr>
            </p:pic>
          </mc:Fallback>
        </mc:AlternateContent>
        <mc:AlternateContent xmlns:mc="http://schemas.openxmlformats.org/markup-compatibility/2006" xmlns:p14="http://schemas.microsoft.com/office/powerpoint/2010/main">
          <mc:Choice Requires="p14">
            <p:contentPart p14:bwMode="auto" r:id="rId176">
              <p14:nvContentPartPr>
                <p14:cNvPr id="42" name="Ink 41">
                  <a:extLst>
                    <a:ext uri="{FF2B5EF4-FFF2-40B4-BE49-F238E27FC236}">
                      <a16:creationId xmlns:a16="http://schemas.microsoft.com/office/drawing/2014/main" id="{7CF4A057-613E-7205-95C0-605D0BAA5129}"/>
                    </a:ext>
                  </a:extLst>
                </p14:cNvPr>
                <p14:cNvContentPartPr/>
                <p14:nvPr/>
              </p14:nvContentPartPr>
              <p14:xfrm>
                <a:off x="8898469" y="937468"/>
                <a:ext cx="1440" cy="360"/>
              </p14:xfrm>
            </p:contentPart>
          </mc:Choice>
          <mc:Fallback xmlns="">
            <p:pic>
              <p:nvPicPr>
                <p:cNvPr id="42" name="Ink 41">
                  <a:extLst>
                    <a:ext uri="{FF2B5EF4-FFF2-40B4-BE49-F238E27FC236}">
                      <a16:creationId xmlns:a16="http://schemas.microsoft.com/office/drawing/2014/main" id="{7CF4A057-613E-7205-95C0-605D0BAA5129}"/>
                    </a:ext>
                  </a:extLst>
                </p:cNvPr>
                <p:cNvPicPr/>
                <p:nvPr/>
              </p:nvPicPr>
              <p:blipFill>
                <a:blip r:embed="rId47"/>
                <a:stretch>
                  <a:fillRect/>
                </a:stretch>
              </p:blipFill>
              <p:spPr>
                <a:xfrm>
                  <a:off x="8889469" y="928828"/>
                  <a:ext cx="190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7">
              <p14:nvContentPartPr>
                <p14:cNvPr id="43" name="Ink 42">
                  <a:extLst>
                    <a:ext uri="{FF2B5EF4-FFF2-40B4-BE49-F238E27FC236}">
                      <a16:creationId xmlns:a16="http://schemas.microsoft.com/office/drawing/2014/main" id="{5E0F9505-9E0D-165A-EF7E-7490E8D2AF01}"/>
                    </a:ext>
                  </a:extLst>
                </p14:cNvPr>
                <p14:cNvContentPartPr/>
                <p14:nvPr/>
              </p14:nvContentPartPr>
              <p14:xfrm>
                <a:off x="8782909" y="914068"/>
                <a:ext cx="360" cy="360"/>
              </p14:xfrm>
            </p:contentPart>
          </mc:Choice>
          <mc:Fallback xmlns="">
            <p:pic>
              <p:nvPicPr>
                <p:cNvPr id="43" name="Ink 42">
                  <a:extLst>
                    <a:ext uri="{FF2B5EF4-FFF2-40B4-BE49-F238E27FC236}">
                      <a16:creationId xmlns:a16="http://schemas.microsoft.com/office/drawing/2014/main" id="{5E0F9505-9E0D-165A-EF7E-7490E8D2AF01}"/>
                    </a:ext>
                  </a:extLst>
                </p:cNvPr>
                <p:cNvPicPr/>
                <p:nvPr/>
              </p:nvPicPr>
              <p:blipFill>
                <a:blip r:embed="rId47"/>
                <a:stretch>
                  <a:fillRect/>
                </a:stretch>
              </p:blipFill>
              <p:spPr>
                <a:xfrm>
                  <a:off x="8773909" y="90542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78">
              <p14:nvContentPartPr>
                <p14:cNvPr id="41" name="Ink 40">
                  <a:extLst>
                    <a:ext uri="{FF2B5EF4-FFF2-40B4-BE49-F238E27FC236}">
                      <a16:creationId xmlns:a16="http://schemas.microsoft.com/office/drawing/2014/main" id="{C6F72CB1-B5E0-49AE-597F-CBA1A20DFC33}"/>
                    </a:ext>
                  </a:extLst>
                </p14:cNvPr>
                <p14:cNvContentPartPr/>
                <p14:nvPr/>
              </p14:nvContentPartPr>
              <p14:xfrm>
                <a:off x="8066509" y="1304308"/>
                <a:ext cx="743040" cy="99360"/>
              </p14:xfrm>
            </p:contentPart>
          </mc:Choice>
          <mc:Fallback xmlns="">
            <p:pic>
              <p:nvPicPr>
                <p:cNvPr id="41" name="Ink 40">
                  <a:extLst>
                    <a:ext uri="{FF2B5EF4-FFF2-40B4-BE49-F238E27FC236}">
                      <a16:creationId xmlns:a16="http://schemas.microsoft.com/office/drawing/2014/main" id="{C6F72CB1-B5E0-49AE-597F-CBA1A20DFC33}"/>
                    </a:ext>
                  </a:extLst>
                </p:cNvPr>
                <p:cNvPicPr/>
                <p:nvPr/>
              </p:nvPicPr>
              <p:blipFill>
                <a:blip r:embed="rId179"/>
                <a:stretch>
                  <a:fillRect/>
                </a:stretch>
              </p:blipFill>
              <p:spPr>
                <a:xfrm>
                  <a:off x="8057509" y="1295308"/>
                  <a:ext cx="760680" cy="117000"/>
                </a:xfrm>
                <a:prstGeom prst="rect">
                  <a:avLst/>
                </a:prstGeom>
              </p:spPr>
            </p:pic>
          </mc:Fallback>
        </mc:AlternateContent>
        <mc:AlternateContent xmlns:mc="http://schemas.openxmlformats.org/markup-compatibility/2006" xmlns:p14="http://schemas.microsoft.com/office/powerpoint/2010/main">
          <mc:Choice Requires="p14">
            <p:contentPart p14:bwMode="auto" r:id="rId180">
              <p14:nvContentPartPr>
                <p14:cNvPr id="44" name="Ink 43">
                  <a:extLst>
                    <a:ext uri="{FF2B5EF4-FFF2-40B4-BE49-F238E27FC236}">
                      <a16:creationId xmlns:a16="http://schemas.microsoft.com/office/drawing/2014/main" id="{8A1A7F6A-4B2B-924C-CB1B-D9866585A00B}"/>
                    </a:ext>
                  </a:extLst>
                </p14:cNvPr>
                <p14:cNvContentPartPr/>
                <p14:nvPr/>
              </p14:nvContentPartPr>
              <p14:xfrm>
                <a:off x="8590309" y="1455868"/>
                <a:ext cx="360" cy="360"/>
              </p14:xfrm>
            </p:contentPart>
          </mc:Choice>
          <mc:Fallback xmlns="">
            <p:pic>
              <p:nvPicPr>
                <p:cNvPr id="44" name="Ink 43">
                  <a:extLst>
                    <a:ext uri="{FF2B5EF4-FFF2-40B4-BE49-F238E27FC236}">
                      <a16:creationId xmlns:a16="http://schemas.microsoft.com/office/drawing/2014/main" id="{8A1A7F6A-4B2B-924C-CB1B-D9866585A00B}"/>
                    </a:ext>
                  </a:extLst>
                </p:cNvPr>
                <p:cNvPicPr/>
                <p:nvPr/>
              </p:nvPicPr>
              <p:blipFill>
                <a:blip r:embed="rId47"/>
                <a:stretch>
                  <a:fillRect/>
                </a:stretch>
              </p:blipFill>
              <p:spPr>
                <a:xfrm>
                  <a:off x="8581669" y="1446868"/>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181">
              <p14:nvContentPartPr>
                <p14:cNvPr id="127" name="Ink 126">
                  <a:extLst>
                    <a:ext uri="{FF2B5EF4-FFF2-40B4-BE49-F238E27FC236}">
                      <a16:creationId xmlns:a16="http://schemas.microsoft.com/office/drawing/2014/main" id="{B2968EEF-B5EC-B6D4-C23D-A447BAF29321}"/>
                    </a:ext>
                  </a:extLst>
                </p14:cNvPr>
                <p14:cNvContentPartPr/>
                <p14:nvPr/>
              </p14:nvContentPartPr>
              <p14:xfrm>
                <a:off x="8531269" y="3628468"/>
                <a:ext cx="508320" cy="1133640"/>
              </p14:xfrm>
            </p:contentPart>
          </mc:Choice>
          <mc:Fallback xmlns="">
            <p:pic>
              <p:nvPicPr>
                <p:cNvPr id="127" name="Ink 126">
                  <a:extLst>
                    <a:ext uri="{FF2B5EF4-FFF2-40B4-BE49-F238E27FC236}">
                      <a16:creationId xmlns:a16="http://schemas.microsoft.com/office/drawing/2014/main" id="{B2968EEF-B5EC-B6D4-C23D-A447BAF29321}"/>
                    </a:ext>
                  </a:extLst>
                </p:cNvPr>
                <p:cNvPicPr/>
                <p:nvPr/>
              </p:nvPicPr>
              <p:blipFill>
                <a:blip r:embed="rId182"/>
                <a:stretch>
                  <a:fillRect/>
                </a:stretch>
              </p:blipFill>
              <p:spPr>
                <a:xfrm>
                  <a:off x="8522629" y="3619468"/>
                  <a:ext cx="525960" cy="1151280"/>
                </a:xfrm>
                <a:prstGeom prst="rect">
                  <a:avLst/>
                </a:prstGeom>
              </p:spPr>
            </p:pic>
          </mc:Fallback>
        </mc:AlternateContent>
        <mc:AlternateContent xmlns:mc="http://schemas.openxmlformats.org/markup-compatibility/2006" xmlns:p14="http://schemas.microsoft.com/office/powerpoint/2010/main">
          <mc:Choice Requires="p14">
            <p:contentPart p14:bwMode="auto" r:id="rId183">
              <p14:nvContentPartPr>
                <p14:cNvPr id="128" name="Ink 127">
                  <a:extLst>
                    <a:ext uri="{FF2B5EF4-FFF2-40B4-BE49-F238E27FC236}">
                      <a16:creationId xmlns:a16="http://schemas.microsoft.com/office/drawing/2014/main" id="{3D33F966-C23E-E47C-CD5B-9A80982E691E}"/>
                    </a:ext>
                  </a:extLst>
                </p14:cNvPr>
                <p14:cNvContentPartPr/>
                <p14:nvPr/>
              </p14:nvContentPartPr>
              <p14:xfrm>
                <a:off x="8917189" y="3709828"/>
                <a:ext cx="489240" cy="1194840"/>
              </p14:xfrm>
            </p:contentPart>
          </mc:Choice>
          <mc:Fallback xmlns="">
            <p:pic>
              <p:nvPicPr>
                <p:cNvPr id="128" name="Ink 127">
                  <a:extLst>
                    <a:ext uri="{FF2B5EF4-FFF2-40B4-BE49-F238E27FC236}">
                      <a16:creationId xmlns:a16="http://schemas.microsoft.com/office/drawing/2014/main" id="{3D33F966-C23E-E47C-CD5B-9A80982E691E}"/>
                    </a:ext>
                  </a:extLst>
                </p:cNvPr>
                <p:cNvPicPr/>
                <p:nvPr/>
              </p:nvPicPr>
              <p:blipFill>
                <a:blip r:embed="rId184"/>
                <a:stretch>
                  <a:fillRect/>
                </a:stretch>
              </p:blipFill>
              <p:spPr>
                <a:xfrm>
                  <a:off x="8908189" y="3701188"/>
                  <a:ext cx="506880" cy="1212480"/>
                </a:xfrm>
                <a:prstGeom prst="rect">
                  <a:avLst/>
                </a:prstGeom>
              </p:spPr>
            </p:pic>
          </mc:Fallback>
        </mc:AlternateContent>
        <mc:AlternateContent xmlns:mc="http://schemas.openxmlformats.org/markup-compatibility/2006" xmlns:p14="http://schemas.microsoft.com/office/powerpoint/2010/main">
          <mc:Choice Requires="p14">
            <p:contentPart p14:bwMode="auto" r:id="rId185">
              <p14:nvContentPartPr>
                <p14:cNvPr id="129" name="Ink 128">
                  <a:extLst>
                    <a:ext uri="{FF2B5EF4-FFF2-40B4-BE49-F238E27FC236}">
                      <a16:creationId xmlns:a16="http://schemas.microsoft.com/office/drawing/2014/main" id="{7A138172-6CA3-EBA5-FC27-88B6823475C6}"/>
                    </a:ext>
                  </a:extLst>
                </p14:cNvPr>
                <p14:cNvContentPartPr/>
                <p14:nvPr/>
              </p14:nvContentPartPr>
              <p14:xfrm>
                <a:off x="9026269" y="3884788"/>
                <a:ext cx="625320" cy="1079280"/>
              </p14:xfrm>
            </p:contentPart>
          </mc:Choice>
          <mc:Fallback xmlns="">
            <p:pic>
              <p:nvPicPr>
                <p:cNvPr id="129" name="Ink 128">
                  <a:extLst>
                    <a:ext uri="{FF2B5EF4-FFF2-40B4-BE49-F238E27FC236}">
                      <a16:creationId xmlns:a16="http://schemas.microsoft.com/office/drawing/2014/main" id="{7A138172-6CA3-EBA5-FC27-88B6823475C6}"/>
                    </a:ext>
                  </a:extLst>
                </p:cNvPr>
                <p:cNvPicPr/>
                <p:nvPr/>
              </p:nvPicPr>
              <p:blipFill>
                <a:blip r:embed="rId186"/>
                <a:stretch>
                  <a:fillRect/>
                </a:stretch>
              </p:blipFill>
              <p:spPr>
                <a:xfrm>
                  <a:off x="9017269" y="3875788"/>
                  <a:ext cx="642960" cy="1096920"/>
                </a:xfrm>
                <a:prstGeom prst="rect">
                  <a:avLst/>
                </a:prstGeom>
              </p:spPr>
            </p:pic>
          </mc:Fallback>
        </mc:AlternateContent>
        <mc:AlternateContent xmlns:mc="http://schemas.openxmlformats.org/markup-compatibility/2006" xmlns:p14="http://schemas.microsoft.com/office/powerpoint/2010/main">
          <mc:Choice Requires="p14">
            <p:contentPart p14:bwMode="auto" r:id="rId187">
              <p14:nvContentPartPr>
                <p14:cNvPr id="130" name="Ink 129">
                  <a:extLst>
                    <a:ext uri="{FF2B5EF4-FFF2-40B4-BE49-F238E27FC236}">
                      <a16:creationId xmlns:a16="http://schemas.microsoft.com/office/drawing/2014/main" id="{5AD54559-7FF8-D10E-850E-D6E9F89DF82C}"/>
                    </a:ext>
                  </a:extLst>
                </p14:cNvPr>
                <p14:cNvContentPartPr/>
                <p14:nvPr/>
              </p14:nvContentPartPr>
              <p14:xfrm>
                <a:off x="9472309" y="4455028"/>
                <a:ext cx="685800" cy="513720"/>
              </p14:xfrm>
            </p:contentPart>
          </mc:Choice>
          <mc:Fallback xmlns="">
            <p:pic>
              <p:nvPicPr>
                <p:cNvPr id="130" name="Ink 129">
                  <a:extLst>
                    <a:ext uri="{FF2B5EF4-FFF2-40B4-BE49-F238E27FC236}">
                      <a16:creationId xmlns:a16="http://schemas.microsoft.com/office/drawing/2014/main" id="{5AD54559-7FF8-D10E-850E-D6E9F89DF82C}"/>
                    </a:ext>
                  </a:extLst>
                </p:cNvPr>
                <p:cNvPicPr/>
                <p:nvPr/>
              </p:nvPicPr>
              <p:blipFill>
                <a:blip r:embed="rId188"/>
                <a:stretch>
                  <a:fillRect/>
                </a:stretch>
              </p:blipFill>
              <p:spPr>
                <a:xfrm>
                  <a:off x="9463309" y="4446388"/>
                  <a:ext cx="703440" cy="531360"/>
                </a:xfrm>
                <a:prstGeom prst="rect">
                  <a:avLst/>
                </a:prstGeom>
              </p:spPr>
            </p:pic>
          </mc:Fallback>
        </mc:AlternateContent>
        <mc:AlternateContent xmlns:mc="http://schemas.openxmlformats.org/markup-compatibility/2006" xmlns:p14="http://schemas.microsoft.com/office/powerpoint/2010/main">
          <mc:Choice Requires="p14">
            <p:contentPart p14:bwMode="auto" r:id="rId189">
              <p14:nvContentPartPr>
                <p14:cNvPr id="131" name="Ink 130">
                  <a:extLst>
                    <a:ext uri="{FF2B5EF4-FFF2-40B4-BE49-F238E27FC236}">
                      <a16:creationId xmlns:a16="http://schemas.microsoft.com/office/drawing/2014/main" id="{8DDAC46C-A8D0-242A-FB9C-8ADBF78AE6A1}"/>
                    </a:ext>
                  </a:extLst>
                </p14:cNvPr>
                <p14:cNvContentPartPr/>
                <p14:nvPr/>
              </p14:nvContentPartPr>
              <p14:xfrm>
                <a:off x="8653669" y="3977308"/>
                <a:ext cx="2145600" cy="642240"/>
              </p14:xfrm>
            </p:contentPart>
          </mc:Choice>
          <mc:Fallback xmlns="">
            <p:pic>
              <p:nvPicPr>
                <p:cNvPr id="131" name="Ink 130">
                  <a:extLst>
                    <a:ext uri="{FF2B5EF4-FFF2-40B4-BE49-F238E27FC236}">
                      <a16:creationId xmlns:a16="http://schemas.microsoft.com/office/drawing/2014/main" id="{8DDAC46C-A8D0-242A-FB9C-8ADBF78AE6A1}"/>
                    </a:ext>
                  </a:extLst>
                </p:cNvPr>
                <p:cNvPicPr/>
                <p:nvPr/>
              </p:nvPicPr>
              <p:blipFill>
                <a:blip r:embed="rId190"/>
                <a:stretch>
                  <a:fillRect/>
                </a:stretch>
              </p:blipFill>
              <p:spPr>
                <a:xfrm>
                  <a:off x="8645029" y="3968308"/>
                  <a:ext cx="2163240" cy="659880"/>
                </a:xfrm>
                <a:prstGeom prst="rect">
                  <a:avLst/>
                </a:prstGeom>
              </p:spPr>
            </p:pic>
          </mc:Fallback>
        </mc:AlternateContent>
        <mc:AlternateContent xmlns:mc="http://schemas.openxmlformats.org/markup-compatibility/2006" xmlns:p14="http://schemas.microsoft.com/office/powerpoint/2010/main">
          <mc:Choice Requires="p14">
            <p:contentPart p14:bwMode="auto" r:id="rId191">
              <p14:nvContentPartPr>
                <p14:cNvPr id="132" name="Ink 131">
                  <a:extLst>
                    <a:ext uri="{FF2B5EF4-FFF2-40B4-BE49-F238E27FC236}">
                      <a16:creationId xmlns:a16="http://schemas.microsoft.com/office/drawing/2014/main" id="{77245CE1-09C5-BFC2-53DC-B4578509D700}"/>
                    </a:ext>
                  </a:extLst>
                </p14:cNvPr>
                <p14:cNvContentPartPr/>
                <p14:nvPr/>
              </p14:nvContentPartPr>
              <p14:xfrm>
                <a:off x="8869669" y="4302748"/>
                <a:ext cx="1590840" cy="791640"/>
              </p14:xfrm>
            </p:contentPart>
          </mc:Choice>
          <mc:Fallback xmlns="">
            <p:pic>
              <p:nvPicPr>
                <p:cNvPr id="132" name="Ink 131">
                  <a:extLst>
                    <a:ext uri="{FF2B5EF4-FFF2-40B4-BE49-F238E27FC236}">
                      <a16:creationId xmlns:a16="http://schemas.microsoft.com/office/drawing/2014/main" id="{77245CE1-09C5-BFC2-53DC-B4578509D700}"/>
                    </a:ext>
                  </a:extLst>
                </p:cNvPr>
                <p:cNvPicPr/>
                <p:nvPr/>
              </p:nvPicPr>
              <p:blipFill>
                <a:blip r:embed="rId192"/>
                <a:stretch>
                  <a:fillRect/>
                </a:stretch>
              </p:blipFill>
              <p:spPr>
                <a:xfrm>
                  <a:off x="8861029" y="4294108"/>
                  <a:ext cx="1608480" cy="809280"/>
                </a:xfrm>
                <a:prstGeom prst="rect">
                  <a:avLst/>
                </a:prstGeom>
              </p:spPr>
            </p:pic>
          </mc:Fallback>
        </mc:AlternateContent>
        <mc:AlternateContent xmlns:mc="http://schemas.openxmlformats.org/markup-compatibility/2006" xmlns:p14="http://schemas.microsoft.com/office/powerpoint/2010/main">
          <mc:Choice Requires="p14">
            <p:contentPart p14:bwMode="auto" r:id="rId193">
              <p14:nvContentPartPr>
                <p14:cNvPr id="133" name="Ink 132">
                  <a:extLst>
                    <a:ext uri="{FF2B5EF4-FFF2-40B4-BE49-F238E27FC236}">
                      <a16:creationId xmlns:a16="http://schemas.microsoft.com/office/drawing/2014/main" id="{B3095A1A-4DE5-1578-5431-8E28E643C87F}"/>
                    </a:ext>
                  </a:extLst>
                </p14:cNvPr>
                <p14:cNvContentPartPr/>
                <p14:nvPr/>
              </p14:nvContentPartPr>
              <p14:xfrm>
                <a:off x="8642869" y="4490308"/>
                <a:ext cx="1220400" cy="1037520"/>
              </p14:xfrm>
            </p:contentPart>
          </mc:Choice>
          <mc:Fallback xmlns="">
            <p:pic>
              <p:nvPicPr>
                <p:cNvPr id="133" name="Ink 132">
                  <a:extLst>
                    <a:ext uri="{FF2B5EF4-FFF2-40B4-BE49-F238E27FC236}">
                      <a16:creationId xmlns:a16="http://schemas.microsoft.com/office/drawing/2014/main" id="{B3095A1A-4DE5-1578-5431-8E28E643C87F}"/>
                    </a:ext>
                  </a:extLst>
                </p:cNvPr>
                <p:cNvPicPr/>
                <p:nvPr/>
              </p:nvPicPr>
              <p:blipFill>
                <a:blip r:embed="rId194"/>
                <a:stretch>
                  <a:fillRect/>
                </a:stretch>
              </p:blipFill>
              <p:spPr>
                <a:xfrm>
                  <a:off x="8633869" y="4481668"/>
                  <a:ext cx="1238040" cy="1055160"/>
                </a:xfrm>
                <a:prstGeom prst="rect">
                  <a:avLst/>
                </a:prstGeom>
              </p:spPr>
            </p:pic>
          </mc:Fallback>
        </mc:AlternateContent>
        <mc:AlternateContent xmlns:mc="http://schemas.openxmlformats.org/markup-compatibility/2006" xmlns:p14="http://schemas.microsoft.com/office/powerpoint/2010/main">
          <mc:Choice Requires="p14">
            <p:contentPart p14:bwMode="auto" r:id="rId195">
              <p14:nvContentPartPr>
                <p14:cNvPr id="135" name="Ink 134">
                  <a:extLst>
                    <a:ext uri="{FF2B5EF4-FFF2-40B4-BE49-F238E27FC236}">
                      <a16:creationId xmlns:a16="http://schemas.microsoft.com/office/drawing/2014/main" id="{C2168033-C586-F389-54FD-3C601F9D6EBC}"/>
                    </a:ext>
                  </a:extLst>
                </p14:cNvPr>
                <p14:cNvContentPartPr/>
                <p14:nvPr/>
              </p14:nvContentPartPr>
              <p14:xfrm>
                <a:off x="9161269" y="1839988"/>
                <a:ext cx="222480" cy="1720080"/>
              </p14:xfrm>
            </p:contentPart>
          </mc:Choice>
          <mc:Fallback xmlns="">
            <p:pic>
              <p:nvPicPr>
                <p:cNvPr id="135" name="Ink 134">
                  <a:extLst>
                    <a:ext uri="{FF2B5EF4-FFF2-40B4-BE49-F238E27FC236}">
                      <a16:creationId xmlns:a16="http://schemas.microsoft.com/office/drawing/2014/main" id="{C2168033-C586-F389-54FD-3C601F9D6EBC}"/>
                    </a:ext>
                  </a:extLst>
                </p:cNvPr>
                <p:cNvPicPr/>
                <p:nvPr/>
              </p:nvPicPr>
              <p:blipFill>
                <a:blip r:embed="rId196"/>
                <a:stretch>
                  <a:fillRect/>
                </a:stretch>
              </p:blipFill>
              <p:spPr>
                <a:xfrm>
                  <a:off x="9152629" y="1831348"/>
                  <a:ext cx="240120" cy="1737720"/>
                </a:xfrm>
                <a:prstGeom prst="rect">
                  <a:avLst/>
                </a:prstGeom>
              </p:spPr>
            </p:pic>
          </mc:Fallback>
        </mc:AlternateContent>
        <mc:AlternateContent xmlns:mc="http://schemas.openxmlformats.org/markup-compatibility/2006" xmlns:p14="http://schemas.microsoft.com/office/powerpoint/2010/main">
          <mc:Choice Requires="p14">
            <p:contentPart p14:bwMode="auto" r:id="rId197">
              <p14:nvContentPartPr>
                <p14:cNvPr id="136" name="Ink 135">
                  <a:extLst>
                    <a:ext uri="{FF2B5EF4-FFF2-40B4-BE49-F238E27FC236}">
                      <a16:creationId xmlns:a16="http://schemas.microsoft.com/office/drawing/2014/main" id="{6C8A1D10-E7DE-FCDE-3883-0C685D28C7E0}"/>
                    </a:ext>
                  </a:extLst>
                </p14:cNvPr>
                <p14:cNvContentPartPr/>
                <p14:nvPr/>
              </p14:nvContentPartPr>
              <p14:xfrm>
                <a:off x="9271789" y="3291148"/>
                <a:ext cx="291960" cy="303120"/>
              </p14:xfrm>
            </p:contentPart>
          </mc:Choice>
          <mc:Fallback xmlns="">
            <p:pic>
              <p:nvPicPr>
                <p:cNvPr id="136" name="Ink 135">
                  <a:extLst>
                    <a:ext uri="{FF2B5EF4-FFF2-40B4-BE49-F238E27FC236}">
                      <a16:creationId xmlns:a16="http://schemas.microsoft.com/office/drawing/2014/main" id="{6C8A1D10-E7DE-FCDE-3883-0C685D28C7E0}"/>
                    </a:ext>
                  </a:extLst>
                </p:cNvPr>
                <p:cNvPicPr/>
                <p:nvPr/>
              </p:nvPicPr>
              <p:blipFill>
                <a:blip r:embed="rId198"/>
                <a:stretch>
                  <a:fillRect/>
                </a:stretch>
              </p:blipFill>
              <p:spPr>
                <a:xfrm>
                  <a:off x="9263149" y="3282148"/>
                  <a:ext cx="309600" cy="320760"/>
                </a:xfrm>
                <a:prstGeom prst="rect">
                  <a:avLst/>
                </a:prstGeom>
              </p:spPr>
            </p:pic>
          </mc:Fallback>
        </mc:AlternateContent>
        <mc:AlternateContent xmlns:mc="http://schemas.openxmlformats.org/markup-compatibility/2006" xmlns:p14="http://schemas.microsoft.com/office/powerpoint/2010/main">
          <mc:Choice Requires="p14">
            <p:contentPart p14:bwMode="auto" r:id="rId199">
              <p14:nvContentPartPr>
                <p14:cNvPr id="137" name="Ink 136">
                  <a:extLst>
                    <a:ext uri="{FF2B5EF4-FFF2-40B4-BE49-F238E27FC236}">
                      <a16:creationId xmlns:a16="http://schemas.microsoft.com/office/drawing/2014/main" id="{405E15DE-5F1C-4CB0-6F68-0A8D493F2FBF}"/>
                    </a:ext>
                  </a:extLst>
                </p14:cNvPr>
                <p14:cNvContentPartPr/>
                <p14:nvPr/>
              </p14:nvContentPartPr>
              <p14:xfrm>
                <a:off x="8646469" y="3988828"/>
                <a:ext cx="125280" cy="96840"/>
              </p14:xfrm>
            </p:contentPart>
          </mc:Choice>
          <mc:Fallback xmlns="">
            <p:pic>
              <p:nvPicPr>
                <p:cNvPr id="137" name="Ink 136">
                  <a:extLst>
                    <a:ext uri="{FF2B5EF4-FFF2-40B4-BE49-F238E27FC236}">
                      <a16:creationId xmlns:a16="http://schemas.microsoft.com/office/drawing/2014/main" id="{405E15DE-5F1C-4CB0-6F68-0A8D493F2FBF}"/>
                    </a:ext>
                  </a:extLst>
                </p:cNvPr>
                <p:cNvPicPr/>
                <p:nvPr/>
              </p:nvPicPr>
              <p:blipFill>
                <a:blip r:embed="rId200"/>
                <a:stretch>
                  <a:fillRect/>
                </a:stretch>
              </p:blipFill>
              <p:spPr>
                <a:xfrm>
                  <a:off x="8637469" y="3979828"/>
                  <a:ext cx="142920" cy="114480"/>
                </a:xfrm>
                <a:prstGeom prst="rect">
                  <a:avLst/>
                </a:prstGeom>
              </p:spPr>
            </p:pic>
          </mc:Fallback>
        </mc:AlternateContent>
        <mc:AlternateContent xmlns:mc="http://schemas.openxmlformats.org/markup-compatibility/2006" xmlns:p14="http://schemas.microsoft.com/office/powerpoint/2010/main">
          <mc:Choice Requires="p14">
            <p:contentPart p14:bwMode="auto" r:id="rId201">
              <p14:nvContentPartPr>
                <p14:cNvPr id="138" name="Ink 137">
                  <a:extLst>
                    <a:ext uri="{FF2B5EF4-FFF2-40B4-BE49-F238E27FC236}">
                      <a16:creationId xmlns:a16="http://schemas.microsoft.com/office/drawing/2014/main" id="{5D2F370E-1DDB-0285-25CF-26A06E68D477}"/>
                    </a:ext>
                  </a:extLst>
                </p14:cNvPr>
                <p14:cNvContentPartPr/>
                <p14:nvPr/>
              </p14:nvContentPartPr>
              <p14:xfrm>
                <a:off x="9009349" y="3949228"/>
                <a:ext cx="130680" cy="93600"/>
              </p14:xfrm>
            </p:contentPart>
          </mc:Choice>
          <mc:Fallback xmlns="">
            <p:pic>
              <p:nvPicPr>
                <p:cNvPr id="138" name="Ink 137">
                  <a:extLst>
                    <a:ext uri="{FF2B5EF4-FFF2-40B4-BE49-F238E27FC236}">
                      <a16:creationId xmlns:a16="http://schemas.microsoft.com/office/drawing/2014/main" id="{5D2F370E-1DDB-0285-25CF-26A06E68D477}"/>
                    </a:ext>
                  </a:extLst>
                </p:cNvPr>
                <p:cNvPicPr/>
                <p:nvPr/>
              </p:nvPicPr>
              <p:blipFill>
                <a:blip r:embed="rId202"/>
                <a:stretch>
                  <a:fillRect/>
                </a:stretch>
              </p:blipFill>
              <p:spPr>
                <a:xfrm>
                  <a:off x="9000709" y="3940228"/>
                  <a:ext cx="148320" cy="111240"/>
                </a:xfrm>
                <a:prstGeom prst="rect">
                  <a:avLst/>
                </a:prstGeom>
              </p:spPr>
            </p:pic>
          </mc:Fallback>
        </mc:AlternateContent>
        <mc:AlternateContent xmlns:mc="http://schemas.openxmlformats.org/markup-compatibility/2006" xmlns:p14="http://schemas.microsoft.com/office/powerpoint/2010/main">
          <mc:Choice Requires="p14">
            <p:contentPart p14:bwMode="auto" r:id="rId203">
              <p14:nvContentPartPr>
                <p14:cNvPr id="139" name="Ink 138">
                  <a:extLst>
                    <a:ext uri="{FF2B5EF4-FFF2-40B4-BE49-F238E27FC236}">
                      <a16:creationId xmlns:a16="http://schemas.microsoft.com/office/drawing/2014/main" id="{019CF8C1-2B9E-DEEA-631D-56228F11CEC0}"/>
                    </a:ext>
                  </a:extLst>
                </p14:cNvPr>
                <p14:cNvContentPartPr/>
                <p14:nvPr/>
              </p14:nvContentPartPr>
              <p14:xfrm>
                <a:off x="9527749" y="4035628"/>
                <a:ext cx="101160" cy="60120"/>
              </p14:xfrm>
            </p:contentPart>
          </mc:Choice>
          <mc:Fallback xmlns="">
            <p:pic>
              <p:nvPicPr>
                <p:cNvPr id="139" name="Ink 138">
                  <a:extLst>
                    <a:ext uri="{FF2B5EF4-FFF2-40B4-BE49-F238E27FC236}">
                      <a16:creationId xmlns:a16="http://schemas.microsoft.com/office/drawing/2014/main" id="{019CF8C1-2B9E-DEEA-631D-56228F11CEC0}"/>
                    </a:ext>
                  </a:extLst>
                </p:cNvPr>
                <p:cNvPicPr/>
                <p:nvPr/>
              </p:nvPicPr>
              <p:blipFill>
                <a:blip r:embed="rId204"/>
                <a:stretch>
                  <a:fillRect/>
                </a:stretch>
              </p:blipFill>
              <p:spPr>
                <a:xfrm>
                  <a:off x="9518749" y="4026628"/>
                  <a:ext cx="118800" cy="77760"/>
                </a:xfrm>
                <a:prstGeom prst="rect">
                  <a:avLst/>
                </a:prstGeom>
              </p:spPr>
            </p:pic>
          </mc:Fallback>
        </mc:AlternateContent>
        <mc:AlternateContent xmlns:mc="http://schemas.openxmlformats.org/markup-compatibility/2006" xmlns:p14="http://schemas.microsoft.com/office/powerpoint/2010/main">
          <mc:Choice Requires="p14">
            <p:contentPart p14:bwMode="auto" r:id="rId205">
              <p14:nvContentPartPr>
                <p14:cNvPr id="140" name="Ink 139">
                  <a:extLst>
                    <a:ext uri="{FF2B5EF4-FFF2-40B4-BE49-F238E27FC236}">
                      <a16:creationId xmlns:a16="http://schemas.microsoft.com/office/drawing/2014/main" id="{BF9FAE8E-D2BF-EE07-FFED-6B6589640C36}"/>
                    </a:ext>
                  </a:extLst>
                </p14:cNvPr>
                <p14:cNvContentPartPr/>
                <p14:nvPr/>
              </p14:nvContentPartPr>
              <p14:xfrm>
                <a:off x="9627109" y="4473028"/>
                <a:ext cx="95760" cy="129240"/>
              </p14:xfrm>
            </p:contentPart>
          </mc:Choice>
          <mc:Fallback xmlns="">
            <p:pic>
              <p:nvPicPr>
                <p:cNvPr id="140" name="Ink 139">
                  <a:extLst>
                    <a:ext uri="{FF2B5EF4-FFF2-40B4-BE49-F238E27FC236}">
                      <a16:creationId xmlns:a16="http://schemas.microsoft.com/office/drawing/2014/main" id="{BF9FAE8E-D2BF-EE07-FFED-6B6589640C36}"/>
                    </a:ext>
                  </a:extLst>
                </p:cNvPr>
                <p:cNvPicPr/>
                <p:nvPr/>
              </p:nvPicPr>
              <p:blipFill>
                <a:blip r:embed="rId206"/>
                <a:stretch>
                  <a:fillRect/>
                </a:stretch>
              </p:blipFill>
              <p:spPr>
                <a:xfrm>
                  <a:off x="9618109" y="4464388"/>
                  <a:ext cx="113400" cy="146880"/>
                </a:xfrm>
                <a:prstGeom prst="rect">
                  <a:avLst/>
                </a:prstGeom>
              </p:spPr>
            </p:pic>
          </mc:Fallback>
        </mc:AlternateContent>
        <mc:AlternateContent xmlns:mc="http://schemas.openxmlformats.org/markup-compatibility/2006" xmlns:p14="http://schemas.microsoft.com/office/powerpoint/2010/main">
          <mc:Choice Requires="p14">
            <p:contentPart p14:bwMode="auto" r:id="rId207">
              <p14:nvContentPartPr>
                <p14:cNvPr id="142" name="Ink 141">
                  <a:extLst>
                    <a:ext uri="{FF2B5EF4-FFF2-40B4-BE49-F238E27FC236}">
                      <a16:creationId xmlns:a16="http://schemas.microsoft.com/office/drawing/2014/main" id="{C04F6E7E-1C92-D950-C723-4483F3D86597}"/>
                    </a:ext>
                  </a:extLst>
                </p14:cNvPr>
                <p14:cNvContentPartPr/>
                <p14:nvPr/>
              </p14:nvContentPartPr>
              <p14:xfrm>
                <a:off x="8939869" y="4270348"/>
                <a:ext cx="114840" cy="132840"/>
              </p14:xfrm>
            </p:contentPart>
          </mc:Choice>
          <mc:Fallback xmlns="">
            <p:pic>
              <p:nvPicPr>
                <p:cNvPr id="142" name="Ink 141">
                  <a:extLst>
                    <a:ext uri="{FF2B5EF4-FFF2-40B4-BE49-F238E27FC236}">
                      <a16:creationId xmlns:a16="http://schemas.microsoft.com/office/drawing/2014/main" id="{C04F6E7E-1C92-D950-C723-4483F3D86597}"/>
                    </a:ext>
                  </a:extLst>
                </p:cNvPr>
                <p:cNvPicPr/>
                <p:nvPr/>
              </p:nvPicPr>
              <p:blipFill>
                <a:blip r:embed="rId208"/>
                <a:stretch>
                  <a:fillRect/>
                </a:stretch>
              </p:blipFill>
              <p:spPr>
                <a:xfrm>
                  <a:off x="8931229" y="4261708"/>
                  <a:ext cx="132480" cy="150480"/>
                </a:xfrm>
                <a:prstGeom prst="rect">
                  <a:avLst/>
                </a:prstGeom>
              </p:spPr>
            </p:pic>
          </mc:Fallback>
        </mc:AlternateContent>
        <mc:AlternateContent xmlns:mc="http://schemas.openxmlformats.org/markup-compatibility/2006" xmlns:p14="http://schemas.microsoft.com/office/powerpoint/2010/main">
          <mc:Choice Requires="p14">
            <p:contentPart p14:bwMode="auto" r:id="rId209">
              <p14:nvContentPartPr>
                <p14:cNvPr id="143" name="Ink 142">
                  <a:extLst>
                    <a:ext uri="{FF2B5EF4-FFF2-40B4-BE49-F238E27FC236}">
                      <a16:creationId xmlns:a16="http://schemas.microsoft.com/office/drawing/2014/main" id="{A34ED14E-E6CD-2B10-E751-553622DEA30A}"/>
                    </a:ext>
                  </a:extLst>
                </p14:cNvPr>
                <p14:cNvContentPartPr/>
                <p14:nvPr/>
              </p14:nvContentPartPr>
              <p14:xfrm>
                <a:off x="9311389" y="4356748"/>
                <a:ext cx="78120" cy="93240"/>
              </p14:xfrm>
            </p:contentPart>
          </mc:Choice>
          <mc:Fallback xmlns="">
            <p:pic>
              <p:nvPicPr>
                <p:cNvPr id="143" name="Ink 142">
                  <a:extLst>
                    <a:ext uri="{FF2B5EF4-FFF2-40B4-BE49-F238E27FC236}">
                      <a16:creationId xmlns:a16="http://schemas.microsoft.com/office/drawing/2014/main" id="{A34ED14E-E6CD-2B10-E751-553622DEA30A}"/>
                    </a:ext>
                  </a:extLst>
                </p:cNvPr>
                <p:cNvPicPr/>
                <p:nvPr/>
              </p:nvPicPr>
              <p:blipFill>
                <a:blip r:embed="rId210"/>
                <a:stretch>
                  <a:fillRect/>
                </a:stretch>
              </p:blipFill>
              <p:spPr>
                <a:xfrm>
                  <a:off x="9302749" y="4347748"/>
                  <a:ext cx="95760" cy="110880"/>
                </a:xfrm>
                <a:prstGeom prst="rect">
                  <a:avLst/>
                </a:prstGeom>
              </p:spPr>
            </p:pic>
          </mc:Fallback>
        </mc:AlternateContent>
        <mc:AlternateContent xmlns:mc="http://schemas.openxmlformats.org/markup-compatibility/2006" xmlns:p14="http://schemas.microsoft.com/office/powerpoint/2010/main">
          <mc:Choice Requires="p14">
            <p:contentPart p14:bwMode="auto" r:id="rId211">
              <p14:nvContentPartPr>
                <p14:cNvPr id="144" name="Ink 143">
                  <a:extLst>
                    <a:ext uri="{FF2B5EF4-FFF2-40B4-BE49-F238E27FC236}">
                      <a16:creationId xmlns:a16="http://schemas.microsoft.com/office/drawing/2014/main" id="{CB32FEE8-CB8F-D9C8-D8D9-4EFC2C7B461E}"/>
                    </a:ext>
                  </a:extLst>
                </p14:cNvPr>
                <p14:cNvContentPartPr/>
                <p14:nvPr/>
              </p14:nvContentPartPr>
              <p14:xfrm>
                <a:off x="8835109" y="4529908"/>
                <a:ext cx="146520" cy="135360"/>
              </p14:xfrm>
            </p:contentPart>
          </mc:Choice>
          <mc:Fallback xmlns="">
            <p:pic>
              <p:nvPicPr>
                <p:cNvPr id="144" name="Ink 143">
                  <a:extLst>
                    <a:ext uri="{FF2B5EF4-FFF2-40B4-BE49-F238E27FC236}">
                      <a16:creationId xmlns:a16="http://schemas.microsoft.com/office/drawing/2014/main" id="{CB32FEE8-CB8F-D9C8-D8D9-4EFC2C7B461E}"/>
                    </a:ext>
                  </a:extLst>
                </p:cNvPr>
                <p:cNvPicPr/>
                <p:nvPr/>
              </p:nvPicPr>
              <p:blipFill>
                <a:blip r:embed="rId212"/>
                <a:stretch>
                  <a:fillRect/>
                </a:stretch>
              </p:blipFill>
              <p:spPr>
                <a:xfrm>
                  <a:off x="8826469" y="4521268"/>
                  <a:ext cx="164160" cy="153000"/>
                </a:xfrm>
                <a:prstGeom prst="rect">
                  <a:avLst/>
                </a:prstGeom>
              </p:spPr>
            </p:pic>
          </mc:Fallback>
        </mc:AlternateContent>
        <mc:AlternateContent xmlns:mc="http://schemas.openxmlformats.org/markup-compatibility/2006" xmlns:p14="http://schemas.microsoft.com/office/powerpoint/2010/main">
          <mc:Choice Requires="p14">
            <p:contentPart p14:bwMode="auto" r:id="rId213">
              <p14:nvContentPartPr>
                <p14:cNvPr id="145" name="Ink 144">
                  <a:extLst>
                    <a:ext uri="{FF2B5EF4-FFF2-40B4-BE49-F238E27FC236}">
                      <a16:creationId xmlns:a16="http://schemas.microsoft.com/office/drawing/2014/main" id="{B423E420-D409-D26F-6FFE-3D11C6C4FE97}"/>
                    </a:ext>
                  </a:extLst>
                </p14:cNvPr>
                <p14:cNvContentPartPr/>
                <p14:nvPr/>
              </p14:nvContentPartPr>
              <p14:xfrm>
                <a:off x="9165949" y="4700908"/>
                <a:ext cx="74520" cy="70560"/>
              </p14:xfrm>
            </p:contentPart>
          </mc:Choice>
          <mc:Fallback xmlns="">
            <p:pic>
              <p:nvPicPr>
                <p:cNvPr id="145" name="Ink 144">
                  <a:extLst>
                    <a:ext uri="{FF2B5EF4-FFF2-40B4-BE49-F238E27FC236}">
                      <a16:creationId xmlns:a16="http://schemas.microsoft.com/office/drawing/2014/main" id="{B423E420-D409-D26F-6FFE-3D11C6C4FE97}"/>
                    </a:ext>
                  </a:extLst>
                </p:cNvPr>
                <p:cNvPicPr/>
                <p:nvPr/>
              </p:nvPicPr>
              <p:blipFill>
                <a:blip r:embed="rId214"/>
                <a:stretch>
                  <a:fillRect/>
                </a:stretch>
              </p:blipFill>
              <p:spPr>
                <a:xfrm>
                  <a:off x="9156949" y="4691908"/>
                  <a:ext cx="92160" cy="88200"/>
                </a:xfrm>
                <a:prstGeom prst="rect">
                  <a:avLst/>
                </a:prstGeom>
              </p:spPr>
            </p:pic>
          </mc:Fallback>
        </mc:AlternateContent>
        <mc:AlternateContent xmlns:mc="http://schemas.openxmlformats.org/markup-compatibility/2006" xmlns:p14="http://schemas.microsoft.com/office/powerpoint/2010/main">
          <mc:Choice Requires="p14">
            <p:contentPart p14:bwMode="auto" r:id="rId215">
              <p14:nvContentPartPr>
                <p14:cNvPr id="146" name="Ink 145">
                  <a:extLst>
                    <a:ext uri="{FF2B5EF4-FFF2-40B4-BE49-F238E27FC236}">
                      <a16:creationId xmlns:a16="http://schemas.microsoft.com/office/drawing/2014/main" id="{F726B7BE-407E-41C3-5C50-D063824906A7}"/>
                    </a:ext>
                  </a:extLst>
                </p14:cNvPr>
                <p14:cNvContentPartPr/>
                <p14:nvPr/>
              </p14:nvContentPartPr>
              <p14:xfrm>
                <a:off x="9444229" y="4898188"/>
                <a:ext cx="2880" cy="9000"/>
              </p14:xfrm>
            </p:contentPart>
          </mc:Choice>
          <mc:Fallback xmlns="">
            <p:pic>
              <p:nvPicPr>
                <p:cNvPr id="146" name="Ink 145">
                  <a:extLst>
                    <a:ext uri="{FF2B5EF4-FFF2-40B4-BE49-F238E27FC236}">
                      <a16:creationId xmlns:a16="http://schemas.microsoft.com/office/drawing/2014/main" id="{F726B7BE-407E-41C3-5C50-D063824906A7}"/>
                    </a:ext>
                  </a:extLst>
                </p:cNvPr>
                <p:cNvPicPr/>
                <p:nvPr/>
              </p:nvPicPr>
              <p:blipFill>
                <a:blip r:embed="rId216"/>
                <a:stretch>
                  <a:fillRect/>
                </a:stretch>
              </p:blipFill>
              <p:spPr>
                <a:xfrm>
                  <a:off x="9435229" y="4889188"/>
                  <a:ext cx="20520" cy="26640"/>
                </a:xfrm>
                <a:prstGeom prst="rect">
                  <a:avLst/>
                </a:prstGeom>
              </p:spPr>
            </p:pic>
          </mc:Fallback>
        </mc:AlternateContent>
        <mc:AlternateContent xmlns:mc="http://schemas.openxmlformats.org/markup-compatibility/2006" xmlns:p14="http://schemas.microsoft.com/office/powerpoint/2010/main">
          <mc:Choice Requires="p14">
            <p:contentPart p14:bwMode="auto" r:id="rId217">
              <p14:nvContentPartPr>
                <p14:cNvPr id="147" name="Ink 146">
                  <a:extLst>
                    <a:ext uri="{FF2B5EF4-FFF2-40B4-BE49-F238E27FC236}">
                      <a16:creationId xmlns:a16="http://schemas.microsoft.com/office/drawing/2014/main" id="{8119AF77-7E7E-6899-80F8-5C81F74CC292}"/>
                    </a:ext>
                  </a:extLst>
                </p14:cNvPr>
                <p14:cNvContentPartPr/>
                <p14:nvPr/>
              </p14:nvContentPartPr>
              <p14:xfrm>
                <a:off x="9370069" y="4816468"/>
                <a:ext cx="108000" cy="87840"/>
              </p14:xfrm>
            </p:contentPart>
          </mc:Choice>
          <mc:Fallback xmlns="">
            <p:pic>
              <p:nvPicPr>
                <p:cNvPr id="147" name="Ink 146">
                  <a:extLst>
                    <a:ext uri="{FF2B5EF4-FFF2-40B4-BE49-F238E27FC236}">
                      <a16:creationId xmlns:a16="http://schemas.microsoft.com/office/drawing/2014/main" id="{8119AF77-7E7E-6899-80F8-5C81F74CC292}"/>
                    </a:ext>
                  </a:extLst>
                </p:cNvPr>
                <p:cNvPicPr/>
                <p:nvPr/>
              </p:nvPicPr>
              <p:blipFill>
                <a:blip r:embed="rId218"/>
                <a:stretch>
                  <a:fillRect/>
                </a:stretch>
              </p:blipFill>
              <p:spPr>
                <a:xfrm>
                  <a:off x="9361069" y="4807468"/>
                  <a:ext cx="125640" cy="105480"/>
                </a:xfrm>
                <a:prstGeom prst="rect">
                  <a:avLst/>
                </a:prstGeom>
              </p:spPr>
            </p:pic>
          </mc:Fallback>
        </mc:AlternateContent>
        <mc:AlternateContent xmlns:mc="http://schemas.openxmlformats.org/markup-compatibility/2006" xmlns:p14="http://schemas.microsoft.com/office/powerpoint/2010/main">
          <mc:Choice Requires="p14">
            <p:contentPart p14:bwMode="auto" r:id="rId219">
              <p14:nvContentPartPr>
                <p14:cNvPr id="149" name="Ink 148">
                  <a:extLst>
                    <a:ext uri="{FF2B5EF4-FFF2-40B4-BE49-F238E27FC236}">
                      <a16:creationId xmlns:a16="http://schemas.microsoft.com/office/drawing/2014/main" id="{F5D4095D-89BA-9F30-014A-58BFC45E344B}"/>
                    </a:ext>
                  </a:extLst>
                </p14:cNvPr>
                <p14:cNvContentPartPr/>
                <p14:nvPr/>
              </p14:nvContentPartPr>
              <p14:xfrm>
                <a:off x="348829" y="3418588"/>
                <a:ext cx="4007880" cy="2715120"/>
              </p14:xfrm>
            </p:contentPart>
          </mc:Choice>
          <mc:Fallback xmlns="">
            <p:pic>
              <p:nvPicPr>
                <p:cNvPr id="149" name="Ink 148">
                  <a:extLst>
                    <a:ext uri="{FF2B5EF4-FFF2-40B4-BE49-F238E27FC236}">
                      <a16:creationId xmlns:a16="http://schemas.microsoft.com/office/drawing/2014/main" id="{F5D4095D-89BA-9F30-014A-58BFC45E344B}"/>
                    </a:ext>
                  </a:extLst>
                </p:cNvPr>
                <p:cNvPicPr/>
                <p:nvPr/>
              </p:nvPicPr>
              <p:blipFill>
                <a:blip r:embed="rId220"/>
                <a:stretch>
                  <a:fillRect/>
                </a:stretch>
              </p:blipFill>
              <p:spPr>
                <a:xfrm>
                  <a:off x="340189" y="3409588"/>
                  <a:ext cx="4025520" cy="2732760"/>
                </a:xfrm>
                <a:prstGeom prst="rect">
                  <a:avLst/>
                </a:prstGeom>
              </p:spPr>
            </p:pic>
          </mc:Fallback>
        </mc:AlternateContent>
        <mc:AlternateContent xmlns:mc="http://schemas.openxmlformats.org/markup-compatibility/2006" xmlns:p14="http://schemas.microsoft.com/office/powerpoint/2010/main">
          <mc:Choice Requires="p14">
            <p:contentPart p14:bwMode="auto" r:id="rId221">
              <p14:nvContentPartPr>
                <p14:cNvPr id="151" name="Ink 150">
                  <a:extLst>
                    <a:ext uri="{FF2B5EF4-FFF2-40B4-BE49-F238E27FC236}">
                      <a16:creationId xmlns:a16="http://schemas.microsoft.com/office/drawing/2014/main" id="{D28A30BD-1110-DB0C-CDC4-CEB51D05A897}"/>
                    </a:ext>
                  </a:extLst>
                </p14:cNvPr>
                <p14:cNvContentPartPr/>
                <p14:nvPr/>
              </p14:nvContentPartPr>
              <p14:xfrm>
                <a:off x="5760349" y="4396708"/>
                <a:ext cx="2719800" cy="100440"/>
              </p14:xfrm>
            </p:contentPart>
          </mc:Choice>
          <mc:Fallback xmlns="">
            <p:pic>
              <p:nvPicPr>
                <p:cNvPr id="151" name="Ink 150">
                  <a:extLst>
                    <a:ext uri="{FF2B5EF4-FFF2-40B4-BE49-F238E27FC236}">
                      <a16:creationId xmlns:a16="http://schemas.microsoft.com/office/drawing/2014/main" id="{D28A30BD-1110-DB0C-CDC4-CEB51D05A897}"/>
                    </a:ext>
                  </a:extLst>
                </p:cNvPr>
                <p:cNvPicPr/>
                <p:nvPr/>
              </p:nvPicPr>
              <p:blipFill>
                <a:blip r:embed="rId222"/>
                <a:stretch>
                  <a:fillRect/>
                </a:stretch>
              </p:blipFill>
              <p:spPr>
                <a:xfrm>
                  <a:off x="5751709" y="4387708"/>
                  <a:ext cx="2737440" cy="118080"/>
                </a:xfrm>
                <a:prstGeom prst="rect">
                  <a:avLst/>
                </a:prstGeom>
              </p:spPr>
            </p:pic>
          </mc:Fallback>
        </mc:AlternateContent>
        <mc:AlternateContent xmlns:mc="http://schemas.openxmlformats.org/markup-compatibility/2006" xmlns:p14="http://schemas.microsoft.com/office/powerpoint/2010/main">
          <mc:Choice Requires="p14">
            <p:contentPart p14:bwMode="auto" r:id="rId223">
              <p14:nvContentPartPr>
                <p14:cNvPr id="152" name="Ink 151">
                  <a:extLst>
                    <a:ext uri="{FF2B5EF4-FFF2-40B4-BE49-F238E27FC236}">
                      <a16:creationId xmlns:a16="http://schemas.microsoft.com/office/drawing/2014/main" id="{FE7F8D27-091A-8981-EBD0-BF0095570FC4}"/>
                    </a:ext>
                  </a:extLst>
                </p14:cNvPr>
                <p14:cNvContentPartPr/>
                <p14:nvPr/>
              </p14:nvContentPartPr>
              <p14:xfrm>
                <a:off x="5426629" y="4315708"/>
                <a:ext cx="438480" cy="446400"/>
              </p14:xfrm>
            </p:contentPart>
          </mc:Choice>
          <mc:Fallback xmlns="">
            <p:pic>
              <p:nvPicPr>
                <p:cNvPr id="152" name="Ink 151">
                  <a:extLst>
                    <a:ext uri="{FF2B5EF4-FFF2-40B4-BE49-F238E27FC236}">
                      <a16:creationId xmlns:a16="http://schemas.microsoft.com/office/drawing/2014/main" id="{FE7F8D27-091A-8981-EBD0-BF0095570FC4}"/>
                    </a:ext>
                  </a:extLst>
                </p:cNvPr>
                <p:cNvPicPr/>
                <p:nvPr/>
              </p:nvPicPr>
              <p:blipFill>
                <a:blip r:embed="rId224"/>
                <a:stretch>
                  <a:fillRect/>
                </a:stretch>
              </p:blipFill>
              <p:spPr>
                <a:xfrm>
                  <a:off x="5417989" y="4306708"/>
                  <a:ext cx="456120" cy="464040"/>
                </a:xfrm>
                <a:prstGeom prst="rect">
                  <a:avLst/>
                </a:prstGeom>
              </p:spPr>
            </p:pic>
          </mc:Fallback>
        </mc:AlternateContent>
        <mc:AlternateContent xmlns:mc="http://schemas.openxmlformats.org/markup-compatibility/2006" xmlns:p14="http://schemas.microsoft.com/office/powerpoint/2010/main">
          <mc:Choice Requires="p14">
            <p:contentPart p14:bwMode="auto" r:id="rId225">
              <p14:nvContentPartPr>
                <p14:cNvPr id="153" name="Ink 152">
                  <a:extLst>
                    <a:ext uri="{FF2B5EF4-FFF2-40B4-BE49-F238E27FC236}">
                      <a16:creationId xmlns:a16="http://schemas.microsoft.com/office/drawing/2014/main" id="{3DFB86BE-9C1D-9F86-226D-C61203561C39}"/>
                    </a:ext>
                  </a:extLst>
                </p14:cNvPr>
                <p14:cNvContentPartPr/>
                <p14:nvPr/>
              </p14:nvContentPartPr>
              <p14:xfrm>
                <a:off x="6306469" y="3983788"/>
                <a:ext cx="32400" cy="422640"/>
              </p14:xfrm>
            </p:contentPart>
          </mc:Choice>
          <mc:Fallback xmlns="">
            <p:pic>
              <p:nvPicPr>
                <p:cNvPr id="153" name="Ink 152">
                  <a:extLst>
                    <a:ext uri="{FF2B5EF4-FFF2-40B4-BE49-F238E27FC236}">
                      <a16:creationId xmlns:a16="http://schemas.microsoft.com/office/drawing/2014/main" id="{3DFB86BE-9C1D-9F86-226D-C61203561C39}"/>
                    </a:ext>
                  </a:extLst>
                </p:cNvPr>
                <p:cNvPicPr/>
                <p:nvPr/>
              </p:nvPicPr>
              <p:blipFill>
                <a:blip r:embed="rId226"/>
                <a:stretch>
                  <a:fillRect/>
                </a:stretch>
              </p:blipFill>
              <p:spPr>
                <a:xfrm>
                  <a:off x="6297829" y="3974788"/>
                  <a:ext cx="50040" cy="440280"/>
                </a:xfrm>
                <a:prstGeom prst="rect">
                  <a:avLst/>
                </a:prstGeom>
              </p:spPr>
            </p:pic>
          </mc:Fallback>
        </mc:AlternateContent>
        <mc:AlternateContent xmlns:mc="http://schemas.openxmlformats.org/markup-compatibility/2006" xmlns:p14="http://schemas.microsoft.com/office/powerpoint/2010/main">
          <mc:Choice Requires="p14">
            <p:contentPart p14:bwMode="auto" r:id="rId227">
              <p14:nvContentPartPr>
                <p14:cNvPr id="154" name="Ink 153">
                  <a:extLst>
                    <a:ext uri="{FF2B5EF4-FFF2-40B4-BE49-F238E27FC236}">
                      <a16:creationId xmlns:a16="http://schemas.microsoft.com/office/drawing/2014/main" id="{C18BA6DD-DF26-F906-AFBF-25D44A01544C}"/>
                    </a:ext>
                  </a:extLst>
                </p14:cNvPr>
                <p14:cNvContentPartPr/>
                <p14:nvPr/>
              </p14:nvContentPartPr>
              <p14:xfrm>
                <a:off x="6266869" y="4012588"/>
                <a:ext cx="387720" cy="30600"/>
              </p14:xfrm>
            </p:contentPart>
          </mc:Choice>
          <mc:Fallback xmlns="">
            <p:pic>
              <p:nvPicPr>
                <p:cNvPr id="154" name="Ink 153">
                  <a:extLst>
                    <a:ext uri="{FF2B5EF4-FFF2-40B4-BE49-F238E27FC236}">
                      <a16:creationId xmlns:a16="http://schemas.microsoft.com/office/drawing/2014/main" id="{C18BA6DD-DF26-F906-AFBF-25D44A01544C}"/>
                    </a:ext>
                  </a:extLst>
                </p:cNvPr>
                <p:cNvPicPr/>
                <p:nvPr/>
              </p:nvPicPr>
              <p:blipFill>
                <a:blip r:embed="rId228"/>
                <a:stretch>
                  <a:fillRect/>
                </a:stretch>
              </p:blipFill>
              <p:spPr>
                <a:xfrm>
                  <a:off x="6257869" y="4003588"/>
                  <a:ext cx="405360" cy="48240"/>
                </a:xfrm>
                <a:prstGeom prst="rect">
                  <a:avLst/>
                </a:prstGeom>
              </p:spPr>
            </p:pic>
          </mc:Fallback>
        </mc:AlternateContent>
        <mc:AlternateContent xmlns:mc="http://schemas.openxmlformats.org/markup-compatibility/2006" xmlns:p14="http://schemas.microsoft.com/office/powerpoint/2010/main">
          <mc:Choice Requires="p14">
            <p:contentPart p14:bwMode="auto" r:id="rId229">
              <p14:nvContentPartPr>
                <p14:cNvPr id="155" name="Ink 154">
                  <a:extLst>
                    <a:ext uri="{FF2B5EF4-FFF2-40B4-BE49-F238E27FC236}">
                      <a16:creationId xmlns:a16="http://schemas.microsoft.com/office/drawing/2014/main" id="{ECABDC34-E733-3856-232C-484947F47656}"/>
                    </a:ext>
                  </a:extLst>
                </p14:cNvPr>
                <p14:cNvContentPartPr/>
                <p14:nvPr/>
              </p14:nvContentPartPr>
              <p14:xfrm>
                <a:off x="6400429" y="4216708"/>
                <a:ext cx="439200" cy="47520"/>
              </p14:xfrm>
            </p:contentPart>
          </mc:Choice>
          <mc:Fallback xmlns="">
            <p:pic>
              <p:nvPicPr>
                <p:cNvPr id="155" name="Ink 154">
                  <a:extLst>
                    <a:ext uri="{FF2B5EF4-FFF2-40B4-BE49-F238E27FC236}">
                      <a16:creationId xmlns:a16="http://schemas.microsoft.com/office/drawing/2014/main" id="{ECABDC34-E733-3856-232C-484947F47656}"/>
                    </a:ext>
                  </a:extLst>
                </p:cNvPr>
                <p:cNvPicPr/>
                <p:nvPr/>
              </p:nvPicPr>
              <p:blipFill>
                <a:blip r:embed="rId230"/>
                <a:stretch>
                  <a:fillRect/>
                </a:stretch>
              </p:blipFill>
              <p:spPr>
                <a:xfrm>
                  <a:off x="6391789" y="4207708"/>
                  <a:ext cx="456840" cy="65160"/>
                </a:xfrm>
                <a:prstGeom prst="rect">
                  <a:avLst/>
                </a:prstGeom>
              </p:spPr>
            </p:pic>
          </mc:Fallback>
        </mc:AlternateContent>
        <mc:AlternateContent xmlns:mc="http://schemas.openxmlformats.org/markup-compatibility/2006" xmlns:p14="http://schemas.microsoft.com/office/powerpoint/2010/main">
          <mc:Choice Requires="p14">
            <p:contentPart p14:bwMode="auto" r:id="rId231">
              <p14:nvContentPartPr>
                <p14:cNvPr id="157" name="Ink 156">
                  <a:extLst>
                    <a:ext uri="{FF2B5EF4-FFF2-40B4-BE49-F238E27FC236}">
                      <a16:creationId xmlns:a16="http://schemas.microsoft.com/office/drawing/2014/main" id="{13DD70B5-D930-E50F-873F-5164C72B0B0F}"/>
                    </a:ext>
                  </a:extLst>
                </p14:cNvPr>
                <p14:cNvContentPartPr/>
                <p14:nvPr/>
              </p14:nvContentPartPr>
              <p14:xfrm>
                <a:off x="6301429" y="4242268"/>
                <a:ext cx="194400" cy="3960"/>
              </p14:xfrm>
            </p:contentPart>
          </mc:Choice>
          <mc:Fallback xmlns="">
            <p:pic>
              <p:nvPicPr>
                <p:cNvPr id="157" name="Ink 156">
                  <a:extLst>
                    <a:ext uri="{FF2B5EF4-FFF2-40B4-BE49-F238E27FC236}">
                      <a16:creationId xmlns:a16="http://schemas.microsoft.com/office/drawing/2014/main" id="{13DD70B5-D930-E50F-873F-5164C72B0B0F}"/>
                    </a:ext>
                  </a:extLst>
                </p:cNvPr>
                <p:cNvPicPr/>
                <p:nvPr/>
              </p:nvPicPr>
              <p:blipFill>
                <a:blip r:embed="rId232"/>
                <a:stretch>
                  <a:fillRect/>
                </a:stretch>
              </p:blipFill>
              <p:spPr>
                <a:xfrm>
                  <a:off x="6292789" y="4233268"/>
                  <a:ext cx="212040" cy="21600"/>
                </a:xfrm>
                <a:prstGeom prst="rect">
                  <a:avLst/>
                </a:prstGeom>
              </p:spPr>
            </p:pic>
          </mc:Fallback>
        </mc:AlternateContent>
        <mc:AlternateContent xmlns:mc="http://schemas.openxmlformats.org/markup-compatibility/2006" xmlns:p14="http://schemas.microsoft.com/office/powerpoint/2010/main">
          <mc:Choice Requires="p14">
            <p:contentPart p14:bwMode="auto" r:id="rId233">
              <p14:nvContentPartPr>
                <p14:cNvPr id="159" name="Ink 158">
                  <a:extLst>
                    <a:ext uri="{FF2B5EF4-FFF2-40B4-BE49-F238E27FC236}">
                      <a16:creationId xmlns:a16="http://schemas.microsoft.com/office/drawing/2014/main" id="{DA533C41-1B7D-5915-AA6E-158E0F853782}"/>
                    </a:ext>
                  </a:extLst>
                </p14:cNvPr>
                <p14:cNvContentPartPr/>
                <p14:nvPr/>
              </p14:nvContentPartPr>
              <p14:xfrm>
                <a:off x="5899309" y="3674908"/>
                <a:ext cx="1183680" cy="955440"/>
              </p14:xfrm>
            </p:contentPart>
          </mc:Choice>
          <mc:Fallback xmlns="">
            <p:pic>
              <p:nvPicPr>
                <p:cNvPr id="159" name="Ink 158">
                  <a:extLst>
                    <a:ext uri="{FF2B5EF4-FFF2-40B4-BE49-F238E27FC236}">
                      <a16:creationId xmlns:a16="http://schemas.microsoft.com/office/drawing/2014/main" id="{DA533C41-1B7D-5915-AA6E-158E0F853782}"/>
                    </a:ext>
                  </a:extLst>
                </p:cNvPr>
                <p:cNvPicPr/>
                <p:nvPr/>
              </p:nvPicPr>
              <p:blipFill>
                <a:blip r:embed="rId234"/>
                <a:stretch>
                  <a:fillRect/>
                </a:stretch>
              </p:blipFill>
              <p:spPr>
                <a:xfrm>
                  <a:off x="5890309" y="3665908"/>
                  <a:ext cx="1201320" cy="973080"/>
                </a:xfrm>
                <a:prstGeom prst="rect">
                  <a:avLst/>
                </a:prstGeom>
              </p:spPr>
            </p:pic>
          </mc:Fallback>
        </mc:AlternateContent>
        <mc:AlternateContent xmlns:mc="http://schemas.openxmlformats.org/markup-compatibility/2006" xmlns:p14="http://schemas.microsoft.com/office/powerpoint/2010/main">
          <mc:Choice Requires="p14">
            <p:contentPart p14:bwMode="auto" r:id="rId235">
              <p14:nvContentPartPr>
                <p14:cNvPr id="161" name="Ink 160">
                  <a:extLst>
                    <a:ext uri="{FF2B5EF4-FFF2-40B4-BE49-F238E27FC236}">
                      <a16:creationId xmlns:a16="http://schemas.microsoft.com/office/drawing/2014/main" id="{04E6D096-E544-B945-1FE9-79B40B1DB534}"/>
                    </a:ext>
                  </a:extLst>
                </p14:cNvPr>
                <p14:cNvContentPartPr/>
                <p14:nvPr/>
              </p14:nvContentPartPr>
              <p14:xfrm>
                <a:off x="10337749" y="2941228"/>
                <a:ext cx="471240" cy="360"/>
              </p14:xfrm>
            </p:contentPart>
          </mc:Choice>
          <mc:Fallback xmlns="">
            <p:pic>
              <p:nvPicPr>
                <p:cNvPr id="161" name="Ink 160">
                  <a:extLst>
                    <a:ext uri="{FF2B5EF4-FFF2-40B4-BE49-F238E27FC236}">
                      <a16:creationId xmlns:a16="http://schemas.microsoft.com/office/drawing/2014/main" id="{04E6D096-E544-B945-1FE9-79B40B1DB534}"/>
                    </a:ext>
                  </a:extLst>
                </p:cNvPr>
                <p:cNvPicPr/>
                <p:nvPr/>
              </p:nvPicPr>
              <p:blipFill>
                <a:blip r:embed="rId236"/>
                <a:stretch>
                  <a:fillRect/>
                </a:stretch>
              </p:blipFill>
              <p:spPr>
                <a:xfrm>
                  <a:off x="10328749" y="2932228"/>
                  <a:ext cx="48888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237">
              <p14:nvContentPartPr>
                <p14:cNvPr id="162" name="Ink 161">
                  <a:extLst>
                    <a:ext uri="{FF2B5EF4-FFF2-40B4-BE49-F238E27FC236}">
                      <a16:creationId xmlns:a16="http://schemas.microsoft.com/office/drawing/2014/main" id="{EDA363A8-B74E-E402-5B50-61119D314ED3}"/>
                    </a:ext>
                  </a:extLst>
                </p14:cNvPr>
                <p14:cNvContentPartPr/>
                <p14:nvPr/>
              </p14:nvContentPartPr>
              <p14:xfrm>
                <a:off x="10610989" y="2981548"/>
                <a:ext cx="35640" cy="314640"/>
              </p14:xfrm>
            </p:contentPart>
          </mc:Choice>
          <mc:Fallback xmlns="">
            <p:pic>
              <p:nvPicPr>
                <p:cNvPr id="162" name="Ink 161">
                  <a:extLst>
                    <a:ext uri="{FF2B5EF4-FFF2-40B4-BE49-F238E27FC236}">
                      <a16:creationId xmlns:a16="http://schemas.microsoft.com/office/drawing/2014/main" id="{EDA363A8-B74E-E402-5B50-61119D314ED3}"/>
                    </a:ext>
                  </a:extLst>
                </p:cNvPr>
                <p:cNvPicPr/>
                <p:nvPr/>
              </p:nvPicPr>
              <p:blipFill>
                <a:blip r:embed="rId238"/>
                <a:stretch>
                  <a:fillRect/>
                </a:stretch>
              </p:blipFill>
              <p:spPr>
                <a:xfrm>
                  <a:off x="10601989" y="2972908"/>
                  <a:ext cx="53280" cy="332280"/>
                </a:xfrm>
                <a:prstGeom prst="rect">
                  <a:avLst/>
                </a:prstGeom>
              </p:spPr>
            </p:pic>
          </mc:Fallback>
        </mc:AlternateContent>
        <mc:AlternateContent xmlns:mc="http://schemas.openxmlformats.org/markup-compatibility/2006" xmlns:p14="http://schemas.microsoft.com/office/powerpoint/2010/main">
          <mc:Choice Requires="p14">
            <p:contentPart p14:bwMode="auto" r:id="rId239">
              <p14:nvContentPartPr>
                <p14:cNvPr id="163" name="Ink 162">
                  <a:extLst>
                    <a:ext uri="{FF2B5EF4-FFF2-40B4-BE49-F238E27FC236}">
                      <a16:creationId xmlns:a16="http://schemas.microsoft.com/office/drawing/2014/main" id="{6D25D521-4B23-9978-7D97-BBA5DEF1E4B8}"/>
                    </a:ext>
                  </a:extLst>
                </p14:cNvPr>
                <p14:cNvContentPartPr/>
                <p14:nvPr/>
              </p14:nvContentPartPr>
              <p14:xfrm>
                <a:off x="10838869" y="3120508"/>
                <a:ext cx="386640" cy="12960"/>
              </p14:xfrm>
            </p:contentPart>
          </mc:Choice>
          <mc:Fallback xmlns="">
            <p:pic>
              <p:nvPicPr>
                <p:cNvPr id="163" name="Ink 162">
                  <a:extLst>
                    <a:ext uri="{FF2B5EF4-FFF2-40B4-BE49-F238E27FC236}">
                      <a16:creationId xmlns:a16="http://schemas.microsoft.com/office/drawing/2014/main" id="{6D25D521-4B23-9978-7D97-BBA5DEF1E4B8}"/>
                    </a:ext>
                  </a:extLst>
                </p:cNvPr>
                <p:cNvPicPr/>
                <p:nvPr/>
              </p:nvPicPr>
              <p:blipFill>
                <a:blip r:embed="rId240"/>
                <a:stretch>
                  <a:fillRect/>
                </a:stretch>
              </p:blipFill>
              <p:spPr>
                <a:xfrm>
                  <a:off x="10829869" y="3111868"/>
                  <a:ext cx="404280" cy="30600"/>
                </a:xfrm>
                <a:prstGeom prst="rect">
                  <a:avLst/>
                </a:prstGeom>
              </p:spPr>
            </p:pic>
          </mc:Fallback>
        </mc:AlternateContent>
        <mc:AlternateContent xmlns:mc="http://schemas.openxmlformats.org/markup-compatibility/2006" xmlns:p14="http://schemas.microsoft.com/office/powerpoint/2010/main">
          <mc:Choice Requires="p14">
            <p:contentPart p14:bwMode="auto" r:id="rId241">
              <p14:nvContentPartPr>
                <p14:cNvPr id="164" name="Ink 163">
                  <a:extLst>
                    <a:ext uri="{FF2B5EF4-FFF2-40B4-BE49-F238E27FC236}">
                      <a16:creationId xmlns:a16="http://schemas.microsoft.com/office/drawing/2014/main" id="{26F193DF-AC1D-7275-81A5-CCBF6C9A32F4}"/>
                    </a:ext>
                  </a:extLst>
                </p14:cNvPr>
                <p14:cNvContentPartPr/>
                <p14:nvPr/>
              </p14:nvContentPartPr>
              <p14:xfrm>
                <a:off x="11098069" y="3040228"/>
                <a:ext cx="246240" cy="195480"/>
              </p14:xfrm>
            </p:contentPart>
          </mc:Choice>
          <mc:Fallback xmlns="">
            <p:pic>
              <p:nvPicPr>
                <p:cNvPr id="164" name="Ink 163">
                  <a:extLst>
                    <a:ext uri="{FF2B5EF4-FFF2-40B4-BE49-F238E27FC236}">
                      <a16:creationId xmlns:a16="http://schemas.microsoft.com/office/drawing/2014/main" id="{26F193DF-AC1D-7275-81A5-CCBF6C9A32F4}"/>
                    </a:ext>
                  </a:extLst>
                </p:cNvPr>
                <p:cNvPicPr/>
                <p:nvPr/>
              </p:nvPicPr>
              <p:blipFill>
                <a:blip r:embed="rId242"/>
                <a:stretch>
                  <a:fillRect/>
                </a:stretch>
              </p:blipFill>
              <p:spPr>
                <a:xfrm>
                  <a:off x="11089429" y="3031228"/>
                  <a:ext cx="263880" cy="213120"/>
                </a:xfrm>
                <a:prstGeom prst="rect">
                  <a:avLst/>
                </a:prstGeom>
              </p:spPr>
            </p:pic>
          </mc:Fallback>
        </mc:AlternateContent>
        <mc:AlternateContent xmlns:mc="http://schemas.openxmlformats.org/markup-compatibility/2006" xmlns:p14="http://schemas.microsoft.com/office/powerpoint/2010/main">
          <mc:Choice Requires="p14">
            <p:contentPart p14:bwMode="auto" r:id="rId243">
              <p14:nvContentPartPr>
                <p14:cNvPr id="166" name="Ink 165">
                  <a:extLst>
                    <a:ext uri="{FF2B5EF4-FFF2-40B4-BE49-F238E27FC236}">
                      <a16:creationId xmlns:a16="http://schemas.microsoft.com/office/drawing/2014/main" id="{FFBE34AF-F3A0-15E0-5B84-ADFC5B2BDB6E}"/>
                    </a:ext>
                  </a:extLst>
                </p14:cNvPr>
                <p14:cNvContentPartPr/>
                <p14:nvPr/>
              </p14:nvContentPartPr>
              <p14:xfrm>
                <a:off x="11634109" y="2952748"/>
                <a:ext cx="8280" cy="352800"/>
              </p14:xfrm>
            </p:contentPart>
          </mc:Choice>
          <mc:Fallback xmlns="">
            <p:pic>
              <p:nvPicPr>
                <p:cNvPr id="166" name="Ink 165">
                  <a:extLst>
                    <a:ext uri="{FF2B5EF4-FFF2-40B4-BE49-F238E27FC236}">
                      <a16:creationId xmlns:a16="http://schemas.microsoft.com/office/drawing/2014/main" id="{FFBE34AF-F3A0-15E0-5B84-ADFC5B2BDB6E}"/>
                    </a:ext>
                  </a:extLst>
                </p:cNvPr>
                <p:cNvPicPr/>
                <p:nvPr/>
              </p:nvPicPr>
              <p:blipFill>
                <a:blip r:embed="rId244"/>
                <a:stretch>
                  <a:fillRect/>
                </a:stretch>
              </p:blipFill>
              <p:spPr>
                <a:xfrm>
                  <a:off x="11625469" y="2943748"/>
                  <a:ext cx="25920" cy="370440"/>
                </a:xfrm>
                <a:prstGeom prst="rect">
                  <a:avLst/>
                </a:prstGeom>
              </p:spPr>
            </p:pic>
          </mc:Fallback>
        </mc:AlternateContent>
        <mc:AlternateContent xmlns:mc="http://schemas.openxmlformats.org/markup-compatibility/2006" xmlns:p14="http://schemas.microsoft.com/office/powerpoint/2010/main">
          <mc:Choice Requires="p14">
            <p:contentPart p14:bwMode="auto" r:id="rId245">
              <p14:nvContentPartPr>
                <p14:cNvPr id="167" name="Ink 166">
                  <a:extLst>
                    <a:ext uri="{FF2B5EF4-FFF2-40B4-BE49-F238E27FC236}">
                      <a16:creationId xmlns:a16="http://schemas.microsoft.com/office/drawing/2014/main" id="{A225F913-ABA6-3B64-275A-4D5654A6FE83}"/>
                    </a:ext>
                  </a:extLst>
                </p14:cNvPr>
                <p14:cNvContentPartPr/>
                <p14:nvPr/>
              </p14:nvContentPartPr>
              <p14:xfrm>
                <a:off x="11665429" y="2989108"/>
                <a:ext cx="274680" cy="80640"/>
              </p14:xfrm>
            </p:contentPart>
          </mc:Choice>
          <mc:Fallback xmlns="">
            <p:pic>
              <p:nvPicPr>
                <p:cNvPr id="167" name="Ink 166">
                  <a:extLst>
                    <a:ext uri="{FF2B5EF4-FFF2-40B4-BE49-F238E27FC236}">
                      <a16:creationId xmlns:a16="http://schemas.microsoft.com/office/drawing/2014/main" id="{A225F913-ABA6-3B64-275A-4D5654A6FE83}"/>
                    </a:ext>
                  </a:extLst>
                </p:cNvPr>
                <p:cNvPicPr/>
                <p:nvPr/>
              </p:nvPicPr>
              <p:blipFill>
                <a:blip r:embed="rId246"/>
                <a:stretch>
                  <a:fillRect/>
                </a:stretch>
              </p:blipFill>
              <p:spPr>
                <a:xfrm>
                  <a:off x="11656789" y="2980108"/>
                  <a:ext cx="292320" cy="98280"/>
                </a:xfrm>
                <a:prstGeom prst="rect">
                  <a:avLst/>
                </a:prstGeom>
              </p:spPr>
            </p:pic>
          </mc:Fallback>
        </mc:AlternateContent>
        <mc:AlternateContent xmlns:mc="http://schemas.openxmlformats.org/markup-compatibility/2006" xmlns:p14="http://schemas.microsoft.com/office/powerpoint/2010/main">
          <mc:Choice Requires="p14">
            <p:contentPart p14:bwMode="auto" r:id="rId247">
              <p14:nvContentPartPr>
                <p14:cNvPr id="168" name="Ink 167">
                  <a:extLst>
                    <a:ext uri="{FF2B5EF4-FFF2-40B4-BE49-F238E27FC236}">
                      <a16:creationId xmlns:a16="http://schemas.microsoft.com/office/drawing/2014/main" id="{AFB5541F-D03A-C686-8BE9-C8D9388782C2}"/>
                    </a:ext>
                  </a:extLst>
                </p14:cNvPr>
                <p14:cNvContentPartPr/>
                <p14:nvPr/>
              </p14:nvContentPartPr>
              <p14:xfrm>
                <a:off x="11918149" y="2929348"/>
                <a:ext cx="45000" cy="443880"/>
              </p14:xfrm>
            </p:contentPart>
          </mc:Choice>
          <mc:Fallback xmlns="">
            <p:pic>
              <p:nvPicPr>
                <p:cNvPr id="168" name="Ink 167">
                  <a:extLst>
                    <a:ext uri="{FF2B5EF4-FFF2-40B4-BE49-F238E27FC236}">
                      <a16:creationId xmlns:a16="http://schemas.microsoft.com/office/drawing/2014/main" id="{AFB5541F-D03A-C686-8BE9-C8D9388782C2}"/>
                    </a:ext>
                  </a:extLst>
                </p:cNvPr>
                <p:cNvPicPr/>
                <p:nvPr/>
              </p:nvPicPr>
              <p:blipFill>
                <a:blip r:embed="rId248"/>
                <a:stretch>
                  <a:fillRect/>
                </a:stretch>
              </p:blipFill>
              <p:spPr>
                <a:xfrm>
                  <a:off x="11909149" y="2920348"/>
                  <a:ext cx="62640" cy="461520"/>
                </a:xfrm>
                <a:prstGeom prst="rect">
                  <a:avLst/>
                </a:prstGeom>
              </p:spPr>
            </p:pic>
          </mc:Fallback>
        </mc:AlternateContent>
        <mc:AlternateContent xmlns:mc="http://schemas.openxmlformats.org/markup-compatibility/2006" xmlns:p14="http://schemas.microsoft.com/office/powerpoint/2010/main">
          <mc:Choice Requires="p14">
            <p:contentPart p14:bwMode="auto" r:id="rId249">
              <p14:nvContentPartPr>
                <p14:cNvPr id="169" name="Ink 168">
                  <a:extLst>
                    <a:ext uri="{FF2B5EF4-FFF2-40B4-BE49-F238E27FC236}">
                      <a16:creationId xmlns:a16="http://schemas.microsoft.com/office/drawing/2014/main" id="{592F4BA4-8705-FE51-6BFC-250762FC65A2}"/>
                    </a:ext>
                  </a:extLst>
                </p14:cNvPr>
                <p14:cNvContentPartPr/>
                <p14:nvPr/>
              </p14:nvContentPartPr>
              <p14:xfrm>
                <a:off x="11017429" y="2638108"/>
                <a:ext cx="30960" cy="190440"/>
              </p14:xfrm>
            </p:contentPart>
          </mc:Choice>
          <mc:Fallback xmlns="">
            <p:pic>
              <p:nvPicPr>
                <p:cNvPr id="169" name="Ink 168">
                  <a:extLst>
                    <a:ext uri="{FF2B5EF4-FFF2-40B4-BE49-F238E27FC236}">
                      <a16:creationId xmlns:a16="http://schemas.microsoft.com/office/drawing/2014/main" id="{592F4BA4-8705-FE51-6BFC-250762FC65A2}"/>
                    </a:ext>
                  </a:extLst>
                </p:cNvPr>
                <p:cNvPicPr/>
                <p:nvPr/>
              </p:nvPicPr>
              <p:blipFill>
                <a:blip r:embed="rId250"/>
                <a:stretch>
                  <a:fillRect/>
                </a:stretch>
              </p:blipFill>
              <p:spPr>
                <a:xfrm>
                  <a:off x="11008789" y="2629468"/>
                  <a:ext cx="48600" cy="208080"/>
                </a:xfrm>
                <a:prstGeom prst="rect">
                  <a:avLst/>
                </a:prstGeom>
              </p:spPr>
            </p:pic>
          </mc:Fallback>
        </mc:AlternateContent>
        <mc:AlternateContent xmlns:mc="http://schemas.openxmlformats.org/markup-compatibility/2006" xmlns:p14="http://schemas.microsoft.com/office/powerpoint/2010/main">
          <mc:Choice Requires="p14">
            <p:contentPart p14:bwMode="auto" r:id="rId251">
              <p14:nvContentPartPr>
                <p14:cNvPr id="170" name="Ink 169">
                  <a:extLst>
                    <a:ext uri="{FF2B5EF4-FFF2-40B4-BE49-F238E27FC236}">
                      <a16:creationId xmlns:a16="http://schemas.microsoft.com/office/drawing/2014/main" id="{0C34E09D-BD1C-2D29-1214-8D25560872FE}"/>
                    </a:ext>
                  </a:extLst>
                </p14:cNvPr>
                <p14:cNvContentPartPr/>
                <p14:nvPr/>
              </p14:nvContentPartPr>
              <p14:xfrm>
                <a:off x="11123989" y="2643868"/>
                <a:ext cx="90360" cy="194040"/>
              </p14:xfrm>
            </p:contentPart>
          </mc:Choice>
          <mc:Fallback xmlns="">
            <p:pic>
              <p:nvPicPr>
                <p:cNvPr id="170" name="Ink 169">
                  <a:extLst>
                    <a:ext uri="{FF2B5EF4-FFF2-40B4-BE49-F238E27FC236}">
                      <a16:creationId xmlns:a16="http://schemas.microsoft.com/office/drawing/2014/main" id="{0C34E09D-BD1C-2D29-1214-8D25560872FE}"/>
                    </a:ext>
                  </a:extLst>
                </p:cNvPr>
                <p:cNvPicPr/>
                <p:nvPr/>
              </p:nvPicPr>
              <p:blipFill>
                <a:blip r:embed="rId252"/>
                <a:stretch>
                  <a:fillRect/>
                </a:stretch>
              </p:blipFill>
              <p:spPr>
                <a:xfrm>
                  <a:off x="11115349" y="2635228"/>
                  <a:ext cx="108000" cy="211680"/>
                </a:xfrm>
                <a:prstGeom prst="rect">
                  <a:avLst/>
                </a:prstGeom>
              </p:spPr>
            </p:pic>
          </mc:Fallback>
        </mc:AlternateContent>
        <mc:AlternateContent xmlns:mc="http://schemas.openxmlformats.org/markup-compatibility/2006" xmlns:p14="http://schemas.microsoft.com/office/powerpoint/2010/main">
          <mc:Choice Requires="p14">
            <p:contentPart p14:bwMode="auto" r:id="rId253">
              <p14:nvContentPartPr>
                <p14:cNvPr id="171" name="Ink 170">
                  <a:extLst>
                    <a:ext uri="{FF2B5EF4-FFF2-40B4-BE49-F238E27FC236}">
                      <a16:creationId xmlns:a16="http://schemas.microsoft.com/office/drawing/2014/main" id="{0D75BC8E-E575-6106-01E9-95023850188A}"/>
                    </a:ext>
                  </a:extLst>
                </p14:cNvPr>
                <p14:cNvContentPartPr/>
                <p14:nvPr/>
              </p14:nvContentPartPr>
              <p14:xfrm>
                <a:off x="11292829" y="2544868"/>
                <a:ext cx="64800" cy="266040"/>
              </p14:xfrm>
            </p:contentPart>
          </mc:Choice>
          <mc:Fallback xmlns="">
            <p:pic>
              <p:nvPicPr>
                <p:cNvPr id="171" name="Ink 170">
                  <a:extLst>
                    <a:ext uri="{FF2B5EF4-FFF2-40B4-BE49-F238E27FC236}">
                      <a16:creationId xmlns:a16="http://schemas.microsoft.com/office/drawing/2014/main" id="{0D75BC8E-E575-6106-01E9-95023850188A}"/>
                    </a:ext>
                  </a:extLst>
                </p:cNvPr>
                <p:cNvPicPr/>
                <p:nvPr/>
              </p:nvPicPr>
              <p:blipFill>
                <a:blip r:embed="rId254"/>
                <a:stretch>
                  <a:fillRect/>
                </a:stretch>
              </p:blipFill>
              <p:spPr>
                <a:xfrm>
                  <a:off x="11284189" y="2536228"/>
                  <a:ext cx="82440" cy="283680"/>
                </a:xfrm>
                <a:prstGeom prst="rect">
                  <a:avLst/>
                </a:prstGeom>
              </p:spPr>
            </p:pic>
          </mc:Fallback>
        </mc:AlternateContent>
        <mc:AlternateContent xmlns:mc="http://schemas.openxmlformats.org/markup-compatibility/2006" xmlns:p14="http://schemas.microsoft.com/office/powerpoint/2010/main">
          <mc:Choice Requires="p14">
            <p:contentPart p14:bwMode="auto" r:id="rId255">
              <p14:nvContentPartPr>
                <p14:cNvPr id="172" name="Ink 171">
                  <a:extLst>
                    <a:ext uri="{FF2B5EF4-FFF2-40B4-BE49-F238E27FC236}">
                      <a16:creationId xmlns:a16="http://schemas.microsoft.com/office/drawing/2014/main" id="{1698B90C-7603-9FB2-D3ED-96DC2379794C}"/>
                    </a:ext>
                  </a:extLst>
                </p14:cNvPr>
                <p14:cNvContentPartPr/>
                <p14:nvPr/>
              </p14:nvContentPartPr>
              <p14:xfrm>
                <a:off x="11450149" y="2580148"/>
                <a:ext cx="35280" cy="265680"/>
              </p14:xfrm>
            </p:contentPart>
          </mc:Choice>
          <mc:Fallback xmlns="">
            <p:pic>
              <p:nvPicPr>
                <p:cNvPr id="172" name="Ink 171">
                  <a:extLst>
                    <a:ext uri="{FF2B5EF4-FFF2-40B4-BE49-F238E27FC236}">
                      <a16:creationId xmlns:a16="http://schemas.microsoft.com/office/drawing/2014/main" id="{1698B90C-7603-9FB2-D3ED-96DC2379794C}"/>
                    </a:ext>
                  </a:extLst>
                </p:cNvPr>
                <p:cNvPicPr/>
                <p:nvPr/>
              </p:nvPicPr>
              <p:blipFill>
                <a:blip r:embed="rId256"/>
                <a:stretch>
                  <a:fillRect/>
                </a:stretch>
              </p:blipFill>
              <p:spPr>
                <a:xfrm>
                  <a:off x="11441149" y="2571508"/>
                  <a:ext cx="52920" cy="283320"/>
                </a:xfrm>
                <a:prstGeom prst="rect">
                  <a:avLst/>
                </a:prstGeom>
              </p:spPr>
            </p:pic>
          </mc:Fallback>
        </mc:AlternateContent>
        <mc:AlternateContent xmlns:mc="http://schemas.openxmlformats.org/markup-compatibility/2006" xmlns:p14="http://schemas.microsoft.com/office/powerpoint/2010/main">
          <mc:Choice Requires="p14">
            <p:contentPart p14:bwMode="auto" r:id="rId257">
              <p14:nvContentPartPr>
                <p14:cNvPr id="173" name="Ink 172">
                  <a:extLst>
                    <a:ext uri="{FF2B5EF4-FFF2-40B4-BE49-F238E27FC236}">
                      <a16:creationId xmlns:a16="http://schemas.microsoft.com/office/drawing/2014/main" id="{D186AC66-A1D2-841D-1C0C-1A2745A1FDC0}"/>
                    </a:ext>
                  </a:extLst>
                </p14:cNvPr>
                <p14:cNvContentPartPr/>
                <p14:nvPr/>
              </p14:nvContentPartPr>
              <p14:xfrm>
                <a:off x="11438269" y="2537668"/>
                <a:ext cx="142560" cy="54360"/>
              </p14:xfrm>
            </p:contentPart>
          </mc:Choice>
          <mc:Fallback xmlns="">
            <p:pic>
              <p:nvPicPr>
                <p:cNvPr id="173" name="Ink 172">
                  <a:extLst>
                    <a:ext uri="{FF2B5EF4-FFF2-40B4-BE49-F238E27FC236}">
                      <a16:creationId xmlns:a16="http://schemas.microsoft.com/office/drawing/2014/main" id="{D186AC66-A1D2-841D-1C0C-1A2745A1FDC0}"/>
                    </a:ext>
                  </a:extLst>
                </p:cNvPr>
                <p:cNvPicPr/>
                <p:nvPr/>
              </p:nvPicPr>
              <p:blipFill>
                <a:blip r:embed="rId258"/>
                <a:stretch>
                  <a:fillRect/>
                </a:stretch>
              </p:blipFill>
              <p:spPr>
                <a:xfrm>
                  <a:off x="11429629" y="2528668"/>
                  <a:ext cx="160200" cy="72000"/>
                </a:xfrm>
                <a:prstGeom prst="rect">
                  <a:avLst/>
                </a:prstGeom>
              </p:spPr>
            </p:pic>
          </mc:Fallback>
        </mc:AlternateContent>
        <mc:AlternateContent xmlns:mc="http://schemas.openxmlformats.org/markup-compatibility/2006" xmlns:p14="http://schemas.microsoft.com/office/powerpoint/2010/main">
          <mc:Choice Requires="p14">
            <p:contentPart p14:bwMode="auto" r:id="rId259">
              <p14:nvContentPartPr>
                <p14:cNvPr id="174" name="Ink 173">
                  <a:extLst>
                    <a:ext uri="{FF2B5EF4-FFF2-40B4-BE49-F238E27FC236}">
                      <a16:creationId xmlns:a16="http://schemas.microsoft.com/office/drawing/2014/main" id="{2F6FA2E3-BC74-2128-1ACB-136DCF8B9AB4}"/>
                    </a:ext>
                  </a:extLst>
                </p14:cNvPr>
                <p14:cNvContentPartPr/>
                <p14:nvPr/>
              </p14:nvContentPartPr>
              <p14:xfrm>
                <a:off x="11485069" y="2715148"/>
                <a:ext cx="152280" cy="16920"/>
              </p14:xfrm>
            </p:contentPart>
          </mc:Choice>
          <mc:Fallback xmlns="">
            <p:pic>
              <p:nvPicPr>
                <p:cNvPr id="174" name="Ink 173">
                  <a:extLst>
                    <a:ext uri="{FF2B5EF4-FFF2-40B4-BE49-F238E27FC236}">
                      <a16:creationId xmlns:a16="http://schemas.microsoft.com/office/drawing/2014/main" id="{2F6FA2E3-BC74-2128-1ACB-136DCF8B9AB4}"/>
                    </a:ext>
                  </a:extLst>
                </p:cNvPr>
                <p:cNvPicPr/>
                <p:nvPr/>
              </p:nvPicPr>
              <p:blipFill>
                <a:blip r:embed="rId260"/>
                <a:stretch>
                  <a:fillRect/>
                </a:stretch>
              </p:blipFill>
              <p:spPr>
                <a:xfrm>
                  <a:off x="11476069" y="2706148"/>
                  <a:ext cx="169920" cy="34560"/>
                </a:xfrm>
                <a:prstGeom prst="rect">
                  <a:avLst/>
                </a:prstGeom>
              </p:spPr>
            </p:pic>
          </mc:Fallback>
        </mc:AlternateContent>
        <mc:AlternateContent xmlns:mc="http://schemas.openxmlformats.org/markup-compatibility/2006" xmlns:p14="http://schemas.microsoft.com/office/powerpoint/2010/main">
          <mc:Choice Requires="p14">
            <p:contentPart p14:bwMode="auto" r:id="rId261">
              <p14:nvContentPartPr>
                <p14:cNvPr id="175" name="Ink 174">
                  <a:extLst>
                    <a:ext uri="{FF2B5EF4-FFF2-40B4-BE49-F238E27FC236}">
                      <a16:creationId xmlns:a16="http://schemas.microsoft.com/office/drawing/2014/main" id="{37CDD2BF-33AA-4B3F-CA31-A446A88779D1}"/>
                    </a:ext>
                  </a:extLst>
                </p14:cNvPr>
                <p14:cNvContentPartPr/>
                <p14:nvPr/>
              </p14:nvContentPartPr>
              <p14:xfrm>
                <a:off x="10878829" y="2346508"/>
                <a:ext cx="765000" cy="664560"/>
              </p14:xfrm>
            </p:contentPart>
          </mc:Choice>
          <mc:Fallback xmlns="">
            <p:pic>
              <p:nvPicPr>
                <p:cNvPr id="175" name="Ink 174">
                  <a:extLst>
                    <a:ext uri="{FF2B5EF4-FFF2-40B4-BE49-F238E27FC236}">
                      <a16:creationId xmlns:a16="http://schemas.microsoft.com/office/drawing/2014/main" id="{37CDD2BF-33AA-4B3F-CA31-A446A88779D1}"/>
                    </a:ext>
                  </a:extLst>
                </p:cNvPr>
                <p:cNvPicPr/>
                <p:nvPr/>
              </p:nvPicPr>
              <p:blipFill>
                <a:blip r:embed="rId262"/>
                <a:stretch>
                  <a:fillRect/>
                </a:stretch>
              </p:blipFill>
              <p:spPr>
                <a:xfrm>
                  <a:off x="10869829" y="2337868"/>
                  <a:ext cx="782640" cy="682200"/>
                </a:xfrm>
                <a:prstGeom prst="rect">
                  <a:avLst/>
                </a:prstGeom>
              </p:spPr>
            </p:pic>
          </mc:Fallback>
        </mc:AlternateContent>
        <mc:AlternateContent xmlns:mc="http://schemas.openxmlformats.org/markup-compatibility/2006" xmlns:p14="http://schemas.microsoft.com/office/powerpoint/2010/main">
          <mc:Choice Requires="p14">
            <p:contentPart p14:bwMode="auto" r:id="rId263">
              <p14:nvContentPartPr>
                <p14:cNvPr id="177" name="Ink 176">
                  <a:extLst>
                    <a:ext uri="{FF2B5EF4-FFF2-40B4-BE49-F238E27FC236}">
                      <a16:creationId xmlns:a16="http://schemas.microsoft.com/office/drawing/2014/main" id="{3C771C07-D49B-AD7F-4706-39ED9F3F1B1E}"/>
                    </a:ext>
                  </a:extLst>
                </p14:cNvPr>
                <p14:cNvContentPartPr/>
                <p14:nvPr/>
              </p14:nvContentPartPr>
              <p14:xfrm>
                <a:off x="8613349" y="3814588"/>
                <a:ext cx="175680" cy="1393200"/>
              </p14:xfrm>
            </p:contentPart>
          </mc:Choice>
          <mc:Fallback xmlns="">
            <p:pic>
              <p:nvPicPr>
                <p:cNvPr id="177" name="Ink 176">
                  <a:extLst>
                    <a:ext uri="{FF2B5EF4-FFF2-40B4-BE49-F238E27FC236}">
                      <a16:creationId xmlns:a16="http://schemas.microsoft.com/office/drawing/2014/main" id="{3C771C07-D49B-AD7F-4706-39ED9F3F1B1E}"/>
                    </a:ext>
                  </a:extLst>
                </p:cNvPr>
                <p:cNvPicPr/>
                <p:nvPr/>
              </p:nvPicPr>
              <p:blipFill>
                <a:blip r:embed="rId264"/>
                <a:stretch>
                  <a:fillRect/>
                </a:stretch>
              </p:blipFill>
              <p:spPr>
                <a:xfrm>
                  <a:off x="8604709" y="3805948"/>
                  <a:ext cx="193320" cy="1410840"/>
                </a:xfrm>
                <a:prstGeom prst="rect">
                  <a:avLst/>
                </a:prstGeom>
              </p:spPr>
            </p:pic>
          </mc:Fallback>
        </mc:AlternateContent>
        <mc:AlternateContent xmlns:mc="http://schemas.openxmlformats.org/markup-compatibility/2006" xmlns:p14="http://schemas.microsoft.com/office/powerpoint/2010/main">
          <mc:Choice Requires="p14">
            <p:contentPart p14:bwMode="auto" r:id="rId265">
              <p14:nvContentPartPr>
                <p14:cNvPr id="178" name="Ink 177">
                  <a:extLst>
                    <a:ext uri="{FF2B5EF4-FFF2-40B4-BE49-F238E27FC236}">
                      <a16:creationId xmlns:a16="http://schemas.microsoft.com/office/drawing/2014/main" id="{B0756F78-9E85-6ABD-2157-CB1ABAD6DFBC}"/>
                    </a:ext>
                  </a:extLst>
                </p14:cNvPr>
                <p14:cNvContentPartPr/>
                <p14:nvPr/>
              </p14:nvContentPartPr>
              <p14:xfrm>
                <a:off x="8427589" y="3365668"/>
                <a:ext cx="2085840" cy="2296080"/>
              </p14:xfrm>
            </p:contentPart>
          </mc:Choice>
          <mc:Fallback xmlns="">
            <p:pic>
              <p:nvPicPr>
                <p:cNvPr id="178" name="Ink 177">
                  <a:extLst>
                    <a:ext uri="{FF2B5EF4-FFF2-40B4-BE49-F238E27FC236}">
                      <a16:creationId xmlns:a16="http://schemas.microsoft.com/office/drawing/2014/main" id="{B0756F78-9E85-6ABD-2157-CB1ABAD6DFBC}"/>
                    </a:ext>
                  </a:extLst>
                </p:cNvPr>
                <p:cNvPicPr/>
                <p:nvPr/>
              </p:nvPicPr>
              <p:blipFill>
                <a:blip r:embed="rId266"/>
                <a:stretch>
                  <a:fillRect/>
                </a:stretch>
              </p:blipFill>
              <p:spPr>
                <a:xfrm>
                  <a:off x="8418589" y="3357028"/>
                  <a:ext cx="2103480" cy="2313720"/>
                </a:xfrm>
                <a:prstGeom prst="rect">
                  <a:avLst/>
                </a:prstGeom>
              </p:spPr>
            </p:pic>
          </mc:Fallback>
        </mc:AlternateContent>
      </p:grpSp>
      <mc:AlternateContent xmlns:mc="http://schemas.openxmlformats.org/markup-compatibility/2006" xmlns:p14="http://schemas.microsoft.com/office/powerpoint/2010/main">
        <mc:Choice Requires="p14">
          <p:contentPart p14:bwMode="auto" r:id="rId267">
            <p14:nvContentPartPr>
              <p14:cNvPr id="180" name="Ink 179">
                <a:extLst>
                  <a:ext uri="{FF2B5EF4-FFF2-40B4-BE49-F238E27FC236}">
                    <a16:creationId xmlns:a16="http://schemas.microsoft.com/office/drawing/2014/main" id="{ADE92EF4-5F04-1344-7E17-683D5CC93A02}"/>
                  </a:ext>
                </a:extLst>
              </p14:cNvPr>
              <p14:cNvContentPartPr/>
              <p14:nvPr/>
            </p14:nvContentPartPr>
            <p14:xfrm>
              <a:off x="10879189" y="2556028"/>
              <a:ext cx="902160" cy="53640"/>
            </p14:xfrm>
          </p:contentPart>
        </mc:Choice>
        <mc:Fallback xmlns="">
          <p:pic>
            <p:nvPicPr>
              <p:cNvPr id="180" name="Ink 179">
                <a:extLst>
                  <a:ext uri="{FF2B5EF4-FFF2-40B4-BE49-F238E27FC236}">
                    <a16:creationId xmlns:a16="http://schemas.microsoft.com/office/drawing/2014/main" id="{ADE92EF4-5F04-1344-7E17-683D5CC93A02}"/>
                  </a:ext>
                </a:extLst>
              </p:cNvPr>
              <p:cNvPicPr/>
              <p:nvPr/>
            </p:nvPicPr>
            <p:blipFill>
              <a:blip r:embed="rId268"/>
              <a:stretch>
                <a:fillRect/>
              </a:stretch>
            </p:blipFill>
            <p:spPr>
              <a:xfrm>
                <a:off x="10789549" y="2376388"/>
                <a:ext cx="1081800" cy="413280"/>
              </a:xfrm>
              <a:prstGeom prst="rect">
                <a:avLst/>
              </a:prstGeom>
            </p:spPr>
          </p:pic>
        </mc:Fallback>
      </mc:AlternateContent>
    </p:spTree>
    <p:extLst>
      <p:ext uri="{BB962C8B-B14F-4D97-AF65-F5344CB8AC3E}">
        <p14:creationId xmlns:p14="http://schemas.microsoft.com/office/powerpoint/2010/main" val="24998197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F2000A5-3461-1EA9-28ED-BF19D0BA0B0B}"/>
              </a:ext>
            </a:extLst>
          </p:cNvPr>
          <p:cNvSpPr>
            <a:spLocks noGrp="1"/>
          </p:cNvSpPr>
          <p:nvPr>
            <p:ph type="title"/>
          </p:nvPr>
        </p:nvSpPr>
        <p:spPr>
          <a:xfrm>
            <a:off x="103554" y="136525"/>
            <a:ext cx="10515600" cy="838835"/>
          </a:xfrm>
        </p:spPr>
        <p:txBody>
          <a:bodyPr/>
          <a:lstStyle/>
          <a:p>
            <a:r>
              <a:rPr lang="en-US" dirty="0" err="1"/>
              <a:t>Mean+cov</a:t>
            </a:r>
            <a:r>
              <a:rPr lang="en-US" dirty="0"/>
              <a:t> </a:t>
            </a:r>
            <a:r>
              <a:rPr lang="en-US" dirty="0" err="1"/>
              <a:t>ouput</a:t>
            </a:r>
            <a:r>
              <a:rPr lang="en-US" dirty="0"/>
              <a:t>, continuous case</a:t>
            </a:r>
          </a:p>
        </p:txBody>
      </p:sp>
      <p:sp>
        <p:nvSpPr>
          <p:cNvPr id="3" name="Content Placeholder 2">
            <a:extLst>
              <a:ext uri="{FF2B5EF4-FFF2-40B4-BE49-F238E27FC236}">
                <a16:creationId xmlns:a16="http://schemas.microsoft.com/office/drawing/2014/main" id="{DF873B83-1362-22CB-89F7-ED7C7DBF12BC}"/>
              </a:ext>
            </a:extLst>
          </p:cNvPr>
          <p:cNvSpPr>
            <a:spLocks noGrp="1"/>
          </p:cNvSpPr>
          <p:nvPr>
            <p:ph idx="1"/>
          </p:nvPr>
        </p:nvSpPr>
        <p:spPr>
          <a:xfrm>
            <a:off x="125046" y="823913"/>
            <a:ext cx="10515600" cy="5260975"/>
          </a:xfrm>
        </p:spPr>
        <p:txBody>
          <a:bodyPr/>
          <a:lstStyle/>
          <a:p>
            <a:r>
              <a:rPr lang="en-US" dirty="0"/>
              <a:t>Figured out a grad clipping that make the network stable</a:t>
            </a:r>
          </a:p>
          <a:p>
            <a:r>
              <a:rPr lang="en-US" dirty="0"/>
              <a:t>Left: previous, right, updated</a:t>
            </a:r>
          </a:p>
        </p:txBody>
      </p:sp>
      <p:pic>
        <p:nvPicPr>
          <p:cNvPr id="7" name="Picture 6">
            <a:extLst>
              <a:ext uri="{FF2B5EF4-FFF2-40B4-BE49-F238E27FC236}">
                <a16:creationId xmlns:a16="http://schemas.microsoft.com/office/drawing/2014/main" id="{BF033D01-05A8-C8EA-685C-BD25ED396C06}"/>
              </a:ext>
            </a:extLst>
          </p:cNvPr>
          <p:cNvPicPr>
            <a:picLocks noChangeAspect="1"/>
          </p:cNvPicPr>
          <p:nvPr/>
        </p:nvPicPr>
        <p:blipFill>
          <a:blip r:embed="rId2"/>
          <a:stretch>
            <a:fillRect/>
          </a:stretch>
        </p:blipFill>
        <p:spPr>
          <a:xfrm>
            <a:off x="6474184" y="1511301"/>
            <a:ext cx="5333690" cy="5260975"/>
          </a:xfrm>
          <a:prstGeom prst="rect">
            <a:avLst/>
          </a:prstGeom>
        </p:spPr>
      </p:pic>
      <p:pic>
        <p:nvPicPr>
          <p:cNvPr id="10" name="Picture 9">
            <a:extLst>
              <a:ext uri="{FF2B5EF4-FFF2-40B4-BE49-F238E27FC236}">
                <a16:creationId xmlns:a16="http://schemas.microsoft.com/office/drawing/2014/main" id="{0C3B93CF-3158-D861-C0CA-CAFAD88216A2}"/>
              </a:ext>
            </a:extLst>
          </p:cNvPr>
          <p:cNvPicPr>
            <a:picLocks noChangeAspect="1"/>
          </p:cNvPicPr>
          <p:nvPr/>
        </p:nvPicPr>
        <p:blipFill>
          <a:blip r:embed="rId3"/>
          <a:stretch>
            <a:fillRect/>
          </a:stretch>
        </p:blipFill>
        <p:spPr>
          <a:xfrm>
            <a:off x="597510" y="2354580"/>
            <a:ext cx="5230811" cy="4236720"/>
          </a:xfrm>
          <a:prstGeom prst="rect">
            <a:avLst/>
          </a:prstGeom>
        </p:spPr>
      </p:pic>
    </p:spTree>
    <p:extLst>
      <p:ext uri="{BB962C8B-B14F-4D97-AF65-F5344CB8AC3E}">
        <p14:creationId xmlns:p14="http://schemas.microsoft.com/office/powerpoint/2010/main" val="357466313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88A788C-497E-C28D-C0BD-E1FECA9B7995}"/>
              </a:ext>
            </a:extLst>
          </p:cNvPr>
          <p:cNvSpPr>
            <a:spLocks noGrp="1"/>
          </p:cNvSpPr>
          <p:nvPr>
            <p:ph type="title"/>
          </p:nvPr>
        </p:nvSpPr>
        <p:spPr/>
        <p:txBody>
          <a:bodyPr/>
          <a:lstStyle/>
          <a:p>
            <a:r>
              <a:rPr lang="en-US" dirty="0"/>
              <a:t>Overall idea</a:t>
            </a:r>
          </a:p>
        </p:txBody>
      </p:sp>
      <p:sp>
        <p:nvSpPr>
          <p:cNvPr id="3" name="Content Placeholder 2">
            <a:extLst>
              <a:ext uri="{FF2B5EF4-FFF2-40B4-BE49-F238E27FC236}">
                <a16:creationId xmlns:a16="http://schemas.microsoft.com/office/drawing/2014/main" id="{3ACA3B5A-BF9E-76E2-4ADB-EC397047B67E}"/>
              </a:ext>
            </a:extLst>
          </p:cNvPr>
          <p:cNvSpPr>
            <a:spLocks noGrp="1"/>
          </p:cNvSpPr>
          <p:nvPr>
            <p:ph idx="1"/>
          </p:nvPr>
        </p:nvSpPr>
        <p:spPr>
          <a:xfrm>
            <a:off x="125045" y="1733550"/>
            <a:ext cx="11494241" cy="4351338"/>
          </a:xfrm>
        </p:spPr>
        <p:txBody>
          <a:bodyPr/>
          <a:lstStyle/>
          <a:p>
            <a:r>
              <a:rPr lang="en-US" dirty="0"/>
              <a:t>Active IRC.</a:t>
            </a:r>
          </a:p>
          <a:p>
            <a:r>
              <a:rPr lang="en-US" dirty="0"/>
              <a:t>Use a network to learn the solution of reverse POMDPs and generalize over different samples.</a:t>
            </a:r>
          </a:p>
          <a:p>
            <a:r>
              <a:rPr lang="en-US" dirty="0"/>
              <a:t>Instant inverse, inverse is just network inference. Able to use very few data to update theta iteratively, by variational inference for example.</a:t>
            </a:r>
          </a:p>
          <a:p>
            <a:r>
              <a:rPr lang="en-US" dirty="0"/>
              <a:t>Allow active learning. Active learning requires 1. have a theta prior (near online inverse) and 2. calculation of information. This approach potentially allows active learning. The inverse model can have targeted exploration of subject’s internal model, instead of random exploration.</a:t>
            </a:r>
          </a:p>
        </p:txBody>
      </p:sp>
    </p:spTree>
    <p:extLst>
      <p:ext uri="{BB962C8B-B14F-4D97-AF65-F5344CB8AC3E}">
        <p14:creationId xmlns:p14="http://schemas.microsoft.com/office/powerpoint/2010/main" val="1465972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02993-7E48-0C0E-F036-DA8E6FE6F210}"/>
              </a:ext>
            </a:extLst>
          </p:cNvPr>
          <p:cNvSpPr>
            <a:spLocks noGrp="1"/>
          </p:cNvSpPr>
          <p:nvPr>
            <p:ph type="title"/>
          </p:nvPr>
        </p:nvSpPr>
        <p:spPr/>
        <p:txBody>
          <a:bodyPr/>
          <a:lstStyle/>
          <a:p>
            <a:r>
              <a:rPr lang="en-US" dirty="0"/>
              <a:t>Cartpole as an example task</a:t>
            </a:r>
          </a:p>
        </p:txBody>
      </p:sp>
      <p:sp>
        <p:nvSpPr>
          <p:cNvPr id="3" name="Content Placeholder 2">
            <a:extLst>
              <a:ext uri="{FF2B5EF4-FFF2-40B4-BE49-F238E27FC236}">
                <a16:creationId xmlns:a16="http://schemas.microsoft.com/office/drawing/2014/main" id="{6CDF7EC4-F845-3B2E-942F-D90794093CFF}"/>
              </a:ext>
            </a:extLst>
          </p:cNvPr>
          <p:cNvSpPr>
            <a:spLocks noGrp="1"/>
          </p:cNvSpPr>
          <p:nvPr>
            <p:ph idx="1"/>
          </p:nvPr>
        </p:nvSpPr>
        <p:spPr/>
        <p:txBody>
          <a:bodyPr/>
          <a:lstStyle/>
          <a:p>
            <a:r>
              <a:rPr lang="en-US" dirty="0"/>
              <a:t>4 observation</a:t>
            </a:r>
          </a:p>
          <a:p>
            <a:r>
              <a:rPr lang="en-US" dirty="0"/>
              <a:t>3 action (left, right, no action)</a:t>
            </a:r>
          </a:p>
          <a:p>
            <a:endParaRPr lang="en-US" dirty="0"/>
          </a:p>
          <a:p>
            <a:r>
              <a:rPr lang="en-US" dirty="0"/>
              <a:t>Phi: pole length</a:t>
            </a:r>
          </a:p>
          <a:p>
            <a:r>
              <a:rPr lang="en-US" dirty="0"/>
              <a:t>Theta: pole length</a:t>
            </a:r>
          </a:p>
          <a:p>
            <a:endParaRPr lang="en-US" dirty="0"/>
          </a:p>
          <a:p>
            <a:endParaRPr lang="en-US" dirty="0"/>
          </a:p>
        </p:txBody>
      </p:sp>
      <p:pic>
        <p:nvPicPr>
          <p:cNvPr id="4" name="Picture 3">
            <a:extLst>
              <a:ext uri="{FF2B5EF4-FFF2-40B4-BE49-F238E27FC236}">
                <a16:creationId xmlns:a16="http://schemas.microsoft.com/office/drawing/2014/main" id="{BE5B997B-341C-0BE7-4A5C-BD63EFC37E05}"/>
              </a:ext>
            </a:extLst>
          </p:cNvPr>
          <p:cNvPicPr>
            <a:picLocks noChangeAspect="1"/>
          </p:cNvPicPr>
          <p:nvPr/>
        </p:nvPicPr>
        <p:blipFill>
          <a:blip r:embed="rId2"/>
          <a:stretch>
            <a:fillRect/>
          </a:stretch>
        </p:blipFill>
        <p:spPr>
          <a:xfrm>
            <a:off x="9308659" y="1859098"/>
            <a:ext cx="2663973" cy="2276676"/>
          </a:xfrm>
          <a:prstGeom prst="rect">
            <a:avLst/>
          </a:prstGeom>
        </p:spPr>
      </p:pic>
    </p:spTree>
    <p:extLst>
      <p:ext uri="{BB962C8B-B14F-4D97-AF65-F5344CB8AC3E}">
        <p14:creationId xmlns:p14="http://schemas.microsoft.com/office/powerpoint/2010/main" val="34615095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F6ADF1-01B0-30DC-F411-A6F7D69CA561}"/>
              </a:ext>
            </a:extLst>
          </p:cNvPr>
          <p:cNvSpPr>
            <a:spLocks noGrp="1"/>
          </p:cNvSpPr>
          <p:nvPr>
            <p:ph type="title"/>
          </p:nvPr>
        </p:nvSpPr>
        <p:spPr/>
        <p:txBody>
          <a:bodyPr/>
          <a:lstStyle/>
          <a:p>
            <a:r>
              <a:rPr lang="en-US" dirty="0"/>
              <a:t>Work flow</a:t>
            </a:r>
          </a:p>
        </p:txBody>
      </p:sp>
      <p:sp>
        <p:nvSpPr>
          <p:cNvPr id="3" name="Content Placeholder 2">
            <a:extLst>
              <a:ext uri="{FF2B5EF4-FFF2-40B4-BE49-F238E27FC236}">
                <a16:creationId xmlns:a16="http://schemas.microsoft.com/office/drawing/2014/main" id="{9E715D0D-38E9-F91A-DB9E-CEBE7D29F3EE}"/>
              </a:ext>
            </a:extLst>
          </p:cNvPr>
          <p:cNvSpPr>
            <a:spLocks noGrp="1"/>
          </p:cNvSpPr>
          <p:nvPr>
            <p:ph idx="1"/>
          </p:nvPr>
        </p:nvSpPr>
        <p:spPr>
          <a:xfrm>
            <a:off x="125046" y="1733550"/>
            <a:ext cx="11762154" cy="4351338"/>
          </a:xfrm>
        </p:spPr>
        <p:txBody>
          <a:bodyPr>
            <a:normAutofit/>
          </a:bodyPr>
          <a:lstStyle/>
          <a:p>
            <a:r>
              <a:rPr lang="en-US" dirty="0"/>
              <a:t>Task configuration, phi</a:t>
            </a:r>
          </a:p>
          <a:p>
            <a:r>
              <a:rPr lang="en-US" dirty="0"/>
              <a:t>Agent assumption, theta</a:t>
            </a:r>
          </a:p>
          <a:p>
            <a:r>
              <a:rPr lang="en-US" dirty="0"/>
              <a:t>Trajectories, </a:t>
            </a:r>
            <a:r>
              <a:rPr lang="en-US" dirty="0" err="1"/>
              <a:t>T_sim</a:t>
            </a:r>
            <a:endParaRPr lang="en-US" dirty="0"/>
          </a:p>
          <a:p>
            <a:endParaRPr lang="en-US" dirty="0"/>
          </a:p>
          <a:p>
            <a:r>
              <a:rPr lang="en-US" dirty="0"/>
              <a:t>1, collect all trajectories </a:t>
            </a:r>
            <a:r>
              <a:rPr lang="en-US" dirty="0" err="1"/>
              <a:t>T_sim</a:t>
            </a:r>
            <a:r>
              <a:rPr lang="en-US" dirty="0"/>
              <a:t> by MDP, T(phi, theta)</a:t>
            </a:r>
          </a:p>
          <a:p>
            <a:r>
              <a:rPr lang="en-US" dirty="0"/>
              <a:t>2, train a backward function F, such that F(</a:t>
            </a:r>
            <a:r>
              <a:rPr lang="en-US" dirty="0" err="1"/>
              <a:t>T_phi,theta</a:t>
            </a:r>
            <a:r>
              <a:rPr lang="en-US" dirty="0"/>
              <a:t>) -&gt; phi, theta</a:t>
            </a:r>
          </a:p>
          <a:p>
            <a:r>
              <a:rPr lang="en-US" b="1" dirty="0"/>
              <a:t>3,</a:t>
            </a:r>
            <a:r>
              <a:rPr lang="en-US" dirty="0"/>
              <a:t> </a:t>
            </a:r>
            <a:r>
              <a:rPr lang="en-US" b="1" dirty="0"/>
              <a:t>use the backward function F to inference as inverse, F(</a:t>
            </a:r>
            <a:r>
              <a:rPr lang="en-US" b="1" dirty="0" err="1"/>
              <a:t>T_</a:t>
            </a:r>
            <a:r>
              <a:rPr lang="en-US" altLang="zh-CN" b="1" dirty="0" err="1"/>
              <a:t>actual</a:t>
            </a:r>
            <a:r>
              <a:rPr lang="en-US" altLang="zh-CN" b="1" dirty="0"/>
              <a:t>)-&gt;theta</a:t>
            </a:r>
            <a:endParaRPr lang="en-US" b="1" dirty="0"/>
          </a:p>
          <a:p>
            <a:r>
              <a:rPr lang="en-US" dirty="0"/>
              <a:t>4, use the </a:t>
            </a:r>
            <a:r>
              <a:rPr lang="en-US" dirty="0" err="1"/>
              <a:t>T_sim</a:t>
            </a:r>
            <a:r>
              <a:rPr lang="en-US" dirty="0"/>
              <a:t>, F, and current </a:t>
            </a:r>
            <a:r>
              <a:rPr lang="en-US" dirty="0" err="1"/>
              <a:t>theta_hat</a:t>
            </a:r>
            <a:r>
              <a:rPr lang="en-US" dirty="0"/>
              <a:t> to actively choose best phi</a:t>
            </a:r>
          </a:p>
        </p:txBody>
      </p:sp>
    </p:spTree>
    <p:extLst>
      <p:ext uri="{BB962C8B-B14F-4D97-AF65-F5344CB8AC3E}">
        <p14:creationId xmlns:p14="http://schemas.microsoft.com/office/powerpoint/2010/main" val="360044199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C71B-9EB7-040D-7DB2-8155B7EA2414}"/>
              </a:ext>
            </a:extLst>
          </p:cNvPr>
          <p:cNvSpPr>
            <a:spLocks noGrp="1"/>
          </p:cNvSpPr>
          <p:nvPr>
            <p:ph type="title"/>
          </p:nvPr>
        </p:nvSpPr>
        <p:spPr>
          <a:xfrm>
            <a:off x="103554" y="136525"/>
            <a:ext cx="3162160" cy="1325563"/>
          </a:xfrm>
        </p:spPr>
        <p:txBody>
          <a:bodyPr/>
          <a:lstStyle/>
          <a:p>
            <a:r>
              <a:rPr lang="en-US" altLang="zh-CN" dirty="0"/>
              <a:t>example</a:t>
            </a:r>
            <a:endParaRPr lang="en-US" dirty="0"/>
          </a:p>
        </p:txBody>
      </p:sp>
      <p:sp>
        <p:nvSpPr>
          <p:cNvPr id="3" name="Content Placeholder 2">
            <a:extLst>
              <a:ext uri="{FF2B5EF4-FFF2-40B4-BE49-F238E27FC236}">
                <a16:creationId xmlns:a16="http://schemas.microsoft.com/office/drawing/2014/main" id="{83A734BC-EBCA-6AE6-5F1A-DE715CB4A5C9}"/>
              </a:ext>
            </a:extLst>
          </p:cNvPr>
          <p:cNvSpPr>
            <a:spLocks noGrp="1"/>
          </p:cNvSpPr>
          <p:nvPr>
            <p:ph idx="1"/>
          </p:nvPr>
        </p:nvSpPr>
        <p:spPr>
          <a:xfrm>
            <a:off x="0" y="1733550"/>
            <a:ext cx="4114800" cy="4351338"/>
          </a:xfrm>
        </p:spPr>
        <p:txBody>
          <a:bodyPr/>
          <a:lstStyle/>
          <a:p>
            <a:r>
              <a:rPr lang="en-US" dirty="0"/>
              <a:t>Resolution=5,</a:t>
            </a:r>
          </a:p>
          <a:p>
            <a:r>
              <a:rPr lang="en-US" dirty="0"/>
              <a:t>1000 trial per condition</a:t>
            </a:r>
          </a:p>
          <a:p>
            <a:r>
              <a:rPr lang="en-US" dirty="0"/>
              <a:t>25 conditions</a:t>
            </a:r>
          </a:p>
          <a:p>
            <a:endParaRPr lang="en-US" dirty="0"/>
          </a:p>
          <a:p>
            <a:r>
              <a:rPr lang="en-US" dirty="0" err="1"/>
              <a:t>Mseloss</a:t>
            </a:r>
            <a:r>
              <a:rPr lang="en-US" dirty="0"/>
              <a:t>,</a:t>
            </a:r>
          </a:p>
          <a:p>
            <a:endParaRPr lang="en-US" dirty="0"/>
          </a:p>
          <a:p>
            <a:r>
              <a:rPr lang="en-US" b="1" dirty="0"/>
              <a:t>Output deterministic</a:t>
            </a:r>
          </a:p>
          <a:p>
            <a:endParaRPr lang="en-US" dirty="0"/>
          </a:p>
        </p:txBody>
      </p:sp>
      <p:pic>
        <p:nvPicPr>
          <p:cNvPr id="7" name="Picture 6">
            <a:extLst>
              <a:ext uri="{FF2B5EF4-FFF2-40B4-BE49-F238E27FC236}">
                <a16:creationId xmlns:a16="http://schemas.microsoft.com/office/drawing/2014/main" id="{7F8A447F-C7F1-BF69-351C-F400FC1710E9}"/>
              </a:ext>
            </a:extLst>
          </p:cNvPr>
          <p:cNvPicPr>
            <a:picLocks noChangeAspect="1"/>
          </p:cNvPicPr>
          <p:nvPr/>
        </p:nvPicPr>
        <p:blipFill>
          <a:blip r:embed="rId2"/>
          <a:stretch>
            <a:fillRect/>
          </a:stretch>
        </p:blipFill>
        <p:spPr>
          <a:xfrm>
            <a:off x="3574610" y="577844"/>
            <a:ext cx="4318811" cy="2874360"/>
          </a:xfrm>
          <a:prstGeom prst="rect">
            <a:avLst/>
          </a:prstGeom>
        </p:spPr>
      </p:pic>
      <p:pic>
        <p:nvPicPr>
          <p:cNvPr id="9" name="Picture 8">
            <a:extLst>
              <a:ext uri="{FF2B5EF4-FFF2-40B4-BE49-F238E27FC236}">
                <a16:creationId xmlns:a16="http://schemas.microsoft.com/office/drawing/2014/main" id="{FDBD9A82-D099-2530-A09E-3C885B86FD28}"/>
              </a:ext>
            </a:extLst>
          </p:cNvPr>
          <p:cNvPicPr>
            <a:picLocks noChangeAspect="1"/>
          </p:cNvPicPr>
          <p:nvPr/>
        </p:nvPicPr>
        <p:blipFill>
          <a:blip r:embed="rId3"/>
          <a:stretch>
            <a:fillRect/>
          </a:stretch>
        </p:blipFill>
        <p:spPr>
          <a:xfrm>
            <a:off x="7848395" y="565727"/>
            <a:ext cx="4294574" cy="2898595"/>
          </a:xfrm>
          <a:prstGeom prst="rect">
            <a:avLst/>
          </a:prstGeom>
        </p:spPr>
      </p:pic>
      <p:pic>
        <p:nvPicPr>
          <p:cNvPr id="11" name="Picture 10">
            <a:extLst>
              <a:ext uri="{FF2B5EF4-FFF2-40B4-BE49-F238E27FC236}">
                <a16:creationId xmlns:a16="http://schemas.microsoft.com/office/drawing/2014/main" id="{5D204DEF-D8ED-9994-9F14-F9164E6E1B3C}"/>
              </a:ext>
            </a:extLst>
          </p:cNvPr>
          <p:cNvPicPr>
            <a:picLocks noChangeAspect="1"/>
          </p:cNvPicPr>
          <p:nvPr/>
        </p:nvPicPr>
        <p:blipFill>
          <a:blip r:embed="rId4"/>
          <a:stretch>
            <a:fillRect/>
          </a:stretch>
        </p:blipFill>
        <p:spPr>
          <a:xfrm>
            <a:off x="3619109" y="3526305"/>
            <a:ext cx="4289727" cy="2917984"/>
          </a:xfrm>
          <a:prstGeom prst="rect">
            <a:avLst/>
          </a:prstGeom>
        </p:spPr>
      </p:pic>
      <p:pic>
        <p:nvPicPr>
          <p:cNvPr id="13" name="Picture 12">
            <a:extLst>
              <a:ext uri="{FF2B5EF4-FFF2-40B4-BE49-F238E27FC236}">
                <a16:creationId xmlns:a16="http://schemas.microsoft.com/office/drawing/2014/main" id="{F29FA776-55C5-0380-B4C3-E3CA44F9FD65}"/>
              </a:ext>
            </a:extLst>
          </p:cNvPr>
          <p:cNvPicPr>
            <a:picLocks noChangeAspect="1"/>
          </p:cNvPicPr>
          <p:nvPr/>
        </p:nvPicPr>
        <p:blipFill>
          <a:blip r:embed="rId5"/>
          <a:stretch>
            <a:fillRect/>
          </a:stretch>
        </p:blipFill>
        <p:spPr>
          <a:xfrm>
            <a:off x="7931356" y="3541190"/>
            <a:ext cx="4260644" cy="2898595"/>
          </a:xfrm>
          <a:prstGeom prst="rect">
            <a:avLst/>
          </a:prstGeom>
        </p:spPr>
      </p:pic>
    </p:spTree>
    <p:extLst>
      <p:ext uri="{BB962C8B-B14F-4D97-AF65-F5344CB8AC3E}">
        <p14:creationId xmlns:p14="http://schemas.microsoft.com/office/powerpoint/2010/main" val="7160149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BCC71B-9EB7-040D-7DB2-8155B7EA2414}"/>
              </a:ext>
            </a:extLst>
          </p:cNvPr>
          <p:cNvSpPr>
            <a:spLocks noGrp="1"/>
          </p:cNvSpPr>
          <p:nvPr>
            <p:ph type="title"/>
          </p:nvPr>
        </p:nvSpPr>
        <p:spPr>
          <a:xfrm>
            <a:off x="103554" y="136525"/>
            <a:ext cx="3162160" cy="1325563"/>
          </a:xfrm>
        </p:spPr>
        <p:txBody>
          <a:bodyPr/>
          <a:lstStyle/>
          <a:p>
            <a:r>
              <a:rPr lang="en-US" altLang="zh-CN" dirty="0"/>
              <a:t>example</a:t>
            </a:r>
            <a:endParaRPr lang="en-US" dirty="0"/>
          </a:p>
        </p:txBody>
      </p:sp>
      <p:sp>
        <p:nvSpPr>
          <p:cNvPr id="3" name="Content Placeholder 2">
            <a:extLst>
              <a:ext uri="{FF2B5EF4-FFF2-40B4-BE49-F238E27FC236}">
                <a16:creationId xmlns:a16="http://schemas.microsoft.com/office/drawing/2014/main" id="{83A734BC-EBCA-6AE6-5F1A-DE715CB4A5C9}"/>
              </a:ext>
            </a:extLst>
          </p:cNvPr>
          <p:cNvSpPr>
            <a:spLocks noGrp="1"/>
          </p:cNvSpPr>
          <p:nvPr>
            <p:ph idx="1"/>
          </p:nvPr>
        </p:nvSpPr>
        <p:spPr>
          <a:xfrm>
            <a:off x="125046" y="1733550"/>
            <a:ext cx="3699218" cy="4351338"/>
          </a:xfrm>
        </p:spPr>
        <p:txBody>
          <a:bodyPr>
            <a:normAutofit/>
          </a:bodyPr>
          <a:lstStyle/>
          <a:p>
            <a:r>
              <a:rPr lang="en-US" dirty="0"/>
              <a:t>Same data</a:t>
            </a:r>
          </a:p>
          <a:p>
            <a:endParaRPr lang="en-US" b="1" dirty="0"/>
          </a:p>
          <a:p>
            <a:r>
              <a:rPr lang="en-US" b="1" dirty="0"/>
              <a:t>Output probability</a:t>
            </a:r>
          </a:p>
          <a:p>
            <a:endParaRPr lang="en-US" dirty="0"/>
          </a:p>
          <a:p>
            <a:r>
              <a:rPr lang="en-US" dirty="0"/>
              <a:t>-log likelihood and </a:t>
            </a:r>
            <a:r>
              <a:rPr lang="en-US" dirty="0" err="1"/>
              <a:t>mse</a:t>
            </a:r>
            <a:endParaRPr lang="en-US" dirty="0"/>
          </a:p>
          <a:p>
            <a:endParaRPr lang="en-US" dirty="0"/>
          </a:p>
          <a:p>
            <a:r>
              <a:rPr lang="en-US" dirty="0"/>
              <a:t>Very unstable!</a:t>
            </a:r>
          </a:p>
        </p:txBody>
      </p:sp>
      <p:pic>
        <p:nvPicPr>
          <p:cNvPr id="5" name="Picture 4">
            <a:extLst>
              <a:ext uri="{FF2B5EF4-FFF2-40B4-BE49-F238E27FC236}">
                <a16:creationId xmlns:a16="http://schemas.microsoft.com/office/drawing/2014/main" id="{4CB579CA-6BFF-BFC1-D245-02F28637265A}"/>
              </a:ext>
            </a:extLst>
          </p:cNvPr>
          <p:cNvPicPr>
            <a:picLocks noChangeAspect="1"/>
          </p:cNvPicPr>
          <p:nvPr/>
        </p:nvPicPr>
        <p:blipFill>
          <a:blip r:embed="rId2"/>
          <a:stretch>
            <a:fillRect/>
          </a:stretch>
        </p:blipFill>
        <p:spPr>
          <a:xfrm>
            <a:off x="4734082" y="3023604"/>
            <a:ext cx="4039126" cy="3939127"/>
          </a:xfrm>
          <a:prstGeom prst="rect">
            <a:avLst/>
          </a:prstGeom>
        </p:spPr>
      </p:pic>
      <p:pic>
        <p:nvPicPr>
          <p:cNvPr id="14" name="Picture 13">
            <a:extLst>
              <a:ext uri="{FF2B5EF4-FFF2-40B4-BE49-F238E27FC236}">
                <a16:creationId xmlns:a16="http://schemas.microsoft.com/office/drawing/2014/main" id="{6589E334-5959-0376-1AA6-DB51854D4A7F}"/>
              </a:ext>
            </a:extLst>
          </p:cNvPr>
          <p:cNvPicPr>
            <a:picLocks noChangeAspect="1"/>
          </p:cNvPicPr>
          <p:nvPr/>
        </p:nvPicPr>
        <p:blipFill>
          <a:blip r:embed="rId3"/>
          <a:stretch>
            <a:fillRect/>
          </a:stretch>
        </p:blipFill>
        <p:spPr>
          <a:xfrm>
            <a:off x="5116240" y="-22520"/>
            <a:ext cx="3590555" cy="3511206"/>
          </a:xfrm>
          <a:prstGeom prst="rect">
            <a:avLst/>
          </a:prstGeom>
        </p:spPr>
      </p:pic>
      <p:pic>
        <p:nvPicPr>
          <p:cNvPr id="15" name="Picture 14">
            <a:extLst>
              <a:ext uri="{FF2B5EF4-FFF2-40B4-BE49-F238E27FC236}">
                <a16:creationId xmlns:a16="http://schemas.microsoft.com/office/drawing/2014/main" id="{32F03922-DA69-41DA-C6D5-AA0CA3B1745F}"/>
              </a:ext>
            </a:extLst>
          </p:cNvPr>
          <p:cNvPicPr>
            <a:picLocks noChangeAspect="1"/>
          </p:cNvPicPr>
          <p:nvPr/>
        </p:nvPicPr>
        <p:blipFill>
          <a:blip r:embed="rId4"/>
          <a:stretch>
            <a:fillRect/>
          </a:stretch>
        </p:blipFill>
        <p:spPr>
          <a:xfrm>
            <a:off x="8620689" y="32707"/>
            <a:ext cx="3590555" cy="3514838"/>
          </a:xfrm>
          <a:prstGeom prst="rect">
            <a:avLst/>
          </a:prstGeom>
        </p:spPr>
      </p:pic>
      <p:sp>
        <p:nvSpPr>
          <p:cNvPr id="17" name="TextBox 16">
            <a:extLst>
              <a:ext uri="{FF2B5EF4-FFF2-40B4-BE49-F238E27FC236}">
                <a16:creationId xmlns:a16="http://schemas.microsoft.com/office/drawing/2014/main" id="{270472AC-3B97-CB23-E94C-1473BCC01246}"/>
              </a:ext>
            </a:extLst>
          </p:cNvPr>
          <p:cNvSpPr txBox="1"/>
          <p:nvPr/>
        </p:nvSpPr>
        <p:spPr>
          <a:xfrm>
            <a:off x="9243973" y="1876402"/>
            <a:ext cx="1593360" cy="369332"/>
          </a:xfrm>
          <a:prstGeom prst="rect">
            <a:avLst/>
          </a:prstGeom>
          <a:noFill/>
        </p:spPr>
        <p:txBody>
          <a:bodyPr wrap="square">
            <a:spAutoFit/>
          </a:bodyPr>
          <a:lstStyle/>
          <a:p>
            <a:r>
              <a:rPr lang="en-US" altLang="zh-CN" dirty="0"/>
              <a:t>Not </a:t>
            </a:r>
            <a:r>
              <a:rPr lang="en-US" dirty="0"/>
              <a:t>stable!</a:t>
            </a:r>
          </a:p>
        </p:txBody>
      </p:sp>
      <p:sp>
        <p:nvSpPr>
          <p:cNvPr id="18" name="TextBox 17">
            <a:extLst>
              <a:ext uri="{FF2B5EF4-FFF2-40B4-BE49-F238E27FC236}">
                <a16:creationId xmlns:a16="http://schemas.microsoft.com/office/drawing/2014/main" id="{48B6853B-C08C-9C96-4D4C-42A0D7F14882}"/>
              </a:ext>
            </a:extLst>
          </p:cNvPr>
          <p:cNvSpPr txBox="1"/>
          <p:nvPr/>
        </p:nvSpPr>
        <p:spPr>
          <a:xfrm>
            <a:off x="6335000" y="1462088"/>
            <a:ext cx="1593360" cy="923330"/>
          </a:xfrm>
          <a:prstGeom prst="rect">
            <a:avLst/>
          </a:prstGeom>
          <a:noFill/>
        </p:spPr>
        <p:txBody>
          <a:bodyPr wrap="square">
            <a:spAutoFit/>
          </a:bodyPr>
          <a:lstStyle/>
          <a:p>
            <a:r>
              <a:rPr lang="en-US" altLang="zh-CN" dirty="0"/>
              <a:t>if early stop or use the best model</a:t>
            </a:r>
            <a:endParaRPr lang="en-US" dirty="0"/>
          </a:p>
        </p:txBody>
      </p:sp>
      <p:sp>
        <p:nvSpPr>
          <p:cNvPr id="19" name="TextBox 18">
            <a:extLst>
              <a:ext uri="{FF2B5EF4-FFF2-40B4-BE49-F238E27FC236}">
                <a16:creationId xmlns:a16="http://schemas.microsoft.com/office/drawing/2014/main" id="{21F12E98-3776-2C94-52B4-1349CE392532}"/>
              </a:ext>
            </a:extLst>
          </p:cNvPr>
          <p:cNvSpPr txBox="1"/>
          <p:nvPr/>
        </p:nvSpPr>
        <p:spPr>
          <a:xfrm>
            <a:off x="5797366" y="4552421"/>
            <a:ext cx="1593360" cy="1200329"/>
          </a:xfrm>
          <a:prstGeom prst="rect">
            <a:avLst/>
          </a:prstGeom>
          <a:noFill/>
        </p:spPr>
        <p:txBody>
          <a:bodyPr wrap="square">
            <a:spAutoFit/>
          </a:bodyPr>
          <a:lstStyle/>
          <a:p>
            <a:r>
              <a:rPr lang="en-US" altLang="zh-CN" dirty="0"/>
              <a:t>if only use variance not covariance, still not </a:t>
            </a:r>
            <a:r>
              <a:rPr lang="en-US" altLang="zh-CN" dirty="0" err="1"/>
              <a:t>stablef</a:t>
            </a:r>
            <a:r>
              <a:rPr lang="en-US" altLang="zh-CN" dirty="0"/>
              <a:t>.</a:t>
            </a:r>
            <a:endParaRPr lang="en-US" dirty="0"/>
          </a:p>
        </p:txBody>
      </p:sp>
      <p:pic>
        <p:nvPicPr>
          <p:cNvPr id="21" name="Picture 20">
            <a:extLst>
              <a:ext uri="{FF2B5EF4-FFF2-40B4-BE49-F238E27FC236}">
                <a16:creationId xmlns:a16="http://schemas.microsoft.com/office/drawing/2014/main" id="{0DA135E7-7A56-03BD-2FF9-EA6E7D43BA61}"/>
              </a:ext>
            </a:extLst>
          </p:cNvPr>
          <p:cNvPicPr>
            <a:picLocks noChangeAspect="1"/>
          </p:cNvPicPr>
          <p:nvPr/>
        </p:nvPicPr>
        <p:blipFill>
          <a:blip r:embed="rId5"/>
          <a:stretch>
            <a:fillRect/>
          </a:stretch>
        </p:blipFill>
        <p:spPr>
          <a:xfrm>
            <a:off x="8722632" y="3196925"/>
            <a:ext cx="3431268" cy="3728807"/>
          </a:xfrm>
          <a:prstGeom prst="rect">
            <a:avLst/>
          </a:prstGeom>
        </p:spPr>
      </p:pic>
      <p:sp>
        <p:nvSpPr>
          <p:cNvPr id="22" name="TextBox 21">
            <a:extLst>
              <a:ext uri="{FF2B5EF4-FFF2-40B4-BE49-F238E27FC236}">
                <a16:creationId xmlns:a16="http://schemas.microsoft.com/office/drawing/2014/main" id="{096CE1C3-765E-5847-F617-9D931710F7CD}"/>
              </a:ext>
            </a:extLst>
          </p:cNvPr>
          <p:cNvSpPr txBox="1"/>
          <p:nvPr/>
        </p:nvSpPr>
        <p:spPr>
          <a:xfrm>
            <a:off x="3844457" y="1204990"/>
            <a:ext cx="1251589" cy="646331"/>
          </a:xfrm>
          <a:prstGeom prst="rect">
            <a:avLst/>
          </a:prstGeom>
          <a:noFill/>
        </p:spPr>
        <p:txBody>
          <a:bodyPr wrap="square">
            <a:spAutoFit/>
          </a:bodyPr>
          <a:lstStyle/>
          <a:p>
            <a:r>
              <a:rPr lang="en-US" altLang="zh-CN" dirty="0"/>
              <a:t>Use covariance</a:t>
            </a:r>
            <a:endParaRPr lang="en-US" dirty="0"/>
          </a:p>
        </p:txBody>
      </p:sp>
      <p:sp>
        <p:nvSpPr>
          <p:cNvPr id="23" name="TextBox 22">
            <a:extLst>
              <a:ext uri="{FF2B5EF4-FFF2-40B4-BE49-F238E27FC236}">
                <a16:creationId xmlns:a16="http://schemas.microsoft.com/office/drawing/2014/main" id="{8E5F856A-DCBD-7159-3025-F2B565C4C983}"/>
              </a:ext>
            </a:extLst>
          </p:cNvPr>
          <p:cNvSpPr txBox="1"/>
          <p:nvPr/>
        </p:nvSpPr>
        <p:spPr>
          <a:xfrm>
            <a:off x="3864651" y="4395788"/>
            <a:ext cx="1251589" cy="923330"/>
          </a:xfrm>
          <a:prstGeom prst="rect">
            <a:avLst/>
          </a:prstGeom>
          <a:noFill/>
        </p:spPr>
        <p:txBody>
          <a:bodyPr wrap="square">
            <a:spAutoFit/>
          </a:bodyPr>
          <a:lstStyle/>
          <a:p>
            <a:r>
              <a:rPr lang="en-US" altLang="zh-CN" dirty="0"/>
              <a:t>Use variance only</a:t>
            </a:r>
            <a:endParaRPr lang="en-US" dirty="0"/>
          </a:p>
        </p:txBody>
      </p:sp>
    </p:spTree>
    <p:extLst>
      <p:ext uri="{BB962C8B-B14F-4D97-AF65-F5344CB8AC3E}">
        <p14:creationId xmlns:p14="http://schemas.microsoft.com/office/powerpoint/2010/main" val="8181675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601E51-0C3A-4AA3-325E-0E791A72BFF2}"/>
              </a:ext>
            </a:extLst>
          </p:cNvPr>
          <p:cNvSpPr>
            <a:spLocks noGrp="1"/>
          </p:cNvSpPr>
          <p:nvPr>
            <p:ph type="title"/>
          </p:nvPr>
        </p:nvSpPr>
        <p:spPr/>
        <p:txBody>
          <a:bodyPr/>
          <a:lstStyle/>
          <a:p>
            <a:r>
              <a:rPr lang="en-US" dirty="0"/>
              <a:t>Active learning</a:t>
            </a:r>
          </a:p>
        </p:txBody>
      </p:sp>
      <p:sp>
        <p:nvSpPr>
          <p:cNvPr id="3" name="Content Placeholder 2">
            <a:extLst>
              <a:ext uri="{FF2B5EF4-FFF2-40B4-BE49-F238E27FC236}">
                <a16:creationId xmlns:a16="http://schemas.microsoft.com/office/drawing/2014/main" id="{028B540C-9A1B-130D-DB75-3FB8564C16E7}"/>
              </a:ext>
            </a:extLst>
          </p:cNvPr>
          <p:cNvSpPr>
            <a:spLocks noGrp="1"/>
          </p:cNvSpPr>
          <p:nvPr>
            <p:ph idx="1"/>
          </p:nvPr>
        </p:nvSpPr>
        <p:spPr>
          <a:xfrm>
            <a:off x="125046" y="1733550"/>
            <a:ext cx="11931056" cy="5124450"/>
          </a:xfrm>
        </p:spPr>
        <p:txBody>
          <a:bodyPr>
            <a:normAutofit lnSpcReduction="10000"/>
          </a:bodyPr>
          <a:lstStyle/>
          <a:p>
            <a:r>
              <a:rPr lang="en-US" dirty="0"/>
              <a:t>Starts from a theta prior. P(theta)</a:t>
            </a:r>
          </a:p>
          <a:p>
            <a:r>
              <a:rPr lang="en-US" dirty="0"/>
              <a:t>We want to know, what task (phi) provide maximum information about theta.</a:t>
            </a:r>
          </a:p>
          <a:p>
            <a:r>
              <a:rPr lang="en-US" dirty="0" err="1"/>
              <a:t>Eg</a:t>
            </a:r>
            <a:r>
              <a:rPr lang="en-US" dirty="0"/>
              <a:t>, we want a task </a:t>
            </a:r>
            <a:r>
              <a:rPr lang="en-US" dirty="0" err="1"/>
              <a:t>phi_i</a:t>
            </a:r>
            <a:r>
              <a:rPr lang="en-US" dirty="0"/>
              <a:t>, such that the trajectory of T(</a:t>
            </a:r>
            <a:r>
              <a:rPr lang="en-US" dirty="0" err="1"/>
              <a:t>phi_i</a:t>
            </a:r>
            <a:r>
              <a:rPr lang="en-US" dirty="0"/>
              <a:t>, peak theta) differs from T(</a:t>
            </a:r>
            <a:r>
              <a:rPr lang="en-US" dirty="0" err="1"/>
              <a:t>phi_i</a:t>
            </a:r>
            <a:r>
              <a:rPr lang="en-US" dirty="0"/>
              <a:t>, other theta). </a:t>
            </a:r>
          </a:p>
          <a:p>
            <a:r>
              <a:rPr lang="en-US" dirty="0"/>
              <a:t>This can be formulated as:</a:t>
            </a:r>
          </a:p>
          <a:p>
            <a:r>
              <a:rPr lang="en-US" dirty="0"/>
              <a:t>For each </a:t>
            </a:r>
            <a:r>
              <a:rPr lang="en-US" dirty="0" err="1"/>
              <a:t>phi_i</a:t>
            </a:r>
            <a:r>
              <a:rPr lang="en-US" dirty="0"/>
              <a:t>,</a:t>
            </a:r>
          </a:p>
          <a:p>
            <a:r>
              <a:rPr lang="en-US" dirty="0"/>
              <a:t>	{use the (</a:t>
            </a:r>
            <a:r>
              <a:rPr lang="en-US" dirty="0" err="1"/>
              <a:t>phi_i</a:t>
            </a:r>
            <a:r>
              <a:rPr lang="en-US" dirty="0"/>
              <a:t>) as key to get a row of trajectory </a:t>
            </a:r>
            <a:r>
              <a:rPr lang="en-US" dirty="0" err="1"/>
              <a:t>T_phi</a:t>
            </a:r>
            <a:r>
              <a:rPr lang="en-US" dirty="0"/>
              <a:t>.</a:t>
            </a:r>
          </a:p>
          <a:p>
            <a:r>
              <a:rPr lang="en-US" dirty="0"/>
              <a:t>	weight the trajectory change with p(theta): abs(diff(</a:t>
            </a:r>
            <a:r>
              <a:rPr lang="en-US" dirty="0" err="1"/>
              <a:t>T_phi</a:t>
            </a:r>
            <a:r>
              <a:rPr lang="en-US" dirty="0"/>
              <a:t>) dot p(theta)}</a:t>
            </a:r>
          </a:p>
          <a:p>
            <a:r>
              <a:rPr lang="en-US" dirty="0"/>
              <a:t>	take the argmax phi as the most informative task.</a:t>
            </a:r>
          </a:p>
          <a:p>
            <a:r>
              <a:rPr lang="en-US" dirty="0"/>
              <a:t>The abs(diff(</a:t>
            </a:r>
            <a:r>
              <a:rPr lang="en-US" dirty="0" err="1"/>
              <a:t>T_phi</a:t>
            </a:r>
            <a:r>
              <a:rPr lang="en-US" dirty="0"/>
              <a:t>) can be pre calculated. The complexity is n dot operations, where n is the number of tasks to choose from. </a:t>
            </a:r>
          </a:p>
        </p:txBody>
      </p:sp>
      <p:grpSp>
        <p:nvGrpSpPr>
          <p:cNvPr id="34" name="Group 33">
            <a:extLst>
              <a:ext uri="{FF2B5EF4-FFF2-40B4-BE49-F238E27FC236}">
                <a16:creationId xmlns:a16="http://schemas.microsoft.com/office/drawing/2014/main" id="{22A0B126-387B-2E83-0C37-9E62E00F7506}"/>
              </a:ext>
            </a:extLst>
          </p:cNvPr>
          <p:cNvGrpSpPr/>
          <p:nvPr/>
        </p:nvGrpSpPr>
        <p:grpSpPr>
          <a:xfrm>
            <a:off x="7518359" y="-87460"/>
            <a:ext cx="4124160" cy="2347620"/>
            <a:chOff x="7564953" y="104739"/>
            <a:chExt cx="4124160" cy="2347620"/>
          </a:xfrm>
        </p:grpSpPr>
        <mc:AlternateContent xmlns:mc="http://schemas.openxmlformats.org/markup-compatibility/2006" xmlns:p14="http://schemas.microsoft.com/office/powerpoint/2010/main">
          <mc:Choice Requires="p14">
            <p:contentPart p14:bwMode="auto" r:id="rId2">
              <p14:nvContentPartPr>
                <p14:cNvPr id="4" name="Ink 3">
                  <a:extLst>
                    <a:ext uri="{FF2B5EF4-FFF2-40B4-BE49-F238E27FC236}">
                      <a16:creationId xmlns:a16="http://schemas.microsoft.com/office/drawing/2014/main" id="{6C36FCB2-BBB1-7085-B940-0C5BAFDE571C}"/>
                    </a:ext>
                  </a:extLst>
                </p14:cNvPr>
                <p14:cNvContentPartPr/>
                <p14:nvPr/>
              </p14:nvContentPartPr>
              <p14:xfrm>
                <a:off x="8101353" y="635019"/>
                <a:ext cx="3151080" cy="35280"/>
              </p14:xfrm>
            </p:contentPart>
          </mc:Choice>
          <mc:Fallback xmlns="">
            <p:pic>
              <p:nvPicPr>
                <p:cNvPr id="4" name="Ink 3">
                  <a:extLst>
                    <a:ext uri="{FF2B5EF4-FFF2-40B4-BE49-F238E27FC236}">
                      <a16:creationId xmlns:a16="http://schemas.microsoft.com/office/drawing/2014/main" id="{6C36FCB2-BBB1-7085-B940-0C5BAFDE571C}"/>
                    </a:ext>
                  </a:extLst>
                </p:cNvPr>
                <p:cNvPicPr/>
                <p:nvPr/>
              </p:nvPicPr>
              <p:blipFill>
                <a:blip r:embed="rId3"/>
                <a:stretch>
                  <a:fillRect/>
                </a:stretch>
              </p:blipFill>
              <p:spPr>
                <a:xfrm>
                  <a:off x="8092353" y="626019"/>
                  <a:ext cx="3168720" cy="52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8" name="Ink 7">
                  <a:extLst>
                    <a:ext uri="{FF2B5EF4-FFF2-40B4-BE49-F238E27FC236}">
                      <a16:creationId xmlns:a16="http://schemas.microsoft.com/office/drawing/2014/main" id="{75C6E5AE-B6BA-A0ED-392B-03E31FE2569B}"/>
                    </a:ext>
                  </a:extLst>
                </p14:cNvPr>
                <p14:cNvContentPartPr/>
                <p14:nvPr/>
              </p14:nvContentPartPr>
              <p14:xfrm>
                <a:off x="8176953" y="838059"/>
                <a:ext cx="3160440" cy="123480"/>
              </p14:xfrm>
            </p:contentPart>
          </mc:Choice>
          <mc:Fallback xmlns="">
            <p:pic>
              <p:nvPicPr>
                <p:cNvPr id="8" name="Ink 7">
                  <a:extLst>
                    <a:ext uri="{FF2B5EF4-FFF2-40B4-BE49-F238E27FC236}">
                      <a16:creationId xmlns:a16="http://schemas.microsoft.com/office/drawing/2014/main" id="{75C6E5AE-B6BA-A0ED-392B-03E31FE2569B}"/>
                    </a:ext>
                  </a:extLst>
                </p:cNvPr>
                <p:cNvPicPr/>
                <p:nvPr/>
              </p:nvPicPr>
              <p:blipFill>
                <a:blip r:embed="rId5"/>
                <a:stretch>
                  <a:fillRect/>
                </a:stretch>
              </p:blipFill>
              <p:spPr>
                <a:xfrm>
                  <a:off x="8168313" y="829419"/>
                  <a:ext cx="3178080" cy="14112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9" name="Ink 8">
                  <a:extLst>
                    <a:ext uri="{FF2B5EF4-FFF2-40B4-BE49-F238E27FC236}">
                      <a16:creationId xmlns:a16="http://schemas.microsoft.com/office/drawing/2014/main" id="{C3CBAF03-D789-94C5-77ED-19195A924672}"/>
                    </a:ext>
                  </a:extLst>
                </p14:cNvPr>
                <p14:cNvContentPartPr/>
                <p14:nvPr/>
              </p14:nvContentPartPr>
              <p14:xfrm>
                <a:off x="8200353" y="1216779"/>
                <a:ext cx="3311280" cy="42120"/>
              </p14:xfrm>
            </p:contentPart>
          </mc:Choice>
          <mc:Fallback xmlns="">
            <p:pic>
              <p:nvPicPr>
                <p:cNvPr id="9" name="Ink 8">
                  <a:extLst>
                    <a:ext uri="{FF2B5EF4-FFF2-40B4-BE49-F238E27FC236}">
                      <a16:creationId xmlns:a16="http://schemas.microsoft.com/office/drawing/2014/main" id="{C3CBAF03-D789-94C5-77ED-19195A924672}"/>
                    </a:ext>
                  </a:extLst>
                </p:cNvPr>
                <p:cNvPicPr/>
                <p:nvPr/>
              </p:nvPicPr>
              <p:blipFill>
                <a:blip r:embed="rId7"/>
                <a:stretch>
                  <a:fillRect/>
                </a:stretch>
              </p:blipFill>
              <p:spPr>
                <a:xfrm>
                  <a:off x="8191713" y="1207779"/>
                  <a:ext cx="3328920" cy="5976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12" name="Ink 11">
                  <a:extLst>
                    <a:ext uri="{FF2B5EF4-FFF2-40B4-BE49-F238E27FC236}">
                      <a16:creationId xmlns:a16="http://schemas.microsoft.com/office/drawing/2014/main" id="{1C1C0A26-AC40-10ED-B164-891789268ADB}"/>
                    </a:ext>
                  </a:extLst>
                </p14:cNvPr>
                <p14:cNvContentPartPr/>
                <p14:nvPr/>
              </p14:nvContentPartPr>
              <p14:xfrm>
                <a:off x="8357673" y="1607379"/>
                <a:ext cx="3331440" cy="41040"/>
              </p14:xfrm>
            </p:contentPart>
          </mc:Choice>
          <mc:Fallback xmlns="">
            <p:pic>
              <p:nvPicPr>
                <p:cNvPr id="12" name="Ink 11">
                  <a:extLst>
                    <a:ext uri="{FF2B5EF4-FFF2-40B4-BE49-F238E27FC236}">
                      <a16:creationId xmlns:a16="http://schemas.microsoft.com/office/drawing/2014/main" id="{1C1C0A26-AC40-10ED-B164-891789268ADB}"/>
                    </a:ext>
                  </a:extLst>
                </p:cNvPr>
                <p:cNvPicPr/>
                <p:nvPr/>
              </p:nvPicPr>
              <p:blipFill>
                <a:blip r:embed="rId9"/>
                <a:stretch>
                  <a:fillRect/>
                </a:stretch>
              </p:blipFill>
              <p:spPr>
                <a:xfrm>
                  <a:off x="8348673" y="1598379"/>
                  <a:ext cx="3349080" cy="5868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3" name="Ink 12">
                  <a:extLst>
                    <a:ext uri="{FF2B5EF4-FFF2-40B4-BE49-F238E27FC236}">
                      <a16:creationId xmlns:a16="http://schemas.microsoft.com/office/drawing/2014/main" id="{64DEBAE2-4822-214D-2B62-2DEA902FD37D}"/>
                    </a:ext>
                  </a:extLst>
                </p14:cNvPr>
                <p14:cNvContentPartPr/>
                <p14:nvPr/>
              </p14:nvContentPartPr>
              <p14:xfrm>
                <a:off x="8369193" y="1973499"/>
                <a:ext cx="3169800" cy="65160"/>
              </p14:xfrm>
            </p:contentPart>
          </mc:Choice>
          <mc:Fallback xmlns="">
            <p:pic>
              <p:nvPicPr>
                <p:cNvPr id="13" name="Ink 12">
                  <a:extLst>
                    <a:ext uri="{FF2B5EF4-FFF2-40B4-BE49-F238E27FC236}">
                      <a16:creationId xmlns:a16="http://schemas.microsoft.com/office/drawing/2014/main" id="{64DEBAE2-4822-214D-2B62-2DEA902FD37D}"/>
                    </a:ext>
                  </a:extLst>
                </p:cNvPr>
                <p:cNvPicPr/>
                <p:nvPr/>
              </p:nvPicPr>
              <p:blipFill>
                <a:blip r:embed="rId11"/>
                <a:stretch>
                  <a:fillRect/>
                </a:stretch>
              </p:blipFill>
              <p:spPr>
                <a:xfrm>
                  <a:off x="8360193" y="1964859"/>
                  <a:ext cx="3187440" cy="82800"/>
                </a:xfrm>
                <a:prstGeom prst="rect">
                  <a:avLst/>
                </a:prstGeom>
              </p:spPr>
            </p:pic>
          </mc:Fallback>
        </mc:AlternateContent>
        <mc:AlternateContent xmlns:mc="http://schemas.openxmlformats.org/markup-compatibility/2006" xmlns:p14="http://schemas.microsoft.com/office/powerpoint/2010/main">
          <mc:Choice Requires="p14">
            <p:contentPart p14:bwMode="auto" r:id="rId12">
              <p14:nvContentPartPr>
                <p14:cNvPr id="14" name="Ink 13">
                  <a:extLst>
                    <a:ext uri="{FF2B5EF4-FFF2-40B4-BE49-F238E27FC236}">
                      <a16:creationId xmlns:a16="http://schemas.microsoft.com/office/drawing/2014/main" id="{74FB064C-D067-481D-1E44-54C740AC5C04}"/>
                    </a:ext>
                  </a:extLst>
                </p14:cNvPr>
                <p14:cNvContentPartPr/>
                <p14:nvPr/>
              </p14:nvContentPartPr>
              <p14:xfrm>
                <a:off x="8474313" y="343419"/>
                <a:ext cx="76320" cy="1832040"/>
              </p14:xfrm>
            </p:contentPart>
          </mc:Choice>
          <mc:Fallback xmlns="">
            <p:pic>
              <p:nvPicPr>
                <p:cNvPr id="14" name="Ink 13">
                  <a:extLst>
                    <a:ext uri="{FF2B5EF4-FFF2-40B4-BE49-F238E27FC236}">
                      <a16:creationId xmlns:a16="http://schemas.microsoft.com/office/drawing/2014/main" id="{74FB064C-D067-481D-1E44-54C740AC5C04}"/>
                    </a:ext>
                  </a:extLst>
                </p:cNvPr>
                <p:cNvPicPr/>
                <p:nvPr/>
              </p:nvPicPr>
              <p:blipFill>
                <a:blip r:embed="rId13"/>
                <a:stretch>
                  <a:fillRect/>
                </a:stretch>
              </p:blipFill>
              <p:spPr>
                <a:xfrm>
                  <a:off x="8465313" y="334419"/>
                  <a:ext cx="93960" cy="1849680"/>
                </a:xfrm>
                <a:prstGeom prst="rect">
                  <a:avLst/>
                </a:prstGeom>
              </p:spPr>
            </p:pic>
          </mc:Fallback>
        </mc:AlternateContent>
        <mc:AlternateContent xmlns:mc="http://schemas.openxmlformats.org/markup-compatibility/2006" xmlns:p14="http://schemas.microsoft.com/office/powerpoint/2010/main">
          <mc:Choice Requires="p14">
            <p:contentPart p14:bwMode="auto" r:id="rId14">
              <p14:nvContentPartPr>
                <p14:cNvPr id="15" name="Ink 14">
                  <a:extLst>
                    <a:ext uri="{FF2B5EF4-FFF2-40B4-BE49-F238E27FC236}">
                      <a16:creationId xmlns:a16="http://schemas.microsoft.com/office/drawing/2014/main" id="{B849A9D3-5892-5CC6-E7D1-D2A834661A54}"/>
                    </a:ext>
                  </a:extLst>
                </p14:cNvPr>
                <p14:cNvContentPartPr/>
                <p14:nvPr/>
              </p14:nvContentPartPr>
              <p14:xfrm>
                <a:off x="8899113" y="529539"/>
                <a:ext cx="117360" cy="1484280"/>
              </p14:xfrm>
            </p:contentPart>
          </mc:Choice>
          <mc:Fallback xmlns="">
            <p:pic>
              <p:nvPicPr>
                <p:cNvPr id="15" name="Ink 14">
                  <a:extLst>
                    <a:ext uri="{FF2B5EF4-FFF2-40B4-BE49-F238E27FC236}">
                      <a16:creationId xmlns:a16="http://schemas.microsoft.com/office/drawing/2014/main" id="{B849A9D3-5892-5CC6-E7D1-D2A834661A54}"/>
                    </a:ext>
                  </a:extLst>
                </p:cNvPr>
                <p:cNvPicPr/>
                <p:nvPr/>
              </p:nvPicPr>
              <p:blipFill>
                <a:blip r:embed="rId15"/>
                <a:stretch>
                  <a:fillRect/>
                </a:stretch>
              </p:blipFill>
              <p:spPr>
                <a:xfrm>
                  <a:off x="8890113" y="520899"/>
                  <a:ext cx="135000" cy="1501920"/>
                </a:xfrm>
                <a:prstGeom prst="rect">
                  <a:avLst/>
                </a:prstGeom>
              </p:spPr>
            </p:pic>
          </mc:Fallback>
        </mc:AlternateContent>
        <mc:AlternateContent xmlns:mc="http://schemas.openxmlformats.org/markup-compatibility/2006" xmlns:p14="http://schemas.microsoft.com/office/powerpoint/2010/main">
          <mc:Choice Requires="p14">
            <p:contentPart p14:bwMode="auto" r:id="rId16">
              <p14:nvContentPartPr>
                <p14:cNvPr id="16" name="Ink 15">
                  <a:extLst>
                    <a:ext uri="{FF2B5EF4-FFF2-40B4-BE49-F238E27FC236}">
                      <a16:creationId xmlns:a16="http://schemas.microsoft.com/office/drawing/2014/main" id="{B4C9902C-E6C2-266A-7DCA-7B11FA0BE05C}"/>
                    </a:ext>
                  </a:extLst>
                </p14:cNvPr>
                <p14:cNvContentPartPr/>
                <p14:nvPr/>
              </p14:nvContentPartPr>
              <p14:xfrm>
                <a:off x="9365313" y="506859"/>
                <a:ext cx="140400" cy="1746720"/>
              </p14:xfrm>
            </p:contentPart>
          </mc:Choice>
          <mc:Fallback xmlns="">
            <p:pic>
              <p:nvPicPr>
                <p:cNvPr id="16" name="Ink 15">
                  <a:extLst>
                    <a:ext uri="{FF2B5EF4-FFF2-40B4-BE49-F238E27FC236}">
                      <a16:creationId xmlns:a16="http://schemas.microsoft.com/office/drawing/2014/main" id="{B4C9902C-E6C2-266A-7DCA-7B11FA0BE05C}"/>
                    </a:ext>
                  </a:extLst>
                </p:cNvPr>
                <p:cNvPicPr/>
                <p:nvPr/>
              </p:nvPicPr>
              <p:blipFill>
                <a:blip r:embed="rId17"/>
                <a:stretch>
                  <a:fillRect/>
                </a:stretch>
              </p:blipFill>
              <p:spPr>
                <a:xfrm>
                  <a:off x="9356673" y="497859"/>
                  <a:ext cx="158040" cy="1764360"/>
                </a:xfrm>
                <a:prstGeom prst="rect">
                  <a:avLst/>
                </a:prstGeom>
              </p:spPr>
            </p:pic>
          </mc:Fallback>
        </mc:AlternateContent>
        <mc:AlternateContent xmlns:mc="http://schemas.openxmlformats.org/markup-compatibility/2006" xmlns:p14="http://schemas.microsoft.com/office/powerpoint/2010/main">
          <mc:Choice Requires="p14">
            <p:contentPart p14:bwMode="auto" r:id="rId18">
              <p14:nvContentPartPr>
                <p14:cNvPr id="17" name="Ink 16">
                  <a:extLst>
                    <a:ext uri="{FF2B5EF4-FFF2-40B4-BE49-F238E27FC236}">
                      <a16:creationId xmlns:a16="http://schemas.microsoft.com/office/drawing/2014/main" id="{F8AECCFA-B526-37DC-479C-3C779A13A813}"/>
                    </a:ext>
                  </a:extLst>
                </p14:cNvPr>
                <p14:cNvContentPartPr/>
                <p14:nvPr/>
              </p14:nvContentPartPr>
              <p14:xfrm>
                <a:off x="9877593" y="290859"/>
                <a:ext cx="250920" cy="1936440"/>
              </p14:xfrm>
            </p:contentPart>
          </mc:Choice>
          <mc:Fallback xmlns="">
            <p:pic>
              <p:nvPicPr>
                <p:cNvPr id="17" name="Ink 16">
                  <a:extLst>
                    <a:ext uri="{FF2B5EF4-FFF2-40B4-BE49-F238E27FC236}">
                      <a16:creationId xmlns:a16="http://schemas.microsoft.com/office/drawing/2014/main" id="{F8AECCFA-B526-37DC-479C-3C779A13A813}"/>
                    </a:ext>
                  </a:extLst>
                </p:cNvPr>
                <p:cNvPicPr/>
                <p:nvPr/>
              </p:nvPicPr>
              <p:blipFill>
                <a:blip r:embed="rId19"/>
                <a:stretch>
                  <a:fillRect/>
                </a:stretch>
              </p:blipFill>
              <p:spPr>
                <a:xfrm>
                  <a:off x="9868953" y="282219"/>
                  <a:ext cx="268560" cy="1954080"/>
                </a:xfrm>
                <a:prstGeom prst="rect">
                  <a:avLst/>
                </a:prstGeom>
              </p:spPr>
            </p:pic>
          </mc:Fallback>
        </mc:AlternateContent>
        <mc:AlternateContent xmlns:mc="http://schemas.openxmlformats.org/markup-compatibility/2006" xmlns:p14="http://schemas.microsoft.com/office/powerpoint/2010/main">
          <mc:Choice Requires="p14">
            <p:contentPart p14:bwMode="auto" r:id="rId20">
              <p14:nvContentPartPr>
                <p14:cNvPr id="18" name="Ink 17">
                  <a:extLst>
                    <a:ext uri="{FF2B5EF4-FFF2-40B4-BE49-F238E27FC236}">
                      <a16:creationId xmlns:a16="http://schemas.microsoft.com/office/drawing/2014/main" id="{64FD2423-BA47-03BD-AD3E-79197DC0D2A5}"/>
                    </a:ext>
                  </a:extLst>
                </p14:cNvPr>
                <p14:cNvContentPartPr/>
                <p14:nvPr/>
              </p14:nvContentPartPr>
              <p14:xfrm>
                <a:off x="10506873" y="256299"/>
                <a:ext cx="85320" cy="1873440"/>
              </p14:xfrm>
            </p:contentPart>
          </mc:Choice>
          <mc:Fallback xmlns="">
            <p:pic>
              <p:nvPicPr>
                <p:cNvPr id="18" name="Ink 17">
                  <a:extLst>
                    <a:ext uri="{FF2B5EF4-FFF2-40B4-BE49-F238E27FC236}">
                      <a16:creationId xmlns:a16="http://schemas.microsoft.com/office/drawing/2014/main" id="{64FD2423-BA47-03BD-AD3E-79197DC0D2A5}"/>
                    </a:ext>
                  </a:extLst>
                </p:cNvPr>
                <p:cNvPicPr/>
                <p:nvPr/>
              </p:nvPicPr>
              <p:blipFill>
                <a:blip r:embed="rId21"/>
                <a:stretch>
                  <a:fillRect/>
                </a:stretch>
              </p:blipFill>
              <p:spPr>
                <a:xfrm>
                  <a:off x="10498233" y="247299"/>
                  <a:ext cx="102960" cy="1891080"/>
                </a:xfrm>
                <a:prstGeom prst="rect">
                  <a:avLst/>
                </a:prstGeom>
              </p:spPr>
            </p:pic>
          </mc:Fallback>
        </mc:AlternateContent>
        <mc:AlternateContent xmlns:mc="http://schemas.openxmlformats.org/markup-compatibility/2006" xmlns:p14="http://schemas.microsoft.com/office/powerpoint/2010/main">
          <mc:Choice Requires="p14">
            <p:contentPart p14:bwMode="auto" r:id="rId22">
              <p14:nvContentPartPr>
                <p14:cNvPr id="19" name="Ink 18">
                  <a:extLst>
                    <a:ext uri="{FF2B5EF4-FFF2-40B4-BE49-F238E27FC236}">
                      <a16:creationId xmlns:a16="http://schemas.microsoft.com/office/drawing/2014/main" id="{644F962A-2488-2282-B23C-76A2FCAD44B5}"/>
                    </a:ext>
                  </a:extLst>
                </p14:cNvPr>
                <p14:cNvContentPartPr/>
                <p14:nvPr/>
              </p14:nvContentPartPr>
              <p14:xfrm>
                <a:off x="11211393" y="104739"/>
                <a:ext cx="192600" cy="1877040"/>
              </p14:xfrm>
            </p:contentPart>
          </mc:Choice>
          <mc:Fallback xmlns="">
            <p:pic>
              <p:nvPicPr>
                <p:cNvPr id="19" name="Ink 18">
                  <a:extLst>
                    <a:ext uri="{FF2B5EF4-FFF2-40B4-BE49-F238E27FC236}">
                      <a16:creationId xmlns:a16="http://schemas.microsoft.com/office/drawing/2014/main" id="{644F962A-2488-2282-B23C-76A2FCAD44B5}"/>
                    </a:ext>
                  </a:extLst>
                </p:cNvPr>
                <p:cNvPicPr/>
                <p:nvPr/>
              </p:nvPicPr>
              <p:blipFill>
                <a:blip r:embed="rId23"/>
                <a:stretch>
                  <a:fillRect/>
                </a:stretch>
              </p:blipFill>
              <p:spPr>
                <a:xfrm>
                  <a:off x="11202393" y="96099"/>
                  <a:ext cx="210240" cy="1894680"/>
                </a:xfrm>
                <a:prstGeom prst="rect">
                  <a:avLst/>
                </a:prstGeom>
              </p:spPr>
            </p:pic>
          </mc:Fallback>
        </mc:AlternateContent>
        <mc:AlternateContent xmlns:mc="http://schemas.openxmlformats.org/markup-compatibility/2006" xmlns:p14="http://schemas.microsoft.com/office/powerpoint/2010/main">
          <mc:Choice Requires="p14">
            <p:contentPart p14:bwMode="auto" r:id="rId24">
              <p14:nvContentPartPr>
                <p14:cNvPr id="21" name="Ink 20">
                  <a:extLst>
                    <a:ext uri="{FF2B5EF4-FFF2-40B4-BE49-F238E27FC236}">
                      <a16:creationId xmlns:a16="http://schemas.microsoft.com/office/drawing/2014/main" id="{7DDE6356-F6EA-2646-5C9A-E77B9FDA3F5B}"/>
                    </a:ext>
                  </a:extLst>
                </p14:cNvPr>
                <p14:cNvContentPartPr/>
                <p14:nvPr/>
              </p14:nvContentPartPr>
              <p14:xfrm>
                <a:off x="9713793" y="2096979"/>
                <a:ext cx="337320" cy="320760"/>
              </p14:xfrm>
            </p:contentPart>
          </mc:Choice>
          <mc:Fallback xmlns="">
            <p:pic>
              <p:nvPicPr>
                <p:cNvPr id="21" name="Ink 20">
                  <a:extLst>
                    <a:ext uri="{FF2B5EF4-FFF2-40B4-BE49-F238E27FC236}">
                      <a16:creationId xmlns:a16="http://schemas.microsoft.com/office/drawing/2014/main" id="{7DDE6356-F6EA-2646-5C9A-E77B9FDA3F5B}"/>
                    </a:ext>
                  </a:extLst>
                </p:cNvPr>
                <p:cNvPicPr/>
                <p:nvPr/>
              </p:nvPicPr>
              <p:blipFill>
                <a:blip r:embed="rId25"/>
                <a:stretch>
                  <a:fillRect/>
                </a:stretch>
              </p:blipFill>
              <p:spPr>
                <a:xfrm>
                  <a:off x="9705153" y="2088339"/>
                  <a:ext cx="354960" cy="338400"/>
                </a:xfrm>
                <a:prstGeom prst="rect">
                  <a:avLst/>
                </a:prstGeom>
              </p:spPr>
            </p:pic>
          </mc:Fallback>
        </mc:AlternateContent>
        <mc:AlternateContent xmlns:mc="http://schemas.openxmlformats.org/markup-compatibility/2006" xmlns:p14="http://schemas.microsoft.com/office/powerpoint/2010/main">
          <mc:Choice Requires="p14">
            <p:contentPart p14:bwMode="auto" r:id="rId26">
              <p14:nvContentPartPr>
                <p14:cNvPr id="23" name="Ink 22">
                  <a:extLst>
                    <a:ext uri="{FF2B5EF4-FFF2-40B4-BE49-F238E27FC236}">
                      <a16:creationId xmlns:a16="http://schemas.microsoft.com/office/drawing/2014/main" id="{71024461-D08B-0BFC-1596-7DEA61E8D1CF}"/>
                    </a:ext>
                  </a:extLst>
                </p14:cNvPr>
                <p14:cNvContentPartPr/>
                <p14:nvPr/>
              </p14:nvContentPartPr>
              <p14:xfrm>
                <a:off x="7564953" y="989619"/>
                <a:ext cx="309960" cy="326880"/>
              </p14:xfrm>
            </p:contentPart>
          </mc:Choice>
          <mc:Fallback xmlns="">
            <p:pic>
              <p:nvPicPr>
                <p:cNvPr id="23" name="Ink 22">
                  <a:extLst>
                    <a:ext uri="{FF2B5EF4-FFF2-40B4-BE49-F238E27FC236}">
                      <a16:creationId xmlns:a16="http://schemas.microsoft.com/office/drawing/2014/main" id="{71024461-D08B-0BFC-1596-7DEA61E8D1CF}"/>
                    </a:ext>
                  </a:extLst>
                </p:cNvPr>
                <p:cNvPicPr/>
                <p:nvPr/>
              </p:nvPicPr>
              <p:blipFill>
                <a:blip r:embed="rId27"/>
                <a:stretch>
                  <a:fillRect/>
                </a:stretch>
              </p:blipFill>
              <p:spPr>
                <a:xfrm>
                  <a:off x="7555953" y="980979"/>
                  <a:ext cx="327600" cy="344520"/>
                </a:xfrm>
                <a:prstGeom prst="rect">
                  <a:avLst/>
                </a:prstGeom>
              </p:spPr>
            </p:pic>
          </mc:Fallback>
        </mc:AlternateContent>
        <mc:AlternateContent xmlns:mc="http://schemas.openxmlformats.org/markup-compatibility/2006" xmlns:p14="http://schemas.microsoft.com/office/powerpoint/2010/main">
          <mc:Choice Requires="p14">
            <p:contentPart p14:bwMode="auto" r:id="rId28">
              <p14:nvContentPartPr>
                <p14:cNvPr id="24" name="Ink 23">
                  <a:extLst>
                    <a:ext uri="{FF2B5EF4-FFF2-40B4-BE49-F238E27FC236}">
                      <a16:creationId xmlns:a16="http://schemas.microsoft.com/office/drawing/2014/main" id="{0B41AAE0-189F-D7F4-2FF8-E789745F5D6B}"/>
                    </a:ext>
                  </a:extLst>
                </p14:cNvPr>
                <p14:cNvContentPartPr/>
                <p14:nvPr/>
              </p14:nvContentPartPr>
              <p14:xfrm>
                <a:off x="7751073" y="884859"/>
                <a:ext cx="70920" cy="714240"/>
              </p14:xfrm>
            </p:contentPart>
          </mc:Choice>
          <mc:Fallback xmlns="">
            <p:pic>
              <p:nvPicPr>
                <p:cNvPr id="24" name="Ink 23">
                  <a:extLst>
                    <a:ext uri="{FF2B5EF4-FFF2-40B4-BE49-F238E27FC236}">
                      <a16:creationId xmlns:a16="http://schemas.microsoft.com/office/drawing/2014/main" id="{0B41AAE0-189F-D7F4-2FF8-E789745F5D6B}"/>
                    </a:ext>
                  </a:extLst>
                </p:cNvPr>
                <p:cNvPicPr/>
                <p:nvPr/>
              </p:nvPicPr>
              <p:blipFill>
                <a:blip r:embed="rId29"/>
                <a:stretch>
                  <a:fillRect/>
                </a:stretch>
              </p:blipFill>
              <p:spPr>
                <a:xfrm>
                  <a:off x="7742433" y="876219"/>
                  <a:ext cx="88560" cy="731880"/>
                </a:xfrm>
                <a:prstGeom prst="rect">
                  <a:avLst/>
                </a:prstGeom>
              </p:spPr>
            </p:pic>
          </mc:Fallback>
        </mc:AlternateContent>
        <mc:AlternateContent xmlns:mc="http://schemas.openxmlformats.org/markup-compatibility/2006" xmlns:p14="http://schemas.microsoft.com/office/powerpoint/2010/main">
          <mc:Choice Requires="p14">
            <p:contentPart p14:bwMode="auto" r:id="rId30">
              <p14:nvContentPartPr>
                <p14:cNvPr id="26" name="Ink 25">
                  <a:extLst>
                    <a:ext uri="{FF2B5EF4-FFF2-40B4-BE49-F238E27FC236}">
                      <a16:creationId xmlns:a16="http://schemas.microsoft.com/office/drawing/2014/main" id="{E690E565-BDB6-39B0-CB90-B7E9C939A416}"/>
                    </a:ext>
                  </a:extLst>
                </p14:cNvPr>
                <p14:cNvContentPartPr/>
                <p14:nvPr/>
              </p14:nvContentPartPr>
              <p14:xfrm>
                <a:off x="7932153" y="1275519"/>
                <a:ext cx="18360" cy="2520"/>
              </p14:xfrm>
            </p:contentPart>
          </mc:Choice>
          <mc:Fallback xmlns="">
            <p:pic>
              <p:nvPicPr>
                <p:cNvPr id="26" name="Ink 25">
                  <a:extLst>
                    <a:ext uri="{FF2B5EF4-FFF2-40B4-BE49-F238E27FC236}">
                      <a16:creationId xmlns:a16="http://schemas.microsoft.com/office/drawing/2014/main" id="{E690E565-BDB6-39B0-CB90-B7E9C939A416}"/>
                    </a:ext>
                  </a:extLst>
                </p:cNvPr>
                <p:cNvPicPr/>
                <p:nvPr/>
              </p:nvPicPr>
              <p:blipFill>
                <a:blip r:embed="rId31"/>
                <a:stretch>
                  <a:fillRect/>
                </a:stretch>
              </p:blipFill>
              <p:spPr>
                <a:xfrm>
                  <a:off x="7923513" y="1266519"/>
                  <a:ext cx="36000" cy="20160"/>
                </a:xfrm>
                <a:prstGeom prst="rect">
                  <a:avLst/>
                </a:prstGeom>
              </p:spPr>
            </p:pic>
          </mc:Fallback>
        </mc:AlternateContent>
        <mc:AlternateContent xmlns:mc="http://schemas.openxmlformats.org/markup-compatibility/2006" xmlns:p14="http://schemas.microsoft.com/office/powerpoint/2010/main">
          <mc:Choice Requires="p14">
            <p:contentPart p14:bwMode="auto" r:id="rId32">
              <p14:nvContentPartPr>
                <p14:cNvPr id="27" name="Ink 26">
                  <a:extLst>
                    <a:ext uri="{FF2B5EF4-FFF2-40B4-BE49-F238E27FC236}">
                      <a16:creationId xmlns:a16="http://schemas.microsoft.com/office/drawing/2014/main" id="{1D62523F-228F-256D-DCDE-E694B6AA0F4D}"/>
                    </a:ext>
                  </a:extLst>
                </p14:cNvPr>
                <p14:cNvContentPartPr/>
                <p14:nvPr/>
              </p14:nvContentPartPr>
              <p14:xfrm>
                <a:off x="7885353" y="1386039"/>
                <a:ext cx="71640" cy="129960"/>
              </p14:xfrm>
            </p:contentPart>
          </mc:Choice>
          <mc:Fallback xmlns="">
            <p:pic>
              <p:nvPicPr>
                <p:cNvPr id="27" name="Ink 26">
                  <a:extLst>
                    <a:ext uri="{FF2B5EF4-FFF2-40B4-BE49-F238E27FC236}">
                      <a16:creationId xmlns:a16="http://schemas.microsoft.com/office/drawing/2014/main" id="{1D62523F-228F-256D-DCDE-E694B6AA0F4D}"/>
                    </a:ext>
                  </a:extLst>
                </p:cNvPr>
                <p:cNvPicPr/>
                <p:nvPr/>
              </p:nvPicPr>
              <p:blipFill>
                <a:blip r:embed="rId33"/>
                <a:stretch>
                  <a:fillRect/>
                </a:stretch>
              </p:blipFill>
              <p:spPr>
                <a:xfrm>
                  <a:off x="7876713" y="1377039"/>
                  <a:ext cx="89280" cy="147600"/>
                </a:xfrm>
                <a:prstGeom prst="rect">
                  <a:avLst/>
                </a:prstGeom>
              </p:spPr>
            </p:pic>
          </mc:Fallback>
        </mc:AlternateContent>
        <mc:AlternateContent xmlns:mc="http://schemas.openxmlformats.org/markup-compatibility/2006" xmlns:p14="http://schemas.microsoft.com/office/powerpoint/2010/main">
          <mc:Choice Requires="p14">
            <p:contentPart p14:bwMode="auto" r:id="rId34">
              <p14:nvContentPartPr>
                <p14:cNvPr id="29" name="Ink 28">
                  <a:extLst>
                    <a:ext uri="{FF2B5EF4-FFF2-40B4-BE49-F238E27FC236}">
                      <a16:creationId xmlns:a16="http://schemas.microsoft.com/office/drawing/2014/main" id="{DD3C28B3-7370-CEED-5A12-5DAF5BECA0A1}"/>
                    </a:ext>
                  </a:extLst>
                </p14:cNvPr>
                <p14:cNvContentPartPr/>
                <p14:nvPr/>
              </p14:nvContentPartPr>
              <p14:xfrm>
                <a:off x="10163073" y="2160759"/>
                <a:ext cx="42120" cy="56520"/>
              </p14:xfrm>
            </p:contentPart>
          </mc:Choice>
          <mc:Fallback xmlns="">
            <p:pic>
              <p:nvPicPr>
                <p:cNvPr id="29" name="Ink 28">
                  <a:extLst>
                    <a:ext uri="{FF2B5EF4-FFF2-40B4-BE49-F238E27FC236}">
                      <a16:creationId xmlns:a16="http://schemas.microsoft.com/office/drawing/2014/main" id="{DD3C28B3-7370-CEED-5A12-5DAF5BECA0A1}"/>
                    </a:ext>
                  </a:extLst>
                </p:cNvPr>
                <p:cNvPicPr/>
                <p:nvPr/>
              </p:nvPicPr>
              <p:blipFill>
                <a:blip r:embed="rId35"/>
                <a:stretch>
                  <a:fillRect/>
                </a:stretch>
              </p:blipFill>
              <p:spPr>
                <a:xfrm>
                  <a:off x="10154073" y="2151759"/>
                  <a:ext cx="59760" cy="74160"/>
                </a:xfrm>
                <a:prstGeom prst="rect">
                  <a:avLst/>
                </a:prstGeom>
              </p:spPr>
            </p:pic>
          </mc:Fallback>
        </mc:AlternateContent>
        <mc:AlternateContent xmlns:mc="http://schemas.openxmlformats.org/markup-compatibility/2006" xmlns:p14="http://schemas.microsoft.com/office/powerpoint/2010/main">
          <mc:Choice Requires="p14">
            <p:contentPart p14:bwMode="auto" r:id="rId36">
              <p14:nvContentPartPr>
                <p14:cNvPr id="30" name="Ink 29">
                  <a:extLst>
                    <a:ext uri="{FF2B5EF4-FFF2-40B4-BE49-F238E27FC236}">
                      <a16:creationId xmlns:a16="http://schemas.microsoft.com/office/drawing/2014/main" id="{2813C899-0CCB-C7B9-1D78-0E24D30B7480}"/>
                    </a:ext>
                  </a:extLst>
                </p14:cNvPr>
                <p14:cNvContentPartPr/>
                <p14:nvPr/>
              </p14:nvContentPartPr>
              <p14:xfrm>
                <a:off x="9971193" y="2277039"/>
                <a:ext cx="204120" cy="175320"/>
              </p14:xfrm>
            </p:contentPart>
          </mc:Choice>
          <mc:Fallback xmlns="">
            <p:pic>
              <p:nvPicPr>
                <p:cNvPr id="30" name="Ink 29">
                  <a:extLst>
                    <a:ext uri="{FF2B5EF4-FFF2-40B4-BE49-F238E27FC236}">
                      <a16:creationId xmlns:a16="http://schemas.microsoft.com/office/drawing/2014/main" id="{2813C899-0CCB-C7B9-1D78-0E24D30B7480}"/>
                    </a:ext>
                  </a:extLst>
                </p:cNvPr>
                <p:cNvPicPr/>
                <p:nvPr/>
              </p:nvPicPr>
              <p:blipFill>
                <a:blip r:embed="rId37"/>
                <a:stretch>
                  <a:fillRect/>
                </a:stretch>
              </p:blipFill>
              <p:spPr>
                <a:xfrm>
                  <a:off x="9962553" y="2268039"/>
                  <a:ext cx="221760" cy="192960"/>
                </a:xfrm>
                <a:prstGeom prst="rect">
                  <a:avLst/>
                </a:prstGeom>
              </p:spPr>
            </p:pic>
          </mc:Fallback>
        </mc:AlternateContent>
        <mc:AlternateContent xmlns:mc="http://schemas.openxmlformats.org/markup-compatibility/2006" xmlns:p14="http://schemas.microsoft.com/office/powerpoint/2010/main">
          <mc:Choice Requires="p14">
            <p:contentPart p14:bwMode="auto" r:id="rId38">
              <p14:nvContentPartPr>
                <p14:cNvPr id="32" name="Ink 31">
                  <a:extLst>
                    <a:ext uri="{FF2B5EF4-FFF2-40B4-BE49-F238E27FC236}">
                      <a16:creationId xmlns:a16="http://schemas.microsoft.com/office/drawing/2014/main" id="{D0B02751-8B71-AA8D-793E-53F42355A839}"/>
                    </a:ext>
                  </a:extLst>
                </p14:cNvPr>
                <p14:cNvContentPartPr/>
                <p14:nvPr/>
              </p14:nvContentPartPr>
              <p14:xfrm>
                <a:off x="8584833" y="361119"/>
                <a:ext cx="249120" cy="11880"/>
              </p14:xfrm>
            </p:contentPart>
          </mc:Choice>
          <mc:Fallback xmlns="">
            <p:pic>
              <p:nvPicPr>
                <p:cNvPr id="32" name="Ink 31">
                  <a:extLst>
                    <a:ext uri="{FF2B5EF4-FFF2-40B4-BE49-F238E27FC236}">
                      <a16:creationId xmlns:a16="http://schemas.microsoft.com/office/drawing/2014/main" id="{D0B02751-8B71-AA8D-793E-53F42355A839}"/>
                    </a:ext>
                  </a:extLst>
                </p:cNvPr>
                <p:cNvPicPr/>
                <p:nvPr/>
              </p:nvPicPr>
              <p:blipFill>
                <a:blip r:embed="rId39"/>
                <a:stretch>
                  <a:fillRect/>
                </a:stretch>
              </p:blipFill>
              <p:spPr>
                <a:xfrm>
                  <a:off x="8575833" y="352119"/>
                  <a:ext cx="266760" cy="29520"/>
                </a:xfrm>
                <a:prstGeom prst="rect">
                  <a:avLst/>
                </a:prstGeom>
              </p:spPr>
            </p:pic>
          </mc:Fallback>
        </mc:AlternateContent>
        <mc:AlternateContent xmlns:mc="http://schemas.openxmlformats.org/markup-compatibility/2006" xmlns:p14="http://schemas.microsoft.com/office/powerpoint/2010/main">
          <mc:Choice Requires="p14">
            <p:contentPart p14:bwMode="auto" r:id="rId40">
              <p14:nvContentPartPr>
                <p14:cNvPr id="33" name="Ink 32">
                  <a:extLst>
                    <a:ext uri="{FF2B5EF4-FFF2-40B4-BE49-F238E27FC236}">
                      <a16:creationId xmlns:a16="http://schemas.microsoft.com/office/drawing/2014/main" id="{317BF0B4-998A-515C-9653-498C5789EF0C}"/>
                    </a:ext>
                  </a:extLst>
                </p14:cNvPr>
                <p14:cNvContentPartPr/>
                <p14:nvPr/>
              </p14:nvContentPartPr>
              <p14:xfrm>
                <a:off x="8718393" y="389919"/>
                <a:ext cx="18360" cy="189720"/>
              </p14:xfrm>
            </p:contentPart>
          </mc:Choice>
          <mc:Fallback xmlns="">
            <p:pic>
              <p:nvPicPr>
                <p:cNvPr id="33" name="Ink 32">
                  <a:extLst>
                    <a:ext uri="{FF2B5EF4-FFF2-40B4-BE49-F238E27FC236}">
                      <a16:creationId xmlns:a16="http://schemas.microsoft.com/office/drawing/2014/main" id="{317BF0B4-998A-515C-9653-498C5789EF0C}"/>
                    </a:ext>
                  </a:extLst>
                </p:cNvPr>
                <p:cNvPicPr/>
                <p:nvPr/>
              </p:nvPicPr>
              <p:blipFill>
                <a:blip r:embed="rId41"/>
                <a:stretch>
                  <a:fillRect/>
                </a:stretch>
              </p:blipFill>
              <p:spPr>
                <a:xfrm>
                  <a:off x="8709393" y="381279"/>
                  <a:ext cx="36000" cy="207360"/>
                </a:xfrm>
                <a:prstGeom prst="rect">
                  <a:avLst/>
                </a:prstGeom>
              </p:spPr>
            </p:pic>
          </mc:Fallback>
        </mc:AlternateContent>
      </p:grpSp>
    </p:spTree>
    <p:extLst>
      <p:ext uri="{BB962C8B-B14F-4D97-AF65-F5344CB8AC3E}">
        <p14:creationId xmlns:p14="http://schemas.microsoft.com/office/powerpoint/2010/main" val="29025144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AD33F0-E1ED-B7CE-E97A-0C316961C50D}"/>
              </a:ext>
            </a:extLst>
          </p:cNvPr>
          <p:cNvSpPr>
            <a:spLocks noGrp="1"/>
          </p:cNvSpPr>
          <p:nvPr>
            <p:ph type="title"/>
          </p:nvPr>
        </p:nvSpPr>
        <p:spPr/>
        <p:txBody>
          <a:bodyPr/>
          <a:lstStyle/>
          <a:p>
            <a:r>
              <a:rPr lang="en-US" altLang="zh-CN" dirty="0"/>
              <a:t>Active learning example</a:t>
            </a:r>
            <a:endParaRPr lang="en-US" dirty="0"/>
          </a:p>
        </p:txBody>
      </p:sp>
      <p:sp>
        <p:nvSpPr>
          <p:cNvPr id="3" name="Content Placeholder 2">
            <a:extLst>
              <a:ext uri="{FF2B5EF4-FFF2-40B4-BE49-F238E27FC236}">
                <a16:creationId xmlns:a16="http://schemas.microsoft.com/office/drawing/2014/main" id="{6C5D4A59-4B13-2535-20EE-16D89AF70909}"/>
              </a:ext>
            </a:extLst>
          </p:cNvPr>
          <p:cNvSpPr>
            <a:spLocks noGrp="1"/>
          </p:cNvSpPr>
          <p:nvPr>
            <p:ph idx="1"/>
          </p:nvPr>
        </p:nvSpPr>
        <p:spPr>
          <a:xfrm>
            <a:off x="125046" y="1733549"/>
            <a:ext cx="11808748" cy="4935163"/>
          </a:xfrm>
        </p:spPr>
        <p:txBody>
          <a:bodyPr/>
          <a:lstStyle/>
          <a:p>
            <a:r>
              <a:rPr lang="en-US" dirty="0"/>
              <a:t>F output probability.</a:t>
            </a:r>
          </a:p>
          <a:p>
            <a:r>
              <a:rPr lang="en-US" dirty="0" err="1"/>
              <a:t>subF</a:t>
            </a:r>
            <a:r>
              <a:rPr lang="en-US" dirty="0"/>
              <a:t> output vector trajectory embedding.</a:t>
            </a:r>
          </a:p>
          <a:p>
            <a:endParaRPr lang="en-US" dirty="0"/>
          </a:p>
          <a:p>
            <a:pPr marL="514350" indent="-514350">
              <a:buFont typeface="+mj-lt"/>
              <a:buAutoNum type="arabicPeriod"/>
            </a:pPr>
            <a:r>
              <a:rPr lang="en-US" dirty="0"/>
              <a:t>Start from a theta prior</a:t>
            </a:r>
          </a:p>
          <a:p>
            <a:pPr marL="514350" indent="-514350">
              <a:buFont typeface="+mj-lt"/>
              <a:buAutoNum type="arabicPeriod"/>
            </a:pPr>
            <a:r>
              <a:rPr lang="en-US" dirty="0"/>
              <a:t>for all phi, calculate sum(p(theta) . </a:t>
            </a:r>
            <a:r>
              <a:rPr lang="en-US" dirty="0" err="1"/>
              <a:t>subF</a:t>
            </a:r>
            <a:r>
              <a:rPr lang="en-US" dirty="0"/>
              <a:t>(phi)).</a:t>
            </a:r>
          </a:p>
          <a:p>
            <a:pPr marL="514350" indent="-514350">
              <a:buFont typeface="+mj-lt"/>
              <a:buAutoNum type="arabicPeriod"/>
            </a:pPr>
            <a:r>
              <a:rPr lang="en-US" dirty="0"/>
              <a:t>find the max phi, this is our best task.</a:t>
            </a:r>
          </a:p>
        </p:txBody>
      </p:sp>
    </p:spTree>
    <p:extLst>
      <p:ext uri="{BB962C8B-B14F-4D97-AF65-F5344CB8AC3E}">
        <p14:creationId xmlns:p14="http://schemas.microsoft.com/office/powerpoint/2010/main" val="21943541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F2C41D-2CE5-FBEC-E0E9-C48D3C073A32}"/>
              </a:ext>
            </a:extLst>
          </p:cNvPr>
          <p:cNvSpPr>
            <a:spLocks noGrp="1"/>
          </p:cNvSpPr>
          <p:nvPr>
            <p:ph type="title"/>
          </p:nvPr>
        </p:nvSpPr>
        <p:spPr/>
        <p:txBody>
          <a:bodyPr/>
          <a:lstStyle/>
          <a:p>
            <a:r>
              <a:rPr lang="en-US" altLang="zh-CN" dirty="0"/>
              <a:t>Next step</a:t>
            </a:r>
            <a:endParaRPr lang="en-US" dirty="0"/>
          </a:p>
        </p:txBody>
      </p:sp>
      <p:sp>
        <p:nvSpPr>
          <p:cNvPr id="3" name="Content Placeholder 2">
            <a:extLst>
              <a:ext uri="{FF2B5EF4-FFF2-40B4-BE49-F238E27FC236}">
                <a16:creationId xmlns:a16="http://schemas.microsoft.com/office/drawing/2014/main" id="{0474B4AE-1346-83D7-DF90-0C2DBEE8C765}"/>
              </a:ext>
            </a:extLst>
          </p:cNvPr>
          <p:cNvSpPr>
            <a:spLocks noGrp="1"/>
          </p:cNvSpPr>
          <p:nvPr>
            <p:ph idx="1"/>
          </p:nvPr>
        </p:nvSpPr>
        <p:spPr/>
        <p:txBody>
          <a:bodyPr/>
          <a:lstStyle/>
          <a:p>
            <a:r>
              <a:rPr lang="en-US" dirty="0"/>
              <a:t>For active learning, we need a slightly hard task?</a:t>
            </a:r>
          </a:p>
          <a:p>
            <a:r>
              <a:rPr lang="en-US" dirty="0"/>
              <a:t>	now, we can do </a:t>
            </a:r>
            <a:r>
              <a:rPr lang="en-US" altLang="zh-CN" dirty="0"/>
              <a:t>near</a:t>
            </a:r>
            <a:r>
              <a:rPr lang="en-US" dirty="0"/>
              <a:t> one shot learning</a:t>
            </a:r>
          </a:p>
          <a:p>
            <a:r>
              <a:rPr lang="en-US" dirty="0"/>
              <a:t>	also,</a:t>
            </a:r>
            <a:r>
              <a:rPr lang="zh-CN" altLang="en-US" dirty="0"/>
              <a:t> </a:t>
            </a:r>
            <a:r>
              <a:rPr lang="en-US" altLang="zh-CN" dirty="0"/>
              <a:t>no</a:t>
            </a:r>
            <a:r>
              <a:rPr lang="zh-CN" altLang="en-US" dirty="0"/>
              <a:t> </a:t>
            </a:r>
            <a:r>
              <a:rPr lang="en-US" altLang="zh-CN" dirty="0"/>
              <a:t>task</a:t>
            </a:r>
            <a:r>
              <a:rPr lang="zh-CN" altLang="en-US" dirty="0"/>
              <a:t> </a:t>
            </a:r>
            <a:r>
              <a:rPr lang="en-US" altLang="zh-CN" dirty="0"/>
              <a:t>config</a:t>
            </a:r>
            <a:r>
              <a:rPr lang="zh-CN" altLang="en-US" dirty="0"/>
              <a:t> </a:t>
            </a:r>
            <a:r>
              <a:rPr lang="en-US" altLang="zh-CN" dirty="0"/>
              <a:t>is</a:t>
            </a:r>
            <a:r>
              <a:rPr lang="zh-CN" altLang="en-US" dirty="0"/>
              <a:t> </a:t>
            </a:r>
            <a:r>
              <a:rPr lang="en-US" altLang="zh-CN" dirty="0"/>
              <a:t>significantly better than others.</a:t>
            </a:r>
            <a:endParaRPr lang="en-US" dirty="0"/>
          </a:p>
          <a:p>
            <a:r>
              <a:rPr lang="en-US" dirty="0"/>
              <a:t>	decrease trial </a:t>
            </a:r>
            <a:r>
              <a:rPr lang="en-US" dirty="0" err="1"/>
              <a:t>len</a:t>
            </a:r>
            <a:r>
              <a:rPr lang="en-US" dirty="0"/>
              <a:t>?</a:t>
            </a:r>
          </a:p>
          <a:p>
            <a:r>
              <a:rPr lang="en-US" dirty="0"/>
              <a:t>For probability output. </a:t>
            </a:r>
          </a:p>
        </p:txBody>
      </p:sp>
    </p:spTree>
    <p:extLst>
      <p:ext uri="{BB962C8B-B14F-4D97-AF65-F5344CB8AC3E}">
        <p14:creationId xmlns:p14="http://schemas.microsoft.com/office/powerpoint/2010/main" val="20412928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5115</TotalTime>
  <Words>632</Words>
  <Application>Microsoft Office PowerPoint</Application>
  <PresentationFormat>Widescreen</PresentationFormat>
  <Paragraphs>72</Paragraphs>
  <Slides>14</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14</vt:i4>
      </vt:variant>
    </vt:vector>
  </HeadingPairs>
  <TitlesOfParts>
    <vt:vector size="18" baseType="lpstr">
      <vt:lpstr>Arial</vt:lpstr>
      <vt:lpstr>Calibri</vt:lpstr>
      <vt:lpstr>Calibri Light</vt:lpstr>
      <vt:lpstr>Office Theme</vt:lpstr>
      <vt:lpstr>Overall idea</vt:lpstr>
      <vt:lpstr>Overall idea</vt:lpstr>
      <vt:lpstr>Cartpole as an example task</vt:lpstr>
      <vt:lpstr>Work flow</vt:lpstr>
      <vt:lpstr>example</vt:lpstr>
      <vt:lpstr>example</vt:lpstr>
      <vt:lpstr>Active learning</vt:lpstr>
      <vt:lpstr>Active learning example</vt:lpstr>
      <vt:lpstr>Next step</vt:lpstr>
      <vt:lpstr>PowerPoint Presentation</vt:lpstr>
      <vt:lpstr>PowerPoint Presentation</vt:lpstr>
      <vt:lpstr>PowerPoint Presentation</vt:lpstr>
      <vt:lpstr>PowerPoint Presentation</vt:lpstr>
      <vt:lpstr>Mean+cov ouput, continuous case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Yizhou Chen</dc:creator>
  <cp:lastModifiedBy>Yizhou Chen</cp:lastModifiedBy>
  <cp:revision>88</cp:revision>
  <dcterms:created xsi:type="dcterms:W3CDTF">2023-02-28T03:28:54Z</dcterms:created>
  <dcterms:modified xsi:type="dcterms:W3CDTF">2023-04-10T20:53:41Z</dcterms:modified>
</cp:coreProperties>
</file>