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16"/>
  </p:notesMasterIdLst>
  <p:handoutMasterIdLst>
    <p:handoutMasterId r:id="rId17"/>
  </p:handoutMasterIdLst>
  <p:sldIdLst>
    <p:sldId id="256" r:id="rId2"/>
    <p:sldId id="538" r:id="rId3"/>
    <p:sldId id="539" r:id="rId4"/>
    <p:sldId id="540" r:id="rId5"/>
    <p:sldId id="541" r:id="rId6"/>
    <p:sldId id="543" r:id="rId7"/>
    <p:sldId id="573" r:id="rId8"/>
    <p:sldId id="572" r:id="rId9"/>
    <p:sldId id="544" r:id="rId10"/>
    <p:sldId id="545" r:id="rId11"/>
    <p:sldId id="546" r:id="rId12"/>
    <p:sldId id="547" r:id="rId13"/>
    <p:sldId id="548" r:id="rId14"/>
    <p:sldId id="54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6" autoAdjust="0"/>
    <p:restoredTop sz="92007" autoAdjust="0"/>
  </p:normalViewPr>
  <p:slideViewPr>
    <p:cSldViewPr>
      <p:cViewPr varScale="1">
        <p:scale>
          <a:sx n="68" d="100"/>
          <a:sy n="68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the queue becomes 1,1,</a:t>
            </a:r>
            <a:r>
              <a:rPr lang="en-US" baseline="0" dirty="0" smtClean="0"/>
              <a:t> since 0 is removed and two 1’s are added.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87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the queue becomes 1,2,2,2.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87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like expand and reach</a:t>
            </a:r>
            <a:r>
              <a:rPr lang="en-US" baseline="0" dirty="0" smtClean="0"/>
              <a:t> all squares 2 units from start.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32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10/25/2015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10/25/2015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10/25/2015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10/25/2015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10/25/2015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Lee’s Wire Routing Algorithm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Lee’s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2" name="Rectangle 3"/>
          <p:cNvSpPr>
            <a:spLocks noChangeArrowheads="1"/>
          </p:cNvSpPr>
          <p:nvPr/>
        </p:nvSpPr>
        <p:spPr bwMode="auto">
          <a:xfrm>
            <a:off x="2667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4"/>
          <p:cNvSpPr>
            <a:spLocks noChangeArrowheads="1"/>
          </p:cNvSpPr>
          <p:nvPr/>
        </p:nvSpPr>
        <p:spPr bwMode="auto">
          <a:xfrm>
            <a:off x="2971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5"/>
          <p:cNvSpPr>
            <a:spLocks noChangeArrowheads="1"/>
          </p:cNvSpPr>
          <p:nvPr/>
        </p:nvSpPr>
        <p:spPr bwMode="auto">
          <a:xfrm>
            <a:off x="3276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6"/>
          <p:cNvSpPr>
            <a:spLocks noChangeArrowheads="1"/>
          </p:cNvSpPr>
          <p:nvPr/>
        </p:nvSpPr>
        <p:spPr bwMode="auto">
          <a:xfrm>
            <a:off x="3581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7"/>
          <p:cNvSpPr>
            <a:spLocks noChangeArrowheads="1"/>
          </p:cNvSpPr>
          <p:nvPr/>
        </p:nvSpPr>
        <p:spPr bwMode="auto">
          <a:xfrm>
            <a:off x="3886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8"/>
          <p:cNvSpPr>
            <a:spLocks noChangeArrowheads="1"/>
          </p:cNvSpPr>
          <p:nvPr/>
        </p:nvSpPr>
        <p:spPr bwMode="auto">
          <a:xfrm>
            <a:off x="4191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9"/>
          <p:cNvSpPr>
            <a:spLocks noChangeArrowheads="1"/>
          </p:cNvSpPr>
          <p:nvPr/>
        </p:nvSpPr>
        <p:spPr bwMode="auto">
          <a:xfrm>
            <a:off x="4495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0"/>
          <p:cNvSpPr>
            <a:spLocks noChangeArrowheads="1"/>
          </p:cNvSpPr>
          <p:nvPr/>
        </p:nvSpPr>
        <p:spPr bwMode="auto">
          <a:xfrm>
            <a:off x="4800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1"/>
          <p:cNvSpPr>
            <a:spLocks noChangeArrowheads="1"/>
          </p:cNvSpPr>
          <p:nvPr/>
        </p:nvSpPr>
        <p:spPr bwMode="auto">
          <a:xfrm>
            <a:off x="5105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2"/>
          <p:cNvSpPr>
            <a:spLocks noChangeArrowheads="1"/>
          </p:cNvSpPr>
          <p:nvPr/>
        </p:nvSpPr>
        <p:spPr bwMode="auto">
          <a:xfrm>
            <a:off x="5410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3"/>
          <p:cNvSpPr>
            <a:spLocks noChangeArrowheads="1"/>
          </p:cNvSpPr>
          <p:nvPr/>
        </p:nvSpPr>
        <p:spPr bwMode="auto">
          <a:xfrm>
            <a:off x="5715000" y="1484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4"/>
          <p:cNvSpPr>
            <a:spLocks noChangeArrowheads="1"/>
          </p:cNvSpPr>
          <p:nvPr/>
        </p:nvSpPr>
        <p:spPr bwMode="auto">
          <a:xfrm>
            <a:off x="6019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5"/>
          <p:cNvSpPr>
            <a:spLocks noChangeArrowheads="1"/>
          </p:cNvSpPr>
          <p:nvPr/>
        </p:nvSpPr>
        <p:spPr bwMode="auto">
          <a:xfrm>
            <a:off x="6324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6"/>
          <p:cNvSpPr>
            <a:spLocks noChangeArrowheads="1"/>
          </p:cNvSpPr>
          <p:nvPr/>
        </p:nvSpPr>
        <p:spPr bwMode="auto">
          <a:xfrm>
            <a:off x="6629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7"/>
          <p:cNvSpPr>
            <a:spLocks noChangeArrowheads="1"/>
          </p:cNvSpPr>
          <p:nvPr/>
        </p:nvSpPr>
        <p:spPr bwMode="auto">
          <a:xfrm>
            <a:off x="6934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8"/>
          <p:cNvSpPr>
            <a:spLocks noChangeArrowheads="1"/>
          </p:cNvSpPr>
          <p:nvPr/>
        </p:nvSpPr>
        <p:spPr bwMode="auto">
          <a:xfrm>
            <a:off x="2667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19"/>
          <p:cNvSpPr>
            <a:spLocks noChangeArrowheads="1"/>
          </p:cNvSpPr>
          <p:nvPr/>
        </p:nvSpPr>
        <p:spPr bwMode="auto">
          <a:xfrm>
            <a:off x="2971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0"/>
          <p:cNvSpPr>
            <a:spLocks noChangeArrowheads="1"/>
          </p:cNvSpPr>
          <p:nvPr/>
        </p:nvSpPr>
        <p:spPr bwMode="auto">
          <a:xfrm>
            <a:off x="3276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1"/>
          <p:cNvSpPr>
            <a:spLocks noChangeArrowheads="1"/>
          </p:cNvSpPr>
          <p:nvPr/>
        </p:nvSpPr>
        <p:spPr bwMode="auto">
          <a:xfrm>
            <a:off x="3581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2"/>
          <p:cNvSpPr>
            <a:spLocks noChangeArrowheads="1"/>
          </p:cNvSpPr>
          <p:nvPr/>
        </p:nvSpPr>
        <p:spPr bwMode="auto">
          <a:xfrm>
            <a:off x="3886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3"/>
          <p:cNvSpPr>
            <a:spLocks noChangeArrowheads="1"/>
          </p:cNvSpPr>
          <p:nvPr/>
        </p:nvSpPr>
        <p:spPr bwMode="auto">
          <a:xfrm>
            <a:off x="4191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4"/>
          <p:cNvSpPr>
            <a:spLocks noChangeArrowheads="1"/>
          </p:cNvSpPr>
          <p:nvPr/>
        </p:nvSpPr>
        <p:spPr bwMode="auto">
          <a:xfrm>
            <a:off x="4495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5"/>
          <p:cNvSpPr>
            <a:spLocks noChangeArrowheads="1"/>
          </p:cNvSpPr>
          <p:nvPr/>
        </p:nvSpPr>
        <p:spPr bwMode="auto">
          <a:xfrm>
            <a:off x="48006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6"/>
          <p:cNvSpPr>
            <a:spLocks noChangeArrowheads="1"/>
          </p:cNvSpPr>
          <p:nvPr/>
        </p:nvSpPr>
        <p:spPr bwMode="auto">
          <a:xfrm>
            <a:off x="51054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7"/>
          <p:cNvSpPr>
            <a:spLocks noChangeArrowheads="1"/>
          </p:cNvSpPr>
          <p:nvPr/>
        </p:nvSpPr>
        <p:spPr bwMode="auto">
          <a:xfrm>
            <a:off x="5410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8"/>
          <p:cNvSpPr>
            <a:spLocks noChangeArrowheads="1"/>
          </p:cNvSpPr>
          <p:nvPr/>
        </p:nvSpPr>
        <p:spPr bwMode="auto">
          <a:xfrm>
            <a:off x="57150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29"/>
          <p:cNvSpPr>
            <a:spLocks noChangeArrowheads="1"/>
          </p:cNvSpPr>
          <p:nvPr/>
        </p:nvSpPr>
        <p:spPr bwMode="auto">
          <a:xfrm>
            <a:off x="60198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0"/>
          <p:cNvSpPr>
            <a:spLocks noChangeArrowheads="1"/>
          </p:cNvSpPr>
          <p:nvPr/>
        </p:nvSpPr>
        <p:spPr bwMode="auto">
          <a:xfrm>
            <a:off x="6324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1"/>
          <p:cNvSpPr>
            <a:spLocks noChangeArrowheads="1"/>
          </p:cNvSpPr>
          <p:nvPr/>
        </p:nvSpPr>
        <p:spPr bwMode="auto">
          <a:xfrm>
            <a:off x="6629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2"/>
          <p:cNvSpPr>
            <a:spLocks noChangeArrowheads="1"/>
          </p:cNvSpPr>
          <p:nvPr/>
        </p:nvSpPr>
        <p:spPr bwMode="auto">
          <a:xfrm>
            <a:off x="69342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3"/>
          <p:cNvSpPr>
            <a:spLocks noChangeArrowheads="1"/>
          </p:cNvSpPr>
          <p:nvPr/>
        </p:nvSpPr>
        <p:spPr bwMode="auto">
          <a:xfrm>
            <a:off x="2667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4"/>
          <p:cNvSpPr>
            <a:spLocks noChangeArrowheads="1"/>
          </p:cNvSpPr>
          <p:nvPr/>
        </p:nvSpPr>
        <p:spPr bwMode="auto">
          <a:xfrm>
            <a:off x="29718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5"/>
          <p:cNvSpPr>
            <a:spLocks noChangeArrowheads="1"/>
          </p:cNvSpPr>
          <p:nvPr/>
        </p:nvSpPr>
        <p:spPr bwMode="auto">
          <a:xfrm>
            <a:off x="3276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6"/>
          <p:cNvSpPr>
            <a:spLocks noChangeArrowheads="1"/>
          </p:cNvSpPr>
          <p:nvPr/>
        </p:nvSpPr>
        <p:spPr bwMode="auto">
          <a:xfrm>
            <a:off x="35814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7"/>
          <p:cNvSpPr>
            <a:spLocks noChangeArrowheads="1"/>
          </p:cNvSpPr>
          <p:nvPr/>
        </p:nvSpPr>
        <p:spPr bwMode="auto">
          <a:xfrm>
            <a:off x="38862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8"/>
          <p:cNvSpPr>
            <a:spLocks noChangeArrowheads="1"/>
          </p:cNvSpPr>
          <p:nvPr/>
        </p:nvSpPr>
        <p:spPr bwMode="auto">
          <a:xfrm>
            <a:off x="4191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39"/>
          <p:cNvSpPr>
            <a:spLocks noChangeArrowheads="1"/>
          </p:cNvSpPr>
          <p:nvPr/>
        </p:nvSpPr>
        <p:spPr bwMode="auto">
          <a:xfrm>
            <a:off x="4495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0"/>
          <p:cNvSpPr>
            <a:spLocks noChangeArrowheads="1"/>
          </p:cNvSpPr>
          <p:nvPr/>
        </p:nvSpPr>
        <p:spPr bwMode="auto">
          <a:xfrm>
            <a:off x="4800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1"/>
          <p:cNvSpPr>
            <a:spLocks noChangeArrowheads="1"/>
          </p:cNvSpPr>
          <p:nvPr/>
        </p:nvSpPr>
        <p:spPr bwMode="auto">
          <a:xfrm>
            <a:off x="5105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2"/>
          <p:cNvSpPr>
            <a:spLocks noChangeArrowheads="1"/>
          </p:cNvSpPr>
          <p:nvPr/>
        </p:nvSpPr>
        <p:spPr bwMode="auto">
          <a:xfrm>
            <a:off x="5410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3"/>
          <p:cNvSpPr>
            <a:spLocks noChangeArrowheads="1"/>
          </p:cNvSpPr>
          <p:nvPr/>
        </p:nvSpPr>
        <p:spPr bwMode="auto">
          <a:xfrm>
            <a:off x="5715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4"/>
          <p:cNvSpPr>
            <a:spLocks noChangeArrowheads="1"/>
          </p:cNvSpPr>
          <p:nvPr/>
        </p:nvSpPr>
        <p:spPr bwMode="auto">
          <a:xfrm>
            <a:off x="6019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5"/>
          <p:cNvSpPr>
            <a:spLocks noChangeArrowheads="1"/>
          </p:cNvSpPr>
          <p:nvPr/>
        </p:nvSpPr>
        <p:spPr bwMode="auto">
          <a:xfrm>
            <a:off x="6324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6"/>
          <p:cNvSpPr>
            <a:spLocks noChangeArrowheads="1"/>
          </p:cNvSpPr>
          <p:nvPr/>
        </p:nvSpPr>
        <p:spPr bwMode="auto">
          <a:xfrm>
            <a:off x="6629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7"/>
          <p:cNvSpPr>
            <a:spLocks noChangeArrowheads="1"/>
          </p:cNvSpPr>
          <p:nvPr/>
        </p:nvSpPr>
        <p:spPr bwMode="auto">
          <a:xfrm>
            <a:off x="6934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8"/>
          <p:cNvSpPr>
            <a:spLocks noChangeArrowheads="1"/>
          </p:cNvSpPr>
          <p:nvPr/>
        </p:nvSpPr>
        <p:spPr bwMode="auto">
          <a:xfrm>
            <a:off x="2667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49"/>
          <p:cNvSpPr>
            <a:spLocks noChangeArrowheads="1"/>
          </p:cNvSpPr>
          <p:nvPr/>
        </p:nvSpPr>
        <p:spPr bwMode="auto">
          <a:xfrm>
            <a:off x="29718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0"/>
          <p:cNvSpPr>
            <a:spLocks noChangeArrowheads="1"/>
          </p:cNvSpPr>
          <p:nvPr/>
        </p:nvSpPr>
        <p:spPr bwMode="auto">
          <a:xfrm>
            <a:off x="3276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1"/>
          <p:cNvSpPr>
            <a:spLocks noChangeArrowheads="1"/>
          </p:cNvSpPr>
          <p:nvPr/>
        </p:nvSpPr>
        <p:spPr bwMode="auto">
          <a:xfrm>
            <a:off x="35814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2"/>
          <p:cNvSpPr>
            <a:spLocks noChangeArrowheads="1"/>
          </p:cNvSpPr>
          <p:nvPr/>
        </p:nvSpPr>
        <p:spPr bwMode="auto">
          <a:xfrm>
            <a:off x="3886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3"/>
          <p:cNvSpPr>
            <a:spLocks noChangeArrowheads="1"/>
          </p:cNvSpPr>
          <p:nvPr/>
        </p:nvSpPr>
        <p:spPr bwMode="auto">
          <a:xfrm>
            <a:off x="4191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4"/>
          <p:cNvSpPr>
            <a:spLocks noChangeArrowheads="1"/>
          </p:cNvSpPr>
          <p:nvPr/>
        </p:nvSpPr>
        <p:spPr bwMode="auto">
          <a:xfrm>
            <a:off x="4495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5"/>
          <p:cNvSpPr>
            <a:spLocks noChangeArrowheads="1"/>
          </p:cNvSpPr>
          <p:nvPr/>
        </p:nvSpPr>
        <p:spPr bwMode="auto">
          <a:xfrm>
            <a:off x="4800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6"/>
          <p:cNvSpPr>
            <a:spLocks noChangeArrowheads="1"/>
          </p:cNvSpPr>
          <p:nvPr/>
        </p:nvSpPr>
        <p:spPr bwMode="auto">
          <a:xfrm>
            <a:off x="5105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7"/>
          <p:cNvSpPr>
            <a:spLocks noChangeArrowheads="1"/>
          </p:cNvSpPr>
          <p:nvPr/>
        </p:nvSpPr>
        <p:spPr bwMode="auto">
          <a:xfrm>
            <a:off x="5410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8"/>
          <p:cNvSpPr>
            <a:spLocks noChangeArrowheads="1"/>
          </p:cNvSpPr>
          <p:nvPr/>
        </p:nvSpPr>
        <p:spPr bwMode="auto">
          <a:xfrm>
            <a:off x="5715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59"/>
          <p:cNvSpPr>
            <a:spLocks noChangeArrowheads="1"/>
          </p:cNvSpPr>
          <p:nvPr/>
        </p:nvSpPr>
        <p:spPr bwMode="auto">
          <a:xfrm>
            <a:off x="6019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0"/>
          <p:cNvSpPr>
            <a:spLocks noChangeArrowheads="1"/>
          </p:cNvSpPr>
          <p:nvPr/>
        </p:nvSpPr>
        <p:spPr bwMode="auto">
          <a:xfrm>
            <a:off x="6324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1"/>
          <p:cNvSpPr>
            <a:spLocks noChangeArrowheads="1"/>
          </p:cNvSpPr>
          <p:nvPr/>
        </p:nvSpPr>
        <p:spPr bwMode="auto">
          <a:xfrm>
            <a:off x="6629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2"/>
          <p:cNvSpPr>
            <a:spLocks noChangeArrowheads="1"/>
          </p:cNvSpPr>
          <p:nvPr/>
        </p:nvSpPr>
        <p:spPr bwMode="auto">
          <a:xfrm>
            <a:off x="6934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3"/>
          <p:cNvSpPr>
            <a:spLocks noChangeArrowheads="1"/>
          </p:cNvSpPr>
          <p:nvPr/>
        </p:nvSpPr>
        <p:spPr bwMode="auto">
          <a:xfrm>
            <a:off x="2667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4"/>
          <p:cNvSpPr>
            <a:spLocks noChangeArrowheads="1"/>
          </p:cNvSpPr>
          <p:nvPr/>
        </p:nvSpPr>
        <p:spPr bwMode="auto">
          <a:xfrm>
            <a:off x="2971800" y="2703512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5"/>
          <p:cNvSpPr>
            <a:spLocks noChangeArrowheads="1"/>
          </p:cNvSpPr>
          <p:nvPr/>
        </p:nvSpPr>
        <p:spPr bwMode="auto">
          <a:xfrm>
            <a:off x="3276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6"/>
          <p:cNvSpPr>
            <a:spLocks noChangeArrowheads="1"/>
          </p:cNvSpPr>
          <p:nvPr/>
        </p:nvSpPr>
        <p:spPr bwMode="auto">
          <a:xfrm>
            <a:off x="3581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7"/>
          <p:cNvSpPr>
            <a:spLocks noChangeArrowheads="1"/>
          </p:cNvSpPr>
          <p:nvPr/>
        </p:nvSpPr>
        <p:spPr bwMode="auto">
          <a:xfrm>
            <a:off x="3886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8"/>
          <p:cNvSpPr>
            <a:spLocks noChangeArrowheads="1"/>
          </p:cNvSpPr>
          <p:nvPr/>
        </p:nvSpPr>
        <p:spPr bwMode="auto">
          <a:xfrm>
            <a:off x="4191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69"/>
          <p:cNvSpPr>
            <a:spLocks noChangeArrowheads="1"/>
          </p:cNvSpPr>
          <p:nvPr/>
        </p:nvSpPr>
        <p:spPr bwMode="auto">
          <a:xfrm>
            <a:off x="44958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0"/>
          <p:cNvSpPr>
            <a:spLocks noChangeArrowheads="1"/>
          </p:cNvSpPr>
          <p:nvPr/>
        </p:nvSpPr>
        <p:spPr bwMode="auto">
          <a:xfrm>
            <a:off x="4800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1"/>
          <p:cNvSpPr>
            <a:spLocks noChangeArrowheads="1"/>
          </p:cNvSpPr>
          <p:nvPr/>
        </p:nvSpPr>
        <p:spPr bwMode="auto">
          <a:xfrm>
            <a:off x="51054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2"/>
          <p:cNvSpPr>
            <a:spLocks noChangeArrowheads="1"/>
          </p:cNvSpPr>
          <p:nvPr/>
        </p:nvSpPr>
        <p:spPr bwMode="auto">
          <a:xfrm>
            <a:off x="5410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3"/>
          <p:cNvSpPr>
            <a:spLocks noChangeArrowheads="1"/>
          </p:cNvSpPr>
          <p:nvPr/>
        </p:nvSpPr>
        <p:spPr bwMode="auto">
          <a:xfrm>
            <a:off x="57150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4"/>
          <p:cNvSpPr>
            <a:spLocks noChangeArrowheads="1"/>
          </p:cNvSpPr>
          <p:nvPr/>
        </p:nvSpPr>
        <p:spPr bwMode="auto">
          <a:xfrm>
            <a:off x="60198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5"/>
          <p:cNvSpPr>
            <a:spLocks noChangeArrowheads="1"/>
          </p:cNvSpPr>
          <p:nvPr/>
        </p:nvSpPr>
        <p:spPr bwMode="auto">
          <a:xfrm>
            <a:off x="63246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6"/>
          <p:cNvSpPr>
            <a:spLocks noChangeArrowheads="1"/>
          </p:cNvSpPr>
          <p:nvPr/>
        </p:nvSpPr>
        <p:spPr bwMode="auto">
          <a:xfrm>
            <a:off x="6629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7"/>
          <p:cNvSpPr>
            <a:spLocks noChangeArrowheads="1"/>
          </p:cNvSpPr>
          <p:nvPr/>
        </p:nvSpPr>
        <p:spPr bwMode="auto">
          <a:xfrm>
            <a:off x="69342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8"/>
          <p:cNvSpPr>
            <a:spLocks noChangeArrowheads="1"/>
          </p:cNvSpPr>
          <p:nvPr/>
        </p:nvSpPr>
        <p:spPr bwMode="auto">
          <a:xfrm>
            <a:off x="2667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79"/>
          <p:cNvSpPr>
            <a:spLocks noChangeArrowheads="1"/>
          </p:cNvSpPr>
          <p:nvPr/>
        </p:nvSpPr>
        <p:spPr bwMode="auto">
          <a:xfrm>
            <a:off x="29718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0"/>
          <p:cNvSpPr>
            <a:spLocks noChangeArrowheads="1"/>
          </p:cNvSpPr>
          <p:nvPr/>
        </p:nvSpPr>
        <p:spPr bwMode="auto">
          <a:xfrm>
            <a:off x="3276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1"/>
          <p:cNvSpPr>
            <a:spLocks noChangeArrowheads="1"/>
          </p:cNvSpPr>
          <p:nvPr/>
        </p:nvSpPr>
        <p:spPr bwMode="auto">
          <a:xfrm>
            <a:off x="35814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2"/>
          <p:cNvSpPr>
            <a:spLocks noChangeArrowheads="1"/>
          </p:cNvSpPr>
          <p:nvPr/>
        </p:nvSpPr>
        <p:spPr bwMode="auto">
          <a:xfrm>
            <a:off x="3886200" y="3008312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3"/>
          <p:cNvSpPr>
            <a:spLocks noChangeArrowheads="1"/>
          </p:cNvSpPr>
          <p:nvPr/>
        </p:nvSpPr>
        <p:spPr bwMode="auto">
          <a:xfrm>
            <a:off x="4191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4"/>
          <p:cNvSpPr>
            <a:spLocks noChangeArrowheads="1"/>
          </p:cNvSpPr>
          <p:nvPr/>
        </p:nvSpPr>
        <p:spPr bwMode="auto">
          <a:xfrm>
            <a:off x="4495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5"/>
          <p:cNvSpPr>
            <a:spLocks noChangeArrowheads="1"/>
          </p:cNvSpPr>
          <p:nvPr/>
        </p:nvSpPr>
        <p:spPr bwMode="auto">
          <a:xfrm>
            <a:off x="4800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6"/>
          <p:cNvSpPr>
            <a:spLocks noChangeArrowheads="1"/>
          </p:cNvSpPr>
          <p:nvPr/>
        </p:nvSpPr>
        <p:spPr bwMode="auto">
          <a:xfrm>
            <a:off x="5105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7"/>
          <p:cNvSpPr>
            <a:spLocks noChangeArrowheads="1"/>
          </p:cNvSpPr>
          <p:nvPr/>
        </p:nvSpPr>
        <p:spPr bwMode="auto">
          <a:xfrm>
            <a:off x="5410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8"/>
          <p:cNvSpPr>
            <a:spLocks noChangeArrowheads="1"/>
          </p:cNvSpPr>
          <p:nvPr/>
        </p:nvSpPr>
        <p:spPr bwMode="auto">
          <a:xfrm>
            <a:off x="5715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89"/>
          <p:cNvSpPr>
            <a:spLocks noChangeArrowheads="1"/>
          </p:cNvSpPr>
          <p:nvPr/>
        </p:nvSpPr>
        <p:spPr bwMode="auto">
          <a:xfrm>
            <a:off x="6019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0"/>
          <p:cNvSpPr>
            <a:spLocks noChangeArrowheads="1"/>
          </p:cNvSpPr>
          <p:nvPr/>
        </p:nvSpPr>
        <p:spPr bwMode="auto">
          <a:xfrm>
            <a:off x="63246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1"/>
          <p:cNvSpPr>
            <a:spLocks noChangeArrowheads="1"/>
          </p:cNvSpPr>
          <p:nvPr/>
        </p:nvSpPr>
        <p:spPr bwMode="auto">
          <a:xfrm>
            <a:off x="6629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2"/>
          <p:cNvSpPr>
            <a:spLocks noChangeArrowheads="1"/>
          </p:cNvSpPr>
          <p:nvPr/>
        </p:nvSpPr>
        <p:spPr bwMode="auto">
          <a:xfrm>
            <a:off x="6934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3"/>
          <p:cNvSpPr>
            <a:spLocks noChangeArrowheads="1"/>
          </p:cNvSpPr>
          <p:nvPr/>
        </p:nvSpPr>
        <p:spPr bwMode="auto">
          <a:xfrm>
            <a:off x="2667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4"/>
          <p:cNvSpPr>
            <a:spLocks noChangeArrowheads="1"/>
          </p:cNvSpPr>
          <p:nvPr/>
        </p:nvSpPr>
        <p:spPr bwMode="auto">
          <a:xfrm>
            <a:off x="2971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5"/>
          <p:cNvSpPr>
            <a:spLocks noChangeArrowheads="1"/>
          </p:cNvSpPr>
          <p:nvPr/>
        </p:nvSpPr>
        <p:spPr bwMode="auto">
          <a:xfrm>
            <a:off x="3276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6"/>
          <p:cNvSpPr>
            <a:spLocks noChangeArrowheads="1"/>
          </p:cNvSpPr>
          <p:nvPr/>
        </p:nvSpPr>
        <p:spPr bwMode="auto">
          <a:xfrm>
            <a:off x="3581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7"/>
          <p:cNvSpPr>
            <a:spLocks noChangeArrowheads="1"/>
          </p:cNvSpPr>
          <p:nvPr/>
        </p:nvSpPr>
        <p:spPr bwMode="auto">
          <a:xfrm>
            <a:off x="3886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8"/>
          <p:cNvSpPr>
            <a:spLocks noChangeArrowheads="1"/>
          </p:cNvSpPr>
          <p:nvPr/>
        </p:nvSpPr>
        <p:spPr bwMode="auto">
          <a:xfrm>
            <a:off x="4191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99"/>
          <p:cNvSpPr>
            <a:spLocks noChangeArrowheads="1"/>
          </p:cNvSpPr>
          <p:nvPr/>
        </p:nvSpPr>
        <p:spPr bwMode="auto">
          <a:xfrm>
            <a:off x="4495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0"/>
          <p:cNvSpPr>
            <a:spLocks noChangeArrowheads="1"/>
          </p:cNvSpPr>
          <p:nvPr/>
        </p:nvSpPr>
        <p:spPr bwMode="auto">
          <a:xfrm>
            <a:off x="4800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1"/>
          <p:cNvSpPr>
            <a:spLocks noChangeArrowheads="1"/>
          </p:cNvSpPr>
          <p:nvPr/>
        </p:nvSpPr>
        <p:spPr bwMode="auto">
          <a:xfrm>
            <a:off x="5105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2"/>
          <p:cNvSpPr>
            <a:spLocks noChangeArrowheads="1"/>
          </p:cNvSpPr>
          <p:nvPr/>
        </p:nvSpPr>
        <p:spPr bwMode="auto">
          <a:xfrm>
            <a:off x="5410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3"/>
          <p:cNvSpPr>
            <a:spLocks noChangeArrowheads="1"/>
          </p:cNvSpPr>
          <p:nvPr/>
        </p:nvSpPr>
        <p:spPr bwMode="auto">
          <a:xfrm>
            <a:off x="5715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4"/>
          <p:cNvSpPr>
            <a:spLocks noChangeArrowheads="1"/>
          </p:cNvSpPr>
          <p:nvPr/>
        </p:nvSpPr>
        <p:spPr bwMode="auto">
          <a:xfrm>
            <a:off x="6019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5"/>
          <p:cNvSpPr>
            <a:spLocks noChangeArrowheads="1"/>
          </p:cNvSpPr>
          <p:nvPr/>
        </p:nvSpPr>
        <p:spPr bwMode="auto">
          <a:xfrm>
            <a:off x="6324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6"/>
          <p:cNvSpPr>
            <a:spLocks noChangeArrowheads="1"/>
          </p:cNvSpPr>
          <p:nvPr/>
        </p:nvSpPr>
        <p:spPr bwMode="auto">
          <a:xfrm>
            <a:off x="6629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7"/>
          <p:cNvSpPr>
            <a:spLocks noChangeArrowheads="1"/>
          </p:cNvSpPr>
          <p:nvPr/>
        </p:nvSpPr>
        <p:spPr bwMode="auto">
          <a:xfrm>
            <a:off x="6934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8"/>
          <p:cNvSpPr>
            <a:spLocks noChangeArrowheads="1"/>
          </p:cNvSpPr>
          <p:nvPr/>
        </p:nvSpPr>
        <p:spPr bwMode="auto">
          <a:xfrm>
            <a:off x="2667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09"/>
          <p:cNvSpPr>
            <a:spLocks noChangeArrowheads="1"/>
          </p:cNvSpPr>
          <p:nvPr/>
        </p:nvSpPr>
        <p:spPr bwMode="auto">
          <a:xfrm>
            <a:off x="2971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0"/>
          <p:cNvSpPr>
            <a:spLocks noChangeArrowheads="1"/>
          </p:cNvSpPr>
          <p:nvPr/>
        </p:nvSpPr>
        <p:spPr bwMode="auto">
          <a:xfrm>
            <a:off x="3276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1"/>
          <p:cNvSpPr>
            <a:spLocks noChangeArrowheads="1"/>
          </p:cNvSpPr>
          <p:nvPr/>
        </p:nvSpPr>
        <p:spPr bwMode="auto">
          <a:xfrm>
            <a:off x="3581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2"/>
          <p:cNvSpPr>
            <a:spLocks noChangeArrowheads="1"/>
          </p:cNvSpPr>
          <p:nvPr/>
        </p:nvSpPr>
        <p:spPr bwMode="auto">
          <a:xfrm>
            <a:off x="38862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3"/>
          <p:cNvSpPr>
            <a:spLocks noChangeArrowheads="1"/>
          </p:cNvSpPr>
          <p:nvPr/>
        </p:nvSpPr>
        <p:spPr bwMode="auto">
          <a:xfrm>
            <a:off x="4191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4"/>
          <p:cNvSpPr>
            <a:spLocks noChangeArrowheads="1"/>
          </p:cNvSpPr>
          <p:nvPr/>
        </p:nvSpPr>
        <p:spPr bwMode="auto">
          <a:xfrm>
            <a:off x="44958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5"/>
          <p:cNvSpPr>
            <a:spLocks noChangeArrowheads="1"/>
          </p:cNvSpPr>
          <p:nvPr/>
        </p:nvSpPr>
        <p:spPr bwMode="auto">
          <a:xfrm>
            <a:off x="48006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6"/>
          <p:cNvSpPr>
            <a:spLocks noChangeArrowheads="1"/>
          </p:cNvSpPr>
          <p:nvPr/>
        </p:nvSpPr>
        <p:spPr bwMode="auto">
          <a:xfrm>
            <a:off x="5105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7"/>
          <p:cNvSpPr>
            <a:spLocks noChangeArrowheads="1"/>
          </p:cNvSpPr>
          <p:nvPr/>
        </p:nvSpPr>
        <p:spPr bwMode="auto">
          <a:xfrm>
            <a:off x="5410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8"/>
          <p:cNvSpPr>
            <a:spLocks noChangeArrowheads="1"/>
          </p:cNvSpPr>
          <p:nvPr/>
        </p:nvSpPr>
        <p:spPr bwMode="auto">
          <a:xfrm>
            <a:off x="5715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19"/>
          <p:cNvSpPr>
            <a:spLocks noChangeArrowheads="1"/>
          </p:cNvSpPr>
          <p:nvPr/>
        </p:nvSpPr>
        <p:spPr bwMode="auto">
          <a:xfrm>
            <a:off x="6019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0"/>
          <p:cNvSpPr>
            <a:spLocks noChangeArrowheads="1"/>
          </p:cNvSpPr>
          <p:nvPr/>
        </p:nvSpPr>
        <p:spPr bwMode="auto">
          <a:xfrm>
            <a:off x="6324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1"/>
          <p:cNvSpPr>
            <a:spLocks noChangeArrowheads="1"/>
          </p:cNvSpPr>
          <p:nvPr/>
        </p:nvSpPr>
        <p:spPr bwMode="auto">
          <a:xfrm>
            <a:off x="66294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2"/>
          <p:cNvSpPr>
            <a:spLocks noChangeArrowheads="1"/>
          </p:cNvSpPr>
          <p:nvPr/>
        </p:nvSpPr>
        <p:spPr bwMode="auto">
          <a:xfrm>
            <a:off x="6934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3"/>
          <p:cNvSpPr>
            <a:spLocks noChangeArrowheads="1"/>
          </p:cNvSpPr>
          <p:nvPr/>
        </p:nvSpPr>
        <p:spPr bwMode="auto">
          <a:xfrm>
            <a:off x="2667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4"/>
          <p:cNvSpPr>
            <a:spLocks noChangeArrowheads="1"/>
          </p:cNvSpPr>
          <p:nvPr/>
        </p:nvSpPr>
        <p:spPr bwMode="auto">
          <a:xfrm>
            <a:off x="2971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5"/>
          <p:cNvSpPr>
            <a:spLocks noChangeArrowheads="1"/>
          </p:cNvSpPr>
          <p:nvPr/>
        </p:nvSpPr>
        <p:spPr bwMode="auto">
          <a:xfrm>
            <a:off x="3276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6"/>
          <p:cNvSpPr>
            <a:spLocks noChangeArrowheads="1"/>
          </p:cNvSpPr>
          <p:nvPr/>
        </p:nvSpPr>
        <p:spPr bwMode="auto">
          <a:xfrm>
            <a:off x="3581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7"/>
          <p:cNvSpPr>
            <a:spLocks noChangeArrowheads="1"/>
          </p:cNvSpPr>
          <p:nvPr/>
        </p:nvSpPr>
        <p:spPr bwMode="auto">
          <a:xfrm>
            <a:off x="3886200" y="3922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8"/>
          <p:cNvSpPr>
            <a:spLocks noChangeArrowheads="1"/>
          </p:cNvSpPr>
          <p:nvPr/>
        </p:nvSpPr>
        <p:spPr bwMode="auto">
          <a:xfrm>
            <a:off x="4191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29"/>
          <p:cNvSpPr>
            <a:spLocks noChangeArrowheads="1"/>
          </p:cNvSpPr>
          <p:nvPr/>
        </p:nvSpPr>
        <p:spPr bwMode="auto">
          <a:xfrm>
            <a:off x="4495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0"/>
          <p:cNvSpPr>
            <a:spLocks noChangeArrowheads="1"/>
          </p:cNvSpPr>
          <p:nvPr/>
        </p:nvSpPr>
        <p:spPr bwMode="auto">
          <a:xfrm>
            <a:off x="4800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1"/>
          <p:cNvSpPr>
            <a:spLocks noChangeArrowheads="1"/>
          </p:cNvSpPr>
          <p:nvPr/>
        </p:nvSpPr>
        <p:spPr bwMode="auto">
          <a:xfrm>
            <a:off x="5105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2"/>
          <p:cNvSpPr>
            <a:spLocks noChangeArrowheads="1"/>
          </p:cNvSpPr>
          <p:nvPr/>
        </p:nvSpPr>
        <p:spPr bwMode="auto">
          <a:xfrm>
            <a:off x="5410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3"/>
          <p:cNvSpPr>
            <a:spLocks noChangeArrowheads="1"/>
          </p:cNvSpPr>
          <p:nvPr/>
        </p:nvSpPr>
        <p:spPr bwMode="auto">
          <a:xfrm>
            <a:off x="5715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4"/>
          <p:cNvSpPr>
            <a:spLocks noChangeArrowheads="1"/>
          </p:cNvSpPr>
          <p:nvPr/>
        </p:nvSpPr>
        <p:spPr bwMode="auto">
          <a:xfrm>
            <a:off x="6019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5"/>
          <p:cNvSpPr>
            <a:spLocks noChangeArrowheads="1"/>
          </p:cNvSpPr>
          <p:nvPr/>
        </p:nvSpPr>
        <p:spPr bwMode="auto">
          <a:xfrm>
            <a:off x="6324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6"/>
          <p:cNvSpPr>
            <a:spLocks noChangeArrowheads="1"/>
          </p:cNvSpPr>
          <p:nvPr/>
        </p:nvSpPr>
        <p:spPr bwMode="auto">
          <a:xfrm>
            <a:off x="6629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7"/>
          <p:cNvSpPr>
            <a:spLocks noChangeArrowheads="1"/>
          </p:cNvSpPr>
          <p:nvPr/>
        </p:nvSpPr>
        <p:spPr bwMode="auto">
          <a:xfrm>
            <a:off x="6934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8"/>
          <p:cNvSpPr>
            <a:spLocks noChangeArrowheads="1"/>
          </p:cNvSpPr>
          <p:nvPr/>
        </p:nvSpPr>
        <p:spPr bwMode="auto">
          <a:xfrm>
            <a:off x="2667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39"/>
          <p:cNvSpPr>
            <a:spLocks noChangeArrowheads="1"/>
          </p:cNvSpPr>
          <p:nvPr/>
        </p:nvSpPr>
        <p:spPr bwMode="auto">
          <a:xfrm>
            <a:off x="2971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0"/>
          <p:cNvSpPr>
            <a:spLocks noChangeArrowheads="1"/>
          </p:cNvSpPr>
          <p:nvPr/>
        </p:nvSpPr>
        <p:spPr bwMode="auto">
          <a:xfrm>
            <a:off x="32766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1"/>
          <p:cNvSpPr>
            <a:spLocks noChangeArrowheads="1"/>
          </p:cNvSpPr>
          <p:nvPr/>
        </p:nvSpPr>
        <p:spPr bwMode="auto">
          <a:xfrm>
            <a:off x="3581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2"/>
          <p:cNvSpPr>
            <a:spLocks noChangeArrowheads="1"/>
          </p:cNvSpPr>
          <p:nvPr/>
        </p:nvSpPr>
        <p:spPr bwMode="auto">
          <a:xfrm>
            <a:off x="3886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3"/>
          <p:cNvSpPr>
            <a:spLocks noChangeArrowheads="1"/>
          </p:cNvSpPr>
          <p:nvPr/>
        </p:nvSpPr>
        <p:spPr bwMode="auto">
          <a:xfrm>
            <a:off x="4191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4"/>
          <p:cNvSpPr>
            <a:spLocks noChangeArrowheads="1"/>
          </p:cNvSpPr>
          <p:nvPr/>
        </p:nvSpPr>
        <p:spPr bwMode="auto">
          <a:xfrm>
            <a:off x="4495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5"/>
          <p:cNvSpPr>
            <a:spLocks noChangeArrowheads="1"/>
          </p:cNvSpPr>
          <p:nvPr/>
        </p:nvSpPr>
        <p:spPr bwMode="auto">
          <a:xfrm>
            <a:off x="4800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6"/>
          <p:cNvSpPr>
            <a:spLocks noChangeArrowheads="1"/>
          </p:cNvSpPr>
          <p:nvPr/>
        </p:nvSpPr>
        <p:spPr bwMode="auto">
          <a:xfrm>
            <a:off x="5105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7"/>
          <p:cNvSpPr>
            <a:spLocks noChangeArrowheads="1"/>
          </p:cNvSpPr>
          <p:nvPr/>
        </p:nvSpPr>
        <p:spPr bwMode="auto">
          <a:xfrm>
            <a:off x="5410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8"/>
          <p:cNvSpPr>
            <a:spLocks noChangeArrowheads="1"/>
          </p:cNvSpPr>
          <p:nvPr/>
        </p:nvSpPr>
        <p:spPr bwMode="auto">
          <a:xfrm>
            <a:off x="5715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49"/>
          <p:cNvSpPr>
            <a:spLocks noChangeArrowheads="1"/>
          </p:cNvSpPr>
          <p:nvPr/>
        </p:nvSpPr>
        <p:spPr bwMode="auto">
          <a:xfrm>
            <a:off x="60198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0"/>
          <p:cNvSpPr>
            <a:spLocks noChangeArrowheads="1"/>
          </p:cNvSpPr>
          <p:nvPr/>
        </p:nvSpPr>
        <p:spPr bwMode="auto">
          <a:xfrm>
            <a:off x="6324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1"/>
          <p:cNvSpPr>
            <a:spLocks noChangeArrowheads="1"/>
          </p:cNvSpPr>
          <p:nvPr/>
        </p:nvSpPr>
        <p:spPr bwMode="auto">
          <a:xfrm>
            <a:off x="6629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2"/>
          <p:cNvSpPr>
            <a:spLocks noChangeArrowheads="1"/>
          </p:cNvSpPr>
          <p:nvPr/>
        </p:nvSpPr>
        <p:spPr bwMode="auto">
          <a:xfrm>
            <a:off x="6934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3"/>
          <p:cNvSpPr>
            <a:spLocks noChangeArrowheads="1"/>
          </p:cNvSpPr>
          <p:nvPr/>
        </p:nvSpPr>
        <p:spPr bwMode="auto">
          <a:xfrm>
            <a:off x="2667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4"/>
          <p:cNvSpPr>
            <a:spLocks noChangeArrowheads="1"/>
          </p:cNvSpPr>
          <p:nvPr/>
        </p:nvSpPr>
        <p:spPr bwMode="auto">
          <a:xfrm>
            <a:off x="2971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5"/>
          <p:cNvSpPr>
            <a:spLocks noChangeArrowheads="1"/>
          </p:cNvSpPr>
          <p:nvPr/>
        </p:nvSpPr>
        <p:spPr bwMode="auto">
          <a:xfrm>
            <a:off x="32766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6"/>
          <p:cNvSpPr>
            <a:spLocks noChangeArrowheads="1"/>
          </p:cNvSpPr>
          <p:nvPr/>
        </p:nvSpPr>
        <p:spPr bwMode="auto">
          <a:xfrm>
            <a:off x="3581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7"/>
          <p:cNvSpPr>
            <a:spLocks noChangeArrowheads="1"/>
          </p:cNvSpPr>
          <p:nvPr/>
        </p:nvSpPr>
        <p:spPr bwMode="auto">
          <a:xfrm>
            <a:off x="3886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8"/>
          <p:cNvSpPr>
            <a:spLocks noChangeArrowheads="1"/>
          </p:cNvSpPr>
          <p:nvPr/>
        </p:nvSpPr>
        <p:spPr bwMode="auto">
          <a:xfrm>
            <a:off x="41910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59"/>
          <p:cNvSpPr>
            <a:spLocks noChangeArrowheads="1"/>
          </p:cNvSpPr>
          <p:nvPr/>
        </p:nvSpPr>
        <p:spPr bwMode="auto">
          <a:xfrm>
            <a:off x="4495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0"/>
          <p:cNvSpPr>
            <a:spLocks noChangeArrowheads="1"/>
          </p:cNvSpPr>
          <p:nvPr/>
        </p:nvSpPr>
        <p:spPr bwMode="auto">
          <a:xfrm>
            <a:off x="4800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1"/>
          <p:cNvSpPr>
            <a:spLocks noChangeArrowheads="1"/>
          </p:cNvSpPr>
          <p:nvPr/>
        </p:nvSpPr>
        <p:spPr bwMode="auto">
          <a:xfrm>
            <a:off x="5105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2"/>
          <p:cNvSpPr>
            <a:spLocks noChangeArrowheads="1"/>
          </p:cNvSpPr>
          <p:nvPr/>
        </p:nvSpPr>
        <p:spPr bwMode="auto">
          <a:xfrm>
            <a:off x="5410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3"/>
          <p:cNvSpPr>
            <a:spLocks noChangeArrowheads="1"/>
          </p:cNvSpPr>
          <p:nvPr/>
        </p:nvSpPr>
        <p:spPr bwMode="auto">
          <a:xfrm>
            <a:off x="5715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4"/>
          <p:cNvSpPr>
            <a:spLocks noChangeArrowheads="1"/>
          </p:cNvSpPr>
          <p:nvPr/>
        </p:nvSpPr>
        <p:spPr bwMode="auto">
          <a:xfrm>
            <a:off x="6019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5"/>
          <p:cNvSpPr>
            <a:spLocks noChangeArrowheads="1"/>
          </p:cNvSpPr>
          <p:nvPr/>
        </p:nvSpPr>
        <p:spPr bwMode="auto">
          <a:xfrm>
            <a:off x="6324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6"/>
          <p:cNvSpPr>
            <a:spLocks noChangeArrowheads="1"/>
          </p:cNvSpPr>
          <p:nvPr/>
        </p:nvSpPr>
        <p:spPr bwMode="auto">
          <a:xfrm>
            <a:off x="6629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7"/>
          <p:cNvSpPr>
            <a:spLocks noChangeArrowheads="1"/>
          </p:cNvSpPr>
          <p:nvPr/>
        </p:nvSpPr>
        <p:spPr bwMode="auto">
          <a:xfrm>
            <a:off x="6934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8"/>
          <p:cNvSpPr>
            <a:spLocks noChangeArrowheads="1"/>
          </p:cNvSpPr>
          <p:nvPr/>
        </p:nvSpPr>
        <p:spPr bwMode="auto">
          <a:xfrm>
            <a:off x="2667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69"/>
          <p:cNvSpPr>
            <a:spLocks noChangeArrowheads="1"/>
          </p:cNvSpPr>
          <p:nvPr/>
        </p:nvSpPr>
        <p:spPr bwMode="auto">
          <a:xfrm>
            <a:off x="2971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0"/>
          <p:cNvSpPr>
            <a:spLocks noChangeArrowheads="1"/>
          </p:cNvSpPr>
          <p:nvPr/>
        </p:nvSpPr>
        <p:spPr bwMode="auto">
          <a:xfrm>
            <a:off x="3276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1"/>
          <p:cNvSpPr>
            <a:spLocks noChangeArrowheads="1"/>
          </p:cNvSpPr>
          <p:nvPr/>
        </p:nvSpPr>
        <p:spPr bwMode="auto">
          <a:xfrm>
            <a:off x="3581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2"/>
          <p:cNvSpPr>
            <a:spLocks noChangeArrowheads="1"/>
          </p:cNvSpPr>
          <p:nvPr/>
        </p:nvSpPr>
        <p:spPr bwMode="auto">
          <a:xfrm>
            <a:off x="3886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3"/>
          <p:cNvSpPr>
            <a:spLocks noChangeArrowheads="1"/>
          </p:cNvSpPr>
          <p:nvPr/>
        </p:nvSpPr>
        <p:spPr bwMode="auto">
          <a:xfrm>
            <a:off x="4191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4"/>
          <p:cNvSpPr>
            <a:spLocks noChangeArrowheads="1"/>
          </p:cNvSpPr>
          <p:nvPr/>
        </p:nvSpPr>
        <p:spPr bwMode="auto">
          <a:xfrm>
            <a:off x="4495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5"/>
          <p:cNvSpPr>
            <a:spLocks noChangeArrowheads="1"/>
          </p:cNvSpPr>
          <p:nvPr/>
        </p:nvSpPr>
        <p:spPr bwMode="auto">
          <a:xfrm>
            <a:off x="4800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6"/>
          <p:cNvSpPr>
            <a:spLocks noChangeArrowheads="1"/>
          </p:cNvSpPr>
          <p:nvPr/>
        </p:nvSpPr>
        <p:spPr bwMode="auto">
          <a:xfrm>
            <a:off x="51054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7"/>
          <p:cNvSpPr>
            <a:spLocks noChangeArrowheads="1"/>
          </p:cNvSpPr>
          <p:nvPr/>
        </p:nvSpPr>
        <p:spPr bwMode="auto">
          <a:xfrm>
            <a:off x="54102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8"/>
          <p:cNvSpPr>
            <a:spLocks noChangeArrowheads="1"/>
          </p:cNvSpPr>
          <p:nvPr/>
        </p:nvSpPr>
        <p:spPr bwMode="auto">
          <a:xfrm>
            <a:off x="57150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79"/>
          <p:cNvSpPr>
            <a:spLocks noChangeArrowheads="1"/>
          </p:cNvSpPr>
          <p:nvPr/>
        </p:nvSpPr>
        <p:spPr bwMode="auto">
          <a:xfrm>
            <a:off x="6019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0"/>
          <p:cNvSpPr>
            <a:spLocks noChangeArrowheads="1"/>
          </p:cNvSpPr>
          <p:nvPr/>
        </p:nvSpPr>
        <p:spPr bwMode="auto">
          <a:xfrm>
            <a:off x="63246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1"/>
          <p:cNvSpPr>
            <a:spLocks noChangeArrowheads="1"/>
          </p:cNvSpPr>
          <p:nvPr/>
        </p:nvSpPr>
        <p:spPr bwMode="auto">
          <a:xfrm>
            <a:off x="6629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2"/>
          <p:cNvSpPr>
            <a:spLocks noChangeArrowheads="1"/>
          </p:cNvSpPr>
          <p:nvPr/>
        </p:nvSpPr>
        <p:spPr bwMode="auto">
          <a:xfrm>
            <a:off x="6934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3"/>
          <p:cNvSpPr>
            <a:spLocks noChangeArrowheads="1"/>
          </p:cNvSpPr>
          <p:nvPr/>
        </p:nvSpPr>
        <p:spPr bwMode="auto">
          <a:xfrm>
            <a:off x="2667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4"/>
          <p:cNvSpPr>
            <a:spLocks noChangeArrowheads="1"/>
          </p:cNvSpPr>
          <p:nvPr/>
        </p:nvSpPr>
        <p:spPr bwMode="auto">
          <a:xfrm>
            <a:off x="2971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5"/>
          <p:cNvSpPr>
            <a:spLocks noChangeArrowheads="1"/>
          </p:cNvSpPr>
          <p:nvPr/>
        </p:nvSpPr>
        <p:spPr bwMode="auto">
          <a:xfrm>
            <a:off x="32766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6"/>
          <p:cNvSpPr>
            <a:spLocks noChangeArrowheads="1"/>
          </p:cNvSpPr>
          <p:nvPr/>
        </p:nvSpPr>
        <p:spPr bwMode="auto">
          <a:xfrm>
            <a:off x="3581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7"/>
          <p:cNvSpPr>
            <a:spLocks noChangeArrowheads="1"/>
          </p:cNvSpPr>
          <p:nvPr/>
        </p:nvSpPr>
        <p:spPr bwMode="auto">
          <a:xfrm>
            <a:off x="3886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8"/>
          <p:cNvSpPr>
            <a:spLocks noChangeArrowheads="1"/>
          </p:cNvSpPr>
          <p:nvPr/>
        </p:nvSpPr>
        <p:spPr bwMode="auto">
          <a:xfrm>
            <a:off x="4191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89"/>
          <p:cNvSpPr>
            <a:spLocks noChangeArrowheads="1"/>
          </p:cNvSpPr>
          <p:nvPr/>
        </p:nvSpPr>
        <p:spPr bwMode="auto">
          <a:xfrm>
            <a:off x="44958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0"/>
          <p:cNvSpPr>
            <a:spLocks noChangeArrowheads="1"/>
          </p:cNvSpPr>
          <p:nvPr/>
        </p:nvSpPr>
        <p:spPr bwMode="auto">
          <a:xfrm>
            <a:off x="4800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1"/>
          <p:cNvSpPr>
            <a:spLocks noChangeArrowheads="1"/>
          </p:cNvSpPr>
          <p:nvPr/>
        </p:nvSpPr>
        <p:spPr bwMode="auto">
          <a:xfrm>
            <a:off x="5105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2"/>
          <p:cNvSpPr>
            <a:spLocks noChangeArrowheads="1"/>
          </p:cNvSpPr>
          <p:nvPr/>
        </p:nvSpPr>
        <p:spPr bwMode="auto">
          <a:xfrm>
            <a:off x="5410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3"/>
          <p:cNvSpPr>
            <a:spLocks noChangeArrowheads="1"/>
          </p:cNvSpPr>
          <p:nvPr/>
        </p:nvSpPr>
        <p:spPr bwMode="auto">
          <a:xfrm>
            <a:off x="5715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4"/>
          <p:cNvSpPr>
            <a:spLocks noChangeArrowheads="1"/>
          </p:cNvSpPr>
          <p:nvPr/>
        </p:nvSpPr>
        <p:spPr bwMode="auto">
          <a:xfrm>
            <a:off x="6019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5"/>
          <p:cNvSpPr>
            <a:spLocks noChangeArrowheads="1"/>
          </p:cNvSpPr>
          <p:nvPr/>
        </p:nvSpPr>
        <p:spPr bwMode="auto">
          <a:xfrm>
            <a:off x="6324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6"/>
          <p:cNvSpPr>
            <a:spLocks noChangeArrowheads="1"/>
          </p:cNvSpPr>
          <p:nvPr/>
        </p:nvSpPr>
        <p:spPr bwMode="auto">
          <a:xfrm>
            <a:off x="6629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7"/>
          <p:cNvSpPr>
            <a:spLocks noChangeArrowheads="1"/>
          </p:cNvSpPr>
          <p:nvPr/>
        </p:nvSpPr>
        <p:spPr bwMode="auto">
          <a:xfrm>
            <a:off x="6934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8"/>
          <p:cNvSpPr>
            <a:spLocks noChangeArrowheads="1"/>
          </p:cNvSpPr>
          <p:nvPr/>
        </p:nvSpPr>
        <p:spPr bwMode="auto">
          <a:xfrm>
            <a:off x="2667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199"/>
          <p:cNvSpPr>
            <a:spLocks noChangeArrowheads="1"/>
          </p:cNvSpPr>
          <p:nvPr/>
        </p:nvSpPr>
        <p:spPr bwMode="auto">
          <a:xfrm>
            <a:off x="2971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0"/>
          <p:cNvSpPr>
            <a:spLocks noChangeArrowheads="1"/>
          </p:cNvSpPr>
          <p:nvPr/>
        </p:nvSpPr>
        <p:spPr bwMode="auto">
          <a:xfrm>
            <a:off x="3276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1"/>
          <p:cNvSpPr>
            <a:spLocks noChangeArrowheads="1"/>
          </p:cNvSpPr>
          <p:nvPr/>
        </p:nvSpPr>
        <p:spPr bwMode="auto">
          <a:xfrm>
            <a:off x="3581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2"/>
          <p:cNvSpPr>
            <a:spLocks noChangeArrowheads="1"/>
          </p:cNvSpPr>
          <p:nvPr/>
        </p:nvSpPr>
        <p:spPr bwMode="auto">
          <a:xfrm>
            <a:off x="3886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3"/>
          <p:cNvSpPr>
            <a:spLocks noChangeArrowheads="1"/>
          </p:cNvSpPr>
          <p:nvPr/>
        </p:nvSpPr>
        <p:spPr bwMode="auto">
          <a:xfrm>
            <a:off x="4191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4"/>
          <p:cNvSpPr>
            <a:spLocks noChangeArrowheads="1"/>
          </p:cNvSpPr>
          <p:nvPr/>
        </p:nvSpPr>
        <p:spPr bwMode="auto">
          <a:xfrm>
            <a:off x="4495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5"/>
          <p:cNvSpPr>
            <a:spLocks noChangeArrowheads="1"/>
          </p:cNvSpPr>
          <p:nvPr/>
        </p:nvSpPr>
        <p:spPr bwMode="auto">
          <a:xfrm>
            <a:off x="48006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6"/>
          <p:cNvSpPr>
            <a:spLocks noChangeArrowheads="1"/>
          </p:cNvSpPr>
          <p:nvPr/>
        </p:nvSpPr>
        <p:spPr bwMode="auto">
          <a:xfrm>
            <a:off x="5105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7"/>
          <p:cNvSpPr>
            <a:spLocks noChangeArrowheads="1"/>
          </p:cNvSpPr>
          <p:nvPr/>
        </p:nvSpPr>
        <p:spPr bwMode="auto">
          <a:xfrm>
            <a:off x="5410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8"/>
          <p:cNvSpPr>
            <a:spLocks noChangeArrowheads="1"/>
          </p:cNvSpPr>
          <p:nvPr/>
        </p:nvSpPr>
        <p:spPr bwMode="auto">
          <a:xfrm>
            <a:off x="5715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09"/>
          <p:cNvSpPr>
            <a:spLocks noChangeArrowheads="1"/>
          </p:cNvSpPr>
          <p:nvPr/>
        </p:nvSpPr>
        <p:spPr bwMode="auto">
          <a:xfrm>
            <a:off x="6019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0"/>
          <p:cNvSpPr>
            <a:spLocks noChangeArrowheads="1"/>
          </p:cNvSpPr>
          <p:nvPr/>
        </p:nvSpPr>
        <p:spPr bwMode="auto">
          <a:xfrm>
            <a:off x="6324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1"/>
          <p:cNvSpPr>
            <a:spLocks noChangeArrowheads="1"/>
          </p:cNvSpPr>
          <p:nvPr/>
        </p:nvSpPr>
        <p:spPr bwMode="auto">
          <a:xfrm>
            <a:off x="6629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1" name="Rectangle 212"/>
          <p:cNvSpPr>
            <a:spLocks noChangeArrowheads="1"/>
          </p:cNvSpPr>
          <p:nvPr/>
        </p:nvSpPr>
        <p:spPr bwMode="auto">
          <a:xfrm>
            <a:off x="6934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2" name="Group 215"/>
          <p:cNvGrpSpPr>
            <a:grpSpLocks/>
          </p:cNvGrpSpPr>
          <p:nvPr/>
        </p:nvGrpSpPr>
        <p:grpSpPr bwMode="auto">
          <a:xfrm>
            <a:off x="533400" y="1706562"/>
            <a:ext cx="2051050" cy="457200"/>
            <a:chOff x="100" y="768"/>
            <a:chExt cx="1292" cy="288"/>
          </a:xfrm>
        </p:grpSpPr>
        <p:sp>
          <p:nvSpPr>
            <p:cNvPr id="433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5" name="Group 218"/>
          <p:cNvGrpSpPr>
            <a:grpSpLocks/>
          </p:cNvGrpSpPr>
          <p:nvPr/>
        </p:nvGrpSpPr>
        <p:grpSpPr bwMode="auto">
          <a:xfrm>
            <a:off x="533400" y="2392362"/>
            <a:ext cx="2051050" cy="457200"/>
            <a:chOff x="100" y="1200"/>
            <a:chExt cx="1292" cy="288"/>
          </a:xfrm>
        </p:grpSpPr>
        <p:sp>
          <p:nvSpPr>
            <p:cNvPr id="436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9" name="Rectangle 219"/>
          <p:cNvSpPr>
            <a:spLocks noChangeArrowheads="1"/>
          </p:cNvSpPr>
          <p:nvPr/>
        </p:nvSpPr>
        <p:spPr bwMode="auto">
          <a:xfrm>
            <a:off x="1905146" y="6054518"/>
            <a:ext cx="5410054" cy="46230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Expand and reach </a:t>
            </a:r>
            <a:r>
              <a:rPr lang="en-US" sz="2400" dirty="0" smtClean="0"/>
              <a:t>all squares </a:t>
            </a:r>
            <a:r>
              <a:rPr lang="en-US" sz="2400" dirty="0" smtClean="0">
                <a:solidFill>
                  <a:srgbClr val="C00000"/>
                </a:solidFill>
              </a:rPr>
              <a:t>4</a:t>
            </a:r>
            <a:r>
              <a:rPr lang="en-US" sz="2400" dirty="0" smtClean="0"/>
              <a:t> units </a:t>
            </a:r>
            <a:r>
              <a:rPr lang="en-US" sz="2400" dirty="0"/>
              <a:t>from start.</a:t>
            </a:r>
          </a:p>
        </p:txBody>
      </p:sp>
      <p:sp>
        <p:nvSpPr>
          <p:cNvPr id="221" name="Rectangle 77"/>
          <p:cNvSpPr>
            <a:spLocks noChangeArrowheads="1"/>
          </p:cNvSpPr>
          <p:nvPr/>
        </p:nvSpPr>
        <p:spPr bwMode="auto">
          <a:xfrm>
            <a:off x="2671249" y="27035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38" name="Rectangle 77"/>
          <p:cNvSpPr>
            <a:spLocks noChangeArrowheads="1"/>
          </p:cNvSpPr>
          <p:nvPr/>
        </p:nvSpPr>
        <p:spPr bwMode="auto">
          <a:xfrm>
            <a:off x="3276600" y="27103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41" name="Rectangle 77"/>
          <p:cNvSpPr>
            <a:spLocks noChangeArrowheads="1"/>
          </p:cNvSpPr>
          <p:nvPr/>
        </p:nvSpPr>
        <p:spPr bwMode="auto">
          <a:xfrm>
            <a:off x="2679700" y="300652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2" name="Rectangle 77"/>
          <p:cNvSpPr>
            <a:spLocks noChangeArrowheads="1"/>
          </p:cNvSpPr>
          <p:nvPr/>
        </p:nvSpPr>
        <p:spPr bwMode="auto">
          <a:xfrm>
            <a:off x="2671249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3" name="Rectangle 77"/>
          <p:cNvSpPr>
            <a:spLocks noChangeArrowheads="1"/>
          </p:cNvSpPr>
          <p:nvPr/>
        </p:nvSpPr>
        <p:spPr bwMode="auto">
          <a:xfrm>
            <a:off x="3276600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4" name="Rectangle 77"/>
          <p:cNvSpPr>
            <a:spLocks noChangeArrowheads="1"/>
          </p:cNvSpPr>
          <p:nvPr/>
        </p:nvSpPr>
        <p:spPr bwMode="auto">
          <a:xfrm>
            <a:off x="3276600" y="30210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5" name="Rectangle 77"/>
          <p:cNvSpPr>
            <a:spLocks noChangeArrowheads="1"/>
          </p:cNvSpPr>
          <p:nvPr/>
        </p:nvSpPr>
        <p:spPr bwMode="auto">
          <a:xfrm>
            <a:off x="3587848" y="2730328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0" name="Rectangle 77"/>
          <p:cNvSpPr>
            <a:spLocks noChangeArrowheads="1"/>
          </p:cNvSpPr>
          <p:nvPr/>
        </p:nvSpPr>
        <p:spPr bwMode="auto">
          <a:xfrm>
            <a:off x="2679700" y="20939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6" name="Rectangle 77"/>
          <p:cNvSpPr>
            <a:spLocks noChangeArrowheads="1"/>
          </p:cNvSpPr>
          <p:nvPr/>
        </p:nvSpPr>
        <p:spPr bwMode="auto">
          <a:xfrm>
            <a:off x="2679700" y="3328327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7" name="Rectangle 77"/>
          <p:cNvSpPr>
            <a:spLocks noChangeArrowheads="1"/>
          </p:cNvSpPr>
          <p:nvPr/>
        </p:nvSpPr>
        <p:spPr bwMode="auto">
          <a:xfrm>
            <a:off x="3282853" y="20939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8" name="Rectangle 77"/>
          <p:cNvSpPr>
            <a:spLocks noChangeArrowheads="1"/>
          </p:cNvSpPr>
          <p:nvPr/>
        </p:nvSpPr>
        <p:spPr bwMode="auto">
          <a:xfrm>
            <a:off x="3297507" y="331276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9" name="TextBox 448"/>
          <p:cNvSpPr txBox="1"/>
          <p:nvPr/>
        </p:nvSpPr>
        <p:spPr>
          <a:xfrm>
            <a:off x="2971800" y="26209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569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animBg="1"/>
      <p:bldP spid="440" grpId="0"/>
      <p:bldP spid="446" grpId="0"/>
      <p:bldP spid="447" grpId="0"/>
      <p:bldP spid="4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Lee’s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2" name="Rectangle 3"/>
          <p:cNvSpPr>
            <a:spLocks noChangeArrowheads="1"/>
          </p:cNvSpPr>
          <p:nvPr/>
        </p:nvSpPr>
        <p:spPr bwMode="auto">
          <a:xfrm>
            <a:off x="2667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4"/>
          <p:cNvSpPr>
            <a:spLocks noChangeArrowheads="1"/>
          </p:cNvSpPr>
          <p:nvPr/>
        </p:nvSpPr>
        <p:spPr bwMode="auto">
          <a:xfrm>
            <a:off x="2971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5"/>
          <p:cNvSpPr>
            <a:spLocks noChangeArrowheads="1"/>
          </p:cNvSpPr>
          <p:nvPr/>
        </p:nvSpPr>
        <p:spPr bwMode="auto">
          <a:xfrm>
            <a:off x="3276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6"/>
          <p:cNvSpPr>
            <a:spLocks noChangeArrowheads="1"/>
          </p:cNvSpPr>
          <p:nvPr/>
        </p:nvSpPr>
        <p:spPr bwMode="auto">
          <a:xfrm>
            <a:off x="3581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7"/>
          <p:cNvSpPr>
            <a:spLocks noChangeArrowheads="1"/>
          </p:cNvSpPr>
          <p:nvPr/>
        </p:nvSpPr>
        <p:spPr bwMode="auto">
          <a:xfrm>
            <a:off x="3886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8"/>
          <p:cNvSpPr>
            <a:spLocks noChangeArrowheads="1"/>
          </p:cNvSpPr>
          <p:nvPr/>
        </p:nvSpPr>
        <p:spPr bwMode="auto">
          <a:xfrm>
            <a:off x="4191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9"/>
          <p:cNvSpPr>
            <a:spLocks noChangeArrowheads="1"/>
          </p:cNvSpPr>
          <p:nvPr/>
        </p:nvSpPr>
        <p:spPr bwMode="auto">
          <a:xfrm>
            <a:off x="4495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0"/>
          <p:cNvSpPr>
            <a:spLocks noChangeArrowheads="1"/>
          </p:cNvSpPr>
          <p:nvPr/>
        </p:nvSpPr>
        <p:spPr bwMode="auto">
          <a:xfrm>
            <a:off x="4800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1"/>
          <p:cNvSpPr>
            <a:spLocks noChangeArrowheads="1"/>
          </p:cNvSpPr>
          <p:nvPr/>
        </p:nvSpPr>
        <p:spPr bwMode="auto">
          <a:xfrm>
            <a:off x="5105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2"/>
          <p:cNvSpPr>
            <a:spLocks noChangeArrowheads="1"/>
          </p:cNvSpPr>
          <p:nvPr/>
        </p:nvSpPr>
        <p:spPr bwMode="auto">
          <a:xfrm>
            <a:off x="5410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3"/>
          <p:cNvSpPr>
            <a:spLocks noChangeArrowheads="1"/>
          </p:cNvSpPr>
          <p:nvPr/>
        </p:nvSpPr>
        <p:spPr bwMode="auto">
          <a:xfrm>
            <a:off x="5715000" y="1484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4"/>
          <p:cNvSpPr>
            <a:spLocks noChangeArrowheads="1"/>
          </p:cNvSpPr>
          <p:nvPr/>
        </p:nvSpPr>
        <p:spPr bwMode="auto">
          <a:xfrm>
            <a:off x="6019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5"/>
          <p:cNvSpPr>
            <a:spLocks noChangeArrowheads="1"/>
          </p:cNvSpPr>
          <p:nvPr/>
        </p:nvSpPr>
        <p:spPr bwMode="auto">
          <a:xfrm>
            <a:off x="6324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6"/>
          <p:cNvSpPr>
            <a:spLocks noChangeArrowheads="1"/>
          </p:cNvSpPr>
          <p:nvPr/>
        </p:nvSpPr>
        <p:spPr bwMode="auto">
          <a:xfrm>
            <a:off x="6629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7"/>
          <p:cNvSpPr>
            <a:spLocks noChangeArrowheads="1"/>
          </p:cNvSpPr>
          <p:nvPr/>
        </p:nvSpPr>
        <p:spPr bwMode="auto">
          <a:xfrm>
            <a:off x="6934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8"/>
          <p:cNvSpPr>
            <a:spLocks noChangeArrowheads="1"/>
          </p:cNvSpPr>
          <p:nvPr/>
        </p:nvSpPr>
        <p:spPr bwMode="auto">
          <a:xfrm>
            <a:off x="2667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19"/>
          <p:cNvSpPr>
            <a:spLocks noChangeArrowheads="1"/>
          </p:cNvSpPr>
          <p:nvPr/>
        </p:nvSpPr>
        <p:spPr bwMode="auto">
          <a:xfrm>
            <a:off x="2971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0"/>
          <p:cNvSpPr>
            <a:spLocks noChangeArrowheads="1"/>
          </p:cNvSpPr>
          <p:nvPr/>
        </p:nvSpPr>
        <p:spPr bwMode="auto">
          <a:xfrm>
            <a:off x="3276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1"/>
          <p:cNvSpPr>
            <a:spLocks noChangeArrowheads="1"/>
          </p:cNvSpPr>
          <p:nvPr/>
        </p:nvSpPr>
        <p:spPr bwMode="auto">
          <a:xfrm>
            <a:off x="3581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2"/>
          <p:cNvSpPr>
            <a:spLocks noChangeArrowheads="1"/>
          </p:cNvSpPr>
          <p:nvPr/>
        </p:nvSpPr>
        <p:spPr bwMode="auto">
          <a:xfrm>
            <a:off x="3886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3"/>
          <p:cNvSpPr>
            <a:spLocks noChangeArrowheads="1"/>
          </p:cNvSpPr>
          <p:nvPr/>
        </p:nvSpPr>
        <p:spPr bwMode="auto">
          <a:xfrm>
            <a:off x="4191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4"/>
          <p:cNvSpPr>
            <a:spLocks noChangeArrowheads="1"/>
          </p:cNvSpPr>
          <p:nvPr/>
        </p:nvSpPr>
        <p:spPr bwMode="auto">
          <a:xfrm>
            <a:off x="4495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5"/>
          <p:cNvSpPr>
            <a:spLocks noChangeArrowheads="1"/>
          </p:cNvSpPr>
          <p:nvPr/>
        </p:nvSpPr>
        <p:spPr bwMode="auto">
          <a:xfrm>
            <a:off x="48006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6"/>
          <p:cNvSpPr>
            <a:spLocks noChangeArrowheads="1"/>
          </p:cNvSpPr>
          <p:nvPr/>
        </p:nvSpPr>
        <p:spPr bwMode="auto">
          <a:xfrm>
            <a:off x="51054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7"/>
          <p:cNvSpPr>
            <a:spLocks noChangeArrowheads="1"/>
          </p:cNvSpPr>
          <p:nvPr/>
        </p:nvSpPr>
        <p:spPr bwMode="auto">
          <a:xfrm>
            <a:off x="5410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8"/>
          <p:cNvSpPr>
            <a:spLocks noChangeArrowheads="1"/>
          </p:cNvSpPr>
          <p:nvPr/>
        </p:nvSpPr>
        <p:spPr bwMode="auto">
          <a:xfrm>
            <a:off x="57150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29"/>
          <p:cNvSpPr>
            <a:spLocks noChangeArrowheads="1"/>
          </p:cNvSpPr>
          <p:nvPr/>
        </p:nvSpPr>
        <p:spPr bwMode="auto">
          <a:xfrm>
            <a:off x="60198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0"/>
          <p:cNvSpPr>
            <a:spLocks noChangeArrowheads="1"/>
          </p:cNvSpPr>
          <p:nvPr/>
        </p:nvSpPr>
        <p:spPr bwMode="auto">
          <a:xfrm>
            <a:off x="6324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1"/>
          <p:cNvSpPr>
            <a:spLocks noChangeArrowheads="1"/>
          </p:cNvSpPr>
          <p:nvPr/>
        </p:nvSpPr>
        <p:spPr bwMode="auto">
          <a:xfrm>
            <a:off x="6629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2"/>
          <p:cNvSpPr>
            <a:spLocks noChangeArrowheads="1"/>
          </p:cNvSpPr>
          <p:nvPr/>
        </p:nvSpPr>
        <p:spPr bwMode="auto">
          <a:xfrm>
            <a:off x="69342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3"/>
          <p:cNvSpPr>
            <a:spLocks noChangeArrowheads="1"/>
          </p:cNvSpPr>
          <p:nvPr/>
        </p:nvSpPr>
        <p:spPr bwMode="auto">
          <a:xfrm>
            <a:off x="2667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4"/>
          <p:cNvSpPr>
            <a:spLocks noChangeArrowheads="1"/>
          </p:cNvSpPr>
          <p:nvPr/>
        </p:nvSpPr>
        <p:spPr bwMode="auto">
          <a:xfrm>
            <a:off x="29718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5"/>
          <p:cNvSpPr>
            <a:spLocks noChangeArrowheads="1"/>
          </p:cNvSpPr>
          <p:nvPr/>
        </p:nvSpPr>
        <p:spPr bwMode="auto">
          <a:xfrm>
            <a:off x="3276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6"/>
          <p:cNvSpPr>
            <a:spLocks noChangeArrowheads="1"/>
          </p:cNvSpPr>
          <p:nvPr/>
        </p:nvSpPr>
        <p:spPr bwMode="auto">
          <a:xfrm>
            <a:off x="35814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7"/>
          <p:cNvSpPr>
            <a:spLocks noChangeArrowheads="1"/>
          </p:cNvSpPr>
          <p:nvPr/>
        </p:nvSpPr>
        <p:spPr bwMode="auto">
          <a:xfrm>
            <a:off x="38862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8"/>
          <p:cNvSpPr>
            <a:spLocks noChangeArrowheads="1"/>
          </p:cNvSpPr>
          <p:nvPr/>
        </p:nvSpPr>
        <p:spPr bwMode="auto">
          <a:xfrm>
            <a:off x="4191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39"/>
          <p:cNvSpPr>
            <a:spLocks noChangeArrowheads="1"/>
          </p:cNvSpPr>
          <p:nvPr/>
        </p:nvSpPr>
        <p:spPr bwMode="auto">
          <a:xfrm>
            <a:off x="4495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0"/>
          <p:cNvSpPr>
            <a:spLocks noChangeArrowheads="1"/>
          </p:cNvSpPr>
          <p:nvPr/>
        </p:nvSpPr>
        <p:spPr bwMode="auto">
          <a:xfrm>
            <a:off x="4800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1"/>
          <p:cNvSpPr>
            <a:spLocks noChangeArrowheads="1"/>
          </p:cNvSpPr>
          <p:nvPr/>
        </p:nvSpPr>
        <p:spPr bwMode="auto">
          <a:xfrm>
            <a:off x="5105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2"/>
          <p:cNvSpPr>
            <a:spLocks noChangeArrowheads="1"/>
          </p:cNvSpPr>
          <p:nvPr/>
        </p:nvSpPr>
        <p:spPr bwMode="auto">
          <a:xfrm>
            <a:off x="5410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3"/>
          <p:cNvSpPr>
            <a:spLocks noChangeArrowheads="1"/>
          </p:cNvSpPr>
          <p:nvPr/>
        </p:nvSpPr>
        <p:spPr bwMode="auto">
          <a:xfrm>
            <a:off x="5715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4"/>
          <p:cNvSpPr>
            <a:spLocks noChangeArrowheads="1"/>
          </p:cNvSpPr>
          <p:nvPr/>
        </p:nvSpPr>
        <p:spPr bwMode="auto">
          <a:xfrm>
            <a:off x="6019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5"/>
          <p:cNvSpPr>
            <a:spLocks noChangeArrowheads="1"/>
          </p:cNvSpPr>
          <p:nvPr/>
        </p:nvSpPr>
        <p:spPr bwMode="auto">
          <a:xfrm>
            <a:off x="6324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6"/>
          <p:cNvSpPr>
            <a:spLocks noChangeArrowheads="1"/>
          </p:cNvSpPr>
          <p:nvPr/>
        </p:nvSpPr>
        <p:spPr bwMode="auto">
          <a:xfrm>
            <a:off x="6629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7"/>
          <p:cNvSpPr>
            <a:spLocks noChangeArrowheads="1"/>
          </p:cNvSpPr>
          <p:nvPr/>
        </p:nvSpPr>
        <p:spPr bwMode="auto">
          <a:xfrm>
            <a:off x="6934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8"/>
          <p:cNvSpPr>
            <a:spLocks noChangeArrowheads="1"/>
          </p:cNvSpPr>
          <p:nvPr/>
        </p:nvSpPr>
        <p:spPr bwMode="auto">
          <a:xfrm>
            <a:off x="2667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49"/>
          <p:cNvSpPr>
            <a:spLocks noChangeArrowheads="1"/>
          </p:cNvSpPr>
          <p:nvPr/>
        </p:nvSpPr>
        <p:spPr bwMode="auto">
          <a:xfrm>
            <a:off x="29718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0"/>
          <p:cNvSpPr>
            <a:spLocks noChangeArrowheads="1"/>
          </p:cNvSpPr>
          <p:nvPr/>
        </p:nvSpPr>
        <p:spPr bwMode="auto">
          <a:xfrm>
            <a:off x="3276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1"/>
          <p:cNvSpPr>
            <a:spLocks noChangeArrowheads="1"/>
          </p:cNvSpPr>
          <p:nvPr/>
        </p:nvSpPr>
        <p:spPr bwMode="auto">
          <a:xfrm>
            <a:off x="35814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2"/>
          <p:cNvSpPr>
            <a:spLocks noChangeArrowheads="1"/>
          </p:cNvSpPr>
          <p:nvPr/>
        </p:nvSpPr>
        <p:spPr bwMode="auto">
          <a:xfrm>
            <a:off x="3886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3"/>
          <p:cNvSpPr>
            <a:spLocks noChangeArrowheads="1"/>
          </p:cNvSpPr>
          <p:nvPr/>
        </p:nvSpPr>
        <p:spPr bwMode="auto">
          <a:xfrm>
            <a:off x="4191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4"/>
          <p:cNvSpPr>
            <a:spLocks noChangeArrowheads="1"/>
          </p:cNvSpPr>
          <p:nvPr/>
        </p:nvSpPr>
        <p:spPr bwMode="auto">
          <a:xfrm>
            <a:off x="4495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5"/>
          <p:cNvSpPr>
            <a:spLocks noChangeArrowheads="1"/>
          </p:cNvSpPr>
          <p:nvPr/>
        </p:nvSpPr>
        <p:spPr bwMode="auto">
          <a:xfrm>
            <a:off x="4800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6"/>
          <p:cNvSpPr>
            <a:spLocks noChangeArrowheads="1"/>
          </p:cNvSpPr>
          <p:nvPr/>
        </p:nvSpPr>
        <p:spPr bwMode="auto">
          <a:xfrm>
            <a:off x="5105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7"/>
          <p:cNvSpPr>
            <a:spLocks noChangeArrowheads="1"/>
          </p:cNvSpPr>
          <p:nvPr/>
        </p:nvSpPr>
        <p:spPr bwMode="auto">
          <a:xfrm>
            <a:off x="5410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8"/>
          <p:cNvSpPr>
            <a:spLocks noChangeArrowheads="1"/>
          </p:cNvSpPr>
          <p:nvPr/>
        </p:nvSpPr>
        <p:spPr bwMode="auto">
          <a:xfrm>
            <a:off x="5715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59"/>
          <p:cNvSpPr>
            <a:spLocks noChangeArrowheads="1"/>
          </p:cNvSpPr>
          <p:nvPr/>
        </p:nvSpPr>
        <p:spPr bwMode="auto">
          <a:xfrm>
            <a:off x="6019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0"/>
          <p:cNvSpPr>
            <a:spLocks noChangeArrowheads="1"/>
          </p:cNvSpPr>
          <p:nvPr/>
        </p:nvSpPr>
        <p:spPr bwMode="auto">
          <a:xfrm>
            <a:off x="6324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1"/>
          <p:cNvSpPr>
            <a:spLocks noChangeArrowheads="1"/>
          </p:cNvSpPr>
          <p:nvPr/>
        </p:nvSpPr>
        <p:spPr bwMode="auto">
          <a:xfrm>
            <a:off x="6629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2"/>
          <p:cNvSpPr>
            <a:spLocks noChangeArrowheads="1"/>
          </p:cNvSpPr>
          <p:nvPr/>
        </p:nvSpPr>
        <p:spPr bwMode="auto">
          <a:xfrm>
            <a:off x="6934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3"/>
          <p:cNvSpPr>
            <a:spLocks noChangeArrowheads="1"/>
          </p:cNvSpPr>
          <p:nvPr/>
        </p:nvSpPr>
        <p:spPr bwMode="auto">
          <a:xfrm>
            <a:off x="2667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4"/>
          <p:cNvSpPr>
            <a:spLocks noChangeArrowheads="1"/>
          </p:cNvSpPr>
          <p:nvPr/>
        </p:nvSpPr>
        <p:spPr bwMode="auto">
          <a:xfrm>
            <a:off x="2971800" y="2703512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5"/>
          <p:cNvSpPr>
            <a:spLocks noChangeArrowheads="1"/>
          </p:cNvSpPr>
          <p:nvPr/>
        </p:nvSpPr>
        <p:spPr bwMode="auto">
          <a:xfrm>
            <a:off x="3276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6"/>
          <p:cNvSpPr>
            <a:spLocks noChangeArrowheads="1"/>
          </p:cNvSpPr>
          <p:nvPr/>
        </p:nvSpPr>
        <p:spPr bwMode="auto">
          <a:xfrm>
            <a:off x="3581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7"/>
          <p:cNvSpPr>
            <a:spLocks noChangeArrowheads="1"/>
          </p:cNvSpPr>
          <p:nvPr/>
        </p:nvSpPr>
        <p:spPr bwMode="auto">
          <a:xfrm>
            <a:off x="3886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8"/>
          <p:cNvSpPr>
            <a:spLocks noChangeArrowheads="1"/>
          </p:cNvSpPr>
          <p:nvPr/>
        </p:nvSpPr>
        <p:spPr bwMode="auto">
          <a:xfrm>
            <a:off x="4191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69"/>
          <p:cNvSpPr>
            <a:spLocks noChangeArrowheads="1"/>
          </p:cNvSpPr>
          <p:nvPr/>
        </p:nvSpPr>
        <p:spPr bwMode="auto">
          <a:xfrm>
            <a:off x="44958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0"/>
          <p:cNvSpPr>
            <a:spLocks noChangeArrowheads="1"/>
          </p:cNvSpPr>
          <p:nvPr/>
        </p:nvSpPr>
        <p:spPr bwMode="auto">
          <a:xfrm>
            <a:off x="4800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1"/>
          <p:cNvSpPr>
            <a:spLocks noChangeArrowheads="1"/>
          </p:cNvSpPr>
          <p:nvPr/>
        </p:nvSpPr>
        <p:spPr bwMode="auto">
          <a:xfrm>
            <a:off x="51054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2"/>
          <p:cNvSpPr>
            <a:spLocks noChangeArrowheads="1"/>
          </p:cNvSpPr>
          <p:nvPr/>
        </p:nvSpPr>
        <p:spPr bwMode="auto">
          <a:xfrm>
            <a:off x="5410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3"/>
          <p:cNvSpPr>
            <a:spLocks noChangeArrowheads="1"/>
          </p:cNvSpPr>
          <p:nvPr/>
        </p:nvSpPr>
        <p:spPr bwMode="auto">
          <a:xfrm>
            <a:off x="57150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4"/>
          <p:cNvSpPr>
            <a:spLocks noChangeArrowheads="1"/>
          </p:cNvSpPr>
          <p:nvPr/>
        </p:nvSpPr>
        <p:spPr bwMode="auto">
          <a:xfrm>
            <a:off x="60198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5"/>
          <p:cNvSpPr>
            <a:spLocks noChangeArrowheads="1"/>
          </p:cNvSpPr>
          <p:nvPr/>
        </p:nvSpPr>
        <p:spPr bwMode="auto">
          <a:xfrm>
            <a:off x="63246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6"/>
          <p:cNvSpPr>
            <a:spLocks noChangeArrowheads="1"/>
          </p:cNvSpPr>
          <p:nvPr/>
        </p:nvSpPr>
        <p:spPr bwMode="auto">
          <a:xfrm>
            <a:off x="6629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7"/>
          <p:cNvSpPr>
            <a:spLocks noChangeArrowheads="1"/>
          </p:cNvSpPr>
          <p:nvPr/>
        </p:nvSpPr>
        <p:spPr bwMode="auto">
          <a:xfrm>
            <a:off x="69342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8"/>
          <p:cNvSpPr>
            <a:spLocks noChangeArrowheads="1"/>
          </p:cNvSpPr>
          <p:nvPr/>
        </p:nvSpPr>
        <p:spPr bwMode="auto">
          <a:xfrm>
            <a:off x="2667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79"/>
          <p:cNvSpPr>
            <a:spLocks noChangeArrowheads="1"/>
          </p:cNvSpPr>
          <p:nvPr/>
        </p:nvSpPr>
        <p:spPr bwMode="auto">
          <a:xfrm>
            <a:off x="29718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0"/>
          <p:cNvSpPr>
            <a:spLocks noChangeArrowheads="1"/>
          </p:cNvSpPr>
          <p:nvPr/>
        </p:nvSpPr>
        <p:spPr bwMode="auto">
          <a:xfrm>
            <a:off x="3276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1"/>
          <p:cNvSpPr>
            <a:spLocks noChangeArrowheads="1"/>
          </p:cNvSpPr>
          <p:nvPr/>
        </p:nvSpPr>
        <p:spPr bwMode="auto">
          <a:xfrm>
            <a:off x="35814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2"/>
          <p:cNvSpPr>
            <a:spLocks noChangeArrowheads="1"/>
          </p:cNvSpPr>
          <p:nvPr/>
        </p:nvSpPr>
        <p:spPr bwMode="auto">
          <a:xfrm>
            <a:off x="3886200" y="3008312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3"/>
          <p:cNvSpPr>
            <a:spLocks noChangeArrowheads="1"/>
          </p:cNvSpPr>
          <p:nvPr/>
        </p:nvSpPr>
        <p:spPr bwMode="auto">
          <a:xfrm>
            <a:off x="4191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4"/>
          <p:cNvSpPr>
            <a:spLocks noChangeArrowheads="1"/>
          </p:cNvSpPr>
          <p:nvPr/>
        </p:nvSpPr>
        <p:spPr bwMode="auto">
          <a:xfrm>
            <a:off x="4495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5"/>
          <p:cNvSpPr>
            <a:spLocks noChangeArrowheads="1"/>
          </p:cNvSpPr>
          <p:nvPr/>
        </p:nvSpPr>
        <p:spPr bwMode="auto">
          <a:xfrm>
            <a:off x="4800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6"/>
          <p:cNvSpPr>
            <a:spLocks noChangeArrowheads="1"/>
          </p:cNvSpPr>
          <p:nvPr/>
        </p:nvSpPr>
        <p:spPr bwMode="auto">
          <a:xfrm>
            <a:off x="5105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7"/>
          <p:cNvSpPr>
            <a:spLocks noChangeArrowheads="1"/>
          </p:cNvSpPr>
          <p:nvPr/>
        </p:nvSpPr>
        <p:spPr bwMode="auto">
          <a:xfrm>
            <a:off x="5410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8"/>
          <p:cNvSpPr>
            <a:spLocks noChangeArrowheads="1"/>
          </p:cNvSpPr>
          <p:nvPr/>
        </p:nvSpPr>
        <p:spPr bwMode="auto">
          <a:xfrm>
            <a:off x="5715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89"/>
          <p:cNvSpPr>
            <a:spLocks noChangeArrowheads="1"/>
          </p:cNvSpPr>
          <p:nvPr/>
        </p:nvSpPr>
        <p:spPr bwMode="auto">
          <a:xfrm>
            <a:off x="6019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0"/>
          <p:cNvSpPr>
            <a:spLocks noChangeArrowheads="1"/>
          </p:cNvSpPr>
          <p:nvPr/>
        </p:nvSpPr>
        <p:spPr bwMode="auto">
          <a:xfrm>
            <a:off x="63246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1"/>
          <p:cNvSpPr>
            <a:spLocks noChangeArrowheads="1"/>
          </p:cNvSpPr>
          <p:nvPr/>
        </p:nvSpPr>
        <p:spPr bwMode="auto">
          <a:xfrm>
            <a:off x="6629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2"/>
          <p:cNvSpPr>
            <a:spLocks noChangeArrowheads="1"/>
          </p:cNvSpPr>
          <p:nvPr/>
        </p:nvSpPr>
        <p:spPr bwMode="auto">
          <a:xfrm>
            <a:off x="6934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3"/>
          <p:cNvSpPr>
            <a:spLocks noChangeArrowheads="1"/>
          </p:cNvSpPr>
          <p:nvPr/>
        </p:nvSpPr>
        <p:spPr bwMode="auto">
          <a:xfrm>
            <a:off x="2667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4"/>
          <p:cNvSpPr>
            <a:spLocks noChangeArrowheads="1"/>
          </p:cNvSpPr>
          <p:nvPr/>
        </p:nvSpPr>
        <p:spPr bwMode="auto">
          <a:xfrm>
            <a:off x="2971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5"/>
          <p:cNvSpPr>
            <a:spLocks noChangeArrowheads="1"/>
          </p:cNvSpPr>
          <p:nvPr/>
        </p:nvSpPr>
        <p:spPr bwMode="auto">
          <a:xfrm>
            <a:off x="3276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6"/>
          <p:cNvSpPr>
            <a:spLocks noChangeArrowheads="1"/>
          </p:cNvSpPr>
          <p:nvPr/>
        </p:nvSpPr>
        <p:spPr bwMode="auto">
          <a:xfrm>
            <a:off x="3581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7"/>
          <p:cNvSpPr>
            <a:spLocks noChangeArrowheads="1"/>
          </p:cNvSpPr>
          <p:nvPr/>
        </p:nvSpPr>
        <p:spPr bwMode="auto">
          <a:xfrm>
            <a:off x="3886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8"/>
          <p:cNvSpPr>
            <a:spLocks noChangeArrowheads="1"/>
          </p:cNvSpPr>
          <p:nvPr/>
        </p:nvSpPr>
        <p:spPr bwMode="auto">
          <a:xfrm>
            <a:off x="4191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99"/>
          <p:cNvSpPr>
            <a:spLocks noChangeArrowheads="1"/>
          </p:cNvSpPr>
          <p:nvPr/>
        </p:nvSpPr>
        <p:spPr bwMode="auto">
          <a:xfrm>
            <a:off x="4495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0"/>
          <p:cNvSpPr>
            <a:spLocks noChangeArrowheads="1"/>
          </p:cNvSpPr>
          <p:nvPr/>
        </p:nvSpPr>
        <p:spPr bwMode="auto">
          <a:xfrm>
            <a:off x="4800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1"/>
          <p:cNvSpPr>
            <a:spLocks noChangeArrowheads="1"/>
          </p:cNvSpPr>
          <p:nvPr/>
        </p:nvSpPr>
        <p:spPr bwMode="auto">
          <a:xfrm>
            <a:off x="5105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2"/>
          <p:cNvSpPr>
            <a:spLocks noChangeArrowheads="1"/>
          </p:cNvSpPr>
          <p:nvPr/>
        </p:nvSpPr>
        <p:spPr bwMode="auto">
          <a:xfrm>
            <a:off x="5410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3"/>
          <p:cNvSpPr>
            <a:spLocks noChangeArrowheads="1"/>
          </p:cNvSpPr>
          <p:nvPr/>
        </p:nvSpPr>
        <p:spPr bwMode="auto">
          <a:xfrm>
            <a:off x="5715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4"/>
          <p:cNvSpPr>
            <a:spLocks noChangeArrowheads="1"/>
          </p:cNvSpPr>
          <p:nvPr/>
        </p:nvSpPr>
        <p:spPr bwMode="auto">
          <a:xfrm>
            <a:off x="6019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5"/>
          <p:cNvSpPr>
            <a:spLocks noChangeArrowheads="1"/>
          </p:cNvSpPr>
          <p:nvPr/>
        </p:nvSpPr>
        <p:spPr bwMode="auto">
          <a:xfrm>
            <a:off x="6324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6"/>
          <p:cNvSpPr>
            <a:spLocks noChangeArrowheads="1"/>
          </p:cNvSpPr>
          <p:nvPr/>
        </p:nvSpPr>
        <p:spPr bwMode="auto">
          <a:xfrm>
            <a:off x="6629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7"/>
          <p:cNvSpPr>
            <a:spLocks noChangeArrowheads="1"/>
          </p:cNvSpPr>
          <p:nvPr/>
        </p:nvSpPr>
        <p:spPr bwMode="auto">
          <a:xfrm>
            <a:off x="6934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8"/>
          <p:cNvSpPr>
            <a:spLocks noChangeArrowheads="1"/>
          </p:cNvSpPr>
          <p:nvPr/>
        </p:nvSpPr>
        <p:spPr bwMode="auto">
          <a:xfrm>
            <a:off x="2667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09"/>
          <p:cNvSpPr>
            <a:spLocks noChangeArrowheads="1"/>
          </p:cNvSpPr>
          <p:nvPr/>
        </p:nvSpPr>
        <p:spPr bwMode="auto">
          <a:xfrm>
            <a:off x="2971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0"/>
          <p:cNvSpPr>
            <a:spLocks noChangeArrowheads="1"/>
          </p:cNvSpPr>
          <p:nvPr/>
        </p:nvSpPr>
        <p:spPr bwMode="auto">
          <a:xfrm>
            <a:off x="3276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1"/>
          <p:cNvSpPr>
            <a:spLocks noChangeArrowheads="1"/>
          </p:cNvSpPr>
          <p:nvPr/>
        </p:nvSpPr>
        <p:spPr bwMode="auto">
          <a:xfrm>
            <a:off x="3581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2"/>
          <p:cNvSpPr>
            <a:spLocks noChangeArrowheads="1"/>
          </p:cNvSpPr>
          <p:nvPr/>
        </p:nvSpPr>
        <p:spPr bwMode="auto">
          <a:xfrm>
            <a:off x="38862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3"/>
          <p:cNvSpPr>
            <a:spLocks noChangeArrowheads="1"/>
          </p:cNvSpPr>
          <p:nvPr/>
        </p:nvSpPr>
        <p:spPr bwMode="auto">
          <a:xfrm>
            <a:off x="4191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4"/>
          <p:cNvSpPr>
            <a:spLocks noChangeArrowheads="1"/>
          </p:cNvSpPr>
          <p:nvPr/>
        </p:nvSpPr>
        <p:spPr bwMode="auto">
          <a:xfrm>
            <a:off x="44958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5"/>
          <p:cNvSpPr>
            <a:spLocks noChangeArrowheads="1"/>
          </p:cNvSpPr>
          <p:nvPr/>
        </p:nvSpPr>
        <p:spPr bwMode="auto">
          <a:xfrm>
            <a:off x="48006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6"/>
          <p:cNvSpPr>
            <a:spLocks noChangeArrowheads="1"/>
          </p:cNvSpPr>
          <p:nvPr/>
        </p:nvSpPr>
        <p:spPr bwMode="auto">
          <a:xfrm>
            <a:off x="5105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7"/>
          <p:cNvSpPr>
            <a:spLocks noChangeArrowheads="1"/>
          </p:cNvSpPr>
          <p:nvPr/>
        </p:nvSpPr>
        <p:spPr bwMode="auto">
          <a:xfrm>
            <a:off x="5410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8"/>
          <p:cNvSpPr>
            <a:spLocks noChangeArrowheads="1"/>
          </p:cNvSpPr>
          <p:nvPr/>
        </p:nvSpPr>
        <p:spPr bwMode="auto">
          <a:xfrm>
            <a:off x="5715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19"/>
          <p:cNvSpPr>
            <a:spLocks noChangeArrowheads="1"/>
          </p:cNvSpPr>
          <p:nvPr/>
        </p:nvSpPr>
        <p:spPr bwMode="auto">
          <a:xfrm>
            <a:off x="6019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0"/>
          <p:cNvSpPr>
            <a:spLocks noChangeArrowheads="1"/>
          </p:cNvSpPr>
          <p:nvPr/>
        </p:nvSpPr>
        <p:spPr bwMode="auto">
          <a:xfrm>
            <a:off x="6324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1"/>
          <p:cNvSpPr>
            <a:spLocks noChangeArrowheads="1"/>
          </p:cNvSpPr>
          <p:nvPr/>
        </p:nvSpPr>
        <p:spPr bwMode="auto">
          <a:xfrm>
            <a:off x="66294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2"/>
          <p:cNvSpPr>
            <a:spLocks noChangeArrowheads="1"/>
          </p:cNvSpPr>
          <p:nvPr/>
        </p:nvSpPr>
        <p:spPr bwMode="auto">
          <a:xfrm>
            <a:off x="6934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3"/>
          <p:cNvSpPr>
            <a:spLocks noChangeArrowheads="1"/>
          </p:cNvSpPr>
          <p:nvPr/>
        </p:nvSpPr>
        <p:spPr bwMode="auto">
          <a:xfrm>
            <a:off x="2667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4"/>
          <p:cNvSpPr>
            <a:spLocks noChangeArrowheads="1"/>
          </p:cNvSpPr>
          <p:nvPr/>
        </p:nvSpPr>
        <p:spPr bwMode="auto">
          <a:xfrm>
            <a:off x="2971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5"/>
          <p:cNvSpPr>
            <a:spLocks noChangeArrowheads="1"/>
          </p:cNvSpPr>
          <p:nvPr/>
        </p:nvSpPr>
        <p:spPr bwMode="auto">
          <a:xfrm>
            <a:off x="3276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6"/>
          <p:cNvSpPr>
            <a:spLocks noChangeArrowheads="1"/>
          </p:cNvSpPr>
          <p:nvPr/>
        </p:nvSpPr>
        <p:spPr bwMode="auto">
          <a:xfrm>
            <a:off x="3581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7"/>
          <p:cNvSpPr>
            <a:spLocks noChangeArrowheads="1"/>
          </p:cNvSpPr>
          <p:nvPr/>
        </p:nvSpPr>
        <p:spPr bwMode="auto">
          <a:xfrm>
            <a:off x="3886200" y="3922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8"/>
          <p:cNvSpPr>
            <a:spLocks noChangeArrowheads="1"/>
          </p:cNvSpPr>
          <p:nvPr/>
        </p:nvSpPr>
        <p:spPr bwMode="auto">
          <a:xfrm>
            <a:off x="4191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29"/>
          <p:cNvSpPr>
            <a:spLocks noChangeArrowheads="1"/>
          </p:cNvSpPr>
          <p:nvPr/>
        </p:nvSpPr>
        <p:spPr bwMode="auto">
          <a:xfrm>
            <a:off x="4495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0"/>
          <p:cNvSpPr>
            <a:spLocks noChangeArrowheads="1"/>
          </p:cNvSpPr>
          <p:nvPr/>
        </p:nvSpPr>
        <p:spPr bwMode="auto">
          <a:xfrm>
            <a:off x="4800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1"/>
          <p:cNvSpPr>
            <a:spLocks noChangeArrowheads="1"/>
          </p:cNvSpPr>
          <p:nvPr/>
        </p:nvSpPr>
        <p:spPr bwMode="auto">
          <a:xfrm>
            <a:off x="5105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2"/>
          <p:cNvSpPr>
            <a:spLocks noChangeArrowheads="1"/>
          </p:cNvSpPr>
          <p:nvPr/>
        </p:nvSpPr>
        <p:spPr bwMode="auto">
          <a:xfrm>
            <a:off x="5410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3"/>
          <p:cNvSpPr>
            <a:spLocks noChangeArrowheads="1"/>
          </p:cNvSpPr>
          <p:nvPr/>
        </p:nvSpPr>
        <p:spPr bwMode="auto">
          <a:xfrm>
            <a:off x="5715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4"/>
          <p:cNvSpPr>
            <a:spLocks noChangeArrowheads="1"/>
          </p:cNvSpPr>
          <p:nvPr/>
        </p:nvSpPr>
        <p:spPr bwMode="auto">
          <a:xfrm>
            <a:off x="6019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5"/>
          <p:cNvSpPr>
            <a:spLocks noChangeArrowheads="1"/>
          </p:cNvSpPr>
          <p:nvPr/>
        </p:nvSpPr>
        <p:spPr bwMode="auto">
          <a:xfrm>
            <a:off x="6324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6"/>
          <p:cNvSpPr>
            <a:spLocks noChangeArrowheads="1"/>
          </p:cNvSpPr>
          <p:nvPr/>
        </p:nvSpPr>
        <p:spPr bwMode="auto">
          <a:xfrm>
            <a:off x="6629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7"/>
          <p:cNvSpPr>
            <a:spLocks noChangeArrowheads="1"/>
          </p:cNvSpPr>
          <p:nvPr/>
        </p:nvSpPr>
        <p:spPr bwMode="auto">
          <a:xfrm>
            <a:off x="6934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8"/>
          <p:cNvSpPr>
            <a:spLocks noChangeArrowheads="1"/>
          </p:cNvSpPr>
          <p:nvPr/>
        </p:nvSpPr>
        <p:spPr bwMode="auto">
          <a:xfrm>
            <a:off x="2667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39"/>
          <p:cNvSpPr>
            <a:spLocks noChangeArrowheads="1"/>
          </p:cNvSpPr>
          <p:nvPr/>
        </p:nvSpPr>
        <p:spPr bwMode="auto">
          <a:xfrm>
            <a:off x="2971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0"/>
          <p:cNvSpPr>
            <a:spLocks noChangeArrowheads="1"/>
          </p:cNvSpPr>
          <p:nvPr/>
        </p:nvSpPr>
        <p:spPr bwMode="auto">
          <a:xfrm>
            <a:off x="32766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1"/>
          <p:cNvSpPr>
            <a:spLocks noChangeArrowheads="1"/>
          </p:cNvSpPr>
          <p:nvPr/>
        </p:nvSpPr>
        <p:spPr bwMode="auto">
          <a:xfrm>
            <a:off x="3581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2"/>
          <p:cNvSpPr>
            <a:spLocks noChangeArrowheads="1"/>
          </p:cNvSpPr>
          <p:nvPr/>
        </p:nvSpPr>
        <p:spPr bwMode="auto">
          <a:xfrm>
            <a:off x="3886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3"/>
          <p:cNvSpPr>
            <a:spLocks noChangeArrowheads="1"/>
          </p:cNvSpPr>
          <p:nvPr/>
        </p:nvSpPr>
        <p:spPr bwMode="auto">
          <a:xfrm>
            <a:off x="4191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4"/>
          <p:cNvSpPr>
            <a:spLocks noChangeArrowheads="1"/>
          </p:cNvSpPr>
          <p:nvPr/>
        </p:nvSpPr>
        <p:spPr bwMode="auto">
          <a:xfrm>
            <a:off x="4495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5"/>
          <p:cNvSpPr>
            <a:spLocks noChangeArrowheads="1"/>
          </p:cNvSpPr>
          <p:nvPr/>
        </p:nvSpPr>
        <p:spPr bwMode="auto">
          <a:xfrm>
            <a:off x="4800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6"/>
          <p:cNvSpPr>
            <a:spLocks noChangeArrowheads="1"/>
          </p:cNvSpPr>
          <p:nvPr/>
        </p:nvSpPr>
        <p:spPr bwMode="auto">
          <a:xfrm>
            <a:off x="5105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7"/>
          <p:cNvSpPr>
            <a:spLocks noChangeArrowheads="1"/>
          </p:cNvSpPr>
          <p:nvPr/>
        </p:nvSpPr>
        <p:spPr bwMode="auto">
          <a:xfrm>
            <a:off x="5410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8"/>
          <p:cNvSpPr>
            <a:spLocks noChangeArrowheads="1"/>
          </p:cNvSpPr>
          <p:nvPr/>
        </p:nvSpPr>
        <p:spPr bwMode="auto">
          <a:xfrm>
            <a:off x="5715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49"/>
          <p:cNvSpPr>
            <a:spLocks noChangeArrowheads="1"/>
          </p:cNvSpPr>
          <p:nvPr/>
        </p:nvSpPr>
        <p:spPr bwMode="auto">
          <a:xfrm>
            <a:off x="60198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0"/>
          <p:cNvSpPr>
            <a:spLocks noChangeArrowheads="1"/>
          </p:cNvSpPr>
          <p:nvPr/>
        </p:nvSpPr>
        <p:spPr bwMode="auto">
          <a:xfrm>
            <a:off x="6324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1"/>
          <p:cNvSpPr>
            <a:spLocks noChangeArrowheads="1"/>
          </p:cNvSpPr>
          <p:nvPr/>
        </p:nvSpPr>
        <p:spPr bwMode="auto">
          <a:xfrm>
            <a:off x="6629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2"/>
          <p:cNvSpPr>
            <a:spLocks noChangeArrowheads="1"/>
          </p:cNvSpPr>
          <p:nvPr/>
        </p:nvSpPr>
        <p:spPr bwMode="auto">
          <a:xfrm>
            <a:off x="6934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3"/>
          <p:cNvSpPr>
            <a:spLocks noChangeArrowheads="1"/>
          </p:cNvSpPr>
          <p:nvPr/>
        </p:nvSpPr>
        <p:spPr bwMode="auto">
          <a:xfrm>
            <a:off x="2667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4"/>
          <p:cNvSpPr>
            <a:spLocks noChangeArrowheads="1"/>
          </p:cNvSpPr>
          <p:nvPr/>
        </p:nvSpPr>
        <p:spPr bwMode="auto">
          <a:xfrm>
            <a:off x="2971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5"/>
          <p:cNvSpPr>
            <a:spLocks noChangeArrowheads="1"/>
          </p:cNvSpPr>
          <p:nvPr/>
        </p:nvSpPr>
        <p:spPr bwMode="auto">
          <a:xfrm>
            <a:off x="32766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6"/>
          <p:cNvSpPr>
            <a:spLocks noChangeArrowheads="1"/>
          </p:cNvSpPr>
          <p:nvPr/>
        </p:nvSpPr>
        <p:spPr bwMode="auto">
          <a:xfrm>
            <a:off x="3581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7"/>
          <p:cNvSpPr>
            <a:spLocks noChangeArrowheads="1"/>
          </p:cNvSpPr>
          <p:nvPr/>
        </p:nvSpPr>
        <p:spPr bwMode="auto">
          <a:xfrm>
            <a:off x="3886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8"/>
          <p:cNvSpPr>
            <a:spLocks noChangeArrowheads="1"/>
          </p:cNvSpPr>
          <p:nvPr/>
        </p:nvSpPr>
        <p:spPr bwMode="auto">
          <a:xfrm>
            <a:off x="41910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59"/>
          <p:cNvSpPr>
            <a:spLocks noChangeArrowheads="1"/>
          </p:cNvSpPr>
          <p:nvPr/>
        </p:nvSpPr>
        <p:spPr bwMode="auto">
          <a:xfrm>
            <a:off x="4495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0"/>
          <p:cNvSpPr>
            <a:spLocks noChangeArrowheads="1"/>
          </p:cNvSpPr>
          <p:nvPr/>
        </p:nvSpPr>
        <p:spPr bwMode="auto">
          <a:xfrm>
            <a:off x="4800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1"/>
          <p:cNvSpPr>
            <a:spLocks noChangeArrowheads="1"/>
          </p:cNvSpPr>
          <p:nvPr/>
        </p:nvSpPr>
        <p:spPr bwMode="auto">
          <a:xfrm>
            <a:off x="5105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2"/>
          <p:cNvSpPr>
            <a:spLocks noChangeArrowheads="1"/>
          </p:cNvSpPr>
          <p:nvPr/>
        </p:nvSpPr>
        <p:spPr bwMode="auto">
          <a:xfrm>
            <a:off x="5410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3"/>
          <p:cNvSpPr>
            <a:spLocks noChangeArrowheads="1"/>
          </p:cNvSpPr>
          <p:nvPr/>
        </p:nvSpPr>
        <p:spPr bwMode="auto">
          <a:xfrm>
            <a:off x="5715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4"/>
          <p:cNvSpPr>
            <a:spLocks noChangeArrowheads="1"/>
          </p:cNvSpPr>
          <p:nvPr/>
        </p:nvSpPr>
        <p:spPr bwMode="auto">
          <a:xfrm>
            <a:off x="6019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5"/>
          <p:cNvSpPr>
            <a:spLocks noChangeArrowheads="1"/>
          </p:cNvSpPr>
          <p:nvPr/>
        </p:nvSpPr>
        <p:spPr bwMode="auto">
          <a:xfrm>
            <a:off x="6324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6"/>
          <p:cNvSpPr>
            <a:spLocks noChangeArrowheads="1"/>
          </p:cNvSpPr>
          <p:nvPr/>
        </p:nvSpPr>
        <p:spPr bwMode="auto">
          <a:xfrm>
            <a:off x="6629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7"/>
          <p:cNvSpPr>
            <a:spLocks noChangeArrowheads="1"/>
          </p:cNvSpPr>
          <p:nvPr/>
        </p:nvSpPr>
        <p:spPr bwMode="auto">
          <a:xfrm>
            <a:off x="6934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8"/>
          <p:cNvSpPr>
            <a:spLocks noChangeArrowheads="1"/>
          </p:cNvSpPr>
          <p:nvPr/>
        </p:nvSpPr>
        <p:spPr bwMode="auto">
          <a:xfrm>
            <a:off x="2667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69"/>
          <p:cNvSpPr>
            <a:spLocks noChangeArrowheads="1"/>
          </p:cNvSpPr>
          <p:nvPr/>
        </p:nvSpPr>
        <p:spPr bwMode="auto">
          <a:xfrm>
            <a:off x="2971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0"/>
          <p:cNvSpPr>
            <a:spLocks noChangeArrowheads="1"/>
          </p:cNvSpPr>
          <p:nvPr/>
        </p:nvSpPr>
        <p:spPr bwMode="auto">
          <a:xfrm>
            <a:off x="3276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1"/>
          <p:cNvSpPr>
            <a:spLocks noChangeArrowheads="1"/>
          </p:cNvSpPr>
          <p:nvPr/>
        </p:nvSpPr>
        <p:spPr bwMode="auto">
          <a:xfrm>
            <a:off x="3581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2"/>
          <p:cNvSpPr>
            <a:spLocks noChangeArrowheads="1"/>
          </p:cNvSpPr>
          <p:nvPr/>
        </p:nvSpPr>
        <p:spPr bwMode="auto">
          <a:xfrm>
            <a:off x="3886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3"/>
          <p:cNvSpPr>
            <a:spLocks noChangeArrowheads="1"/>
          </p:cNvSpPr>
          <p:nvPr/>
        </p:nvSpPr>
        <p:spPr bwMode="auto">
          <a:xfrm>
            <a:off x="4191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4"/>
          <p:cNvSpPr>
            <a:spLocks noChangeArrowheads="1"/>
          </p:cNvSpPr>
          <p:nvPr/>
        </p:nvSpPr>
        <p:spPr bwMode="auto">
          <a:xfrm>
            <a:off x="4495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5"/>
          <p:cNvSpPr>
            <a:spLocks noChangeArrowheads="1"/>
          </p:cNvSpPr>
          <p:nvPr/>
        </p:nvSpPr>
        <p:spPr bwMode="auto">
          <a:xfrm>
            <a:off x="4800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6"/>
          <p:cNvSpPr>
            <a:spLocks noChangeArrowheads="1"/>
          </p:cNvSpPr>
          <p:nvPr/>
        </p:nvSpPr>
        <p:spPr bwMode="auto">
          <a:xfrm>
            <a:off x="51054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7"/>
          <p:cNvSpPr>
            <a:spLocks noChangeArrowheads="1"/>
          </p:cNvSpPr>
          <p:nvPr/>
        </p:nvSpPr>
        <p:spPr bwMode="auto">
          <a:xfrm>
            <a:off x="54102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8"/>
          <p:cNvSpPr>
            <a:spLocks noChangeArrowheads="1"/>
          </p:cNvSpPr>
          <p:nvPr/>
        </p:nvSpPr>
        <p:spPr bwMode="auto">
          <a:xfrm>
            <a:off x="57150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79"/>
          <p:cNvSpPr>
            <a:spLocks noChangeArrowheads="1"/>
          </p:cNvSpPr>
          <p:nvPr/>
        </p:nvSpPr>
        <p:spPr bwMode="auto">
          <a:xfrm>
            <a:off x="6019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0"/>
          <p:cNvSpPr>
            <a:spLocks noChangeArrowheads="1"/>
          </p:cNvSpPr>
          <p:nvPr/>
        </p:nvSpPr>
        <p:spPr bwMode="auto">
          <a:xfrm>
            <a:off x="63246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1"/>
          <p:cNvSpPr>
            <a:spLocks noChangeArrowheads="1"/>
          </p:cNvSpPr>
          <p:nvPr/>
        </p:nvSpPr>
        <p:spPr bwMode="auto">
          <a:xfrm>
            <a:off x="6629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2"/>
          <p:cNvSpPr>
            <a:spLocks noChangeArrowheads="1"/>
          </p:cNvSpPr>
          <p:nvPr/>
        </p:nvSpPr>
        <p:spPr bwMode="auto">
          <a:xfrm>
            <a:off x="6934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3"/>
          <p:cNvSpPr>
            <a:spLocks noChangeArrowheads="1"/>
          </p:cNvSpPr>
          <p:nvPr/>
        </p:nvSpPr>
        <p:spPr bwMode="auto">
          <a:xfrm>
            <a:off x="2667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4"/>
          <p:cNvSpPr>
            <a:spLocks noChangeArrowheads="1"/>
          </p:cNvSpPr>
          <p:nvPr/>
        </p:nvSpPr>
        <p:spPr bwMode="auto">
          <a:xfrm>
            <a:off x="2971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5"/>
          <p:cNvSpPr>
            <a:spLocks noChangeArrowheads="1"/>
          </p:cNvSpPr>
          <p:nvPr/>
        </p:nvSpPr>
        <p:spPr bwMode="auto">
          <a:xfrm>
            <a:off x="32766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6"/>
          <p:cNvSpPr>
            <a:spLocks noChangeArrowheads="1"/>
          </p:cNvSpPr>
          <p:nvPr/>
        </p:nvSpPr>
        <p:spPr bwMode="auto">
          <a:xfrm>
            <a:off x="3581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7"/>
          <p:cNvSpPr>
            <a:spLocks noChangeArrowheads="1"/>
          </p:cNvSpPr>
          <p:nvPr/>
        </p:nvSpPr>
        <p:spPr bwMode="auto">
          <a:xfrm>
            <a:off x="3886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8"/>
          <p:cNvSpPr>
            <a:spLocks noChangeArrowheads="1"/>
          </p:cNvSpPr>
          <p:nvPr/>
        </p:nvSpPr>
        <p:spPr bwMode="auto">
          <a:xfrm>
            <a:off x="4191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89"/>
          <p:cNvSpPr>
            <a:spLocks noChangeArrowheads="1"/>
          </p:cNvSpPr>
          <p:nvPr/>
        </p:nvSpPr>
        <p:spPr bwMode="auto">
          <a:xfrm>
            <a:off x="44958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0"/>
          <p:cNvSpPr>
            <a:spLocks noChangeArrowheads="1"/>
          </p:cNvSpPr>
          <p:nvPr/>
        </p:nvSpPr>
        <p:spPr bwMode="auto">
          <a:xfrm>
            <a:off x="4800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1"/>
          <p:cNvSpPr>
            <a:spLocks noChangeArrowheads="1"/>
          </p:cNvSpPr>
          <p:nvPr/>
        </p:nvSpPr>
        <p:spPr bwMode="auto">
          <a:xfrm>
            <a:off x="5105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2"/>
          <p:cNvSpPr>
            <a:spLocks noChangeArrowheads="1"/>
          </p:cNvSpPr>
          <p:nvPr/>
        </p:nvSpPr>
        <p:spPr bwMode="auto">
          <a:xfrm>
            <a:off x="5410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3"/>
          <p:cNvSpPr>
            <a:spLocks noChangeArrowheads="1"/>
          </p:cNvSpPr>
          <p:nvPr/>
        </p:nvSpPr>
        <p:spPr bwMode="auto">
          <a:xfrm>
            <a:off x="5715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4"/>
          <p:cNvSpPr>
            <a:spLocks noChangeArrowheads="1"/>
          </p:cNvSpPr>
          <p:nvPr/>
        </p:nvSpPr>
        <p:spPr bwMode="auto">
          <a:xfrm>
            <a:off x="6019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5"/>
          <p:cNvSpPr>
            <a:spLocks noChangeArrowheads="1"/>
          </p:cNvSpPr>
          <p:nvPr/>
        </p:nvSpPr>
        <p:spPr bwMode="auto">
          <a:xfrm>
            <a:off x="6324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6"/>
          <p:cNvSpPr>
            <a:spLocks noChangeArrowheads="1"/>
          </p:cNvSpPr>
          <p:nvPr/>
        </p:nvSpPr>
        <p:spPr bwMode="auto">
          <a:xfrm>
            <a:off x="6629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7"/>
          <p:cNvSpPr>
            <a:spLocks noChangeArrowheads="1"/>
          </p:cNvSpPr>
          <p:nvPr/>
        </p:nvSpPr>
        <p:spPr bwMode="auto">
          <a:xfrm>
            <a:off x="6934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8"/>
          <p:cNvSpPr>
            <a:spLocks noChangeArrowheads="1"/>
          </p:cNvSpPr>
          <p:nvPr/>
        </p:nvSpPr>
        <p:spPr bwMode="auto">
          <a:xfrm>
            <a:off x="2667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199"/>
          <p:cNvSpPr>
            <a:spLocks noChangeArrowheads="1"/>
          </p:cNvSpPr>
          <p:nvPr/>
        </p:nvSpPr>
        <p:spPr bwMode="auto">
          <a:xfrm>
            <a:off x="2971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0"/>
          <p:cNvSpPr>
            <a:spLocks noChangeArrowheads="1"/>
          </p:cNvSpPr>
          <p:nvPr/>
        </p:nvSpPr>
        <p:spPr bwMode="auto">
          <a:xfrm>
            <a:off x="3276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1"/>
          <p:cNvSpPr>
            <a:spLocks noChangeArrowheads="1"/>
          </p:cNvSpPr>
          <p:nvPr/>
        </p:nvSpPr>
        <p:spPr bwMode="auto">
          <a:xfrm>
            <a:off x="3581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2"/>
          <p:cNvSpPr>
            <a:spLocks noChangeArrowheads="1"/>
          </p:cNvSpPr>
          <p:nvPr/>
        </p:nvSpPr>
        <p:spPr bwMode="auto">
          <a:xfrm>
            <a:off x="3886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3"/>
          <p:cNvSpPr>
            <a:spLocks noChangeArrowheads="1"/>
          </p:cNvSpPr>
          <p:nvPr/>
        </p:nvSpPr>
        <p:spPr bwMode="auto">
          <a:xfrm>
            <a:off x="4191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4"/>
          <p:cNvSpPr>
            <a:spLocks noChangeArrowheads="1"/>
          </p:cNvSpPr>
          <p:nvPr/>
        </p:nvSpPr>
        <p:spPr bwMode="auto">
          <a:xfrm>
            <a:off x="4495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5"/>
          <p:cNvSpPr>
            <a:spLocks noChangeArrowheads="1"/>
          </p:cNvSpPr>
          <p:nvPr/>
        </p:nvSpPr>
        <p:spPr bwMode="auto">
          <a:xfrm>
            <a:off x="48006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6"/>
          <p:cNvSpPr>
            <a:spLocks noChangeArrowheads="1"/>
          </p:cNvSpPr>
          <p:nvPr/>
        </p:nvSpPr>
        <p:spPr bwMode="auto">
          <a:xfrm>
            <a:off x="5105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7"/>
          <p:cNvSpPr>
            <a:spLocks noChangeArrowheads="1"/>
          </p:cNvSpPr>
          <p:nvPr/>
        </p:nvSpPr>
        <p:spPr bwMode="auto">
          <a:xfrm>
            <a:off x="5410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8"/>
          <p:cNvSpPr>
            <a:spLocks noChangeArrowheads="1"/>
          </p:cNvSpPr>
          <p:nvPr/>
        </p:nvSpPr>
        <p:spPr bwMode="auto">
          <a:xfrm>
            <a:off x="5715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09"/>
          <p:cNvSpPr>
            <a:spLocks noChangeArrowheads="1"/>
          </p:cNvSpPr>
          <p:nvPr/>
        </p:nvSpPr>
        <p:spPr bwMode="auto">
          <a:xfrm>
            <a:off x="6019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0"/>
          <p:cNvSpPr>
            <a:spLocks noChangeArrowheads="1"/>
          </p:cNvSpPr>
          <p:nvPr/>
        </p:nvSpPr>
        <p:spPr bwMode="auto">
          <a:xfrm>
            <a:off x="6324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1"/>
          <p:cNvSpPr>
            <a:spLocks noChangeArrowheads="1"/>
          </p:cNvSpPr>
          <p:nvPr/>
        </p:nvSpPr>
        <p:spPr bwMode="auto">
          <a:xfrm>
            <a:off x="6629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1" name="Rectangle 212"/>
          <p:cNvSpPr>
            <a:spLocks noChangeArrowheads="1"/>
          </p:cNvSpPr>
          <p:nvPr/>
        </p:nvSpPr>
        <p:spPr bwMode="auto">
          <a:xfrm>
            <a:off x="6934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2" name="Group 215"/>
          <p:cNvGrpSpPr>
            <a:grpSpLocks/>
          </p:cNvGrpSpPr>
          <p:nvPr/>
        </p:nvGrpSpPr>
        <p:grpSpPr bwMode="auto">
          <a:xfrm>
            <a:off x="533400" y="1706562"/>
            <a:ext cx="2051050" cy="457200"/>
            <a:chOff x="100" y="768"/>
            <a:chExt cx="1292" cy="288"/>
          </a:xfrm>
        </p:grpSpPr>
        <p:sp>
          <p:nvSpPr>
            <p:cNvPr id="433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5" name="Group 218"/>
          <p:cNvGrpSpPr>
            <a:grpSpLocks/>
          </p:cNvGrpSpPr>
          <p:nvPr/>
        </p:nvGrpSpPr>
        <p:grpSpPr bwMode="auto">
          <a:xfrm>
            <a:off x="533400" y="2392362"/>
            <a:ext cx="2051050" cy="457200"/>
            <a:chOff x="100" y="1200"/>
            <a:chExt cx="1292" cy="288"/>
          </a:xfrm>
        </p:grpSpPr>
        <p:sp>
          <p:nvSpPr>
            <p:cNvPr id="436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9" name="Rectangle 219"/>
          <p:cNvSpPr>
            <a:spLocks noChangeArrowheads="1"/>
          </p:cNvSpPr>
          <p:nvPr/>
        </p:nvSpPr>
        <p:spPr bwMode="auto">
          <a:xfrm>
            <a:off x="1905146" y="6054518"/>
            <a:ext cx="5562454" cy="46230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Expand and reach all squares </a:t>
            </a:r>
            <a:r>
              <a:rPr lang="en-US" sz="2400" dirty="0" smtClean="0">
                <a:solidFill>
                  <a:srgbClr val="C00000"/>
                </a:solidFill>
              </a:rPr>
              <a:t>5</a:t>
            </a:r>
            <a:r>
              <a:rPr lang="en-US" sz="2400" dirty="0" smtClean="0"/>
              <a:t> units </a:t>
            </a:r>
            <a:r>
              <a:rPr lang="en-US" sz="2400" dirty="0"/>
              <a:t>from start.</a:t>
            </a:r>
          </a:p>
        </p:txBody>
      </p:sp>
      <p:sp>
        <p:nvSpPr>
          <p:cNvPr id="221" name="Rectangle 77"/>
          <p:cNvSpPr>
            <a:spLocks noChangeArrowheads="1"/>
          </p:cNvSpPr>
          <p:nvPr/>
        </p:nvSpPr>
        <p:spPr bwMode="auto">
          <a:xfrm>
            <a:off x="2671249" y="27035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38" name="Rectangle 77"/>
          <p:cNvSpPr>
            <a:spLocks noChangeArrowheads="1"/>
          </p:cNvSpPr>
          <p:nvPr/>
        </p:nvSpPr>
        <p:spPr bwMode="auto">
          <a:xfrm>
            <a:off x="3276600" y="27103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41" name="Rectangle 77"/>
          <p:cNvSpPr>
            <a:spLocks noChangeArrowheads="1"/>
          </p:cNvSpPr>
          <p:nvPr/>
        </p:nvSpPr>
        <p:spPr bwMode="auto">
          <a:xfrm>
            <a:off x="2679700" y="300652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2" name="Rectangle 77"/>
          <p:cNvSpPr>
            <a:spLocks noChangeArrowheads="1"/>
          </p:cNvSpPr>
          <p:nvPr/>
        </p:nvSpPr>
        <p:spPr bwMode="auto">
          <a:xfrm>
            <a:off x="2671249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3" name="Rectangle 77"/>
          <p:cNvSpPr>
            <a:spLocks noChangeArrowheads="1"/>
          </p:cNvSpPr>
          <p:nvPr/>
        </p:nvSpPr>
        <p:spPr bwMode="auto">
          <a:xfrm>
            <a:off x="3276600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4" name="Rectangle 77"/>
          <p:cNvSpPr>
            <a:spLocks noChangeArrowheads="1"/>
          </p:cNvSpPr>
          <p:nvPr/>
        </p:nvSpPr>
        <p:spPr bwMode="auto">
          <a:xfrm>
            <a:off x="3276600" y="30210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5" name="Rectangle 77"/>
          <p:cNvSpPr>
            <a:spLocks noChangeArrowheads="1"/>
          </p:cNvSpPr>
          <p:nvPr/>
        </p:nvSpPr>
        <p:spPr bwMode="auto">
          <a:xfrm>
            <a:off x="3587848" y="2730328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0" name="Rectangle 77"/>
          <p:cNvSpPr>
            <a:spLocks noChangeArrowheads="1"/>
          </p:cNvSpPr>
          <p:nvPr/>
        </p:nvSpPr>
        <p:spPr bwMode="auto">
          <a:xfrm>
            <a:off x="2679700" y="20939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6" name="Rectangle 77"/>
          <p:cNvSpPr>
            <a:spLocks noChangeArrowheads="1"/>
          </p:cNvSpPr>
          <p:nvPr/>
        </p:nvSpPr>
        <p:spPr bwMode="auto">
          <a:xfrm>
            <a:off x="2679700" y="3328327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7" name="Rectangle 77"/>
          <p:cNvSpPr>
            <a:spLocks noChangeArrowheads="1"/>
          </p:cNvSpPr>
          <p:nvPr/>
        </p:nvSpPr>
        <p:spPr bwMode="auto">
          <a:xfrm>
            <a:off x="3282853" y="20939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8" name="Rectangle 77"/>
          <p:cNvSpPr>
            <a:spLocks noChangeArrowheads="1"/>
          </p:cNvSpPr>
          <p:nvPr/>
        </p:nvSpPr>
        <p:spPr bwMode="auto">
          <a:xfrm>
            <a:off x="3297507" y="331276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9" name="Rectangle 77"/>
          <p:cNvSpPr>
            <a:spLocks noChangeArrowheads="1"/>
          </p:cNvSpPr>
          <p:nvPr/>
        </p:nvSpPr>
        <p:spPr bwMode="auto">
          <a:xfrm>
            <a:off x="2667000" y="36306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0" name="Rectangle 77"/>
          <p:cNvSpPr>
            <a:spLocks noChangeArrowheads="1"/>
          </p:cNvSpPr>
          <p:nvPr/>
        </p:nvSpPr>
        <p:spPr bwMode="auto">
          <a:xfrm>
            <a:off x="3282853" y="18018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1" name="Rectangle 77"/>
          <p:cNvSpPr>
            <a:spLocks noChangeArrowheads="1"/>
          </p:cNvSpPr>
          <p:nvPr/>
        </p:nvSpPr>
        <p:spPr bwMode="auto">
          <a:xfrm>
            <a:off x="2959882" y="332058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2" name="Rectangle 77"/>
          <p:cNvSpPr>
            <a:spLocks noChangeArrowheads="1"/>
          </p:cNvSpPr>
          <p:nvPr/>
        </p:nvSpPr>
        <p:spPr bwMode="auto">
          <a:xfrm>
            <a:off x="3592147" y="3328327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3" name="Rectangle 77"/>
          <p:cNvSpPr>
            <a:spLocks noChangeArrowheads="1"/>
          </p:cNvSpPr>
          <p:nvPr/>
        </p:nvSpPr>
        <p:spPr bwMode="auto">
          <a:xfrm>
            <a:off x="3266440" y="36306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4" name="TextBox 453"/>
          <p:cNvSpPr txBox="1"/>
          <p:nvPr/>
        </p:nvSpPr>
        <p:spPr>
          <a:xfrm>
            <a:off x="2971800" y="26209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942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animBg="1"/>
      <p:bldP spid="449" grpId="0"/>
      <p:bldP spid="450" grpId="0"/>
      <p:bldP spid="451" grpId="0"/>
      <p:bldP spid="452" grpId="0"/>
      <p:bldP spid="4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Lee’s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22" name="Rectangle 3"/>
          <p:cNvSpPr>
            <a:spLocks noChangeArrowheads="1"/>
          </p:cNvSpPr>
          <p:nvPr/>
        </p:nvSpPr>
        <p:spPr bwMode="auto">
          <a:xfrm>
            <a:off x="2667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4"/>
          <p:cNvSpPr>
            <a:spLocks noChangeArrowheads="1"/>
          </p:cNvSpPr>
          <p:nvPr/>
        </p:nvSpPr>
        <p:spPr bwMode="auto">
          <a:xfrm>
            <a:off x="2971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5"/>
          <p:cNvSpPr>
            <a:spLocks noChangeArrowheads="1"/>
          </p:cNvSpPr>
          <p:nvPr/>
        </p:nvSpPr>
        <p:spPr bwMode="auto">
          <a:xfrm>
            <a:off x="3276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6"/>
          <p:cNvSpPr>
            <a:spLocks noChangeArrowheads="1"/>
          </p:cNvSpPr>
          <p:nvPr/>
        </p:nvSpPr>
        <p:spPr bwMode="auto">
          <a:xfrm>
            <a:off x="3581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7"/>
          <p:cNvSpPr>
            <a:spLocks noChangeArrowheads="1"/>
          </p:cNvSpPr>
          <p:nvPr/>
        </p:nvSpPr>
        <p:spPr bwMode="auto">
          <a:xfrm>
            <a:off x="3886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8"/>
          <p:cNvSpPr>
            <a:spLocks noChangeArrowheads="1"/>
          </p:cNvSpPr>
          <p:nvPr/>
        </p:nvSpPr>
        <p:spPr bwMode="auto">
          <a:xfrm>
            <a:off x="4191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9"/>
          <p:cNvSpPr>
            <a:spLocks noChangeArrowheads="1"/>
          </p:cNvSpPr>
          <p:nvPr/>
        </p:nvSpPr>
        <p:spPr bwMode="auto">
          <a:xfrm>
            <a:off x="4495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0"/>
          <p:cNvSpPr>
            <a:spLocks noChangeArrowheads="1"/>
          </p:cNvSpPr>
          <p:nvPr/>
        </p:nvSpPr>
        <p:spPr bwMode="auto">
          <a:xfrm>
            <a:off x="4800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1"/>
          <p:cNvSpPr>
            <a:spLocks noChangeArrowheads="1"/>
          </p:cNvSpPr>
          <p:nvPr/>
        </p:nvSpPr>
        <p:spPr bwMode="auto">
          <a:xfrm>
            <a:off x="5105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2"/>
          <p:cNvSpPr>
            <a:spLocks noChangeArrowheads="1"/>
          </p:cNvSpPr>
          <p:nvPr/>
        </p:nvSpPr>
        <p:spPr bwMode="auto">
          <a:xfrm>
            <a:off x="5410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3"/>
          <p:cNvSpPr>
            <a:spLocks noChangeArrowheads="1"/>
          </p:cNvSpPr>
          <p:nvPr/>
        </p:nvSpPr>
        <p:spPr bwMode="auto">
          <a:xfrm>
            <a:off x="5715000" y="1484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4"/>
          <p:cNvSpPr>
            <a:spLocks noChangeArrowheads="1"/>
          </p:cNvSpPr>
          <p:nvPr/>
        </p:nvSpPr>
        <p:spPr bwMode="auto">
          <a:xfrm>
            <a:off x="6019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5"/>
          <p:cNvSpPr>
            <a:spLocks noChangeArrowheads="1"/>
          </p:cNvSpPr>
          <p:nvPr/>
        </p:nvSpPr>
        <p:spPr bwMode="auto">
          <a:xfrm>
            <a:off x="6324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6"/>
          <p:cNvSpPr>
            <a:spLocks noChangeArrowheads="1"/>
          </p:cNvSpPr>
          <p:nvPr/>
        </p:nvSpPr>
        <p:spPr bwMode="auto">
          <a:xfrm>
            <a:off x="6629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7"/>
          <p:cNvSpPr>
            <a:spLocks noChangeArrowheads="1"/>
          </p:cNvSpPr>
          <p:nvPr/>
        </p:nvSpPr>
        <p:spPr bwMode="auto">
          <a:xfrm>
            <a:off x="6934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8"/>
          <p:cNvSpPr>
            <a:spLocks noChangeArrowheads="1"/>
          </p:cNvSpPr>
          <p:nvPr/>
        </p:nvSpPr>
        <p:spPr bwMode="auto">
          <a:xfrm>
            <a:off x="2667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19"/>
          <p:cNvSpPr>
            <a:spLocks noChangeArrowheads="1"/>
          </p:cNvSpPr>
          <p:nvPr/>
        </p:nvSpPr>
        <p:spPr bwMode="auto">
          <a:xfrm>
            <a:off x="2971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0"/>
          <p:cNvSpPr>
            <a:spLocks noChangeArrowheads="1"/>
          </p:cNvSpPr>
          <p:nvPr/>
        </p:nvSpPr>
        <p:spPr bwMode="auto">
          <a:xfrm>
            <a:off x="3276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1"/>
          <p:cNvSpPr>
            <a:spLocks noChangeArrowheads="1"/>
          </p:cNvSpPr>
          <p:nvPr/>
        </p:nvSpPr>
        <p:spPr bwMode="auto">
          <a:xfrm>
            <a:off x="3581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2"/>
          <p:cNvSpPr>
            <a:spLocks noChangeArrowheads="1"/>
          </p:cNvSpPr>
          <p:nvPr/>
        </p:nvSpPr>
        <p:spPr bwMode="auto">
          <a:xfrm>
            <a:off x="3886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3"/>
          <p:cNvSpPr>
            <a:spLocks noChangeArrowheads="1"/>
          </p:cNvSpPr>
          <p:nvPr/>
        </p:nvSpPr>
        <p:spPr bwMode="auto">
          <a:xfrm>
            <a:off x="4191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4"/>
          <p:cNvSpPr>
            <a:spLocks noChangeArrowheads="1"/>
          </p:cNvSpPr>
          <p:nvPr/>
        </p:nvSpPr>
        <p:spPr bwMode="auto">
          <a:xfrm>
            <a:off x="4495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5"/>
          <p:cNvSpPr>
            <a:spLocks noChangeArrowheads="1"/>
          </p:cNvSpPr>
          <p:nvPr/>
        </p:nvSpPr>
        <p:spPr bwMode="auto">
          <a:xfrm>
            <a:off x="48006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6"/>
          <p:cNvSpPr>
            <a:spLocks noChangeArrowheads="1"/>
          </p:cNvSpPr>
          <p:nvPr/>
        </p:nvSpPr>
        <p:spPr bwMode="auto">
          <a:xfrm>
            <a:off x="51054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7"/>
          <p:cNvSpPr>
            <a:spLocks noChangeArrowheads="1"/>
          </p:cNvSpPr>
          <p:nvPr/>
        </p:nvSpPr>
        <p:spPr bwMode="auto">
          <a:xfrm>
            <a:off x="5410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8"/>
          <p:cNvSpPr>
            <a:spLocks noChangeArrowheads="1"/>
          </p:cNvSpPr>
          <p:nvPr/>
        </p:nvSpPr>
        <p:spPr bwMode="auto">
          <a:xfrm>
            <a:off x="57150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29"/>
          <p:cNvSpPr>
            <a:spLocks noChangeArrowheads="1"/>
          </p:cNvSpPr>
          <p:nvPr/>
        </p:nvSpPr>
        <p:spPr bwMode="auto">
          <a:xfrm>
            <a:off x="60198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0"/>
          <p:cNvSpPr>
            <a:spLocks noChangeArrowheads="1"/>
          </p:cNvSpPr>
          <p:nvPr/>
        </p:nvSpPr>
        <p:spPr bwMode="auto">
          <a:xfrm>
            <a:off x="6324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1"/>
          <p:cNvSpPr>
            <a:spLocks noChangeArrowheads="1"/>
          </p:cNvSpPr>
          <p:nvPr/>
        </p:nvSpPr>
        <p:spPr bwMode="auto">
          <a:xfrm>
            <a:off x="6629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2"/>
          <p:cNvSpPr>
            <a:spLocks noChangeArrowheads="1"/>
          </p:cNvSpPr>
          <p:nvPr/>
        </p:nvSpPr>
        <p:spPr bwMode="auto">
          <a:xfrm>
            <a:off x="69342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3"/>
          <p:cNvSpPr>
            <a:spLocks noChangeArrowheads="1"/>
          </p:cNvSpPr>
          <p:nvPr/>
        </p:nvSpPr>
        <p:spPr bwMode="auto">
          <a:xfrm>
            <a:off x="2667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4"/>
          <p:cNvSpPr>
            <a:spLocks noChangeArrowheads="1"/>
          </p:cNvSpPr>
          <p:nvPr/>
        </p:nvSpPr>
        <p:spPr bwMode="auto">
          <a:xfrm>
            <a:off x="29718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5"/>
          <p:cNvSpPr>
            <a:spLocks noChangeArrowheads="1"/>
          </p:cNvSpPr>
          <p:nvPr/>
        </p:nvSpPr>
        <p:spPr bwMode="auto">
          <a:xfrm>
            <a:off x="3276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6"/>
          <p:cNvSpPr>
            <a:spLocks noChangeArrowheads="1"/>
          </p:cNvSpPr>
          <p:nvPr/>
        </p:nvSpPr>
        <p:spPr bwMode="auto">
          <a:xfrm>
            <a:off x="35814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7"/>
          <p:cNvSpPr>
            <a:spLocks noChangeArrowheads="1"/>
          </p:cNvSpPr>
          <p:nvPr/>
        </p:nvSpPr>
        <p:spPr bwMode="auto">
          <a:xfrm>
            <a:off x="38862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8"/>
          <p:cNvSpPr>
            <a:spLocks noChangeArrowheads="1"/>
          </p:cNvSpPr>
          <p:nvPr/>
        </p:nvSpPr>
        <p:spPr bwMode="auto">
          <a:xfrm>
            <a:off x="4191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39"/>
          <p:cNvSpPr>
            <a:spLocks noChangeArrowheads="1"/>
          </p:cNvSpPr>
          <p:nvPr/>
        </p:nvSpPr>
        <p:spPr bwMode="auto">
          <a:xfrm>
            <a:off x="4495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0"/>
          <p:cNvSpPr>
            <a:spLocks noChangeArrowheads="1"/>
          </p:cNvSpPr>
          <p:nvPr/>
        </p:nvSpPr>
        <p:spPr bwMode="auto">
          <a:xfrm>
            <a:off x="4800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1"/>
          <p:cNvSpPr>
            <a:spLocks noChangeArrowheads="1"/>
          </p:cNvSpPr>
          <p:nvPr/>
        </p:nvSpPr>
        <p:spPr bwMode="auto">
          <a:xfrm>
            <a:off x="5105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2"/>
          <p:cNvSpPr>
            <a:spLocks noChangeArrowheads="1"/>
          </p:cNvSpPr>
          <p:nvPr/>
        </p:nvSpPr>
        <p:spPr bwMode="auto">
          <a:xfrm>
            <a:off x="5410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3"/>
          <p:cNvSpPr>
            <a:spLocks noChangeArrowheads="1"/>
          </p:cNvSpPr>
          <p:nvPr/>
        </p:nvSpPr>
        <p:spPr bwMode="auto">
          <a:xfrm>
            <a:off x="5715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4"/>
          <p:cNvSpPr>
            <a:spLocks noChangeArrowheads="1"/>
          </p:cNvSpPr>
          <p:nvPr/>
        </p:nvSpPr>
        <p:spPr bwMode="auto">
          <a:xfrm>
            <a:off x="6019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5"/>
          <p:cNvSpPr>
            <a:spLocks noChangeArrowheads="1"/>
          </p:cNvSpPr>
          <p:nvPr/>
        </p:nvSpPr>
        <p:spPr bwMode="auto">
          <a:xfrm>
            <a:off x="6324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6"/>
          <p:cNvSpPr>
            <a:spLocks noChangeArrowheads="1"/>
          </p:cNvSpPr>
          <p:nvPr/>
        </p:nvSpPr>
        <p:spPr bwMode="auto">
          <a:xfrm>
            <a:off x="6629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7"/>
          <p:cNvSpPr>
            <a:spLocks noChangeArrowheads="1"/>
          </p:cNvSpPr>
          <p:nvPr/>
        </p:nvSpPr>
        <p:spPr bwMode="auto">
          <a:xfrm>
            <a:off x="6934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8"/>
          <p:cNvSpPr>
            <a:spLocks noChangeArrowheads="1"/>
          </p:cNvSpPr>
          <p:nvPr/>
        </p:nvSpPr>
        <p:spPr bwMode="auto">
          <a:xfrm>
            <a:off x="2667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49"/>
          <p:cNvSpPr>
            <a:spLocks noChangeArrowheads="1"/>
          </p:cNvSpPr>
          <p:nvPr/>
        </p:nvSpPr>
        <p:spPr bwMode="auto">
          <a:xfrm>
            <a:off x="29718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0"/>
          <p:cNvSpPr>
            <a:spLocks noChangeArrowheads="1"/>
          </p:cNvSpPr>
          <p:nvPr/>
        </p:nvSpPr>
        <p:spPr bwMode="auto">
          <a:xfrm>
            <a:off x="3276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1"/>
          <p:cNvSpPr>
            <a:spLocks noChangeArrowheads="1"/>
          </p:cNvSpPr>
          <p:nvPr/>
        </p:nvSpPr>
        <p:spPr bwMode="auto">
          <a:xfrm>
            <a:off x="35814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2"/>
          <p:cNvSpPr>
            <a:spLocks noChangeArrowheads="1"/>
          </p:cNvSpPr>
          <p:nvPr/>
        </p:nvSpPr>
        <p:spPr bwMode="auto">
          <a:xfrm>
            <a:off x="3886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3"/>
          <p:cNvSpPr>
            <a:spLocks noChangeArrowheads="1"/>
          </p:cNvSpPr>
          <p:nvPr/>
        </p:nvSpPr>
        <p:spPr bwMode="auto">
          <a:xfrm>
            <a:off x="4191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4"/>
          <p:cNvSpPr>
            <a:spLocks noChangeArrowheads="1"/>
          </p:cNvSpPr>
          <p:nvPr/>
        </p:nvSpPr>
        <p:spPr bwMode="auto">
          <a:xfrm>
            <a:off x="4495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5"/>
          <p:cNvSpPr>
            <a:spLocks noChangeArrowheads="1"/>
          </p:cNvSpPr>
          <p:nvPr/>
        </p:nvSpPr>
        <p:spPr bwMode="auto">
          <a:xfrm>
            <a:off x="4800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6"/>
          <p:cNvSpPr>
            <a:spLocks noChangeArrowheads="1"/>
          </p:cNvSpPr>
          <p:nvPr/>
        </p:nvSpPr>
        <p:spPr bwMode="auto">
          <a:xfrm>
            <a:off x="5105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7"/>
          <p:cNvSpPr>
            <a:spLocks noChangeArrowheads="1"/>
          </p:cNvSpPr>
          <p:nvPr/>
        </p:nvSpPr>
        <p:spPr bwMode="auto">
          <a:xfrm>
            <a:off x="5410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8"/>
          <p:cNvSpPr>
            <a:spLocks noChangeArrowheads="1"/>
          </p:cNvSpPr>
          <p:nvPr/>
        </p:nvSpPr>
        <p:spPr bwMode="auto">
          <a:xfrm>
            <a:off x="5715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59"/>
          <p:cNvSpPr>
            <a:spLocks noChangeArrowheads="1"/>
          </p:cNvSpPr>
          <p:nvPr/>
        </p:nvSpPr>
        <p:spPr bwMode="auto">
          <a:xfrm>
            <a:off x="6019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0"/>
          <p:cNvSpPr>
            <a:spLocks noChangeArrowheads="1"/>
          </p:cNvSpPr>
          <p:nvPr/>
        </p:nvSpPr>
        <p:spPr bwMode="auto">
          <a:xfrm>
            <a:off x="6324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1"/>
          <p:cNvSpPr>
            <a:spLocks noChangeArrowheads="1"/>
          </p:cNvSpPr>
          <p:nvPr/>
        </p:nvSpPr>
        <p:spPr bwMode="auto">
          <a:xfrm>
            <a:off x="6629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2"/>
          <p:cNvSpPr>
            <a:spLocks noChangeArrowheads="1"/>
          </p:cNvSpPr>
          <p:nvPr/>
        </p:nvSpPr>
        <p:spPr bwMode="auto">
          <a:xfrm>
            <a:off x="6934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3"/>
          <p:cNvSpPr>
            <a:spLocks noChangeArrowheads="1"/>
          </p:cNvSpPr>
          <p:nvPr/>
        </p:nvSpPr>
        <p:spPr bwMode="auto">
          <a:xfrm>
            <a:off x="2667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4"/>
          <p:cNvSpPr>
            <a:spLocks noChangeArrowheads="1"/>
          </p:cNvSpPr>
          <p:nvPr/>
        </p:nvSpPr>
        <p:spPr bwMode="auto">
          <a:xfrm>
            <a:off x="2971800" y="2703512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5"/>
          <p:cNvSpPr>
            <a:spLocks noChangeArrowheads="1"/>
          </p:cNvSpPr>
          <p:nvPr/>
        </p:nvSpPr>
        <p:spPr bwMode="auto">
          <a:xfrm>
            <a:off x="3276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6"/>
          <p:cNvSpPr>
            <a:spLocks noChangeArrowheads="1"/>
          </p:cNvSpPr>
          <p:nvPr/>
        </p:nvSpPr>
        <p:spPr bwMode="auto">
          <a:xfrm>
            <a:off x="3581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7"/>
          <p:cNvSpPr>
            <a:spLocks noChangeArrowheads="1"/>
          </p:cNvSpPr>
          <p:nvPr/>
        </p:nvSpPr>
        <p:spPr bwMode="auto">
          <a:xfrm>
            <a:off x="3886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8"/>
          <p:cNvSpPr>
            <a:spLocks noChangeArrowheads="1"/>
          </p:cNvSpPr>
          <p:nvPr/>
        </p:nvSpPr>
        <p:spPr bwMode="auto">
          <a:xfrm>
            <a:off x="4191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69"/>
          <p:cNvSpPr>
            <a:spLocks noChangeArrowheads="1"/>
          </p:cNvSpPr>
          <p:nvPr/>
        </p:nvSpPr>
        <p:spPr bwMode="auto">
          <a:xfrm>
            <a:off x="44958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0"/>
          <p:cNvSpPr>
            <a:spLocks noChangeArrowheads="1"/>
          </p:cNvSpPr>
          <p:nvPr/>
        </p:nvSpPr>
        <p:spPr bwMode="auto">
          <a:xfrm>
            <a:off x="4800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1"/>
          <p:cNvSpPr>
            <a:spLocks noChangeArrowheads="1"/>
          </p:cNvSpPr>
          <p:nvPr/>
        </p:nvSpPr>
        <p:spPr bwMode="auto">
          <a:xfrm>
            <a:off x="51054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2"/>
          <p:cNvSpPr>
            <a:spLocks noChangeArrowheads="1"/>
          </p:cNvSpPr>
          <p:nvPr/>
        </p:nvSpPr>
        <p:spPr bwMode="auto">
          <a:xfrm>
            <a:off x="5410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3"/>
          <p:cNvSpPr>
            <a:spLocks noChangeArrowheads="1"/>
          </p:cNvSpPr>
          <p:nvPr/>
        </p:nvSpPr>
        <p:spPr bwMode="auto">
          <a:xfrm>
            <a:off x="57150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4"/>
          <p:cNvSpPr>
            <a:spLocks noChangeArrowheads="1"/>
          </p:cNvSpPr>
          <p:nvPr/>
        </p:nvSpPr>
        <p:spPr bwMode="auto">
          <a:xfrm>
            <a:off x="60198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5"/>
          <p:cNvSpPr>
            <a:spLocks noChangeArrowheads="1"/>
          </p:cNvSpPr>
          <p:nvPr/>
        </p:nvSpPr>
        <p:spPr bwMode="auto">
          <a:xfrm>
            <a:off x="63246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6"/>
          <p:cNvSpPr>
            <a:spLocks noChangeArrowheads="1"/>
          </p:cNvSpPr>
          <p:nvPr/>
        </p:nvSpPr>
        <p:spPr bwMode="auto">
          <a:xfrm>
            <a:off x="6629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7"/>
          <p:cNvSpPr>
            <a:spLocks noChangeArrowheads="1"/>
          </p:cNvSpPr>
          <p:nvPr/>
        </p:nvSpPr>
        <p:spPr bwMode="auto">
          <a:xfrm>
            <a:off x="69342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8"/>
          <p:cNvSpPr>
            <a:spLocks noChangeArrowheads="1"/>
          </p:cNvSpPr>
          <p:nvPr/>
        </p:nvSpPr>
        <p:spPr bwMode="auto">
          <a:xfrm>
            <a:off x="2667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79"/>
          <p:cNvSpPr>
            <a:spLocks noChangeArrowheads="1"/>
          </p:cNvSpPr>
          <p:nvPr/>
        </p:nvSpPr>
        <p:spPr bwMode="auto">
          <a:xfrm>
            <a:off x="29718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0"/>
          <p:cNvSpPr>
            <a:spLocks noChangeArrowheads="1"/>
          </p:cNvSpPr>
          <p:nvPr/>
        </p:nvSpPr>
        <p:spPr bwMode="auto">
          <a:xfrm>
            <a:off x="3276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1"/>
          <p:cNvSpPr>
            <a:spLocks noChangeArrowheads="1"/>
          </p:cNvSpPr>
          <p:nvPr/>
        </p:nvSpPr>
        <p:spPr bwMode="auto">
          <a:xfrm>
            <a:off x="35814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2"/>
          <p:cNvSpPr>
            <a:spLocks noChangeArrowheads="1"/>
          </p:cNvSpPr>
          <p:nvPr/>
        </p:nvSpPr>
        <p:spPr bwMode="auto">
          <a:xfrm>
            <a:off x="3886200" y="3008312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3"/>
          <p:cNvSpPr>
            <a:spLocks noChangeArrowheads="1"/>
          </p:cNvSpPr>
          <p:nvPr/>
        </p:nvSpPr>
        <p:spPr bwMode="auto">
          <a:xfrm>
            <a:off x="4191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4"/>
          <p:cNvSpPr>
            <a:spLocks noChangeArrowheads="1"/>
          </p:cNvSpPr>
          <p:nvPr/>
        </p:nvSpPr>
        <p:spPr bwMode="auto">
          <a:xfrm>
            <a:off x="4495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5"/>
          <p:cNvSpPr>
            <a:spLocks noChangeArrowheads="1"/>
          </p:cNvSpPr>
          <p:nvPr/>
        </p:nvSpPr>
        <p:spPr bwMode="auto">
          <a:xfrm>
            <a:off x="4800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6"/>
          <p:cNvSpPr>
            <a:spLocks noChangeArrowheads="1"/>
          </p:cNvSpPr>
          <p:nvPr/>
        </p:nvSpPr>
        <p:spPr bwMode="auto">
          <a:xfrm>
            <a:off x="5105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7"/>
          <p:cNvSpPr>
            <a:spLocks noChangeArrowheads="1"/>
          </p:cNvSpPr>
          <p:nvPr/>
        </p:nvSpPr>
        <p:spPr bwMode="auto">
          <a:xfrm>
            <a:off x="5410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8"/>
          <p:cNvSpPr>
            <a:spLocks noChangeArrowheads="1"/>
          </p:cNvSpPr>
          <p:nvPr/>
        </p:nvSpPr>
        <p:spPr bwMode="auto">
          <a:xfrm>
            <a:off x="5715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89"/>
          <p:cNvSpPr>
            <a:spLocks noChangeArrowheads="1"/>
          </p:cNvSpPr>
          <p:nvPr/>
        </p:nvSpPr>
        <p:spPr bwMode="auto">
          <a:xfrm>
            <a:off x="6019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0"/>
          <p:cNvSpPr>
            <a:spLocks noChangeArrowheads="1"/>
          </p:cNvSpPr>
          <p:nvPr/>
        </p:nvSpPr>
        <p:spPr bwMode="auto">
          <a:xfrm>
            <a:off x="63246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1"/>
          <p:cNvSpPr>
            <a:spLocks noChangeArrowheads="1"/>
          </p:cNvSpPr>
          <p:nvPr/>
        </p:nvSpPr>
        <p:spPr bwMode="auto">
          <a:xfrm>
            <a:off x="6629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2"/>
          <p:cNvSpPr>
            <a:spLocks noChangeArrowheads="1"/>
          </p:cNvSpPr>
          <p:nvPr/>
        </p:nvSpPr>
        <p:spPr bwMode="auto">
          <a:xfrm>
            <a:off x="6934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3"/>
          <p:cNvSpPr>
            <a:spLocks noChangeArrowheads="1"/>
          </p:cNvSpPr>
          <p:nvPr/>
        </p:nvSpPr>
        <p:spPr bwMode="auto">
          <a:xfrm>
            <a:off x="2667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4"/>
          <p:cNvSpPr>
            <a:spLocks noChangeArrowheads="1"/>
          </p:cNvSpPr>
          <p:nvPr/>
        </p:nvSpPr>
        <p:spPr bwMode="auto">
          <a:xfrm>
            <a:off x="2971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5"/>
          <p:cNvSpPr>
            <a:spLocks noChangeArrowheads="1"/>
          </p:cNvSpPr>
          <p:nvPr/>
        </p:nvSpPr>
        <p:spPr bwMode="auto">
          <a:xfrm>
            <a:off x="3276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6"/>
          <p:cNvSpPr>
            <a:spLocks noChangeArrowheads="1"/>
          </p:cNvSpPr>
          <p:nvPr/>
        </p:nvSpPr>
        <p:spPr bwMode="auto">
          <a:xfrm>
            <a:off x="3581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7"/>
          <p:cNvSpPr>
            <a:spLocks noChangeArrowheads="1"/>
          </p:cNvSpPr>
          <p:nvPr/>
        </p:nvSpPr>
        <p:spPr bwMode="auto">
          <a:xfrm>
            <a:off x="3886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8"/>
          <p:cNvSpPr>
            <a:spLocks noChangeArrowheads="1"/>
          </p:cNvSpPr>
          <p:nvPr/>
        </p:nvSpPr>
        <p:spPr bwMode="auto">
          <a:xfrm>
            <a:off x="4191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99"/>
          <p:cNvSpPr>
            <a:spLocks noChangeArrowheads="1"/>
          </p:cNvSpPr>
          <p:nvPr/>
        </p:nvSpPr>
        <p:spPr bwMode="auto">
          <a:xfrm>
            <a:off x="4495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0"/>
          <p:cNvSpPr>
            <a:spLocks noChangeArrowheads="1"/>
          </p:cNvSpPr>
          <p:nvPr/>
        </p:nvSpPr>
        <p:spPr bwMode="auto">
          <a:xfrm>
            <a:off x="4800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1"/>
          <p:cNvSpPr>
            <a:spLocks noChangeArrowheads="1"/>
          </p:cNvSpPr>
          <p:nvPr/>
        </p:nvSpPr>
        <p:spPr bwMode="auto">
          <a:xfrm>
            <a:off x="5105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2"/>
          <p:cNvSpPr>
            <a:spLocks noChangeArrowheads="1"/>
          </p:cNvSpPr>
          <p:nvPr/>
        </p:nvSpPr>
        <p:spPr bwMode="auto">
          <a:xfrm>
            <a:off x="5410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3"/>
          <p:cNvSpPr>
            <a:spLocks noChangeArrowheads="1"/>
          </p:cNvSpPr>
          <p:nvPr/>
        </p:nvSpPr>
        <p:spPr bwMode="auto">
          <a:xfrm>
            <a:off x="5715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4"/>
          <p:cNvSpPr>
            <a:spLocks noChangeArrowheads="1"/>
          </p:cNvSpPr>
          <p:nvPr/>
        </p:nvSpPr>
        <p:spPr bwMode="auto">
          <a:xfrm>
            <a:off x="6019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5"/>
          <p:cNvSpPr>
            <a:spLocks noChangeArrowheads="1"/>
          </p:cNvSpPr>
          <p:nvPr/>
        </p:nvSpPr>
        <p:spPr bwMode="auto">
          <a:xfrm>
            <a:off x="6324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6"/>
          <p:cNvSpPr>
            <a:spLocks noChangeArrowheads="1"/>
          </p:cNvSpPr>
          <p:nvPr/>
        </p:nvSpPr>
        <p:spPr bwMode="auto">
          <a:xfrm>
            <a:off x="6629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7"/>
          <p:cNvSpPr>
            <a:spLocks noChangeArrowheads="1"/>
          </p:cNvSpPr>
          <p:nvPr/>
        </p:nvSpPr>
        <p:spPr bwMode="auto">
          <a:xfrm>
            <a:off x="6934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8"/>
          <p:cNvSpPr>
            <a:spLocks noChangeArrowheads="1"/>
          </p:cNvSpPr>
          <p:nvPr/>
        </p:nvSpPr>
        <p:spPr bwMode="auto">
          <a:xfrm>
            <a:off x="2667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09"/>
          <p:cNvSpPr>
            <a:spLocks noChangeArrowheads="1"/>
          </p:cNvSpPr>
          <p:nvPr/>
        </p:nvSpPr>
        <p:spPr bwMode="auto">
          <a:xfrm>
            <a:off x="2971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0"/>
          <p:cNvSpPr>
            <a:spLocks noChangeArrowheads="1"/>
          </p:cNvSpPr>
          <p:nvPr/>
        </p:nvSpPr>
        <p:spPr bwMode="auto">
          <a:xfrm>
            <a:off x="3276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1"/>
          <p:cNvSpPr>
            <a:spLocks noChangeArrowheads="1"/>
          </p:cNvSpPr>
          <p:nvPr/>
        </p:nvSpPr>
        <p:spPr bwMode="auto">
          <a:xfrm>
            <a:off x="3581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2"/>
          <p:cNvSpPr>
            <a:spLocks noChangeArrowheads="1"/>
          </p:cNvSpPr>
          <p:nvPr/>
        </p:nvSpPr>
        <p:spPr bwMode="auto">
          <a:xfrm>
            <a:off x="38862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3"/>
          <p:cNvSpPr>
            <a:spLocks noChangeArrowheads="1"/>
          </p:cNvSpPr>
          <p:nvPr/>
        </p:nvSpPr>
        <p:spPr bwMode="auto">
          <a:xfrm>
            <a:off x="4191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4"/>
          <p:cNvSpPr>
            <a:spLocks noChangeArrowheads="1"/>
          </p:cNvSpPr>
          <p:nvPr/>
        </p:nvSpPr>
        <p:spPr bwMode="auto">
          <a:xfrm>
            <a:off x="44958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5"/>
          <p:cNvSpPr>
            <a:spLocks noChangeArrowheads="1"/>
          </p:cNvSpPr>
          <p:nvPr/>
        </p:nvSpPr>
        <p:spPr bwMode="auto">
          <a:xfrm>
            <a:off x="48006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6"/>
          <p:cNvSpPr>
            <a:spLocks noChangeArrowheads="1"/>
          </p:cNvSpPr>
          <p:nvPr/>
        </p:nvSpPr>
        <p:spPr bwMode="auto">
          <a:xfrm>
            <a:off x="5105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7"/>
          <p:cNvSpPr>
            <a:spLocks noChangeArrowheads="1"/>
          </p:cNvSpPr>
          <p:nvPr/>
        </p:nvSpPr>
        <p:spPr bwMode="auto">
          <a:xfrm>
            <a:off x="5410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8"/>
          <p:cNvSpPr>
            <a:spLocks noChangeArrowheads="1"/>
          </p:cNvSpPr>
          <p:nvPr/>
        </p:nvSpPr>
        <p:spPr bwMode="auto">
          <a:xfrm>
            <a:off x="5715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19"/>
          <p:cNvSpPr>
            <a:spLocks noChangeArrowheads="1"/>
          </p:cNvSpPr>
          <p:nvPr/>
        </p:nvSpPr>
        <p:spPr bwMode="auto">
          <a:xfrm>
            <a:off x="6019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0"/>
          <p:cNvSpPr>
            <a:spLocks noChangeArrowheads="1"/>
          </p:cNvSpPr>
          <p:nvPr/>
        </p:nvSpPr>
        <p:spPr bwMode="auto">
          <a:xfrm>
            <a:off x="6324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1"/>
          <p:cNvSpPr>
            <a:spLocks noChangeArrowheads="1"/>
          </p:cNvSpPr>
          <p:nvPr/>
        </p:nvSpPr>
        <p:spPr bwMode="auto">
          <a:xfrm>
            <a:off x="66294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2"/>
          <p:cNvSpPr>
            <a:spLocks noChangeArrowheads="1"/>
          </p:cNvSpPr>
          <p:nvPr/>
        </p:nvSpPr>
        <p:spPr bwMode="auto">
          <a:xfrm>
            <a:off x="6934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3"/>
          <p:cNvSpPr>
            <a:spLocks noChangeArrowheads="1"/>
          </p:cNvSpPr>
          <p:nvPr/>
        </p:nvSpPr>
        <p:spPr bwMode="auto">
          <a:xfrm>
            <a:off x="2667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4"/>
          <p:cNvSpPr>
            <a:spLocks noChangeArrowheads="1"/>
          </p:cNvSpPr>
          <p:nvPr/>
        </p:nvSpPr>
        <p:spPr bwMode="auto">
          <a:xfrm>
            <a:off x="2971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5"/>
          <p:cNvSpPr>
            <a:spLocks noChangeArrowheads="1"/>
          </p:cNvSpPr>
          <p:nvPr/>
        </p:nvSpPr>
        <p:spPr bwMode="auto">
          <a:xfrm>
            <a:off x="3276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6"/>
          <p:cNvSpPr>
            <a:spLocks noChangeArrowheads="1"/>
          </p:cNvSpPr>
          <p:nvPr/>
        </p:nvSpPr>
        <p:spPr bwMode="auto">
          <a:xfrm>
            <a:off x="3581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7"/>
          <p:cNvSpPr>
            <a:spLocks noChangeArrowheads="1"/>
          </p:cNvSpPr>
          <p:nvPr/>
        </p:nvSpPr>
        <p:spPr bwMode="auto">
          <a:xfrm>
            <a:off x="3886200" y="3922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8"/>
          <p:cNvSpPr>
            <a:spLocks noChangeArrowheads="1"/>
          </p:cNvSpPr>
          <p:nvPr/>
        </p:nvSpPr>
        <p:spPr bwMode="auto">
          <a:xfrm>
            <a:off x="4191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29"/>
          <p:cNvSpPr>
            <a:spLocks noChangeArrowheads="1"/>
          </p:cNvSpPr>
          <p:nvPr/>
        </p:nvSpPr>
        <p:spPr bwMode="auto">
          <a:xfrm>
            <a:off x="4495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0"/>
          <p:cNvSpPr>
            <a:spLocks noChangeArrowheads="1"/>
          </p:cNvSpPr>
          <p:nvPr/>
        </p:nvSpPr>
        <p:spPr bwMode="auto">
          <a:xfrm>
            <a:off x="4800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1"/>
          <p:cNvSpPr>
            <a:spLocks noChangeArrowheads="1"/>
          </p:cNvSpPr>
          <p:nvPr/>
        </p:nvSpPr>
        <p:spPr bwMode="auto">
          <a:xfrm>
            <a:off x="5105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2"/>
          <p:cNvSpPr>
            <a:spLocks noChangeArrowheads="1"/>
          </p:cNvSpPr>
          <p:nvPr/>
        </p:nvSpPr>
        <p:spPr bwMode="auto">
          <a:xfrm>
            <a:off x="5410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3"/>
          <p:cNvSpPr>
            <a:spLocks noChangeArrowheads="1"/>
          </p:cNvSpPr>
          <p:nvPr/>
        </p:nvSpPr>
        <p:spPr bwMode="auto">
          <a:xfrm>
            <a:off x="5715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4"/>
          <p:cNvSpPr>
            <a:spLocks noChangeArrowheads="1"/>
          </p:cNvSpPr>
          <p:nvPr/>
        </p:nvSpPr>
        <p:spPr bwMode="auto">
          <a:xfrm>
            <a:off x="6019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5"/>
          <p:cNvSpPr>
            <a:spLocks noChangeArrowheads="1"/>
          </p:cNvSpPr>
          <p:nvPr/>
        </p:nvSpPr>
        <p:spPr bwMode="auto">
          <a:xfrm>
            <a:off x="6324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6"/>
          <p:cNvSpPr>
            <a:spLocks noChangeArrowheads="1"/>
          </p:cNvSpPr>
          <p:nvPr/>
        </p:nvSpPr>
        <p:spPr bwMode="auto">
          <a:xfrm>
            <a:off x="6629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7"/>
          <p:cNvSpPr>
            <a:spLocks noChangeArrowheads="1"/>
          </p:cNvSpPr>
          <p:nvPr/>
        </p:nvSpPr>
        <p:spPr bwMode="auto">
          <a:xfrm>
            <a:off x="6934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8"/>
          <p:cNvSpPr>
            <a:spLocks noChangeArrowheads="1"/>
          </p:cNvSpPr>
          <p:nvPr/>
        </p:nvSpPr>
        <p:spPr bwMode="auto">
          <a:xfrm>
            <a:off x="2667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39"/>
          <p:cNvSpPr>
            <a:spLocks noChangeArrowheads="1"/>
          </p:cNvSpPr>
          <p:nvPr/>
        </p:nvSpPr>
        <p:spPr bwMode="auto">
          <a:xfrm>
            <a:off x="2971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0"/>
          <p:cNvSpPr>
            <a:spLocks noChangeArrowheads="1"/>
          </p:cNvSpPr>
          <p:nvPr/>
        </p:nvSpPr>
        <p:spPr bwMode="auto">
          <a:xfrm>
            <a:off x="32766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1"/>
          <p:cNvSpPr>
            <a:spLocks noChangeArrowheads="1"/>
          </p:cNvSpPr>
          <p:nvPr/>
        </p:nvSpPr>
        <p:spPr bwMode="auto">
          <a:xfrm>
            <a:off x="3581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2"/>
          <p:cNvSpPr>
            <a:spLocks noChangeArrowheads="1"/>
          </p:cNvSpPr>
          <p:nvPr/>
        </p:nvSpPr>
        <p:spPr bwMode="auto">
          <a:xfrm>
            <a:off x="3886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3"/>
          <p:cNvSpPr>
            <a:spLocks noChangeArrowheads="1"/>
          </p:cNvSpPr>
          <p:nvPr/>
        </p:nvSpPr>
        <p:spPr bwMode="auto">
          <a:xfrm>
            <a:off x="4191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4"/>
          <p:cNvSpPr>
            <a:spLocks noChangeArrowheads="1"/>
          </p:cNvSpPr>
          <p:nvPr/>
        </p:nvSpPr>
        <p:spPr bwMode="auto">
          <a:xfrm>
            <a:off x="4495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5"/>
          <p:cNvSpPr>
            <a:spLocks noChangeArrowheads="1"/>
          </p:cNvSpPr>
          <p:nvPr/>
        </p:nvSpPr>
        <p:spPr bwMode="auto">
          <a:xfrm>
            <a:off x="4800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6"/>
          <p:cNvSpPr>
            <a:spLocks noChangeArrowheads="1"/>
          </p:cNvSpPr>
          <p:nvPr/>
        </p:nvSpPr>
        <p:spPr bwMode="auto">
          <a:xfrm>
            <a:off x="5105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7"/>
          <p:cNvSpPr>
            <a:spLocks noChangeArrowheads="1"/>
          </p:cNvSpPr>
          <p:nvPr/>
        </p:nvSpPr>
        <p:spPr bwMode="auto">
          <a:xfrm>
            <a:off x="5410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8"/>
          <p:cNvSpPr>
            <a:spLocks noChangeArrowheads="1"/>
          </p:cNvSpPr>
          <p:nvPr/>
        </p:nvSpPr>
        <p:spPr bwMode="auto">
          <a:xfrm>
            <a:off x="5715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49"/>
          <p:cNvSpPr>
            <a:spLocks noChangeArrowheads="1"/>
          </p:cNvSpPr>
          <p:nvPr/>
        </p:nvSpPr>
        <p:spPr bwMode="auto">
          <a:xfrm>
            <a:off x="60198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0"/>
          <p:cNvSpPr>
            <a:spLocks noChangeArrowheads="1"/>
          </p:cNvSpPr>
          <p:nvPr/>
        </p:nvSpPr>
        <p:spPr bwMode="auto">
          <a:xfrm>
            <a:off x="6324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1"/>
          <p:cNvSpPr>
            <a:spLocks noChangeArrowheads="1"/>
          </p:cNvSpPr>
          <p:nvPr/>
        </p:nvSpPr>
        <p:spPr bwMode="auto">
          <a:xfrm>
            <a:off x="6629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2"/>
          <p:cNvSpPr>
            <a:spLocks noChangeArrowheads="1"/>
          </p:cNvSpPr>
          <p:nvPr/>
        </p:nvSpPr>
        <p:spPr bwMode="auto">
          <a:xfrm>
            <a:off x="6934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3"/>
          <p:cNvSpPr>
            <a:spLocks noChangeArrowheads="1"/>
          </p:cNvSpPr>
          <p:nvPr/>
        </p:nvSpPr>
        <p:spPr bwMode="auto">
          <a:xfrm>
            <a:off x="2667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4"/>
          <p:cNvSpPr>
            <a:spLocks noChangeArrowheads="1"/>
          </p:cNvSpPr>
          <p:nvPr/>
        </p:nvSpPr>
        <p:spPr bwMode="auto">
          <a:xfrm>
            <a:off x="2971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5"/>
          <p:cNvSpPr>
            <a:spLocks noChangeArrowheads="1"/>
          </p:cNvSpPr>
          <p:nvPr/>
        </p:nvSpPr>
        <p:spPr bwMode="auto">
          <a:xfrm>
            <a:off x="32766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6"/>
          <p:cNvSpPr>
            <a:spLocks noChangeArrowheads="1"/>
          </p:cNvSpPr>
          <p:nvPr/>
        </p:nvSpPr>
        <p:spPr bwMode="auto">
          <a:xfrm>
            <a:off x="3581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7"/>
          <p:cNvSpPr>
            <a:spLocks noChangeArrowheads="1"/>
          </p:cNvSpPr>
          <p:nvPr/>
        </p:nvSpPr>
        <p:spPr bwMode="auto">
          <a:xfrm>
            <a:off x="3886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8"/>
          <p:cNvSpPr>
            <a:spLocks noChangeArrowheads="1"/>
          </p:cNvSpPr>
          <p:nvPr/>
        </p:nvSpPr>
        <p:spPr bwMode="auto">
          <a:xfrm>
            <a:off x="41910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59"/>
          <p:cNvSpPr>
            <a:spLocks noChangeArrowheads="1"/>
          </p:cNvSpPr>
          <p:nvPr/>
        </p:nvSpPr>
        <p:spPr bwMode="auto">
          <a:xfrm>
            <a:off x="4495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0"/>
          <p:cNvSpPr>
            <a:spLocks noChangeArrowheads="1"/>
          </p:cNvSpPr>
          <p:nvPr/>
        </p:nvSpPr>
        <p:spPr bwMode="auto">
          <a:xfrm>
            <a:off x="4800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1"/>
          <p:cNvSpPr>
            <a:spLocks noChangeArrowheads="1"/>
          </p:cNvSpPr>
          <p:nvPr/>
        </p:nvSpPr>
        <p:spPr bwMode="auto">
          <a:xfrm>
            <a:off x="5105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2"/>
          <p:cNvSpPr>
            <a:spLocks noChangeArrowheads="1"/>
          </p:cNvSpPr>
          <p:nvPr/>
        </p:nvSpPr>
        <p:spPr bwMode="auto">
          <a:xfrm>
            <a:off x="5410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3"/>
          <p:cNvSpPr>
            <a:spLocks noChangeArrowheads="1"/>
          </p:cNvSpPr>
          <p:nvPr/>
        </p:nvSpPr>
        <p:spPr bwMode="auto">
          <a:xfrm>
            <a:off x="5715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4"/>
          <p:cNvSpPr>
            <a:spLocks noChangeArrowheads="1"/>
          </p:cNvSpPr>
          <p:nvPr/>
        </p:nvSpPr>
        <p:spPr bwMode="auto">
          <a:xfrm>
            <a:off x="6019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5"/>
          <p:cNvSpPr>
            <a:spLocks noChangeArrowheads="1"/>
          </p:cNvSpPr>
          <p:nvPr/>
        </p:nvSpPr>
        <p:spPr bwMode="auto">
          <a:xfrm>
            <a:off x="6324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6"/>
          <p:cNvSpPr>
            <a:spLocks noChangeArrowheads="1"/>
          </p:cNvSpPr>
          <p:nvPr/>
        </p:nvSpPr>
        <p:spPr bwMode="auto">
          <a:xfrm>
            <a:off x="6629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7"/>
          <p:cNvSpPr>
            <a:spLocks noChangeArrowheads="1"/>
          </p:cNvSpPr>
          <p:nvPr/>
        </p:nvSpPr>
        <p:spPr bwMode="auto">
          <a:xfrm>
            <a:off x="6934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8"/>
          <p:cNvSpPr>
            <a:spLocks noChangeArrowheads="1"/>
          </p:cNvSpPr>
          <p:nvPr/>
        </p:nvSpPr>
        <p:spPr bwMode="auto">
          <a:xfrm>
            <a:off x="2667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69"/>
          <p:cNvSpPr>
            <a:spLocks noChangeArrowheads="1"/>
          </p:cNvSpPr>
          <p:nvPr/>
        </p:nvSpPr>
        <p:spPr bwMode="auto">
          <a:xfrm>
            <a:off x="2971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0"/>
          <p:cNvSpPr>
            <a:spLocks noChangeArrowheads="1"/>
          </p:cNvSpPr>
          <p:nvPr/>
        </p:nvSpPr>
        <p:spPr bwMode="auto">
          <a:xfrm>
            <a:off x="3276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1"/>
          <p:cNvSpPr>
            <a:spLocks noChangeArrowheads="1"/>
          </p:cNvSpPr>
          <p:nvPr/>
        </p:nvSpPr>
        <p:spPr bwMode="auto">
          <a:xfrm>
            <a:off x="3581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2"/>
          <p:cNvSpPr>
            <a:spLocks noChangeArrowheads="1"/>
          </p:cNvSpPr>
          <p:nvPr/>
        </p:nvSpPr>
        <p:spPr bwMode="auto">
          <a:xfrm>
            <a:off x="3886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3"/>
          <p:cNvSpPr>
            <a:spLocks noChangeArrowheads="1"/>
          </p:cNvSpPr>
          <p:nvPr/>
        </p:nvSpPr>
        <p:spPr bwMode="auto">
          <a:xfrm>
            <a:off x="4191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4"/>
          <p:cNvSpPr>
            <a:spLocks noChangeArrowheads="1"/>
          </p:cNvSpPr>
          <p:nvPr/>
        </p:nvSpPr>
        <p:spPr bwMode="auto">
          <a:xfrm>
            <a:off x="4495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5"/>
          <p:cNvSpPr>
            <a:spLocks noChangeArrowheads="1"/>
          </p:cNvSpPr>
          <p:nvPr/>
        </p:nvSpPr>
        <p:spPr bwMode="auto">
          <a:xfrm>
            <a:off x="4800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6"/>
          <p:cNvSpPr>
            <a:spLocks noChangeArrowheads="1"/>
          </p:cNvSpPr>
          <p:nvPr/>
        </p:nvSpPr>
        <p:spPr bwMode="auto">
          <a:xfrm>
            <a:off x="51054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7"/>
          <p:cNvSpPr>
            <a:spLocks noChangeArrowheads="1"/>
          </p:cNvSpPr>
          <p:nvPr/>
        </p:nvSpPr>
        <p:spPr bwMode="auto">
          <a:xfrm>
            <a:off x="54102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8"/>
          <p:cNvSpPr>
            <a:spLocks noChangeArrowheads="1"/>
          </p:cNvSpPr>
          <p:nvPr/>
        </p:nvSpPr>
        <p:spPr bwMode="auto">
          <a:xfrm>
            <a:off x="57150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79"/>
          <p:cNvSpPr>
            <a:spLocks noChangeArrowheads="1"/>
          </p:cNvSpPr>
          <p:nvPr/>
        </p:nvSpPr>
        <p:spPr bwMode="auto">
          <a:xfrm>
            <a:off x="6019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0"/>
          <p:cNvSpPr>
            <a:spLocks noChangeArrowheads="1"/>
          </p:cNvSpPr>
          <p:nvPr/>
        </p:nvSpPr>
        <p:spPr bwMode="auto">
          <a:xfrm>
            <a:off x="63246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1"/>
          <p:cNvSpPr>
            <a:spLocks noChangeArrowheads="1"/>
          </p:cNvSpPr>
          <p:nvPr/>
        </p:nvSpPr>
        <p:spPr bwMode="auto">
          <a:xfrm>
            <a:off x="6629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2"/>
          <p:cNvSpPr>
            <a:spLocks noChangeArrowheads="1"/>
          </p:cNvSpPr>
          <p:nvPr/>
        </p:nvSpPr>
        <p:spPr bwMode="auto">
          <a:xfrm>
            <a:off x="6934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3"/>
          <p:cNvSpPr>
            <a:spLocks noChangeArrowheads="1"/>
          </p:cNvSpPr>
          <p:nvPr/>
        </p:nvSpPr>
        <p:spPr bwMode="auto">
          <a:xfrm>
            <a:off x="2667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4"/>
          <p:cNvSpPr>
            <a:spLocks noChangeArrowheads="1"/>
          </p:cNvSpPr>
          <p:nvPr/>
        </p:nvSpPr>
        <p:spPr bwMode="auto">
          <a:xfrm>
            <a:off x="2971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5"/>
          <p:cNvSpPr>
            <a:spLocks noChangeArrowheads="1"/>
          </p:cNvSpPr>
          <p:nvPr/>
        </p:nvSpPr>
        <p:spPr bwMode="auto">
          <a:xfrm>
            <a:off x="32766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6"/>
          <p:cNvSpPr>
            <a:spLocks noChangeArrowheads="1"/>
          </p:cNvSpPr>
          <p:nvPr/>
        </p:nvSpPr>
        <p:spPr bwMode="auto">
          <a:xfrm>
            <a:off x="3581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7"/>
          <p:cNvSpPr>
            <a:spLocks noChangeArrowheads="1"/>
          </p:cNvSpPr>
          <p:nvPr/>
        </p:nvSpPr>
        <p:spPr bwMode="auto">
          <a:xfrm>
            <a:off x="3886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8"/>
          <p:cNvSpPr>
            <a:spLocks noChangeArrowheads="1"/>
          </p:cNvSpPr>
          <p:nvPr/>
        </p:nvSpPr>
        <p:spPr bwMode="auto">
          <a:xfrm>
            <a:off x="4191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89"/>
          <p:cNvSpPr>
            <a:spLocks noChangeArrowheads="1"/>
          </p:cNvSpPr>
          <p:nvPr/>
        </p:nvSpPr>
        <p:spPr bwMode="auto">
          <a:xfrm>
            <a:off x="44958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0"/>
          <p:cNvSpPr>
            <a:spLocks noChangeArrowheads="1"/>
          </p:cNvSpPr>
          <p:nvPr/>
        </p:nvSpPr>
        <p:spPr bwMode="auto">
          <a:xfrm>
            <a:off x="4800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1"/>
          <p:cNvSpPr>
            <a:spLocks noChangeArrowheads="1"/>
          </p:cNvSpPr>
          <p:nvPr/>
        </p:nvSpPr>
        <p:spPr bwMode="auto">
          <a:xfrm>
            <a:off x="5105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2"/>
          <p:cNvSpPr>
            <a:spLocks noChangeArrowheads="1"/>
          </p:cNvSpPr>
          <p:nvPr/>
        </p:nvSpPr>
        <p:spPr bwMode="auto">
          <a:xfrm>
            <a:off x="5410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3"/>
          <p:cNvSpPr>
            <a:spLocks noChangeArrowheads="1"/>
          </p:cNvSpPr>
          <p:nvPr/>
        </p:nvSpPr>
        <p:spPr bwMode="auto">
          <a:xfrm>
            <a:off x="5715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4"/>
          <p:cNvSpPr>
            <a:spLocks noChangeArrowheads="1"/>
          </p:cNvSpPr>
          <p:nvPr/>
        </p:nvSpPr>
        <p:spPr bwMode="auto">
          <a:xfrm>
            <a:off x="6019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5"/>
          <p:cNvSpPr>
            <a:spLocks noChangeArrowheads="1"/>
          </p:cNvSpPr>
          <p:nvPr/>
        </p:nvSpPr>
        <p:spPr bwMode="auto">
          <a:xfrm>
            <a:off x="6324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6"/>
          <p:cNvSpPr>
            <a:spLocks noChangeArrowheads="1"/>
          </p:cNvSpPr>
          <p:nvPr/>
        </p:nvSpPr>
        <p:spPr bwMode="auto">
          <a:xfrm>
            <a:off x="6629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7"/>
          <p:cNvSpPr>
            <a:spLocks noChangeArrowheads="1"/>
          </p:cNvSpPr>
          <p:nvPr/>
        </p:nvSpPr>
        <p:spPr bwMode="auto">
          <a:xfrm>
            <a:off x="6934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8"/>
          <p:cNvSpPr>
            <a:spLocks noChangeArrowheads="1"/>
          </p:cNvSpPr>
          <p:nvPr/>
        </p:nvSpPr>
        <p:spPr bwMode="auto">
          <a:xfrm>
            <a:off x="2667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199"/>
          <p:cNvSpPr>
            <a:spLocks noChangeArrowheads="1"/>
          </p:cNvSpPr>
          <p:nvPr/>
        </p:nvSpPr>
        <p:spPr bwMode="auto">
          <a:xfrm>
            <a:off x="2971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0"/>
          <p:cNvSpPr>
            <a:spLocks noChangeArrowheads="1"/>
          </p:cNvSpPr>
          <p:nvPr/>
        </p:nvSpPr>
        <p:spPr bwMode="auto">
          <a:xfrm>
            <a:off x="3276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1"/>
          <p:cNvSpPr>
            <a:spLocks noChangeArrowheads="1"/>
          </p:cNvSpPr>
          <p:nvPr/>
        </p:nvSpPr>
        <p:spPr bwMode="auto">
          <a:xfrm>
            <a:off x="3581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2"/>
          <p:cNvSpPr>
            <a:spLocks noChangeArrowheads="1"/>
          </p:cNvSpPr>
          <p:nvPr/>
        </p:nvSpPr>
        <p:spPr bwMode="auto">
          <a:xfrm>
            <a:off x="3886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3"/>
          <p:cNvSpPr>
            <a:spLocks noChangeArrowheads="1"/>
          </p:cNvSpPr>
          <p:nvPr/>
        </p:nvSpPr>
        <p:spPr bwMode="auto">
          <a:xfrm>
            <a:off x="4191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4"/>
          <p:cNvSpPr>
            <a:spLocks noChangeArrowheads="1"/>
          </p:cNvSpPr>
          <p:nvPr/>
        </p:nvSpPr>
        <p:spPr bwMode="auto">
          <a:xfrm>
            <a:off x="4495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5"/>
          <p:cNvSpPr>
            <a:spLocks noChangeArrowheads="1"/>
          </p:cNvSpPr>
          <p:nvPr/>
        </p:nvSpPr>
        <p:spPr bwMode="auto">
          <a:xfrm>
            <a:off x="48006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6"/>
          <p:cNvSpPr>
            <a:spLocks noChangeArrowheads="1"/>
          </p:cNvSpPr>
          <p:nvPr/>
        </p:nvSpPr>
        <p:spPr bwMode="auto">
          <a:xfrm>
            <a:off x="5105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7"/>
          <p:cNvSpPr>
            <a:spLocks noChangeArrowheads="1"/>
          </p:cNvSpPr>
          <p:nvPr/>
        </p:nvSpPr>
        <p:spPr bwMode="auto">
          <a:xfrm>
            <a:off x="5410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8"/>
          <p:cNvSpPr>
            <a:spLocks noChangeArrowheads="1"/>
          </p:cNvSpPr>
          <p:nvPr/>
        </p:nvSpPr>
        <p:spPr bwMode="auto">
          <a:xfrm>
            <a:off x="5715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09"/>
          <p:cNvSpPr>
            <a:spLocks noChangeArrowheads="1"/>
          </p:cNvSpPr>
          <p:nvPr/>
        </p:nvSpPr>
        <p:spPr bwMode="auto">
          <a:xfrm>
            <a:off x="6019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0"/>
          <p:cNvSpPr>
            <a:spLocks noChangeArrowheads="1"/>
          </p:cNvSpPr>
          <p:nvPr/>
        </p:nvSpPr>
        <p:spPr bwMode="auto">
          <a:xfrm>
            <a:off x="6324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1"/>
          <p:cNvSpPr>
            <a:spLocks noChangeArrowheads="1"/>
          </p:cNvSpPr>
          <p:nvPr/>
        </p:nvSpPr>
        <p:spPr bwMode="auto">
          <a:xfrm>
            <a:off x="6629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1" name="Rectangle 212"/>
          <p:cNvSpPr>
            <a:spLocks noChangeArrowheads="1"/>
          </p:cNvSpPr>
          <p:nvPr/>
        </p:nvSpPr>
        <p:spPr bwMode="auto">
          <a:xfrm>
            <a:off x="6934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2" name="Group 215"/>
          <p:cNvGrpSpPr>
            <a:grpSpLocks/>
          </p:cNvGrpSpPr>
          <p:nvPr/>
        </p:nvGrpSpPr>
        <p:grpSpPr bwMode="auto">
          <a:xfrm>
            <a:off x="533400" y="1706562"/>
            <a:ext cx="2051050" cy="457200"/>
            <a:chOff x="100" y="768"/>
            <a:chExt cx="1292" cy="288"/>
          </a:xfrm>
        </p:grpSpPr>
        <p:sp>
          <p:nvSpPr>
            <p:cNvPr id="433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5" name="Group 218"/>
          <p:cNvGrpSpPr>
            <a:grpSpLocks/>
          </p:cNvGrpSpPr>
          <p:nvPr/>
        </p:nvGrpSpPr>
        <p:grpSpPr bwMode="auto">
          <a:xfrm>
            <a:off x="533400" y="2392362"/>
            <a:ext cx="2051050" cy="457200"/>
            <a:chOff x="100" y="1200"/>
            <a:chExt cx="1292" cy="288"/>
          </a:xfrm>
        </p:grpSpPr>
        <p:sp>
          <p:nvSpPr>
            <p:cNvPr id="436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9" name="Rectangle 219"/>
          <p:cNvSpPr>
            <a:spLocks noChangeArrowheads="1"/>
          </p:cNvSpPr>
          <p:nvPr/>
        </p:nvSpPr>
        <p:spPr bwMode="auto">
          <a:xfrm>
            <a:off x="1905146" y="6054518"/>
            <a:ext cx="5562454" cy="46230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Expand and reach all squares </a:t>
            </a:r>
            <a:r>
              <a:rPr lang="en-US" sz="2400" dirty="0" smtClean="0">
                <a:solidFill>
                  <a:srgbClr val="C00000"/>
                </a:solidFill>
              </a:rPr>
              <a:t>6</a:t>
            </a:r>
            <a:r>
              <a:rPr lang="en-US" sz="2400" dirty="0" smtClean="0"/>
              <a:t> units </a:t>
            </a:r>
            <a:r>
              <a:rPr lang="en-US" sz="2400" dirty="0"/>
              <a:t>from start.</a:t>
            </a:r>
          </a:p>
        </p:txBody>
      </p:sp>
      <p:sp>
        <p:nvSpPr>
          <p:cNvPr id="221" name="Rectangle 77"/>
          <p:cNvSpPr>
            <a:spLocks noChangeArrowheads="1"/>
          </p:cNvSpPr>
          <p:nvPr/>
        </p:nvSpPr>
        <p:spPr bwMode="auto">
          <a:xfrm>
            <a:off x="2671249" y="27035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38" name="Rectangle 77"/>
          <p:cNvSpPr>
            <a:spLocks noChangeArrowheads="1"/>
          </p:cNvSpPr>
          <p:nvPr/>
        </p:nvSpPr>
        <p:spPr bwMode="auto">
          <a:xfrm>
            <a:off x="3276600" y="27103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41" name="Rectangle 77"/>
          <p:cNvSpPr>
            <a:spLocks noChangeArrowheads="1"/>
          </p:cNvSpPr>
          <p:nvPr/>
        </p:nvSpPr>
        <p:spPr bwMode="auto">
          <a:xfrm>
            <a:off x="2679700" y="300652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2" name="Rectangle 77"/>
          <p:cNvSpPr>
            <a:spLocks noChangeArrowheads="1"/>
          </p:cNvSpPr>
          <p:nvPr/>
        </p:nvSpPr>
        <p:spPr bwMode="auto">
          <a:xfrm>
            <a:off x="2671249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3" name="Rectangle 77"/>
          <p:cNvSpPr>
            <a:spLocks noChangeArrowheads="1"/>
          </p:cNvSpPr>
          <p:nvPr/>
        </p:nvSpPr>
        <p:spPr bwMode="auto">
          <a:xfrm>
            <a:off x="3276600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4" name="Rectangle 77"/>
          <p:cNvSpPr>
            <a:spLocks noChangeArrowheads="1"/>
          </p:cNvSpPr>
          <p:nvPr/>
        </p:nvSpPr>
        <p:spPr bwMode="auto">
          <a:xfrm>
            <a:off x="3276600" y="30210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5" name="Rectangle 77"/>
          <p:cNvSpPr>
            <a:spLocks noChangeArrowheads="1"/>
          </p:cNvSpPr>
          <p:nvPr/>
        </p:nvSpPr>
        <p:spPr bwMode="auto">
          <a:xfrm>
            <a:off x="3587848" y="2730328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0" name="Rectangle 77"/>
          <p:cNvSpPr>
            <a:spLocks noChangeArrowheads="1"/>
          </p:cNvSpPr>
          <p:nvPr/>
        </p:nvSpPr>
        <p:spPr bwMode="auto">
          <a:xfrm>
            <a:off x="2679700" y="20939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6" name="Rectangle 77"/>
          <p:cNvSpPr>
            <a:spLocks noChangeArrowheads="1"/>
          </p:cNvSpPr>
          <p:nvPr/>
        </p:nvSpPr>
        <p:spPr bwMode="auto">
          <a:xfrm>
            <a:off x="2679700" y="3328327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7" name="Rectangle 77"/>
          <p:cNvSpPr>
            <a:spLocks noChangeArrowheads="1"/>
          </p:cNvSpPr>
          <p:nvPr/>
        </p:nvSpPr>
        <p:spPr bwMode="auto">
          <a:xfrm>
            <a:off x="3282853" y="20939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8" name="Rectangle 77"/>
          <p:cNvSpPr>
            <a:spLocks noChangeArrowheads="1"/>
          </p:cNvSpPr>
          <p:nvPr/>
        </p:nvSpPr>
        <p:spPr bwMode="auto">
          <a:xfrm>
            <a:off x="3297507" y="331276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9" name="Rectangle 77"/>
          <p:cNvSpPr>
            <a:spLocks noChangeArrowheads="1"/>
          </p:cNvSpPr>
          <p:nvPr/>
        </p:nvSpPr>
        <p:spPr bwMode="auto">
          <a:xfrm>
            <a:off x="2667000" y="36306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0" name="Rectangle 77"/>
          <p:cNvSpPr>
            <a:spLocks noChangeArrowheads="1"/>
          </p:cNvSpPr>
          <p:nvPr/>
        </p:nvSpPr>
        <p:spPr bwMode="auto">
          <a:xfrm>
            <a:off x="3282853" y="18018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1" name="Rectangle 77"/>
          <p:cNvSpPr>
            <a:spLocks noChangeArrowheads="1"/>
          </p:cNvSpPr>
          <p:nvPr/>
        </p:nvSpPr>
        <p:spPr bwMode="auto">
          <a:xfrm>
            <a:off x="2959882" y="332058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2" name="Rectangle 77"/>
          <p:cNvSpPr>
            <a:spLocks noChangeArrowheads="1"/>
          </p:cNvSpPr>
          <p:nvPr/>
        </p:nvSpPr>
        <p:spPr bwMode="auto">
          <a:xfrm>
            <a:off x="3592147" y="3328327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3" name="Rectangle 77"/>
          <p:cNvSpPr>
            <a:spLocks noChangeArrowheads="1"/>
          </p:cNvSpPr>
          <p:nvPr/>
        </p:nvSpPr>
        <p:spPr bwMode="auto">
          <a:xfrm>
            <a:off x="3266440" y="36306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4" name="Rectangle 77"/>
          <p:cNvSpPr>
            <a:spLocks noChangeArrowheads="1"/>
          </p:cNvSpPr>
          <p:nvPr/>
        </p:nvSpPr>
        <p:spPr bwMode="auto">
          <a:xfrm>
            <a:off x="2671249" y="39227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5" name="Rectangle 77"/>
          <p:cNvSpPr>
            <a:spLocks noChangeArrowheads="1"/>
          </p:cNvSpPr>
          <p:nvPr/>
        </p:nvSpPr>
        <p:spPr bwMode="auto">
          <a:xfrm>
            <a:off x="3289300" y="15097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6" name="Rectangle 77"/>
          <p:cNvSpPr>
            <a:spLocks noChangeArrowheads="1"/>
          </p:cNvSpPr>
          <p:nvPr/>
        </p:nvSpPr>
        <p:spPr bwMode="auto">
          <a:xfrm>
            <a:off x="3568700" y="17891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7" name="Rectangle 77"/>
          <p:cNvSpPr>
            <a:spLocks noChangeArrowheads="1"/>
          </p:cNvSpPr>
          <p:nvPr/>
        </p:nvSpPr>
        <p:spPr bwMode="auto">
          <a:xfrm>
            <a:off x="3898900" y="332058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8" name="Rectangle 77"/>
          <p:cNvSpPr>
            <a:spLocks noChangeArrowheads="1"/>
          </p:cNvSpPr>
          <p:nvPr/>
        </p:nvSpPr>
        <p:spPr bwMode="auto">
          <a:xfrm>
            <a:off x="3594100" y="361310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9" name="Rectangle 77"/>
          <p:cNvSpPr>
            <a:spLocks noChangeArrowheads="1"/>
          </p:cNvSpPr>
          <p:nvPr/>
        </p:nvSpPr>
        <p:spPr bwMode="auto">
          <a:xfrm>
            <a:off x="3297507" y="39354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60" name="TextBox 459"/>
          <p:cNvSpPr txBox="1"/>
          <p:nvPr/>
        </p:nvSpPr>
        <p:spPr>
          <a:xfrm>
            <a:off x="2971800" y="26209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101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animBg="1"/>
      <p:bldP spid="454" grpId="0"/>
      <p:bldP spid="455" grpId="0"/>
      <p:bldP spid="456" grpId="0"/>
      <p:bldP spid="457" grpId="0"/>
      <p:bldP spid="458" grpId="0"/>
      <p:bldP spid="4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Lee’s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22" name="Rectangle 3"/>
          <p:cNvSpPr>
            <a:spLocks noChangeArrowheads="1"/>
          </p:cNvSpPr>
          <p:nvPr/>
        </p:nvSpPr>
        <p:spPr bwMode="auto">
          <a:xfrm>
            <a:off x="2667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4"/>
          <p:cNvSpPr>
            <a:spLocks noChangeArrowheads="1"/>
          </p:cNvSpPr>
          <p:nvPr/>
        </p:nvSpPr>
        <p:spPr bwMode="auto">
          <a:xfrm>
            <a:off x="2971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5"/>
          <p:cNvSpPr>
            <a:spLocks noChangeArrowheads="1"/>
          </p:cNvSpPr>
          <p:nvPr/>
        </p:nvSpPr>
        <p:spPr bwMode="auto">
          <a:xfrm>
            <a:off x="3276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6"/>
          <p:cNvSpPr>
            <a:spLocks noChangeArrowheads="1"/>
          </p:cNvSpPr>
          <p:nvPr/>
        </p:nvSpPr>
        <p:spPr bwMode="auto">
          <a:xfrm>
            <a:off x="3581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7"/>
          <p:cNvSpPr>
            <a:spLocks noChangeArrowheads="1"/>
          </p:cNvSpPr>
          <p:nvPr/>
        </p:nvSpPr>
        <p:spPr bwMode="auto">
          <a:xfrm>
            <a:off x="3886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8"/>
          <p:cNvSpPr>
            <a:spLocks noChangeArrowheads="1"/>
          </p:cNvSpPr>
          <p:nvPr/>
        </p:nvSpPr>
        <p:spPr bwMode="auto">
          <a:xfrm>
            <a:off x="4191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9"/>
          <p:cNvSpPr>
            <a:spLocks noChangeArrowheads="1"/>
          </p:cNvSpPr>
          <p:nvPr/>
        </p:nvSpPr>
        <p:spPr bwMode="auto">
          <a:xfrm>
            <a:off x="4495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0"/>
          <p:cNvSpPr>
            <a:spLocks noChangeArrowheads="1"/>
          </p:cNvSpPr>
          <p:nvPr/>
        </p:nvSpPr>
        <p:spPr bwMode="auto">
          <a:xfrm>
            <a:off x="4800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1"/>
          <p:cNvSpPr>
            <a:spLocks noChangeArrowheads="1"/>
          </p:cNvSpPr>
          <p:nvPr/>
        </p:nvSpPr>
        <p:spPr bwMode="auto">
          <a:xfrm>
            <a:off x="5105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2"/>
          <p:cNvSpPr>
            <a:spLocks noChangeArrowheads="1"/>
          </p:cNvSpPr>
          <p:nvPr/>
        </p:nvSpPr>
        <p:spPr bwMode="auto">
          <a:xfrm>
            <a:off x="5410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3"/>
          <p:cNvSpPr>
            <a:spLocks noChangeArrowheads="1"/>
          </p:cNvSpPr>
          <p:nvPr/>
        </p:nvSpPr>
        <p:spPr bwMode="auto">
          <a:xfrm>
            <a:off x="5715000" y="1484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4"/>
          <p:cNvSpPr>
            <a:spLocks noChangeArrowheads="1"/>
          </p:cNvSpPr>
          <p:nvPr/>
        </p:nvSpPr>
        <p:spPr bwMode="auto">
          <a:xfrm>
            <a:off x="6019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5"/>
          <p:cNvSpPr>
            <a:spLocks noChangeArrowheads="1"/>
          </p:cNvSpPr>
          <p:nvPr/>
        </p:nvSpPr>
        <p:spPr bwMode="auto">
          <a:xfrm>
            <a:off x="6324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6"/>
          <p:cNvSpPr>
            <a:spLocks noChangeArrowheads="1"/>
          </p:cNvSpPr>
          <p:nvPr/>
        </p:nvSpPr>
        <p:spPr bwMode="auto">
          <a:xfrm>
            <a:off x="6629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7"/>
          <p:cNvSpPr>
            <a:spLocks noChangeArrowheads="1"/>
          </p:cNvSpPr>
          <p:nvPr/>
        </p:nvSpPr>
        <p:spPr bwMode="auto">
          <a:xfrm>
            <a:off x="6934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8"/>
          <p:cNvSpPr>
            <a:spLocks noChangeArrowheads="1"/>
          </p:cNvSpPr>
          <p:nvPr/>
        </p:nvSpPr>
        <p:spPr bwMode="auto">
          <a:xfrm>
            <a:off x="2667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19"/>
          <p:cNvSpPr>
            <a:spLocks noChangeArrowheads="1"/>
          </p:cNvSpPr>
          <p:nvPr/>
        </p:nvSpPr>
        <p:spPr bwMode="auto">
          <a:xfrm>
            <a:off x="2971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0"/>
          <p:cNvSpPr>
            <a:spLocks noChangeArrowheads="1"/>
          </p:cNvSpPr>
          <p:nvPr/>
        </p:nvSpPr>
        <p:spPr bwMode="auto">
          <a:xfrm>
            <a:off x="3276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1"/>
          <p:cNvSpPr>
            <a:spLocks noChangeArrowheads="1"/>
          </p:cNvSpPr>
          <p:nvPr/>
        </p:nvSpPr>
        <p:spPr bwMode="auto">
          <a:xfrm>
            <a:off x="3581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2"/>
          <p:cNvSpPr>
            <a:spLocks noChangeArrowheads="1"/>
          </p:cNvSpPr>
          <p:nvPr/>
        </p:nvSpPr>
        <p:spPr bwMode="auto">
          <a:xfrm>
            <a:off x="3886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3"/>
          <p:cNvSpPr>
            <a:spLocks noChangeArrowheads="1"/>
          </p:cNvSpPr>
          <p:nvPr/>
        </p:nvSpPr>
        <p:spPr bwMode="auto">
          <a:xfrm>
            <a:off x="4191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4"/>
          <p:cNvSpPr>
            <a:spLocks noChangeArrowheads="1"/>
          </p:cNvSpPr>
          <p:nvPr/>
        </p:nvSpPr>
        <p:spPr bwMode="auto">
          <a:xfrm>
            <a:off x="4495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5"/>
          <p:cNvSpPr>
            <a:spLocks noChangeArrowheads="1"/>
          </p:cNvSpPr>
          <p:nvPr/>
        </p:nvSpPr>
        <p:spPr bwMode="auto">
          <a:xfrm>
            <a:off x="48006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6"/>
          <p:cNvSpPr>
            <a:spLocks noChangeArrowheads="1"/>
          </p:cNvSpPr>
          <p:nvPr/>
        </p:nvSpPr>
        <p:spPr bwMode="auto">
          <a:xfrm>
            <a:off x="51054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7"/>
          <p:cNvSpPr>
            <a:spLocks noChangeArrowheads="1"/>
          </p:cNvSpPr>
          <p:nvPr/>
        </p:nvSpPr>
        <p:spPr bwMode="auto">
          <a:xfrm>
            <a:off x="5410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8"/>
          <p:cNvSpPr>
            <a:spLocks noChangeArrowheads="1"/>
          </p:cNvSpPr>
          <p:nvPr/>
        </p:nvSpPr>
        <p:spPr bwMode="auto">
          <a:xfrm>
            <a:off x="57150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29"/>
          <p:cNvSpPr>
            <a:spLocks noChangeArrowheads="1"/>
          </p:cNvSpPr>
          <p:nvPr/>
        </p:nvSpPr>
        <p:spPr bwMode="auto">
          <a:xfrm>
            <a:off x="60198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0"/>
          <p:cNvSpPr>
            <a:spLocks noChangeArrowheads="1"/>
          </p:cNvSpPr>
          <p:nvPr/>
        </p:nvSpPr>
        <p:spPr bwMode="auto">
          <a:xfrm>
            <a:off x="6324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1"/>
          <p:cNvSpPr>
            <a:spLocks noChangeArrowheads="1"/>
          </p:cNvSpPr>
          <p:nvPr/>
        </p:nvSpPr>
        <p:spPr bwMode="auto">
          <a:xfrm>
            <a:off x="6629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2"/>
          <p:cNvSpPr>
            <a:spLocks noChangeArrowheads="1"/>
          </p:cNvSpPr>
          <p:nvPr/>
        </p:nvSpPr>
        <p:spPr bwMode="auto">
          <a:xfrm>
            <a:off x="69342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3"/>
          <p:cNvSpPr>
            <a:spLocks noChangeArrowheads="1"/>
          </p:cNvSpPr>
          <p:nvPr/>
        </p:nvSpPr>
        <p:spPr bwMode="auto">
          <a:xfrm>
            <a:off x="2667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4"/>
          <p:cNvSpPr>
            <a:spLocks noChangeArrowheads="1"/>
          </p:cNvSpPr>
          <p:nvPr/>
        </p:nvSpPr>
        <p:spPr bwMode="auto">
          <a:xfrm>
            <a:off x="29718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5"/>
          <p:cNvSpPr>
            <a:spLocks noChangeArrowheads="1"/>
          </p:cNvSpPr>
          <p:nvPr/>
        </p:nvSpPr>
        <p:spPr bwMode="auto">
          <a:xfrm>
            <a:off x="3276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6"/>
          <p:cNvSpPr>
            <a:spLocks noChangeArrowheads="1"/>
          </p:cNvSpPr>
          <p:nvPr/>
        </p:nvSpPr>
        <p:spPr bwMode="auto">
          <a:xfrm>
            <a:off x="35814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7"/>
          <p:cNvSpPr>
            <a:spLocks noChangeArrowheads="1"/>
          </p:cNvSpPr>
          <p:nvPr/>
        </p:nvSpPr>
        <p:spPr bwMode="auto">
          <a:xfrm>
            <a:off x="38862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8"/>
          <p:cNvSpPr>
            <a:spLocks noChangeArrowheads="1"/>
          </p:cNvSpPr>
          <p:nvPr/>
        </p:nvSpPr>
        <p:spPr bwMode="auto">
          <a:xfrm>
            <a:off x="4191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39"/>
          <p:cNvSpPr>
            <a:spLocks noChangeArrowheads="1"/>
          </p:cNvSpPr>
          <p:nvPr/>
        </p:nvSpPr>
        <p:spPr bwMode="auto">
          <a:xfrm>
            <a:off x="4495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0"/>
          <p:cNvSpPr>
            <a:spLocks noChangeArrowheads="1"/>
          </p:cNvSpPr>
          <p:nvPr/>
        </p:nvSpPr>
        <p:spPr bwMode="auto">
          <a:xfrm>
            <a:off x="4800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1"/>
          <p:cNvSpPr>
            <a:spLocks noChangeArrowheads="1"/>
          </p:cNvSpPr>
          <p:nvPr/>
        </p:nvSpPr>
        <p:spPr bwMode="auto">
          <a:xfrm>
            <a:off x="5105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2"/>
          <p:cNvSpPr>
            <a:spLocks noChangeArrowheads="1"/>
          </p:cNvSpPr>
          <p:nvPr/>
        </p:nvSpPr>
        <p:spPr bwMode="auto">
          <a:xfrm>
            <a:off x="5410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3"/>
          <p:cNvSpPr>
            <a:spLocks noChangeArrowheads="1"/>
          </p:cNvSpPr>
          <p:nvPr/>
        </p:nvSpPr>
        <p:spPr bwMode="auto">
          <a:xfrm>
            <a:off x="5715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4"/>
          <p:cNvSpPr>
            <a:spLocks noChangeArrowheads="1"/>
          </p:cNvSpPr>
          <p:nvPr/>
        </p:nvSpPr>
        <p:spPr bwMode="auto">
          <a:xfrm>
            <a:off x="6019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5"/>
          <p:cNvSpPr>
            <a:spLocks noChangeArrowheads="1"/>
          </p:cNvSpPr>
          <p:nvPr/>
        </p:nvSpPr>
        <p:spPr bwMode="auto">
          <a:xfrm>
            <a:off x="6324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6"/>
          <p:cNvSpPr>
            <a:spLocks noChangeArrowheads="1"/>
          </p:cNvSpPr>
          <p:nvPr/>
        </p:nvSpPr>
        <p:spPr bwMode="auto">
          <a:xfrm>
            <a:off x="6629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7"/>
          <p:cNvSpPr>
            <a:spLocks noChangeArrowheads="1"/>
          </p:cNvSpPr>
          <p:nvPr/>
        </p:nvSpPr>
        <p:spPr bwMode="auto">
          <a:xfrm>
            <a:off x="6934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8"/>
          <p:cNvSpPr>
            <a:spLocks noChangeArrowheads="1"/>
          </p:cNvSpPr>
          <p:nvPr/>
        </p:nvSpPr>
        <p:spPr bwMode="auto">
          <a:xfrm>
            <a:off x="2667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49"/>
          <p:cNvSpPr>
            <a:spLocks noChangeArrowheads="1"/>
          </p:cNvSpPr>
          <p:nvPr/>
        </p:nvSpPr>
        <p:spPr bwMode="auto">
          <a:xfrm>
            <a:off x="29718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0"/>
          <p:cNvSpPr>
            <a:spLocks noChangeArrowheads="1"/>
          </p:cNvSpPr>
          <p:nvPr/>
        </p:nvSpPr>
        <p:spPr bwMode="auto">
          <a:xfrm>
            <a:off x="3276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1"/>
          <p:cNvSpPr>
            <a:spLocks noChangeArrowheads="1"/>
          </p:cNvSpPr>
          <p:nvPr/>
        </p:nvSpPr>
        <p:spPr bwMode="auto">
          <a:xfrm>
            <a:off x="35814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2"/>
          <p:cNvSpPr>
            <a:spLocks noChangeArrowheads="1"/>
          </p:cNvSpPr>
          <p:nvPr/>
        </p:nvSpPr>
        <p:spPr bwMode="auto">
          <a:xfrm>
            <a:off x="3886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3"/>
          <p:cNvSpPr>
            <a:spLocks noChangeArrowheads="1"/>
          </p:cNvSpPr>
          <p:nvPr/>
        </p:nvSpPr>
        <p:spPr bwMode="auto">
          <a:xfrm>
            <a:off x="4191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4"/>
          <p:cNvSpPr>
            <a:spLocks noChangeArrowheads="1"/>
          </p:cNvSpPr>
          <p:nvPr/>
        </p:nvSpPr>
        <p:spPr bwMode="auto">
          <a:xfrm>
            <a:off x="4495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5"/>
          <p:cNvSpPr>
            <a:spLocks noChangeArrowheads="1"/>
          </p:cNvSpPr>
          <p:nvPr/>
        </p:nvSpPr>
        <p:spPr bwMode="auto">
          <a:xfrm>
            <a:off x="4800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6"/>
          <p:cNvSpPr>
            <a:spLocks noChangeArrowheads="1"/>
          </p:cNvSpPr>
          <p:nvPr/>
        </p:nvSpPr>
        <p:spPr bwMode="auto">
          <a:xfrm>
            <a:off x="5105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7"/>
          <p:cNvSpPr>
            <a:spLocks noChangeArrowheads="1"/>
          </p:cNvSpPr>
          <p:nvPr/>
        </p:nvSpPr>
        <p:spPr bwMode="auto">
          <a:xfrm>
            <a:off x="5410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8"/>
          <p:cNvSpPr>
            <a:spLocks noChangeArrowheads="1"/>
          </p:cNvSpPr>
          <p:nvPr/>
        </p:nvSpPr>
        <p:spPr bwMode="auto">
          <a:xfrm>
            <a:off x="5715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59"/>
          <p:cNvSpPr>
            <a:spLocks noChangeArrowheads="1"/>
          </p:cNvSpPr>
          <p:nvPr/>
        </p:nvSpPr>
        <p:spPr bwMode="auto">
          <a:xfrm>
            <a:off x="6019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0"/>
          <p:cNvSpPr>
            <a:spLocks noChangeArrowheads="1"/>
          </p:cNvSpPr>
          <p:nvPr/>
        </p:nvSpPr>
        <p:spPr bwMode="auto">
          <a:xfrm>
            <a:off x="6324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1"/>
          <p:cNvSpPr>
            <a:spLocks noChangeArrowheads="1"/>
          </p:cNvSpPr>
          <p:nvPr/>
        </p:nvSpPr>
        <p:spPr bwMode="auto">
          <a:xfrm>
            <a:off x="6629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2"/>
          <p:cNvSpPr>
            <a:spLocks noChangeArrowheads="1"/>
          </p:cNvSpPr>
          <p:nvPr/>
        </p:nvSpPr>
        <p:spPr bwMode="auto">
          <a:xfrm>
            <a:off x="6934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3"/>
          <p:cNvSpPr>
            <a:spLocks noChangeArrowheads="1"/>
          </p:cNvSpPr>
          <p:nvPr/>
        </p:nvSpPr>
        <p:spPr bwMode="auto">
          <a:xfrm>
            <a:off x="2667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4"/>
          <p:cNvSpPr>
            <a:spLocks noChangeArrowheads="1"/>
          </p:cNvSpPr>
          <p:nvPr/>
        </p:nvSpPr>
        <p:spPr bwMode="auto">
          <a:xfrm>
            <a:off x="2971800" y="2703512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5"/>
          <p:cNvSpPr>
            <a:spLocks noChangeArrowheads="1"/>
          </p:cNvSpPr>
          <p:nvPr/>
        </p:nvSpPr>
        <p:spPr bwMode="auto">
          <a:xfrm>
            <a:off x="3276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6"/>
          <p:cNvSpPr>
            <a:spLocks noChangeArrowheads="1"/>
          </p:cNvSpPr>
          <p:nvPr/>
        </p:nvSpPr>
        <p:spPr bwMode="auto">
          <a:xfrm>
            <a:off x="3581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7"/>
          <p:cNvSpPr>
            <a:spLocks noChangeArrowheads="1"/>
          </p:cNvSpPr>
          <p:nvPr/>
        </p:nvSpPr>
        <p:spPr bwMode="auto">
          <a:xfrm>
            <a:off x="3886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8"/>
          <p:cNvSpPr>
            <a:spLocks noChangeArrowheads="1"/>
          </p:cNvSpPr>
          <p:nvPr/>
        </p:nvSpPr>
        <p:spPr bwMode="auto">
          <a:xfrm>
            <a:off x="4191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69"/>
          <p:cNvSpPr>
            <a:spLocks noChangeArrowheads="1"/>
          </p:cNvSpPr>
          <p:nvPr/>
        </p:nvSpPr>
        <p:spPr bwMode="auto">
          <a:xfrm>
            <a:off x="44958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0"/>
          <p:cNvSpPr>
            <a:spLocks noChangeArrowheads="1"/>
          </p:cNvSpPr>
          <p:nvPr/>
        </p:nvSpPr>
        <p:spPr bwMode="auto">
          <a:xfrm>
            <a:off x="4800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1"/>
          <p:cNvSpPr>
            <a:spLocks noChangeArrowheads="1"/>
          </p:cNvSpPr>
          <p:nvPr/>
        </p:nvSpPr>
        <p:spPr bwMode="auto">
          <a:xfrm>
            <a:off x="51054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2"/>
          <p:cNvSpPr>
            <a:spLocks noChangeArrowheads="1"/>
          </p:cNvSpPr>
          <p:nvPr/>
        </p:nvSpPr>
        <p:spPr bwMode="auto">
          <a:xfrm>
            <a:off x="5410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3"/>
          <p:cNvSpPr>
            <a:spLocks noChangeArrowheads="1"/>
          </p:cNvSpPr>
          <p:nvPr/>
        </p:nvSpPr>
        <p:spPr bwMode="auto">
          <a:xfrm>
            <a:off x="57150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4"/>
          <p:cNvSpPr>
            <a:spLocks noChangeArrowheads="1"/>
          </p:cNvSpPr>
          <p:nvPr/>
        </p:nvSpPr>
        <p:spPr bwMode="auto">
          <a:xfrm>
            <a:off x="60198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5"/>
          <p:cNvSpPr>
            <a:spLocks noChangeArrowheads="1"/>
          </p:cNvSpPr>
          <p:nvPr/>
        </p:nvSpPr>
        <p:spPr bwMode="auto">
          <a:xfrm>
            <a:off x="63246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6"/>
          <p:cNvSpPr>
            <a:spLocks noChangeArrowheads="1"/>
          </p:cNvSpPr>
          <p:nvPr/>
        </p:nvSpPr>
        <p:spPr bwMode="auto">
          <a:xfrm>
            <a:off x="6629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7"/>
          <p:cNvSpPr>
            <a:spLocks noChangeArrowheads="1"/>
          </p:cNvSpPr>
          <p:nvPr/>
        </p:nvSpPr>
        <p:spPr bwMode="auto">
          <a:xfrm>
            <a:off x="69342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8"/>
          <p:cNvSpPr>
            <a:spLocks noChangeArrowheads="1"/>
          </p:cNvSpPr>
          <p:nvPr/>
        </p:nvSpPr>
        <p:spPr bwMode="auto">
          <a:xfrm>
            <a:off x="2667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79"/>
          <p:cNvSpPr>
            <a:spLocks noChangeArrowheads="1"/>
          </p:cNvSpPr>
          <p:nvPr/>
        </p:nvSpPr>
        <p:spPr bwMode="auto">
          <a:xfrm>
            <a:off x="29718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0"/>
          <p:cNvSpPr>
            <a:spLocks noChangeArrowheads="1"/>
          </p:cNvSpPr>
          <p:nvPr/>
        </p:nvSpPr>
        <p:spPr bwMode="auto">
          <a:xfrm>
            <a:off x="3276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1"/>
          <p:cNvSpPr>
            <a:spLocks noChangeArrowheads="1"/>
          </p:cNvSpPr>
          <p:nvPr/>
        </p:nvSpPr>
        <p:spPr bwMode="auto">
          <a:xfrm>
            <a:off x="35814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2"/>
          <p:cNvSpPr>
            <a:spLocks noChangeArrowheads="1"/>
          </p:cNvSpPr>
          <p:nvPr/>
        </p:nvSpPr>
        <p:spPr bwMode="auto">
          <a:xfrm>
            <a:off x="3886200" y="3008312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3"/>
          <p:cNvSpPr>
            <a:spLocks noChangeArrowheads="1"/>
          </p:cNvSpPr>
          <p:nvPr/>
        </p:nvSpPr>
        <p:spPr bwMode="auto">
          <a:xfrm>
            <a:off x="4191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4"/>
          <p:cNvSpPr>
            <a:spLocks noChangeArrowheads="1"/>
          </p:cNvSpPr>
          <p:nvPr/>
        </p:nvSpPr>
        <p:spPr bwMode="auto">
          <a:xfrm>
            <a:off x="4495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5"/>
          <p:cNvSpPr>
            <a:spLocks noChangeArrowheads="1"/>
          </p:cNvSpPr>
          <p:nvPr/>
        </p:nvSpPr>
        <p:spPr bwMode="auto">
          <a:xfrm>
            <a:off x="4800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6"/>
          <p:cNvSpPr>
            <a:spLocks noChangeArrowheads="1"/>
          </p:cNvSpPr>
          <p:nvPr/>
        </p:nvSpPr>
        <p:spPr bwMode="auto">
          <a:xfrm>
            <a:off x="5105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7"/>
          <p:cNvSpPr>
            <a:spLocks noChangeArrowheads="1"/>
          </p:cNvSpPr>
          <p:nvPr/>
        </p:nvSpPr>
        <p:spPr bwMode="auto">
          <a:xfrm>
            <a:off x="5410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8"/>
          <p:cNvSpPr>
            <a:spLocks noChangeArrowheads="1"/>
          </p:cNvSpPr>
          <p:nvPr/>
        </p:nvSpPr>
        <p:spPr bwMode="auto">
          <a:xfrm>
            <a:off x="5715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89"/>
          <p:cNvSpPr>
            <a:spLocks noChangeArrowheads="1"/>
          </p:cNvSpPr>
          <p:nvPr/>
        </p:nvSpPr>
        <p:spPr bwMode="auto">
          <a:xfrm>
            <a:off x="6019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0"/>
          <p:cNvSpPr>
            <a:spLocks noChangeArrowheads="1"/>
          </p:cNvSpPr>
          <p:nvPr/>
        </p:nvSpPr>
        <p:spPr bwMode="auto">
          <a:xfrm>
            <a:off x="63246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1"/>
          <p:cNvSpPr>
            <a:spLocks noChangeArrowheads="1"/>
          </p:cNvSpPr>
          <p:nvPr/>
        </p:nvSpPr>
        <p:spPr bwMode="auto">
          <a:xfrm>
            <a:off x="6629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2"/>
          <p:cNvSpPr>
            <a:spLocks noChangeArrowheads="1"/>
          </p:cNvSpPr>
          <p:nvPr/>
        </p:nvSpPr>
        <p:spPr bwMode="auto">
          <a:xfrm>
            <a:off x="6934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3"/>
          <p:cNvSpPr>
            <a:spLocks noChangeArrowheads="1"/>
          </p:cNvSpPr>
          <p:nvPr/>
        </p:nvSpPr>
        <p:spPr bwMode="auto">
          <a:xfrm>
            <a:off x="2667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4"/>
          <p:cNvSpPr>
            <a:spLocks noChangeArrowheads="1"/>
          </p:cNvSpPr>
          <p:nvPr/>
        </p:nvSpPr>
        <p:spPr bwMode="auto">
          <a:xfrm>
            <a:off x="2971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5"/>
          <p:cNvSpPr>
            <a:spLocks noChangeArrowheads="1"/>
          </p:cNvSpPr>
          <p:nvPr/>
        </p:nvSpPr>
        <p:spPr bwMode="auto">
          <a:xfrm>
            <a:off x="3276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6"/>
          <p:cNvSpPr>
            <a:spLocks noChangeArrowheads="1"/>
          </p:cNvSpPr>
          <p:nvPr/>
        </p:nvSpPr>
        <p:spPr bwMode="auto">
          <a:xfrm>
            <a:off x="3581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7"/>
          <p:cNvSpPr>
            <a:spLocks noChangeArrowheads="1"/>
          </p:cNvSpPr>
          <p:nvPr/>
        </p:nvSpPr>
        <p:spPr bwMode="auto">
          <a:xfrm>
            <a:off x="3886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8"/>
          <p:cNvSpPr>
            <a:spLocks noChangeArrowheads="1"/>
          </p:cNvSpPr>
          <p:nvPr/>
        </p:nvSpPr>
        <p:spPr bwMode="auto">
          <a:xfrm>
            <a:off x="4191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99"/>
          <p:cNvSpPr>
            <a:spLocks noChangeArrowheads="1"/>
          </p:cNvSpPr>
          <p:nvPr/>
        </p:nvSpPr>
        <p:spPr bwMode="auto">
          <a:xfrm>
            <a:off x="4495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0"/>
          <p:cNvSpPr>
            <a:spLocks noChangeArrowheads="1"/>
          </p:cNvSpPr>
          <p:nvPr/>
        </p:nvSpPr>
        <p:spPr bwMode="auto">
          <a:xfrm>
            <a:off x="4800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1"/>
          <p:cNvSpPr>
            <a:spLocks noChangeArrowheads="1"/>
          </p:cNvSpPr>
          <p:nvPr/>
        </p:nvSpPr>
        <p:spPr bwMode="auto">
          <a:xfrm>
            <a:off x="5105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2"/>
          <p:cNvSpPr>
            <a:spLocks noChangeArrowheads="1"/>
          </p:cNvSpPr>
          <p:nvPr/>
        </p:nvSpPr>
        <p:spPr bwMode="auto">
          <a:xfrm>
            <a:off x="5410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3"/>
          <p:cNvSpPr>
            <a:spLocks noChangeArrowheads="1"/>
          </p:cNvSpPr>
          <p:nvPr/>
        </p:nvSpPr>
        <p:spPr bwMode="auto">
          <a:xfrm>
            <a:off x="5715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4"/>
          <p:cNvSpPr>
            <a:spLocks noChangeArrowheads="1"/>
          </p:cNvSpPr>
          <p:nvPr/>
        </p:nvSpPr>
        <p:spPr bwMode="auto">
          <a:xfrm>
            <a:off x="6019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5"/>
          <p:cNvSpPr>
            <a:spLocks noChangeArrowheads="1"/>
          </p:cNvSpPr>
          <p:nvPr/>
        </p:nvSpPr>
        <p:spPr bwMode="auto">
          <a:xfrm>
            <a:off x="6324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6"/>
          <p:cNvSpPr>
            <a:spLocks noChangeArrowheads="1"/>
          </p:cNvSpPr>
          <p:nvPr/>
        </p:nvSpPr>
        <p:spPr bwMode="auto">
          <a:xfrm>
            <a:off x="6629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7"/>
          <p:cNvSpPr>
            <a:spLocks noChangeArrowheads="1"/>
          </p:cNvSpPr>
          <p:nvPr/>
        </p:nvSpPr>
        <p:spPr bwMode="auto">
          <a:xfrm>
            <a:off x="6934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8"/>
          <p:cNvSpPr>
            <a:spLocks noChangeArrowheads="1"/>
          </p:cNvSpPr>
          <p:nvPr/>
        </p:nvSpPr>
        <p:spPr bwMode="auto">
          <a:xfrm>
            <a:off x="2667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09"/>
          <p:cNvSpPr>
            <a:spLocks noChangeArrowheads="1"/>
          </p:cNvSpPr>
          <p:nvPr/>
        </p:nvSpPr>
        <p:spPr bwMode="auto">
          <a:xfrm>
            <a:off x="2971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0"/>
          <p:cNvSpPr>
            <a:spLocks noChangeArrowheads="1"/>
          </p:cNvSpPr>
          <p:nvPr/>
        </p:nvSpPr>
        <p:spPr bwMode="auto">
          <a:xfrm>
            <a:off x="3276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1"/>
          <p:cNvSpPr>
            <a:spLocks noChangeArrowheads="1"/>
          </p:cNvSpPr>
          <p:nvPr/>
        </p:nvSpPr>
        <p:spPr bwMode="auto">
          <a:xfrm>
            <a:off x="3581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2"/>
          <p:cNvSpPr>
            <a:spLocks noChangeArrowheads="1"/>
          </p:cNvSpPr>
          <p:nvPr/>
        </p:nvSpPr>
        <p:spPr bwMode="auto">
          <a:xfrm>
            <a:off x="38862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3"/>
          <p:cNvSpPr>
            <a:spLocks noChangeArrowheads="1"/>
          </p:cNvSpPr>
          <p:nvPr/>
        </p:nvSpPr>
        <p:spPr bwMode="auto">
          <a:xfrm>
            <a:off x="4191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4"/>
          <p:cNvSpPr>
            <a:spLocks noChangeArrowheads="1"/>
          </p:cNvSpPr>
          <p:nvPr/>
        </p:nvSpPr>
        <p:spPr bwMode="auto">
          <a:xfrm>
            <a:off x="44958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5"/>
          <p:cNvSpPr>
            <a:spLocks noChangeArrowheads="1"/>
          </p:cNvSpPr>
          <p:nvPr/>
        </p:nvSpPr>
        <p:spPr bwMode="auto">
          <a:xfrm>
            <a:off x="48006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6"/>
          <p:cNvSpPr>
            <a:spLocks noChangeArrowheads="1"/>
          </p:cNvSpPr>
          <p:nvPr/>
        </p:nvSpPr>
        <p:spPr bwMode="auto">
          <a:xfrm>
            <a:off x="5105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7"/>
          <p:cNvSpPr>
            <a:spLocks noChangeArrowheads="1"/>
          </p:cNvSpPr>
          <p:nvPr/>
        </p:nvSpPr>
        <p:spPr bwMode="auto">
          <a:xfrm>
            <a:off x="5410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8"/>
          <p:cNvSpPr>
            <a:spLocks noChangeArrowheads="1"/>
          </p:cNvSpPr>
          <p:nvPr/>
        </p:nvSpPr>
        <p:spPr bwMode="auto">
          <a:xfrm>
            <a:off x="5715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19"/>
          <p:cNvSpPr>
            <a:spLocks noChangeArrowheads="1"/>
          </p:cNvSpPr>
          <p:nvPr/>
        </p:nvSpPr>
        <p:spPr bwMode="auto">
          <a:xfrm>
            <a:off x="6019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0"/>
          <p:cNvSpPr>
            <a:spLocks noChangeArrowheads="1"/>
          </p:cNvSpPr>
          <p:nvPr/>
        </p:nvSpPr>
        <p:spPr bwMode="auto">
          <a:xfrm>
            <a:off x="6324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1"/>
          <p:cNvSpPr>
            <a:spLocks noChangeArrowheads="1"/>
          </p:cNvSpPr>
          <p:nvPr/>
        </p:nvSpPr>
        <p:spPr bwMode="auto">
          <a:xfrm>
            <a:off x="66294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2"/>
          <p:cNvSpPr>
            <a:spLocks noChangeArrowheads="1"/>
          </p:cNvSpPr>
          <p:nvPr/>
        </p:nvSpPr>
        <p:spPr bwMode="auto">
          <a:xfrm>
            <a:off x="6934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3"/>
          <p:cNvSpPr>
            <a:spLocks noChangeArrowheads="1"/>
          </p:cNvSpPr>
          <p:nvPr/>
        </p:nvSpPr>
        <p:spPr bwMode="auto">
          <a:xfrm>
            <a:off x="2667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4"/>
          <p:cNvSpPr>
            <a:spLocks noChangeArrowheads="1"/>
          </p:cNvSpPr>
          <p:nvPr/>
        </p:nvSpPr>
        <p:spPr bwMode="auto">
          <a:xfrm>
            <a:off x="29845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5"/>
          <p:cNvSpPr>
            <a:spLocks noChangeArrowheads="1"/>
          </p:cNvSpPr>
          <p:nvPr/>
        </p:nvSpPr>
        <p:spPr bwMode="auto">
          <a:xfrm>
            <a:off x="3276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6"/>
          <p:cNvSpPr>
            <a:spLocks noChangeArrowheads="1"/>
          </p:cNvSpPr>
          <p:nvPr/>
        </p:nvSpPr>
        <p:spPr bwMode="auto">
          <a:xfrm>
            <a:off x="3581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7"/>
          <p:cNvSpPr>
            <a:spLocks noChangeArrowheads="1"/>
          </p:cNvSpPr>
          <p:nvPr/>
        </p:nvSpPr>
        <p:spPr bwMode="auto">
          <a:xfrm>
            <a:off x="3886200" y="3922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8"/>
          <p:cNvSpPr>
            <a:spLocks noChangeArrowheads="1"/>
          </p:cNvSpPr>
          <p:nvPr/>
        </p:nvSpPr>
        <p:spPr bwMode="auto">
          <a:xfrm>
            <a:off x="4191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29"/>
          <p:cNvSpPr>
            <a:spLocks noChangeArrowheads="1"/>
          </p:cNvSpPr>
          <p:nvPr/>
        </p:nvSpPr>
        <p:spPr bwMode="auto">
          <a:xfrm>
            <a:off x="4495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0"/>
          <p:cNvSpPr>
            <a:spLocks noChangeArrowheads="1"/>
          </p:cNvSpPr>
          <p:nvPr/>
        </p:nvSpPr>
        <p:spPr bwMode="auto">
          <a:xfrm>
            <a:off x="4800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1"/>
          <p:cNvSpPr>
            <a:spLocks noChangeArrowheads="1"/>
          </p:cNvSpPr>
          <p:nvPr/>
        </p:nvSpPr>
        <p:spPr bwMode="auto">
          <a:xfrm>
            <a:off x="5105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2"/>
          <p:cNvSpPr>
            <a:spLocks noChangeArrowheads="1"/>
          </p:cNvSpPr>
          <p:nvPr/>
        </p:nvSpPr>
        <p:spPr bwMode="auto">
          <a:xfrm>
            <a:off x="5410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3"/>
          <p:cNvSpPr>
            <a:spLocks noChangeArrowheads="1"/>
          </p:cNvSpPr>
          <p:nvPr/>
        </p:nvSpPr>
        <p:spPr bwMode="auto">
          <a:xfrm>
            <a:off x="5715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4"/>
          <p:cNvSpPr>
            <a:spLocks noChangeArrowheads="1"/>
          </p:cNvSpPr>
          <p:nvPr/>
        </p:nvSpPr>
        <p:spPr bwMode="auto">
          <a:xfrm>
            <a:off x="6019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5"/>
          <p:cNvSpPr>
            <a:spLocks noChangeArrowheads="1"/>
          </p:cNvSpPr>
          <p:nvPr/>
        </p:nvSpPr>
        <p:spPr bwMode="auto">
          <a:xfrm>
            <a:off x="6324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6"/>
          <p:cNvSpPr>
            <a:spLocks noChangeArrowheads="1"/>
          </p:cNvSpPr>
          <p:nvPr/>
        </p:nvSpPr>
        <p:spPr bwMode="auto">
          <a:xfrm>
            <a:off x="6629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7"/>
          <p:cNvSpPr>
            <a:spLocks noChangeArrowheads="1"/>
          </p:cNvSpPr>
          <p:nvPr/>
        </p:nvSpPr>
        <p:spPr bwMode="auto">
          <a:xfrm>
            <a:off x="6934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8"/>
          <p:cNvSpPr>
            <a:spLocks noChangeArrowheads="1"/>
          </p:cNvSpPr>
          <p:nvPr/>
        </p:nvSpPr>
        <p:spPr bwMode="auto">
          <a:xfrm>
            <a:off x="2667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39"/>
          <p:cNvSpPr>
            <a:spLocks noChangeArrowheads="1"/>
          </p:cNvSpPr>
          <p:nvPr/>
        </p:nvSpPr>
        <p:spPr bwMode="auto">
          <a:xfrm>
            <a:off x="2971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0"/>
          <p:cNvSpPr>
            <a:spLocks noChangeArrowheads="1"/>
          </p:cNvSpPr>
          <p:nvPr/>
        </p:nvSpPr>
        <p:spPr bwMode="auto">
          <a:xfrm>
            <a:off x="32766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1"/>
          <p:cNvSpPr>
            <a:spLocks noChangeArrowheads="1"/>
          </p:cNvSpPr>
          <p:nvPr/>
        </p:nvSpPr>
        <p:spPr bwMode="auto">
          <a:xfrm>
            <a:off x="3581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2"/>
          <p:cNvSpPr>
            <a:spLocks noChangeArrowheads="1"/>
          </p:cNvSpPr>
          <p:nvPr/>
        </p:nvSpPr>
        <p:spPr bwMode="auto">
          <a:xfrm>
            <a:off x="3886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3"/>
          <p:cNvSpPr>
            <a:spLocks noChangeArrowheads="1"/>
          </p:cNvSpPr>
          <p:nvPr/>
        </p:nvSpPr>
        <p:spPr bwMode="auto">
          <a:xfrm>
            <a:off x="4191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4"/>
          <p:cNvSpPr>
            <a:spLocks noChangeArrowheads="1"/>
          </p:cNvSpPr>
          <p:nvPr/>
        </p:nvSpPr>
        <p:spPr bwMode="auto">
          <a:xfrm>
            <a:off x="4495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5"/>
          <p:cNvSpPr>
            <a:spLocks noChangeArrowheads="1"/>
          </p:cNvSpPr>
          <p:nvPr/>
        </p:nvSpPr>
        <p:spPr bwMode="auto">
          <a:xfrm>
            <a:off x="4800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6"/>
          <p:cNvSpPr>
            <a:spLocks noChangeArrowheads="1"/>
          </p:cNvSpPr>
          <p:nvPr/>
        </p:nvSpPr>
        <p:spPr bwMode="auto">
          <a:xfrm>
            <a:off x="5105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7"/>
          <p:cNvSpPr>
            <a:spLocks noChangeArrowheads="1"/>
          </p:cNvSpPr>
          <p:nvPr/>
        </p:nvSpPr>
        <p:spPr bwMode="auto">
          <a:xfrm>
            <a:off x="5410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8"/>
          <p:cNvSpPr>
            <a:spLocks noChangeArrowheads="1"/>
          </p:cNvSpPr>
          <p:nvPr/>
        </p:nvSpPr>
        <p:spPr bwMode="auto">
          <a:xfrm>
            <a:off x="5715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49"/>
          <p:cNvSpPr>
            <a:spLocks noChangeArrowheads="1"/>
          </p:cNvSpPr>
          <p:nvPr/>
        </p:nvSpPr>
        <p:spPr bwMode="auto">
          <a:xfrm>
            <a:off x="60198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0"/>
          <p:cNvSpPr>
            <a:spLocks noChangeArrowheads="1"/>
          </p:cNvSpPr>
          <p:nvPr/>
        </p:nvSpPr>
        <p:spPr bwMode="auto">
          <a:xfrm>
            <a:off x="6324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1"/>
          <p:cNvSpPr>
            <a:spLocks noChangeArrowheads="1"/>
          </p:cNvSpPr>
          <p:nvPr/>
        </p:nvSpPr>
        <p:spPr bwMode="auto">
          <a:xfrm>
            <a:off x="6629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2"/>
          <p:cNvSpPr>
            <a:spLocks noChangeArrowheads="1"/>
          </p:cNvSpPr>
          <p:nvPr/>
        </p:nvSpPr>
        <p:spPr bwMode="auto">
          <a:xfrm>
            <a:off x="6934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3"/>
          <p:cNvSpPr>
            <a:spLocks noChangeArrowheads="1"/>
          </p:cNvSpPr>
          <p:nvPr/>
        </p:nvSpPr>
        <p:spPr bwMode="auto">
          <a:xfrm>
            <a:off x="2667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4"/>
          <p:cNvSpPr>
            <a:spLocks noChangeArrowheads="1"/>
          </p:cNvSpPr>
          <p:nvPr/>
        </p:nvSpPr>
        <p:spPr bwMode="auto">
          <a:xfrm>
            <a:off x="2971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5"/>
          <p:cNvSpPr>
            <a:spLocks noChangeArrowheads="1"/>
          </p:cNvSpPr>
          <p:nvPr/>
        </p:nvSpPr>
        <p:spPr bwMode="auto">
          <a:xfrm>
            <a:off x="32766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6"/>
          <p:cNvSpPr>
            <a:spLocks noChangeArrowheads="1"/>
          </p:cNvSpPr>
          <p:nvPr/>
        </p:nvSpPr>
        <p:spPr bwMode="auto">
          <a:xfrm>
            <a:off x="3581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7"/>
          <p:cNvSpPr>
            <a:spLocks noChangeArrowheads="1"/>
          </p:cNvSpPr>
          <p:nvPr/>
        </p:nvSpPr>
        <p:spPr bwMode="auto">
          <a:xfrm>
            <a:off x="3886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8"/>
          <p:cNvSpPr>
            <a:spLocks noChangeArrowheads="1"/>
          </p:cNvSpPr>
          <p:nvPr/>
        </p:nvSpPr>
        <p:spPr bwMode="auto">
          <a:xfrm>
            <a:off x="41910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59"/>
          <p:cNvSpPr>
            <a:spLocks noChangeArrowheads="1"/>
          </p:cNvSpPr>
          <p:nvPr/>
        </p:nvSpPr>
        <p:spPr bwMode="auto">
          <a:xfrm>
            <a:off x="4495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0"/>
          <p:cNvSpPr>
            <a:spLocks noChangeArrowheads="1"/>
          </p:cNvSpPr>
          <p:nvPr/>
        </p:nvSpPr>
        <p:spPr bwMode="auto">
          <a:xfrm>
            <a:off x="4800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1"/>
          <p:cNvSpPr>
            <a:spLocks noChangeArrowheads="1"/>
          </p:cNvSpPr>
          <p:nvPr/>
        </p:nvSpPr>
        <p:spPr bwMode="auto">
          <a:xfrm>
            <a:off x="5105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2"/>
          <p:cNvSpPr>
            <a:spLocks noChangeArrowheads="1"/>
          </p:cNvSpPr>
          <p:nvPr/>
        </p:nvSpPr>
        <p:spPr bwMode="auto">
          <a:xfrm>
            <a:off x="5410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3"/>
          <p:cNvSpPr>
            <a:spLocks noChangeArrowheads="1"/>
          </p:cNvSpPr>
          <p:nvPr/>
        </p:nvSpPr>
        <p:spPr bwMode="auto">
          <a:xfrm>
            <a:off x="5715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4"/>
          <p:cNvSpPr>
            <a:spLocks noChangeArrowheads="1"/>
          </p:cNvSpPr>
          <p:nvPr/>
        </p:nvSpPr>
        <p:spPr bwMode="auto">
          <a:xfrm>
            <a:off x="6019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5"/>
          <p:cNvSpPr>
            <a:spLocks noChangeArrowheads="1"/>
          </p:cNvSpPr>
          <p:nvPr/>
        </p:nvSpPr>
        <p:spPr bwMode="auto">
          <a:xfrm>
            <a:off x="6324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6"/>
          <p:cNvSpPr>
            <a:spLocks noChangeArrowheads="1"/>
          </p:cNvSpPr>
          <p:nvPr/>
        </p:nvSpPr>
        <p:spPr bwMode="auto">
          <a:xfrm>
            <a:off x="6629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7"/>
          <p:cNvSpPr>
            <a:spLocks noChangeArrowheads="1"/>
          </p:cNvSpPr>
          <p:nvPr/>
        </p:nvSpPr>
        <p:spPr bwMode="auto">
          <a:xfrm>
            <a:off x="6934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8"/>
          <p:cNvSpPr>
            <a:spLocks noChangeArrowheads="1"/>
          </p:cNvSpPr>
          <p:nvPr/>
        </p:nvSpPr>
        <p:spPr bwMode="auto">
          <a:xfrm>
            <a:off x="2667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69"/>
          <p:cNvSpPr>
            <a:spLocks noChangeArrowheads="1"/>
          </p:cNvSpPr>
          <p:nvPr/>
        </p:nvSpPr>
        <p:spPr bwMode="auto">
          <a:xfrm>
            <a:off x="2971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0"/>
          <p:cNvSpPr>
            <a:spLocks noChangeArrowheads="1"/>
          </p:cNvSpPr>
          <p:nvPr/>
        </p:nvSpPr>
        <p:spPr bwMode="auto">
          <a:xfrm>
            <a:off x="3276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1"/>
          <p:cNvSpPr>
            <a:spLocks noChangeArrowheads="1"/>
          </p:cNvSpPr>
          <p:nvPr/>
        </p:nvSpPr>
        <p:spPr bwMode="auto">
          <a:xfrm>
            <a:off x="3581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2"/>
          <p:cNvSpPr>
            <a:spLocks noChangeArrowheads="1"/>
          </p:cNvSpPr>
          <p:nvPr/>
        </p:nvSpPr>
        <p:spPr bwMode="auto">
          <a:xfrm>
            <a:off x="3886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3"/>
          <p:cNvSpPr>
            <a:spLocks noChangeArrowheads="1"/>
          </p:cNvSpPr>
          <p:nvPr/>
        </p:nvSpPr>
        <p:spPr bwMode="auto">
          <a:xfrm>
            <a:off x="4191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4"/>
          <p:cNvSpPr>
            <a:spLocks noChangeArrowheads="1"/>
          </p:cNvSpPr>
          <p:nvPr/>
        </p:nvSpPr>
        <p:spPr bwMode="auto">
          <a:xfrm>
            <a:off x="4495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5"/>
          <p:cNvSpPr>
            <a:spLocks noChangeArrowheads="1"/>
          </p:cNvSpPr>
          <p:nvPr/>
        </p:nvSpPr>
        <p:spPr bwMode="auto">
          <a:xfrm>
            <a:off x="4800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6"/>
          <p:cNvSpPr>
            <a:spLocks noChangeArrowheads="1"/>
          </p:cNvSpPr>
          <p:nvPr/>
        </p:nvSpPr>
        <p:spPr bwMode="auto">
          <a:xfrm>
            <a:off x="51054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7"/>
          <p:cNvSpPr>
            <a:spLocks noChangeArrowheads="1"/>
          </p:cNvSpPr>
          <p:nvPr/>
        </p:nvSpPr>
        <p:spPr bwMode="auto">
          <a:xfrm>
            <a:off x="54102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8"/>
          <p:cNvSpPr>
            <a:spLocks noChangeArrowheads="1"/>
          </p:cNvSpPr>
          <p:nvPr/>
        </p:nvSpPr>
        <p:spPr bwMode="auto">
          <a:xfrm>
            <a:off x="57150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79"/>
          <p:cNvSpPr>
            <a:spLocks noChangeArrowheads="1"/>
          </p:cNvSpPr>
          <p:nvPr/>
        </p:nvSpPr>
        <p:spPr bwMode="auto">
          <a:xfrm>
            <a:off x="6019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0"/>
          <p:cNvSpPr>
            <a:spLocks noChangeArrowheads="1"/>
          </p:cNvSpPr>
          <p:nvPr/>
        </p:nvSpPr>
        <p:spPr bwMode="auto">
          <a:xfrm>
            <a:off x="63246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1"/>
          <p:cNvSpPr>
            <a:spLocks noChangeArrowheads="1"/>
          </p:cNvSpPr>
          <p:nvPr/>
        </p:nvSpPr>
        <p:spPr bwMode="auto">
          <a:xfrm>
            <a:off x="6629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2"/>
          <p:cNvSpPr>
            <a:spLocks noChangeArrowheads="1"/>
          </p:cNvSpPr>
          <p:nvPr/>
        </p:nvSpPr>
        <p:spPr bwMode="auto">
          <a:xfrm>
            <a:off x="6934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3"/>
          <p:cNvSpPr>
            <a:spLocks noChangeArrowheads="1"/>
          </p:cNvSpPr>
          <p:nvPr/>
        </p:nvSpPr>
        <p:spPr bwMode="auto">
          <a:xfrm>
            <a:off x="2667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4"/>
          <p:cNvSpPr>
            <a:spLocks noChangeArrowheads="1"/>
          </p:cNvSpPr>
          <p:nvPr/>
        </p:nvSpPr>
        <p:spPr bwMode="auto">
          <a:xfrm>
            <a:off x="2971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5"/>
          <p:cNvSpPr>
            <a:spLocks noChangeArrowheads="1"/>
          </p:cNvSpPr>
          <p:nvPr/>
        </p:nvSpPr>
        <p:spPr bwMode="auto">
          <a:xfrm>
            <a:off x="32766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6"/>
          <p:cNvSpPr>
            <a:spLocks noChangeArrowheads="1"/>
          </p:cNvSpPr>
          <p:nvPr/>
        </p:nvSpPr>
        <p:spPr bwMode="auto">
          <a:xfrm>
            <a:off x="3581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7"/>
          <p:cNvSpPr>
            <a:spLocks noChangeArrowheads="1"/>
          </p:cNvSpPr>
          <p:nvPr/>
        </p:nvSpPr>
        <p:spPr bwMode="auto">
          <a:xfrm>
            <a:off x="3886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8"/>
          <p:cNvSpPr>
            <a:spLocks noChangeArrowheads="1"/>
          </p:cNvSpPr>
          <p:nvPr/>
        </p:nvSpPr>
        <p:spPr bwMode="auto">
          <a:xfrm>
            <a:off x="4191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89"/>
          <p:cNvSpPr>
            <a:spLocks noChangeArrowheads="1"/>
          </p:cNvSpPr>
          <p:nvPr/>
        </p:nvSpPr>
        <p:spPr bwMode="auto">
          <a:xfrm>
            <a:off x="44958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0"/>
          <p:cNvSpPr>
            <a:spLocks noChangeArrowheads="1"/>
          </p:cNvSpPr>
          <p:nvPr/>
        </p:nvSpPr>
        <p:spPr bwMode="auto">
          <a:xfrm>
            <a:off x="4800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1"/>
          <p:cNvSpPr>
            <a:spLocks noChangeArrowheads="1"/>
          </p:cNvSpPr>
          <p:nvPr/>
        </p:nvSpPr>
        <p:spPr bwMode="auto">
          <a:xfrm>
            <a:off x="5105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2"/>
          <p:cNvSpPr>
            <a:spLocks noChangeArrowheads="1"/>
          </p:cNvSpPr>
          <p:nvPr/>
        </p:nvSpPr>
        <p:spPr bwMode="auto">
          <a:xfrm>
            <a:off x="5410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3"/>
          <p:cNvSpPr>
            <a:spLocks noChangeArrowheads="1"/>
          </p:cNvSpPr>
          <p:nvPr/>
        </p:nvSpPr>
        <p:spPr bwMode="auto">
          <a:xfrm>
            <a:off x="5715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4"/>
          <p:cNvSpPr>
            <a:spLocks noChangeArrowheads="1"/>
          </p:cNvSpPr>
          <p:nvPr/>
        </p:nvSpPr>
        <p:spPr bwMode="auto">
          <a:xfrm>
            <a:off x="6019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5"/>
          <p:cNvSpPr>
            <a:spLocks noChangeArrowheads="1"/>
          </p:cNvSpPr>
          <p:nvPr/>
        </p:nvSpPr>
        <p:spPr bwMode="auto">
          <a:xfrm>
            <a:off x="6324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6"/>
          <p:cNvSpPr>
            <a:spLocks noChangeArrowheads="1"/>
          </p:cNvSpPr>
          <p:nvPr/>
        </p:nvSpPr>
        <p:spPr bwMode="auto">
          <a:xfrm>
            <a:off x="6629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7"/>
          <p:cNvSpPr>
            <a:spLocks noChangeArrowheads="1"/>
          </p:cNvSpPr>
          <p:nvPr/>
        </p:nvSpPr>
        <p:spPr bwMode="auto">
          <a:xfrm>
            <a:off x="6934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8"/>
          <p:cNvSpPr>
            <a:spLocks noChangeArrowheads="1"/>
          </p:cNvSpPr>
          <p:nvPr/>
        </p:nvSpPr>
        <p:spPr bwMode="auto">
          <a:xfrm>
            <a:off x="2667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199"/>
          <p:cNvSpPr>
            <a:spLocks noChangeArrowheads="1"/>
          </p:cNvSpPr>
          <p:nvPr/>
        </p:nvSpPr>
        <p:spPr bwMode="auto">
          <a:xfrm>
            <a:off x="2971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0"/>
          <p:cNvSpPr>
            <a:spLocks noChangeArrowheads="1"/>
          </p:cNvSpPr>
          <p:nvPr/>
        </p:nvSpPr>
        <p:spPr bwMode="auto">
          <a:xfrm>
            <a:off x="3276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1"/>
          <p:cNvSpPr>
            <a:spLocks noChangeArrowheads="1"/>
          </p:cNvSpPr>
          <p:nvPr/>
        </p:nvSpPr>
        <p:spPr bwMode="auto">
          <a:xfrm>
            <a:off x="3581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2"/>
          <p:cNvSpPr>
            <a:spLocks noChangeArrowheads="1"/>
          </p:cNvSpPr>
          <p:nvPr/>
        </p:nvSpPr>
        <p:spPr bwMode="auto">
          <a:xfrm>
            <a:off x="3886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3"/>
          <p:cNvSpPr>
            <a:spLocks noChangeArrowheads="1"/>
          </p:cNvSpPr>
          <p:nvPr/>
        </p:nvSpPr>
        <p:spPr bwMode="auto">
          <a:xfrm>
            <a:off x="4191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4"/>
          <p:cNvSpPr>
            <a:spLocks noChangeArrowheads="1"/>
          </p:cNvSpPr>
          <p:nvPr/>
        </p:nvSpPr>
        <p:spPr bwMode="auto">
          <a:xfrm>
            <a:off x="4495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5"/>
          <p:cNvSpPr>
            <a:spLocks noChangeArrowheads="1"/>
          </p:cNvSpPr>
          <p:nvPr/>
        </p:nvSpPr>
        <p:spPr bwMode="auto">
          <a:xfrm>
            <a:off x="48006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6"/>
          <p:cNvSpPr>
            <a:spLocks noChangeArrowheads="1"/>
          </p:cNvSpPr>
          <p:nvPr/>
        </p:nvSpPr>
        <p:spPr bwMode="auto">
          <a:xfrm>
            <a:off x="5105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7"/>
          <p:cNvSpPr>
            <a:spLocks noChangeArrowheads="1"/>
          </p:cNvSpPr>
          <p:nvPr/>
        </p:nvSpPr>
        <p:spPr bwMode="auto">
          <a:xfrm>
            <a:off x="5410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8"/>
          <p:cNvSpPr>
            <a:spLocks noChangeArrowheads="1"/>
          </p:cNvSpPr>
          <p:nvPr/>
        </p:nvSpPr>
        <p:spPr bwMode="auto">
          <a:xfrm>
            <a:off x="5715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09"/>
          <p:cNvSpPr>
            <a:spLocks noChangeArrowheads="1"/>
          </p:cNvSpPr>
          <p:nvPr/>
        </p:nvSpPr>
        <p:spPr bwMode="auto">
          <a:xfrm>
            <a:off x="6019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0"/>
          <p:cNvSpPr>
            <a:spLocks noChangeArrowheads="1"/>
          </p:cNvSpPr>
          <p:nvPr/>
        </p:nvSpPr>
        <p:spPr bwMode="auto">
          <a:xfrm>
            <a:off x="6324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1"/>
          <p:cNvSpPr>
            <a:spLocks noChangeArrowheads="1"/>
          </p:cNvSpPr>
          <p:nvPr/>
        </p:nvSpPr>
        <p:spPr bwMode="auto">
          <a:xfrm>
            <a:off x="6629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1" name="Rectangle 212"/>
          <p:cNvSpPr>
            <a:spLocks noChangeArrowheads="1"/>
          </p:cNvSpPr>
          <p:nvPr/>
        </p:nvSpPr>
        <p:spPr bwMode="auto">
          <a:xfrm>
            <a:off x="6934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2" name="Group 215"/>
          <p:cNvGrpSpPr>
            <a:grpSpLocks/>
          </p:cNvGrpSpPr>
          <p:nvPr/>
        </p:nvGrpSpPr>
        <p:grpSpPr bwMode="auto">
          <a:xfrm>
            <a:off x="533400" y="1706562"/>
            <a:ext cx="2051050" cy="457200"/>
            <a:chOff x="100" y="768"/>
            <a:chExt cx="1292" cy="288"/>
          </a:xfrm>
        </p:grpSpPr>
        <p:sp>
          <p:nvSpPr>
            <p:cNvPr id="433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5" name="Group 218"/>
          <p:cNvGrpSpPr>
            <a:grpSpLocks/>
          </p:cNvGrpSpPr>
          <p:nvPr/>
        </p:nvGrpSpPr>
        <p:grpSpPr bwMode="auto">
          <a:xfrm>
            <a:off x="533400" y="2392362"/>
            <a:ext cx="2051050" cy="457200"/>
            <a:chOff x="100" y="1200"/>
            <a:chExt cx="1292" cy="288"/>
          </a:xfrm>
        </p:grpSpPr>
        <p:sp>
          <p:nvSpPr>
            <p:cNvPr id="436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9" name="Rectangle 219"/>
          <p:cNvSpPr>
            <a:spLocks noChangeArrowheads="1"/>
          </p:cNvSpPr>
          <p:nvPr/>
        </p:nvSpPr>
        <p:spPr bwMode="auto">
          <a:xfrm>
            <a:off x="3311086" y="6014478"/>
            <a:ext cx="3366379" cy="46230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/>
              <a:t>End pin reached. Trace back.</a:t>
            </a:r>
            <a:endParaRPr lang="en-US" sz="2400" dirty="0"/>
          </a:p>
        </p:txBody>
      </p:sp>
      <p:sp>
        <p:nvSpPr>
          <p:cNvPr id="221" name="Rectangle 77"/>
          <p:cNvSpPr>
            <a:spLocks noChangeArrowheads="1"/>
          </p:cNvSpPr>
          <p:nvPr/>
        </p:nvSpPr>
        <p:spPr bwMode="auto">
          <a:xfrm>
            <a:off x="2671249" y="27035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38" name="Rectangle 77"/>
          <p:cNvSpPr>
            <a:spLocks noChangeArrowheads="1"/>
          </p:cNvSpPr>
          <p:nvPr/>
        </p:nvSpPr>
        <p:spPr bwMode="auto">
          <a:xfrm>
            <a:off x="3276600" y="27103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41" name="Rectangle 77"/>
          <p:cNvSpPr>
            <a:spLocks noChangeArrowheads="1"/>
          </p:cNvSpPr>
          <p:nvPr/>
        </p:nvSpPr>
        <p:spPr bwMode="auto">
          <a:xfrm>
            <a:off x="2679700" y="300652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2" name="Rectangle 77"/>
          <p:cNvSpPr>
            <a:spLocks noChangeArrowheads="1"/>
          </p:cNvSpPr>
          <p:nvPr/>
        </p:nvSpPr>
        <p:spPr bwMode="auto">
          <a:xfrm>
            <a:off x="2671249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3" name="Rectangle 77"/>
          <p:cNvSpPr>
            <a:spLocks noChangeArrowheads="1"/>
          </p:cNvSpPr>
          <p:nvPr/>
        </p:nvSpPr>
        <p:spPr bwMode="auto">
          <a:xfrm>
            <a:off x="3276600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4" name="Rectangle 77"/>
          <p:cNvSpPr>
            <a:spLocks noChangeArrowheads="1"/>
          </p:cNvSpPr>
          <p:nvPr/>
        </p:nvSpPr>
        <p:spPr bwMode="auto">
          <a:xfrm>
            <a:off x="3276600" y="30210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5" name="Rectangle 77"/>
          <p:cNvSpPr>
            <a:spLocks noChangeArrowheads="1"/>
          </p:cNvSpPr>
          <p:nvPr/>
        </p:nvSpPr>
        <p:spPr bwMode="auto">
          <a:xfrm>
            <a:off x="3587848" y="2730328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0" name="Rectangle 77"/>
          <p:cNvSpPr>
            <a:spLocks noChangeArrowheads="1"/>
          </p:cNvSpPr>
          <p:nvPr/>
        </p:nvSpPr>
        <p:spPr bwMode="auto">
          <a:xfrm>
            <a:off x="2679700" y="20939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6" name="Rectangle 77"/>
          <p:cNvSpPr>
            <a:spLocks noChangeArrowheads="1"/>
          </p:cNvSpPr>
          <p:nvPr/>
        </p:nvSpPr>
        <p:spPr bwMode="auto">
          <a:xfrm>
            <a:off x="2679700" y="3328327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7" name="Rectangle 77"/>
          <p:cNvSpPr>
            <a:spLocks noChangeArrowheads="1"/>
          </p:cNvSpPr>
          <p:nvPr/>
        </p:nvSpPr>
        <p:spPr bwMode="auto">
          <a:xfrm>
            <a:off x="3282853" y="20939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8" name="Rectangle 77"/>
          <p:cNvSpPr>
            <a:spLocks noChangeArrowheads="1"/>
          </p:cNvSpPr>
          <p:nvPr/>
        </p:nvSpPr>
        <p:spPr bwMode="auto">
          <a:xfrm>
            <a:off x="3297507" y="331276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9" name="Rectangle 77"/>
          <p:cNvSpPr>
            <a:spLocks noChangeArrowheads="1"/>
          </p:cNvSpPr>
          <p:nvPr/>
        </p:nvSpPr>
        <p:spPr bwMode="auto">
          <a:xfrm>
            <a:off x="2667000" y="36306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0" name="Rectangle 77"/>
          <p:cNvSpPr>
            <a:spLocks noChangeArrowheads="1"/>
          </p:cNvSpPr>
          <p:nvPr/>
        </p:nvSpPr>
        <p:spPr bwMode="auto">
          <a:xfrm>
            <a:off x="3282853" y="18018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1" name="Rectangle 77"/>
          <p:cNvSpPr>
            <a:spLocks noChangeArrowheads="1"/>
          </p:cNvSpPr>
          <p:nvPr/>
        </p:nvSpPr>
        <p:spPr bwMode="auto">
          <a:xfrm>
            <a:off x="2959882" y="332058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2" name="Rectangle 77"/>
          <p:cNvSpPr>
            <a:spLocks noChangeArrowheads="1"/>
          </p:cNvSpPr>
          <p:nvPr/>
        </p:nvSpPr>
        <p:spPr bwMode="auto">
          <a:xfrm>
            <a:off x="3592147" y="3328327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3" name="Rectangle 77"/>
          <p:cNvSpPr>
            <a:spLocks noChangeArrowheads="1"/>
          </p:cNvSpPr>
          <p:nvPr/>
        </p:nvSpPr>
        <p:spPr bwMode="auto">
          <a:xfrm>
            <a:off x="3266440" y="36306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4" name="Rectangle 77"/>
          <p:cNvSpPr>
            <a:spLocks noChangeArrowheads="1"/>
          </p:cNvSpPr>
          <p:nvPr/>
        </p:nvSpPr>
        <p:spPr bwMode="auto">
          <a:xfrm>
            <a:off x="2671249" y="39227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5" name="Rectangle 77"/>
          <p:cNvSpPr>
            <a:spLocks noChangeArrowheads="1"/>
          </p:cNvSpPr>
          <p:nvPr/>
        </p:nvSpPr>
        <p:spPr bwMode="auto">
          <a:xfrm>
            <a:off x="3289300" y="15097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6" name="Rectangle 77"/>
          <p:cNvSpPr>
            <a:spLocks noChangeArrowheads="1"/>
          </p:cNvSpPr>
          <p:nvPr/>
        </p:nvSpPr>
        <p:spPr bwMode="auto">
          <a:xfrm>
            <a:off x="3568700" y="17891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7" name="Rectangle 77"/>
          <p:cNvSpPr>
            <a:spLocks noChangeArrowheads="1"/>
          </p:cNvSpPr>
          <p:nvPr/>
        </p:nvSpPr>
        <p:spPr bwMode="auto">
          <a:xfrm>
            <a:off x="3898900" y="332058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8" name="Rectangle 77"/>
          <p:cNvSpPr>
            <a:spLocks noChangeArrowheads="1"/>
          </p:cNvSpPr>
          <p:nvPr/>
        </p:nvSpPr>
        <p:spPr bwMode="auto">
          <a:xfrm>
            <a:off x="3594100" y="361310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9" name="Rectangle 77"/>
          <p:cNvSpPr>
            <a:spLocks noChangeArrowheads="1"/>
          </p:cNvSpPr>
          <p:nvPr/>
        </p:nvSpPr>
        <p:spPr bwMode="auto">
          <a:xfrm>
            <a:off x="3297507" y="39354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60" name="Rectangle 77"/>
          <p:cNvSpPr>
            <a:spLocks noChangeArrowheads="1"/>
          </p:cNvSpPr>
          <p:nvPr/>
        </p:nvSpPr>
        <p:spPr bwMode="auto">
          <a:xfrm>
            <a:off x="2959882" y="39354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461" name="Rectangle 77"/>
          <p:cNvSpPr>
            <a:spLocks noChangeArrowheads="1"/>
          </p:cNvSpPr>
          <p:nvPr/>
        </p:nvSpPr>
        <p:spPr bwMode="auto">
          <a:xfrm>
            <a:off x="2666512" y="425803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462" name="Rectangle 77"/>
          <p:cNvSpPr>
            <a:spLocks noChangeArrowheads="1"/>
          </p:cNvSpPr>
          <p:nvPr/>
        </p:nvSpPr>
        <p:spPr bwMode="auto">
          <a:xfrm>
            <a:off x="2959882" y="14843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463" name="Rectangle 77"/>
          <p:cNvSpPr>
            <a:spLocks noChangeArrowheads="1"/>
          </p:cNvSpPr>
          <p:nvPr/>
        </p:nvSpPr>
        <p:spPr bwMode="auto">
          <a:xfrm>
            <a:off x="3594002" y="14843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464" name="Rectangle 77"/>
          <p:cNvSpPr>
            <a:spLocks noChangeArrowheads="1"/>
          </p:cNvSpPr>
          <p:nvPr/>
        </p:nvSpPr>
        <p:spPr bwMode="auto">
          <a:xfrm>
            <a:off x="3886200" y="3011511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465" name="Rectangle 77"/>
          <p:cNvSpPr>
            <a:spLocks noChangeArrowheads="1"/>
          </p:cNvSpPr>
          <p:nvPr/>
        </p:nvSpPr>
        <p:spPr bwMode="auto">
          <a:xfrm>
            <a:off x="4178300" y="3328937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466" name="Rectangle 77"/>
          <p:cNvSpPr>
            <a:spLocks noChangeArrowheads="1"/>
          </p:cNvSpPr>
          <p:nvPr/>
        </p:nvSpPr>
        <p:spPr bwMode="auto">
          <a:xfrm>
            <a:off x="3884247" y="361310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2971800" y="26209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468" name="Rectangle 77"/>
          <p:cNvSpPr>
            <a:spLocks noChangeArrowheads="1"/>
          </p:cNvSpPr>
          <p:nvPr/>
        </p:nvSpPr>
        <p:spPr bwMode="auto">
          <a:xfrm>
            <a:off x="3581400" y="39354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8959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animBg="1"/>
      <p:bldP spid="460" grpId="0"/>
      <p:bldP spid="461" grpId="0"/>
      <p:bldP spid="462" grpId="0"/>
      <p:bldP spid="463" grpId="0"/>
      <p:bldP spid="464" grpId="0"/>
      <p:bldP spid="465" grpId="0"/>
      <p:bldP spid="466" grpId="0"/>
      <p:bldP spid="4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Lee’s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27" name="Rectangle 3"/>
          <p:cNvSpPr>
            <a:spLocks noChangeArrowheads="1"/>
          </p:cNvSpPr>
          <p:nvPr/>
        </p:nvSpPr>
        <p:spPr bwMode="auto">
          <a:xfrm>
            <a:off x="26035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8" name="Rectangle 4"/>
          <p:cNvSpPr>
            <a:spLocks noChangeArrowheads="1"/>
          </p:cNvSpPr>
          <p:nvPr/>
        </p:nvSpPr>
        <p:spPr bwMode="auto">
          <a:xfrm>
            <a:off x="29083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9" name="Rectangle 5"/>
          <p:cNvSpPr>
            <a:spLocks noChangeArrowheads="1"/>
          </p:cNvSpPr>
          <p:nvPr/>
        </p:nvSpPr>
        <p:spPr bwMode="auto">
          <a:xfrm>
            <a:off x="32131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0" name="Rectangle 6"/>
          <p:cNvSpPr>
            <a:spLocks noChangeArrowheads="1"/>
          </p:cNvSpPr>
          <p:nvPr/>
        </p:nvSpPr>
        <p:spPr bwMode="auto">
          <a:xfrm>
            <a:off x="35179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1" name="Rectangle 7"/>
          <p:cNvSpPr>
            <a:spLocks noChangeArrowheads="1"/>
          </p:cNvSpPr>
          <p:nvPr/>
        </p:nvSpPr>
        <p:spPr bwMode="auto">
          <a:xfrm>
            <a:off x="38227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2" name="Rectangle 8"/>
          <p:cNvSpPr>
            <a:spLocks noChangeArrowheads="1"/>
          </p:cNvSpPr>
          <p:nvPr/>
        </p:nvSpPr>
        <p:spPr bwMode="auto">
          <a:xfrm>
            <a:off x="41275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3" name="Rectangle 9"/>
          <p:cNvSpPr>
            <a:spLocks noChangeArrowheads="1"/>
          </p:cNvSpPr>
          <p:nvPr/>
        </p:nvSpPr>
        <p:spPr bwMode="auto">
          <a:xfrm>
            <a:off x="44323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4" name="Rectangle 10"/>
          <p:cNvSpPr>
            <a:spLocks noChangeArrowheads="1"/>
          </p:cNvSpPr>
          <p:nvPr/>
        </p:nvSpPr>
        <p:spPr bwMode="auto">
          <a:xfrm>
            <a:off x="47371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5" name="Rectangle 11"/>
          <p:cNvSpPr>
            <a:spLocks noChangeArrowheads="1"/>
          </p:cNvSpPr>
          <p:nvPr/>
        </p:nvSpPr>
        <p:spPr bwMode="auto">
          <a:xfrm>
            <a:off x="50419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6" name="Rectangle 12"/>
          <p:cNvSpPr>
            <a:spLocks noChangeArrowheads="1"/>
          </p:cNvSpPr>
          <p:nvPr/>
        </p:nvSpPr>
        <p:spPr bwMode="auto">
          <a:xfrm>
            <a:off x="53467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7" name="Rectangle 13"/>
          <p:cNvSpPr>
            <a:spLocks noChangeArrowheads="1"/>
          </p:cNvSpPr>
          <p:nvPr/>
        </p:nvSpPr>
        <p:spPr bwMode="auto">
          <a:xfrm>
            <a:off x="5651500" y="1530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8" name="Rectangle 14"/>
          <p:cNvSpPr>
            <a:spLocks noChangeArrowheads="1"/>
          </p:cNvSpPr>
          <p:nvPr/>
        </p:nvSpPr>
        <p:spPr bwMode="auto">
          <a:xfrm>
            <a:off x="59563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9" name="Rectangle 15"/>
          <p:cNvSpPr>
            <a:spLocks noChangeArrowheads="1"/>
          </p:cNvSpPr>
          <p:nvPr/>
        </p:nvSpPr>
        <p:spPr bwMode="auto">
          <a:xfrm>
            <a:off x="62611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0" name="Rectangle 16"/>
          <p:cNvSpPr>
            <a:spLocks noChangeArrowheads="1"/>
          </p:cNvSpPr>
          <p:nvPr/>
        </p:nvSpPr>
        <p:spPr bwMode="auto">
          <a:xfrm>
            <a:off x="65659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1" name="Rectangle 17"/>
          <p:cNvSpPr>
            <a:spLocks noChangeArrowheads="1"/>
          </p:cNvSpPr>
          <p:nvPr/>
        </p:nvSpPr>
        <p:spPr bwMode="auto">
          <a:xfrm>
            <a:off x="68707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2" name="Rectangle 18"/>
          <p:cNvSpPr>
            <a:spLocks noChangeArrowheads="1"/>
          </p:cNvSpPr>
          <p:nvPr/>
        </p:nvSpPr>
        <p:spPr bwMode="auto">
          <a:xfrm>
            <a:off x="2603500" y="1835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3" name="Rectangle 19"/>
          <p:cNvSpPr>
            <a:spLocks noChangeArrowheads="1"/>
          </p:cNvSpPr>
          <p:nvPr/>
        </p:nvSpPr>
        <p:spPr bwMode="auto">
          <a:xfrm>
            <a:off x="2908300" y="1835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4" name="Rectangle 20"/>
          <p:cNvSpPr>
            <a:spLocks noChangeArrowheads="1"/>
          </p:cNvSpPr>
          <p:nvPr/>
        </p:nvSpPr>
        <p:spPr bwMode="auto">
          <a:xfrm>
            <a:off x="3213100" y="1835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5" name="Rectangle 21"/>
          <p:cNvSpPr>
            <a:spLocks noChangeArrowheads="1"/>
          </p:cNvSpPr>
          <p:nvPr/>
        </p:nvSpPr>
        <p:spPr bwMode="auto">
          <a:xfrm>
            <a:off x="3517900" y="1835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6" name="Rectangle 22"/>
          <p:cNvSpPr>
            <a:spLocks noChangeArrowheads="1"/>
          </p:cNvSpPr>
          <p:nvPr/>
        </p:nvSpPr>
        <p:spPr bwMode="auto">
          <a:xfrm>
            <a:off x="3822700" y="1835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7" name="Rectangle 23"/>
          <p:cNvSpPr>
            <a:spLocks noChangeArrowheads="1"/>
          </p:cNvSpPr>
          <p:nvPr/>
        </p:nvSpPr>
        <p:spPr bwMode="auto">
          <a:xfrm>
            <a:off x="4127500" y="1835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8" name="Rectangle 24"/>
          <p:cNvSpPr>
            <a:spLocks noChangeArrowheads="1"/>
          </p:cNvSpPr>
          <p:nvPr/>
        </p:nvSpPr>
        <p:spPr bwMode="auto">
          <a:xfrm>
            <a:off x="4432300" y="1835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9" name="Rectangle 25"/>
          <p:cNvSpPr>
            <a:spLocks noChangeArrowheads="1"/>
          </p:cNvSpPr>
          <p:nvPr/>
        </p:nvSpPr>
        <p:spPr bwMode="auto">
          <a:xfrm>
            <a:off x="4737100" y="1835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0" name="Rectangle 26"/>
          <p:cNvSpPr>
            <a:spLocks noChangeArrowheads="1"/>
          </p:cNvSpPr>
          <p:nvPr/>
        </p:nvSpPr>
        <p:spPr bwMode="auto">
          <a:xfrm>
            <a:off x="5041900" y="1835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1" name="Rectangle 27"/>
          <p:cNvSpPr>
            <a:spLocks noChangeArrowheads="1"/>
          </p:cNvSpPr>
          <p:nvPr/>
        </p:nvSpPr>
        <p:spPr bwMode="auto">
          <a:xfrm>
            <a:off x="5346700" y="1835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2" name="Rectangle 28"/>
          <p:cNvSpPr>
            <a:spLocks noChangeArrowheads="1"/>
          </p:cNvSpPr>
          <p:nvPr/>
        </p:nvSpPr>
        <p:spPr bwMode="auto">
          <a:xfrm>
            <a:off x="5651500" y="1835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3" name="Rectangle 29"/>
          <p:cNvSpPr>
            <a:spLocks noChangeArrowheads="1"/>
          </p:cNvSpPr>
          <p:nvPr/>
        </p:nvSpPr>
        <p:spPr bwMode="auto">
          <a:xfrm>
            <a:off x="5956300" y="1835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4" name="Rectangle 30"/>
          <p:cNvSpPr>
            <a:spLocks noChangeArrowheads="1"/>
          </p:cNvSpPr>
          <p:nvPr/>
        </p:nvSpPr>
        <p:spPr bwMode="auto">
          <a:xfrm>
            <a:off x="6261100" y="1835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5" name="Rectangle 31"/>
          <p:cNvSpPr>
            <a:spLocks noChangeArrowheads="1"/>
          </p:cNvSpPr>
          <p:nvPr/>
        </p:nvSpPr>
        <p:spPr bwMode="auto">
          <a:xfrm>
            <a:off x="6565900" y="1835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6" name="Rectangle 32"/>
          <p:cNvSpPr>
            <a:spLocks noChangeArrowheads="1"/>
          </p:cNvSpPr>
          <p:nvPr/>
        </p:nvSpPr>
        <p:spPr bwMode="auto">
          <a:xfrm>
            <a:off x="6870700" y="1835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7" name="Rectangle 33"/>
          <p:cNvSpPr>
            <a:spLocks noChangeArrowheads="1"/>
          </p:cNvSpPr>
          <p:nvPr/>
        </p:nvSpPr>
        <p:spPr bwMode="auto">
          <a:xfrm>
            <a:off x="26035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8" name="Rectangle 34"/>
          <p:cNvSpPr>
            <a:spLocks noChangeArrowheads="1"/>
          </p:cNvSpPr>
          <p:nvPr/>
        </p:nvSpPr>
        <p:spPr bwMode="auto">
          <a:xfrm>
            <a:off x="2908300" y="2139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9" name="Rectangle 35"/>
          <p:cNvSpPr>
            <a:spLocks noChangeArrowheads="1"/>
          </p:cNvSpPr>
          <p:nvPr/>
        </p:nvSpPr>
        <p:spPr bwMode="auto">
          <a:xfrm>
            <a:off x="32131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0" name="Rectangle 36"/>
          <p:cNvSpPr>
            <a:spLocks noChangeArrowheads="1"/>
          </p:cNvSpPr>
          <p:nvPr/>
        </p:nvSpPr>
        <p:spPr bwMode="auto">
          <a:xfrm>
            <a:off x="3517900" y="2139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1" name="Rectangle 37"/>
          <p:cNvSpPr>
            <a:spLocks noChangeArrowheads="1"/>
          </p:cNvSpPr>
          <p:nvPr/>
        </p:nvSpPr>
        <p:spPr bwMode="auto">
          <a:xfrm>
            <a:off x="3822700" y="2139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2" name="Rectangle 38"/>
          <p:cNvSpPr>
            <a:spLocks noChangeArrowheads="1"/>
          </p:cNvSpPr>
          <p:nvPr/>
        </p:nvSpPr>
        <p:spPr bwMode="auto">
          <a:xfrm>
            <a:off x="41275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3" name="Rectangle 39"/>
          <p:cNvSpPr>
            <a:spLocks noChangeArrowheads="1"/>
          </p:cNvSpPr>
          <p:nvPr/>
        </p:nvSpPr>
        <p:spPr bwMode="auto">
          <a:xfrm>
            <a:off x="44323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4" name="Rectangle 40"/>
          <p:cNvSpPr>
            <a:spLocks noChangeArrowheads="1"/>
          </p:cNvSpPr>
          <p:nvPr/>
        </p:nvSpPr>
        <p:spPr bwMode="auto">
          <a:xfrm>
            <a:off x="47371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5" name="Rectangle 41"/>
          <p:cNvSpPr>
            <a:spLocks noChangeArrowheads="1"/>
          </p:cNvSpPr>
          <p:nvPr/>
        </p:nvSpPr>
        <p:spPr bwMode="auto">
          <a:xfrm>
            <a:off x="50419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6" name="Rectangle 42"/>
          <p:cNvSpPr>
            <a:spLocks noChangeArrowheads="1"/>
          </p:cNvSpPr>
          <p:nvPr/>
        </p:nvSpPr>
        <p:spPr bwMode="auto">
          <a:xfrm>
            <a:off x="53467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7" name="Rectangle 43"/>
          <p:cNvSpPr>
            <a:spLocks noChangeArrowheads="1"/>
          </p:cNvSpPr>
          <p:nvPr/>
        </p:nvSpPr>
        <p:spPr bwMode="auto">
          <a:xfrm>
            <a:off x="56515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8" name="Rectangle 44"/>
          <p:cNvSpPr>
            <a:spLocks noChangeArrowheads="1"/>
          </p:cNvSpPr>
          <p:nvPr/>
        </p:nvSpPr>
        <p:spPr bwMode="auto">
          <a:xfrm>
            <a:off x="59563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9" name="Rectangle 45"/>
          <p:cNvSpPr>
            <a:spLocks noChangeArrowheads="1"/>
          </p:cNvSpPr>
          <p:nvPr/>
        </p:nvSpPr>
        <p:spPr bwMode="auto">
          <a:xfrm>
            <a:off x="62611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0" name="Rectangle 46"/>
          <p:cNvSpPr>
            <a:spLocks noChangeArrowheads="1"/>
          </p:cNvSpPr>
          <p:nvPr/>
        </p:nvSpPr>
        <p:spPr bwMode="auto">
          <a:xfrm>
            <a:off x="65659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1" name="Rectangle 47"/>
          <p:cNvSpPr>
            <a:spLocks noChangeArrowheads="1"/>
          </p:cNvSpPr>
          <p:nvPr/>
        </p:nvSpPr>
        <p:spPr bwMode="auto">
          <a:xfrm>
            <a:off x="68707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2" name="Rectangle 48"/>
          <p:cNvSpPr>
            <a:spLocks noChangeArrowheads="1"/>
          </p:cNvSpPr>
          <p:nvPr/>
        </p:nvSpPr>
        <p:spPr bwMode="auto">
          <a:xfrm>
            <a:off x="26035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3" name="Rectangle 49"/>
          <p:cNvSpPr>
            <a:spLocks noChangeArrowheads="1"/>
          </p:cNvSpPr>
          <p:nvPr/>
        </p:nvSpPr>
        <p:spPr bwMode="auto">
          <a:xfrm>
            <a:off x="2908300" y="24447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4" name="Rectangle 50"/>
          <p:cNvSpPr>
            <a:spLocks noChangeArrowheads="1"/>
          </p:cNvSpPr>
          <p:nvPr/>
        </p:nvSpPr>
        <p:spPr bwMode="auto">
          <a:xfrm>
            <a:off x="32131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5" name="Rectangle 51"/>
          <p:cNvSpPr>
            <a:spLocks noChangeArrowheads="1"/>
          </p:cNvSpPr>
          <p:nvPr/>
        </p:nvSpPr>
        <p:spPr bwMode="auto">
          <a:xfrm>
            <a:off x="3517900" y="24447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6" name="Rectangle 52"/>
          <p:cNvSpPr>
            <a:spLocks noChangeArrowheads="1"/>
          </p:cNvSpPr>
          <p:nvPr/>
        </p:nvSpPr>
        <p:spPr bwMode="auto">
          <a:xfrm>
            <a:off x="38227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7" name="Rectangle 53"/>
          <p:cNvSpPr>
            <a:spLocks noChangeArrowheads="1"/>
          </p:cNvSpPr>
          <p:nvPr/>
        </p:nvSpPr>
        <p:spPr bwMode="auto">
          <a:xfrm>
            <a:off x="41275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8" name="Rectangle 54"/>
          <p:cNvSpPr>
            <a:spLocks noChangeArrowheads="1"/>
          </p:cNvSpPr>
          <p:nvPr/>
        </p:nvSpPr>
        <p:spPr bwMode="auto">
          <a:xfrm>
            <a:off x="44323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9" name="Rectangle 55"/>
          <p:cNvSpPr>
            <a:spLocks noChangeArrowheads="1"/>
          </p:cNvSpPr>
          <p:nvPr/>
        </p:nvSpPr>
        <p:spPr bwMode="auto">
          <a:xfrm>
            <a:off x="47371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0" name="Rectangle 56"/>
          <p:cNvSpPr>
            <a:spLocks noChangeArrowheads="1"/>
          </p:cNvSpPr>
          <p:nvPr/>
        </p:nvSpPr>
        <p:spPr bwMode="auto">
          <a:xfrm>
            <a:off x="50419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1" name="Rectangle 57"/>
          <p:cNvSpPr>
            <a:spLocks noChangeArrowheads="1"/>
          </p:cNvSpPr>
          <p:nvPr/>
        </p:nvSpPr>
        <p:spPr bwMode="auto">
          <a:xfrm>
            <a:off x="53467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2" name="Rectangle 58"/>
          <p:cNvSpPr>
            <a:spLocks noChangeArrowheads="1"/>
          </p:cNvSpPr>
          <p:nvPr/>
        </p:nvSpPr>
        <p:spPr bwMode="auto">
          <a:xfrm>
            <a:off x="56515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3" name="Rectangle 59"/>
          <p:cNvSpPr>
            <a:spLocks noChangeArrowheads="1"/>
          </p:cNvSpPr>
          <p:nvPr/>
        </p:nvSpPr>
        <p:spPr bwMode="auto">
          <a:xfrm>
            <a:off x="59563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4" name="Rectangle 60"/>
          <p:cNvSpPr>
            <a:spLocks noChangeArrowheads="1"/>
          </p:cNvSpPr>
          <p:nvPr/>
        </p:nvSpPr>
        <p:spPr bwMode="auto">
          <a:xfrm>
            <a:off x="62611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5" name="Rectangle 61"/>
          <p:cNvSpPr>
            <a:spLocks noChangeArrowheads="1"/>
          </p:cNvSpPr>
          <p:nvPr/>
        </p:nvSpPr>
        <p:spPr bwMode="auto">
          <a:xfrm>
            <a:off x="65659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6" name="Rectangle 62"/>
          <p:cNvSpPr>
            <a:spLocks noChangeArrowheads="1"/>
          </p:cNvSpPr>
          <p:nvPr/>
        </p:nvSpPr>
        <p:spPr bwMode="auto">
          <a:xfrm>
            <a:off x="68707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7" name="Rectangle 63"/>
          <p:cNvSpPr>
            <a:spLocks noChangeArrowheads="1"/>
          </p:cNvSpPr>
          <p:nvPr/>
        </p:nvSpPr>
        <p:spPr bwMode="auto">
          <a:xfrm>
            <a:off x="2603500" y="2749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8" name="Rectangle 64"/>
          <p:cNvSpPr>
            <a:spLocks noChangeArrowheads="1"/>
          </p:cNvSpPr>
          <p:nvPr/>
        </p:nvSpPr>
        <p:spPr bwMode="auto">
          <a:xfrm>
            <a:off x="2908300" y="2749550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9" name="Rectangle 65"/>
          <p:cNvSpPr>
            <a:spLocks noChangeArrowheads="1"/>
          </p:cNvSpPr>
          <p:nvPr/>
        </p:nvSpPr>
        <p:spPr bwMode="auto">
          <a:xfrm>
            <a:off x="3213100" y="2749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0" name="Rectangle 66"/>
          <p:cNvSpPr>
            <a:spLocks noChangeArrowheads="1"/>
          </p:cNvSpPr>
          <p:nvPr/>
        </p:nvSpPr>
        <p:spPr bwMode="auto">
          <a:xfrm>
            <a:off x="3517900" y="2749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1" name="Rectangle 67"/>
          <p:cNvSpPr>
            <a:spLocks noChangeArrowheads="1"/>
          </p:cNvSpPr>
          <p:nvPr/>
        </p:nvSpPr>
        <p:spPr bwMode="auto">
          <a:xfrm>
            <a:off x="3822700" y="2749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2" name="Rectangle 68"/>
          <p:cNvSpPr>
            <a:spLocks noChangeArrowheads="1"/>
          </p:cNvSpPr>
          <p:nvPr/>
        </p:nvSpPr>
        <p:spPr bwMode="auto">
          <a:xfrm>
            <a:off x="4127500" y="2749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3" name="Rectangle 69"/>
          <p:cNvSpPr>
            <a:spLocks noChangeArrowheads="1"/>
          </p:cNvSpPr>
          <p:nvPr/>
        </p:nvSpPr>
        <p:spPr bwMode="auto">
          <a:xfrm>
            <a:off x="4432300" y="2749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4" name="Rectangle 70"/>
          <p:cNvSpPr>
            <a:spLocks noChangeArrowheads="1"/>
          </p:cNvSpPr>
          <p:nvPr/>
        </p:nvSpPr>
        <p:spPr bwMode="auto">
          <a:xfrm>
            <a:off x="4737100" y="2749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5" name="Rectangle 71"/>
          <p:cNvSpPr>
            <a:spLocks noChangeArrowheads="1"/>
          </p:cNvSpPr>
          <p:nvPr/>
        </p:nvSpPr>
        <p:spPr bwMode="auto">
          <a:xfrm>
            <a:off x="5041900" y="2749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6" name="Rectangle 72"/>
          <p:cNvSpPr>
            <a:spLocks noChangeArrowheads="1"/>
          </p:cNvSpPr>
          <p:nvPr/>
        </p:nvSpPr>
        <p:spPr bwMode="auto">
          <a:xfrm>
            <a:off x="5346700" y="2749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7" name="Rectangle 73"/>
          <p:cNvSpPr>
            <a:spLocks noChangeArrowheads="1"/>
          </p:cNvSpPr>
          <p:nvPr/>
        </p:nvSpPr>
        <p:spPr bwMode="auto">
          <a:xfrm>
            <a:off x="5651500" y="2749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8" name="Rectangle 74"/>
          <p:cNvSpPr>
            <a:spLocks noChangeArrowheads="1"/>
          </p:cNvSpPr>
          <p:nvPr/>
        </p:nvSpPr>
        <p:spPr bwMode="auto">
          <a:xfrm>
            <a:off x="5956300" y="2749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9" name="Rectangle 75"/>
          <p:cNvSpPr>
            <a:spLocks noChangeArrowheads="1"/>
          </p:cNvSpPr>
          <p:nvPr/>
        </p:nvSpPr>
        <p:spPr bwMode="auto">
          <a:xfrm>
            <a:off x="6261100" y="2749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0" name="Rectangle 76"/>
          <p:cNvSpPr>
            <a:spLocks noChangeArrowheads="1"/>
          </p:cNvSpPr>
          <p:nvPr/>
        </p:nvSpPr>
        <p:spPr bwMode="auto">
          <a:xfrm>
            <a:off x="6565900" y="2749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1" name="Rectangle 77"/>
          <p:cNvSpPr>
            <a:spLocks noChangeArrowheads="1"/>
          </p:cNvSpPr>
          <p:nvPr/>
        </p:nvSpPr>
        <p:spPr bwMode="auto">
          <a:xfrm>
            <a:off x="6870700" y="2749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2" name="Rectangle 78"/>
          <p:cNvSpPr>
            <a:spLocks noChangeArrowheads="1"/>
          </p:cNvSpPr>
          <p:nvPr/>
        </p:nvSpPr>
        <p:spPr bwMode="auto">
          <a:xfrm>
            <a:off x="26035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3" name="Rectangle 79"/>
          <p:cNvSpPr>
            <a:spLocks noChangeArrowheads="1"/>
          </p:cNvSpPr>
          <p:nvPr/>
        </p:nvSpPr>
        <p:spPr bwMode="auto">
          <a:xfrm>
            <a:off x="2908300" y="3054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4" name="Rectangle 80"/>
          <p:cNvSpPr>
            <a:spLocks noChangeArrowheads="1"/>
          </p:cNvSpPr>
          <p:nvPr/>
        </p:nvSpPr>
        <p:spPr bwMode="auto">
          <a:xfrm>
            <a:off x="32131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5" name="Rectangle 81"/>
          <p:cNvSpPr>
            <a:spLocks noChangeArrowheads="1"/>
          </p:cNvSpPr>
          <p:nvPr/>
        </p:nvSpPr>
        <p:spPr bwMode="auto">
          <a:xfrm>
            <a:off x="3517900" y="3054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6" name="Rectangle 82"/>
          <p:cNvSpPr>
            <a:spLocks noChangeArrowheads="1"/>
          </p:cNvSpPr>
          <p:nvPr/>
        </p:nvSpPr>
        <p:spPr bwMode="auto">
          <a:xfrm>
            <a:off x="3822700" y="3054350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7" name="Rectangle 83"/>
          <p:cNvSpPr>
            <a:spLocks noChangeArrowheads="1"/>
          </p:cNvSpPr>
          <p:nvPr/>
        </p:nvSpPr>
        <p:spPr bwMode="auto">
          <a:xfrm>
            <a:off x="41275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8" name="Rectangle 84"/>
          <p:cNvSpPr>
            <a:spLocks noChangeArrowheads="1"/>
          </p:cNvSpPr>
          <p:nvPr/>
        </p:nvSpPr>
        <p:spPr bwMode="auto">
          <a:xfrm>
            <a:off x="44323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9" name="Rectangle 85"/>
          <p:cNvSpPr>
            <a:spLocks noChangeArrowheads="1"/>
          </p:cNvSpPr>
          <p:nvPr/>
        </p:nvSpPr>
        <p:spPr bwMode="auto">
          <a:xfrm>
            <a:off x="47371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0" name="Rectangle 86"/>
          <p:cNvSpPr>
            <a:spLocks noChangeArrowheads="1"/>
          </p:cNvSpPr>
          <p:nvPr/>
        </p:nvSpPr>
        <p:spPr bwMode="auto">
          <a:xfrm>
            <a:off x="50419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1" name="Rectangle 87"/>
          <p:cNvSpPr>
            <a:spLocks noChangeArrowheads="1"/>
          </p:cNvSpPr>
          <p:nvPr/>
        </p:nvSpPr>
        <p:spPr bwMode="auto">
          <a:xfrm>
            <a:off x="53467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2" name="Rectangle 88"/>
          <p:cNvSpPr>
            <a:spLocks noChangeArrowheads="1"/>
          </p:cNvSpPr>
          <p:nvPr/>
        </p:nvSpPr>
        <p:spPr bwMode="auto">
          <a:xfrm>
            <a:off x="56515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3" name="Rectangle 89"/>
          <p:cNvSpPr>
            <a:spLocks noChangeArrowheads="1"/>
          </p:cNvSpPr>
          <p:nvPr/>
        </p:nvSpPr>
        <p:spPr bwMode="auto">
          <a:xfrm>
            <a:off x="59563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4" name="Rectangle 90"/>
          <p:cNvSpPr>
            <a:spLocks noChangeArrowheads="1"/>
          </p:cNvSpPr>
          <p:nvPr/>
        </p:nvSpPr>
        <p:spPr bwMode="auto">
          <a:xfrm>
            <a:off x="6261100" y="3054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5" name="Rectangle 91"/>
          <p:cNvSpPr>
            <a:spLocks noChangeArrowheads="1"/>
          </p:cNvSpPr>
          <p:nvPr/>
        </p:nvSpPr>
        <p:spPr bwMode="auto">
          <a:xfrm>
            <a:off x="65659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6" name="Rectangle 92"/>
          <p:cNvSpPr>
            <a:spLocks noChangeArrowheads="1"/>
          </p:cNvSpPr>
          <p:nvPr/>
        </p:nvSpPr>
        <p:spPr bwMode="auto">
          <a:xfrm>
            <a:off x="68707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7" name="Rectangle 93"/>
          <p:cNvSpPr>
            <a:spLocks noChangeArrowheads="1"/>
          </p:cNvSpPr>
          <p:nvPr/>
        </p:nvSpPr>
        <p:spPr bwMode="auto">
          <a:xfrm>
            <a:off x="26035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8" name="Rectangle 94"/>
          <p:cNvSpPr>
            <a:spLocks noChangeArrowheads="1"/>
          </p:cNvSpPr>
          <p:nvPr/>
        </p:nvSpPr>
        <p:spPr bwMode="auto">
          <a:xfrm>
            <a:off x="29083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9" name="Rectangle 95"/>
          <p:cNvSpPr>
            <a:spLocks noChangeArrowheads="1"/>
          </p:cNvSpPr>
          <p:nvPr/>
        </p:nvSpPr>
        <p:spPr bwMode="auto">
          <a:xfrm>
            <a:off x="32131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0" name="Rectangle 96"/>
          <p:cNvSpPr>
            <a:spLocks noChangeArrowheads="1"/>
          </p:cNvSpPr>
          <p:nvPr/>
        </p:nvSpPr>
        <p:spPr bwMode="auto">
          <a:xfrm>
            <a:off x="35179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1" name="Rectangle 97"/>
          <p:cNvSpPr>
            <a:spLocks noChangeArrowheads="1"/>
          </p:cNvSpPr>
          <p:nvPr/>
        </p:nvSpPr>
        <p:spPr bwMode="auto">
          <a:xfrm>
            <a:off x="38227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2" name="Rectangle 98"/>
          <p:cNvSpPr>
            <a:spLocks noChangeArrowheads="1"/>
          </p:cNvSpPr>
          <p:nvPr/>
        </p:nvSpPr>
        <p:spPr bwMode="auto">
          <a:xfrm>
            <a:off x="41275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3" name="Rectangle 99"/>
          <p:cNvSpPr>
            <a:spLocks noChangeArrowheads="1"/>
          </p:cNvSpPr>
          <p:nvPr/>
        </p:nvSpPr>
        <p:spPr bwMode="auto">
          <a:xfrm>
            <a:off x="44323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4" name="Rectangle 100"/>
          <p:cNvSpPr>
            <a:spLocks noChangeArrowheads="1"/>
          </p:cNvSpPr>
          <p:nvPr/>
        </p:nvSpPr>
        <p:spPr bwMode="auto">
          <a:xfrm>
            <a:off x="47371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5" name="Rectangle 101"/>
          <p:cNvSpPr>
            <a:spLocks noChangeArrowheads="1"/>
          </p:cNvSpPr>
          <p:nvPr/>
        </p:nvSpPr>
        <p:spPr bwMode="auto">
          <a:xfrm>
            <a:off x="50419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6" name="Rectangle 102"/>
          <p:cNvSpPr>
            <a:spLocks noChangeArrowheads="1"/>
          </p:cNvSpPr>
          <p:nvPr/>
        </p:nvSpPr>
        <p:spPr bwMode="auto">
          <a:xfrm>
            <a:off x="53467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7" name="Rectangle 103"/>
          <p:cNvSpPr>
            <a:spLocks noChangeArrowheads="1"/>
          </p:cNvSpPr>
          <p:nvPr/>
        </p:nvSpPr>
        <p:spPr bwMode="auto">
          <a:xfrm>
            <a:off x="56515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8" name="Rectangle 104"/>
          <p:cNvSpPr>
            <a:spLocks noChangeArrowheads="1"/>
          </p:cNvSpPr>
          <p:nvPr/>
        </p:nvSpPr>
        <p:spPr bwMode="auto">
          <a:xfrm>
            <a:off x="59563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9" name="Rectangle 105"/>
          <p:cNvSpPr>
            <a:spLocks noChangeArrowheads="1"/>
          </p:cNvSpPr>
          <p:nvPr/>
        </p:nvSpPr>
        <p:spPr bwMode="auto">
          <a:xfrm>
            <a:off x="62611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0" name="Rectangle 106"/>
          <p:cNvSpPr>
            <a:spLocks noChangeArrowheads="1"/>
          </p:cNvSpPr>
          <p:nvPr/>
        </p:nvSpPr>
        <p:spPr bwMode="auto">
          <a:xfrm>
            <a:off x="65659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1" name="Rectangle 107"/>
          <p:cNvSpPr>
            <a:spLocks noChangeArrowheads="1"/>
          </p:cNvSpPr>
          <p:nvPr/>
        </p:nvSpPr>
        <p:spPr bwMode="auto">
          <a:xfrm>
            <a:off x="68707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2" name="Rectangle 108"/>
          <p:cNvSpPr>
            <a:spLocks noChangeArrowheads="1"/>
          </p:cNvSpPr>
          <p:nvPr/>
        </p:nvSpPr>
        <p:spPr bwMode="auto">
          <a:xfrm>
            <a:off x="26035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3" name="Rectangle 109"/>
          <p:cNvSpPr>
            <a:spLocks noChangeArrowheads="1"/>
          </p:cNvSpPr>
          <p:nvPr/>
        </p:nvSpPr>
        <p:spPr bwMode="auto">
          <a:xfrm>
            <a:off x="2908300" y="3663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4" name="Rectangle 110"/>
          <p:cNvSpPr>
            <a:spLocks noChangeArrowheads="1"/>
          </p:cNvSpPr>
          <p:nvPr/>
        </p:nvSpPr>
        <p:spPr bwMode="auto">
          <a:xfrm>
            <a:off x="32131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5" name="Rectangle 111"/>
          <p:cNvSpPr>
            <a:spLocks noChangeArrowheads="1"/>
          </p:cNvSpPr>
          <p:nvPr/>
        </p:nvSpPr>
        <p:spPr bwMode="auto">
          <a:xfrm>
            <a:off x="35179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6" name="Rectangle 112"/>
          <p:cNvSpPr>
            <a:spLocks noChangeArrowheads="1"/>
          </p:cNvSpPr>
          <p:nvPr/>
        </p:nvSpPr>
        <p:spPr bwMode="auto">
          <a:xfrm>
            <a:off x="38227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7" name="Rectangle 113"/>
          <p:cNvSpPr>
            <a:spLocks noChangeArrowheads="1"/>
          </p:cNvSpPr>
          <p:nvPr/>
        </p:nvSpPr>
        <p:spPr bwMode="auto">
          <a:xfrm>
            <a:off x="41275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8" name="Rectangle 114"/>
          <p:cNvSpPr>
            <a:spLocks noChangeArrowheads="1"/>
          </p:cNvSpPr>
          <p:nvPr/>
        </p:nvSpPr>
        <p:spPr bwMode="auto">
          <a:xfrm>
            <a:off x="44323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9" name="Rectangle 115"/>
          <p:cNvSpPr>
            <a:spLocks noChangeArrowheads="1"/>
          </p:cNvSpPr>
          <p:nvPr/>
        </p:nvSpPr>
        <p:spPr bwMode="auto">
          <a:xfrm>
            <a:off x="4737100" y="3663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0" name="Rectangle 116"/>
          <p:cNvSpPr>
            <a:spLocks noChangeArrowheads="1"/>
          </p:cNvSpPr>
          <p:nvPr/>
        </p:nvSpPr>
        <p:spPr bwMode="auto">
          <a:xfrm>
            <a:off x="50419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1" name="Rectangle 117"/>
          <p:cNvSpPr>
            <a:spLocks noChangeArrowheads="1"/>
          </p:cNvSpPr>
          <p:nvPr/>
        </p:nvSpPr>
        <p:spPr bwMode="auto">
          <a:xfrm>
            <a:off x="5346700" y="3663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2" name="Rectangle 118"/>
          <p:cNvSpPr>
            <a:spLocks noChangeArrowheads="1"/>
          </p:cNvSpPr>
          <p:nvPr/>
        </p:nvSpPr>
        <p:spPr bwMode="auto">
          <a:xfrm>
            <a:off x="56515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3" name="Rectangle 119"/>
          <p:cNvSpPr>
            <a:spLocks noChangeArrowheads="1"/>
          </p:cNvSpPr>
          <p:nvPr/>
        </p:nvSpPr>
        <p:spPr bwMode="auto">
          <a:xfrm>
            <a:off x="5956300" y="3663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4" name="Rectangle 120"/>
          <p:cNvSpPr>
            <a:spLocks noChangeArrowheads="1"/>
          </p:cNvSpPr>
          <p:nvPr/>
        </p:nvSpPr>
        <p:spPr bwMode="auto">
          <a:xfrm>
            <a:off x="62611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5" name="Rectangle 121"/>
          <p:cNvSpPr>
            <a:spLocks noChangeArrowheads="1"/>
          </p:cNvSpPr>
          <p:nvPr/>
        </p:nvSpPr>
        <p:spPr bwMode="auto">
          <a:xfrm>
            <a:off x="6565900" y="3663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6" name="Rectangle 122"/>
          <p:cNvSpPr>
            <a:spLocks noChangeArrowheads="1"/>
          </p:cNvSpPr>
          <p:nvPr/>
        </p:nvSpPr>
        <p:spPr bwMode="auto">
          <a:xfrm>
            <a:off x="6870700" y="3663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7" name="Rectangle 123"/>
          <p:cNvSpPr>
            <a:spLocks noChangeArrowheads="1"/>
          </p:cNvSpPr>
          <p:nvPr/>
        </p:nvSpPr>
        <p:spPr bwMode="auto">
          <a:xfrm>
            <a:off x="26035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8" name="Rectangle 124"/>
          <p:cNvSpPr>
            <a:spLocks noChangeArrowheads="1"/>
          </p:cNvSpPr>
          <p:nvPr/>
        </p:nvSpPr>
        <p:spPr bwMode="auto">
          <a:xfrm>
            <a:off x="29083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9" name="Rectangle 125"/>
          <p:cNvSpPr>
            <a:spLocks noChangeArrowheads="1"/>
          </p:cNvSpPr>
          <p:nvPr/>
        </p:nvSpPr>
        <p:spPr bwMode="auto">
          <a:xfrm>
            <a:off x="32131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0" name="Rectangle 126"/>
          <p:cNvSpPr>
            <a:spLocks noChangeArrowheads="1"/>
          </p:cNvSpPr>
          <p:nvPr/>
        </p:nvSpPr>
        <p:spPr bwMode="auto">
          <a:xfrm>
            <a:off x="35179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1" name="Rectangle 127"/>
          <p:cNvSpPr>
            <a:spLocks noChangeArrowheads="1"/>
          </p:cNvSpPr>
          <p:nvPr/>
        </p:nvSpPr>
        <p:spPr bwMode="auto">
          <a:xfrm>
            <a:off x="3822700" y="39687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2" name="Rectangle 128"/>
          <p:cNvSpPr>
            <a:spLocks noChangeArrowheads="1"/>
          </p:cNvSpPr>
          <p:nvPr/>
        </p:nvSpPr>
        <p:spPr bwMode="auto">
          <a:xfrm>
            <a:off x="41275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3" name="Rectangle 129"/>
          <p:cNvSpPr>
            <a:spLocks noChangeArrowheads="1"/>
          </p:cNvSpPr>
          <p:nvPr/>
        </p:nvSpPr>
        <p:spPr bwMode="auto">
          <a:xfrm>
            <a:off x="44323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4" name="Rectangle 130"/>
          <p:cNvSpPr>
            <a:spLocks noChangeArrowheads="1"/>
          </p:cNvSpPr>
          <p:nvPr/>
        </p:nvSpPr>
        <p:spPr bwMode="auto">
          <a:xfrm>
            <a:off x="47371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5" name="Rectangle 131"/>
          <p:cNvSpPr>
            <a:spLocks noChangeArrowheads="1"/>
          </p:cNvSpPr>
          <p:nvPr/>
        </p:nvSpPr>
        <p:spPr bwMode="auto">
          <a:xfrm>
            <a:off x="50419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6" name="Rectangle 132"/>
          <p:cNvSpPr>
            <a:spLocks noChangeArrowheads="1"/>
          </p:cNvSpPr>
          <p:nvPr/>
        </p:nvSpPr>
        <p:spPr bwMode="auto">
          <a:xfrm>
            <a:off x="53467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7" name="Rectangle 133"/>
          <p:cNvSpPr>
            <a:spLocks noChangeArrowheads="1"/>
          </p:cNvSpPr>
          <p:nvPr/>
        </p:nvSpPr>
        <p:spPr bwMode="auto">
          <a:xfrm>
            <a:off x="56515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8" name="Rectangle 134"/>
          <p:cNvSpPr>
            <a:spLocks noChangeArrowheads="1"/>
          </p:cNvSpPr>
          <p:nvPr/>
        </p:nvSpPr>
        <p:spPr bwMode="auto">
          <a:xfrm>
            <a:off x="59563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9" name="Rectangle 135"/>
          <p:cNvSpPr>
            <a:spLocks noChangeArrowheads="1"/>
          </p:cNvSpPr>
          <p:nvPr/>
        </p:nvSpPr>
        <p:spPr bwMode="auto">
          <a:xfrm>
            <a:off x="62611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0" name="Rectangle 136"/>
          <p:cNvSpPr>
            <a:spLocks noChangeArrowheads="1"/>
          </p:cNvSpPr>
          <p:nvPr/>
        </p:nvSpPr>
        <p:spPr bwMode="auto">
          <a:xfrm>
            <a:off x="65659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1" name="Rectangle 137"/>
          <p:cNvSpPr>
            <a:spLocks noChangeArrowheads="1"/>
          </p:cNvSpPr>
          <p:nvPr/>
        </p:nvSpPr>
        <p:spPr bwMode="auto">
          <a:xfrm>
            <a:off x="68707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2" name="Rectangle 138"/>
          <p:cNvSpPr>
            <a:spLocks noChangeArrowheads="1"/>
          </p:cNvSpPr>
          <p:nvPr/>
        </p:nvSpPr>
        <p:spPr bwMode="auto">
          <a:xfrm>
            <a:off x="26035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3" name="Rectangle 139"/>
          <p:cNvSpPr>
            <a:spLocks noChangeArrowheads="1"/>
          </p:cNvSpPr>
          <p:nvPr/>
        </p:nvSpPr>
        <p:spPr bwMode="auto">
          <a:xfrm>
            <a:off x="2908300" y="4273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4" name="Rectangle 140"/>
          <p:cNvSpPr>
            <a:spLocks noChangeArrowheads="1"/>
          </p:cNvSpPr>
          <p:nvPr/>
        </p:nvSpPr>
        <p:spPr bwMode="auto">
          <a:xfrm>
            <a:off x="3213100" y="4273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5" name="Rectangle 141"/>
          <p:cNvSpPr>
            <a:spLocks noChangeArrowheads="1"/>
          </p:cNvSpPr>
          <p:nvPr/>
        </p:nvSpPr>
        <p:spPr bwMode="auto">
          <a:xfrm>
            <a:off x="35179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6" name="Rectangle 142"/>
          <p:cNvSpPr>
            <a:spLocks noChangeArrowheads="1"/>
          </p:cNvSpPr>
          <p:nvPr/>
        </p:nvSpPr>
        <p:spPr bwMode="auto">
          <a:xfrm>
            <a:off x="38227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7" name="Rectangle 143"/>
          <p:cNvSpPr>
            <a:spLocks noChangeArrowheads="1"/>
          </p:cNvSpPr>
          <p:nvPr/>
        </p:nvSpPr>
        <p:spPr bwMode="auto">
          <a:xfrm>
            <a:off x="41275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8" name="Rectangle 144"/>
          <p:cNvSpPr>
            <a:spLocks noChangeArrowheads="1"/>
          </p:cNvSpPr>
          <p:nvPr/>
        </p:nvSpPr>
        <p:spPr bwMode="auto">
          <a:xfrm>
            <a:off x="4432300" y="4273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9" name="Rectangle 145"/>
          <p:cNvSpPr>
            <a:spLocks noChangeArrowheads="1"/>
          </p:cNvSpPr>
          <p:nvPr/>
        </p:nvSpPr>
        <p:spPr bwMode="auto">
          <a:xfrm>
            <a:off x="47371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0" name="Rectangle 146"/>
          <p:cNvSpPr>
            <a:spLocks noChangeArrowheads="1"/>
          </p:cNvSpPr>
          <p:nvPr/>
        </p:nvSpPr>
        <p:spPr bwMode="auto">
          <a:xfrm>
            <a:off x="50419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1" name="Rectangle 147"/>
          <p:cNvSpPr>
            <a:spLocks noChangeArrowheads="1"/>
          </p:cNvSpPr>
          <p:nvPr/>
        </p:nvSpPr>
        <p:spPr bwMode="auto">
          <a:xfrm>
            <a:off x="53467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2" name="Rectangle 148"/>
          <p:cNvSpPr>
            <a:spLocks noChangeArrowheads="1"/>
          </p:cNvSpPr>
          <p:nvPr/>
        </p:nvSpPr>
        <p:spPr bwMode="auto">
          <a:xfrm>
            <a:off x="56515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3" name="Rectangle 149"/>
          <p:cNvSpPr>
            <a:spLocks noChangeArrowheads="1"/>
          </p:cNvSpPr>
          <p:nvPr/>
        </p:nvSpPr>
        <p:spPr bwMode="auto">
          <a:xfrm>
            <a:off x="59563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4" name="Rectangle 150"/>
          <p:cNvSpPr>
            <a:spLocks noChangeArrowheads="1"/>
          </p:cNvSpPr>
          <p:nvPr/>
        </p:nvSpPr>
        <p:spPr bwMode="auto">
          <a:xfrm>
            <a:off x="62611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5" name="Rectangle 151"/>
          <p:cNvSpPr>
            <a:spLocks noChangeArrowheads="1"/>
          </p:cNvSpPr>
          <p:nvPr/>
        </p:nvSpPr>
        <p:spPr bwMode="auto">
          <a:xfrm>
            <a:off x="65659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6" name="Rectangle 152"/>
          <p:cNvSpPr>
            <a:spLocks noChangeArrowheads="1"/>
          </p:cNvSpPr>
          <p:nvPr/>
        </p:nvSpPr>
        <p:spPr bwMode="auto">
          <a:xfrm>
            <a:off x="68707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7" name="Rectangle 153"/>
          <p:cNvSpPr>
            <a:spLocks noChangeArrowheads="1"/>
          </p:cNvSpPr>
          <p:nvPr/>
        </p:nvSpPr>
        <p:spPr bwMode="auto">
          <a:xfrm>
            <a:off x="26035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8" name="Rectangle 154"/>
          <p:cNvSpPr>
            <a:spLocks noChangeArrowheads="1"/>
          </p:cNvSpPr>
          <p:nvPr/>
        </p:nvSpPr>
        <p:spPr bwMode="auto">
          <a:xfrm>
            <a:off x="2908300" y="4578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9" name="Rectangle 155"/>
          <p:cNvSpPr>
            <a:spLocks noChangeArrowheads="1"/>
          </p:cNvSpPr>
          <p:nvPr/>
        </p:nvSpPr>
        <p:spPr bwMode="auto">
          <a:xfrm>
            <a:off x="3213100" y="4578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0" name="Rectangle 156"/>
          <p:cNvSpPr>
            <a:spLocks noChangeArrowheads="1"/>
          </p:cNvSpPr>
          <p:nvPr/>
        </p:nvSpPr>
        <p:spPr bwMode="auto">
          <a:xfrm>
            <a:off x="35179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1" name="Rectangle 157"/>
          <p:cNvSpPr>
            <a:spLocks noChangeArrowheads="1"/>
          </p:cNvSpPr>
          <p:nvPr/>
        </p:nvSpPr>
        <p:spPr bwMode="auto">
          <a:xfrm>
            <a:off x="38227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2" name="Rectangle 158"/>
          <p:cNvSpPr>
            <a:spLocks noChangeArrowheads="1"/>
          </p:cNvSpPr>
          <p:nvPr/>
        </p:nvSpPr>
        <p:spPr bwMode="auto">
          <a:xfrm>
            <a:off x="4127500" y="4578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3" name="Rectangle 159"/>
          <p:cNvSpPr>
            <a:spLocks noChangeArrowheads="1"/>
          </p:cNvSpPr>
          <p:nvPr/>
        </p:nvSpPr>
        <p:spPr bwMode="auto">
          <a:xfrm>
            <a:off x="4432300" y="4578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4" name="Rectangle 160"/>
          <p:cNvSpPr>
            <a:spLocks noChangeArrowheads="1"/>
          </p:cNvSpPr>
          <p:nvPr/>
        </p:nvSpPr>
        <p:spPr bwMode="auto">
          <a:xfrm>
            <a:off x="47371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5" name="Rectangle 161"/>
          <p:cNvSpPr>
            <a:spLocks noChangeArrowheads="1"/>
          </p:cNvSpPr>
          <p:nvPr/>
        </p:nvSpPr>
        <p:spPr bwMode="auto">
          <a:xfrm>
            <a:off x="50419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6" name="Rectangle 162"/>
          <p:cNvSpPr>
            <a:spLocks noChangeArrowheads="1"/>
          </p:cNvSpPr>
          <p:nvPr/>
        </p:nvSpPr>
        <p:spPr bwMode="auto">
          <a:xfrm>
            <a:off x="53467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7" name="Rectangle 163"/>
          <p:cNvSpPr>
            <a:spLocks noChangeArrowheads="1"/>
          </p:cNvSpPr>
          <p:nvPr/>
        </p:nvSpPr>
        <p:spPr bwMode="auto">
          <a:xfrm>
            <a:off x="56515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8" name="Rectangle 164"/>
          <p:cNvSpPr>
            <a:spLocks noChangeArrowheads="1"/>
          </p:cNvSpPr>
          <p:nvPr/>
        </p:nvSpPr>
        <p:spPr bwMode="auto">
          <a:xfrm>
            <a:off x="5956300" y="4578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9" name="Rectangle 165"/>
          <p:cNvSpPr>
            <a:spLocks noChangeArrowheads="1"/>
          </p:cNvSpPr>
          <p:nvPr/>
        </p:nvSpPr>
        <p:spPr bwMode="auto">
          <a:xfrm>
            <a:off x="62611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0" name="Rectangle 166"/>
          <p:cNvSpPr>
            <a:spLocks noChangeArrowheads="1"/>
          </p:cNvSpPr>
          <p:nvPr/>
        </p:nvSpPr>
        <p:spPr bwMode="auto">
          <a:xfrm>
            <a:off x="65659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1" name="Rectangle 167"/>
          <p:cNvSpPr>
            <a:spLocks noChangeArrowheads="1"/>
          </p:cNvSpPr>
          <p:nvPr/>
        </p:nvSpPr>
        <p:spPr bwMode="auto">
          <a:xfrm>
            <a:off x="68707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2" name="Rectangle 168"/>
          <p:cNvSpPr>
            <a:spLocks noChangeArrowheads="1"/>
          </p:cNvSpPr>
          <p:nvPr/>
        </p:nvSpPr>
        <p:spPr bwMode="auto">
          <a:xfrm>
            <a:off x="2603500" y="4883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3" name="Rectangle 169"/>
          <p:cNvSpPr>
            <a:spLocks noChangeArrowheads="1"/>
          </p:cNvSpPr>
          <p:nvPr/>
        </p:nvSpPr>
        <p:spPr bwMode="auto">
          <a:xfrm>
            <a:off x="2908300" y="4883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4" name="Rectangle 170"/>
          <p:cNvSpPr>
            <a:spLocks noChangeArrowheads="1"/>
          </p:cNvSpPr>
          <p:nvPr/>
        </p:nvSpPr>
        <p:spPr bwMode="auto">
          <a:xfrm>
            <a:off x="3213100" y="4883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5" name="Rectangle 171"/>
          <p:cNvSpPr>
            <a:spLocks noChangeArrowheads="1"/>
          </p:cNvSpPr>
          <p:nvPr/>
        </p:nvSpPr>
        <p:spPr bwMode="auto">
          <a:xfrm>
            <a:off x="3517900" y="4883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6" name="Rectangle 172"/>
          <p:cNvSpPr>
            <a:spLocks noChangeArrowheads="1"/>
          </p:cNvSpPr>
          <p:nvPr/>
        </p:nvSpPr>
        <p:spPr bwMode="auto">
          <a:xfrm>
            <a:off x="3822700" y="4883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7" name="Rectangle 173"/>
          <p:cNvSpPr>
            <a:spLocks noChangeArrowheads="1"/>
          </p:cNvSpPr>
          <p:nvPr/>
        </p:nvSpPr>
        <p:spPr bwMode="auto">
          <a:xfrm>
            <a:off x="4127500" y="4883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8" name="Rectangle 174"/>
          <p:cNvSpPr>
            <a:spLocks noChangeArrowheads="1"/>
          </p:cNvSpPr>
          <p:nvPr/>
        </p:nvSpPr>
        <p:spPr bwMode="auto">
          <a:xfrm>
            <a:off x="4432300" y="4883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9" name="Rectangle 175"/>
          <p:cNvSpPr>
            <a:spLocks noChangeArrowheads="1"/>
          </p:cNvSpPr>
          <p:nvPr/>
        </p:nvSpPr>
        <p:spPr bwMode="auto">
          <a:xfrm>
            <a:off x="4737100" y="4883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0" name="Rectangle 176"/>
          <p:cNvSpPr>
            <a:spLocks noChangeArrowheads="1"/>
          </p:cNvSpPr>
          <p:nvPr/>
        </p:nvSpPr>
        <p:spPr bwMode="auto">
          <a:xfrm>
            <a:off x="5041900" y="4883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1" name="Rectangle 177"/>
          <p:cNvSpPr>
            <a:spLocks noChangeArrowheads="1"/>
          </p:cNvSpPr>
          <p:nvPr/>
        </p:nvSpPr>
        <p:spPr bwMode="auto">
          <a:xfrm>
            <a:off x="5346700" y="4883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2" name="Rectangle 178"/>
          <p:cNvSpPr>
            <a:spLocks noChangeArrowheads="1"/>
          </p:cNvSpPr>
          <p:nvPr/>
        </p:nvSpPr>
        <p:spPr bwMode="auto">
          <a:xfrm>
            <a:off x="5651500" y="4883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3" name="Rectangle 179"/>
          <p:cNvSpPr>
            <a:spLocks noChangeArrowheads="1"/>
          </p:cNvSpPr>
          <p:nvPr/>
        </p:nvSpPr>
        <p:spPr bwMode="auto">
          <a:xfrm>
            <a:off x="5956300" y="4883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4" name="Rectangle 180"/>
          <p:cNvSpPr>
            <a:spLocks noChangeArrowheads="1"/>
          </p:cNvSpPr>
          <p:nvPr/>
        </p:nvSpPr>
        <p:spPr bwMode="auto">
          <a:xfrm>
            <a:off x="6261100" y="4883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5" name="Rectangle 181"/>
          <p:cNvSpPr>
            <a:spLocks noChangeArrowheads="1"/>
          </p:cNvSpPr>
          <p:nvPr/>
        </p:nvSpPr>
        <p:spPr bwMode="auto">
          <a:xfrm>
            <a:off x="6565900" y="4883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6" name="Rectangle 182"/>
          <p:cNvSpPr>
            <a:spLocks noChangeArrowheads="1"/>
          </p:cNvSpPr>
          <p:nvPr/>
        </p:nvSpPr>
        <p:spPr bwMode="auto">
          <a:xfrm>
            <a:off x="6870700" y="4883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7" name="Rectangle 183"/>
          <p:cNvSpPr>
            <a:spLocks noChangeArrowheads="1"/>
          </p:cNvSpPr>
          <p:nvPr/>
        </p:nvSpPr>
        <p:spPr bwMode="auto">
          <a:xfrm>
            <a:off x="26035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8" name="Rectangle 184"/>
          <p:cNvSpPr>
            <a:spLocks noChangeArrowheads="1"/>
          </p:cNvSpPr>
          <p:nvPr/>
        </p:nvSpPr>
        <p:spPr bwMode="auto">
          <a:xfrm>
            <a:off x="2908300" y="5187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9" name="Rectangle 185"/>
          <p:cNvSpPr>
            <a:spLocks noChangeArrowheads="1"/>
          </p:cNvSpPr>
          <p:nvPr/>
        </p:nvSpPr>
        <p:spPr bwMode="auto">
          <a:xfrm>
            <a:off x="3213100" y="5187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0" name="Rectangle 186"/>
          <p:cNvSpPr>
            <a:spLocks noChangeArrowheads="1"/>
          </p:cNvSpPr>
          <p:nvPr/>
        </p:nvSpPr>
        <p:spPr bwMode="auto">
          <a:xfrm>
            <a:off x="35179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1" name="Rectangle 187"/>
          <p:cNvSpPr>
            <a:spLocks noChangeArrowheads="1"/>
          </p:cNvSpPr>
          <p:nvPr/>
        </p:nvSpPr>
        <p:spPr bwMode="auto">
          <a:xfrm>
            <a:off x="38227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2" name="Rectangle 188"/>
          <p:cNvSpPr>
            <a:spLocks noChangeArrowheads="1"/>
          </p:cNvSpPr>
          <p:nvPr/>
        </p:nvSpPr>
        <p:spPr bwMode="auto">
          <a:xfrm>
            <a:off x="41275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3" name="Rectangle 189"/>
          <p:cNvSpPr>
            <a:spLocks noChangeArrowheads="1"/>
          </p:cNvSpPr>
          <p:nvPr/>
        </p:nvSpPr>
        <p:spPr bwMode="auto">
          <a:xfrm>
            <a:off x="44323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4" name="Rectangle 190"/>
          <p:cNvSpPr>
            <a:spLocks noChangeArrowheads="1"/>
          </p:cNvSpPr>
          <p:nvPr/>
        </p:nvSpPr>
        <p:spPr bwMode="auto">
          <a:xfrm>
            <a:off x="47371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5" name="Rectangle 191"/>
          <p:cNvSpPr>
            <a:spLocks noChangeArrowheads="1"/>
          </p:cNvSpPr>
          <p:nvPr/>
        </p:nvSpPr>
        <p:spPr bwMode="auto">
          <a:xfrm>
            <a:off x="50419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6" name="Rectangle 192"/>
          <p:cNvSpPr>
            <a:spLocks noChangeArrowheads="1"/>
          </p:cNvSpPr>
          <p:nvPr/>
        </p:nvSpPr>
        <p:spPr bwMode="auto">
          <a:xfrm>
            <a:off x="53467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7" name="Rectangle 193"/>
          <p:cNvSpPr>
            <a:spLocks noChangeArrowheads="1"/>
          </p:cNvSpPr>
          <p:nvPr/>
        </p:nvSpPr>
        <p:spPr bwMode="auto">
          <a:xfrm>
            <a:off x="56515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8" name="Rectangle 194"/>
          <p:cNvSpPr>
            <a:spLocks noChangeArrowheads="1"/>
          </p:cNvSpPr>
          <p:nvPr/>
        </p:nvSpPr>
        <p:spPr bwMode="auto">
          <a:xfrm>
            <a:off x="5956300" y="5187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9" name="Rectangle 195"/>
          <p:cNvSpPr>
            <a:spLocks noChangeArrowheads="1"/>
          </p:cNvSpPr>
          <p:nvPr/>
        </p:nvSpPr>
        <p:spPr bwMode="auto">
          <a:xfrm>
            <a:off x="62611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0" name="Rectangle 196"/>
          <p:cNvSpPr>
            <a:spLocks noChangeArrowheads="1"/>
          </p:cNvSpPr>
          <p:nvPr/>
        </p:nvSpPr>
        <p:spPr bwMode="auto">
          <a:xfrm>
            <a:off x="65659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1" name="Rectangle 197"/>
          <p:cNvSpPr>
            <a:spLocks noChangeArrowheads="1"/>
          </p:cNvSpPr>
          <p:nvPr/>
        </p:nvSpPr>
        <p:spPr bwMode="auto">
          <a:xfrm>
            <a:off x="68707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2" name="Rectangle 198"/>
          <p:cNvSpPr>
            <a:spLocks noChangeArrowheads="1"/>
          </p:cNvSpPr>
          <p:nvPr/>
        </p:nvSpPr>
        <p:spPr bwMode="auto">
          <a:xfrm>
            <a:off x="26035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3" name="Rectangle 199"/>
          <p:cNvSpPr>
            <a:spLocks noChangeArrowheads="1"/>
          </p:cNvSpPr>
          <p:nvPr/>
        </p:nvSpPr>
        <p:spPr bwMode="auto">
          <a:xfrm>
            <a:off x="29083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4" name="Rectangle 200"/>
          <p:cNvSpPr>
            <a:spLocks noChangeArrowheads="1"/>
          </p:cNvSpPr>
          <p:nvPr/>
        </p:nvSpPr>
        <p:spPr bwMode="auto">
          <a:xfrm>
            <a:off x="3213100" y="54927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5" name="Rectangle 201"/>
          <p:cNvSpPr>
            <a:spLocks noChangeArrowheads="1"/>
          </p:cNvSpPr>
          <p:nvPr/>
        </p:nvSpPr>
        <p:spPr bwMode="auto">
          <a:xfrm>
            <a:off x="35179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6" name="Rectangle 202"/>
          <p:cNvSpPr>
            <a:spLocks noChangeArrowheads="1"/>
          </p:cNvSpPr>
          <p:nvPr/>
        </p:nvSpPr>
        <p:spPr bwMode="auto">
          <a:xfrm>
            <a:off x="38227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7" name="Rectangle 203"/>
          <p:cNvSpPr>
            <a:spLocks noChangeArrowheads="1"/>
          </p:cNvSpPr>
          <p:nvPr/>
        </p:nvSpPr>
        <p:spPr bwMode="auto">
          <a:xfrm>
            <a:off x="41275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8" name="Rectangle 204"/>
          <p:cNvSpPr>
            <a:spLocks noChangeArrowheads="1"/>
          </p:cNvSpPr>
          <p:nvPr/>
        </p:nvSpPr>
        <p:spPr bwMode="auto">
          <a:xfrm>
            <a:off x="44323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9" name="Rectangle 205"/>
          <p:cNvSpPr>
            <a:spLocks noChangeArrowheads="1"/>
          </p:cNvSpPr>
          <p:nvPr/>
        </p:nvSpPr>
        <p:spPr bwMode="auto">
          <a:xfrm>
            <a:off x="47371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0" name="Rectangle 206"/>
          <p:cNvSpPr>
            <a:spLocks noChangeArrowheads="1"/>
          </p:cNvSpPr>
          <p:nvPr/>
        </p:nvSpPr>
        <p:spPr bwMode="auto">
          <a:xfrm>
            <a:off x="50419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1" name="Rectangle 207"/>
          <p:cNvSpPr>
            <a:spLocks noChangeArrowheads="1"/>
          </p:cNvSpPr>
          <p:nvPr/>
        </p:nvSpPr>
        <p:spPr bwMode="auto">
          <a:xfrm>
            <a:off x="53467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2" name="Rectangle 208"/>
          <p:cNvSpPr>
            <a:spLocks noChangeArrowheads="1"/>
          </p:cNvSpPr>
          <p:nvPr/>
        </p:nvSpPr>
        <p:spPr bwMode="auto">
          <a:xfrm>
            <a:off x="56515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3" name="Rectangle 209"/>
          <p:cNvSpPr>
            <a:spLocks noChangeArrowheads="1"/>
          </p:cNvSpPr>
          <p:nvPr/>
        </p:nvSpPr>
        <p:spPr bwMode="auto">
          <a:xfrm>
            <a:off x="59563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4" name="Rectangle 210"/>
          <p:cNvSpPr>
            <a:spLocks noChangeArrowheads="1"/>
          </p:cNvSpPr>
          <p:nvPr/>
        </p:nvSpPr>
        <p:spPr bwMode="auto">
          <a:xfrm>
            <a:off x="6261100" y="54927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5" name="Rectangle 211"/>
          <p:cNvSpPr>
            <a:spLocks noChangeArrowheads="1"/>
          </p:cNvSpPr>
          <p:nvPr/>
        </p:nvSpPr>
        <p:spPr bwMode="auto">
          <a:xfrm>
            <a:off x="65659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6" name="Rectangle 212"/>
          <p:cNvSpPr>
            <a:spLocks noChangeArrowheads="1"/>
          </p:cNvSpPr>
          <p:nvPr/>
        </p:nvSpPr>
        <p:spPr bwMode="auto">
          <a:xfrm>
            <a:off x="68707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37" name="Group 215"/>
          <p:cNvGrpSpPr>
            <a:grpSpLocks/>
          </p:cNvGrpSpPr>
          <p:nvPr/>
        </p:nvGrpSpPr>
        <p:grpSpPr bwMode="auto">
          <a:xfrm>
            <a:off x="469900" y="1752600"/>
            <a:ext cx="2051050" cy="457200"/>
            <a:chOff x="100" y="768"/>
            <a:chExt cx="1292" cy="288"/>
          </a:xfrm>
        </p:grpSpPr>
        <p:sp>
          <p:nvSpPr>
            <p:cNvPr id="738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9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740" name="Group 218"/>
          <p:cNvGrpSpPr>
            <a:grpSpLocks/>
          </p:cNvGrpSpPr>
          <p:nvPr/>
        </p:nvGrpSpPr>
        <p:grpSpPr bwMode="auto">
          <a:xfrm>
            <a:off x="469900" y="2438400"/>
            <a:ext cx="2051050" cy="457200"/>
            <a:chOff x="100" y="1200"/>
            <a:chExt cx="1292" cy="288"/>
          </a:xfrm>
        </p:grpSpPr>
        <p:sp>
          <p:nvSpPr>
            <p:cNvPr id="741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2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grpSp>
        <p:nvGrpSpPr>
          <p:cNvPr id="743" name="Group 221"/>
          <p:cNvGrpSpPr>
            <a:grpSpLocks/>
          </p:cNvGrpSpPr>
          <p:nvPr/>
        </p:nvGrpSpPr>
        <p:grpSpPr bwMode="auto">
          <a:xfrm>
            <a:off x="3511550" y="3276600"/>
            <a:ext cx="304800" cy="457200"/>
            <a:chOff x="2016" y="1728"/>
            <a:chExt cx="192" cy="288"/>
          </a:xfrm>
        </p:grpSpPr>
        <p:sp>
          <p:nvSpPr>
            <p:cNvPr id="744" name="Rectangle 219"/>
            <p:cNvSpPr>
              <a:spLocks noChangeArrowheads="1"/>
            </p:cNvSpPr>
            <p:nvPr/>
          </p:nvSpPr>
          <p:spPr bwMode="auto">
            <a:xfrm>
              <a:off x="2020" y="1780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5" name="Rectangle 220"/>
            <p:cNvSpPr>
              <a:spLocks noChangeArrowheads="1"/>
            </p:cNvSpPr>
            <p:nvPr/>
          </p:nvSpPr>
          <p:spPr bwMode="auto">
            <a:xfrm>
              <a:off x="2016" y="172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4</a:t>
              </a:r>
            </a:p>
          </p:txBody>
        </p:sp>
      </p:grpSp>
      <p:sp>
        <p:nvSpPr>
          <p:cNvPr id="746" name="Rectangle 223"/>
          <p:cNvSpPr>
            <a:spLocks noChangeArrowheads="1"/>
          </p:cNvSpPr>
          <p:nvPr/>
        </p:nvSpPr>
        <p:spPr bwMode="auto">
          <a:xfrm>
            <a:off x="3206750" y="26670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47" name="Rectangle 224"/>
          <p:cNvSpPr>
            <a:spLocks noChangeArrowheads="1"/>
          </p:cNvSpPr>
          <p:nvPr/>
        </p:nvSpPr>
        <p:spPr bwMode="auto">
          <a:xfrm>
            <a:off x="2597150" y="26670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48" name="Rectangle 225"/>
          <p:cNvSpPr>
            <a:spLocks noChangeArrowheads="1"/>
          </p:cNvSpPr>
          <p:nvPr/>
        </p:nvSpPr>
        <p:spPr bwMode="auto">
          <a:xfrm>
            <a:off x="3206750" y="29718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749" name="Rectangle 226"/>
          <p:cNvSpPr>
            <a:spLocks noChangeArrowheads="1"/>
          </p:cNvSpPr>
          <p:nvPr/>
        </p:nvSpPr>
        <p:spPr bwMode="auto">
          <a:xfrm>
            <a:off x="3206750" y="23622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750" name="Rectangle 227"/>
          <p:cNvSpPr>
            <a:spLocks noChangeArrowheads="1"/>
          </p:cNvSpPr>
          <p:nvPr/>
        </p:nvSpPr>
        <p:spPr bwMode="auto">
          <a:xfrm>
            <a:off x="2597150" y="23622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751" name="Rectangle 228"/>
          <p:cNvSpPr>
            <a:spLocks noChangeArrowheads="1"/>
          </p:cNvSpPr>
          <p:nvPr/>
        </p:nvSpPr>
        <p:spPr bwMode="auto">
          <a:xfrm>
            <a:off x="2597150" y="29718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752" name="Rectangle 229"/>
          <p:cNvSpPr>
            <a:spLocks noChangeArrowheads="1"/>
          </p:cNvSpPr>
          <p:nvPr/>
        </p:nvSpPr>
        <p:spPr bwMode="auto">
          <a:xfrm>
            <a:off x="3511550" y="26670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753" name="Rectangle 230"/>
          <p:cNvSpPr>
            <a:spLocks noChangeArrowheads="1"/>
          </p:cNvSpPr>
          <p:nvPr/>
        </p:nvSpPr>
        <p:spPr bwMode="auto">
          <a:xfrm>
            <a:off x="3206750" y="32766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754" name="Rectangle 231"/>
          <p:cNvSpPr>
            <a:spLocks noChangeArrowheads="1"/>
          </p:cNvSpPr>
          <p:nvPr/>
        </p:nvSpPr>
        <p:spPr bwMode="auto">
          <a:xfrm>
            <a:off x="3206750" y="20574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755" name="Rectangle 232"/>
          <p:cNvSpPr>
            <a:spLocks noChangeArrowheads="1"/>
          </p:cNvSpPr>
          <p:nvPr/>
        </p:nvSpPr>
        <p:spPr bwMode="auto">
          <a:xfrm>
            <a:off x="2597150" y="20574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756" name="Rectangle 233"/>
          <p:cNvSpPr>
            <a:spLocks noChangeArrowheads="1"/>
          </p:cNvSpPr>
          <p:nvPr/>
        </p:nvSpPr>
        <p:spPr bwMode="auto">
          <a:xfrm>
            <a:off x="2597150" y="32766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757" name="Rectangle 234"/>
          <p:cNvSpPr>
            <a:spLocks noChangeArrowheads="1"/>
          </p:cNvSpPr>
          <p:nvPr/>
        </p:nvSpPr>
        <p:spPr bwMode="auto">
          <a:xfrm>
            <a:off x="2597150" y="35814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758" name="Rectangle 235"/>
          <p:cNvSpPr>
            <a:spLocks noChangeArrowheads="1"/>
          </p:cNvSpPr>
          <p:nvPr/>
        </p:nvSpPr>
        <p:spPr bwMode="auto">
          <a:xfrm>
            <a:off x="2901950" y="32766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759" name="Rectangle 236"/>
          <p:cNvSpPr>
            <a:spLocks noChangeArrowheads="1"/>
          </p:cNvSpPr>
          <p:nvPr/>
        </p:nvSpPr>
        <p:spPr bwMode="auto">
          <a:xfrm>
            <a:off x="3206750" y="35814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760" name="Rectangle 237"/>
          <p:cNvSpPr>
            <a:spLocks noChangeArrowheads="1"/>
          </p:cNvSpPr>
          <p:nvPr/>
        </p:nvSpPr>
        <p:spPr bwMode="auto">
          <a:xfrm>
            <a:off x="3511550" y="32766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761" name="Rectangle 238"/>
          <p:cNvSpPr>
            <a:spLocks noChangeArrowheads="1"/>
          </p:cNvSpPr>
          <p:nvPr/>
        </p:nvSpPr>
        <p:spPr bwMode="auto">
          <a:xfrm>
            <a:off x="3206750" y="17526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762" name="Rectangle 239"/>
          <p:cNvSpPr>
            <a:spLocks noChangeArrowheads="1"/>
          </p:cNvSpPr>
          <p:nvPr/>
        </p:nvSpPr>
        <p:spPr bwMode="auto">
          <a:xfrm>
            <a:off x="3206750" y="14478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763" name="Rectangle 240"/>
          <p:cNvSpPr>
            <a:spLocks noChangeArrowheads="1"/>
          </p:cNvSpPr>
          <p:nvPr/>
        </p:nvSpPr>
        <p:spPr bwMode="auto">
          <a:xfrm>
            <a:off x="3511550" y="17526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764" name="Rectangle 241"/>
          <p:cNvSpPr>
            <a:spLocks noChangeArrowheads="1"/>
          </p:cNvSpPr>
          <p:nvPr/>
        </p:nvSpPr>
        <p:spPr bwMode="auto">
          <a:xfrm>
            <a:off x="2597150" y="38862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765" name="Rectangle 242"/>
          <p:cNvSpPr>
            <a:spLocks noChangeArrowheads="1"/>
          </p:cNvSpPr>
          <p:nvPr/>
        </p:nvSpPr>
        <p:spPr bwMode="auto">
          <a:xfrm>
            <a:off x="3206750" y="38862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766" name="Rectangle 243"/>
          <p:cNvSpPr>
            <a:spLocks noChangeArrowheads="1"/>
          </p:cNvSpPr>
          <p:nvPr/>
        </p:nvSpPr>
        <p:spPr bwMode="auto">
          <a:xfrm>
            <a:off x="3511550" y="35814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767" name="Rectangle 244"/>
          <p:cNvSpPr>
            <a:spLocks noChangeArrowheads="1"/>
          </p:cNvSpPr>
          <p:nvPr/>
        </p:nvSpPr>
        <p:spPr bwMode="auto">
          <a:xfrm>
            <a:off x="3816350" y="32766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768" name="Rectangle 245"/>
          <p:cNvSpPr>
            <a:spLocks noChangeArrowheads="1"/>
          </p:cNvSpPr>
          <p:nvPr/>
        </p:nvSpPr>
        <p:spPr bwMode="auto">
          <a:xfrm>
            <a:off x="3816350" y="29718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769" name="Rectangle 246"/>
          <p:cNvSpPr>
            <a:spLocks noChangeArrowheads="1"/>
          </p:cNvSpPr>
          <p:nvPr/>
        </p:nvSpPr>
        <p:spPr bwMode="auto">
          <a:xfrm>
            <a:off x="4121150" y="32766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770" name="Rectangle 247"/>
          <p:cNvSpPr>
            <a:spLocks noChangeArrowheads="1"/>
          </p:cNvSpPr>
          <p:nvPr/>
        </p:nvSpPr>
        <p:spPr bwMode="auto">
          <a:xfrm>
            <a:off x="3816350" y="35814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772" name="Rectangle 249"/>
          <p:cNvSpPr>
            <a:spLocks noChangeArrowheads="1"/>
          </p:cNvSpPr>
          <p:nvPr/>
        </p:nvSpPr>
        <p:spPr bwMode="auto">
          <a:xfrm>
            <a:off x="2901950" y="38862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773" name="Rectangle 250"/>
          <p:cNvSpPr>
            <a:spLocks noChangeArrowheads="1"/>
          </p:cNvSpPr>
          <p:nvPr/>
        </p:nvSpPr>
        <p:spPr bwMode="auto">
          <a:xfrm>
            <a:off x="2597150" y="41910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774" name="Rectangle 251"/>
          <p:cNvSpPr>
            <a:spLocks noChangeArrowheads="1"/>
          </p:cNvSpPr>
          <p:nvPr/>
        </p:nvSpPr>
        <p:spPr bwMode="auto">
          <a:xfrm>
            <a:off x="3511550" y="14478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775" name="Rectangle 252"/>
          <p:cNvSpPr>
            <a:spLocks noChangeArrowheads="1"/>
          </p:cNvSpPr>
          <p:nvPr/>
        </p:nvSpPr>
        <p:spPr bwMode="auto">
          <a:xfrm>
            <a:off x="2901950" y="14478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grpSp>
        <p:nvGrpSpPr>
          <p:cNvPr id="776" name="Group 255"/>
          <p:cNvGrpSpPr>
            <a:grpSpLocks/>
          </p:cNvGrpSpPr>
          <p:nvPr/>
        </p:nvGrpSpPr>
        <p:grpSpPr bwMode="auto">
          <a:xfrm>
            <a:off x="3206750" y="3276600"/>
            <a:ext cx="304800" cy="457200"/>
            <a:chOff x="1824" y="1728"/>
            <a:chExt cx="192" cy="288"/>
          </a:xfrm>
        </p:grpSpPr>
        <p:sp>
          <p:nvSpPr>
            <p:cNvPr id="777" name="Rectangle 253"/>
            <p:cNvSpPr>
              <a:spLocks noChangeArrowheads="1"/>
            </p:cNvSpPr>
            <p:nvPr/>
          </p:nvSpPr>
          <p:spPr bwMode="auto">
            <a:xfrm>
              <a:off x="1828" y="1780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8" name="Rectangle 254"/>
            <p:cNvSpPr>
              <a:spLocks noChangeArrowheads="1"/>
            </p:cNvSpPr>
            <p:nvPr/>
          </p:nvSpPr>
          <p:spPr bwMode="auto">
            <a:xfrm>
              <a:off x="1824" y="172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3</a:t>
              </a:r>
            </a:p>
          </p:txBody>
        </p:sp>
      </p:grpSp>
      <p:sp>
        <p:nvSpPr>
          <p:cNvPr id="779" name="Rectangle 256"/>
          <p:cNvSpPr>
            <a:spLocks noChangeArrowheads="1"/>
          </p:cNvSpPr>
          <p:nvPr/>
        </p:nvSpPr>
        <p:spPr bwMode="auto">
          <a:xfrm>
            <a:off x="3822700" y="3359150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80" name="Rectangle 257"/>
          <p:cNvSpPr>
            <a:spLocks noChangeArrowheads="1"/>
          </p:cNvSpPr>
          <p:nvPr/>
        </p:nvSpPr>
        <p:spPr bwMode="auto">
          <a:xfrm>
            <a:off x="3816350" y="32766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grpSp>
        <p:nvGrpSpPr>
          <p:cNvPr id="781" name="Group 260"/>
          <p:cNvGrpSpPr>
            <a:grpSpLocks/>
          </p:cNvGrpSpPr>
          <p:nvPr/>
        </p:nvGrpSpPr>
        <p:grpSpPr bwMode="auto">
          <a:xfrm>
            <a:off x="3206750" y="2971800"/>
            <a:ext cx="304800" cy="457200"/>
            <a:chOff x="1824" y="1536"/>
            <a:chExt cx="192" cy="288"/>
          </a:xfrm>
        </p:grpSpPr>
        <p:sp>
          <p:nvSpPr>
            <p:cNvPr id="782" name="Rectangle 258"/>
            <p:cNvSpPr>
              <a:spLocks noChangeArrowheads="1"/>
            </p:cNvSpPr>
            <p:nvPr/>
          </p:nvSpPr>
          <p:spPr bwMode="auto">
            <a:xfrm>
              <a:off x="1828" y="1588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3" name="Rectangle 259"/>
            <p:cNvSpPr>
              <a:spLocks noChangeArrowheads="1"/>
            </p:cNvSpPr>
            <p:nvPr/>
          </p:nvSpPr>
          <p:spPr bwMode="auto">
            <a:xfrm>
              <a:off x="1824" y="153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</a:t>
              </a:r>
            </a:p>
          </p:txBody>
        </p:sp>
      </p:grpSp>
      <p:grpSp>
        <p:nvGrpSpPr>
          <p:cNvPr id="784" name="Group 263"/>
          <p:cNvGrpSpPr>
            <a:grpSpLocks/>
          </p:cNvGrpSpPr>
          <p:nvPr/>
        </p:nvGrpSpPr>
        <p:grpSpPr bwMode="auto">
          <a:xfrm>
            <a:off x="3206750" y="2667000"/>
            <a:ext cx="304800" cy="457200"/>
            <a:chOff x="1824" y="1344"/>
            <a:chExt cx="192" cy="288"/>
          </a:xfrm>
        </p:grpSpPr>
        <p:sp>
          <p:nvSpPr>
            <p:cNvPr id="785" name="Rectangle 261"/>
            <p:cNvSpPr>
              <a:spLocks noChangeArrowheads="1"/>
            </p:cNvSpPr>
            <p:nvPr/>
          </p:nvSpPr>
          <p:spPr bwMode="auto">
            <a:xfrm>
              <a:off x="1828" y="1396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6" name="Rectangle 262"/>
            <p:cNvSpPr>
              <a:spLocks noChangeArrowheads="1"/>
            </p:cNvSpPr>
            <p:nvPr/>
          </p:nvSpPr>
          <p:spPr bwMode="auto">
            <a:xfrm>
              <a:off x="1824" y="134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</a:t>
              </a:r>
            </a:p>
          </p:txBody>
        </p:sp>
      </p:grpSp>
      <p:sp>
        <p:nvSpPr>
          <p:cNvPr id="787" name="Rectangle 264"/>
          <p:cNvSpPr>
            <a:spLocks noChangeArrowheads="1"/>
          </p:cNvSpPr>
          <p:nvPr/>
        </p:nvSpPr>
        <p:spPr bwMode="auto">
          <a:xfrm>
            <a:off x="2908300" y="2749550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2895600" y="26625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863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" grpId="0" animBg="1"/>
      <p:bldP spid="78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of Queue: Wire Routing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Select paths to connect all pairs of pins that need to be connected </a:t>
            </a:r>
            <a:r>
              <a:rPr lang="en-US" dirty="0" smtClean="0"/>
              <a:t>together.</a:t>
            </a:r>
            <a:endParaRPr lang="en-US" dirty="0"/>
          </a:p>
          <a:p>
            <a:r>
              <a:rPr lang="en-US" dirty="0" smtClean="0"/>
              <a:t>An important problem in </a:t>
            </a:r>
            <a:r>
              <a:rPr lang="en-US" b="1" dirty="0" smtClean="0">
                <a:solidFill>
                  <a:srgbClr val="0000FF"/>
                </a:solidFill>
              </a:rPr>
              <a:t>electronic design automation</a:t>
            </a:r>
            <a:r>
              <a:rPr lang="en-US" dirty="0" smtClean="0"/>
              <a:t>.</a:t>
            </a:r>
          </a:p>
        </p:txBody>
      </p:sp>
      <p:pic>
        <p:nvPicPr>
          <p:cNvPr id="7" name="Picture 5" descr="C:\sahni\clip\rad\CIRCUI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76600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9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Simplified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Condition: We have all blocks laid on the chip. We also have some of the wires routed.</a:t>
            </a:r>
          </a:p>
          <a:p>
            <a:r>
              <a:rPr lang="en-US" dirty="0" smtClean="0"/>
              <a:t>Problem: We want to connect the next pair of pins.</a:t>
            </a:r>
          </a:p>
          <a:p>
            <a:r>
              <a:rPr lang="en-US" dirty="0" smtClean="0"/>
              <a:t>Constraint: we can only draw wires </a:t>
            </a:r>
            <a:r>
              <a:rPr lang="en-US" dirty="0" smtClean="0">
                <a:solidFill>
                  <a:srgbClr val="0000FF"/>
                </a:solidFill>
              </a:rPr>
              <a:t>horizontally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00FF"/>
                </a:solidFill>
              </a:rPr>
              <a:t>vertically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 descr="Grid rou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387070"/>
            <a:ext cx="2976340" cy="284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371600" y="5636567"/>
            <a:ext cx="1447800" cy="461665"/>
            <a:chOff x="1371600" y="5636567"/>
            <a:chExt cx="1447800" cy="46166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2590800" y="5867400"/>
              <a:ext cx="2286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371600" y="5636567"/>
              <a:ext cx="13127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Start Pin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638800" y="3733800"/>
            <a:ext cx="1456675" cy="461665"/>
            <a:chOff x="5638800" y="3733800"/>
            <a:chExt cx="1456675" cy="46166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5638800" y="3962400"/>
              <a:ext cx="2286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905726" y="3733800"/>
              <a:ext cx="11897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End Pin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649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as a Grid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21" name="Rectangle 3"/>
          <p:cNvSpPr>
            <a:spLocks noChangeArrowheads="1"/>
          </p:cNvSpPr>
          <p:nvPr/>
        </p:nvSpPr>
        <p:spPr bwMode="auto">
          <a:xfrm>
            <a:off x="41910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2" name="Rectangle 4"/>
          <p:cNvSpPr>
            <a:spLocks noChangeArrowheads="1"/>
          </p:cNvSpPr>
          <p:nvPr/>
        </p:nvSpPr>
        <p:spPr bwMode="auto">
          <a:xfrm>
            <a:off x="44958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5"/>
          <p:cNvSpPr>
            <a:spLocks noChangeArrowheads="1"/>
          </p:cNvSpPr>
          <p:nvPr/>
        </p:nvSpPr>
        <p:spPr bwMode="auto">
          <a:xfrm>
            <a:off x="48006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6"/>
          <p:cNvSpPr>
            <a:spLocks noChangeArrowheads="1"/>
          </p:cNvSpPr>
          <p:nvPr/>
        </p:nvSpPr>
        <p:spPr bwMode="auto">
          <a:xfrm>
            <a:off x="51054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7"/>
          <p:cNvSpPr>
            <a:spLocks noChangeArrowheads="1"/>
          </p:cNvSpPr>
          <p:nvPr/>
        </p:nvSpPr>
        <p:spPr bwMode="auto">
          <a:xfrm>
            <a:off x="54102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8"/>
          <p:cNvSpPr>
            <a:spLocks noChangeArrowheads="1"/>
          </p:cNvSpPr>
          <p:nvPr/>
        </p:nvSpPr>
        <p:spPr bwMode="auto">
          <a:xfrm>
            <a:off x="57150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9"/>
          <p:cNvSpPr>
            <a:spLocks noChangeArrowheads="1"/>
          </p:cNvSpPr>
          <p:nvPr/>
        </p:nvSpPr>
        <p:spPr bwMode="auto">
          <a:xfrm>
            <a:off x="60198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10"/>
          <p:cNvSpPr>
            <a:spLocks noChangeArrowheads="1"/>
          </p:cNvSpPr>
          <p:nvPr/>
        </p:nvSpPr>
        <p:spPr bwMode="auto">
          <a:xfrm>
            <a:off x="63246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1"/>
          <p:cNvSpPr>
            <a:spLocks noChangeArrowheads="1"/>
          </p:cNvSpPr>
          <p:nvPr/>
        </p:nvSpPr>
        <p:spPr bwMode="auto">
          <a:xfrm>
            <a:off x="66294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2"/>
          <p:cNvSpPr>
            <a:spLocks noChangeArrowheads="1"/>
          </p:cNvSpPr>
          <p:nvPr/>
        </p:nvSpPr>
        <p:spPr bwMode="auto">
          <a:xfrm>
            <a:off x="69342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3"/>
          <p:cNvSpPr>
            <a:spLocks noChangeArrowheads="1"/>
          </p:cNvSpPr>
          <p:nvPr/>
        </p:nvSpPr>
        <p:spPr bwMode="auto">
          <a:xfrm>
            <a:off x="7239000" y="1447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4"/>
          <p:cNvSpPr>
            <a:spLocks noChangeArrowheads="1"/>
          </p:cNvSpPr>
          <p:nvPr/>
        </p:nvSpPr>
        <p:spPr bwMode="auto">
          <a:xfrm>
            <a:off x="75438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5"/>
          <p:cNvSpPr>
            <a:spLocks noChangeArrowheads="1"/>
          </p:cNvSpPr>
          <p:nvPr/>
        </p:nvSpPr>
        <p:spPr bwMode="auto">
          <a:xfrm>
            <a:off x="78486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6"/>
          <p:cNvSpPr>
            <a:spLocks noChangeArrowheads="1"/>
          </p:cNvSpPr>
          <p:nvPr/>
        </p:nvSpPr>
        <p:spPr bwMode="auto">
          <a:xfrm>
            <a:off x="81534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7"/>
          <p:cNvSpPr>
            <a:spLocks noChangeArrowheads="1"/>
          </p:cNvSpPr>
          <p:nvPr/>
        </p:nvSpPr>
        <p:spPr bwMode="auto">
          <a:xfrm>
            <a:off x="84582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8"/>
          <p:cNvSpPr>
            <a:spLocks noChangeArrowheads="1"/>
          </p:cNvSpPr>
          <p:nvPr/>
        </p:nvSpPr>
        <p:spPr bwMode="auto">
          <a:xfrm>
            <a:off x="4191000" y="1752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9"/>
          <p:cNvSpPr>
            <a:spLocks noChangeArrowheads="1"/>
          </p:cNvSpPr>
          <p:nvPr/>
        </p:nvSpPr>
        <p:spPr bwMode="auto">
          <a:xfrm>
            <a:off x="4495800" y="1752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20"/>
          <p:cNvSpPr>
            <a:spLocks noChangeArrowheads="1"/>
          </p:cNvSpPr>
          <p:nvPr/>
        </p:nvSpPr>
        <p:spPr bwMode="auto">
          <a:xfrm>
            <a:off x="4800600" y="1752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1"/>
          <p:cNvSpPr>
            <a:spLocks noChangeArrowheads="1"/>
          </p:cNvSpPr>
          <p:nvPr/>
        </p:nvSpPr>
        <p:spPr bwMode="auto">
          <a:xfrm>
            <a:off x="5105400" y="1752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2"/>
          <p:cNvSpPr>
            <a:spLocks noChangeArrowheads="1"/>
          </p:cNvSpPr>
          <p:nvPr/>
        </p:nvSpPr>
        <p:spPr bwMode="auto">
          <a:xfrm>
            <a:off x="5410200" y="1752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3"/>
          <p:cNvSpPr>
            <a:spLocks noChangeArrowheads="1"/>
          </p:cNvSpPr>
          <p:nvPr/>
        </p:nvSpPr>
        <p:spPr bwMode="auto">
          <a:xfrm>
            <a:off x="5715000" y="1752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4"/>
          <p:cNvSpPr>
            <a:spLocks noChangeArrowheads="1"/>
          </p:cNvSpPr>
          <p:nvPr/>
        </p:nvSpPr>
        <p:spPr bwMode="auto">
          <a:xfrm>
            <a:off x="6019800" y="1752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5"/>
          <p:cNvSpPr>
            <a:spLocks noChangeArrowheads="1"/>
          </p:cNvSpPr>
          <p:nvPr/>
        </p:nvSpPr>
        <p:spPr bwMode="auto">
          <a:xfrm>
            <a:off x="6324600" y="1752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6"/>
          <p:cNvSpPr>
            <a:spLocks noChangeArrowheads="1"/>
          </p:cNvSpPr>
          <p:nvPr/>
        </p:nvSpPr>
        <p:spPr bwMode="auto">
          <a:xfrm>
            <a:off x="6629400" y="1752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7"/>
          <p:cNvSpPr>
            <a:spLocks noChangeArrowheads="1"/>
          </p:cNvSpPr>
          <p:nvPr/>
        </p:nvSpPr>
        <p:spPr bwMode="auto">
          <a:xfrm>
            <a:off x="6934200" y="1752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8"/>
          <p:cNvSpPr>
            <a:spLocks noChangeArrowheads="1"/>
          </p:cNvSpPr>
          <p:nvPr/>
        </p:nvSpPr>
        <p:spPr bwMode="auto">
          <a:xfrm>
            <a:off x="7239000" y="1752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9"/>
          <p:cNvSpPr>
            <a:spLocks noChangeArrowheads="1"/>
          </p:cNvSpPr>
          <p:nvPr/>
        </p:nvSpPr>
        <p:spPr bwMode="auto">
          <a:xfrm>
            <a:off x="7543800" y="1752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30"/>
          <p:cNvSpPr>
            <a:spLocks noChangeArrowheads="1"/>
          </p:cNvSpPr>
          <p:nvPr/>
        </p:nvSpPr>
        <p:spPr bwMode="auto">
          <a:xfrm>
            <a:off x="7848600" y="1752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1"/>
          <p:cNvSpPr>
            <a:spLocks noChangeArrowheads="1"/>
          </p:cNvSpPr>
          <p:nvPr/>
        </p:nvSpPr>
        <p:spPr bwMode="auto">
          <a:xfrm>
            <a:off x="8153400" y="1752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2"/>
          <p:cNvSpPr>
            <a:spLocks noChangeArrowheads="1"/>
          </p:cNvSpPr>
          <p:nvPr/>
        </p:nvSpPr>
        <p:spPr bwMode="auto">
          <a:xfrm>
            <a:off x="8458200" y="1752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3"/>
          <p:cNvSpPr>
            <a:spLocks noChangeArrowheads="1"/>
          </p:cNvSpPr>
          <p:nvPr/>
        </p:nvSpPr>
        <p:spPr bwMode="auto">
          <a:xfrm>
            <a:off x="41910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4"/>
          <p:cNvSpPr>
            <a:spLocks noChangeArrowheads="1"/>
          </p:cNvSpPr>
          <p:nvPr/>
        </p:nvSpPr>
        <p:spPr bwMode="auto">
          <a:xfrm>
            <a:off x="4495800" y="2057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5"/>
          <p:cNvSpPr>
            <a:spLocks noChangeArrowheads="1"/>
          </p:cNvSpPr>
          <p:nvPr/>
        </p:nvSpPr>
        <p:spPr bwMode="auto">
          <a:xfrm>
            <a:off x="48006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6"/>
          <p:cNvSpPr>
            <a:spLocks noChangeArrowheads="1"/>
          </p:cNvSpPr>
          <p:nvPr/>
        </p:nvSpPr>
        <p:spPr bwMode="auto">
          <a:xfrm>
            <a:off x="5105400" y="2057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7"/>
          <p:cNvSpPr>
            <a:spLocks noChangeArrowheads="1"/>
          </p:cNvSpPr>
          <p:nvPr/>
        </p:nvSpPr>
        <p:spPr bwMode="auto">
          <a:xfrm>
            <a:off x="5410200" y="2057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8"/>
          <p:cNvSpPr>
            <a:spLocks noChangeArrowheads="1"/>
          </p:cNvSpPr>
          <p:nvPr/>
        </p:nvSpPr>
        <p:spPr bwMode="auto">
          <a:xfrm>
            <a:off x="57150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9"/>
          <p:cNvSpPr>
            <a:spLocks noChangeArrowheads="1"/>
          </p:cNvSpPr>
          <p:nvPr/>
        </p:nvSpPr>
        <p:spPr bwMode="auto">
          <a:xfrm>
            <a:off x="60198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40"/>
          <p:cNvSpPr>
            <a:spLocks noChangeArrowheads="1"/>
          </p:cNvSpPr>
          <p:nvPr/>
        </p:nvSpPr>
        <p:spPr bwMode="auto">
          <a:xfrm>
            <a:off x="63246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1"/>
          <p:cNvSpPr>
            <a:spLocks noChangeArrowheads="1"/>
          </p:cNvSpPr>
          <p:nvPr/>
        </p:nvSpPr>
        <p:spPr bwMode="auto">
          <a:xfrm>
            <a:off x="66294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2"/>
          <p:cNvSpPr>
            <a:spLocks noChangeArrowheads="1"/>
          </p:cNvSpPr>
          <p:nvPr/>
        </p:nvSpPr>
        <p:spPr bwMode="auto">
          <a:xfrm>
            <a:off x="69342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3"/>
          <p:cNvSpPr>
            <a:spLocks noChangeArrowheads="1"/>
          </p:cNvSpPr>
          <p:nvPr/>
        </p:nvSpPr>
        <p:spPr bwMode="auto">
          <a:xfrm>
            <a:off x="72390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4"/>
          <p:cNvSpPr>
            <a:spLocks noChangeArrowheads="1"/>
          </p:cNvSpPr>
          <p:nvPr/>
        </p:nvSpPr>
        <p:spPr bwMode="auto">
          <a:xfrm>
            <a:off x="75438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5"/>
          <p:cNvSpPr>
            <a:spLocks noChangeArrowheads="1"/>
          </p:cNvSpPr>
          <p:nvPr/>
        </p:nvSpPr>
        <p:spPr bwMode="auto">
          <a:xfrm>
            <a:off x="78486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6"/>
          <p:cNvSpPr>
            <a:spLocks noChangeArrowheads="1"/>
          </p:cNvSpPr>
          <p:nvPr/>
        </p:nvSpPr>
        <p:spPr bwMode="auto">
          <a:xfrm>
            <a:off x="81534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7"/>
          <p:cNvSpPr>
            <a:spLocks noChangeArrowheads="1"/>
          </p:cNvSpPr>
          <p:nvPr/>
        </p:nvSpPr>
        <p:spPr bwMode="auto">
          <a:xfrm>
            <a:off x="84582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8"/>
          <p:cNvSpPr>
            <a:spLocks noChangeArrowheads="1"/>
          </p:cNvSpPr>
          <p:nvPr/>
        </p:nvSpPr>
        <p:spPr bwMode="auto">
          <a:xfrm>
            <a:off x="41910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9"/>
          <p:cNvSpPr>
            <a:spLocks noChangeArrowheads="1"/>
          </p:cNvSpPr>
          <p:nvPr/>
        </p:nvSpPr>
        <p:spPr bwMode="auto">
          <a:xfrm>
            <a:off x="4495800" y="23622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50"/>
          <p:cNvSpPr>
            <a:spLocks noChangeArrowheads="1"/>
          </p:cNvSpPr>
          <p:nvPr/>
        </p:nvSpPr>
        <p:spPr bwMode="auto">
          <a:xfrm>
            <a:off x="48006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1"/>
          <p:cNvSpPr>
            <a:spLocks noChangeArrowheads="1"/>
          </p:cNvSpPr>
          <p:nvPr/>
        </p:nvSpPr>
        <p:spPr bwMode="auto">
          <a:xfrm>
            <a:off x="5105400" y="23622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2"/>
          <p:cNvSpPr>
            <a:spLocks noChangeArrowheads="1"/>
          </p:cNvSpPr>
          <p:nvPr/>
        </p:nvSpPr>
        <p:spPr bwMode="auto">
          <a:xfrm>
            <a:off x="54102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3"/>
          <p:cNvSpPr>
            <a:spLocks noChangeArrowheads="1"/>
          </p:cNvSpPr>
          <p:nvPr/>
        </p:nvSpPr>
        <p:spPr bwMode="auto">
          <a:xfrm>
            <a:off x="57150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4"/>
          <p:cNvSpPr>
            <a:spLocks noChangeArrowheads="1"/>
          </p:cNvSpPr>
          <p:nvPr/>
        </p:nvSpPr>
        <p:spPr bwMode="auto">
          <a:xfrm>
            <a:off x="60198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5"/>
          <p:cNvSpPr>
            <a:spLocks noChangeArrowheads="1"/>
          </p:cNvSpPr>
          <p:nvPr/>
        </p:nvSpPr>
        <p:spPr bwMode="auto">
          <a:xfrm>
            <a:off x="63246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6"/>
          <p:cNvSpPr>
            <a:spLocks noChangeArrowheads="1"/>
          </p:cNvSpPr>
          <p:nvPr/>
        </p:nvSpPr>
        <p:spPr bwMode="auto">
          <a:xfrm>
            <a:off x="66294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7"/>
          <p:cNvSpPr>
            <a:spLocks noChangeArrowheads="1"/>
          </p:cNvSpPr>
          <p:nvPr/>
        </p:nvSpPr>
        <p:spPr bwMode="auto">
          <a:xfrm>
            <a:off x="69342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8"/>
          <p:cNvSpPr>
            <a:spLocks noChangeArrowheads="1"/>
          </p:cNvSpPr>
          <p:nvPr/>
        </p:nvSpPr>
        <p:spPr bwMode="auto">
          <a:xfrm>
            <a:off x="72390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9"/>
          <p:cNvSpPr>
            <a:spLocks noChangeArrowheads="1"/>
          </p:cNvSpPr>
          <p:nvPr/>
        </p:nvSpPr>
        <p:spPr bwMode="auto">
          <a:xfrm>
            <a:off x="75438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60"/>
          <p:cNvSpPr>
            <a:spLocks noChangeArrowheads="1"/>
          </p:cNvSpPr>
          <p:nvPr/>
        </p:nvSpPr>
        <p:spPr bwMode="auto">
          <a:xfrm>
            <a:off x="78486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1"/>
          <p:cNvSpPr>
            <a:spLocks noChangeArrowheads="1"/>
          </p:cNvSpPr>
          <p:nvPr/>
        </p:nvSpPr>
        <p:spPr bwMode="auto">
          <a:xfrm>
            <a:off x="81534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2"/>
          <p:cNvSpPr>
            <a:spLocks noChangeArrowheads="1"/>
          </p:cNvSpPr>
          <p:nvPr/>
        </p:nvSpPr>
        <p:spPr bwMode="auto">
          <a:xfrm>
            <a:off x="84582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3"/>
          <p:cNvSpPr>
            <a:spLocks noChangeArrowheads="1"/>
          </p:cNvSpPr>
          <p:nvPr/>
        </p:nvSpPr>
        <p:spPr bwMode="auto">
          <a:xfrm>
            <a:off x="4191000" y="2667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4"/>
          <p:cNvSpPr>
            <a:spLocks noChangeArrowheads="1"/>
          </p:cNvSpPr>
          <p:nvPr/>
        </p:nvSpPr>
        <p:spPr bwMode="auto">
          <a:xfrm>
            <a:off x="4495800" y="2667000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5"/>
          <p:cNvSpPr>
            <a:spLocks noChangeArrowheads="1"/>
          </p:cNvSpPr>
          <p:nvPr/>
        </p:nvSpPr>
        <p:spPr bwMode="auto">
          <a:xfrm>
            <a:off x="4800600" y="2667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6"/>
          <p:cNvSpPr>
            <a:spLocks noChangeArrowheads="1"/>
          </p:cNvSpPr>
          <p:nvPr/>
        </p:nvSpPr>
        <p:spPr bwMode="auto">
          <a:xfrm>
            <a:off x="5105400" y="2667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7"/>
          <p:cNvSpPr>
            <a:spLocks noChangeArrowheads="1"/>
          </p:cNvSpPr>
          <p:nvPr/>
        </p:nvSpPr>
        <p:spPr bwMode="auto">
          <a:xfrm>
            <a:off x="5410200" y="2667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8"/>
          <p:cNvSpPr>
            <a:spLocks noChangeArrowheads="1"/>
          </p:cNvSpPr>
          <p:nvPr/>
        </p:nvSpPr>
        <p:spPr bwMode="auto">
          <a:xfrm>
            <a:off x="5715000" y="2667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9"/>
          <p:cNvSpPr>
            <a:spLocks noChangeArrowheads="1"/>
          </p:cNvSpPr>
          <p:nvPr/>
        </p:nvSpPr>
        <p:spPr bwMode="auto">
          <a:xfrm>
            <a:off x="6019800" y="2667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70"/>
          <p:cNvSpPr>
            <a:spLocks noChangeArrowheads="1"/>
          </p:cNvSpPr>
          <p:nvPr/>
        </p:nvSpPr>
        <p:spPr bwMode="auto">
          <a:xfrm>
            <a:off x="6324600" y="2667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1"/>
          <p:cNvSpPr>
            <a:spLocks noChangeArrowheads="1"/>
          </p:cNvSpPr>
          <p:nvPr/>
        </p:nvSpPr>
        <p:spPr bwMode="auto">
          <a:xfrm>
            <a:off x="6629400" y="2667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2"/>
          <p:cNvSpPr>
            <a:spLocks noChangeArrowheads="1"/>
          </p:cNvSpPr>
          <p:nvPr/>
        </p:nvSpPr>
        <p:spPr bwMode="auto">
          <a:xfrm>
            <a:off x="6934200" y="2667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3"/>
          <p:cNvSpPr>
            <a:spLocks noChangeArrowheads="1"/>
          </p:cNvSpPr>
          <p:nvPr/>
        </p:nvSpPr>
        <p:spPr bwMode="auto">
          <a:xfrm>
            <a:off x="7239000" y="2667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4"/>
          <p:cNvSpPr>
            <a:spLocks noChangeArrowheads="1"/>
          </p:cNvSpPr>
          <p:nvPr/>
        </p:nvSpPr>
        <p:spPr bwMode="auto">
          <a:xfrm>
            <a:off x="7543800" y="2667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5"/>
          <p:cNvSpPr>
            <a:spLocks noChangeArrowheads="1"/>
          </p:cNvSpPr>
          <p:nvPr/>
        </p:nvSpPr>
        <p:spPr bwMode="auto">
          <a:xfrm>
            <a:off x="7848600" y="2667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6"/>
          <p:cNvSpPr>
            <a:spLocks noChangeArrowheads="1"/>
          </p:cNvSpPr>
          <p:nvPr/>
        </p:nvSpPr>
        <p:spPr bwMode="auto">
          <a:xfrm>
            <a:off x="8153400" y="2667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7"/>
          <p:cNvSpPr>
            <a:spLocks noChangeArrowheads="1"/>
          </p:cNvSpPr>
          <p:nvPr/>
        </p:nvSpPr>
        <p:spPr bwMode="auto">
          <a:xfrm>
            <a:off x="8458200" y="2667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8"/>
          <p:cNvSpPr>
            <a:spLocks noChangeArrowheads="1"/>
          </p:cNvSpPr>
          <p:nvPr/>
        </p:nvSpPr>
        <p:spPr bwMode="auto">
          <a:xfrm>
            <a:off x="41910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9"/>
          <p:cNvSpPr>
            <a:spLocks noChangeArrowheads="1"/>
          </p:cNvSpPr>
          <p:nvPr/>
        </p:nvSpPr>
        <p:spPr bwMode="auto">
          <a:xfrm>
            <a:off x="4495800" y="2971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80"/>
          <p:cNvSpPr>
            <a:spLocks noChangeArrowheads="1"/>
          </p:cNvSpPr>
          <p:nvPr/>
        </p:nvSpPr>
        <p:spPr bwMode="auto">
          <a:xfrm>
            <a:off x="48006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1"/>
          <p:cNvSpPr>
            <a:spLocks noChangeArrowheads="1"/>
          </p:cNvSpPr>
          <p:nvPr/>
        </p:nvSpPr>
        <p:spPr bwMode="auto">
          <a:xfrm>
            <a:off x="5105400" y="2971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2"/>
          <p:cNvSpPr>
            <a:spLocks noChangeArrowheads="1"/>
          </p:cNvSpPr>
          <p:nvPr/>
        </p:nvSpPr>
        <p:spPr bwMode="auto">
          <a:xfrm>
            <a:off x="5410200" y="2971800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3"/>
          <p:cNvSpPr>
            <a:spLocks noChangeArrowheads="1"/>
          </p:cNvSpPr>
          <p:nvPr/>
        </p:nvSpPr>
        <p:spPr bwMode="auto">
          <a:xfrm>
            <a:off x="57150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4"/>
          <p:cNvSpPr>
            <a:spLocks noChangeArrowheads="1"/>
          </p:cNvSpPr>
          <p:nvPr/>
        </p:nvSpPr>
        <p:spPr bwMode="auto">
          <a:xfrm>
            <a:off x="60198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5"/>
          <p:cNvSpPr>
            <a:spLocks noChangeArrowheads="1"/>
          </p:cNvSpPr>
          <p:nvPr/>
        </p:nvSpPr>
        <p:spPr bwMode="auto">
          <a:xfrm>
            <a:off x="63246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6"/>
          <p:cNvSpPr>
            <a:spLocks noChangeArrowheads="1"/>
          </p:cNvSpPr>
          <p:nvPr/>
        </p:nvSpPr>
        <p:spPr bwMode="auto">
          <a:xfrm>
            <a:off x="66294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7"/>
          <p:cNvSpPr>
            <a:spLocks noChangeArrowheads="1"/>
          </p:cNvSpPr>
          <p:nvPr/>
        </p:nvSpPr>
        <p:spPr bwMode="auto">
          <a:xfrm>
            <a:off x="69342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8"/>
          <p:cNvSpPr>
            <a:spLocks noChangeArrowheads="1"/>
          </p:cNvSpPr>
          <p:nvPr/>
        </p:nvSpPr>
        <p:spPr bwMode="auto">
          <a:xfrm>
            <a:off x="72390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9"/>
          <p:cNvSpPr>
            <a:spLocks noChangeArrowheads="1"/>
          </p:cNvSpPr>
          <p:nvPr/>
        </p:nvSpPr>
        <p:spPr bwMode="auto">
          <a:xfrm>
            <a:off x="75438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90"/>
          <p:cNvSpPr>
            <a:spLocks noChangeArrowheads="1"/>
          </p:cNvSpPr>
          <p:nvPr/>
        </p:nvSpPr>
        <p:spPr bwMode="auto">
          <a:xfrm>
            <a:off x="7848600" y="2971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1"/>
          <p:cNvSpPr>
            <a:spLocks noChangeArrowheads="1"/>
          </p:cNvSpPr>
          <p:nvPr/>
        </p:nvSpPr>
        <p:spPr bwMode="auto">
          <a:xfrm>
            <a:off x="81534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2"/>
          <p:cNvSpPr>
            <a:spLocks noChangeArrowheads="1"/>
          </p:cNvSpPr>
          <p:nvPr/>
        </p:nvSpPr>
        <p:spPr bwMode="auto">
          <a:xfrm>
            <a:off x="84582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3"/>
          <p:cNvSpPr>
            <a:spLocks noChangeArrowheads="1"/>
          </p:cNvSpPr>
          <p:nvPr/>
        </p:nvSpPr>
        <p:spPr bwMode="auto">
          <a:xfrm>
            <a:off x="41910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4"/>
          <p:cNvSpPr>
            <a:spLocks noChangeArrowheads="1"/>
          </p:cNvSpPr>
          <p:nvPr/>
        </p:nvSpPr>
        <p:spPr bwMode="auto">
          <a:xfrm>
            <a:off x="44958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5"/>
          <p:cNvSpPr>
            <a:spLocks noChangeArrowheads="1"/>
          </p:cNvSpPr>
          <p:nvPr/>
        </p:nvSpPr>
        <p:spPr bwMode="auto">
          <a:xfrm>
            <a:off x="48006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6"/>
          <p:cNvSpPr>
            <a:spLocks noChangeArrowheads="1"/>
          </p:cNvSpPr>
          <p:nvPr/>
        </p:nvSpPr>
        <p:spPr bwMode="auto">
          <a:xfrm>
            <a:off x="51054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7"/>
          <p:cNvSpPr>
            <a:spLocks noChangeArrowheads="1"/>
          </p:cNvSpPr>
          <p:nvPr/>
        </p:nvSpPr>
        <p:spPr bwMode="auto">
          <a:xfrm>
            <a:off x="54102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8"/>
          <p:cNvSpPr>
            <a:spLocks noChangeArrowheads="1"/>
          </p:cNvSpPr>
          <p:nvPr/>
        </p:nvSpPr>
        <p:spPr bwMode="auto">
          <a:xfrm>
            <a:off x="57150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9"/>
          <p:cNvSpPr>
            <a:spLocks noChangeArrowheads="1"/>
          </p:cNvSpPr>
          <p:nvPr/>
        </p:nvSpPr>
        <p:spPr bwMode="auto">
          <a:xfrm>
            <a:off x="60198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100"/>
          <p:cNvSpPr>
            <a:spLocks noChangeArrowheads="1"/>
          </p:cNvSpPr>
          <p:nvPr/>
        </p:nvSpPr>
        <p:spPr bwMode="auto">
          <a:xfrm>
            <a:off x="63246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1"/>
          <p:cNvSpPr>
            <a:spLocks noChangeArrowheads="1"/>
          </p:cNvSpPr>
          <p:nvPr/>
        </p:nvSpPr>
        <p:spPr bwMode="auto">
          <a:xfrm>
            <a:off x="66294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2"/>
          <p:cNvSpPr>
            <a:spLocks noChangeArrowheads="1"/>
          </p:cNvSpPr>
          <p:nvPr/>
        </p:nvSpPr>
        <p:spPr bwMode="auto">
          <a:xfrm>
            <a:off x="69342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3"/>
          <p:cNvSpPr>
            <a:spLocks noChangeArrowheads="1"/>
          </p:cNvSpPr>
          <p:nvPr/>
        </p:nvSpPr>
        <p:spPr bwMode="auto">
          <a:xfrm>
            <a:off x="72390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4"/>
          <p:cNvSpPr>
            <a:spLocks noChangeArrowheads="1"/>
          </p:cNvSpPr>
          <p:nvPr/>
        </p:nvSpPr>
        <p:spPr bwMode="auto">
          <a:xfrm>
            <a:off x="75438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5"/>
          <p:cNvSpPr>
            <a:spLocks noChangeArrowheads="1"/>
          </p:cNvSpPr>
          <p:nvPr/>
        </p:nvSpPr>
        <p:spPr bwMode="auto">
          <a:xfrm>
            <a:off x="78486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6"/>
          <p:cNvSpPr>
            <a:spLocks noChangeArrowheads="1"/>
          </p:cNvSpPr>
          <p:nvPr/>
        </p:nvSpPr>
        <p:spPr bwMode="auto">
          <a:xfrm>
            <a:off x="81534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7"/>
          <p:cNvSpPr>
            <a:spLocks noChangeArrowheads="1"/>
          </p:cNvSpPr>
          <p:nvPr/>
        </p:nvSpPr>
        <p:spPr bwMode="auto">
          <a:xfrm>
            <a:off x="84582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8"/>
          <p:cNvSpPr>
            <a:spLocks noChangeArrowheads="1"/>
          </p:cNvSpPr>
          <p:nvPr/>
        </p:nvSpPr>
        <p:spPr bwMode="auto">
          <a:xfrm>
            <a:off x="41910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9"/>
          <p:cNvSpPr>
            <a:spLocks noChangeArrowheads="1"/>
          </p:cNvSpPr>
          <p:nvPr/>
        </p:nvSpPr>
        <p:spPr bwMode="auto">
          <a:xfrm>
            <a:off x="4495800" y="3581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10"/>
          <p:cNvSpPr>
            <a:spLocks noChangeArrowheads="1"/>
          </p:cNvSpPr>
          <p:nvPr/>
        </p:nvSpPr>
        <p:spPr bwMode="auto">
          <a:xfrm>
            <a:off x="48006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1"/>
          <p:cNvSpPr>
            <a:spLocks noChangeArrowheads="1"/>
          </p:cNvSpPr>
          <p:nvPr/>
        </p:nvSpPr>
        <p:spPr bwMode="auto">
          <a:xfrm>
            <a:off x="51054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2"/>
          <p:cNvSpPr>
            <a:spLocks noChangeArrowheads="1"/>
          </p:cNvSpPr>
          <p:nvPr/>
        </p:nvSpPr>
        <p:spPr bwMode="auto">
          <a:xfrm>
            <a:off x="54102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3"/>
          <p:cNvSpPr>
            <a:spLocks noChangeArrowheads="1"/>
          </p:cNvSpPr>
          <p:nvPr/>
        </p:nvSpPr>
        <p:spPr bwMode="auto">
          <a:xfrm>
            <a:off x="57150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4"/>
          <p:cNvSpPr>
            <a:spLocks noChangeArrowheads="1"/>
          </p:cNvSpPr>
          <p:nvPr/>
        </p:nvSpPr>
        <p:spPr bwMode="auto">
          <a:xfrm>
            <a:off x="60198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5"/>
          <p:cNvSpPr>
            <a:spLocks noChangeArrowheads="1"/>
          </p:cNvSpPr>
          <p:nvPr/>
        </p:nvSpPr>
        <p:spPr bwMode="auto">
          <a:xfrm>
            <a:off x="6324600" y="3581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6"/>
          <p:cNvSpPr>
            <a:spLocks noChangeArrowheads="1"/>
          </p:cNvSpPr>
          <p:nvPr/>
        </p:nvSpPr>
        <p:spPr bwMode="auto">
          <a:xfrm>
            <a:off x="66294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7"/>
          <p:cNvSpPr>
            <a:spLocks noChangeArrowheads="1"/>
          </p:cNvSpPr>
          <p:nvPr/>
        </p:nvSpPr>
        <p:spPr bwMode="auto">
          <a:xfrm>
            <a:off x="6934200" y="3581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8"/>
          <p:cNvSpPr>
            <a:spLocks noChangeArrowheads="1"/>
          </p:cNvSpPr>
          <p:nvPr/>
        </p:nvSpPr>
        <p:spPr bwMode="auto">
          <a:xfrm>
            <a:off x="72390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9"/>
          <p:cNvSpPr>
            <a:spLocks noChangeArrowheads="1"/>
          </p:cNvSpPr>
          <p:nvPr/>
        </p:nvSpPr>
        <p:spPr bwMode="auto">
          <a:xfrm>
            <a:off x="7543800" y="3581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20"/>
          <p:cNvSpPr>
            <a:spLocks noChangeArrowheads="1"/>
          </p:cNvSpPr>
          <p:nvPr/>
        </p:nvSpPr>
        <p:spPr bwMode="auto">
          <a:xfrm>
            <a:off x="78486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1"/>
          <p:cNvSpPr>
            <a:spLocks noChangeArrowheads="1"/>
          </p:cNvSpPr>
          <p:nvPr/>
        </p:nvSpPr>
        <p:spPr bwMode="auto">
          <a:xfrm>
            <a:off x="8153400" y="3581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2"/>
          <p:cNvSpPr>
            <a:spLocks noChangeArrowheads="1"/>
          </p:cNvSpPr>
          <p:nvPr/>
        </p:nvSpPr>
        <p:spPr bwMode="auto">
          <a:xfrm>
            <a:off x="8458200" y="3581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3"/>
          <p:cNvSpPr>
            <a:spLocks noChangeArrowheads="1"/>
          </p:cNvSpPr>
          <p:nvPr/>
        </p:nvSpPr>
        <p:spPr bwMode="auto">
          <a:xfrm>
            <a:off x="41910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4"/>
          <p:cNvSpPr>
            <a:spLocks noChangeArrowheads="1"/>
          </p:cNvSpPr>
          <p:nvPr/>
        </p:nvSpPr>
        <p:spPr bwMode="auto">
          <a:xfrm>
            <a:off x="44958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5"/>
          <p:cNvSpPr>
            <a:spLocks noChangeArrowheads="1"/>
          </p:cNvSpPr>
          <p:nvPr/>
        </p:nvSpPr>
        <p:spPr bwMode="auto">
          <a:xfrm>
            <a:off x="48006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6"/>
          <p:cNvSpPr>
            <a:spLocks noChangeArrowheads="1"/>
          </p:cNvSpPr>
          <p:nvPr/>
        </p:nvSpPr>
        <p:spPr bwMode="auto">
          <a:xfrm>
            <a:off x="51054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7"/>
          <p:cNvSpPr>
            <a:spLocks noChangeArrowheads="1"/>
          </p:cNvSpPr>
          <p:nvPr/>
        </p:nvSpPr>
        <p:spPr bwMode="auto">
          <a:xfrm>
            <a:off x="5410200" y="38862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8"/>
          <p:cNvSpPr>
            <a:spLocks noChangeArrowheads="1"/>
          </p:cNvSpPr>
          <p:nvPr/>
        </p:nvSpPr>
        <p:spPr bwMode="auto">
          <a:xfrm>
            <a:off x="57150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9"/>
          <p:cNvSpPr>
            <a:spLocks noChangeArrowheads="1"/>
          </p:cNvSpPr>
          <p:nvPr/>
        </p:nvSpPr>
        <p:spPr bwMode="auto">
          <a:xfrm>
            <a:off x="60198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30"/>
          <p:cNvSpPr>
            <a:spLocks noChangeArrowheads="1"/>
          </p:cNvSpPr>
          <p:nvPr/>
        </p:nvSpPr>
        <p:spPr bwMode="auto">
          <a:xfrm>
            <a:off x="63246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1"/>
          <p:cNvSpPr>
            <a:spLocks noChangeArrowheads="1"/>
          </p:cNvSpPr>
          <p:nvPr/>
        </p:nvSpPr>
        <p:spPr bwMode="auto">
          <a:xfrm>
            <a:off x="66294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2"/>
          <p:cNvSpPr>
            <a:spLocks noChangeArrowheads="1"/>
          </p:cNvSpPr>
          <p:nvPr/>
        </p:nvSpPr>
        <p:spPr bwMode="auto">
          <a:xfrm>
            <a:off x="69342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3"/>
          <p:cNvSpPr>
            <a:spLocks noChangeArrowheads="1"/>
          </p:cNvSpPr>
          <p:nvPr/>
        </p:nvSpPr>
        <p:spPr bwMode="auto">
          <a:xfrm>
            <a:off x="72390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4"/>
          <p:cNvSpPr>
            <a:spLocks noChangeArrowheads="1"/>
          </p:cNvSpPr>
          <p:nvPr/>
        </p:nvSpPr>
        <p:spPr bwMode="auto">
          <a:xfrm>
            <a:off x="75438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5"/>
          <p:cNvSpPr>
            <a:spLocks noChangeArrowheads="1"/>
          </p:cNvSpPr>
          <p:nvPr/>
        </p:nvSpPr>
        <p:spPr bwMode="auto">
          <a:xfrm>
            <a:off x="78486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6"/>
          <p:cNvSpPr>
            <a:spLocks noChangeArrowheads="1"/>
          </p:cNvSpPr>
          <p:nvPr/>
        </p:nvSpPr>
        <p:spPr bwMode="auto">
          <a:xfrm>
            <a:off x="81534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7"/>
          <p:cNvSpPr>
            <a:spLocks noChangeArrowheads="1"/>
          </p:cNvSpPr>
          <p:nvPr/>
        </p:nvSpPr>
        <p:spPr bwMode="auto">
          <a:xfrm>
            <a:off x="84582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8"/>
          <p:cNvSpPr>
            <a:spLocks noChangeArrowheads="1"/>
          </p:cNvSpPr>
          <p:nvPr/>
        </p:nvSpPr>
        <p:spPr bwMode="auto">
          <a:xfrm>
            <a:off x="41910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9"/>
          <p:cNvSpPr>
            <a:spLocks noChangeArrowheads="1"/>
          </p:cNvSpPr>
          <p:nvPr/>
        </p:nvSpPr>
        <p:spPr bwMode="auto">
          <a:xfrm>
            <a:off x="4495800" y="4191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40"/>
          <p:cNvSpPr>
            <a:spLocks noChangeArrowheads="1"/>
          </p:cNvSpPr>
          <p:nvPr/>
        </p:nvSpPr>
        <p:spPr bwMode="auto">
          <a:xfrm>
            <a:off x="4800600" y="4191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1"/>
          <p:cNvSpPr>
            <a:spLocks noChangeArrowheads="1"/>
          </p:cNvSpPr>
          <p:nvPr/>
        </p:nvSpPr>
        <p:spPr bwMode="auto">
          <a:xfrm>
            <a:off x="51054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2"/>
          <p:cNvSpPr>
            <a:spLocks noChangeArrowheads="1"/>
          </p:cNvSpPr>
          <p:nvPr/>
        </p:nvSpPr>
        <p:spPr bwMode="auto">
          <a:xfrm>
            <a:off x="54102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3"/>
          <p:cNvSpPr>
            <a:spLocks noChangeArrowheads="1"/>
          </p:cNvSpPr>
          <p:nvPr/>
        </p:nvSpPr>
        <p:spPr bwMode="auto">
          <a:xfrm>
            <a:off x="57150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4"/>
          <p:cNvSpPr>
            <a:spLocks noChangeArrowheads="1"/>
          </p:cNvSpPr>
          <p:nvPr/>
        </p:nvSpPr>
        <p:spPr bwMode="auto">
          <a:xfrm>
            <a:off x="6019800" y="4191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5"/>
          <p:cNvSpPr>
            <a:spLocks noChangeArrowheads="1"/>
          </p:cNvSpPr>
          <p:nvPr/>
        </p:nvSpPr>
        <p:spPr bwMode="auto">
          <a:xfrm>
            <a:off x="63246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6"/>
          <p:cNvSpPr>
            <a:spLocks noChangeArrowheads="1"/>
          </p:cNvSpPr>
          <p:nvPr/>
        </p:nvSpPr>
        <p:spPr bwMode="auto">
          <a:xfrm>
            <a:off x="66294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7"/>
          <p:cNvSpPr>
            <a:spLocks noChangeArrowheads="1"/>
          </p:cNvSpPr>
          <p:nvPr/>
        </p:nvSpPr>
        <p:spPr bwMode="auto">
          <a:xfrm>
            <a:off x="69342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8"/>
          <p:cNvSpPr>
            <a:spLocks noChangeArrowheads="1"/>
          </p:cNvSpPr>
          <p:nvPr/>
        </p:nvSpPr>
        <p:spPr bwMode="auto">
          <a:xfrm>
            <a:off x="72390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9"/>
          <p:cNvSpPr>
            <a:spLocks noChangeArrowheads="1"/>
          </p:cNvSpPr>
          <p:nvPr/>
        </p:nvSpPr>
        <p:spPr bwMode="auto">
          <a:xfrm>
            <a:off x="75438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50"/>
          <p:cNvSpPr>
            <a:spLocks noChangeArrowheads="1"/>
          </p:cNvSpPr>
          <p:nvPr/>
        </p:nvSpPr>
        <p:spPr bwMode="auto">
          <a:xfrm>
            <a:off x="78486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1"/>
          <p:cNvSpPr>
            <a:spLocks noChangeArrowheads="1"/>
          </p:cNvSpPr>
          <p:nvPr/>
        </p:nvSpPr>
        <p:spPr bwMode="auto">
          <a:xfrm>
            <a:off x="81534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2"/>
          <p:cNvSpPr>
            <a:spLocks noChangeArrowheads="1"/>
          </p:cNvSpPr>
          <p:nvPr/>
        </p:nvSpPr>
        <p:spPr bwMode="auto">
          <a:xfrm>
            <a:off x="84582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3"/>
          <p:cNvSpPr>
            <a:spLocks noChangeArrowheads="1"/>
          </p:cNvSpPr>
          <p:nvPr/>
        </p:nvSpPr>
        <p:spPr bwMode="auto">
          <a:xfrm>
            <a:off x="41910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4"/>
          <p:cNvSpPr>
            <a:spLocks noChangeArrowheads="1"/>
          </p:cNvSpPr>
          <p:nvPr/>
        </p:nvSpPr>
        <p:spPr bwMode="auto">
          <a:xfrm>
            <a:off x="4495800" y="4495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5"/>
          <p:cNvSpPr>
            <a:spLocks noChangeArrowheads="1"/>
          </p:cNvSpPr>
          <p:nvPr/>
        </p:nvSpPr>
        <p:spPr bwMode="auto">
          <a:xfrm>
            <a:off x="4800600" y="4495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6"/>
          <p:cNvSpPr>
            <a:spLocks noChangeArrowheads="1"/>
          </p:cNvSpPr>
          <p:nvPr/>
        </p:nvSpPr>
        <p:spPr bwMode="auto">
          <a:xfrm>
            <a:off x="51054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7"/>
          <p:cNvSpPr>
            <a:spLocks noChangeArrowheads="1"/>
          </p:cNvSpPr>
          <p:nvPr/>
        </p:nvSpPr>
        <p:spPr bwMode="auto">
          <a:xfrm>
            <a:off x="54102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8"/>
          <p:cNvSpPr>
            <a:spLocks noChangeArrowheads="1"/>
          </p:cNvSpPr>
          <p:nvPr/>
        </p:nvSpPr>
        <p:spPr bwMode="auto">
          <a:xfrm>
            <a:off x="5715000" y="4495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9"/>
          <p:cNvSpPr>
            <a:spLocks noChangeArrowheads="1"/>
          </p:cNvSpPr>
          <p:nvPr/>
        </p:nvSpPr>
        <p:spPr bwMode="auto">
          <a:xfrm>
            <a:off x="6019800" y="4495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60"/>
          <p:cNvSpPr>
            <a:spLocks noChangeArrowheads="1"/>
          </p:cNvSpPr>
          <p:nvPr/>
        </p:nvSpPr>
        <p:spPr bwMode="auto">
          <a:xfrm>
            <a:off x="63246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1"/>
          <p:cNvSpPr>
            <a:spLocks noChangeArrowheads="1"/>
          </p:cNvSpPr>
          <p:nvPr/>
        </p:nvSpPr>
        <p:spPr bwMode="auto">
          <a:xfrm>
            <a:off x="66294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2"/>
          <p:cNvSpPr>
            <a:spLocks noChangeArrowheads="1"/>
          </p:cNvSpPr>
          <p:nvPr/>
        </p:nvSpPr>
        <p:spPr bwMode="auto">
          <a:xfrm>
            <a:off x="69342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3"/>
          <p:cNvSpPr>
            <a:spLocks noChangeArrowheads="1"/>
          </p:cNvSpPr>
          <p:nvPr/>
        </p:nvSpPr>
        <p:spPr bwMode="auto">
          <a:xfrm>
            <a:off x="72390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4"/>
          <p:cNvSpPr>
            <a:spLocks noChangeArrowheads="1"/>
          </p:cNvSpPr>
          <p:nvPr/>
        </p:nvSpPr>
        <p:spPr bwMode="auto">
          <a:xfrm>
            <a:off x="7543800" y="4495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5"/>
          <p:cNvSpPr>
            <a:spLocks noChangeArrowheads="1"/>
          </p:cNvSpPr>
          <p:nvPr/>
        </p:nvSpPr>
        <p:spPr bwMode="auto">
          <a:xfrm>
            <a:off x="78486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6"/>
          <p:cNvSpPr>
            <a:spLocks noChangeArrowheads="1"/>
          </p:cNvSpPr>
          <p:nvPr/>
        </p:nvSpPr>
        <p:spPr bwMode="auto">
          <a:xfrm>
            <a:off x="81534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7"/>
          <p:cNvSpPr>
            <a:spLocks noChangeArrowheads="1"/>
          </p:cNvSpPr>
          <p:nvPr/>
        </p:nvSpPr>
        <p:spPr bwMode="auto">
          <a:xfrm>
            <a:off x="84582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8"/>
          <p:cNvSpPr>
            <a:spLocks noChangeArrowheads="1"/>
          </p:cNvSpPr>
          <p:nvPr/>
        </p:nvSpPr>
        <p:spPr bwMode="auto">
          <a:xfrm>
            <a:off x="4191000" y="4800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9"/>
          <p:cNvSpPr>
            <a:spLocks noChangeArrowheads="1"/>
          </p:cNvSpPr>
          <p:nvPr/>
        </p:nvSpPr>
        <p:spPr bwMode="auto">
          <a:xfrm>
            <a:off x="4495800" y="4800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70"/>
          <p:cNvSpPr>
            <a:spLocks noChangeArrowheads="1"/>
          </p:cNvSpPr>
          <p:nvPr/>
        </p:nvSpPr>
        <p:spPr bwMode="auto">
          <a:xfrm>
            <a:off x="4800600" y="4800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1"/>
          <p:cNvSpPr>
            <a:spLocks noChangeArrowheads="1"/>
          </p:cNvSpPr>
          <p:nvPr/>
        </p:nvSpPr>
        <p:spPr bwMode="auto">
          <a:xfrm>
            <a:off x="5105400" y="4800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2"/>
          <p:cNvSpPr>
            <a:spLocks noChangeArrowheads="1"/>
          </p:cNvSpPr>
          <p:nvPr/>
        </p:nvSpPr>
        <p:spPr bwMode="auto">
          <a:xfrm>
            <a:off x="5410200" y="4800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3"/>
          <p:cNvSpPr>
            <a:spLocks noChangeArrowheads="1"/>
          </p:cNvSpPr>
          <p:nvPr/>
        </p:nvSpPr>
        <p:spPr bwMode="auto">
          <a:xfrm>
            <a:off x="5715000" y="4800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4"/>
          <p:cNvSpPr>
            <a:spLocks noChangeArrowheads="1"/>
          </p:cNvSpPr>
          <p:nvPr/>
        </p:nvSpPr>
        <p:spPr bwMode="auto">
          <a:xfrm>
            <a:off x="6019800" y="4800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5"/>
          <p:cNvSpPr>
            <a:spLocks noChangeArrowheads="1"/>
          </p:cNvSpPr>
          <p:nvPr/>
        </p:nvSpPr>
        <p:spPr bwMode="auto">
          <a:xfrm>
            <a:off x="6324600" y="4800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6"/>
          <p:cNvSpPr>
            <a:spLocks noChangeArrowheads="1"/>
          </p:cNvSpPr>
          <p:nvPr/>
        </p:nvSpPr>
        <p:spPr bwMode="auto">
          <a:xfrm>
            <a:off x="6629400" y="4800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7"/>
          <p:cNvSpPr>
            <a:spLocks noChangeArrowheads="1"/>
          </p:cNvSpPr>
          <p:nvPr/>
        </p:nvSpPr>
        <p:spPr bwMode="auto">
          <a:xfrm>
            <a:off x="6934200" y="4800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8"/>
          <p:cNvSpPr>
            <a:spLocks noChangeArrowheads="1"/>
          </p:cNvSpPr>
          <p:nvPr/>
        </p:nvSpPr>
        <p:spPr bwMode="auto">
          <a:xfrm>
            <a:off x="7239000" y="4800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9"/>
          <p:cNvSpPr>
            <a:spLocks noChangeArrowheads="1"/>
          </p:cNvSpPr>
          <p:nvPr/>
        </p:nvSpPr>
        <p:spPr bwMode="auto">
          <a:xfrm>
            <a:off x="7543800" y="4800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80"/>
          <p:cNvSpPr>
            <a:spLocks noChangeArrowheads="1"/>
          </p:cNvSpPr>
          <p:nvPr/>
        </p:nvSpPr>
        <p:spPr bwMode="auto">
          <a:xfrm>
            <a:off x="7848600" y="4800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1"/>
          <p:cNvSpPr>
            <a:spLocks noChangeArrowheads="1"/>
          </p:cNvSpPr>
          <p:nvPr/>
        </p:nvSpPr>
        <p:spPr bwMode="auto">
          <a:xfrm>
            <a:off x="8153400" y="4800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2"/>
          <p:cNvSpPr>
            <a:spLocks noChangeArrowheads="1"/>
          </p:cNvSpPr>
          <p:nvPr/>
        </p:nvSpPr>
        <p:spPr bwMode="auto">
          <a:xfrm>
            <a:off x="8458200" y="4800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3"/>
          <p:cNvSpPr>
            <a:spLocks noChangeArrowheads="1"/>
          </p:cNvSpPr>
          <p:nvPr/>
        </p:nvSpPr>
        <p:spPr bwMode="auto">
          <a:xfrm>
            <a:off x="41910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4"/>
          <p:cNvSpPr>
            <a:spLocks noChangeArrowheads="1"/>
          </p:cNvSpPr>
          <p:nvPr/>
        </p:nvSpPr>
        <p:spPr bwMode="auto">
          <a:xfrm>
            <a:off x="4495800" y="5105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5"/>
          <p:cNvSpPr>
            <a:spLocks noChangeArrowheads="1"/>
          </p:cNvSpPr>
          <p:nvPr/>
        </p:nvSpPr>
        <p:spPr bwMode="auto">
          <a:xfrm>
            <a:off x="4800600" y="5105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6"/>
          <p:cNvSpPr>
            <a:spLocks noChangeArrowheads="1"/>
          </p:cNvSpPr>
          <p:nvPr/>
        </p:nvSpPr>
        <p:spPr bwMode="auto">
          <a:xfrm>
            <a:off x="51054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7"/>
          <p:cNvSpPr>
            <a:spLocks noChangeArrowheads="1"/>
          </p:cNvSpPr>
          <p:nvPr/>
        </p:nvSpPr>
        <p:spPr bwMode="auto">
          <a:xfrm>
            <a:off x="54102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8"/>
          <p:cNvSpPr>
            <a:spLocks noChangeArrowheads="1"/>
          </p:cNvSpPr>
          <p:nvPr/>
        </p:nvSpPr>
        <p:spPr bwMode="auto">
          <a:xfrm>
            <a:off x="57150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9"/>
          <p:cNvSpPr>
            <a:spLocks noChangeArrowheads="1"/>
          </p:cNvSpPr>
          <p:nvPr/>
        </p:nvSpPr>
        <p:spPr bwMode="auto">
          <a:xfrm>
            <a:off x="60198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90"/>
          <p:cNvSpPr>
            <a:spLocks noChangeArrowheads="1"/>
          </p:cNvSpPr>
          <p:nvPr/>
        </p:nvSpPr>
        <p:spPr bwMode="auto">
          <a:xfrm>
            <a:off x="63246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1"/>
          <p:cNvSpPr>
            <a:spLocks noChangeArrowheads="1"/>
          </p:cNvSpPr>
          <p:nvPr/>
        </p:nvSpPr>
        <p:spPr bwMode="auto">
          <a:xfrm>
            <a:off x="66294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2"/>
          <p:cNvSpPr>
            <a:spLocks noChangeArrowheads="1"/>
          </p:cNvSpPr>
          <p:nvPr/>
        </p:nvSpPr>
        <p:spPr bwMode="auto">
          <a:xfrm>
            <a:off x="69342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3"/>
          <p:cNvSpPr>
            <a:spLocks noChangeArrowheads="1"/>
          </p:cNvSpPr>
          <p:nvPr/>
        </p:nvSpPr>
        <p:spPr bwMode="auto">
          <a:xfrm>
            <a:off x="72390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4"/>
          <p:cNvSpPr>
            <a:spLocks noChangeArrowheads="1"/>
          </p:cNvSpPr>
          <p:nvPr/>
        </p:nvSpPr>
        <p:spPr bwMode="auto">
          <a:xfrm>
            <a:off x="7543800" y="5105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5"/>
          <p:cNvSpPr>
            <a:spLocks noChangeArrowheads="1"/>
          </p:cNvSpPr>
          <p:nvPr/>
        </p:nvSpPr>
        <p:spPr bwMode="auto">
          <a:xfrm>
            <a:off x="78486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6"/>
          <p:cNvSpPr>
            <a:spLocks noChangeArrowheads="1"/>
          </p:cNvSpPr>
          <p:nvPr/>
        </p:nvSpPr>
        <p:spPr bwMode="auto">
          <a:xfrm>
            <a:off x="81534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7"/>
          <p:cNvSpPr>
            <a:spLocks noChangeArrowheads="1"/>
          </p:cNvSpPr>
          <p:nvPr/>
        </p:nvSpPr>
        <p:spPr bwMode="auto">
          <a:xfrm>
            <a:off x="84582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8"/>
          <p:cNvSpPr>
            <a:spLocks noChangeArrowheads="1"/>
          </p:cNvSpPr>
          <p:nvPr/>
        </p:nvSpPr>
        <p:spPr bwMode="auto">
          <a:xfrm>
            <a:off x="41910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9"/>
          <p:cNvSpPr>
            <a:spLocks noChangeArrowheads="1"/>
          </p:cNvSpPr>
          <p:nvPr/>
        </p:nvSpPr>
        <p:spPr bwMode="auto">
          <a:xfrm>
            <a:off x="44958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200"/>
          <p:cNvSpPr>
            <a:spLocks noChangeArrowheads="1"/>
          </p:cNvSpPr>
          <p:nvPr/>
        </p:nvSpPr>
        <p:spPr bwMode="auto">
          <a:xfrm>
            <a:off x="4800600" y="54102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1"/>
          <p:cNvSpPr>
            <a:spLocks noChangeArrowheads="1"/>
          </p:cNvSpPr>
          <p:nvPr/>
        </p:nvSpPr>
        <p:spPr bwMode="auto">
          <a:xfrm>
            <a:off x="51054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2"/>
          <p:cNvSpPr>
            <a:spLocks noChangeArrowheads="1"/>
          </p:cNvSpPr>
          <p:nvPr/>
        </p:nvSpPr>
        <p:spPr bwMode="auto">
          <a:xfrm>
            <a:off x="54102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3"/>
          <p:cNvSpPr>
            <a:spLocks noChangeArrowheads="1"/>
          </p:cNvSpPr>
          <p:nvPr/>
        </p:nvSpPr>
        <p:spPr bwMode="auto">
          <a:xfrm>
            <a:off x="57150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4"/>
          <p:cNvSpPr>
            <a:spLocks noChangeArrowheads="1"/>
          </p:cNvSpPr>
          <p:nvPr/>
        </p:nvSpPr>
        <p:spPr bwMode="auto">
          <a:xfrm>
            <a:off x="60198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5"/>
          <p:cNvSpPr>
            <a:spLocks noChangeArrowheads="1"/>
          </p:cNvSpPr>
          <p:nvPr/>
        </p:nvSpPr>
        <p:spPr bwMode="auto">
          <a:xfrm>
            <a:off x="63246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6"/>
          <p:cNvSpPr>
            <a:spLocks noChangeArrowheads="1"/>
          </p:cNvSpPr>
          <p:nvPr/>
        </p:nvSpPr>
        <p:spPr bwMode="auto">
          <a:xfrm>
            <a:off x="66294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7"/>
          <p:cNvSpPr>
            <a:spLocks noChangeArrowheads="1"/>
          </p:cNvSpPr>
          <p:nvPr/>
        </p:nvSpPr>
        <p:spPr bwMode="auto">
          <a:xfrm>
            <a:off x="69342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8"/>
          <p:cNvSpPr>
            <a:spLocks noChangeArrowheads="1"/>
          </p:cNvSpPr>
          <p:nvPr/>
        </p:nvSpPr>
        <p:spPr bwMode="auto">
          <a:xfrm>
            <a:off x="72390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9"/>
          <p:cNvSpPr>
            <a:spLocks noChangeArrowheads="1"/>
          </p:cNvSpPr>
          <p:nvPr/>
        </p:nvSpPr>
        <p:spPr bwMode="auto">
          <a:xfrm>
            <a:off x="75438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10"/>
          <p:cNvSpPr>
            <a:spLocks noChangeArrowheads="1"/>
          </p:cNvSpPr>
          <p:nvPr/>
        </p:nvSpPr>
        <p:spPr bwMode="auto">
          <a:xfrm>
            <a:off x="7848600" y="54102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1"/>
          <p:cNvSpPr>
            <a:spLocks noChangeArrowheads="1"/>
          </p:cNvSpPr>
          <p:nvPr/>
        </p:nvSpPr>
        <p:spPr bwMode="auto">
          <a:xfrm>
            <a:off x="81534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2"/>
          <p:cNvSpPr>
            <a:spLocks noChangeArrowheads="1"/>
          </p:cNvSpPr>
          <p:nvPr/>
        </p:nvSpPr>
        <p:spPr bwMode="auto">
          <a:xfrm>
            <a:off x="84582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1" name="Group 215"/>
          <p:cNvGrpSpPr>
            <a:grpSpLocks/>
          </p:cNvGrpSpPr>
          <p:nvPr/>
        </p:nvGrpSpPr>
        <p:grpSpPr bwMode="auto">
          <a:xfrm>
            <a:off x="1079500" y="1600200"/>
            <a:ext cx="1587500" cy="461963"/>
            <a:chOff x="100" y="768"/>
            <a:chExt cx="1000" cy="291"/>
          </a:xfrm>
        </p:grpSpPr>
        <p:sp>
          <p:nvSpPr>
            <p:cNvPr id="432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3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7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4" name="Group 218"/>
          <p:cNvGrpSpPr>
            <a:grpSpLocks/>
          </p:cNvGrpSpPr>
          <p:nvPr/>
        </p:nvGrpSpPr>
        <p:grpSpPr bwMode="auto">
          <a:xfrm>
            <a:off x="1079500" y="2286001"/>
            <a:ext cx="1587500" cy="461963"/>
            <a:chOff x="100" y="1200"/>
            <a:chExt cx="1000" cy="291"/>
          </a:xfrm>
        </p:grpSpPr>
        <p:sp>
          <p:nvSpPr>
            <p:cNvPr id="435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6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7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8" name="Rectangle 437"/>
          <p:cNvSpPr/>
          <p:nvPr/>
        </p:nvSpPr>
        <p:spPr>
          <a:xfrm>
            <a:off x="304800" y="3307140"/>
            <a:ext cx="3733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Blue squares are </a:t>
            </a:r>
            <a:r>
              <a:rPr lang="en-US" sz="2400" b="1" dirty="0">
                <a:solidFill>
                  <a:srgbClr val="0000FF"/>
                </a:solidFill>
              </a:rPr>
              <a:t>blocked</a:t>
            </a:r>
            <a:r>
              <a:rPr lang="en-US" sz="2400" dirty="0"/>
              <a:t> squares. 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Orange </a:t>
            </a:r>
            <a:r>
              <a:rPr lang="en-US" sz="2400" dirty="0"/>
              <a:t>squares are </a:t>
            </a:r>
            <a:r>
              <a:rPr lang="en-US" sz="2400" b="1" dirty="0">
                <a:solidFill>
                  <a:srgbClr val="C00000"/>
                </a:solidFill>
              </a:rPr>
              <a:t>available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to route a wire.</a:t>
            </a:r>
          </a:p>
        </p:txBody>
      </p:sp>
      <p:sp>
        <p:nvSpPr>
          <p:cNvPr id="439" name="TextBox 438"/>
          <p:cNvSpPr txBox="1"/>
          <p:nvPr/>
        </p:nvSpPr>
        <p:spPr>
          <a:xfrm>
            <a:off x="351009" y="5063392"/>
            <a:ext cx="372745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to find a path from the start pin to the end pin?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723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" grpId="0"/>
      <p:bldP spid="4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 Routing: Lee’s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077200" cy="495300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queue</a:t>
            </a:r>
            <a:r>
              <a:rPr lang="en-US" dirty="0"/>
              <a:t> of reachable squares </a:t>
            </a:r>
            <a:r>
              <a:rPr lang="en-US" dirty="0" smtClean="0"/>
              <a:t>from the start pin is </a:t>
            </a:r>
            <a:r>
              <a:rPr lang="en-US" dirty="0"/>
              <a:t>used. </a:t>
            </a:r>
            <a:endParaRPr lang="en-US" dirty="0" smtClean="0"/>
          </a:p>
          <a:p>
            <a:r>
              <a:rPr lang="en-US" dirty="0" smtClean="0"/>
              <a:t>The cell of the start </a:t>
            </a:r>
            <a:r>
              <a:rPr lang="en-US" dirty="0"/>
              <a:t>pin </a:t>
            </a:r>
            <a:r>
              <a:rPr lang="en-US" dirty="0" smtClean="0"/>
              <a:t>is set with a </a:t>
            </a:r>
            <a:r>
              <a:rPr lang="en-US" dirty="0"/>
              <a:t>distance value of 0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</a:t>
            </a:r>
            <a:r>
              <a:rPr lang="en-US" dirty="0" err="1" smtClean="0"/>
              <a:t>enqueued</a:t>
            </a:r>
            <a:r>
              <a:rPr lang="en-US" dirty="0"/>
              <a:t> </a:t>
            </a:r>
            <a:r>
              <a:rPr lang="en-US" dirty="0" smtClean="0"/>
              <a:t>into an initial empty queue. </a:t>
            </a:r>
          </a:p>
          <a:p>
            <a:r>
              <a:rPr lang="en-US" b="1" u="sng" dirty="0" smtClean="0"/>
              <a:t>While</a:t>
            </a:r>
            <a:r>
              <a:rPr lang="en-US" dirty="0" smtClean="0"/>
              <a:t> the </a:t>
            </a:r>
            <a:r>
              <a:rPr lang="en-US" dirty="0"/>
              <a:t>queue </a:t>
            </a:r>
            <a:r>
              <a:rPr lang="en-US" dirty="0" smtClean="0"/>
              <a:t>is not empty. 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cell is </a:t>
            </a:r>
            <a:r>
              <a:rPr lang="en-US" b="1" dirty="0" err="1" smtClean="0">
                <a:solidFill>
                  <a:srgbClr val="C00000"/>
                </a:solidFill>
              </a:rPr>
              <a:t>dequeued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from </a:t>
            </a:r>
            <a:r>
              <a:rPr lang="en-US" dirty="0"/>
              <a:t>the queue and made </a:t>
            </a:r>
            <a:r>
              <a:rPr lang="en-US" dirty="0" smtClean="0"/>
              <a:t>the </a:t>
            </a:r>
            <a:r>
              <a:rPr lang="en-US" b="1" dirty="0">
                <a:solidFill>
                  <a:srgbClr val="7030A0"/>
                </a:solidFill>
              </a:rPr>
              <a:t>examine cell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Is the examine cell the end pin? If yes, path found and return.</a:t>
            </a:r>
          </a:p>
          <a:p>
            <a:pPr lvl="1"/>
            <a:r>
              <a:rPr lang="en-US" dirty="0" smtClean="0"/>
              <a:t>Otherwise, </a:t>
            </a:r>
            <a:r>
              <a:rPr lang="en-US" u="sng" dirty="0" smtClean="0"/>
              <a:t>all</a:t>
            </a:r>
            <a:r>
              <a:rPr lang="en-US" b="1" dirty="0" smtClean="0">
                <a:solidFill>
                  <a:srgbClr val="0000FF"/>
                </a:solidFill>
              </a:rPr>
              <a:t> unreached </a:t>
            </a:r>
            <a:r>
              <a:rPr lang="en-US" b="1" dirty="0">
                <a:solidFill>
                  <a:srgbClr val="0000FF"/>
                </a:solidFill>
              </a:rPr>
              <a:t>unblocked </a:t>
            </a:r>
            <a:r>
              <a:rPr lang="en-US" dirty="0"/>
              <a:t>squares adjacent to the </a:t>
            </a:r>
            <a:r>
              <a:rPr lang="en-US" b="1" dirty="0">
                <a:solidFill>
                  <a:srgbClr val="7030A0"/>
                </a:solidFill>
              </a:rPr>
              <a:t>examine cell</a:t>
            </a:r>
            <a:r>
              <a:rPr lang="en-US" dirty="0"/>
              <a:t> are marked with their distance (this is 1 more than the distance value of the </a:t>
            </a:r>
            <a:r>
              <a:rPr lang="en-US" b="1" dirty="0">
                <a:solidFill>
                  <a:srgbClr val="7030A0"/>
                </a:solidFill>
              </a:rPr>
              <a:t>examine cell</a:t>
            </a:r>
            <a:r>
              <a:rPr lang="en-US" dirty="0"/>
              <a:t>) and </a:t>
            </a:r>
            <a:r>
              <a:rPr lang="en-US" b="1" dirty="0" err="1" smtClean="0">
                <a:solidFill>
                  <a:srgbClr val="C00000"/>
                </a:solidFill>
              </a:rPr>
              <a:t>enqueued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queue becomes empty but not reach end pin yet, means no path found.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1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Lee’s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22" name="Rectangle 3"/>
          <p:cNvSpPr>
            <a:spLocks noChangeArrowheads="1"/>
          </p:cNvSpPr>
          <p:nvPr/>
        </p:nvSpPr>
        <p:spPr bwMode="auto">
          <a:xfrm>
            <a:off x="2667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4"/>
          <p:cNvSpPr>
            <a:spLocks noChangeArrowheads="1"/>
          </p:cNvSpPr>
          <p:nvPr/>
        </p:nvSpPr>
        <p:spPr bwMode="auto">
          <a:xfrm>
            <a:off x="2971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5"/>
          <p:cNvSpPr>
            <a:spLocks noChangeArrowheads="1"/>
          </p:cNvSpPr>
          <p:nvPr/>
        </p:nvSpPr>
        <p:spPr bwMode="auto">
          <a:xfrm>
            <a:off x="3276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6"/>
          <p:cNvSpPr>
            <a:spLocks noChangeArrowheads="1"/>
          </p:cNvSpPr>
          <p:nvPr/>
        </p:nvSpPr>
        <p:spPr bwMode="auto">
          <a:xfrm>
            <a:off x="3581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7"/>
          <p:cNvSpPr>
            <a:spLocks noChangeArrowheads="1"/>
          </p:cNvSpPr>
          <p:nvPr/>
        </p:nvSpPr>
        <p:spPr bwMode="auto">
          <a:xfrm>
            <a:off x="3886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8"/>
          <p:cNvSpPr>
            <a:spLocks noChangeArrowheads="1"/>
          </p:cNvSpPr>
          <p:nvPr/>
        </p:nvSpPr>
        <p:spPr bwMode="auto">
          <a:xfrm>
            <a:off x="4191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9"/>
          <p:cNvSpPr>
            <a:spLocks noChangeArrowheads="1"/>
          </p:cNvSpPr>
          <p:nvPr/>
        </p:nvSpPr>
        <p:spPr bwMode="auto">
          <a:xfrm>
            <a:off x="4495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0"/>
          <p:cNvSpPr>
            <a:spLocks noChangeArrowheads="1"/>
          </p:cNvSpPr>
          <p:nvPr/>
        </p:nvSpPr>
        <p:spPr bwMode="auto">
          <a:xfrm>
            <a:off x="4800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1"/>
          <p:cNvSpPr>
            <a:spLocks noChangeArrowheads="1"/>
          </p:cNvSpPr>
          <p:nvPr/>
        </p:nvSpPr>
        <p:spPr bwMode="auto">
          <a:xfrm>
            <a:off x="5105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2"/>
          <p:cNvSpPr>
            <a:spLocks noChangeArrowheads="1"/>
          </p:cNvSpPr>
          <p:nvPr/>
        </p:nvSpPr>
        <p:spPr bwMode="auto">
          <a:xfrm>
            <a:off x="5410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3"/>
          <p:cNvSpPr>
            <a:spLocks noChangeArrowheads="1"/>
          </p:cNvSpPr>
          <p:nvPr/>
        </p:nvSpPr>
        <p:spPr bwMode="auto">
          <a:xfrm>
            <a:off x="5715000" y="1484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4"/>
          <p:cNvSpPr>
            <a:spLocks noChangeArrowheads="1"/>
          </p:cNvSpPr>
          <p:nvPr/>
        </p:nvSpPr>
        <p:spPr bwMode="auto">
          <a:xfrm>
            <a:off x="6019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5"/>
          <p:cNvSpPr>
            <a:spLocks noChangeArrowheads="1"/>
          </p:cNvSpPr>
          <p:nvPr/>
        </p:nvSpPr>
        <p:spPr bwMode="auto">
          <a:xfrm>
            <a:off x="6324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6"/>
          <p:cNvSpPr>
            <a:spLocks noChangeArrowheads="1"/>
          </p:cNvSpPr>
          <p:nvPr/>
        </p:nvSpPr>
        <p:spPr bwMode="auto">
          <a:xfrm>
            <a:off x="6629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7"/>
          <p:cNvSpPr>
            <a:spLocks noChangeArrowheads="1"/>
          </p:cNvSpPr>
          <p:nvPr/>
        </p:nvSpPr>
        <p:spPr bwMode="auto">
          <a:xfrm>
            <a:off x="6934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8"/>
          <p:cNvSpPr>
            <a:spLocks noChangeArrowheads="1"/>
          </p:cNvSpPr>
          <p:nvPr/>
        </p:nvSpPr>
        <p:spPr bwMode="auto">
          <a:xfrm>
            <a:off x="2667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19"/>
          <p:cNvSpPr>
            <a:spLocks noChangeArrowheads="1"/>
          </p:cNvSpPr>
          <p:nvPr/>
        </p:nvSpPr>
        <p:spPr bwMode="auto">
          <a:xfrm>
            <a:off x="2971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0"/>
          <p:cNvSpPr>
            <a:spLocks noChangeArrowheads="1"/>
          </p:cNvSpPr>
          <p:nvPr/>
        </p:nvSpPr>
        <p:spPr bwMode="auto">
          <a:xfrm>
            <a:off x="3276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1"/>
          <p:cNvSpPr>
            <a:spLocks noChangeArrowheads="1"/>
          </p:cNvSpPr>
          <p:nvPr/>
        </p:nvSpPr>
        <p:spPr bwMode="auto">
          <a:xfrm>
            <a:off x="3581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2"/>
          <p:cNvSpPr>
            <a:spLocks noChangeArrowheads="1"/>
          </p:cNvSpPr>
          <p:nvPr/>
        </p:nvSpPr>
        <p:spPr bwMode="auto">
          <a:xfrm>
            <a:off x="3886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3"/>
          <p:cNvSpPr>
            <a:spLocks noChangeArrowheads="1"/>
          </p:cNvSpPr>
          <p:nvPr/>
        </p:nvSpPr>
        <p:spPr bwMode="auto">
          <a:xfrm>
            <a:off x="4191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4"/>
          <p:cNvSpPr>
            <a:spLocks noChangeArrowheads="1"/>
          </p:cNvSpPr>
          <p:nvPr/>
        </p:nvSpPr>
        <p:spPr bwMode="auto">
          <a:xfrm>
            <a:off x="4495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5"/>
          <p:cNvSpPr>
            <a:spLocks noChangeArrowheads="1"/>
          </p:cNvSpPr>
          <p:nvPr/>
        </p:nvSpPr>
        <p:spPr bwMode="auto">
          <a:xfrm>
            <a:off x="48006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6"/>
          <p:cNvSpPr>
            <a:spLocks noChangeArrowheads="1"/>
          </p:cNvSpPr>
          <p:nvPr/>
        </p:nvSpPr>
        <p:spPr bwMode="auto">
          <a:xfrm>
            <a:off x="51054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7"/>
          <p:cNvSpPr>
            <a:spLocks noChangeArrowheads="1"/>
          </p:cNvSpPr>
          <p:nvPr/>
        </p:nvSpPr>
        <p:spPr bwMode="auto">
          <a:xfrm>
            <a:off x="5410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8"/>
          <p:cNvSpPr>
            <a:spLocks noChangeArrowheads="1"/>
          </p:cNvSpPr>
          <p:nvPr/>
        </p:nvSpPr>
        <p:spPr bwMode="auto">
          <a:xfrm>
            <a:off x="57150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29"/>
          <p:cNvSpPr>
            <a:spLocks noChangeArrowheads="1"/>
          </p:cNvSpPr>
          <p:nvPr/>
        </p:nvSpPr>
        <p:spPr bwMode="auto">
          <a:xfrm>
            <a:off x="60198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0"/>
          <p:cNvSpPr>
            <a:spLocks noChangeArrowheads="1"/>
          </p:cNvSpPr>
          <p:nvPr/>
        </p:nvSpPr>
        <p:spPr bwMode="auto">
          <a:xfrm>
            <a:off x="6324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1"/>
          <p:cNvSpPr>
            <a:spLocks noChangeArrowheads="1"/>
          </p:cNvSpPr>
          <p:nvPr/>
        </p:nvSpPr>
        <p:spPr bwMode="auto">
          <a:xfrm>
            <a:off x="6629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2"/>
          <p:cNvSpPr>
            <a:spLocks noChangeArrowheads="1"/>
          </p:cNvSpPr>
          <p:nvPr/>
        </p:nvSpPr>
        <p:spPr bwMode="auto">
          <a:xfrm>
            <a:off x="69342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3"/>
          <p:cNvSpPr>
            <a:spLocks noChangeArrowheads="1"/>
          </p:cNvSpPr>
          <p:nvPr/>
        </p:nvSpPr>
        <p:spPr bwMode="auto">
          <a:xfrm>
            <a:off x="2667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4"/>
          <p:cNvSpPr>
            <a:spLocks noChangeArrowheads="1"/>
          </p:cNvSpPr>
          <p:nvPr/>
        </p:nvSpPr>
        <p:spPr bwMode="auto">
          <a:xfrm>
            <a:off x="29718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5"/>
          <p:cNvSpPr>
            <a:spLocks noChangeArrowheads="1"/>
          </p:cNvSpPr>
          <p:nvPr/>
        </p:nvSpPr>
        <p:spPr bwMode="auto">
          <a:xfrm>
            <a:off x="3276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6"/>
          <p:cNvSpPr>
            <a:spLocks noChangeArrowheads="1"/>
          </p:cNvSpPr>
          <p:nvPr/>
        </p:nvSpPr>
        <p:spPr bwMode="auto">
          <a:xfrm>
            <a:off x="35814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7"/>
          <p:cNvSpPr>
            <a:spLocks noChangeArrowheads="1"/>
          </p:cNvSpPr>
          <p:nvPr/>
        </p:nvSpPr>
        <p:spPr bwMode="auto">
          <a:xfrm>
            <a:off x="38862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8"/>
          <p:cNvSpPr>
            <a:spLocks noChangeArrowheads="1"/>
          </p:cNvSpPr>
          <p:nvPr/>
        </p:nvSpPr>
        <p:spPr bwMode="auto">
          <a:xfrm>
            <a:off x="4191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39"/>
          <p:cNvSpPr>
            <a:spLocks noChangeArrowheads="1"/>
          </p:cNvSpPr>
          <p:nvPr/>
        </p:nvSpPr>
        <p:spPr bwMode="auto">
          <a:xfrm>
            <a:off x="4495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0"/>
          <p:cNvSpPr>
            <a:spLocks noChangeArrowheads="1"/>
          </p:cNvSpPr>
          <p:nvPr/>
        </p:nvSpPr>
        <p:spPr bwMode="auto">
          <a:xfrm>
            <a:off x="4800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1"/>
          <p:cNvSpPr>
            <a:spLocks noChangeArrowheads="1"/>
          </p:cNvSpPr>
          <p:nvPr/>
        </p:nvSpPr>
        <p:spPr bwMode="auto">
          <a:xfrm>
            <a:off x="5105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2"/>
          <p:cNvSpPr>
            <a:spLocks noChangeArrowheads="1"/>
          </p:cNvSpPr>
          <p:nvPr/>
        </p:nvSpPr>
        <p:spPr bwMode="auto">
          <a:xfrm>
            <a:off x="5410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3"/>
          <p:cNvSpPr>
            <a:spLocks noChangeArrowheads="1"/>
          </p:cNvSpPr>
          <p:nvPr/>
        </p:nvSpPr>
        <p:spPr bwMode="auto">
          <a:xfrm>
            <a:off x="5715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4"/>
          <p:cNvSpPr>
            <a:spLocks noChangeArrowheads="1"/>
          </p:cNvSpPr>
          <p:nvPr/>
        </p:nvSpPr>
        <p:spPr bwMode="auto">
          <a:xfrm>
            <a:off x="6019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5"/>
          <p:cNvSpPr>
            <a:spLocks noChangeArrowheads="1"/>
          </p:cNvSpPr>
          <p:nvPr/>
        </p:nvSpPr>
        <p:spPr bwMode="auto">
          <a:xfrm>
            <a:off x="6324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6"/>
          <p:cNvSpPr>
            <a:spLocks noChangeArrowheads="1"/>
          </p:cNvSpPr>
          <p:nvPr/>
        </p:nvSpPr>
        <p:spPr bwMode="auto">
          <a:xfrm>
            <a:off x="6629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7"/>
          <p:cNvSpPr>
            <a:spLocks noChangeArrowheads="1"/>
          </p:cNvSpPr>
          <p:nvPr/>
        </p:nvSpPr>
        <p:spPr bwMode="auto">
          <a:xfrm>
            <a:off x="6934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8"/>
          <p:cNvSpPr>
            <a:spLocks noChangeArrowheads="1"/>
          </p:cNvSpPr>
          <p:nvPr/>
        </p:nvSpPr>
        <p:spPr bwMode="auto">
          <a:xfrm>
            <a:off x="2667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49"/>
          <p:cNvSpPr>
            <a:spLocks noChangeArrowheads="1"/>
          </p:cNvSpPr>
          <p:nvPr/>
        </p:nvSpPr>
        <p:spPr bwMode="auto">
          <a:xfrm>
            <a:off x="29718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0"/>
          <p:cNvSpPr>
            <a:spLocks noChangeArrowheads="1"/>
          </p:cNvSpPr>
          <p:nvPr/>
        </p:nvSpPr>
        <p:spPr bwMode="auto">
          <a:xfrm>
            <a:off x="3276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1"/>
          <p:cNvSpPr>
            <a:spLocks noChangeArrowheads="1"/>
          </p:cNvSpPr>
          <p:nvPr/>
        </p:nvSpPr>
        <p:spPr bwMode="auto">
          <a:xfrm>
            <a:off x="35814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2"/>
          <p:cNvSpPr>
            <a:spLocks noChangeArrowheads="1"/>
          </p:cNvSpPr>
          <p:nvPr/>
        </p:nvSpPr>
        <p:spPr bwMode="auto">
          <a:xfrm>
            <a:off x="3886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3"/>
          <p:cNvSpPr>
            <a:spLocks noChangeArrowheads="1"/>
          </p:cNvSpPr>
          <p:nvPr/>
        </p:nvSpPr>
        <p:spPr bwMode="auto">
          <a:xfrm>
            <a:off x="4191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4"/>
          <p:cNvSpPr>
            <a:spLocks noChangeArrowheads="1"/>
          </p:cNvSpPr>
          <p:nvPr/>
        </p:nvSpPr>
        <p:spPr bwMode="auto">
          <a:xfrm>
            <a:off x="4495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5"/>
          <p:cNvSpPr>
            <a:spLocks noChangeArrowheads="1"/>
          </p:cNvSpPr>
          <p:nvPr/>
        </p:nvSpPr>
        <p:spPr bwMode="auto">
          <a:xfrm>
            <a:off x="4800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6"/>
          <p:cNvSpPr>
            <a:spLocks noChangeArrowheads="1"/>
          </p:cNvSpPr>
          <p:nvPr/>
        </p:nvSpPr>
        <p:spPr bwMode="auto">
          <a:xfrm>
            <a:off x="5105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7"/>
          <p:cNvSpPr>
            <a:spLocks noChangeArrowheads="1"/>
          </p:cNvSpPr>
          <p:nvPr/>
        </p:nvSpPr>
        <p:spPr bwMode="auto">
          <a:xfrm>
            <a:off x="5410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8"/>
          <p:cNvSpPr>
            <a:spLocks noChangeArrowheads="1"/>
          </p:cNvSpPr>
          <p:nvPr/>
        </p:nvSpPr>
        <p:spPr bwMode="auto">
          <a:xfrm>
            <a:off x="5715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59"/>
          <p:cNvSpPr>
            <a:spLocks noChangeArrowheads="1"/>
          </p:cNvSpPr>
          <p:nvPr/>
        </p:nvSpPr>
        <p:spPr bwMode="auto">
          <a:xfrm>
            <a:off x="6019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0"/>
          <p:cNvSpPr>
            <a:spLocks noChangeArrowheads="1"/>
          </p:cNvSpPr>
          <p:nvPr/>
        </p:nvSpPr>
        <p:spPr bwMode="auto">
          <a:xfrm>
            <a:off x="6324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1"/>
          <p:cNvSpPr>
            <a:spLocks noChangeArrowheads="1"/>
          </p:cNvSpPr>
          <p:nvPr/>
        </p:nvSpPr>
        <p:spPr bwMode="auto">
          <a:xfrm>
            <a:off x="6629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2"/>
          <p:cNvSpPr>
            <a:spLocks noChangeArrowheads="1"/>
          </p:cNvSpPr>
          <p:nvPr/>
        </p:nvSpPr>
        <p:spPr bwMode="auto">
          <a:xfrm>
            <a:off x="6934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3"/>
          <p:cNvSpPr>
            <a:spLocks noChangeArrowheads="1"/>
          </p:cNvSpPr>
          <p:nvPr/>
        </p:nvSpPr>
        <p:spPr bwMode="auto">
          <a:xfrm>
            <a:off x="2667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4"/>
          <p:cNvSpPr>
            <a:spLocks noChangeArrowheads="1"/>
          </p:cNvSpPr>
          <p:nvPr/>
        </p:nvSpPr>
        <p:spPr bwMode="auto">
          <a:xfrm>
            <a:off x="2971800" y="2703512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5"/>
          <p:cNvSpPr>
            <a:spLocks noChangeArrowheads="1"/>
          </p:cNvSpPr>
          <p:nvPr/>
        </p:nvSpPr>
        <p:spPr bwMode="auto">
          <a:xfrm>
            <a:off x="3276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6"/>
          <p:cNvSpPr>
            <a:spLocks noChangeArrowheads="1"/>
          </p:cNvSpPr>
          <p:nvPr/>
        </p:nvSpPr>
        <p:spPr bwMode="auto">
          <a:xfrm>
            <a:off x="3581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7"/>
          <p:cNvSpPr>
            <a:spLocks noChangeArrowheads="1"/>
          </p:cNvSpPr>
          <p:nvPr/>
        </p:nvSpPr>
        <p:spPr bwMode="auto">
          <a:xfrm>
            <a:off x="3886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8"/>
          <p:cNvSpPr>
            <a:spLocks noChangeArrowheads="1"/>
          </p:cNvSpPr>
          <p:nvPr/>
        </p:nvSpPr>
        <p:spPr bwMode="auto">
          <a:xfrm>
            <a:off x="4191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69"/>
          <p:cNvSpPr>
            <a:spLocks noChangeArrowheads="1"/>
          </p:cNvSpPr>
          <p:nvPr/>
        </p:nvSpPr>
        <p:spPr bwMode="auto">
          <a:xfrm>
            <a:off x="44958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0"/>
          <p:cNvSpPr>
            <a:spLocks noChangeArrowheads="1"/>
          </p:cNvSpPr>
          <p:nvPr/>
        </p:nvSpPr>
        <p:spPr bwMode="auto">
          <a:xfrm>
            <a:off x="4800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1"/>
          <p:cNvSpPr>
            <a:spLocks noChangeArrowheads="1"/>
          </p:cNvSpPr>
          <p:nvPr/>
        </p:nvSpPr>
        <p:spPr bwMode="auto">
          <a:xfrm>
            <a:off x="51054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2"/>
          <p:cNvSpPr>
            <a:spLocks noChangeArrowheads="1"/>
          </p:cNvSpPr>
          <p:nvPr/>
        </p:nvSpPr>
        <p:spPr bwMode="auto">
          <a:xfrm>
            <a:off x="5410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3"/>
          <p:cNvSpPr>
            <a:spLocks noChangeArrowheads="1"/>
          </p:cNvSpPr>
          <p:nvPr/>
        </p:nvSpPr>
        <p:spPr bwMode="auto">
          <a:xfrm>
            <a:off x="57150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4"/>
          <p:cNvSpPr>
            <a:spLocks noChangeArrowheads="1"/>
          </p:cNvSpPr>
          <p:nvPr/>
        </p:nvSpPr>
        <p:spPr bwMode="auto">
          <a:xfrm>
            <a:off x="60198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5"/>
          <p:cNvSpPr>
            <a:spLocks noChangeArrowheads="1"/>
          </p:cNvSpPr>
          <p:nvPr/>
        </p:nvSpPr>
        <p:spPr bwMode="auto">
          <a:xfrm>
            <a:off x="63246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6"/>
          <p:cNvSpPr>
            <a:spLocks noChangeArrowheads="1"/>
          </p:cNvSpPr>
          <p:nvPr/>
        </p:nvSpPr>
        <p:spPr bwMode="auto">
          <a:xfrm>
            <a:off x="6629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7"/>
          <p:cNvSpPr>
            <a:spLocks noChangeArrowheads="1"/>
          </p:cNvSpPr>
          <p:nvPr/>
        </p:nvSpPr>
        <p:spPr bwMode="auto">
          <a:xfrm>
            <a:off x="69342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8"/>
          <p:cNvSpPr>
            <a:spLocks noChangeArrowheads="1"/>
          </p:cNvSpPr>
          <p:nvPr/>
        </p:nvSpPr>
        <p:spPr bwMode="auto">
          <a:xfrm>
            <a:off x="2667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79"/>
          <p:cNvSpPr>
            <a:spLocks noChangeArrowheads="1"/>
          </p:cNvSpPr>
          <p:nvPr/>
        </p:nvSpPr>
        <p:spPr bwMode="auto">
          <a:xfrm>
            <a:off x="29718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0"/>
          <p:cNvSpPr>
            <a:spLocks noChangeArrowheads="1"/>
          </p:cNvSpPr>
          <p:nvPr/>
        </p:nvSpPr>
        <p:spPr bwMode="auto">
          <a:xfrm>
            <a:off x="3276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1"/>
          <p:cNvSpPr>
            <a:spLocks noChangeArrowheads="1"/>
          </p:cNvSpPr>
          <p:nvPr/>
        </p:nvSpPr>
        <p:spPr bwMode="auto">
          <a:xfrm>
            <a:off x="35814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2"/>
          <p:cNvSpPr>
            <a:spLocks noChangeArrowheads="1"/>
          </p:cNvSpPr>
          <p:nvPr/>
        </p:nvSpPr>
        <p:spPr bwMode="auto">
          <a:xfrm>
            <a:off x="3886200" y="3008312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3"/>
          <p:cNvSpPr>
            <a:spLocks noChangeArrowheads="1"/>
          </p:cNvSpPr>
          <p:nvPr/>
        </p:nvSpPr>
        <p:spPr bwMode="auto">
          <a:xfrm>
            <a:off x="4191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4"/>
          <p:cNvSpPr>
            <a:spLocks noChangeArrowheads="1"/>
          </p:cNvSpPr>
          <p:nvPr/>
        </p:nvSpPr>
        <p:spPr bwMode="auto">
          <a:xfrm>
            <a:off x="4495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5"/>
          <p:cNvSpPr>
            <a:spLocks noChangeArrowheads="1"/>
          </p:cNvSpPr>
          <p:nvPr/>
        </p:nvSpPr>
        <p:spPr bwMode="auto">
          <a:xfrm>
            <a:off x="4800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6"/>
          <p:cNvSpPr>
            <a:spLocks noChangeArrowheads="1"/>
          </p:cNvSpPr>
          <p:nvPr/>
        </p:nvSpPr>
        <p:spPr bwMode="auto">
          <a:xfrm>
            <a:off x="5105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7"/>
          <p:cNvSpPr>
            <a:spLocks noChangeArrowheads="1"/>
          </p:cNvSpPr>
          <p:nvPr/>
        </p:nvSpPr>
        <p:spPr bwMode="auto">
          <a:xfrm>
            <a:off x="5410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8"/>
          <p:cNvSpPr>
            <a:spLocks noChangeArrowheads="1"/>
          </p:cNvSpPr>
          <p:nvPr/>
        </p:nvSpPr>
        <p:spPr bwMode="auto">
          <a:xfrm>
            <a:off x="5715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89"/>
          <p:cNvSpPr>
            <a:spLocks noChangeArrowheads="1"/>
          </p:cNvSpPr>
          <p:nvPr/>
        </p:nvSpPr>
        <p:spPr bwMode="auto">
          <a:xfrm>
            <a:off x="6019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0"/>
          <p:cNvSpPr>
            <a:spLocks noChangeArrowheads="1"/>
          </p:cNvSpPr>
          <p:nvPr/>
        </p:nvSpPr>
        <p:spPr bwMode="auto">
          <a:xfrm>
            <a:off x="63246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1"/>
          <p:cNvSpPr>
            <a:spLocks noChangeArrowheads="1"/>
          </p:cNvSpPr>
          <p:nvPr/>
        </p:nvSpPr>
        <p:spPr bwMode="auto">
          <a:xfrm>
            <a:off x="6629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2"/>
          <p:cNvSpPr>
            <a:spLocks noChangeArrowheads="1"/>
          </p:cNvSpPr>
          <p:nvPr/>
        </p:nvSpPr>
        <p:spPr bwMode="auto">
          <a:xfrm>
            <a:off x="6934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3"/>
          <p:cNvSpPr>
            <a:spLocks noChangeArrowheads="1"/>
          </p:cNvSpPr>
          <p:nvPr/>
        </p:nvSpPr>
        <p:spPr bwMode="auto">
          <a:xfrm>
            <a:off x="2667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4"/>
          <p:cNvSpPr>
            <a:spLocks noChangeArrowheads="1"/>
          </p:cNvSpPr>
          <p:nvPr/>
        </p:nvSpPr>
        <p:spPr bwMode="auto">
          <a:xfrm>
            <a:off x="2971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5"/>
          <p:cNvSpPr>
            <a:spLocks noChangeArrowheads="1"/>
          </p:cNvSpPr>
          <p:nvPr/>
        </p:nvSpPr>
        <p:spPr bwMode="auto">
          <a:xfrm>
            <a:off x="3276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6"/>
          <p:cNvSpPr>
            <a:spLocks noChangeArrowheads="1"/>
          </p:cNvSpPr>
          <p:nvPr/>
        </p:nvSpPr>
        <p:spPr bwMode="auto">
          <a:xfrm>
            <a:off x="3581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7"/>
          <p:cNvSpPr>
            <a:spLocks noChangeArrowheads="1"/>
          </p:cNvSpPr>
          <p:nvPr/>
        </p:nvSpPr>
        <p:spPr bwMode="auto">
          <a:xfrm>
            <a:off x="3886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8"/>
          <p:cNvSpPr>
            <a:spLocks noChangeArrowheads="1"/>
          </p:cNvSpPr>
          <p:nvPr/>
        </p:nvSpPr>
        <p:spPr bwMode="auto">
          <a:xfrm>
            <a:off x="4191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99"/>
          <p:cNvSpPr>
            <a:spLocks noChangeArrowheads="1"/>
          </p:cNvSpPr>
          <p:nvPr/>
        </p:nvSpPr>
        <p:spPr bwMode="auto">
          <a:xfrm>
            <a:off x="4495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0"/>
          <p:cNvSpPr>
            <a:spLocks noChangeArrowheads="1"/>
          </p:cNvSpPr>
          <p:nvPr/>
        </p:nvSpPr>
        <p:spPr bwMode="auto">
          <a:xfrm>
            <a:off x="4800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1"/>
          <p:cNvSpPr>
            <a:spLocks noChangeArrowheads="1"/>
          </p:cNvSpPr>
          <p:nvPr/>
        </p:nvSpPr>
        <p:spPr bwMode="auto">
          <a:xfrm>
            <a:off x="5105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2"/>
          <p:cNvSpPr>
            <a:spLocks noChangeArrowheads="1"/>
          </p:cNvSpPr>
          <p:nvPr/>
        </p:nvSpPr>
        <p:spPr bwMode="auto">
          <a:xfrm>
            <a:off x="5410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3"/>
          <p:cNvSpPr>
            <a:spLocks noChangeArrowheads="1"/>
          </p:cNvSpPr>
          <p:nvPr/>
        </p:nvSpPr>
        <p:spPr bwMode="auto">
          <a:xfrm>
            <a:off x="5715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4"/>
          <p:cNvSpPr>
            <a:spLocks noChangeArrowheads="1"/>
          </p:cNvSpPr>
          <p:nvPr/>
        </p:nvSpPr>
        <p:spPr bwMode="auto">
          <a:xfrm>
            <a:off x="6019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5"/>
          <p:cNvSpPr>
            <a:spLocks noChangeArrowheads="1"/>
          </p:cNvSpPr>
          <p:nvPr/>
        </p:nvSpPr>
        <p:spPr bwMode="auto">
          <a:xfrm>
            <a:off x="6324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6"/>
          <p:cNvSpPr>
            <a:spLocks noChangeArrowheads="1"/>
          </p:cNvSpPr>
          <p:nvPr/>
        </p:nvSpPr>
        <p:spPr bwMode="auto">
          <a:xfrm>
            <a:off x="6629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7"/>
          <p:cNvSpPr>
            <a:spLocks noChangeArrowheads="1"/>
          </p:cNvSpPr>
          <p:nvPr/>
        </p:nvSpPr>
        <p:spPr bwMode="auto">
          <a:xfrm>
            <a:off x="6934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8"/>
          <p:cNvSpPr>
            <a:spLocks noChangeArrowheads="1"/>
          </p:cNvSpPr>
          <p:nvPr/>
        </p:nvSpPr>
        <p:spPr bwMode="auto">
          <a:xfrm>
            <a:off x="2667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09"/>
          <p:cNvSpPr>
            <a:spLocks noChangeArrowheads="1"/>
          </p:cNvSpPr>
          <p:nvPr/>
        </p:nvSpPr>
        <p:spPr bwMode="auto">
          <a:xfrm>
            <a:off x="2971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0"/>
          <p:cNvSpPr>
            <a:spLocks noChangeArrowheads="1"/>
          </p:cNvSpPr>
          <p:nvPr/>
        </p:nvSpPr>
        <p:spPr bwMode="auto">
          <a:xfrm>
            <a:off x="3276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1"/>
          <p:cNvSpPr>
            <a:spLocks noChangeArrowheads="1"/>
          </p:cNvSpPr>
          <p:nvPr/>
        </p:nvSpPr>
        <p:spPr bwMode="auto">
          <a:xfrm>
            <a:off x="3581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2"/>
          <p:cNvSpPr>
            <a:spLocks noChangeArrowheads="1"/>
          </p:cNvSpPr>
          <p:nvPr/>
        </p:nvSpPr>
        <p:spPr bwMode="auto">
          <a:xfrm>
            <a:off x="38862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3"/>
          <p:cNvSpPr>
            <a:spLocks noChangeArrowheads="1"/>
          </p:cNvSpPr>
          <p:nvPr/>
        </p:nvSpPr>
        <p:spPr bwMode="auto">
          <a:xfrm>
            <a:off x="4191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4"/>
          <p:cNvSpPr>
            <a:spLocks noChangeArrowheads="1"/>
          </p:cNvSpPr>
          <p:nvPr/>
        </p:nvSpPr>
        <p:spPr bwMode="auto">
          <a:xfrm>
            <a:off x="44958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5"/>
          <p:cNvSpPr>
            <a:spLocks noChangeArrowheads="1"/>
          </p:cNvSpPr>
          <p:nvPr/>
        </p:nvSpPr>
        <p:spPr bwMode="auto">
          <a:xfrm>
            <a:off x="48006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6"/>
          <p:cNvSpPr>
            <a:spLocks noChangeArrowheads="1"/>
          </p:cNvSpPr>
          <p:nvPr/>
        </p:nvSpPr>
        <p:spPr bwMode="auto">
          <a:xfrm>
            <a:off x="5105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7"/>
          <p:cNvSpPr>
            <a:spLocks noChangeArrowheads="1"/>
          </p:cNvSpPr>
          <p:nvPr/>
        </p:nvSpPr>
        <p:spPr bwMode="auto">
          <a:xfrm>
            <a:off x="5410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8"/>
          <p:cNvSpPr>
            <a:spLocks noChangeArrowheads="1"/>
          </p:cNvSpPr>
          <p:nvPr/>
        </p:nvSpPr>
        <p:spPr bwMode="auto">
          <a:xfrm>
            <a:off x="5715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19"/>
          <p:cNvSpPr>
            <a:spLocks noChangeArrowheads="1"/>
          </p:cNvSpPr>
          <p:nvPr/>
        </p:nvSpPr>
        <p:spPr bwMode="auto">
          <a:xfrm>
            <a:off x="6019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0"/>
          <p:cNvSpPr>
            <a:spLocks noChangeArrowheads="1"/>
          </p:cNvSpPr>
          <p:nvPr/>
        </p:nvSpPr>
        <p:spPr bwMode="auto">
          <a:xfrm>
            <a:off x="6324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1"/>
          <p:cNvSpPr>
            <a:spLocks noChangeArrowheads="1"/>
          </p:cNvSpPr>
          <p:nvPr/>
        </p:nvSpPr>
        <p:spPr bwMode="auto">
          <a:xfrm>
            <a:off x="66294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2"/>
          <p:cNvSpPr>
            <a:spLocks noChangeArrowheads="1"/>
          </p:cNvSpPr>
          <p:nvPr/>
        </p:nvSpPr>
        <p:spPr bwMode="auto">
          <a:xfrm>
            <a:off x="6934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3"/>
          <p:cNvSpPr>
            <a:spLocks noChangeArrowheads="1"/>
          </p:cNvSpPr>
          <p:nvPr/>
        </p:nvSpPr>
        <p:spPr bwMode="auto">
          <a:xfrm>
            <a:off x="2667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4"/>
          <p:cNvSpPr>
            <a:spLocks noChangeArrowheads="1"/>
          </p:cNvSpPr>
          <p:nvPr/>
        </p:nvSpPr>
        <p:spPr bwMode="auto">
          <a:xfrm>
            <a:off x="2971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5"/>
          <p:cNvSpPr>
            <a:spLocks noChangeArrowheads="1"/>
          </p:cNvSpPr>
          <p:nvPr/>
        </p:nvSpPr>
        <p:spPr bwMode="auto">
          <a:xfrm>
            <a:off x="3276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6"/>
          <p:cNvSpPr>
            <a:spLocks noChangeArrowheads="1"/>
          </p:cNvSpPr>
          <p:nvPr/>
        </p:nvSpPr>
        <p:spPr bwMode="auto">
          <a:xfrm>
            <a:off x="3581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7"/>
          <p:cNvSpPr>
            <a:spLocks noChangeArrowheads="1"/>
          </p:cNvSpPr>
          <p:nvPr/>
        </p:nvSpPr>
        <p:spPr bwMode="auto">
          <a:xfrm>
            <a:off x="3886200" y="3922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8"/>
          <p:cNvSpPr>
            <a:spLocks noChangeArrowheads="1"/>
          </p:cNvSpPr>
          <p:nvPr/>
        </p:nvSpPr>
        <p:spPr bwMode="auto">
          <a:xfrm>
            <a:off x="4191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29"/>
          <p:cNvSpPr>
            <a:spLocks noChangeArrowheads="1"/>
          </p:cNvSpPr>
          <p:nvPr/>
        </p:nvSpPr>
        <p:spPr bwMode="auto">
          <a:xfrm>
            <a:off x="4495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0"/>
          <p:cNvSpPr>
            <a:spLocks noChangeArrowheads="1"/>
          </p:cNvSpPr>
          <p:nvPr/>
        </p:nvSpPr>
        <p:spPr bwMode="auto">
          <a:xfrm>
            <a:off x="4800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1"/>
          <p:cNvSpPr>
            <a:spLocks noChangeArrowheads="1"/>
          </p:cNvSpPr>
          <p:nvPr/>
        </p:nvSpPr>
        <p:spPr bwMode="auto">
          <a:xfrm>
            <a:off x="5105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2"/>
          <p:cNvSpPr>
            <a:spLocks noChangeArrowheads="1"/>
          </p:cNvSpPr>
          <p:nvPr/>
        </p:nvSpPr>
        <p:spPr bwMode="auto">
          <a:xfrm>
            <a:off x="5410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3"/>
          <p:cNvSpPr>
            <a:spLocks noChangeArrowheads="1"/>
          </p:cNvSpPr>
          <p:nvPr/>
        </p:nvSpPr>
        <p:spPr bwMode="auto">
          <a:xfrm>
            <a:off x="5715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4"/>
          <p:cNvSpPr>
            <a:spLocks noChangeArrowheads="1"/>
          </p:cNvSpPr>
          <p:nvPr/>
        </p:nvSpPr>
        <p:spPr bwMode="auto">
          <a:xfrm>
            <a:off x="6019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5"/>
          <p:cNvSpPr>
            <a:spLocks noChangeArrowheads="1"/>
          </p:cNvSpPr>
          <p:nvPr/>
        </p:nvSpPr>
        <p:spPr bwMode="auto">
          <a:xfrm>
            <a:off x="6324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6"/>
          <p:cNvSpPr>
            <a:spLocks noChangeArrowheads="1"/>
          </p:cNvSpPr>
          <p:nvPr/>
        </p:nvSpPr>
        <p:spPr bwMode="auto">
          <a:xfrm>
            <a:off x="6629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7"/>
          <p:cNvSpPr>
            <a:spLocks noChangeArrowheads="1"/>
          </p:cNvSpPr>
          <p:nvPr/>
        </p:nvSpPr>
        <p:spPr bwMode="auto">
          <a:xfrm>
            <a:off x="6934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8"/>
          <p:cNvSpPr>
            <a:spLocks noChangeArrowheads="1"/>
          </p:cNvSpPr>
          <p:nvPr/>
        </p:nvSpPr>
        <p:spPr bwMode="auto">
          <a:xfrm>
            <a:off x="2667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39"/>
          <p:cNvSpPr>
            <a:spLocks noChangeArrowheads="1"/>
          </p:cNvSpPr>
          <p:nvPr/>
        </p:nvSpPr>
        <p:spPr bwMode="auto">
          <a:xfrm>
            <a:off x="2971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0"/>
          <p:cNvSpPr>
            <a:spLocks noChangeArrowheads="1"/>
          </p:cNvSpPr>
          <p:nvPr/>
        </p:nvSpPr>
        <p:spPr bwMode="auto">
          <a:xfrm>
            <a:off x="32766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1"/>
          <p:cNvSpPr>
            <a:spLocks noChangeArrowheads="1"/>
          </p:cNvSpPr>
          <p:nvPr/>
        </p:nvSpPr>
        <p:spPr bwMode="auto">
          <a:xfrm>
            <a:off x="3581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2"/>
          <p:cNvSpPr>
            <a:spLocks noChangeArrowheads="1"/>
          </p:cNvSpPr>
          <p:nvPr/>
        </p:nvSpPr>
        <p:spPr bwMode="auto">
          <a:xfrm>
            <a:off x="3886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3"/>
          <p:cNvSpPr>
            <a:spLocks noChangeArrowheads="1"/>
          </p:cNvSpPr>
          <p:nvPr/>
        </p:nvSpPr>
        <p:spPr bwMode="auto">
          <a:xfrm>
            <a:off x="4191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4"/>
          <p:cNvSpPr>
            <a:spLocks noChangeArrowheads="1"/>
          </p:cNvSpPr>
          <p:nvPr/>
        </p:nvSpPr>
        <p:spPr bwMode="auto">
          <a:xfrm>
            <a:off x="4495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5"/>
          <p:cNvSpPr>
            <a:spLocks noChangeArrowheads="1"/>
          </p:cNvSpPr>
          <p:nvPr/>
        </p:nvSpPr>
        <p:spPr bwMode="auto">
          <a:xfrm>
            <a:off x="4800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6"/>
          <p:cNvSpPr>
            <a:spLocks noChangeArrowheads="1"/>
          </p:cNvSpPr>
          <p:nvPr/>
        </p:nvSpPr>
        <p:spPr bwMode="auto">
          <a:xfrm>
            <a:off x="5105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7"/>
          <p:cNvSpPr>
            <a:spLocks noChangeArrowheads="1"/>
          </p:cNvSpPr>
          <p:nvPr/>
        </p:nvSpPr>
        <p:spPr bwMode="auto">
          <a:xfrm>
            <a:off x="5410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8"/>
          <p:cNvSpPr>
            <a:spLocks noChangeArrowheads="1"/>
          </p:cNvSpPr>
          <p:nvPr/>
        </p:nvSpPr>
        <p:spPr bwMode="auto">
          <a:xfrm>
            <a:off x="5715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49"/>
          <p:cNvSpPr>
            <a:spLocks noChangeArrowheads="1"/>
          </p:cNvSpPr>
          <p:nvPr/>
        </p:nvSpPr>
        <p:spPr bwMode="auto">
          <a:xfrm>
            <a:off x="60198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0"/>
          <p:cNvSpPr>
            <a:spLocks noChangeArrowheads="1"/>
          </p:cNvSpPr>
          <p:nvPr/>
        </p:nvSpPr>
        <p:spPr bwMode="auto">
          <a:xfrm>
            <a:off x="6324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1"/>
          <p:cNvSpPr>
            <a:spLocks noChangeArrowheads="1"/>
          </p:cNvSpPr>
          <p:nvPr/>
        </p:nvSpPr>
        <p:spPr bwMode="auto">
          <a:xfrm>
            <a:off x="6629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2"/>
          <p:cNvSpPr>
            <a:spLocks noChangeArrowheads="1"/>
          </p:cNvSpPr>
          <p:nvPr/>
        </p:nvSpPr>
        <p:spPr bwMode="auto">
          <a:xfrm>
            <a:off x="6934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3"/>
          <p:cNvSpPr>
            <a:spLocks noChangeArrowheads="1"/>
          </p:cNvSpPr>
          <p:nvPr/>
        </p:nvSpPr>
        <p:spPr bwMode="auto">
          <a:xfrm>
            <a:off x="2667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4"/>
          <p:cNvSpPr>
            <a:spLocks noChangeArrowheads="1"/>
          </p:cNvSpPr>
          <p:nvPr/>
        </p:nvSpPr>
        <p:spPr bwMode="auto">
          <a:xfrm>
            <a:off x="2971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5"/>
          <p:cNvSpPr>
            <a:spLocks noChangeArrowheads="1"/>
          </p:cNvSpPr>
          <p:nvPr/>
        </p:nvSpPr>
        <p:spPr bwMode="auto">
          <a:xfrm>
            <a:off x="32766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6"/>
          <p:cNvSpPr>
            <a:spLocks noChangeArrowheads="1"/>
          </p:cNvSpPr>
          <p:nvPr/>
        </p:nvSpPr>
        <p:spPr bwMode="auto">
          <a:xfrm>
            <a:off x="3581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7"/>
          <p:cNvSpPr>
            <a:spLocks noChangeArrowheads="1"/>
          </p:cNvSpPr>
          <p:nvPr/>
        </p:nvSpPr>
        <p:spPr bwMode="auto">
          <a:xfrm>
            <a:off x="3886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8"/>
          <p:cNvSpPr>
            <a:spLocks noChangeArrowheads="1"/>
          </p:cNvSpPr>
          <p:nvPr/>
        </p:nvSpPr>
        <p:spPr bwMode="auto">
          <a:xfrm>
            <a:off x="41910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59"/>
          <p:cNvSpPr>
            <a:spLocks noChangeArrowheads="1"/>
          </p:cNvSpPr>
          <p:nvPr/>
        </p:nvSpPr>
        <p:spPr bwMode="auto">
          <a:xfrm>
            <a:off x="4495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0"/>
          <p:cNvSpPr>
            <a:spLocks noChangeArrowheads="1"/>
          </p:cNvSpPr>
          <p:nvPr/>
        </p:nvSpPr>
        <p:spPr bwMode="auto">
          <a:xfrm>
            <a:off x="4800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1"/>
          <p:cNvSpPr>
            <a:spLocks noChangeArrowheads="1"/>
          </p:cNvSpPr>
          <p:nvPr/>
        </p:nvSpPr>
        <p:spPr bwMode="auto">
          <a:xfrm>
            <a:off x="5105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2"/>
          <p:cNvSpPr>
            <a:spLocks noChangeArrowheads="1"/>
          </p:cNvSpPr>
          <p:nvPr/>
        </p:nvSpPr>
        <p:spPr bwMode="auto">
          <a:xfrm>
            <a:off x="5410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3"/>
          <p:cNvSpPr>
            <a:spLocks noChangeArrowheads="1"/>
          </p:cNvSpPr>
          <p:nvPr/>
        </p:nvSpPr>
        <p:spPr bwMode="auto">
          <a:xfrm>
            <a:off x="5715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4"/>
          <p:cNvSpPr>
            <a:spLocks noChangeArrowheads="1"/>
          </p:cNvSpPr>
          <p:nvPr/>
        </p:nvSpPr>
        <p:spPr bwMode="auto">
          <a:xfrm>
            <a:off x="6019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5"/>
          <p:cNvSpPr>
            <a:spLocks noChangeArrowheads="1"/>
          </p:cNvSpPr>
          <p:nvPr/>
        </p:nvSpPr>
        <p:spPr bwMode="auto">
          <a:xfrm>
            <a:off x="6324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6"/>
          <p:cNvSpPr>
            <a:spLocks noChangeArrowheads="1"/>
          </p:cNvSpPr>
          <p:nvPr/>
        </p:nvSpPr>
        <p:spPr bwMode="auto">
          <a:xfrm>
            <a:off x="6629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7"/>
          <p:cNvSpPr>
            <a:spLocks noChangeArrowheads="1"/>
          </p:cNvSpPr>
          <p:nvPr/>
        </p:nvSpPr>
        <p:spPr bwMode="auto">
          <a:xfrm>
            <a:off x="6934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8"/>
          <p:cNvSpPr>
            <a:spLocks noChangeArrowheads="1"/>
          </p:cNvSpPr>
          <p:nvPr/>
        </p:nvSpPr>
        <p:spPr bwMode="auto">
          <a:xfrm>
            <a:off x="2667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69"/>
          <p:cNvSpPr>
            <a:spLocks noChangeArrowheads="1"/>
          </p:cNvSpPr>
          <p:nvPr/>
        </p:nvSpPr>
        <p:spPr bwMode="auto">
          <a:xfrm>
            <a:off x="2971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0"/>
          <p:cNvSpPr>
            <a:spLocks noChangeArrowheads="1"/>
          </p:cNvSpPr>
          <p:nvPr/>
        </p:nvSpPr>
        <p:spPr bwMode="auto">
          <a:xfrm>
            <a:off x="3276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1"/>
          <p:cNvSpPr>
            <a:spLocks noChangeArrowheads="1"/>
          </p:cNvSpPr>
          <p:nvPr/>
        </p:nvSpPr>
        <p:spPr bwMode="auto">
          <a:xfrm>
            <a:off x="3581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2"/>
          <p:cNvSpPr>
            <a:spLocks noChangeArrowheads="1"/>
          </p:cNvSpPr>
          <p:nvPr/>
        </p:nvSpPr>
        <p:spPr bwMode="auto">
          <a:xfrm>
            <a:off x="3886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3"/>
          <p:cNvSpPr>
            <a:spLocks noChangeArrowheads="1"/>
          </p:cNvSpPr>
          <p:nvPr/>
        </p:nvSpPr>
        <p:spPr bwMode="auto">
          <a:xfrm>
            <a:off x="4191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4"/>
          <p:cNvSpPr>
            <a:spLocks noChangeArrowheads="1"/>
          </p:cNvSpPr>
          <p:nvPr/>
        </p:nvSpPr>
        <p:spPr bwMode="auto">
          <a:xfrm>
            <a:off x="4495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5"/>
          <p:cNvSpPr>
            <a:spLocks noChangeArrowheads="1"/>
          </p:cNvSpPr>
          <p:nvPr/>
        </p:nvSpPr>
        <p:spPr bwMode="auto">
          <a:xfrm>
            <a:off x="4800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6"/>
          <p:cNvSpPr>
            <a:spLocks noChangeArrowheads="1"/>
          </p:cNvSpPr>
          <p:nvPr/>
        </p:nvSpPr>
        <p:spPr bwMode="auto">
          <a:xfrm>
            <a:off x="51054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7"/>
          <p:cNvSpPr>
            <a:spLocks noChangeArrowheads="1"/>
          </p:cNvSpPr>
          <p:nvPr/>
        </p:nvSpPr>
        <p:spPr bwMode="auto">
          <a:xfrm>
            <a:off x="54102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8"/>
          <p:cNvSpPr>
            <a:spLocks noChangeArrowheads="1"/>
          </p:cNvSpPr>
          <p:nvPr/>
        </p:nvSpPr>
        <p:spPr bwMode="auto">
          <a:xfrm>
            <a:off x="57150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79"/>
          <p:cNvSpPr>
            <a:spLocks noChangeArrowheads="1"/>
          </p:cNvSpPr>
          <p:nvPr/>
        </p:nvSpPr>
        <p:spPr bwMode="auto">
          <a:xfrm>
            <a:off x="6019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0"/>
          <p:cNvSpPr>
            <a:spLocks noChangeArrowheads="1"/>
          </p:cNvSpPr>
          <p:nvPr/>
        </p:nvSpPr>
        <p:spPr bwMode="auto">
          <a:xfrm>
            <a:off x="63246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1"/>
          <p:cNvSpPr>
            <a:spLocks noChangeArrowheads="1"/>
          </p:cNvSpPr>
          <p:nvPr/>
        </p:nvSpPr>
        <p:spPr bwMode="auto">
          <a:xfrm>
            <a:off x="6629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2"/>
          <p:cNvSpPr>
            <a:spLocks noChangeArrowheads="1"/>
          </p:cNvSpPr>
          <p:nvPr/>
        </p:nvSpPr>
        <p:spPr bwMode="auto">
          <a:xfrm>
            <a:off x="6934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3"/>
          <p:cNvSpPr>
            <a:spLocks noChangeArrowheads="1"/>
          </p:cNvSpPr>
          <p:nvPr/>
        </p:nvSpPr>
        <p:spPr bwMode="auto">
          <a:xfrm>
            <a:off x="2667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4"/>
          <p:cNvSpPr>
            <a:spLocks noChangeArrowheads="1"/>
          </p:cNvSpPr>
          <p:nvPr/>
        </p:nvSpPr>
        <p:spPr bwMode="auto">
          <a:xfrm>
            <a:off x="2971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5"/>
          <p:cNvSpPr>
            <a:spLocks noChangeArrowheads="1"/>
          </p:cNvSpPr>
          <p:nvPr/>
        </p:nvSpPr>
        <p:spPr bwMode="auto">
          <a:xfrm>
            <a:off x="32766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6"/>
          <p:cNvSpPr>
            <a:spLocks noChangeArrowheads="1"/>
          </p:cNvSpPr>
          <p:nvPr/>
        </p:nvSpPr>
        <p:spPr bwMode="auto">
          <a:xfrm>
            <a:off x="3581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7"/>
          <p:cNvSpPr>
            <a:spLocks noChangeArrowheads="1"/>
          </p:cNvSpPr>
          <p:nvPr/>
        </p:nvSpPr>
        <p:spPr bwMode="auto">
          <a:xfrm>
            <a:off x="3886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8"/>
          <p:cNvSpPr>
            <a:spLocks noChangeArrowheads="1"/>
          </p:cNvSpPr>
          <p:nvPr/>
        </p:nvSpPr>
        <p:spPr bwMode="auto">
          <a:xfrm>
            <a:off x="4191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89"/>
          <p:cNvSpPr>
            <a:spLocks noChangeArrowheads="1"/>
          </p:cNvSpPr>
          <p:nvPr/>
        </p:nvSpPr>
        <p:spPr bwMode="auto">
          <a:xfrm>
            <a:off x="44958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0"/>
          <p:cNvSpPr>
            <a:spLocks noChangeArrowheads="1"/>
          </p:cNvSpPr>
          <p:nvPr/>
        </p:nvSpPr>
        <p:spPr bwMode="auto">
          <a:xfrm>
            <a:off x="4800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1"/>
          <p:cNvSpPr>
            <a:spLocks noChangeArrowheads="1"/>
          </p:cNvSpPr>
          <p:nvPr/>
        </p:nvSpPr>
        <p:spPr bwMode="auto">
          <a:xfrm>
            <a:off x="5105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2"/>
          <p:cNvSpPr>
            <a:spLocks noChangeArrowheads="1"/>
          </p:cNvSpPr>
          <p:nvPr/>
        </p:nvSpPr>
        <p:spPr bwMode="auto">
          <a:xfrm>
            <a:off x="5410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3"/>
          <p:cNvSpPr>
            <a:spLocks noChangeArrowheads="1"/>
          </p:cNvSpPr>
          <p:nvPr/>
        </p:nvSpPr>
        <p:spPr bwMode="auto">
          <a:xfrm>
            <a:off x="5715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4"/>
          <p:cNvSpPr>
            <a:spLocks noChangeArrowheads="1"/>
          </p:cNvSpPr>
          <p:nvPr/>
        </p:nvSpPr>
        <p:spPr bwMode="auto">
          <a:xfrm>
            <a:off x="6019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5"/>
          <p:cNvSpPr>
            <a:spLocks noChangeArrowheads="1"/>
          </p:cNvSpPr>
          <p:nvPr/>
        </p:nvSpPr>
        <p:spPr bwMode="auto">
          <a:xfrm>
            <a:off x="6324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6"/>
          <p:cNvSpPr>
            <a:spLocks noChangeArrowheads="1"/>
          </p:cNvSpPr>
          <p:nvPr/>
        </p:nvSpPr>
        <p:spPr bwMode="auto">
          <a:xfrm>
            <a:off x="6629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7"/>
          <p:cNvSpPr>
            <a:spLocks noChangeArrowheads="1"/>
          </p:cNvSpPr>
          <p:nvPr/>
        </p:nvSpPr>
        <p:spPr bwMode="auto">
          <a:xfrm>
            <a:off x="6934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8"/>
          <p:cNvSpPr>
            <a:spLocks noChangeArrowheads="1"/>
          </p:cNvSpPr>
          <p:nvPr/>
        </p:nvSpPr>
        <p:spPr bwMode="auto">
          <a:xfrm>
            <a:off x="2667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199"/>
          <p:cNvSpPr>
            <a:spLocks noChangeArrowheads="1"/>
          </p:cNvSpPr>
          <p:nvPr/>
        </p:nvSpPr>
        <p:spPr bwMode="auto">
          <a:xfrm>
            <a:off x="2971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0"/>
          <p:cNvSpPr>
            <a:spLocks noChangeArrowheads="1"/>
          </p:cNvSpPr>
          <p:nvPr/>
        </p:nvSpPr>
        <p:spPr bwMode="auto">
          <a:xfrm>
            <a:off x="3276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1"/>
          <p:cNvSpPr>
            <a:spLocks noChangeArrowheads="1"/>
          </p:cNvSpPr>
          <p:nvPr/>
        </p:nvSpPr>
        <p:spPr bwMode="auto">
          <a:xfrm>
            <a:off x="3581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2"/>
          <p:cNvSpPr>
            <a:spLocks noChangeArrowheads="1"/>
          </p:cNvSpPr>
          <p:nvPr/>
        </p:nvSpPr>
        <p:spPr bwMode="auto">
          <a:xfrm>
            <a:off x="3886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3"/>
          <p:cNvSpPr>
            <a:spLocks noChangeArrowheads="1"/>
          </p:cNvSpPr>
          <p:nvPr/>
        </p:nvSpPr>
        <p:spPr bwMode="auto">
          <a:xfrm>
            <a:off x="4191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4"/>
          <p:cNvSpPr>
            <a:spLocks noChangeArrowheads="1"/>
          </p:cNvSpPr>
          <p:nvPr/>
        </p:nvSpPr>
        <p:spPr bwMode="auto">
          <a:xfrm>
            <a:off x="4495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5"/>
          <p:cNvSpPr>
            <a:spLocks noChangeArrowheads="1"/>
          </p:cNvSpPr>
          <p:nvPr/>
        </p:nvSpPr>
        <p:spPr bwMode="auto">
          <a:xfrm>
            <a:off x="48006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6"/>
          <p:cNvSpPr>
            <a:spLocks noChangeArrowheads="1"/>
          </p:cNvSpPr>
          <p:nvPr/>
        </p:nvSpPr>
        <p:spPr bwMode="auto">
          <a:xfrm>
            <a:off x="5105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7"/>
          <p:cNvSpPr>
            <a:spLocks noChangeArrowheads="1"/>
          </p:cNvSpPr>
          <p:nvPr/>
        </p:nvSpPr>
        <p:spPr bwMode="auto">
          <a:xfrm>
            <a:off x="5410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8"/>
          <p:cNvSpPr>
            <a:spLocks noChangeArrowheads="1"/>
          </p:cNvSpPr>
          <p:nvPr/>
        </p:nvSpPr>
        <p:spPr bwMode="auto">
          <a:xfrm>
            <a:off x="5715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09"/>
          <p:cNvSpPr>
            <a:spLocks noChangeArrowheads="1"/>
          </p:cNvSpPr>
          <p:nvPr/>
        </p:nvSpPr>
        <p:spPr bwMode="auto">
          <a:xfrm>
            <a:off x="6019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0"/>
          <p:cNvSpPr>
            <a:spLocks noChangeArrowheads="1"/>
          </p:cNvSpPr>
          <p:nvPr/>
        </p:nvSpPr>
        <p:spPr bwMode="auto">
          <a:xfrm>
            <a:off x="6324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1"/>
          <p:cNvSpPr>
            <a:spLocks noChangeArrowheads="1"/>
          </p:cNvSpPr>
          <p:nvPr/>
        </p:nvSpPr>
        <p:spPr bwMode="auto">
          <a:xfrm>
            <a:off x="6629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1" name="Rectangle 212"/>
          <p:cNvSpPr>
            <a:spLocks noChangeArrowheads="1"/>
          </p:cNvSpPr>
          <p:nvPr/>
        </p:nvSpPr>
        <p:spPr bwMode="auto">
          <a:xfrm>
            <a:off x="6934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2" name="Group 215"/>
          <p:cNvGrpSpPr>
            <a:grpSpLocks/>
          </p:cNvGrpSpPr>
          <p:nvPr/>
        </p:nvGrpSpPr>
        <p:grpSpPr bwMode="auto">
          <a:xfrm>
            <a:off x="533400" y="1706562"/>
            <a:ext cx="2051050" cy="457200"/>
            <a:chOff x="100" y="768"/>
            <a:chExt cx="1292" cy="288"/>
          </a:xfrm>
        </p:grpSpPr>
        <p:sp>
          <p:nvSpPr>
            <p:cNvPr id="433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5" name="Group 218"/>
          <p:cNvGrpSpPr>
            <a:grpSpLocks/>
          </p:cNvGrpSpPr>
          <p:nvPr/>
        </p:nvGrpSpPr>
        <p:grpSpPr bwMode="auto">
          <a:xfrm>
            <a:off x="533400" y="2392362"/>
            <a:ext cx="2051050" cy="457200"/>
            <a:chOff x="100" y="1200"/>
            <a:chExt cx="1292" cy="288"/>
          </a:xfrm>
        </p:grpSpPr>
        <p:sp>
          <p:nvSpPr>
            <p:cNvPr id="436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9" name="Rectangle 219"/>
          <p:cNvSpPr>
            <a:spLocks noChangeArrowheads="1"/>
          </p:cNvSpPr>
          <p:nvPr/>
        </p:nvSpPr>
        <p:spPr bwMode="auto">
          <a:xfrm>
            <a:off x="728612" y="4752008"/>
            <a:ext cx="1662178" cy="46230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/>
              <a:t>Expand “0”</a:t>
            </a:r>
            <a:endParaRPr lang="en-US" sz="2400" dirty="0"/>
          </a:p>
        </p:txBody>
      </p:sp>
      <p:sp>
        <p:nvSpPr>
          <p:cNvPr id="221" name="Rectangle 77"/>
          <p:cNvSpPr>
            <a:spLocks noChangeArrowheads="1"/>
          </p:cNvSpPr>
          <p:nvPr/>
        </p:nvSpPr>
        <p:spPr bwMode="auto">
          <a:xfrm>
            <a:off x="2671249" y="27035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38" name="Rectangle 77"/>
          <p:cNvSpPr>
            <a:spLocks noChangeArrowheads="1"/>
          </p:cNvSpPr>
          <p:nvPr/>
        </p:nvSpPr>
        <p:spPr bwMode="auto">
          <a:xfrm>
            <a:off x="3276600" y="27103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40" name="TextBox 439"/>
          <p:cNvSpPr txBox="1"/>
          <p:nvPr/>
        </p:nvSpPr>
        <p:spPr>
          <a:xfrm>
            <a:off x="2971800" y="26209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441" name="TextBox 440"/>
          <p:cNvSpPr txBox="1"/>
          <p:nvPr/>
        </p:nvSpPr>
        <p:spPr>
          <a:xfrm>
            <a:off x="1781892" y="5987534"/>
            <a:ext cx="1142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queue: 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120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animBg="1"/>
      <p:bldP spid="221" grpId="0"/>
      <p:bldP spid="438" grpId="0"/>
      <p:bldP spid="440" grpId="0"/>
      <p:bldP spid="4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Lee’s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22" name="Rectangle 3"/>
          <p:cNvSpPr>
            <a:spLocks noChangeArrowheads="1"/>
          </p:cNvSpPr>
          <p:nvPr/>
        </p:nvSpPr>
        <p:spPr bwMode="auto">
          <a:xfrm>
            <a:off x="2667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4"/>
          <p:cNvSpPr>
            <a:spLocks noChangeArrowheads="1"/>
          </p:cNvSpPr>
          <p:nvPr/>
        </p:nvSpPr>
        <p:spPr bwMode="auto">
          <a:xfrm>
            <a:off x="2971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5"/>
          <p:cNvSpPr>
            <a:spLocks noChangeArrowheads="1"/>
          </p:cNvSpPr>
          <p:nvPr/>
        </p:nvSpPr>
        <p:spPr bwMode="auto">
          <a:xfrm>
            <a:off x="3276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6"/>
          <p:cNvSpPr>
            <a:spLocks noChangeArrowheads="1"/>
          </p:cNvSpPr>
          <p:nvPr/>
        </p:nvSpPr>
        <p:spPr bwMode="auto">
          <a:xfrm>
            <a:off x="3581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7"/>
          <p:cNvSpPr>
            <a:spLocks noChangeArrowheads="1"/>
          </p:cNvSpPr>
          <p:nvPr/>
        </p:nvSpPr>
        <p:spPr bwMode="auto">
          <a:xfrm>
            <a:off x="3886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8"/>
          <p:cNvSpPr>
            <a:spLocks noChangeArrowheads="1"/>
          </p:cNvSpPr>
          <p:nvPr/>
        </p:nvSpPr>
        <p:spPr bwMode="auto">
          <a:xfrm>
            <a:off x="4191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9"/>
          <p:cNvSpPr>
            <a:spLocks noChangeArrowheads="1"/>
          </p:cNvSpPr>
          <p:nvPr/>
        </p:nvSpPr>
        <p:spPr bwMode="auto">
          <a:xfrm>
            <a:off x="4495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0"/>
          <p:cNvSpPr>
            <a:spLocks noChangeArrowheads="1"/>
          </p:cNvSpPr>
          <p:nvPr/>
        </p:nvSpPr>
        <p:spPr bwMode="auto">
          <a:xfrm>
            <a:off x="4800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1"/>
          <p:cNvSpPr>
            <a:spLocks noChangeArrowheads="1"/>
          </p:cNvSpPr>
          <p:nvPr/>
        </p:nvSpPr>
        <p:spPr bwMode="auto">
          <a:xfrm>
            <a:off x="5105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2"/>
          <p:cNvSpPr>
            <a:spLocks noChangeArrowheads="1"/>
          </p:cNvSpPr>
          <p:nvPr/>
        </p:nvSpPr>
        <p:spPr bwMode="auto">
          <a:xfrm>
            <a:off x="5410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3"/>
          <p:cNvSpPr>
            <a:spLocks noChangeArrowheads="1"/>
          </p:cNvSpPr>
          <p:nvPr/>
        </p:nvSpPr>
        <p:spPr bwMode="auto">
          <a:xfrm>
            <a:off x="5715000" y="1484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4"/>
          <p:cNvSpPr>
            <a:spLocks noChangeArrowheads="1"/>
          </p:cNvSpPr>
          <p:nvPr/>
        </p:nvSpPr>
        <p:spPr bwMode="auto">
          <a:xfrm>
            <a:off x="6019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5"/>
          <p:cNvSpPr>
            <a:spLocks noChangeArrowheads="1"/>
          </p:cNvSpPr>
          <p:nvPr/>
        </p:nvSpPr>
        <p:spPr bwMode="auto">
          <a:xfrm>
            <a:off x="6324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6"/>
          <p:cNvSpPr>
            <a:spLocks noChangeArrowheads="1"/>
          </p:cNvSpPr>
          <p:nvPr/>
        </p:nvSpPr>
        <p:spPr bwMode="auto">
          <a:xfrm>
            <a:off x="6629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7"/>
          <p:cNvSpPr>
            <a:spLocks noChangeArrowheads="1"/>
          </p:cNvSpPr>
          <p:nvPr/>
        </p:nvSpPr>
        <p:spPr bwMode="auto">
          <a:xfrm>
            <a:off x="6934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8"/>
          <p:cNvSpPr>
            <a:spLocks noChangeArrowheads="1"/>
          </p:cNvSpPr>
          <p:nvPr/>
        </p:nvSpPr>
        <p:spPr bwMode="auto">
          <a:xfrm>
            <a:off x="2667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19"/>
          <p:cNvSpPr>
            <a:spLocks noChangeArrowheads="1"/>
          </p:cNvSpPr>
          <p:nvPr/>
        </p:nvSpPr>
        <p:spPr bwMode="auto">
          <a:xfrm>
            <a:off x="2971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0"/>
          <p:cNvSpPr>
            <a:spLocks noChangeArrowheads="1"/>
          </p:cNvSpPr>
          <p:nvPr/>
        </p:nvSpPr>
        <p:spPr bwMode="auto">
          <a:xfrm>
            <a:off x="3276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1"/>
          <p:cNvSpPr>
            <a:spLocks noChangeArrowheads="1"/>
          </p:cNvSpPr>
          <p:nvPr/>
        </p:nvSpPr>
        <p:spPr bwMode="auto">
          <a:xfrm>
            <a:off x="3581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2"/>
          <p:cNvSpPr>
            <a:spLocks noChangeArrowheads="1"/>
          </p:cNvSpPr>
          <p:nvPr/>
        </p:nvSpPr>
        <p:spPr bwMode="auto">
          <a:xfrm>
            <a:off x="3886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3"/>
          <p:cNvSpPr>
            <a:spLocks noChangeArrowheads="1"/>
          </p:cNvSpPr>
          <p:nvPr/>
        </p:nvSpPr>
        <p:spPr bwMode="auto">
          <a:xfrm>
            <a:off x="4191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4"/>
          <p:cNvSpPr>
            <a:spLocks noChangeArrowheads="1"/>
          </p:cNvSpPr>
          <p:nvPr/>
        </p:nvSpPr>
        <p:spPr bwMode="auto">
          <a:xfrm>
            <a:off x="4495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5"/>
          <p:cNvSpPr>
            <a:spLocks noChangeArrowheads="1"/>
          </p:cNvSpPr>
          <p:nvPr/>
        </p:nvSpPr>
        <p:spPr bwMode="auto">
          <a:xfrm>
            <a:off x="48006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6"/>
          <p:cNvSpPr>
            <a:spLocks noChangeArrowheads="1"/>
          </p:cNvSpPr>
          <p:nvPr/>
        </p:nvSpPr>
        <p:spPr bwMode="auto">
          <a:xfrm>
            <a:off x="51054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7"/>
          <p:cNvSpPr>
            <a:spLocks noChangeArrowheads="1"/>
          </p:cNvSpPr>
          <p:nvPr/>
        </p:nvSpPr>
        <p:spPr bwMode="auto">
          <a:xfrm>
            <a:off x="5410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8"/>
          <p:cNvSpPr>
            <a:spLocks noChangeArrowheads="1"/>
          </p:cNvSpPr>
          <p:nvPr/>
        </p:nvSpPr>
        <p:spPr bwMode="auto">
          <a:xfrm>
            <a:off x="57150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29"/>
          <p:cNvSpPr>
            <a:spLocks noChangeArrowheads="1"/>
          </p:cNvSpPr>
          <p:nvPr/>
        </p:nvSpPr>
        <p:spPr bwMode="auto">
          <a:xfrm>
            <a:off x="60198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0"/>
          <p:cNvSpPr>
            <a:spLocks noChangeArrowheads="1"/>
          </p:cNvSpPr>
          <p:nvPr/>
        </p:nvSpPr>
        <p:spPr bwMode="auto">
          <a:xfrm>
            <a:off x="6324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1"/>
          <p:cNvSpPr>
            <a:spLocks noChangeArrowheads="1"/>
          </p:cNvSpPr>
          <p:nvPr/>
        </p:nvSpPr>
        <p:spPr bwMode="auto">
          <a:xfrm>
            <a:off x="6629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2"/>
          <p:cNvSpPr>
            <a:spLocks noChangeArrowheads="1"/>
          </p:cNvSpPr>
          <p:nvPr/>
        </p:nvSpPr>
        <p:spPr bwMode="auto">
          <a:xfrm>
            <a:off x="69342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3"/>
          <p:cNvSpPr>
            <a:spLocks noChangeArrowheads="1"/>
          </p:cNvSpPr>
          <p:nvPr/>
        </p:nvSpPr>
        <p:spPr bwMode="auto">
          <a:xfrm>
            <a:off x="2667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4"/>
          <p:cNvSpPr>
            <a:spLocks noChangeArrowheads="1"/>
          </p:cNvSpPr>
          <p:nvPr/>
        </p:nvSpPr>
        <p:spPr bwMode="auto">
          <a:xfrm>
            <a:off x="29718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5"/>
          <p:cNvSpPr>
            <a:spLocks noChangeArrowheads="1"/>
          </p:cNvSpPr>
          <p:nvPr/>
        </p:nvSpPr>
        <p:spPr bwMode="auto">
          <a:xfrm>
            <a:off x="3276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6"/>
          <p:cNvSpPr>
            <a:spLocks noChangeArrowheads="1"/>
          </p:cNvSpPr>
          <p:nvPr/>
        </p:nvSpPr>
        <p:spPr bwMode="auto">
          <a:xfrm>
            <a:off x="35814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7"/>
          <p:cNvSpPr>
            <a:spLocks noChangeArrowheads="1"/>
          </p:cNvSpPr>
          <p:nvPr/>
        </p:nvSpPr>
        <p:spPr bwMode="auto">
          <a:xfrm>
            <a:off x="38862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8"/>
          <p:cNvSpPr>
            <a:spLocks noChangeArrowheads="1"/>
          </p:cNvSpPr>
          <p:nvPr/>
        </p:nvSpPr>
        <p:spPr bwMode="auto">
          <a:xfrm>
            <a:off x="4191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39"/>
          <p:cNvSpPr>
            <a:spLocks noChangeArrowheads="1"/>
          </p:cNvSpPr>
          <p:nvPr/>
        </p:nvSpPr>
        <p:spPr bwMode="auto">
          <a:xfrm>
            <a:off x="4495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0"/>
          <p:cNvSpPr>
            <a:spLocks noChangeArrowheads="1"/>
          </p:cNvSpPr>
          <p:nvPr/>
        </p:nvSpPr>
        <p:spPr bwMode="auto">
          <a:xfrm>
            <a:off x="4800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1"/>
          <p:cNvSpPr>
            <a:spLocks noChangeArrowheads="1"/>
          </p:cNvSpPr>
          <p:nvPr/>
        </p:nvSpPr>
        <p:spPr bwMode="auto">
          <a:xfrm>
            <a:off x="5105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2"/>
          <p:cNvSpPr>
            <a:spLocks noChangeArrowheads="1"/>
          </p:cNvSpPr>
          <p:nvPr/>
        </p:nvSpPr>
        <p:spPr bwMode="auto">
          <a:xfrm>
            <a:off x="5410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3"/>
          <p:cNvSpPr>
            <a:spLocks noChangeArrowheads="1"/>
          </p:cNvSpPr>
          <p:nvPr/>
        </p:nvSpPr>
        <p:spPr bwMode="auto">
          <a:xfrm>
            <a:off x="5715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4"/>
          <p:cNvSpPr>
            <a:spLocks noChangeArrowheads="1"/>
          </p:cNvSpPr>
          <p:nvPr/>
        </p:nvSpPr>
        <p:spPr bwMode="auto">
          <a:xfrm>
            <a:off x="6019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5"/>
          <p:cNvSpPr>
            <a:spLocks noChangeArrowheads="1"/>
          </p:cNvSpPr>
          <p:nvPr/>
        </p:nvSpPr>
        <p:spPr bwMode="auto">
          <a:xfrm>
            <a:off x="6324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6"/>
          <p:cNvSpPr>
            <a:spLocks noChangeArrowheads="1"/>
          </p:cNvSpPr>
          <p:nvPr/>
        </p:nvSpPr>
        <p:spPr bwMode="auto">
          <a:xfrm>
            <a:off x="6629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7"/>
          <p:cNvSpPr>
            <a:spLocks noChangeArrowheads="1"/>
          </p:cNvSpPr>
          <p:nvPr/>
        </p:nvSpPr>
        <p:spPr bwMode="auto">
          <a:xfrm>
            <a:off x="6934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8"/>
          <p:cNvSpPr>
            <a:spLocks noChangeArrowheads="1"/>
          </p:cNvSpPr>
          <p:nvPr/>
        </p:nvSpPr>
        <p:spPr bwMode="auto">
          <a:xfrm>
            <a:off x="2667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49"/>
          <p:cNvSpPr>
            <a:spLocks noChangeArrowheads="1"/>
          </p:cNvSpPr>
          <p:nvPr/>
        </p:nvSpPr>
        <p:spPr bwMode="auto">
          <a:xfrm>
            <a:off x="29718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0"/>
          <p:cNvSpPr>
            <a:spLocks noChangeArrowheads="1"/>
          </p:cNvSpPr>
          <p:nvPr/>
        </p:nvSpPr>
        <p:spPr bwMode="auto">
          <a:xfrm>
            <a:off x="3276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1"/>
          <p:cNvSpPr>
            <a:spLocks noChangeArrowheads="1"/>
          </p:cNvSpPr>
          <p:nvPr/>
        </p:nvSpPr>
        <p:spPr bwMode="auto">
          <a:xfrm>
            <a:off x="35814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2"/>
          <p:cNvSpPr>
            <a:spLocks noChangeArrowheads="1"/>
          </p:cNvSpPr>
          <p:nvPr/>
        </p:nvSpPr>
        <p:spPr bwMode="auto">
          <a:xfrm>
            <a:off x="3886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3"/>
          <p:cNvSpPr>
            <a:spLocks noChangeArrowheads="1"/>
          </p:cNvSpPr>
          <p:nvPr/>
        </p:nvSpPr>
        <p:spPr bwMode="auto">
          <a:xfrm>
            <a:off x="4191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4"/>
          <p:cNvSpPr>
            <a:spLocks noChangeArrowheads="1"/>
          </p:cNvSpPr>
          <p:nvPr/>
        </p:nvSpPr>
        <p:spPr bwMode="auto">
          <a:xfrm>
            <a:off x="4495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5"/>
          <p:cNvSpPr>
            <a:spLocks noChangeArrowheads="1"/>
          </p:cNvSpPr>
          <p:nvPr/>
        </p:nvSpPr>
        <p:spPr bwMode="auto">
          <a:xfrm>
            <a:off x="4800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6"/>
          <p:cNvSpPr>
            <a:spLocks noChangeArrowheads="1"/>
          </p:cNvSpPr>
          <p:nvPr/>
        </p:nvSpPr>
        <p:spPr bwMode="auto">
          <a:xfrm>
            <a:off x="5105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7"/>
          <p:cNvSpPr>
            <a:spLocks noChangeArrowheads="1"/>
          </p:cNvSpPr>
          <p:nvPr/>
        </p:nvSpPr>
        <p:spPr bwMode="auto">
          <a:xfrm>
            <a:off x="5410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8"/>
          <p:cNvSpPr>
            <a:spLocks noChangeArrowheads="1"/>
          </p:cNvSpPr>
          <p:nvPr/>
        </p:nvSpPr>
        <p:spPr bwMode="auto">
          <a:xfrm>
            <a:off x="5715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59"/>
          <p:cNvSpPr>
            <a:spLocks noChangeArrowheads="1"/>
          </p:cNvSpPr>
          <p:nvPr/>
        </p:nvSpPr>
        <p:spPr bwMode="auto">
          <a:xfrm>
            <a:off x="6019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0"/>
          <p:cNvSpPr>
            <a:spLocks noChangeArrowheads="1"/>
          </p:cNvSpPr>
          <p:nvPr/>
        </p:nvSpPr>
        <p:spPr bwMode="auto">
          <a:xfrm>
            <a:off x="6324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1"/>
          <p:cNvSpPr>
            <a:spLocks noChangeArrowheads="1"/>
          </p:cNvSpPr>
          <p:nvPr/>
        </p:nvSpPr>
        <p:spPr bwMode="auto">
          <a:xfrm>
            <a:off x="6629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2"/>
          <p:cNvSpPr>
            <a:spLocks noChangeArrowheads="1"/>
          </p:cNvSpPr>
          <p:nvPr/>
        </p:nvSpPr>
        <p:spPr bwMode="auto">
          <a:xfrm>
            <a:off x="6934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3"/>
          <p:cNvSpPr>
            <a:spLocks noChangeArrowheads="1"/>
          </p:cNvSpPr>
          <p:nvPr/>
        </p:nvSpPr>
        <p:spPr bwMode="auto">
          <a:xfrm>
            <a:off x="2667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4"/>
          <p:cNvSpPr>
            <a:spLocks noChangeArrowheads="1"/>
          </p:cNvSpPr>
          <p:nvPr/>
        </p:nvSpPr>
        <p:spPr bwMode="auto">
          <a:xfrm>
            <a:off x="2971800" y="2703512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5"/>
          <p:cNvSpPr>
            <a:spLocks noChangeArrowheads="1"/>
          </p:cNvSpPr>
          <p:nvPr/>
        </p:nvSpPr>
        <p:spPr bwMode="auto">
          <a:xfrm>
            <a:off x="3276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6"/>
          <p:cNvSpPr>
            <a:spLocks noChangeArrowheads="1"/>
          </p:cNvSpPr>
          <p:nvPr/>
        </p:nvSpPr>
        <p:spPr bwMode="auto">
          <a:xfrm>
            <a:off x="3581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7"/>
          <p:cNvSpPr>
            <a:spLocks noChangeArrowheads="1"/>
          </p:cNvSpPr>
          <p:nvPr/>
        </p:nvSpPr>
        <p:spPr bwMode="auto">
          <a:xfrm>
            <a:off x="3886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8"/>
          <p:cNvSpPr>
            <a:spLocks noChangeArrowheads="1"/>
          </p:cNvSpPr>
          <p:nvPr/>
        </p:nvSpPr>
        <p:spPr bwMode="auto">
          <a:xfrm>
            <a:off x="4191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69"/>
          <p:cNvSpPr>
            <a:spLocks noChangeArrowheads="1"/>
          </p:cNvSpPr>
          <p:nvPr/>
        </p:nvSpPr>
        <p:spPr bwMode="auto">
          <a:xfrm>
            <a:off x="44958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0"/>
          <p:cNvSpPr>
            <a:spLocks noChangeArrowheads="1"/>
          </p:cNvSpPr>
          <p:nvPr/>
        </p:nvSpPr>
        <p:spPr bwMode="auto">
          <a:xfrm>
            <a:off x="4800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1"/>
          <p:cNvSpPr>
            <a:spLocks noChangeArrowheads="1"/>
          </p:cNvSpPr>
          <p:nvPr/>
        </p:nvSpPr>
        <p:spPr bwMode="auto">
          <a:xfrm>
            <a:off x="51054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2"/>
          <p:cNvSpPr>
            <a:spLocks noChangeArrowheads="1"/>
          </p:cNvSpPr>
          <p:nvPr/>
        </p:nvSpPr>
        <p:spPr bwMode="auto">
          <a:xfrm>
            <a:off x="5410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3"/>
          <p:cNvSpPr>
            <a:spLocks noChangeArrowheads="1"/>
          </p:cNvSpPr>
          <p:nvPr/>
        </p:nvSpPr>
        <p:spPr bwMode="auto">
          <a:xfrm>
            <a:off x="57150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4"/>
          <p:cNvSpPr>
            <a:spLocks noChangeArrowheads="1"/>
          </p:cNvSpPr>
          <p:nvPr/>
        </p:nvSpPr>
        <p:spPr bwMode="auto">
          <a:xfrm>
            <a:off x="60198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5"/>
          <p:cNvSpPr>
            <a:spLocks noChangeArrowheads="1"/>
          </p:cNvSpPr>
          <p:nvPr/>
        </p:nvSpPr>
        <p:spPr bwMode="auto">
          <a:xfrm>
            <a:off x="63246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6"/>
          <p:cNvSpPr>
            <a:spLocks noChangeArrowheads="1"/>
          </p:cNvSpPr>
          <p:nvPr/>
        </p:nvSpPr>
        <p:spPr bwMode="auto">
          <a:xfrm>
            <a:off x="6629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7"/>
          <p:cNvSpPr>
            <a:spLocks noChangeArrowheads="1"/>
          </p:cNvSpPr>
          <p:nvPr/>
        </p:nvSpPr>
        <p:spPr bwMode="auto">
          <a:xfrm>
            <a:off x="69342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8"/>
          <p:cNvSpPr>
            <a:spLocks noChangeArrowheads="1"/>
          </p:cNvSpPr>
          <p:nvPr/>
        </p:nvSpPr>
        <p:spPr bwMode="auto">
          <a:xfrm>
            <a:off x="2667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79"/>
          <p:cNvSpPr>
            <a:spLocks noChangeArrowheads="1"/>
          </p:cNvSpPr>
          <p:nvPr/>
        </p:nvSpPr>
        <p:spPr bwMode="auto">
          <a:xfrm>
            <a:off x="29718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0"/>
          <p:cNvSpPr>
            <a:spLocks noChangeArrowheads="1"/>
          </p:cNvSpPr>
          <p:nvPr/>
        </p:nvSpPr>
        <p:spPr bwMode="auto">
          <a:xfrm>
            <a:off x="3276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1"/>
          <p:cNvSpPr>
            <a:spLocks noChangeArrowheads="1"/>
          </p:cNvSpPr>
          <p:nvPr/>
        </p:nvSpPr>
        <p:spPr bwMode="auto">
          <a:xfrm>
            <a:off x="35814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2"/>
          <p:cNvSpPr>
            <a:spLocks noChangeArrowheads="1"/>
          </p:cNvSpPr>
          <p:nvPr/>
        </p:nvSpPr>
        <p:spPr bwMode="auto">
          <a:xfrm>
            <a:off x="3886200" y="3008312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3"/>
          <p:cNvSpPr>
            <a:spLocks noChangeArrowheads="1"/>
          </p:cNvSpPr>
          <p:nvPr/>
        </p:nvSpPr>
        <p:spPr bwMode="auto">
          <a:xfrm>
            <a:off x="4191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4"/>
          <p:cNvSpPr>
            <a:spLocks noChangeArrowheads="1"/>
          </p:cNvSpPr>
          <p:nvPr/>
        </p:nvSpPr>
        <p:spPr bwMode="auto">
          <a:xfrm>
            <a:off x="4495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5"/>
          <p:cNvSpPr>
            <a:spLocks noChangeArrowheads="1"/>
          </p:cNvSpPr>
          <p:nvPr/>
        </p:nvSpPr>
        <p:spPr bwMode="auto">
          <a:xfrm>
            <a:off x="4800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6"/>
          <p:cNvSpPr>
            <a:spLocks noChangeArrowheads="1"/>
          </p:cNvSpPr>
          <p:nvPr/>
        </p:nvSpPr>
        <p:spPr bwMode="auto">
          <a:xfrm>
            <a:off x="5105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7"/>
          <p:cNvSpPr>
            <a:spLocks noChangeArrowheads="1"/>
          </p:cNvSpPr>
          <p:nvPr/>
        </p:nvSpPr>
        <p:spPr bwMode="auto">
          <a:xfrm>
            <a:off x="5410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8"/>
          <p:cNvSpPr>
            <a:spLocks noChangeArrowheads="1"/>
          </p:cNvSpPr>
          <p:nvPr/>
        </p:nvSpPr>
        <p:spPr bwMode="auto">
          <a:xfrm>
            <a:off x="5715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89"/>
          <p:cNvSpPr>
            <a:spLocks noChangeArrowheads="1"/>
          </p:cNvSpPr>
          <p:nvPr/>
        </p:nvSpPr>
        <p:spPr bwMode="auto">
          <a:xfrm>
            <a:off x="6019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0"/>
          <p:cNvSpPr>
            <a:spLocks noChangeArrowheads="1"/>
          </p:cNvSpPr>
          <p:nvPr/>
        </p:nvSpPr>
        <p:spPr bwMode="auto">
          <a:xfrm>
            <a:off x="63246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1"/>
          <p:cNvSpPr>
            <a:spLocks noChangeArrowheads="1"/>
          </p:cNvSpPr>
          <p:nvPr/>
        </p:nvSpPr>
        <p:spPr bwMode="auto">
          <a:xfrm>
            <a:off x="6629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2"/>
          <p:cNvSpPr>
            <a:spLocks noChangeArrowheads="1"/>
          </p:cNvSpPr>
          <p:nvPr/>
        </p:nvSpPr>
        <p:spPr bwMode="auto">
          <a:xfrm>
            <a:off x="6934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3"/>
          <p:cNvSpPr>
            <a:spLocks noChangeArrowheads="1"/>
          </p:cNvSpPr>
          <p:nvPr/>
        </p:nvSpPr>
        <p:spPr bwMode="auto">
          <a:xfrm>
            <a:off x="2667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4"/>
          <p:cNvSpPr>
            <a:spLocks noChangeArrowheads="1"/>
          </p:cNvSpPr>
          <p:nvPr/>
        </p:nvSpPr>
        <p:spPr bwMode="auto">
          <a:xfrm>
            <a:off x="2971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5"/>
          <p:cNvSpPr>
            <a:spLocks noChangeArrowheads="1"/>
          </p:cNvSpPr>
          <p:nvPr/>
        </p:nvSpPr>
        <p:spPr bwMode="auto">
          <a:xfrm>
            <a:off x="3276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6"/>
          <p:cNvSpPr>
            <a:spLocks noChangeArrowheads="1"/>
          </p:cNvSpPr>
          <p:nvPr/>
        </p:nvSpPr>
        <p:spPr bwMode="auto">
          <a:xfrm>
            <a:off x="3581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7"/>
          <p:cNvSpPr>
            <a:spLocks noChangeArrowheads="1"/>
          </p:cNvSpPr>
          <p:nvPr/>
        </p:nvSpPr>
        <p:spPr bwMode="auto">
          <a:xfrm>
            <a:off x="3886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8"/>
          <p:cNvSpPr>
            <a:spLocks noChangeArrowheads="1"/>
          </p:cNvSpPr>
          <p:nvPr/>
        </p:nvSpPr>
        <p:spPr bwMode="auto">
          <a:xfrm>
            <a:off x="4191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99"/>
          <p:cNvSpPr>
            <a:spLocks noChangeArrowheads="1"/>
          </p:cNvSpPr>
          <p:nvPr/>
        </p:nvSpPr>
        <p:spPr bwMode="auto">
          <a:xfrm>
            <a:off x="4495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0"/>
          <p:cNvSpPr>
            <a:spLocks noChangeArrowheads="1"/>
          </p:cNvSpPr>
          <p:nvPr/>
        </p:nvSpPr>
        <p:spPr bwMode="auto">
          <a:xfrm>
            <a:off x="4800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1"/>
          <p:cNvSpPr>
            <a:spLocks noChangeArrowheads="1"/>
          </p:cNvSpPr>
          <p:nvPr/>
        </p:nvSpPr>
        <p:spPr bwMode="auto">
          <a:xfrm>
            <a:off x="5105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2"/>
          <p:cNvSpPr>
            <a:spLocks noChangeArrowheads="1"/>
          </p:cNvSpPr>
          <p:nvPr/>
        </p:nvSpPr>
        <p:spPr bwMode="auto">
          <a:xfrm>
            <a:off x="5410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3"/>
          <p:cNvSpPr>
            <a:spLocks noChangeArrowheads="1"/>
          </p:cNvSpPr>
          <p:nvPr/>
        </p:nvSpPr>
        <p:spPr bwMode="auto">
          <a:xfrm>
            <a:off x="5715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4"/>
          <p:cNvSpPr>
            <a:spLocks noChangeArrowheads="1"/>
          </p:cNvSpPr>
          <p:nvPr/>
        </p:nvSpPr>
        <p:spPr bwMode="auto">
          <a:xfrm>
            <a:off x="6019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5"/>
          <p:cNvSpPr>
            <a:spLocks noChangeArrowheads="1"/>
          </p:cNvSpPr>
          <p:nvPr/>
        </p:nvSpPr>
        <p:spPr bwMode="auto">
          <a:xfrm>
            <a:off x="6324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6"/>
          <p:cNvSpPr>
            <a:spLocks noChangeArrowheads="1"/>
          </p:cNvSpPr>
          <p:nvPr/>
        </p:nvSpPr>
        <p:spPr bwMode="auto">
          <a:xfrm>
            <a:off x="6629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7"/>
          <p:cNvSpPr>
            <a:spLocks noChangeArrowheads="1"/>
          </p:cNvSpPr>
          <p:nvPr/>
        </p:nvSpPr>
        <p:spPr bwMode="auto">
          <a:xfrm>
            <a:off x="6934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8"/>
          <p:cNvSpPr>
            <a:spLocks noChangeArrowheads="1"/>
          </p:cNvSpPr>
          <p:nvPr/>
        </p:nvSpPr>
        <p:spPr bwMode="auto">
          <a:xfrm>
            <a:off x="2667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09"/>
          <p:cNvSpPr>
            <a:spLocks noChangeArrowheads="1"/>
          </p:cNvSpPr>
          <p:nvPr/>
        </p:nvSpPr>
        <p:spPr bwMode="auto">
          <a:xfrm>
            <a:off x="2971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0"/>
          <p:cNvSpPr>
            <a:spLocks noChangeArrowheads="1"/>
          </p:cNvSpPr>
          <p:nvPr/>
        </p:nvSpPr>
        <p:spPr bwMode="auto">
          <a:xfrm>
            <a:off x="3276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1"/>
          <p:cNvSpPr>
            <a:spLocks noChangeArrowheads="1"/>
          </p:cNvSpPr>
          <p:nvPr/>
        </p:nvSpPr>
        <p:spPr bwMode="auto">
          <a:xfrm>
            <a:off x="3581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2"/>
          <p:cNvSpPr>
            <a:spLocks noChangeArrowheads="1"/>
          </p:cNvSpPr>
          <p:nvPr/>
        </p:nvSpPr>
        <p:spPr bwMode="auto">
          <a:xfrm>
            <a:off x="38862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3"/>
          <p:cNvSpPr>
            <a:spLocks noChangeArrowheads="1"/>
          </p:cNvSpPr>
          <p:nvPr/>
        </p:nvSpPr>
        <p:spPr bwMode="auto">
          <a:xfrm>
            <a:off x="4191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4"/>
          <p:cNvSpPr>
            <a:spLocks noChangeArrowheads="1"/>
          </p:cNvSpPr>
          <p:nvPr/>
        </p:nvSpPr>
        <p:spPr bwMode="auto">
          <a:xfrm>
            <a:off x="44958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5"/>
          <p:cNvSpPr>
            <a:spLocks noChangeArrowheads="1"/>
          </p:cNvSpPr>
          <p:nvPr/>
        </p:nvSpPr>
        <p:spPr bwMode="auto">
          <a:xfrm>
            <a:off x="48006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6"/>
          <p:cNvSpPr>
            <a:spLocks noChangeArrowheads="1"/>
          </p:cNvSpPr>
          <p:nvPr/>
        </p:nvSpPr>
        <p:spPr bwMode="auto">
          <a:xfrm>
            <a:off x="5105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7"/>
          <p:cNvSpPr>
            <a:spLocks noChangeArrowheads="1"/>
          </p:cNvSpPr>
          <p:nvPr/>
        </p:nvSpPr>
        <p:spPr bwMode="auto">
          <a:xfrm>
            <a:off x="5410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8"/>
          <p:cNvSpPr>
            <a:spLocks noChangeArrowheads="1"/>
          </p:cNvSpPr>
          <p:nvPr/>
        </p:nvSpPr>
        <p:spPr bwMode="auto">
          <a:xfrm>
            <a:off x="5715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19"/>
          <p:cNvSpPr>
            <a:spLocks noChangeArrowheads="1"/>
          </p:cNvSpPr>
          <p:nvPr/>
        </p:nvSpPr>
        <p:spPr bwMode="auto">
          <a:xfrm>
            <a:off x="6019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0"/>
          <p:cNvSpPr>
            <a:spLocks noChangeArrowheads="1"/>
          </p:cNvSpPr>
          <p:nvPr/>
        </p:nvSpPr>
        <p:spPr bwMode="auto">
          <a:xfrm>
            <a:off x="6324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1"/>
          <p:cNvSpPr>
            <a:spLocks noChangeArrowheads="1"/>
          </p:cNvSpPr>
          <p:nvPr/>
        </p:nvSpPr>
        <p:spPr bwMode="auto">
          <a:xfrm>
            <a:off x="66294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2"/>
          <p:cNvSpPr>
            <a:spLocks noChangeArrowheads="1"/>
          </p:cNvSpPr>
          <p:nvPr/>
        </p:nvSpPr>
        <p:spPr bwMode="auto">
          <a:xfrm>
            <a:off x="6934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3"/>
          <p:cNvSpPr>
            <a:spLocks noChangeArrowheads="1"/>
          </p:cNvSpPr>
          <p:nvPr/>
        </p:nvSpPr>
        <p:spPr bwMode="auto">
          <a:xfrm>
            <a:off x="2667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4"/>
          <p:cNvSpPr>
            <a:spLocks noChangeArrowheads="1"/>
          </p:cNvSpPr>
          <p:nvPr/>
        </p:nvSpPr>
        <p:spPr bwMode="auto">
          <a:xfrm>
            <a:off x="2971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5"/>
          <p:cNvSpPr>
            <a:spLocks noChangeArrowheads="1"/>
          </p:cNvSpPr>
          <p:nvPr/>
        </p:nvSpPr>
        <p:spPr bwMode="auto">
          <a:xfrm>
            <a:off x="3276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6"/>
          <p:cNvSpPr>
            <a:spLocks noChangeArrowheads="1"/>
          </p:cNvSpPr>
          <p:nvPr/>
        </p:nvSpPr>
        <p:spPr bwMode="auto">
          <a:xfrm>
            <a:off x="3581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7"/>
          <p:cNvSpPr>
            <a:spLocks noChangeArrowheads="1"/>
          </p:cNvSpPr>
          <p:nvPr/>
        </p:nvSpPr>
        <p:spPr bwMode="auto">
          <a:xfrm>
            <a:off x="3886200" y="3922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8"/>
          <p:cNvSpPr>
            <a:spLocks noChangeArrowheads="1"/>
          </p:cNvSpPr>
          <p:nvPr/>
        </p:nvSpPr>
        <p:spPr bwMode="auto">
          <a:xfrm>
            <a:off x="4191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29"/>
          <p:cNvSpPr>
            <a:spLocks noChangeArrowheads="1"/>
          </p:cNvSpPr>
          <p:nvPr/>
        </p:nvSpPr>
        <p:spPr bwMode="auto">
          <a:xfrm>
            <a:off x="4495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0"/>
          <p:cNvSpPr>
            <a:spLocks noChangeArrowheads="1"/>
          </p:cNvSpPr>
          <p:nvPr/>
        </p:nvSpPr>
        <p:spPr bwMode="auto">
          <a:xfrm>
            <a:off x="4800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1"/>
          <p:cNvSpPr>
            <a:spLocks noChangeArrowheads="1"/>
          </p:cNvSpPr>
          <p:nvPr/>
        </p:nvSpPr>
        <p:spPr bwMode="auto">
          <a:xfrm>
            <a:off x="5105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2"/>
          <p:cNvSpPr>
            <a:spLocks noChangeArrowheads="1"/>
          </p:cNvSpPr>
          <p:nvPr/>
        </p:nvSpPr>
        <p:spPr bwMode="auto">
          <a:xfrm>
            <a:off x="5410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3"/>
          <p:cNvSpPr>
            <a:spLocks noChangeArrowheads="1"/>
          </p:cNvSpPr>
          <p:nvPr/>
        </p:nvSpPr>
        <p:spPr bwMode="auto">
          <a:xfrm>
            <a:off x="5715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4"/>
          <p:cNvSpPr>
            <a:spLocks noChangeArrowheads="1"/>
          </p:cNvSpPr>
          <p:nvPr/>
        </p:nvSpPr>
        <p:spPr bwMode="auto">
          <a:xfrm>
            <a:off x="6019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5"/>
          <p:cNvSpPr>
            <a:spLocks noChangeArrowheads="1"/>
          </p:cNvSpPr>
          <p:nvPr/>
        </p:nvSpPr>
        <p:spPr bwMode="auto">
          <a:xfrm>
            <a:off x="6324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6"/>
          <p:cNvSpPr>
            <a:spLocks noChangeArrowheads="1"/>
          </p:cNvSpPr>
          <p:nvPr/>
        </p:nvSpPr>
        <p:spPr bwMode="auto">
          <a:xfrm>
            <a:off x="6629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7"/>
          <p:cNvSpPr>
            <a:spLocks noChangeArrowheads="1"/>
          </p:cNvSpPr>
          <p:nvPr/>
        </p:nvSpPr>
        <p:spPr bwMode="auto">
          <a:xfrm>
            <a:off x="6934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8"/>
          <p:cNvSpPr>
            <a:spLocks noChangeArrowheads="1"/>
          </p:cNvSpPr>
          <p:nvPr/>
        </p:nvSpPr>
        <p:spPr bwMode="auto">
          <a:xfrm>
            <a:off x="2667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39"/>
          <p:cNvSpPr>
            <a:spLocks noChangeArrowheads="1"/>
          </p:cNvSpPr>
          <p:nvPr/>
        </p:nvSpPr>
        <p:spPr bwMode="auto">
          <a:xfrm>
            <a:off x="2971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0"/>
          <p:cNvSpPr>
            <a:spLocks noChangeArrowheads="1"/>
          </p:cNvSpPr>
          <p:nvPr/>
        </p:nvSpPr>
        <p:spPr bwMode="auto">
          <a:xfrm>
            <a:off x="32766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1"/>
          <p:cNvSpPr>
            <a:spLocks noChangeArrowheads="1"/>
          </p:cNvSpPr>
          <p:nvPr/>
        </p:nvSpPr>
        <p:spPr bwMode="auto">
          <a:xfrm>
            <a:off x="3581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2"/>
          <p:cNvSpPr>
            <a:spLocks noChangeArrowheads="1"/>
          </p:cNvSpPr>
          <p:nvPr/>
        </p:nvSpPr>
        <p:spPr bwMode="auto">
          <a:xfrm>
            <a:off x="3886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3"/>
          <p:cNvSpPr>
            <a:spLocks noChangeArrowheads="1"/>
          </p:cNvSpPr>
          <p:nvPr/>
        </p:nvSpPr>
        <p:spPr bwMode="auto">
          <a:xfrm>
            <a:off x="4191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4"/>
          <p:cNvSpPr>
            <a:spLocks noChangeArrowheads="1"/>
          </p:cNvSpPr>
          <p:nvPr/>
        </p:nvSpPr>
        <p:spPr bwMode="auto">
          <a:xfrm>
            <a:off x="4495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5"/>
          <p:cNvSpPr>
            <a:spLocks noChangeArrowheads="1"/>
          </p:cNvSpPr>
          <p:nvPr/>
        </p:nvSpPr>
        <p:spPr bwMode="auto">
          <a:xfrm>
            <a:off x="4800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6"/>
          <p:cNvSpPr>
            <a:spLocks noChangeArrowheads="1"/>
          </p:cNvSpPr>
          <p:nvPr/>
        </p:nvSpPr>
        <p:spPr bwMode="auto">
          <a:xfrm>
            <a:off x="5105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7"/>
          <p:cNvSpPr>
            <a:spLocks noChangeArrowheads="1"/>
          </p:cNvSpPr>
          <p:nvPr/>
        </p:nvSpPr>
        <p:spPr bwMode="auto">
          <a:xfrm>
            <a:off x="5410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8"/>
          <p:cNvSpPr>
            <a:spLocks noChangeArrowheads="1"/>
          </p:cNvSpPr>
          <p:nvPr/>
        </p:nvSpPr>
        <p:spPr bwMode="auto">
          <a:xfrm>
            <a:off x="5715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49"/>
          <p:cNvSpPr>
            <a:spLocks noChangeArrowheads="1"/>
          </p:cNvSpPr>
          <p:nvPr/>
        </p:nvSpPr>
        <p:spPr bwMode="auto">
          <a:xfrm>
            <a:off x="60198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0"/>
          <p:cNvSpPr>
            <a:spLocks noChangeArrowheads="1"/>
          </p:cNvSpPr>
          <p:nvPr/>
        </p:nvSpPr>
        <p:spPr bwMode="auto">
          <a:xfrm>
            <a:off x="6324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1"/>
          <p:cNvSpPr>
            <a:spLocks noChangeArrowheads="1"/>
          </p:cNvSpPr>
          <p:nvPr/>
        </p:nvSpPr>
        <p:spPr bwMode="auto">
          <a:xfrm>
            <a:off x="6629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2"/>
          <p:cNvSpPr>
            <a:spLocks noChangeArrowheads="1"/>
          </p:cNvSpPr>
          <p:nvPr/>
        </p:nvSpPr>
        <p:spPr bwMode="auto">
          <a:xfrm>
            <a:off x="6934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3"/>
          <p:cNvSpPr>
            <a:spLocks noChangeArrowheads="1"/>
          </p:cNvSpPr>
          <p:nvPr/>
        </p:nvSpPr>
        <p:spPr bwMode="auto">
          <a:xfrm>
            <a:off x="2667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4"/>
          <p:cNvSpPr>
            <a:spLocks noChangeArrowheads="1"/>
          </p:cNvSpPr>
          <p:nvPr/>
        </p:nvSpPr>
        <p:spPr bwMode="auto">
          <a:xfrm>
            <a:off x="2971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5"/>
          <p:cNvSpPr>
            <a:spLocks noChangeArrowheads="1"/>
          </p:cNvSpPr>
          <p:nvPr/>
        </p:nvSpPr>
        <p:spPr bwMode="auto">
          <a:xfrm>
            <a:off x="32766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6"/>
          <p:cNvSpPr>
            <a:spLocks noChangeArrowheads="1"/>
          </p:cNvSpPr>
          <p:nvPr/>
        </p:nvSpPr>
        <p:spPr bwMode="auto">
          <a:xfrm>
            <a:off x="3581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7"/>
          <p:cNvSpPr>
            <a:spLocks noChangeArrowheads="1"/>
          </p:cNvSpPr>
          <p:nvPr/>
        </p:nvSpPr>
        <p:spPr bwMode="auto">
          <a:xfrm>
            <a:off x="3886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8"/>
          <p:cNvSpPr>
            <a:spLocks noChangeArrowheads="1"/>
          </p:cNvSpPr>
          <p:nvPr/>
        </p:nvSpPr>
        <p:spPr bwMode="auto">
          <a:xfrm>
            <a:off x="41910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59"/>
          <p:cNvSpPr>
            <a:spLocks noChangeArrowheads="1"/>
          </p:cNvSpPr>
          <p:nvPr/>
        </p:nvSpPr>
        <p:spPr bwMode="auto">
          <a:xfrm>
            <a:off x="4495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0"/>
          <p:cNvSpPr>
            <a:spLocks noChangeArrowheads="1"/>
          </p:cNvSpPr>
          <p:nvPr/>
        </p:nvSpPr>
        <p:spPr bwMode="auto">
          <a:xfrm>
            <a:off x="4800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1"/>
          <p:cNvSpPr>
            <a:spLocks noChangeArrowheads="1"/>
          </p:cNvSpPr>
          <p:nvPr/>
        </p:nvSpPr>
        <p:spPr bwMode="auto">
          <a:xfrm>
            <a:off x="5105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2"/>
          <p:cNvSpPr>
            <a:spLocks noChangeArrowheads="1"/>
          </p:cNvSpPr>
          <p:nvPr/>
        </p:nvSpPr>
        <p:spPr bwMode="auto">
          <a:xfrm>
            <a:off x="5410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3"/>
          <p:cNvSpPr>
            <a:spLocks noChangeArrowheads="1"/>
          </p:cNvSpPr>
          <p:nvPr/>
        </p:nvSpPr>
        <p:spPr bwMode="auto">
          <a:xfrm>
            <a:off x="5715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4"/>
          <p:cNvSpPr>
            <a:spLocks noChangeArrowheads="1"/>
          </p:cNvSpPr>
          <p:nvPr/>
        </p:nvSpPr>
        <p:spPr bwMode="auto">
          <a:xfrm>
            <a:off x="6019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5"/>
          <p:cNvSpPr>
            <a:spLocks noChangeArrowheads="1"/>
          </p:cNvSpPr>
          <p:nvPr/>
        </p:nvSpPr>
        <p:spPr bwMode="auto">
          <a:xfrm>
            <a:off x="6324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6"/>
          <p:cNvSpPr>
            <a:spLocks noChangeArrowheads="1"/>
          </p:cNvSpPr>
          <p:nvPr/>
        </p:nvSpPr>
        <p:spPr bwMode="auto">
          <a:xfrm>
            <a:off x="6629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7"/>
          <p:cNvSpPr>
            <a:spLocks noChangeArrowheads="1"/>
          </p:cNvSpPr>
          <p:nvPr/>
        </p:nvSpPr>
        <p:spPr bwMode="auto">
          <a:xfrm>
            <a:off x="6934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8"/>
          <p:cNvSpPr>
            <a:spLocks noChangeArrowheads="1"/>
          </p:cNvSpPr>
          <p:nvPr/>
        </p:nvSpPr>
        <p:spPr bwMode="auto">
          <a:xfrm>
            <a:off x="2667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69"/>
          <p:cNvSpPr>
            <a:spLocks noChangeArrowheads="1"/>
          </p:cNvSpPr>
          <p:nvPr/>
        </p:nvSpPr>
        <p:spPr bwMode="auto">
          <a:xfrm>
            <a:off x="2971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0"/>
          <p:cNvSpPr>
            <a:spLocks noChangeArrowheads="1"/>
          </p:cNvSpPr>
          <p:nvPr/>
        </p:nvSpPr>
        <p:spPr bwMode="auto">
          <a:xfrm>
            <a:off x="3276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1"/>
          <p:cNvSpPr>
            <a:spLocks noChangeArrowheads="1"/>
          </p:cNvSpPr>
          <p:nvPr/>
        </p:nvSpPr>
        <p:spPr bwMode="auto">
          <a:xfrm>
            <a:off x="3581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2"/>
          <p:cNvSpPr>
            <a:spLocks noChangeArrowheads="1"/>
          </p:cNvSpPr>
          <p:nvPr/>
        </p:nvSpPr>
        <p:spPr bwMode="auto">
          <a:xfrm>
            <a:off x="3886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3"/>
          <p:cNvSpPr>
            <a:spLocks noChangeArrowheads="1"/>
          </p:cNvSpPr>
          <p:nvPr/>
        </p:nvSpPr>
        <p:spPr bwMode="auto">
          <a:xfrm>
            <a:off x="4191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4"/>
          <p:cNvSpPr>
            <a:spLocks noChangeArrowheads="1"/>
          </p:cNvSpPr>
          <p:nvPr/>
        </p:nvSpPr>
        <p:spPr bwMode="auto">
          <a:xfrm>
            <a:off x="4495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5"/>
          <p:cNvSpPr>
            <a:spLocks noChangeArrowheads="1"/>
          </p:cNvSpPr>
          <p:nvPr/>
        </p:nvSpPr>
        <p:spPr bwMode="auto">
          <a:xfrm>
            <a:off x="4800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6"/>
          <p:cNvSpPr>
            <a:spLocks noChangeArrowheads="1"/>
          </p:cNvSpPr>
          <p:nvPr/>
        </p:nvSpPr>
        <p:spPr bwMode="auto">
          <a:xfrm>
            <a:off x="51054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7"/>
          <p:cNvSpPr>
            <a:spLocks noChangeArrowheads="1"/>
          </p:cNvSpPr>
          <p:nvPr/>
        </p:nvSpPr>
        <p:spPr bwMode="auto">
          <a:xfrm>
            <a:off x="54102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8"/>
          <p:cNvSpPr>
            <a:spLocks noChangeArrowheads="1"/>
          </p:cNvSpPr>
          <p:nvPr/>
        </p:nvSpPr>
        <p:spPr bwMode="auto">
          <a:xfrm>
            <a:off x="57150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79"/>
          <p:cNvSpPr>
            <a:spLocks noChangeArrowheads="1"/>
          </p:cNvSpPr>
          <p:nvPr/>
        </p:nvSpPr>
        <p:spPr bwMode="auto">
          <a:xfrm>
            <a:off x="6019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0"/>
          <p:cNvSpPr>
            <a:spLocks noChangeArrowheads="1"/>
          </p:cNvSpPr>
          <p:nvPr/>
        </p:nvSpPr>
        <p:spPr bwMode="auto">
          <a:xfrm>
            <a:off x="63246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1"/>
          <p:cNvSpPr>
            <a:spLocks noChangeArrowheads="1"/>
          </p:cNvSpPr>
          <p:nvPr/>
        </p:nvSpPr>
        <p:spPr bwMode="auto">
          <a:xfrm>
            <a:off x="6629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2"/>
          <p:cNvSpPr>
            <a:spLocks noChangeArrowheads="1"/>
          </p:cNvSpPr>
          <p:nvPr/>
        </p:nvSpPr>
        <p:spPr bwMode="auto">
          <a:xfrm>
            <a:off x="6934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3"/>
          <p:cNvSpPr>
            <a:spLocks noChangeArrowheads="1"/>
          </p:cNvSpPr>
          <p:nvPr/>
        </p:nvSpPr>
        <p:spPr bwMode="auto">
          <a:xfrm>
            <a:off x="2667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4"/>
          <p:cNvSpPr>
            <a:spLocks noChangeArrowheads="1"/>
          </p:cNvSpPr>
          <p:nvPr/>
        </p:nvSpPr>
        <p:spPr bwMode="auto">
          <a:xfrm>
            <a:off x="2971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5"/>
          <p:cNvSpPr>
            <a:spLocks noChangeArrowheads="1"/>
          </p:cNvSpPr>
          <p:nvPr/>
        </p:nvSpPr>
        <p:spPr bwMode="auto">
          <a:xfrm>
            <a:off x="32766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6"/>
          <p:cNvSpPr>
            <a:spLocks noChangeArrowheads="1"/>
          </p:cNvSpPr>
          <p:nvPr/>
        </p:nvSpPr>
        <p:spPr bwMode="auto">
          <a:xfrm>
            <a:off x="3581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7"/>
          <p:cNvSpPr>
            <a:spLocks noChangeArrowheads="1"/>
          </p:cNvSpPr>
          <p:nvPr/>
        </p:nvSpPr>
        <p:spPr bwMode="auto">
          <a:xfrm>
            <a:off x="3886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8"/>
          <p:cNvSpPr>
            <a:spLocks noChangeArrowheads="1"/>
          </p:cNvSpPr>
          <p:nvPr/>
        </p:nvSpPr>
        <p:spPr bwMode="auto">
          <a:xfrm>
            <a:off x="4191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89"/>
          <p:cNvSpPr>
            <a:spLocks noChangeArrowheads="1"/>
          </p:cNvSpPr>
          <p:nvPr/>
        </p:nvSpPr>
        <p:spPr bwMode="auto">
          <a:xfrm>
            <a:off x="44958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0"/>
          <p:cNvSpPr>
            <a:spLocks noChangeArrowheads="1"/>
          </p:cNvSpPr>
          <p:nvPr/>
        </p:nvSpPr>
        <p:spPr bwMode="auto">
          <a:xfrm>
            <a:off x="4800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1"/>
          <p:cNvSpPr>
            <a:spLocks noChangeArrowheads="1"/>
          </p:cNvSpPr>
          <p:nvPr/>
        </p:nvSpPr>
        <p:spPr bwMode="auto">
          <a:xfrm>
            <a:off x="5105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2"/>
          <p:cNvSpPr>
            <a:spLocks noChangeArrowheads="1"/>
          </p:cNvSpPr>
          <p:nvPr/>
        </p:nvSpPr>
        <p:spPr bwMode="auto">
          <a:xfrm>
            <a:off x="5410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3"/>
          <p:cNvSpPr>
            <a:spLocks noChangeArrowheads="1"/>
          </p:cNvSpPr>
          <p:nvPr/>
        </p:nvSpPr>
        <p:spPr bwMode="auto">
          <a:xfrm>
            <a:off x="5715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4"/>
          <p:cNvSpPr>
            <a:spLocks noChangeArrowheads="1"/>
          </p:cNvSpPr>
          <p:nvPr/>
        </p:nvSpPr>
        <p:spPr bwMode="auto">
          <a:xfrm>
            <a:off x="6019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5"/>
          <p:cNvSpPr>
            <a:spLocks noChangeArrowheads="1"/>
          </p:cNvSpPr>
          <p:nvPr/>
        </p:nvSpPr>
        <p:spPr bwMode="auto">
          <a:xfrm>
            <a:off x="6324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6"/>
          <p:cNvSpPr>
            <a:spLocks noChangeArrowheads="1"/>
          </p:cNvSpPr>
          <p:nvPr/>
        </p:nvSpPr>
        <p:spPr bwMode="auto">
          <a:xfrm>
            <a:off x="6629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7"/>
          <p:cNvSpPr>
            <a:spLocks noChangeArrowheads="1"/>
          </p:cNvSpPr>
          <p:nvPr/>
        </p:nvSpPr>
        <p:spPr bwMode="auto">
          <a:xfrm>
            <a:off x="6934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8"/>
          <p:cNvSpPr>
            <a:spLocks noChangeArrowheads="1"/>
          </p:cNvSpPr>
          <p:nvPr/>
        </p:nvSpPr>
        <p:spPr bwMode="auto">
          <a:xfrm>
            <a:off x="2667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199"/>
          <p:cNvSpPr>
            <a:spLocks noChangeArrowheads="1"/>
          </p:cNvSpPr>
          <p:nvPr/>
        </p:nvSpPr>
        <p:spPr bwMode="auto">
          <a:xfrm>
            <a:off x="2971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0"/>
          <p:cNvSpPr>
            <a:spLocks noChangeArrowheads="1"/>
          </p:cNvSpPr>
          <p:nvPr/>
        </p:nvSpPr>
        <p:spPr bwMode="auto">
          <a:xfrm>
            <a:off x="3276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1"/>
          <p:cNvSpPr>
            <a:spLocks noChangeArrowheads="1"/>
          </p:cNvSpPr>
          <p:nvPr/>
        </p:nvSpPr>
        <p:spPr bwMode="auto">
          <a:xfrm>
            <a:off x="3581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2"/>
          <p:cNvSpPr>
            <a:spLocks noChangeArrowheads="1"/>
          </p:cNvSpPr>
          <p:nvPr/>
        </p:nvSpPr>
        <p:spPr bwMode="auto">
          <a:xfrm>
            <a:off x="3886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3"/>
          <p:cNvSpPr>
            <a:spLocks noChangeArrowheads="1"/>
          </p:cNvSpPr>
          <p:nvPr/>
        </p:nvSpPr>
        <p:spPr bwMode="auto">
          <a:xfrm>
            <a:off x="4191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4"/>
          <p:cNvSpPr>
            <a:spLocks noChangeArrowheads="1"/>
          </p:cNvSpPr>
          <p:nvPr/>
        </p:nvSpPr>
        <p:spPr bwMode="auto">
          <a:xfrm>
            <a:off x="4495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5"/>
          <p:cNvSpPr>
            <a:spLocks noChangeArrowheads="1"/>
          </p:cNvSpPr>
          <p:nvPr/>
        </p:nvSpPr>
        <p:spPr bwMode="auto">
          <a:xfrm>
            <a:off x="48006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6"/>
          <p:cNvSpPr>
            <a:spLocks noChangeArrowheads="1"/>
          </p:cNvSpPr>
          <p:nvPr/>
        </p:nvSpPr>
        <p:spPr bwMode="auto">
          <a:xfrm>
            <a:off x="5105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7"/>
          <p:cNvSpPr>
            <a:spLocks noChangeArrowheads="1"/>
          </p:cNvSpPr>
          <p:nvPr/>
        </p:nvSpPr>
        <p:spPr bwMode="auto">
          <a:xfrm>
            <a:off x="5410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8"/>
          <p:cNvSpPr>
            <a:spLocks noChangeArrowheads="1"/>
          </p:cNvSpPr>
          <p:nvPr/>
        </p:nvSpPr>
        <p:spPr bwMode="auto">
          <a:xfrm>
            <a:off x="5715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09"/>
          <p:cNvSpPr>
            <a:spLocks noChangeArrowheads="1"/>
          </p:cNvSpPr>
          <p:nvPr/>
        </p:nvSpPr>
        <p:spPr bwMode="auto">
          <a:xfrm>
            <a:off x="6019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0"/>
          <p:cNvSpPr>
            <a:spLocks noChangeArrowheads="1"/>
          </p:cNvSpPr>
          <p:nvPr/>
        </p:nvSpPr>
        <p:spPr bwMode="auto">
          <a:xfrm>
            <a:off x="6324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1"/>
          <p:cNvSpPr>
            <a:spLocks noChangeArrowheads="1"/>
          </p:cNvSpPr>
          <p:nvPr/>
        </p:nvSpPr>
        <p:spPr bwMode="auto">
          <a:xfrm>
            <a:off x="6629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1" name="Rectangle 212"/>
          <p:cNvSpPr>
            <a:spLocks noChangeArrowheads="1"/>
          </p:cNvSpPr>
          <p:nvPr/>
        </p:nvSpPr>
        <p:spPr bwMode="auto">
          <a:xfrm>
            <a:off x="6934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2" name="Group 215"/>
          <p:cNvGrpSpPr>
            <a:grpSpLocks/>
          </p:cNvGrpSpPr>
          <p:nvPr/>
        </p:nvGrpSpPr>
        <p:grpSpPr bwMode="auto">
          <a:xfrm>
            <a:off x="533400" y="1706562"/>
            <a:ext cx="2051050" cy="457200"/>
            <a:chOff x="100" y="768"/>
            <a:chExt cx="1292" cy="288"/>
          </a:xfrm>
        </p:grpSpPr>
        <p:sp>
          <p:nvSpPr>
            <p:cNvPr id="433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5" name="Group 218"/>
          <p:cNvGrpSpPr>
            <a:grpSpLocks/>
          </p:cNvGrpSpPr>
          <p:nvPr/>
        </p:nvGrpSpPr>
        <p:grpSpPr bwMode="auto">
          <a:xfrm>
            <a:off x="533400" y="2392362"/>
            <a:ext cx="2051050" cy="457200"/>
            <a:chOff x="100" y="1200"/>
            <a:chExt cx="1292" cy="288"/>
          </a:xfrm>
        </p:grpSpPr>
        <p:sp>
          <p:nvSpPr>
            <p:cNvPr id="436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9" name="Rectangle 219"/>
          <p:cNvSpPr>
            <a:spLocks noChangeArrowheads="1"/>
          </p:cNvSpPr>
          <p:nvPr/>
        </p:nvSpPr>
        <p:spPr bwMode="auto">
          <a:xfrm>
            <a:off x="679450" y="3927238"/>
            <a:ext cx="1662178" cy="831639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/>
              <a:t>Expand right “1”</a:t>
            </a:r>
            <a:endParaRPr lang="en-US" sz="2400" dirty="0"/>
          </a:p>
        </p:txBody>
      </p:sp>
      <p:sp>
        <p:nvSpPr>
          <p:cNvPr id="221" name="Rectangle 77"/>
          <p:cNvSpPr>
            <a:spLocks noChangeArrowheads="1"/>
          </p:cNvSpPr>
          <p:nvPr/>
        </p:nvSpPr>
        <p:spPr bwMode="auto">
          <a:xfrm>
            <a:off x="2671249" y="27035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38" name="Rectangle 77"/>
          <p:cNvSpPr>
            <a:spLocks noChangeArrowheads="1"/>
          </p:cNvSpPr>
          <p:nvPr/>
        </p:nvSpPr>
        <p:spPr bwMode="auto">
          <a:xfrm>
            <a:off x="3276600" y="27103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40" name="TextBox 439"/>
          <p:cNvSpPr txBox="1"/>
          <p:nvPr/>
        </p:nvSpPr>
        <p:spPr>
          <a:xfrm>
            <a:off x="2971800" y="26209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441" name="TextBox 440"/>
          <p:cNvSpPr txBox="1"/>
          <p:nvPr/>
        </p:nvSpPr>
        <p:spPr>
          <a:xfrm>
            <a:off x="1781892" y="5987534"/>
            <a:ext cx="1429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queue: 1, 1</a:t>
            </a:r>
            <a:endParaRPr lang="en-US" sz="2400" dirty="0"/>
          </a:p>
        </p:txBody>
      </p:sp>
      <p:sp>
        <p:nvSpPr>
          <p:cNvPr id="442" name="Rectangle 77"/>
          <p:cNvSpPr>
            <a:spLocks noChangeArrowheads="1"/>
          </p:cNvSpPr>
          <p:nvPr/>
        </p:nvSpPr>
        <p:spPr bwMode="auto">
          <a:xfrm>
            <a:off x="3276600" y="239236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3" name="Rectangle 77"/>
          <p:cNvSpPr>
            <a:spLocks noChangeArrowheads="1"/>
          </p:cNvSpPr>
          <p:nvPr/>
        </p:nvSpPr>
        <p:spPr bwMode="auto">
          <a:xfrm>
            <a:off x="3581400" y="270217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4" name="Rectangle 77"/>
          <p:cNvSpPr>
            <a:spLocks noChangeArrowheads="1"/>
          </p:cNvSpPr>
          <p:nvPr/>
        </p:nvSpPr>
        <p:spPr bwMode="auto">
          <a:xfrm>
            <a:off x="3289509" y="299427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1443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animBg="1"/>
      <p:bldP spid="441" grpId="0"/>
      <p:bldP spid="442" grpId="0"/>
      <p:bldP spid="443" grpId="0"/>
      <p:bldP spid="4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Lee’s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22" name="Rectangle 3"/>
          <p:cNvSpPr>
            <a:spLocks noChangeArrowheads="1"/>
          </p:cNvSpPr>
          <p:nvPr/>
        </p:nvSpPr>
        <p:spPr bwMode="auto">
          <a:xfrm>
            <a:off x="2667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4"/>
          <p:cNvSpPr>
            <a:spLocks noChangeArrowheads="1"/>
          </p:cNvSpPr>
          <p:nvPr/>
        </p:nvSpPr>
        <p:spPr bwMode="auto">
          <a:xfrm>
            <a:off x="2971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5"/>
          <p:cNvSpPr>
            <a:spLocks noChangeArrowheads="1"/>
          </p:cNvSpPr>
          <p:nvPr/>
        </p:nvSpPr>
        <p:spPr bwMode="auto">
          <a:xfrm>
            <a:off x="3276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6"/>
          <p:cNvSpPr>
            <a:spLocks noChangeArrowheads="1"/>
          </p:cNvSpPr>
          <p:nvPr/>
        </p:nvSpPr>
        <p:spPr bwMode="auto">
          <a:xfrm>
            <a:off x="3581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7"/>
          <p:cNvSpPr>
            <a:spLocks noChangeArrowheads="1"/>
          </p:cNvSpPr>
          <p:nvPr/>
        </p:nvSpPr>
        <p:spPr bwMode="auto">
          <a:xfrm>
            <a:off x="3886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8"/>
          <p:cNvSpPr>
            <a:spLocks noChangeArrowheads="1"/>
          </p:cNvSpPr>
          <p:nvPr/>
        </p:nvSpPr>
        <p:spPr bwMode="auto">
          <a:xfrm>
            <a:off x="4191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9"/>
          <p:cNvSpPr>
            <a:spLocks noChangeArrowheads="1"/>
          </p:cNvSpPr>
          <p:nvPr/>
        </p:nvSpPr>
        <p:spPr bwMode="auto">
          <a:xfrm>
            <a:off x="4495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0"/>
          <p:cNvSpPr>
            <a:spLocks noChangeArrowheads="1"/>
          </p:cNvSpPr>
          <p:nvPr/>
        </p:nvSpPr>
        <p:spPr bwMode="auto">
          <a:xfrm>
            <a:off x="4800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1"/>
          <p:cNvSpPr>
            <a:spLocks noChangeArrowheads="1"/>
          </p:cNvSpPr>
          <p:nvPr/>
        </p:nvSpPr>
        <p:spPr bwMode="auto">
          <a:xfrm>
            <a:off x="5105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2"/>
          <p:cNvSpPr>
            <a:spLocks noChangeArrowheads="1"/>
          </p:cNvSpPr>
          <p:nvPr/>
        </p:nvSpPr>
        <p:spPr bwMode="auto">
          <a:xfrm>
            <a:off x="5410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3"/>
          <p:cNvSpPr>
            <a:spLocks noChangeArrowheads="1"/>
          </p:cNvSpPr>
          <p:nvPr/>
        </p:nvSpPr>
        <p:spPr bwMode="auto">
          <a:xfrm>
            <a:off x="5715000" y="1484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4"/>
          <p:cNvSpPr>
            <a:spLocks noChangeArrowheads="1"/>
          </p:cNvSpPr>
          <p:nvPr/>
        </p:nvSpPr>
        <p:spPr bwMode="auto">
          <a:xfrm>
            <a:off x="6019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5"/>
          <p:cNvSpPr>
            <a:spLocks noChangeArrowheads="1"/>
          </p:cNvSpPr>
          <p:nvPr/>
        </p:nvSpPr>
        <p:spPr bwMode="auto">
          <a:xfrm>
            <a:off x="6324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6"/>
          <p:cNvSpPr>
            <a:spLocks noChangeArrowheads="1"/>
          </p:cNvSpPr>
          <p:nvPr/>
        </p:nvSpPr>
        <p:spPr bwMode="auto">
          <a:xfrm>
            <a:off x="6629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7"/>
          <p:cNvSpPr>
            <a:spLocks noChangeArrowheads="1"/>
          </p:cNvSpPr>
          <p:nvPr/>
        </p:nvSpPr>
        <p:spPr bwMode="auto">
          <a:xfrm>
            <a:off x="6934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8"/>
          <p:cNvSpPr>
            <a:spLocks noChangeArrowheads="1"/>
          </p:cNvSpPr>
          <p:nvPr/>
        </p:nvSpPr>
        <p:spPr bwMode="auto">
          <a:xfrm>
            <a:off x="2667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19"/>
          <p:cNvSpPr>
            <a:spLocks noChangeArrowheads="1"/>
          </p:cNvSpPr>
          <p:nvPr/>
        </p:nvSpPr>
        <p:spPr bwMode="auto">
          <a:xfrm>
            <a:off x="2971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0"/>
          <p:cNvSpPr>
            <a:spLocks noChangeArrowheads="1"/>
          </p:cNvSpPr>
          <p:nvPr/>
        </p:nvSpPr>
        <p:spPr bwMode="auto">
          <a:xfrm>
            <a:off x="3276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1"/>
          <p:cNvSpPr>
            <a:spLocks noChangeArrowheads="1"/>
          </p:cNvSpPr>
          <p:nvPr/>
        </p:nvSpPr>
        <p:spPr bwMode="auto">
          <a:xfrm>
            <a:off x="3581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2"/>
          <p:cNvSpPr>
            <a:spLocks noChangeArrowheads="1"/>
          </p:cNvSpPr>
          <p:nvPr/>
        </p:nvSpPr>
        <p:spPr bwMode="auto">
          <a:xfrm>
            <a:off x="3886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3"/>
          <p:cNvSpPr>
            <a:spLocks noChangeArrowheads="1"/>
          </p:cNvSpPr>
          <p:nvPr/>
        </p:nvSpPr>
        <p:spPr bwMode="auto">
          <a:xfrm>
            <a:off x="4191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4"/>
          <p:cNvSpPr>
            <a:spLocks noChangeArrowheads="1"/>
          </p:cNvSpPr>
          <p:nvPr/>
        </p:nvSpPr>
        <p:spPr bwMode="auto">
          <a:xfrm>
            <a:off x="4495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5"/>
          <p:cNvSpPr>
            <a:spLocks noChangeArrowheads="1"/>
          </p:cNvSpPr>
          <p:nvPr/>
        </p:nvSpPr>
        <p:spPr bwMode="auto">
          <a:xfrm>
            <a:off x="48006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6"/>
          <p:cNvSpPr>
            <a:spLocks noChangeArrowheads="1"/>
          </p:cNvSpPr>
          <p:nvPr/>
        </p:nvSpPr>
        <p:spPr bwMode="auto">
          <a:xfrm>
            <a:off x="51054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7"/>
          <p:cNvSpPr>
            <a:spLocks noChangeArrowheads="1"/>
          </p:cNvSpPr>
          <p:nvPr/>
        </p:nvSpPr>
        <p:spPr bwMode="auto">
          <a:xfrm>
            <a:off x="5410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8"/>
          <p:cNvSpPr>
            <a:spLocks noChangeArrowheads="1"/>
          </p:cNvSpPr>
          <p:nvPr/>
        </p:nvSpPr>
        <p:spPr bwMode="auto">
          <a:xfrm>
            <a:off x="57150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29"/>
          <p:cNvSpPr>
            <a:spLocks noChangeArrowheads="1"/>
          </p:cNvSpPr>
          <p:nvPr/>
        </p:nvSpPr>
        <p:spPr bwMode="auto">
          <a:xfrm>
            <a:off x="60198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0"/>
          <p:cNvSpPr>
            <a:spLocks noChangeArrowheads="1"/>
          </p:cNvSpPr>
          <p:nvPr/>
        </p:nvSpPr>
        <p:spPr bwMode="auto">
          <a:xfrm>
            <a:off x="6324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1"/>
          <p:cNvSpPr>
            <a:spLocks noChangeArrowheads="1"/>
          </p:cNvSpPr>
          <p:nvPr/>
        </p:nvSpPr>
        <p:spPr bwMode="auto">
          <a:xfrm>
            <a:off x="6629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2"/>
          <p:cNvSpPr>
            <a:spLocks noChangeArrowheads="1"/>
          </p:cNvSpPr>
          <p:nvPr/>
        </p:nvSpPr>
        <p:spPr bwMode="auto">
          <a:xfrm>
            <a:off x="69342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3"/>
          <p:cNvSpPr>
            <a:spLocks noChangeArrowheads="1"/>
          </p:cNvSpPr>
          <p:nvPr/>
        </p:nvSpPr>
        <p:spPr bwMode="auto">
          <a:xfrm>
            <a:off x="2667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4"/>
          <p:cNvSpPr>
            <a:spLocks noChangeArrowheads="1"/>
          </p:cNvSpPr>
          <p:nvPr/>
        </p:nvSpPr>
        <p:spPr bwMode="auto">
          <a:xfrm>
            <a:off x="29718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5"/>
          <p:cNvSpPr>
            <a:spLocks noChangeArrowheads="1"/>
          </p:cNvSpPr>
          <p:nvPr/>
        </p:nvSpPr>
        <p:spPr bwMode="auto">
          <a:xfrm>
            <a:off x="3276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6"/>
          <p:cNvSpPr>
            <a:spLocks noChangeArrowheads="1"/>
          </p:cNvSpPr>
          <p:nvPr/>
        </p:nvSpPr>
        <p:spPr bwMode="auto">
          <a:xfrm>
            <a:off x="35814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7"/>
          <p:cNvSpPr>
            <a:spLocks noChangeArrowheads="1"/>
          </p:cNvSpPr>
          <p:nvPr/>
        </p:nvSpPr>
        <p:spPr bwMode="auto">
          <a:xfrm>
            <a:off x="38862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8"/>
          <p:cNvSpPr>
            <a:spLocks noChangeArrowheads="1"/>
          </p:cNvSpPr>
          <p:nvPr/>
        </p:nvSpPr>
        <p:spPr bwMode="auto">
          <a:xfrm>
            <a:off x="4191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39"/>
          <p:cNvSpPr>
            <a:spLocks noChangeArrowheads="1"/>
          </p:cNvSpPr>
          <p:nvPr/>
        </p:nvSpPr>
        <p:spPr bwMode="auto">
          <a:xfrm>
            <a:off x="4495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0"/>
          <p:cNvSpPr>
            <a:spLocks noChangeArrowheads="1"/>
          </p:cNvSpPr>
          <p:nvPr/>
        </p:nvSpPr>
        <p:spPr bwMode="auto">
          <a:xfrm>
            <a:off x="4800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1"/>
          <p:cNvSpPr>
            <a:spLocks noChangeArrowheads="1"/>
          </p:cNvSpPr>
          <p:nvPr/>
        </p:nvSpPr>
        <p:spPr bwMode="auto">
          <a:xfrm>
            <a:off x="5105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2"/>
          <p:cNvSpPr>
            <a:spLocks noChangeArrowheads="1"/>
          </p:cNvSpPr>
          <p:nvPr/>
        </p:nvSpPr>
        <p:spPr bwMode="auto">
          <a:xfrm>
            <a:off x="5410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3"/>
          <p:cNvSpPr>
            <a:spLocks noChangeArrowheads="1"/>
          </p:cNvSpPr>
          <p:nvPr/>
        </p:nvSpPr>
        <p:spPr bwMode="auto">
          <a:xfrm>
            <a:off x="5715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4"/>
          <p:cNvSpPr>
            <a:spLocks noChangeArrowheads="1"/>
          </p:cNvSpPr>
          <p:nvPr/>
        </p:nvSpPr>
        <p:spPr bwMode="auto">
          <a:xfrm>
            <a:off x="6019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5"/>
          <p:cNvSpPr>
            <a:spLocks noChangeArrowheads="1"/>
          </p:cNvSpPr>
          <p:nvPr/>
        </p:nvSpPr>
        <p:spPr bwMode="auto">
          <a:xfrm>
            <a:off x="6324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6"/>
          <p:cNvSpPr>
            <a:spLocks noChangeArrowheads="1"/>
          </p:cNvSpPr>
          <p:nvPr/>
        </p:nvSpPr>
        <p:spPr bwMode="auto">
          <a:xfrm>
            <a:off x="6629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7"/>
          <p:cNvSpPr>
            <a:spLocks noChangeArrowheads="1"/>
          </p:cNvSpPr>
          <p:nvPr/>
        </p:nvSpPr>
        <p:spPr bwMode="auto">
          <a:xfrm>
            <a:off x="6934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8"/>
          <p:cNvSpPr>
            <a:spLocks noChangeArrowheads="1"/>
          </p:cNvSpPr>
          <p:nvPr/>
        </p:nvSpPr>
        <p:spPr bwMode="auto">
          <a:xfrm>
            <a:off x="2667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49"/>
          <p:cNvSpPr>
            <a:spLocks noChangeArrowheads="1"/>
          </p:cNvSpPr>
          <p:nvPr/>
        </p:nvSpPr>
        <p:spPr bwMode="auto">
          <a:xfrm>
            <a:off x="29718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0"/>
          <p:cNvSpPr>
            <a:spLocks noChangeArrowheads="1"/>
          </p:cNvSpPr>
          <p:nvPr/>
        </p:nvSpPr>
        <p:spPr bwMode="auto">
          <a:xfrm>
            <a:off x="3276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1"/>
          <p:cNvSpPr>
            <a:spLocks noChangeArrowheads="1"/>
          </p:cNvSpPr>
          <p:nvPr/>
        </p:nvSpPr>
        <p:spPr bwMode="auto">
          <a:xfrm>
            <a:off x="35814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2"/>
          <p:cNvSpPr>
            <a:spLocks noChangeArrowheads="1"/>
          </p:cNvSpPr>
          <p:nvPr/>
        </p:nvSpPr>
        <p:spPr bwMode="auto">
          <a:xfrm>
            <a:off x="3886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3"/>
          <p:cNvSpPr>
            <a:spLocks noChangeArrowheads="1"/>
          </p:cNvSpPr>
          <p:nvPr/>
        </p:nvSpPr>
        <p:spPr bwMode="auto">
          <a:xfrm>
            <a:off x="4191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4"/>
          <p:cNvSpPr>
            <a:spLocks noChangeArrowheads="1"/>
          </p:cNvSpPr>
          <p:nvPr/>
        </p:nvSpPr>
        <p:spPr bwMode="auto">
          <a:xfrm>
            <a:off x="4495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5"/>
          <p:cNvSpPr>
            <a:spLocks noChangeArrowheads="1"/>
          </p:cNvSpPr>
          <p:nvPr/>
        </p:nvSpPr>
        <p:spPr bwMode="auto">
          <a:xfrm>
            <a:off x="4800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6"/>
          <p:cNvSpPr>
            <a:spLocks noChangeArrowheads="1"/>
          </p:cNvSpPr>
          <p:nvPr/>
        </p:nvSpPr>
        <p:spPr bwMode="auto">
          <a:xfrm>
            <a:off x="5105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7"/>
          <p:cNvSpPr>
            <a:spLocks noChangeArrowheads="1"/>
          </p:cNvSpPr>
          <p:nvPr/>
        </p:nvSpPr>
        <p:spPr bwMode="auto">
          <a:xfrm>
            <a:off x="5410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8"/>
          <p:cNvSpPr>
            <a:spLocks noChangeArrowheads="1"/>
          </p:cNvSpPr>
          <p:nvPr/>
        </p:nvSpPr>
        <p:spPr bwMode="auto">
          <a:xfrm>
            <a:off x="5715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59"/>
          <p:cNvSpPr>
            <a:spLocks noChangeArrowheads="1"/>
          </p:cNvSpPr>
          <p:nvPr/>
        </p:nvSpPr>
        <p:spPr bwMode="auto">
          <a:xfrm>
            <a:off x="6019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0"/>
          <p:cNvSpPr>
            <a:spLocks noChangeArrowheads="1"/>
          </p:cNvSpPr>
          <p:nvPr/>
        </p:nvSpPr>
        <p:spPr bwMode="auto">
          <a:xfrm>
            <a:off x="6324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1"/>
          <p:cNvSpPr>
            <a:spLocks noChangeArrowheads="1"/>
          </p:cNvSpPr>
          <p:nvPr/>
        </p:nvSpPr>
        <p:spPr bwMode="auto">
          <a:xfrm>
            <a:off x="6629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2"/>
          <p:cNvSpPr>
            <a:spLocks noChangeArrowheads="1"/>
          </p:cNvSpPr>
          <p:nvPr/>
        </p:nvSpPr>
        <p:spPr bwMode="auto">
          <a:xfrm>
            <a:off x="6934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3"/>
          <p:cNvSpPr>
            <a:spLocks noChangeArrowheads="1"/>
          </p:cNvSpPr>
          <p:nvPr/>
        </p:nvSpPr>
        <p:spPr bwMode="auto">
          <a:xfrm>
            <a:off x="2667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4"/>
          <p:cNvSpPr>
            <a:spLocks noChangeArrowheads="1"/>
          </p:cNvSpPr>
          <p:nvPr/>
        </p:nvSpPr>
        <p:spPr bwMode="auto">
          <a:xfrm>
            <a:off x="2971800" y="2703512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5"/>
          <p:cNvSpPr>
            <a:spLocks noChangeArrowheads="1"/>
          </p:cNvSpPr>
          <p:nvPr/>
        </p:nvSpPr>
        <p:spPr bwMode="auto">
          <a:xfrm>
            <a:off x="3276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6"/>
          <p:cNvSpPr>
            <a:spLocks noChangeArrowheads="1"/>
          </p:cNvSpPr>
          <p:nvPr/>
        </p:nvSpPr>
        <p:spPr bwMode="auto">
          <a:xfrm>
            <a:off x="3581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7"/>
          <p:cNvSpPr>
            <a:spLocks noChangeArrowheads="1"/>
          </p:cNvSpPr>
          <p:nvPr/>
        </p:nvSpPr>
        <p:spPr bwMode="auto">
          <a:xfrm>
            <a:off x="3886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8"/>
          <p:cNvSpPr>
            <a:spLocks noChangeArrowheads="1"/>
          </p:cNvSpPr>
          <p:nvPr/>
        </p:nvSpPr>
        <p:spPr bwMode="auto">
          <a:xfrm>
            <a:off x="4191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69"/>
          <p:cNvSpPr>
            <a:spLocks noChangeArrowheads="1"/>
          </p:cNvSpPr>
          <p:nvPr/>
        </p:nvSpPr>
        <p:spPr bwMode="auto">
          <a:xfrm>
            <a:off x="44958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0"/>
          <p:cNvSpPr>
            <a:spLocks noChangeArrowheads="1"/>
          </p:cNvSpPr>
          <p:nvPr/>
        </p:nvSpPr>
        <p:spPr bwMode="auto">
          <a:xfrm>
            <a:off x="4800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1"/>
          <p:cNvSpPr>
            <a:spLocks noChangeArrowheads="1"/>
          </p:cNvSpPr>
          <p:nvPr/>
        </p:nvSpPr>
        <p:spPr bwMode="auto">
          <a:xfrm>
            <a:off x="51054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2"/>
          <p:cNvSpPr>
            <a:spLocks noChangeArrowheads="1"/>
          </p:cNvSpPr>
          <p:nvPr/>
        </p:nvSpPr>
        <p:spPr bwMode="auto">
          <a:xfrm>
            <a:off x="5410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3"/>
          <p:cNvSpPr>
            <a:spLocks noChangeArrowheads="1"/>
          </p:cNvSpPr>
          <p:nvPr/>
        </p:nvSpPr>
        <p:spPr bwMode="auto">
          <a:xfrm>
            <a:off x="57150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4"/>
          <p:cNvSpPr>
            <a:spLocks noChangeArrowheads="1"/>
          </p:cNvSpPr>
          <p:nvPr/>
        </p:nvSpPr>
        <p:spPr bwMode="auto">
          <a:xfrm>
            <a:off x="60198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5"/>
          <p:cNvSpPr>
            <a:spLocks noChangeArrowheads="1"/>
          </p:cNvSpPr>
          <p:nvPr/>
        </p:nvSpPr>
        <p:spPr bwMode="auto">
          <a:xfrm>
            <a:off x="63246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6"/>
          <p:cNvSpPr>
            <a:spLocks noChangeArrowheads="1"/>
          </p:cNvSpPr>
          <p:nvPr/>
        </p:nvSpPr>
        <p:spPr bwMode="auto">
          <a:xfrm>
            <a:off x="6629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7"/>
          <p:cNvSpPr>
            <a:spLocks noChangeArrowheads="1"/>
          </p:cNvSpPr>
          <p:nvPr/>
        </p:nvSpPr>
        <p:spPr bwMode="auto">
          <a:xfrm>
            <a:off x="69342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8"/>
          <p:cNvSpPr>
            <a:spLocks noChangeArrowheads="1"/>
          </p:cNvSpPr>
          <p:nvPr/>
        </p:nvSpPr>
        <p:spPr bwMode="auto">
          <a:xfrm>
            <a:off x="2667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79"/>
          <p:cNvSpPr>
            <a:spLocks noChangeArrowheads="1"/>
          </p:cNvSpPr>
          <p:nvPr/>
        </p:nvSpPr>
        <p:spPr bwMode="auto">
          <a:xfrm>
            <a:off x="29718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0"/>
          <p:cNvSpPr>
            <a:spLocks noChangeArrowheads="1"/>
          </p:cNvSpPr>
          <p:nvPr/>
        </p:nvSpPr>
        <p:spPr bwMode="auto">
          <a:xfrm>
            <a:off x="3276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1"/>
          <p:cNvSpPr>
            <a:spLocks noChangeArrowheads="1"/>
          </p:cNvSpPr>
          <p:nvPr/>
        </p:nvSpPr>
        <p:spPr bwMode="auto">
          <a:xfrm>
            <a:off x="35814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2"/>
          <p:cNvSpPr>
            <a:spLocks noChangeArrowheads="1"/>
          </p:cNvSpPr>
          <p:nvPr/>
        </p:nvSpPr>
        <p:spPr bwMode="auto">
          <a:xfrm>
            <a:off x="3886200" y="3008312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3"/>
          <p:cNvSpPr>
            <a:spLocks noChangeArrowheads="1"/>
          </p:cNvSpPr>
          <p:nvPr/>
        </p:nvSpPr>
        <p:spPr bwMode="auto">
          <a:xfrm>
            <a:off x="4191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4"/>
          <p:cNvSpPr>
            <a:spLocks noChangeArrowheads="1"/>
          </p:cNvSpPr>
          <p:nvPr/>
        </p:nvSpPr>
        <p:spPr bwMode="auto">
          <a:xfrm>
            <a:off x="4495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5"/>
          <p:cNvSpPr>
            <a:spLocks noChangeArrowheads="1"/>
          </p:cNvSpPr>
          <p:nvPr/>
        </p:nvSpPr>
        <p:spPr bwMode="auto">
          <a:xfrm>
            <a:off x="4800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6"/>
          <p:cNvSpPr>
            <a:spLocks noChangeArrowheads="1"/>
          </p:cNvSpPr>
          <p:nvPr/>
        </p:nvSpPr>
        <p:spPr bwMode="auto">
          <a:xfrm>
            <a:off x="5105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7"/>
          <p:cNvSpPr>
            <a:spLocks noChangeArrowheads="1"/>
          </p:cNvSpPr>
          <p:nvPr/>
        </p:nvSpPr>
        <p:spPr bwMode="auto">
          <a:xfrm>
            <a:off x="5410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8"/>
          <p:cNvSpPr>
            <a:spLocks noChangeArrowheads="1"/>
          </p:cNvSpPr>
          <p:nvPr/>
        </p:nvSpPr>
        <p:spPr bwMode="auto">
          <a:xfrm>
            <a:off x="5715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89"/>
          <p:cNvSpPr>
            <a:spLocks noChangeArrowheads="1"/>
          </p:cNvSpPr>
          <p:nvPr/>
        </p:nvSpPr>
        <p:spPr bwMode="auto">
          <a:xfrm>
            <a:off x="6019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0"/>
          <p:cNvSpPr>
            <a:spLocks noChangeArrowheads="1"/>
          </p:cNvSpPr>
          <p:nvPr/>
        </p:nvSpPr>
        <p:spPr bwMode="auto">
          <a:xfrm>
            <a:off x="63246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1"/>
          <p:cNvSpPr>
            <a:spLocks noChangeArrowheads="1"/>
          </p:cNvSpPr>
          <p:nvPr/>
        </p:nvSpPr>
        <p:spPr bwMode="auto">
          <a:xfrm>
            <a:off x="6629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2"/>
          <p:cNvSpPr>
            <a:spLocks noChangeArrowheads="1"/>
          </p:cNvSpPr>
          <p:nvPr/>
        </p:nvSpPr>
        <p:spPr bwMode="auto">
          <a:xfrm>
            <a:off x="6934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3"/>
          <p:cNvSpPr>
            <a:spLocks noChangeArrowheads="1"/>
          </p:cNvSpPr>
          <p:nvPr/>
        </p:nvSpPr>
        <p:spPr bwMode="auto">
          <a:xfrm>
            <a:off x="2667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4"/>
          <p:cNvSpPr>
            <a:spLocks noChangeArrowheads="1"/>
          </p:cNvSpPr>
          <p:nvPr/>
        </p:nvSpPr>
        <p:spPr bwMode="auto">
          <a:xfrm>
            <a:off x="2971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5"/>
          <p:cNvSpPr>
            <a:spLocks noChangeArrowheads="1"/>
          </p:cNvSpPr>
          <p:nvPr/>
        </p:nvSpPr>
        <p:spPr bwMode="auto">
          <a:xfrm>
            <a:off x="3276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6"/>
          <p:cNvSpPr>
            <a:spLocks noChangeArrowheads="1"/>
          </p:cNvSpPr>
          <p:nvPr/>
        </p:nvSpPr>
        <p:spPr bwMode="auto">
          <a:xfrm>
            <a:off x="3581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7"/>
          <p:cNvSpPr>
            <a:spLocks noChangeArrowheads="1"/>
          </p:cNvSpPr>
          <p:nvPr/>
        </p:nvSpPr>
        <p:spPr bwMode="auto">
          <a:xfrm>
            <a:off x="3886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8"/>
          <p:cNvSpPr>
            <a:spLocks noChangeArrowheads="1"/>
          </p:cNvSpPr>
          <p:nvPr/>
        </p:nvSpPr>
        <p:spPr bwMode="auto">
          <a:xfrm>
            <a:off x="4191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99"/>
          <p:cNvSpPr>
            <a:spLocks noChangeArrowheads="1"/>
          </p:cNvSpPr>
          <p:nvPr/>
        </p:nvSpPr>
        <p:spPr bwMode="auto">
          <a:xfrm>
            <a:off x="4495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0"/>
          <p:cNvSpPr>
            <a:spLocks noChangeArrowheads="1"/>
          </p:cNvSpPr>
          <p:nvPr/>
        </p:nvSpPr>
        <p:spPr bwMode="auto">
          <a:xfrm>
            <a:off x="4800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1"/>
          <p:cNvSpPr>
            <a:spLocks noChangeArrowheads="1"/>
          </p:cNvSpPr>
          <p:nvPr/>
        </p:nvSpPr>
        <p:spPr bwMode="auto">
          <a:xfrm>
            <a:off x="5105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2"/>
          <p:cNvSpPr>
            <a:spLocks noChangeArrowheads="1"/>
          </p:cNvSpPr>
          <p:nvPr/>
        </p:nvSpPr>
        <p:spPr bwMode="auto">
          <a:xfrm>
            <a:off x="5410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3"/>
          <p:cNvSpPr>
            <a:spLocks noChangeArrowheads="1"/>
          </p:cNvSpPr>
          <p:nvPr/>
        </p:nvSpPr>
        <p:spPr bwMode="auto">
          <a:xfrm>
            <a:off x="5715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4"/>
          <p:cNvSpPr>
            <a:spLocks noChangeArrowheads="1"/>
          </p:cNvSpPr>
          <p:nvPr/>
        </p:nvSpPr>
        <p:spPr bwMode="auto">
          <a:xfrm>
            <a:off x="6019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5"/>
          <p:cNvSpPr>
            <a:spLocks noChangeArrowheads="1"/>
          </p:cNvSpPr>
          <p:nvPr/>
        </p:nvSpPr>
        <p:spPr bwMode="auto">
          <a:xfrm>
            <a:off x="6324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6"/>
          <p:cNvSpPr>
            <a:spLocks noChangeArrowheads="1"/>
          </p:cNvSpPr>
          <p:nvPr/>
        </p:nvSpPr>
        <p:spPr bwMode="auto">
          <a:xfrm>
            <a:off x="6629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7"/>
          <p:cNvSpPr>
            <a:spLocks noChangeArrowheads="1"/>
          </p:cNvSpPr>
          <p:nvPr/>
        </p:nvSpPr>
        <p:spPr bwMode="auto">
          <a:xfrm>
            <a:off x="6934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8"/>
          <p:cNvSpPr>
            <a:spLocks noChangeArrowheads="1"/>
          </p:cNvSpPr>
          <p:nvPr/>
        </p:nvSpPr>
        <p:spPr bwMode="auto">
          <a:xfrm>
            <a:off x="2667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09"/>
          <p:cNvSpPr>
            <a:spLocks noChangeArrowheads="1"/>
          </p:cNvSpPr>
          <p:nvPr/>
        </p:nvSpPr>
        <p:spPr bwMode="auto">
          <a:xfrm>
            <a:off x="2971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0"/>
          <p:cNvSpPr>
            <a:spLocks noChangeArrowheads="1"/>
          </p:cNvSpPr>
          <p:nvPr/>
        </p:nvSpPr>
        <p:spPr bwMode="auto">
          <a:xfrm>
            <a:off x="3276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1"/>
          <p:cNvSpPr>
            <a:spLocks noChangeArrowheads="1"/>
          </p:cNvSpPr>
          <p:nvPr/>
        </p:nvSpPr>
        <p:spPr bwMode="auto">
          <a:xfrm>
            <a:off x="3581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2"/>
          <p:cNvSpPr>
            <a:spLocks noChangeArrowheads="1"/>
          </p:cNvSpPr>
          <p:nvPr/>
        </p:nvSpPr>
        <p:spPr bwMode="auto">
          <a:xfrm>
            <a:off x="38862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3"/>
          <p:cNvSpPr>
            <a:spLocks noChangeArrowheads="1"/>
          </p:cNvSpPr>
          <p:nvPr/>
        </p:nvSpPr>
        <p:spPr bwMode="auto">
          <a:xfrm>
            <a:off x="4191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4"/>
          <p:cNvSpPr>
            <a:spLocks noChangeArrowheads="1"/>
          </p:cNvSpPr>
          <p:nvPr/>
        </p:nvSpPr>
        <p:spPr bwMode="auto">
          <a:xfrm>
            <a:off x="44958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5"/>
          <p:cNvSpPr>
            <a:spLocks noChangeArrowheads="1"/>
          </p:cNvSpPr>
          <p:nvPr/>
        </p:nvSpPr>
        <p:spPr bwMode="auto">
          <a:xfrm>
            <a:off x="48006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6"/>
          <p:cNvSpPr>
            <a:spLocks noChangeArrowheads="1"/>
          </p:cNvSpPr>
          <p:nvPr/>
        </p:nvSpPr>
        <p:spPr bwMode="auto">
          <a:xfrm>
            <a:off x="5105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7"/>
          <p:cNvSpPr>
            <a:spLocks noChangeArrowheads="1"/>
          </p:cNvSpPr>
          <p:nvPr/>
        </p:nvSpPr>
        <p:spPr bwMode="auto">
          <a:xfrm>
            <a:off x="5410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8"/>
          <p:cNvSpPr>
            <a:spLocks noChangeArrowheads="1"/>
          </p:cNvSpPr>
          <p:nvPr/>
        </p:nvSpPr>
        <p:spPr bwMode="auto">
          <a:xfrm>
            <a:off x="5715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19"/>
          <p:cNvSpPr>
            <a:spLocks noChangeArrowheads="1"/>
          </p:cNvSpPr>
          <p:nvPr/>
        </p:nvSpPr>
        <p:spPr bwMode="auto">
          <a:xfrm>
            <a:off x="6019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0"/>
          <p:cNvSpPr>
            <a:spLocks noChangeArrowheads="1"/>
          </p:cNvSpPr>
          <p:nvPr/>
        </p:nvSpPr>
        <p:spPr bwMode="auto">
          <a:xfrm>
            <a:off x="6324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1"/>
          <p:cNvSpPr>
            <a:spLocks noChangeArrowheads="1"/>
          </p:cNvSpPr>
          <p:nvPr/>
        </p:nvSpPr>
        <p:spPr bwMode="auto">
          <a:xfrm>
            <a:off x="66294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2"/>
          <p:cNvSpPr>
            <a:spLocks noChangeArrowheads="1"/>
          </p:cNvSpPr>
          <p:nvPr/>
        </p:nvSpPr>
        <p:spPr bwMode="auto">
          <a:xfrm>
            <a:off x="6934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3"/>
          <p:cNvSpPr>
            <a:spLocks noChangeArrowheads="1"/>
          </p:cNvSpPr>
          <p:nvPr/>
        </p:nvSpPr>
        <p:spPr bwMode="auto">
          <a:xfrm>
            <a:off x="2667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4"/>
          <p:cNvSpPr>
            <a:spLocks noChangeArrowheads="1"/>
          </p:cNvSpPr>
          <p:nvPr/>
        </p:nvSpPr>
        <p:spPr bwMode="auto">
          <a:xfrm>
            <a:off x="2971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5"/>
          <p:cNvSpPr>
            <a:spLocks noChangeArrowheads="1"/>
          </p:cNvSpPr>
          <p:nvPr/>
        </p:nvSpPr>
        <p:spPr bwMode="auto">
          <a:xfrm>
            <a:off x="3276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6"/>
          <p:cNvSpPr>
            <a:spLocks noChangeArrowheads="1"/>
          </p:cNvSpPr>
          <p:nvPr/>
        </p:nvSpPr>
        <p:spPr bwMode="auto">
          <a:xfrm>
            <a:off x="3581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7"/>
          <p:cNvSpPr>
            <a:spLocks noChangeArrowheads="1"/>
          </p:cNvSpPr>
          <p:nvPr/>
        </p:nvSpPr>
        <p:spPr bwMode="auto">
          <a:xfrm>
            <a:off x="3886200" y="3922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8"/>
          <p:cNvSpPr>
            <a:spLocks noChangeArrowheads="1"/>
          </p:cNvSpPr>
          <p:nvPr/>
        </p:nvSpPr>
        <p:spPr bwMode="auto">
          <a:xfrm>
            <a:off x="4191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29"/>
          <p:cNvSpPr>
            <a:spLocks noChangeArrowheads="1"/>
          </p:cNvSpPr>
          <p:nvPr/>
        </p:nvSpPr>
        <p:spPr bwMode="auto">
          <a:xfrm>
            <a:off x="4495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0"/>
          <p:cNvSpPr>
            <a:spLocks noChangeArrowheads="1"/>
          </p:cNvSpPr>
          <p:nvPr/>
        </p:nvSpPr>
        <p:spPr bwMode="auto">
          <a:xfrm>
            <a:off x="4800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1"/>
          <p:cNvSpPr>
            <a:spLocks noChangeArrowheads="1"/>
          </p:cNvSpPr>
          <p:nvPr/>
        </p:nvSpPr>
        <p:spPr bwMode="auto">
          <a:xfrm>
            <a:off x="5105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2"/>
          <p:cNvSpPr>
            <a:spLocks noChangeArrowheads="1"/>
          </p:cNvSpPr>
          <p:nvPr/>
        </p:nvSpPr>
        <p:spPr bwMode="auto">
          <a:xfrm>
            <a:off x="5410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3"/>
          <p:cNvSpPr>
            <a:spLocks noChangeArrowheads="1"/>
          </p:cNvSpPr>
          <p:nvPr/>
        </p:nvSpPr>
        <p:spPr bwMode="auto">
          <a:xfrm>
            <a:off x="5715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4"/>
          <p:cNvSpPr>
            <a:spLocks noChangeArrowheads="1"/>
          </p:cNvSpPr>
          <p:nvPr/>
        </p:nvSpPr>
        <p:spPr bwMode="auto">
          <a:xfrm>
            <a:off x="6019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5"/>
          <p:cNvSpPr>
            <a:spLocks noChangeArrowheads="1"/>
          </p:cNvSpPr>
          <p:nvPr/>
        </p:nvSpPr>
        <p:spPr bwMode="auto">
          <a:xfrm>
            <a:off x="6324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6"/>
          <p:cNvSpPr>
            <a:spLocks noChangeArrowheads="1"/>
          </p:cNvSpPr>
          <p:nvPr/>
        </p:nvSpPr>
        <p:spPr bwMode="auto">
          <a:xfrm>
            <a:off x="6629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7"/>
          <p:cNvSpPr>
            <a:spLocks noChangeArrowheads="1"/>
          </p:cNvSpPr>
          <p:nvPr/>
        </p:nvSpPr>
        <p:spPr bwMode="auto">
          <a:xfrm>
            <a:off x="6934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8"/>
          <p:cNvSpPr>
            <a:spLocks noChangeArrowheads="1"/>
          </p:cNvSpPr>
          <p:nvPr/>
        </p:nvSpPr>
        <p:spPr bwMode="auto">
          <a:xfrm>
            <a:off x="2667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39"/>
          <p:cNvSpPr>
            <a:spLocks noChangeArrowheads="1"/>
          </p:cNvSpPr>
          <p:nvPr/>
        </p:nvSpPr>
        <p:spPr bwMode="auto">
          <a:xfrm>
            <a:off x="2971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0"/>
          <p:cNvSpPr>
            <a:spLocks noChangeArrowheads="1"/>
          </p:cNvSpPr>
          <p:nvPr/>
        </p:nvSpPr>
        <p:spPr bwMode="auto">
          <a:xfrm>
            <a:off x="32766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1"/>
          <p:cNvSpPr>
            <a:spLocks noChangeArrowheads="1"/>
          </p:cNvSpPr>
          <p:nvPr/>
        </p:nvSpPr>
        <p:spPr bwMode="auto">
          <a:xfrm>
            <a:off x="3581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2"/>
          <p:cNvSpPr>
            <a:spLocks noChangeArrowheads="1"/>
          </p:cNvSpPr>
          <p:nvPr/>
        </p:nvSpPr>
        <p:spPr bwMode="auto">
          <a:xfrm>
            <a:off x="3886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3"/>
          <p:cNvSpPr>
            <a:spLocks noChangeArrowheads="1"/>
          </p:cNvSpPr>
          <p:nvPr/>
        </p:nvSpPr>
        <p:spPr bwMode="auto">
          <a:xfrm>
            <a:off x="4191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4"/>
          <p:cNvSpPr>
            <a:spLocks noChangeArrowheads="1"/>
          </p:cNvSpPr>
          <p:nvPr/>
        </p:nvSpPr>
        <p:spPr bwMode="auto">
          <a:xfrm>
            <a:off x="4495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5"/>
          <p:cNvSpPr>
            <a:spLocks noChangeArrowheads="1"/>
          </p:cNvSpPr>
          <p:nvPr/>
        </p:nvSpPr>
        <p:spPr bwMode="auto">
          <a:xfrm>
            <a:off x="4800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6"/>
          <p:cNvSpPr>
            <a:spLocks noChangeArrowheads="1"/>
          </p:cNvSpPr>
          <p:nvPr/>
        </p:nvSpPr>
        <p:spPr bwMode="auto">
          <a:xfrm>
            <a:off x="5105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7"/>
          <p:cNvSpPr>
            <a:spLocks noChangeArrowheads="1"/>
          </p:cNvSpPr>
          <p:nvPr/>
        </p:nvSpPr>
        <p:spPr bwMode="auto">
          <a:xfrm>
            <a:off x="5410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8"/>
          <p:cNvSpPr>
            <a:spLocks noChangeArrowheads="1"/>
          </p:cNvSpPr>
          <p:nvPr/>
        </p:nvSpPr>
        <p:spPr bwMode="auto">
          <a:xfrm>
            <a:off x="5715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49"/>
          <p:cNvSpPr>
            <a:spLocks noChangeArrowheads="1"/>
          </p:cNvSpPr>
          <p:nvPr/>
        </p:nvSpPr>
        <p:spPr bwMode="auto">
          <a:xfrm>
            <a:off x="60198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0"/>
          <p:cNvSpPr>
            <a:spLocks noChangeArrowheads="1"/>
          </p:cNvSpPr>
          <p:nvPr/>
        </p:nvSpPr>
        <p:spPr bwMode="auto">
          <a:xfrm>
            <a:off x="6324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1"/>
          <p:cNvSpPr>
            <a:spLocks noChangeArrowheads="1"/>
          </p:cNvSpPr>
          <p:nvPr/>
        </p:nvSpPr>
        <p:spPr bwMode="auto">
          <a:xfrm>
            <a:off x="6629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2"/>
          <p:cNvSpPr>
            <a:spLocks noChangeArrowheads="1"/>
          </p:cNvSpPr>
          <p:nvPr/>
        </p:nvSpPr>
        <p:spPr bwMode="auto">
          <a:xfrm>
            <a:off x="6934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3"/>
          <p:cNvSpPr>
            <a:spLocks noChangeArrowheads="1"/>
          </p:cNvSpPr>
          <p:nvPr/>
        </p:nvSpPr>
        <p:spPr bwMode="auto">
          <a:xfrm>
            <a:off x="2667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4"/>
          <p:cNvSpPr>
            <a:spLocks noChangeArrowheads="1"/>
          </p:cNvSpPr>
          <p:nvPr/>
        </p:nvSpPr>
        <p:spPr bwMode="auto">
          <a:xfrm>
            <a:off x="2971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5"/>
          <p:cNvSpPr>
            <a:spLocks noChangeArrowheads="1"/>
          </p:cNvSpPr>
          <p:nvPr/>
        </p:nvSpPr>
        <p:spPr bwMode="auto">
          <a:xfrm>
            <a:off x="32766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6"/>
          <p:cNvSpPr>
            <a:spLocks noChangeArrowheads="1"/>
          </p:cNvSpPr>
          <p:nvPr/>
        </p:nvSpPr>
        <p:spPr bwMode="auto">
          <a:xfrm>
            <a:off x="3581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7"/>
          <p:cNvSpPr>
            <a:spLocks noChangeArrowheads="1"/>
          </p:cNvSpPr>
          <p:nvPr/>
        </p:nvSpPr>
        <p:spPr bwMode="auto">
          <a:xfrm>
            <a:off x="3886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8"/>
          <p:cNvSpPr>
            <a:spLocks noChangeArrowheads="1"/>
          </p:cNvSpPr>
          <p:nvPr/>
        </p:nvSpPr>
        <p:spPr bwMode="auto">
          <a:xfrm>
            <a:off x="41910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59"/>
          <p:cNvSpPr>
            <a:spLocks noChangeArrowheads="1"/>
          </p:cNvSpPr>
          <p:nvPr/>
        </p:nvSpPr>
        <p:spPr bwMode="auto">
          <a:xfrm>
            <a:off x="4495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0"/>
          <p:cNvSpPr>
            <a:spLocks noChangeArrowheads="1"/>
          </p:cNvSpPr>
          <p:nvPr/>
        </p:nvSpPr>
        <p:spPr bwMode="auto">
          <a:xfrm>
            <a:off x="4800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1"/>
          <p:cNvSpPr>
            <a:spLocks noChangeArrowheads="1"/>
          </p:cNvSpPr>
          <p:nvPr/>
        </p:nvSpPr>
        <p:spPr bwMode="auto">
          <a:xfrm>
            <a:off x="5105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2"/>
          <p:cNvSpPr>
            <a:spLocks noChangeArrowheads="1"/>
          </p:cNvSpPr>
          <p:nvPr/>
        </p:nvSpPr>
        <p:spPr bwMode="auto">
          <a:xfrm>
            <a:off x="5410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3"/>
          <p:cNvSpPr>
            <a:spLocks noChangeArrowheads="1"/>
          </p:cNvSpPr>
          <p:nvPr/>
        </p:nvSpPr>
        <p:spPr bwMode="auto">
          <a:xfrm>
            <a:off x="5715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4"/>
          <p:cNvSpPr>
            <a:spLocks noChangeArrowheads="1"/>
          </p:cNvSpPr>
          <p:nvPr/>
        </p:nvSpPr>
        <p:spPr bwMode="auto">
          <a:xfrm>
            <a:off x="6019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5"/>
          <p:cNvSpPr>
            <a:spLocks noChangeArrowheads="1"/>
          </p:cNvSpPr>
          <p:nvPr/>
        </p:nvSpPr>
        <p:spPr bwMode="auto">
          <a:xfrm>
            <a:off x="6324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6"/>
          <p:cNvSpPr>
            <a:spLocks noChangeArrowheads="1"/>
          </p:cNvSpPr>
          <p:nvPr/>
        </p:nvSpPr>
        <p:spPr bwMode="auto">
          <a:xfrm>
            <a:off x="6629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7"/>
          <p:cNvSpPr>
            <a:spLocks noChangeArrowheads="1"/>
          </p:cNvSpPr>
          <p:nvPr/>
        </p:nvSpPr>
        <p:spPr bwMode="auto">
          <a:xfrm>
            <a:off x="6934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8"/>
          <p:cNvSpPr>
            <a:spLocks noChangeArrowheads="1"/>
          </p:cNvSpPr>
          <p:nvPr/>
        </p:nvSpPr>
        <p:spPr bwMode="auto">
          <a:xfrm>
            <a:off x="2667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69"/>
          <p:cNvSpPr>
            <a:spLocks noChangeArrowheads="1"/>
          </p:cNvSpPr>
          <p:nvPr/>
        </p:nvSpPr>
        <p:spPr bwMode="auto">
          <a:xfrm>
            <a:off x="2971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0"/>
          <p:cNvSpPr>
            <a:spLocks noChangeArrowheads="1"/>
          </p:cNvSpPr>
          <p:nvPr/>
        </p:nvSpPr>
        <p:spPr bwMode="auto">
          <a:xfrm>
            <a:off x="3276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1"/>
          <p:cNvSpPr>
            <a:spLocks noChangeArrowheads="1"/>
          </p:cNvSpPr>
          <p:nvPr/>
        </p:nvSpPr>
        <p:spPr bwMode="auto">
          <a:xfrm>
            <a:off x="3581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2"/>
          <p:cNvSpPr>
            <a:spLocks noChangeArrowheads="1"/>
          </p:cNvSpPr>
          <p:nvPr/>
        </p:nvSpPr>
        <p:spPr bwMode="auto">
          <a:xfrm>
            <a:off x="3886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3"/>
          <p:cNvSpPr>
            <a:spLocks noChangeArrowheads="1"/>
          </p:cNvSpPr>
          <p:nvPr/>
        </p:nvSpPr>
        <p:spPr bwMode="auto">
          <a:xfrm>
            <a:off x="4191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4"/>
          <p:cNvSpPr>
            <a:spLocks noChangeArrowheads="1"/>
          </p:cNvSpPr>
          <p:nvPr/>
        </p:nvSpPr>
        <p:spPr bwMode="auto">
          <a:xfrm>
            <a:off x="4495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5"/>
          <p:cNvSpPr>
            <a:spLocks noChangeArrowheads="1"/>
          </p:cNvSpPr>
          <p:nvPr/>
        </p:nvSpPr>
        <p:spPr bwMode="auto">
          <a:xfrm>
            <a:off x="4800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6"/>
          <p:cNvSpPr>
            <a:spLocks noChangeArrowheads="1"/>
          </p:cNvSpPr>
          <p:nvPr/>
        </p:nvSpPr>
        <p:spPr bwMode="auto">
          <a:xfrm>
            <a:off x="51054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7"/>
          <p:cNvSpPr>
            <a:spLocks noChangeArrowheads="1"/>
          </p:cNvSpPr>
          <p:nvPr/>
        </p:nvSpPr>
        <p:spPr bwMode="auto">
          <a:xfrm>
            <a:off x="54102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8"/>
          <p:cNvSpPr>
            <a:spLocks noChangeArrowheads="1"/>
          </p:cNvSpPr>
          <p:nvPr/>
        </p:nvSpPr>
        <p:spPr bwMode="auto">
          <a:xfrm>
            <a:off x="57150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79"/>
          <p:cNvSpPr>
            <a:spLocks noChangeArrowheads="1"/>
          </p:cNvSpPr>
          <p:nvPr/>
        </p:nvSpPr>
        <p:spPr bwMode="auto">
          <a:xfrm>
            <a:off x="6019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0"/>
          <p:cNvSpPr>
            <a:spLocks noChangeArrowheads="1"/>
          </p:cNvSpPr>
          <p:nvPr/>
        </p:nvSpPr>
        <p:spPr bwMode="auto">
          <a:xfrm>
            <a:off x="63246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1"/>
          <p:cNvSpPr>
            <a:spLocks noChangeArrowheads="1"/>
          </p:cNvSpPr>
          <p:nvPr/>
        </p:nvSpPr>
        <p:spPr bwMode="auto">
          <a:xfrm>
            <a:off x="6629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2"/>
          <p:cNvSpPr>
            <a:spLocks noChangeArrowheads="1"/>
          </p:cNvSpPr>
          <p:nvPr/>
        </p:nvSpPr>
        <p:spPr bwMode="auto">
          <a:xfrm>
            <a:off x="6934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3"/>
          <p:cNvSpPr>
            <a:spLocks noChangeArrowheads="1"/>
          </p:cNvSpPr>
          <p:nvPr/>
        </p:nvSpPr>
        <p:spPr bwMode="auto">
          <a:xfrm>
            <a:off x="2667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4"/>
          <p:cNvSpPr>
            <a:spLocks noChangeArrowheads="1"/>
          </p:cNvSpPr>
          <p:nvPr/>
        </p:nvSpPr>
        <p:spPr bwMode="auto">
          <a:xfrm>
            <a:off x="2971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5"/>
          <p:cNvSpPr>
            <a:spLocks noChangeArrowheads="1"/>
          </p:cNvSpPr>
          <p:nvPr/>
        </p:nvSpPr>
        <p:spPr bwMode="auto">
          <a:xfrm>
            <a:off x="32766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6"/>
          <p:cNvSpPr>
            <a:spLocks noChangeArrowheads="1"/>
          </p:cNvSpPr>
          <p:nvPr/>
        </p:nvSpPr>
        <p:spPr bwMode="auto">
          <a:xfrm>
            <a:off x="3581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7"/>
          <p:cNvSpPr>
            <a:spLocks noChangeArrowheads="1"/>
          </p:cNvSpPr>
          <p:nvPr/>
        </p:nvSpPr>
        <p:spPr bwMode="auto">
          <a:xfrm>
            <a:off x="3886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8"/>
          <p:cNvSpPr>
            <a:spLocks noChangeArrowheads="1"/>
          </p:cNvSpPr>
          <p:nvPr/>
        </p:nvSpPr>
        <p:spPr bwMode="auto">
          <a:xfrm>
            <a:off x="4191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89"/>
          <p:cNvSpPr>
            <a:spLocks noChangeArrowheads="1"/>
          </p:cNvSpPr>
          <p:nvPr/>
        </p:nvSpPr>
        <p:spPr bwMode="auto">
          <a:xfrm>
            <a:off x="44958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0"/>
          <p:cNvSpPr>
            <a:spLocks noChangeArrowheads="1"/>
          </p:cNvSpPr>
          <p:nvPr/>
        </p:nvSpPr>
        <p:spPr bwMode="auto">
          <a:xfrm>
            <a:off x="4800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1"/>
          <p:cNvSpPr>
            <a:spLocks noChangeArrowheads="1"/>
          </p:cNvSpPr>
          <p:nvPr/>
        </p:nvSpPr>
        <p:spPr bwMode="auto">
          <a:xfrm>
            <a:off x="5105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2"/>
          <p:cNvSpPr>
            <a:spLocks noChangeArrowheads="1"/>
          </p:cNvSpPr>
          <p:nvPr/>
        </p:nvSpPr>
        <p:spPr bwMode="auto">
          <a:xfrm>
            <a:off x="5410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3"/>
          <p:cNvSpPr>
            <a:spLocks noChangeArrowheads="1"/>
          </p:cNvSpPr>
          <p:nvPr/>
        </p:nvSpPr>
        <p:spPr bwMode="auto">
          <a:xfrm>
            <a:off x="5715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4"/>
          <p:cNvSpPr>
            <a:spLocks noChangeArrowheads="1"/>
          </p:cNvSpPr>
          <p:nvPr/>
        </p:nvSpPr>
        <p:spPr bwMode="auto">
          <a:xfrm>
            <a:off x="6019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5"/>
          <p:cNvSpPr>
            <a:spLocks noChangeArrowheads="1"/>
          </p:cNvSpPr>
          <p:nvPr/>
        </p:nvSpPr>
        <p:spPr bwMode="auto">
          <a:xfrm>
            <a:off x="6324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6"/>
          <p:cNvSpPr>
            <a:spLocks noChangeArrowheads="1"/>
          </p:cNvSpPr>
          <p:nvPr/>
        </p:nvSpPr>
        <p:spPr bwMode="auto">
          <a:xfrm>
            <a:off x="6629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7"/>
          <p:cNvSpPr>
            <a:spLocks noChangeArrowheads="1"/>
          </p:cNvSpPr>
          <p:nvPr/>
        </p:nvSpPr>
        <p:spPr bwMode="auto">
          <a:xfrm>
            <a:off x="6934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8"/>
          <p:cNvSpPr>
            <a:spLocks noChangeArrowheads="1"/>
          </p:cNvSpPr>
          <p:nvPr/>
        </p:nvSpPr>
        <p:spPr bwMode="auto">
          <a:xfrm>
            <a:off x="2667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199"/>
          <p:cNvSpPr>
            <a:spLocks noChangeArrowheads="1"/>
          </p:cNvSpPr>
          <p:nvPr/>
        </p:nvSpPr>
        <p:spPr bwMode="auto">
          <a:xfrm>
            <a:off x="2971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0"/>
          <p:cNvSpPr>
            <a:spLocks noChangeArrowheads="1"/>
          </p:cNvSpPr>
          <p:nvPr/>
        </p:nvSpPr>
        <p:spPr bwMode="auto">
          <a:xfrm>
            <a:off x="3276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1"/>
          <p:cNvSpPr>
            <a:spLocks noChangeArrowheads="1"/>
          </p:cNvSpPr>
          <p:nvPr/>
        </p:nvSpPr>
        <p:spPr bwMode="auto">
          <a:xfrm>
            <a:off x="3581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2"/>
          <p:cNvSpPr>
            <a:spLocks noChangeArrowheads="1"/>
          </p:cNvSpPr>
          <p:nvPr/>
        </p:nvSpPr>
        <p:spPr bwMode="auto">
          <a:xfrm>
            <a:off x="3886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3"/>
          <p:cNvSpPr>
            <a:spLocks noChangeArrowheads="1"/>
          </p:cNvSpPr>
          <p:nvPr/>
        </p:nvSpPr>
        <p:spPr bwMode="auto">
          <a:xfrm>
            <a:off x="4191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4"/>
          <p:cNvSpPr>
            <a:spLocks noChangeArrowheads="1"/>
          </p:cNvSpPr>
          <p:nvPr/>
        </p:nvSpPr>
        <p:spPr bwMode="auto">
          <a:xfrm>
            <a:off x="4495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5"/>
          <p:cNvSpPr>
            <a:spLocks noChangeArrowheads="1"/>
          </p:cNvSpPr>
          <p:nvPr/>
        </p:nvSpPr>
        <p:spPr bwMode="auto">
          <a:xfrm>
            <a:off x="48006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6"/>
          <p:cNvSpPr>
            <a:spLocks noChangeArrowheads="1"/>
          </p:cNvSpPr>
          <p:nvPr/>
        </p:nvSpPr>
        <p:spPr bwMode="auto">
          <a:xfrm>
            <a:off x="5105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7"/>
          <p:cNvSpPr>
            <a:spLocks noChangeArrowheads="1"/>
          </p:cNvSpPr>
          <p:nvPr/>
        </p:nvSpPr>
        <p:spPr bwMode="auto">
          <a:xfrm>
            <a:off x="5410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8"/>
          <p:cNvSpPr>
            <a:spLocks noChangeArrowheads="1"/>
          </p:cNvSpPr>
          <p:nvPr/>
        </p:nvSpPr>
        <p:spPr bwMode="auto">
          <a:xfrm>
            <a:off x="5715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09"/>
          <p:cNvSpPr>
            <a:spLocks noChangeArrowheads="1"/>
          </p:cNvSpPr>
          <p:nvPr/>
        </p:nvSpPr>
        <p:spPr bwMode="auto">
          <a:xfrm>
            <a:off x="6019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0"/>
          <p:cNvSpPr>
            <a:spLocks noChangeArrowheads="1"/>
          </p:cNvSpPr>
          <p:nvPr/>
        </p:nvSpPr>
        <p:spPr bwMode="auto">
          <a:xfrm>
            <a:off x="6324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1"/>
          <p:cNvSpPr>
            <a:spLocks noChangeArrowheads="1"/>
          </p:cNvSpPr>
          <p:nvPr/>
        </p:nvSpPr>
        <p:spPr bwMode="auto">
          <a:xfrm>
            <a:off x="6629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1" name="Rectangle 212"/>
          <p:cNvSpPr>
            <a:spLocks noChangeArrowheads="1"/>
          </p:cNvSpPr>
          <p:nvPr/>
        </p:nvSpPr>
        <p:spPr bwMode="auto">
          <a:xfrm>
            <a:off x="6934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2" name="Group 215"/>
          <p:cNvGrpSpPr>
            <a:grpSpLocks/>
          </p:cNvGrpSpPr>
          <p:nvPr/>
        </p:nvGrpSpPr>
        <p:grpSpPr bwMode="auto">
          <a:xfrm>
            <a:off x="533400" y="1706562"/>
            <a:ext cx="2051050" cy="457200"/>
            <a:chOff x="100" y="768"/>
            <a:chExt cx="1292" cy="288"/>
          </a:xfrm>
        </p:grpSpPr>
        <p:sp>
          <p:nvSpPr>
            <p:cNvPr id="433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5" name="Group 218"/>
          <p:cNvGrpSpPr>
            <a:grpSpLocks/>
          </p:cNvGrpSpPr>
          <p:nvPr/>
        </p:nvGrpSpPr>
        <p:grpSpPr bwMode="auto">
          <a:xfrm>
            <a:off x="533400" y="2392362"/>
            <a:ext cx="2051050" cy="457200"/>
            <a:chOff x="100" y="1200"/>
            <a:chExt cx="1292" cy="288"/>
          </a:xfrm>
        </p:grpSpPr>
        <p:sp>
          <p:nvSpPr>
            <p:cNvPr id="436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9" name="Rectangle 219"/>
          <p:cNvSpPr>
            <a:spLocks noChangeArrowheads="1"/>
          </p:cNvSpPr>
          <p:nvPr/>
        </p:nvSpPr>
        <p:spPr bwMode="auto">
          <a:xfrm>
            <a:off x="679450" y="3927238"/>
            <a:ext cx="1662178" cy="831639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/>
              <a:t>Expand left “1”</a:t>
            </a:r>
            <a:endParaRPr lang="en-US" sz="2400" dirty="0"/>
          </a:p>
        </p:txBody>
      </p:sp>
      <p:sp>
        <p:nvSpPr>
          <p:cNvPr id="221" name="Rectangle 77"/>
          <p:cNvSpPr>
            <a:spLocks noChangeArrowheads="1"/>
          </p:cNvSpPr>
          <p:nvPr/>
        </p:nvSpPr>
        <p:spPr bwMode="auto">
          <a:xfrm>
            <a:off x="2671249" y="27035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38" name="Rectangle 77"/>
          <p:cNvSpPr>
            <a:spLocks noChangeArrowheads="1"/>
          </p:cNvSpPr>
          <p:nvPr/>
        </p:nvSpPr>
        <p:spPr bwMode="auto">
          <a:xfrm>
            <a:off x="3276600" y="27103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40" name="TextBox 439"/>
          <p:cNvSpPr txBox="1"/>
          <p:nvPr/>
        </p:nvSpPr>
        <p:spPr>
          <a:xfrm>
            <a:off x="2971800" y="26209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441" name="TextBox 440"/>
          <p:cNvSpPr txBox="1"/>
          <p:nvPr/>
        </p:nvSpPr>
        <p:spPr>
          <a:xfrm>
            <a:off x="1781892" y="5987534"/>
            <a:ext cx="1834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queue: 1,2,2,2</a:t>
            </a:r>
            <a:endParaRPr lang="en-US" sz="2400" dirty="0"/>
          </a:p>
        </p:txBody>
      </p:sp>
      <p:sp>
        <p:nvSpPr>
          <p:cNvPr id="442" name="Rectangle 77"/>
          <p:cNvSpPr>
            <a:spLocks noChangeArrowheads="1"/>
          </p:cNvSpPr>
          <p:nvPr/>
        </p:nvSpPr>
        <p:spPr bwMode="auto">
          <a:xfrm>
            <a:off x="3276600" y="239236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3" name="Rectangle 77"/>
          <p:cNvSpPr>
            <a:spLocks noChangeArrowheads="1"/>
          </p:cNvSpPr>
          <p:nvPr/>
        </p:nvSpPr>
        <p:spPr bwMode="auto">
          <a:xfrm>
            <a:off x="3581400" y="270217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4" name="Rectangle 77"/>
          <p:cNvSpPr>
            <a:spLocks noChangeArrowheads="1"/>
          </p:cNvSpPr>
          <p:nvPr/>
        </p:nvSpPr>
        <p:spPr bwMode="auto">
          <a:xfrm>
            <a:off x="3289509" y="299427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5" name="Rectangle 77"/>
          <p:cNvSpPr>
            <a:spLocks noChangeArrowheads="1"/>
          </p:cNvSpPr>
          <p:nvPr/>
        </p:nvSpPr>
        <p:spPr bwMode="auto">
          <a:xfrm>
            <a:off x="2673211" y="23860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6" name="Rectangle 77"/>
          <p:cNvSpPr>
            <a:spLocks noChangeArrowheads="1"/>
          </p:cNvSpPr>
          <p:nvPr/>
        </p:nvSpPr>
        <p:spPr bwMode="auto">
          <a:xfrm>
            <a:off x="2667000" y="29956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9751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animBg="1"/>
      <p:bldP spid="441" grpId="0"/>
      <p:bldP spid="445" grpId="0"/>
      <p:bldP spid="4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Lee’s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2" name="Rectangle 3"/>
          <p:cNvSpPr>
            <a:spLocks noChangeArrowheads="1"/>
          </p:cNvSpPr>
          <p:nvPr/>
        </p:nvSpPr>
        <p:spPr bwMode="auto">
          <a:xfrm>
            <a:off x="2667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4"/>
          <p:cNvSpPr>
            <a:spLocks noChangeArrowheads="1"/>
          </p:cNvSpPr>
          <p:nvPr/>
        </p:nvSpPr>
        <p:spPr bwMode="auto">
          <a:xfrm>
            <a:off x="2971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5"/>
          <p:cNvSpPr>
            <a:spLocks noChangeArrowheads="1"/>
          </p:cNvSpPr>
          <p:nvPr/>
        </p:nvSpPr>
        <p:spPr bwMode="auto">
          <a:xfrm>
            <a:off x="3276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6"/>
          <p:cNvSpPr>
            <a:spLocks noChangeArrowheads="1"/>
          </p:cNvSpPr>
          <p:nvPr/>
        </p:nvSpPr>
        <p:spPr bwMode="auto">
          <a:xfrm>
            <a:off x="3581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7"/>
          <p:cNvSpPr>
            <a:spLocks noChangeArrowheads="1"/>
          </p:cNvSpPr>
          <p:nvPr/>
        </p:nvSpPr>
        <p:spPr bwMode="auto">
          <a:xfrm>
            <a:off x="3886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8"/>
          <p:cNvSpPr>
            <a:spLocks noChangeArrowheads="1"/>
          </p:cNvSpPr>
          <p:nvPr/>
        </p:nvSpPr>
        <p:spPr bwMode="auto">
          <a:xfrm>
            <a:off x="4191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9"/>
          <p:cNvSpPr>
            <a:spLocks noChangeArrowheads="1"/>
          </p:cNvSpPr>
          <p:nvPr/>
        </p:nvSpPr>
        <p:spPr bwMode="auto">
          <a:xfrm>
            <a:off x="4495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0"/>
          <p:cNvSpPr>
            <a:spLocks noChangeArrowheads="1"/>
          </p:cNvSpPr>
          <p:nvPr/>
        </p:nvSpPr>
        <p:spPr bwMode="auto">
          <a:xfrm>
            <a:off x="4800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1"/>
          <p:cNvSpPr>
            <a:spLocks noChangeArrowheads="1"/>
          </p:cNvSpPr>
          <p:nvPr/>
        </p:nvSpPr>
        <p:spPr bwMode="auto">
          <a:xfrm>
            <a:off x="5105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2"/>
          <p:cNvSpPr>
            <a:spLocks noChangeArrowheads="1"/>
          </p:cNvSpPr>
          <p:nvPr/>
        </p:nvSpPr>
        <p:spPr bwMode="auto">
          <a:xfrm>
            <a:off x="5410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3"/>
          <p:cNvSpPr>
            <a:spLocks noChangeArrowheads="1"/>
          </p:cNvSpPr>
          <p:nvPr/>
        </p:nvSpPr>
        <p:spPr bwMode="auto">
          <a:xfrm>
            <a:off x="5715000" y="1484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4"/>
          <p:cNvSpPr>
            <a:spLocks noChangeArrowheads="1"/>
          </p:cNvSpPr>
          <p:nvPr/>
        </p:nvSpPr>
        <p:spPr bwMode="auto">
          <a:xfrm>
            <a:off x="6019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5"/>
          <p:cNvSpPr>
            <a:spLocks noChangeArrowheads="1"/>
          </p:cNvSpPr>
          <p:nvPr/>
        </p:nvSpPr>
        <p:spPr bwMode="auto">
          <a:xfrm>
            <a:off x="6324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6"/>
          <p:cNvSpPr>
            <a:spLocks noChangeArrowheads="1"/>
          </p:cNvSpPr>
          <p:nvPr/>
        </p:nvSpPr>
        <p:spPr bwMode="auto">
          <a:xfrm>
            <a:off x="6629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7"/>
          <p:cNvSpPr>
            <a:spLocks noChangeArrowheads="1"/>
          </p:cNvSpPr>
          <p:nvPr/>
        </p:nvSpPr>
        <p:spPr bwMode="auto">
          <a:xfrm>
            <a:off x="6934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8"/>
          <p:cNvSpPr>
            <a:spLocks noChangeArrowheads="1"/>
          </p:cNvSpPr>
          <p:nvPr/>
        </p:nvSpPr>
        <p:spPr bwMode="auto">
          <a:xfrm>
            <a:off x="2667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19"/>
          <p:cNvSpPr>
            <a:spLocks noChangeArrowheads="1"/>
          </p:cNvSpPr>
          <p:nvPr/>
        </p:nvSpPr>
        <p:spPr bwMode="auto">
          <a:xfrm>
            <a:off x="2971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0"/>
          <p:cNvSpPr>
            <a:spLocks noChangeArrowheads="1"/>
          </p:cNvSpPr>
          <p:nvPr/>
        </p:nvSpPr>
        <p:spPr bwMode="auto">
          <a:xfrm>
            <a:off x="3276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1"/>
          <p:cNvSpPr>
            <a:spLocks noChangeArrowheads="1"/>
          </p:cNvSpPr>
          <p:nvPr/>
        </p:nvSpPr>
        <p:spPr bwMode="auto">
          <a:xfrm>
            <a:off x="3581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2"/>
          <p:cNvSpPr>
            <a:spLocks noChangeArrowheads="1"/>
          </p:cNvSpPr>
          <p:nvPr/>
        </p:nvSpPr>
        <p:spPr bwMode="auto">
          <a:xfrm>
            <a:off x="3886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3"/>
          <p:cNvSpPr>
            <a:spLocks noChangeArrowheads="1"/>
          </p:cNvSpPr>
          <p:nvPr/>
        </p:nvSpPr>
        <p:spPr bwMode="auto">
          <a:xfrm>
            <a:off x="4191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4"/>
          <p:cNvSpPr>
            <a:spLocks noChangeArrowheads="1"/>
          </p:cNvSpPr>
          <p:nvPr/>
        </p:nvSpPr>
        <p:spPr bwMode="auto">
          <a:xfrm>
            <a:off x="4495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5"/>
          <p:cNvSpPr>
            <a:spLocks noChangeArrowheads="1"/>
          </p:cNvSpPr>
          <p:nvPr/>
        </p:nvSpPr>
        <p:spPr bwMode="auto">
          <a:xfrm>
            <a:off x="48006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6"/>
          <p:cNvSpPr>
            <a:spLocks noChangeArrowheads="1"/>
          </p:cNvSpPr>
          <p:nvPr/>
        </p:nvSpPr>
        <p:spPr bwMode="auto">
          <a:xfrm>
            <a:off x="51054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7"/>
          <p:cNvSpPr>
            <a:spLocks noChangeArrowheads="1"/>
          </p:cNvSpPr>
          <p:nvPr/>
        </p:nvSpPr>
        <p:spPr bwMode="auto">
          <a:xfrm>
            <a:off x="5410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8"/>
          <p:cNvSpPr>
            <a:spLocks noChangeArrowheads="1"/>
          </p:cNvSpPr>
          <p:nvPr/>
        </p:nvSpPr>
        <p:spPr bwMode="auto">
          <a:xfrm>
            <a:off x="57150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29"/>
          <p:cNvSpPr>
            <a:spLocks noChangeArrowheads="1"/>
          </p:cNvSpPr>
          <p:nvPr/>
        </p:nvSpPr>
        <p:spPr bwMode="auto">
          <a:xfrm>
            <a:off x="60198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0"/>
          <p:cNvSpPr>
            <a:spLocks noChangeArrowheads="1"/>
          </p:cNvSpPr>
          <p:nvPr/>
        </p:nvSpPr>
        <p:spPr bwMode="auto">
          <a:xfrm>
            <a:off x="6324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1"/>
          <p:cNvSpPr>
            <a:spLocks noChangeArrowheads="1"/>
          </p:cNvSpPr>
          <p:nvPr/>
        </p:nvSpPr>
        <p:spPr bwMode="auto">
          <a:xfrm>
            <a:off x="6629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2"/>
          <p:cNvSpPr>
            <a:spLocks noChangeArrowheads="1"/>
          </p:cNvSpPr>
          <p:nvPr/>
        </p:nvSpPr>
        <p:spPr bwMode="auto">
          <a:xfrm>
            <a:off x="69342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3"/>
          <p:cNvSpPr>
            <a:spLocks noChangeArrowheads="1"/>
          </p:cNvSpPr>
          <p:nvPr/>
        </p:nvSpPr>
        <p:spPr bwMode="auto">
          <a:xfrm>
            <a:off x="2667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4"/>
          <p:cNvSpPr>
            <a:spLocks noChangeArrowheads="1"/>
          </p:cNvSpPr>
          <p:nvPr/>
        </p:nvSpPr>
        <p:spPr bwMode="auto">
          <a:xfrm>
            <a:off x="29718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5"/>
          <p:cNvSpPr>
            <a:spLocks noChangeArrowheads="1"/>
          </p:cNvSpPr>
          <p:nvPr/>
        </p:nvSpPr>
        <p:spPr bwMode="auto">
          <a:xfrm>
            <a:off x="3276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6"/>
          <p:cNvSpPr>
            <a:spLocks noChangeArrowheads="1"/>
          </p:cNvSpPr>
          <p:nvPr/>
        </p:nvSpPr>
        <p:spPr bwMode="auto">
          <a:xfrm>
            <a:off x="35814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7"/>
          <p:cNvSpPr>
            <a:spLocks noChangeArrowheads="1"/>
          </p:cNvSpPr>
          <p:nvPr/>
        </p:nvSpPr>
        <p:spPr bwMode="auto">
          <a:xfrm>
            <a:off x="38862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8"/>
          <p:cNvSpPr>
            <a:spLocks noChangeArrowheads="1"/>
          </p:cNvSpPr>
          <p:nvPr/>
        </p:nvSpPr>
        <p:spPr bwMode="auto">
          <a:xfrm>
            <a:off x="4191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39"/>
          <p:cNvSpPr>
            <a:spLocks noChangeArrowheads="1"/>
          </p:cNvSpPr>
          <p:nvPr/>
        </p:nvSpPr>
        <p:spPr bwMode="auto">
          <a:xfrm>
            <a:off x="4495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0"/>
          <p:cNvSpPr>
            <a:spLocks noChangeArrowheads="1"/>
          </p:cNvSpPr>
          <p:nvPr/>
        </p:nvSpPr>
        <p:spPr bwMode="auto">
          <a:xfrm>
            <a:off x="4800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1"/>
          <p:cNvSpPr>
            <a:spLocks noChangeArrowheads="1"/>
          </p:cNvSpPr>
          <p:nvPr/>
        </p:nvSpPr>
        <p:spPr bwMode="auto">
          <a:xfrm>
            <a:off x="5105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2"/>
          <p:cNvSpPr>
            <a:spLocks noChangeArrowheads="1"/>
          </p:cNvSpPr>
          <p:nvPr/>
        </p:nvSpPr>
        <p:spPr bwMode="auto">
          <a:xfrm>
            <a:off x="5410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3"/>
          <p:cNvSpPr>
            <a:spLocks noChangeArrowheads="1"/>
          </p:cNvSpPr>
          <p:nvPr/>
        </p:nvSpPr>
        <p:spPr bwMode="auto">
          <a:xfrm>
            <a:off x="5715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4"/>
          <p:cNvSpPr>
            <a:spLocks noChangeArrowheads="1"/>
          </p:cNvSpPr>
          <p:nvPr/>
        </p:nvSpPr>
        <p:spPr bwMode="auto">
          <a:xfrm>
            <a:off x="6019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5"/>
          <p:cNvSpPr>
            <a:spLocks noChangeArrowheads="1"/>
          </p:cNvSpPr>
          <p:nvPr/>
        </p:nvSpPr>
        <p:spPr bwMode="auto">
          <a:xfrm>
            <a:off x="6324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6"/>
          <p:cNvSpPr>
            <a:spLocks noChangeArrowheads="1"/>
          </p:cNvSpPr>
          <p:nvPr/>
        </p:nvSpPr>
        <p:spPr bwMode="auto">
          <a:xfrm>
            <a:off x="6629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7"/>
          <p:cNvSpPr>
            <a:spLocks noChangeArrowheads="1"/>
          </p:cNvSpPr>
          <p:nvPr/>
        </p:nvSpPr>
        <p:spPr bwMode="auto">
          <a:xfrm>
            <a:off x="6934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8"/>
          <p:cNvSpPr>
            <a:spLocks noChangeArrowheads="1"/>
          </p:cNvSpPr>
          <p:nvPr/>
        </p:nvSpPr>
        <p:spPr bwMode="auto">
          <a:xfrm>
            <a:off x="2667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49"/>
          <p:cNvSpPr>
            <a:spLocks noChangeArrowheads="1"/>
          </p:cNvSpPr>
          <p:nvPr/>
        </p:nvSpPr>
        <p:spPr bwMode="auto">
          <a:xfrm>
            <a:off x="29718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0"/>
          <p:cNvSpPr>
            <a:spLocks noChangeArrowheads="1"/>
          </p:cNvSpPr>
          <p:nvPr/>
        </p:nvSpPr>
        <p:spPr bwMode="auto">
          <a:xfrm>
            <a:off x="3276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1"/>
          <p:cNvSpPr>
            <a:spLocks noChangeArrowheads="1"/>
          </p:cNvSpPr>
          <p:nvPr/>
        </p:nvSpPr>
        <p:spPr bwMode="auto">
          <a:xfrm>
            <a:off x="35814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2"/>
          <p:cNvSpPr>
            <a:spLocks noChangeArrowheads="1"/>
          </p:cNvSpPr>
          <p:nvPr/>
        </p:nvSpPr>
        <p:spPr bwMode="auto">
          <a:xfrm>
            <a:off x="3886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3"/>
          <p:cNvSpPr>
            <a:spLocks noChangeArrowheads="1"/>
          </p:cNvSpPr>
          <p:nvPr/>
        </p:nvSpPr>
        <p:spPr bwMode="auto">
          <a:xfrm>
            <a:off x="4191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4"/>
          <p:cNvSpPr>
            <a:spLocks noChangeArrowheads="1"/>
          </p:cNvSpPr>
          <p:nvPr/>
        </p:nvSpPr>
        <p:spPr bwMode="auto">
          <a:xfrm>
            <a:off x="4495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5"/>
          <p:cNvSpPr>
            <a:spLocks noChangeArrowheads="1"/>
          </p:cNvSpPr>
          <p:nvPr/>
        </p:nvSpPr>
        <p:spPr bwMode="auto">
          <a:xfrm>
            <a:off x="4800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6"/>
          <p:cNvSpPr>
            <a:spLocks noChangeArrowheads="1"/>
          </p:cNvSpPr>
          <p:nvPr/>
        </p:nvSpPr>
        <p:spPr bwMode="auto">
          <a:xfrm>
            <a:off x="5105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7"/>
          <p:cNvSpPr>
            <a:spLocks noChangeArrowheads="1"/>
          </p:cNvSpPr>
          <p:nvPr/>
        </p:nvSpPr>
        <p:spPr bwMode="auto">
          <a:xfrm>
            <a:off x="5410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8"/>
          <p:cNvSpPr>
            <a:spLocks noChangeArrowheads="1"/>
          </p:cNvSpPr>
          <p:nvPr/>
        </p:nvSpPr>
        <p:spPr bwMode="auto">
          <a:xfrm>
            <a:off x="5715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59"/>
          <p:cNvSpPr>
            <a:spLocks noChangeArrowheads="1"/>
          </p:cNvSpPr>
          <p:nvPr/>
        </p:nvSpPr>
        <p:spPr bwMode="auto">
          <a:xfrm>
            <a:off x="6019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0"/>
          <p:cNvSpPr>
            <a:spLocks noChangeArrowheads="1"/>
          </p:cNvSpPr>
          <p:nvPr/>
        </p:nvSpPr>
        <p:spPr bwMode="auto">
          <a:xfrm>
            <a:off x="6324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1"/>
          <p:cNvSpPr>
            <a:spLocks noChangeArrowheads="1"/>
          </p:cNvSpPr>
          <p:nvPr/>
        </p:nvSpPr>
        <p:spPr bwMode="auto">
          <a:xfrm>
            <a:off x="6629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2"/>
          <p:cNvSpPr>
            <a:spLocks noChangeArrowheads="1"/>
          </p:cNvSpPr>
          <p:nvPr/>
        </p:nvSpPr>
        <p:spPr bwMode="auto">
          <a:xfrm>
            <a:off x="6934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3"/>
          <p:cNvSpPr>
            <a:spLocks noChangeArrowheads="1"/>
          </p:cNvSpPr>
          <p:nvPr/>
        </p:nvSpPr>
        <p:spPr bwMode="auto">
          <a:xfrm>
            <a:off x="2667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4"/>
          <p:cNvSpPr>
            <a:spLocks noChangeArrowheads="1"/>
          </p:cNvSpPr>
          <p:nvPr/>
        </p:nvSpPr>
        <p:spPr bwMode="auto">
          <a:xfrm>
            <a:off x="2971800" y="2703512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5"/>
          <p:cNvSpPr>
            <a:spLocks noChangeArrowheads="1"/>
          </p:cNvSpPr>
          <p:nvPr/>
        </p:nvSpPr>
        <p:spPr bwMode="auto">
          <a:xfrm>
            <a:off x="3276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6"/>
          <p:cNvSpPr>
            <a:spLocks noChangeArrowheads="1"/>
          </p:cNvSpPr>
          <p:nvPr/>
        </p:nvSpPr>
        <p:spPr bwMode="auto">
          <a:xfrm>
            <a:off x="3581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7"/>
          <p:cNvSpPr>
            <a:spLocks noChangeArrowheads="1"/>
          </p:cNvSpPr>
          <p:nvPr/>
        </p:nvSpPr>
        <p:spPr bwMode="auto">
          <a:xfrm>
            <a:off x="3886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8"/>
          <p:cNvSpPr>
            <a:spLocks noChangeArrowheads="1"/>
          </p:cNvSpPr>
          <p:nvPr/>
        </p:nvSpPr>
        <p:spPr bwMode="auto">
          <a:xfrm>
            <a:off x="4191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69"/>
          <p:cNvSpPr>
            <a:spLocks noChangeArrowheads="1"/>
          </p:cNvSpPr>
          <p:nvPr/>
        </p:nvSpPr>
        <p:spPr bwMode="auto">
          <a:xfrm>
            <a:off x="44958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0"/>
          <p:cNvSpPr>
            <a:spLocks noChangeArrowheads="1"/>
          </p:cNvSpPr>
          <p:nvPr/>
        </p:nvSpPr>
        <p:spPr bwMode="auto">
          <a:xfrm>
            <a:off x="4800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1"/>
          <p:cNvSpPr>
            <a:spLocks noChangeArrowheads="1"/>
          </p:cNvSpPr>
          <p:nvPr/>
        </p:nvSpPr>
        <p:spPr bwMode="auto">
          <a:xfrm>
            <a:off x="51054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2"/>
          <p:cNvSpPr>
            <a:spLocks noChangeArrowheads="1"/>
          </p:cNvSpPr>
          <p:nvPr/>
        </p:nvSpPr>
        <p:spPr bwMode="auto">
          <a:xfrm>
            <a:off x="5410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3"/>
          <p:cNvSpPr>
            <a:spLocks noChangeArrowheads="1"/>
          </p:cNvSpPr>
          <p:nvPr/>
        </p:nvSpPr>
        <p:spPr bwMode="auto">
          <a:xfrm>
            <a:off x="57150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4"/>
          <p:cNvSpPr>
            <a:spLocks noChangeArrowheads="1"/>
          </p:cNvSpPr>
          <p:nvPr/>
        </p:nvSpPr>
        <p:spPr bwMode="auto">
          <a:xfrm>
            <a:off x="60198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5"/>
          <p:cNvSpPr>
            <a:spLocks noChangeArrowheads="1"/>
          </p:cNvSpPr>
          <p:nvPr/>
        </p:nvSpPr>
        <p:spPr bwMode="auto">
          <a:xfrm>
            <a:off x="63246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6"/>
          <p:cNvSpPr>
            <a:spLocks noChangeArrowheads="1"/>
          </p:cNvSpPr>
          <p:nvPr/>
        </p:nvSpPr>
        <p:spPr bwMode="auto">
          <a:xfrm>
            <a:off x="6629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7"/>
          <p:cNvSpPr>
            <a:spLocks noChangeArrowheads="1"/>
          </p:cNvSpPr>
          <p:nvPr/>
        </p:nvSpPr>
        <p:spPr bwMode="auto">
          <a:xfrm>
            <a:off x="69342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8"/>
          <p:cNvSpPr>
            <a:spLocks noChangeArrowheads="1"/>
          </p:cNvSpPr>
          <p:nvPr/>
        </p:nvSpPr>
        <p:spPr bwMode="auto">
          <a:xfrm>
            <a:off x="2667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79"/>
          <p:cNvSpPr>
            <a:spLocks noChangeArrowheads="1"/>
          </p:cNvSpPr>
          <p:nvPr/>
        </p:nvSpPr>
        <p:spPr bwMode="auto">
          <a:xfrm>
            <a:off x="29718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0"/>
          <p:cNvSpPr>
            <a:spLocks noChangeArrowheads="1"/>
          </p:cNvSpPr>
          <p:nvPr/>
        </p:nvSpPr>
        <p:spPr bwMode="auto">
          <a:xfrm>
            <a:off x="3276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1"/>
          <p:cNvSpPr>
            <a:spLocks noChangeArrowheads="1"/>
          </p:cNvSpPr>
          <p:nvPr/>
        </p:nvSpPr>
        <p:spPr bwMode="auto">
          <a:xfrm>
            <a:off x="35814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2"/>
          <p:cNvSpPr>
            <a:spLocks noChangeArrowheads="1"/>
          </p:cNvSpPr>
          <p:nvPr/>
        </p:nvSpPr>
        <p:spPr bwMode="auto">
          <a:xfrm>
            <a:off x="3886200" y="3008312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3"/>
          <p:cNvSpPr>
            <a:spLocks noChangeArrowheads="1"/>
          </p:cNvSpPr>
          <p:nvPr/>
        </p:nvSpPr>
        <p:spPr bwMode="auto">
          <a:xfrm>
            <a:off x="4191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4"/>
          <p:cNvSpPr>
            <a:spLocks noChangeArrowheads="1"/>
          </p:cNvSpPr>
          <p:nvPr/>
        </p:nvSpPr>
        <p:spPr bwMode="auto">
          <a:xfrm>
            <a:off x="4495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5"/>
          <p:cNvSpPr>
            <a:spLocks noChangeArrowheads="1"/>
          </p:cNvSpPr>
          <p:nvPr/>
        </p:nvSpPr>
        <p:spPr bwMode="auto">
          <a:xfrm>
            <a:off x="4800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6"/>
          <p:cNvSpPr>
            <a:spLocks noChangeArrowheads="1"/>
          </p:cNvSpPr>
          <p:nvPr/>
        </p:nvSpPr>
        <p:spPr bwMode="auto">
          <a:xfrm>
            <a:off x="5105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7"/>
          <p:cNvSpPr>
            <a:spLocks noChangeArrowheads="1"/>
          </p:cNvSpPr>
          <p:nvPr/>
        </p:nvSpPr>
        <p:spPr bwMode="auto">
          <a:xfrm>
            <a:off x="5410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8"/>
          <p:cNvSpPr>
            <a:spLocks noChangeArrowheads="1"/>
          </p:cNvSpPr>
          <p:nvPr/>
        </p:nvSpPr>
        <p:spPr bwMode="auto">
          <a:xfrm>
            <a:off x="5715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89"/>
          <p:cNvSpPr>
            <a:spLocks noChangeArrowheads="1"/>
          </p:cNvSpPr>
          <p:nvPr/>
        </p:nvSpPr>
        <p:spPr bwMode="auto">
          <a:xfrm>
            <a:off x="6019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0"/>
          <p:cNvSpPr>
            <a:spLocks noChangeArrowheads="1"/>
          </p:cNvSpPr>
          <p:nvPr/>
        </p:nvSpPr>
        <p:spPr bwMode="auto">
          <a:xfrm>
            <a:off x="63246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1"/>
          <p:cNvSpPr>
            <a:spLocks noChangeArrowheads="1"/>
          </p:cNvSpPr>
          <p:nvPr/>
        </p:nvSpPr>
        <p:spPr bwMode="auto">
          <a:xfrm>
            <a:off x="6629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2"/>
          <p:cNvSpPr>
            <a:spLocks noChangeArrowheads="1"/>
          </p:cNvSpPr>
          <p:nvPr/>
        </p:nvSpPr>
        <p:spPr bwMode="auto">
          <a:xfrm>
            <a:off x="6934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3"/>
          <p:cNvSpPr>
            <a:spLocks noChangeArrowheads="1"/>
          </p:cNvSpPr>
          <p:nvPr/>
        </p:nvSpPr>
        <p:spPr bwMode="auto">
          <a:xfrm>
            <a:off x="2667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4"/>
          <p:cNvSpPr>
            <a:spLocks noChangeArrowheads="1"/>
          </p:cNvSpPr>
          <p:nvPr/>
        </p:nvSpPr>
        <p:spPr bwMode="auto">
          <a:xfrm>
            <a:off x="2971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5"/>
          <p:cNvSpPr>
            <a:spLocks noChangeArrowheads="1"/>
          </p:cNvSpPr>
          <p:nvPr/>
        </p:nvSpPr>
        <p:spPr bwMode="auto">
          <a:xfrm>
            <a:off x="3276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6"/>
          <p:cNvSpPr>
            <a:spLocks noChangeArrowheads="1"/>
          </p:cNvSpPr>
          <p:nvPr/>
        </p:nvSpPr>
        <p:spPr bwMode="auto">
          <a:xfrm>
            <a:off x="3581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7"/>
          <p:cNvSpPr>
            <a:spLocks noChangeArrowheads="1"/>
          </p:cNvSpPr>
          <p:nvPr/>
        </p:nvSpPr>
        <p:spPr bwMode="auto">
          <a:xfrm>
            <a:off x="3886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8"/>
          <p:cNvSpPr>
            <a:spLocks noChangeArrowheads="1"/>
          </p:cNvSpPr>
          <p:nvPr/>
        </p:nvSpPr>
        <p:spPr bwMode="auto">
          <a:xfrm>
            <a:off x="4191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99"/>
          <p:cNvSpPr>
            <a:spLocks noChangeArrowheads="1"/>
          </p:cNvSpPr>
          <p:nvPr/>
        </p:nvSpPr>
        <p:spPr bwMode="auto">
          <a:xfrm>
            <a:off x="4495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0"/>
          <p:cNvSpPr>
            <a:spLocks noChangeArrowheads="1"/>
          </p:cNvSpPr>
          <p:nvPr/>
        </p:nvSpPr>
        <p:spPr bwMode="auto">
          <a:xfrm>
            <a:off x="4800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1"/>
          <p:cNvSpPr>
            <a:spLocks noChangeArrowheads="1"/>
          </p:cNvSpPr>
          <p:nvPr/>
        </p:nvSpPr>
        <p:spPr bwMode="auto">
          <a:xfrm>
            <a:off x="5105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2"/>
          <p:cNvSpPr>
            <a:spLocks noChangeArrowheads="1"/>
          </p:cNvSpPr>
          <p:nvPr/>
        </p:nvSpPr>
        <p:spPr bwMode="auto">
          <a:xfrm>
            <a:off x="5410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3"/>
          <p:cNvSpPr>
            <a:spLocks noChangeArrowheads="1"/>
          </p:cNvSpPr>
          <p:nvPr/>
        </p:nvSpPr>
        <p:spPr bwMode="auto">
          <a:xfrm>
            <a:off x="5715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4"/>
          <p:cNvSpPr>
            <a:spLocks noChangeArrowheads="1"/>
          </p:cNvSpPr>
          <p:nvPr/>
        </p:nvSpPr>
        <p:spPr bwMode="auto">
          <a:xfrm>
            <a:off x="6019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5"/>
          <p:cNvSpPr>
            <a:spLocks noChangeArrowheads="1"/>
          </p:cNvSpPr>
          <p:nvPr/>
        </p:nvSpPr>
        <p:spPr bwMode="auto">
          <a:xfrm>
            <a:off x="6324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6"/>
          <p:cNvSpPr>
            <a:spLocks noChangeArrowheads="1"/>
          </p:cNvSpPr>
          <p:nvPr/>
        </p:nvSpPr>
        <p:spPr bwMode="auto">
          <a:xfrm>
            <a:off x="6629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7"/>
          <p:cNvSpPr>
            <a:spLocks noChangeArrowheads="1"/>
          </p:cNvSpPr>
          <p:nvPr/>
        </p:nvSpPr>
        <p:spPr bwMode="auto">
          <a:xfrm>
            <a:off x="6934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8"/>
          <p:cNvSpPr>
            <a:spLocks noChangeArrowheads="1"/>
          </p:cNvSpPr>
          <p:nvPr/>
        </p:nvSpPr>
        <p:spPr bwMode="auto">
          <a:xfrm>
            <a:off x="2667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09"/>
          <p:cNvSpPr>
            <a:spLocks noChangeArrowheads="1"/>
          </p:cNvSpPr>
          <p:nvPr/>
        </p:nvSpPr>
        <p:spPr bwMode="auto">
          <a:xfrm>
            <a:off x="2971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0"/>
          <p:cNvSpPr>
            <a:spLocks noChangeArrowheads="1"/>
          </p:cNvSpPr>
          <p:nvPr/>
        </p:nvSpPr>
        <p:spPr bwMode="auto">
          <a:xfrm>
            <a:off x="3276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1"/>
          <p:cNvSpPr>
            <a:spLocks noChangeArrowheads="1"/>
          </p:cNvSpPr>
          <p:nvPr/>
        </p:nvSpPr>
        <p:spPr bwMode="auto">
          <a:xfrm>
            <a:off x="3581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2"/>
          <p:cNvSpPr>
            <a:spLocks noChangeArrowheads="1"/>
          </p:cNvSpPr>
          <p:nvPr/>
        </p:nvSpPr>
        <p:spPr bwMode="auto">
          <a:xfrm>
            <a:off x="38862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3"/>
          <p:cNvSpPr>
            <a:spLocks noChangeArrowheads="1"/>
          </p:cNvSpPr>
          <p:nvPr/>
        </p:nvSpPr>
        <p:spPr bwMode="auto">
          <a:xfrm>
            <a:off x="4191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4"/>
          <p:cNvSpPr>
            <a:spLocks noChangeArrowheads="1"/>
          </p:cNvSpPr>
          <p:nvPr/>
        </p:nvSpPr>
        <p:spPr bwMode="auto">
          <a:xfrm>
            <a:off x="44958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5"/>
          <p:cNvSpPr>
            <a:spLocks noChangeArrowheads="1"/>
          </p:cNvSpPr>
          <p:nvPr/>
        </p:nvSpPr>
        <p:spPr bwMode="auto">
          <a:xfrm>
            <a:off x="48006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6"/>
          <p:cNvSpPr>
            <a:spLocks noChangeArrowheads="1"/>
          </p:cNvSpPr>
          <p:nvPr/>
        </p:nvSpPr>
        <p:spPr bwMode="auto">
          <a:xfrm>
            <a:off x="5105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7"/>
          <p:cNvSpPr>
            <a:spLocks noChangeArrowheads="1"/>
          </p:cNvSpPr>
          <p:nvPr/>
        </p:nvSpPr>
        <p:spPr bwMode="auto">
          <a:xfrm>
            <a:off x="5410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8"/>
          <p:cNvSpPr>
            <a:spLocks noChangeArrowheads="1"/>
          </p:cNvSpPr>
          <p:nvPr/>
        </p:nvSpPr>
        <p:spPr bwMode="auto">
          <a:xfrm>
            <a:off x="5715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19"/>
          <p:cNvSpPr>
            <a:spLocks noChangeArrowheads="1"/>
          </p:cNvSpPr>
          <p:nvPr/>
        </p:nvSpPr>
        <p:spPr bwMode="auto">
          <a:xfrm>
            <a:off x="6019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0"/>
          <p:cNvSpPr>
            <a:spLocks noChangeArrowheads="1"/>
          </p:cNvSpPr>
          <p:nvPr/>
        </p:nvSpPr>
        <p:spPr bwMode="auto">
          <a:xfrm>
            <a:off x="6324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1"/>
          <p:cNvSpPr>
            <a:spLocks noChangeArrowheads="1"/>
          </p:cNvSpPr>
          <p:nvPr/>
        </p:nvSpPr>
        <p:spPr bwMode="auto">
          <a:xfrm>
            <a:off x="66294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2"/>
          <p:cNvSpPr>
            <a:spLocks noChangeArrowheads="1"/>
          </p:cNvSpPr>
          <p:nvPr/>
        </p:nvSpPr>
        <p:spPr bwMode="auto">
          <a:xfrm>
            <a:off x="6934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3"/>
          <p:cNvSpPr>
            <a:spLocks noChangeArrowheads="1"/>
          </p:cNvSpPr>
          <p:nvPr/>
        </p:nvSpPr>
        <p:spPr bwMode="auto">
          <a:xfrm>
            <a:off x="2667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4"/>
          <p:cNvSpPr>
            <a:spLocks noChangeArrowheads="1"/>
          </p:cNvSpPr>
          <p:nvPr/>
        </p:nvSpPr>
        <p:spPr bwMode="auto">
          <a:xfrm>
            <a:off x="2971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5"/>
          <p:cNvSpPr>
            <a:spLocks noChangeArrowheads="1"/>
          </p:cNvSpPr>
          <p:nvPr/>
        </p:nvSpPr>
        <p:spPr bwMode="auto">
          <a:xfrm>
            <a:off x="3276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6"/>
          <p:cNvSpPr>
            <a:spLocks noChangeArrowheads="1"/>
          </p:cNvSpPr>
          <p:nvPr/>
        </p:nvSpPr>
        <p:spPr bwMode="auto">
          <a:xfrm>
            <a:off x="3581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7"/>
          <p:cNvSpPr>
            <a:spLocks noChangeArrowheads="1"/>
          </p:cNvSpPr>
          <p:nvPr/>
        </p:nvSpPr>
        <p:spPr bwMode="auto">
          <a:xfrm>
            <a:off x="3886200" y="3922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8"/>
          <p:cNvSpPr>
            <a:spLocks noChangeArrowheads="1"/>
          </p:cNvSpPr>
          <p:nvPr/>
        </p:nvSpPr>
        <p:spPr bwMode="auto">
          <a:xfrm>
            <a:off x="4191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29"/>
          <p:cNvSpPr>
            <a:spLocks noChangeArrowheads="1"/>
          </p:cNvSpPr>
          <p:nvPr/>
        </p:nvSpPr>
        <p:spPr bwMode="auto">
          <a:xfrm>
            <a:off x="4495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0"/>
          <p:cNvSpPr>
            <a:spLocks noChangeArrowheads="1"/>
          </p:cNvSpPr>
          <p:nvPr/>
        </p:nvSpPr>
        <p:spPr bwMode="auto">
          <a:xfrm>
            <a:off x="4800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1"/>
          <p:cNvSpPr>
            <a:spLocks noChangeArrowheads="1"/>
          </p:cNvSpPr>
          <p:nvPr/>
        </p:nvSpPr>
        <p:spPr bwMode="auto">
          <a:xfrm>
            <a:off x="5105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2"/>
          <p:cNvSpPr>
            <a:spLocks noChangeArrowheads="1"/>
          </p:cNvSpPr>
          <p:nvPr/>
        </p:nvSpPr>
        <p:spPr bwMode="auto">
          <a:xfrm>
            <a:off x="5410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3"/>
          <p:cNvSpPr>
            <a:spLocks noChangeArrowheads="1"/>
          </p:cNvSpPr>
          <p:nvPr/>
        </p:nvSpPr>
        <p:spPr bwMode="auto">
          <a:xfrm>
            <a:off x="5715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4"/>
          <p:cNvSpPr>
            <a:spLocks noChangeArrowheads="1"/>
          </p:cNvSpPr>
          <p:nvPr/>
        </p:nvSpPr>
        <p:spPr bwMode="auto">
          <a:xfrm>
            <a:off x="6019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5"/>
          <p:cNvSpPr>
            <a:spLocks noChangeArrowheads="1"/>
          </p:cNvSpPr>
          <p:nvPr/>
        </p:nvSpPr>
        <p:spPr bwMode="auto">
          <a:xfrm>
            <a:off x="6324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6"/>
          <p:cNvSpPr>
            <a:spLocks noChangeArrowheads="1"/>
          </p:cNvSpPr>
          <p:nvPr/>
        </p:nvSpPr>
        <p:spPr bwMode="auto">
          <a:xfrm>
            <a:off x="6629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7"/>
          <p:cNvSpPr>
            <a:spLocks noChangeArrowheads="1"/>
          </p:cNvSpPr>
          <p:nvPr/>
        </p:nvSpPr>
        <p:spPr bwMode="auto">
          <a:xfrm>
            <a:off x="6934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8"/>
          <p:cNvSpPr>
            <a:spLocks noChangeArrowheads="1"/>
          </p:cNvSpPr>
          <p:nvPr/>
        </p:nvSpPr>
        <p:spPr bwMode="auto">
          <a:xfrm>
            <a:off x="2667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39"/>
          <p:cNvSpPr>
            <a:spLocks noChangeArrowheads="1"/>
          </p:cNvSpPr>
          <p:nvPr/>
        </p:nvSpPr>
        <p:spPr bwMode="auto">
          <a:xfrm>
            <a:off x="2971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0"/>
          <p:cNvSpPr>
            <a:spLocks noChangeArrowheads="1"/>
          </p:cNvSpPr>
          <p:nvPr/>
        </p:nvSpPr>
        <p:spPr bwMode="auto">
          <a:xfrm>
            <a:off x="32766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1"/>
          <p:cNvSpPr>
            <a:spLocks noChangeArrowheads="1"/>
          </p:cNvSpPr>
          <p:nvPr/>
        </p:nvSpPr>
        <p:spPr bwMode="auto">
          <a:xfrm>
            <a:off x="3581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2"/>
          <p:cNvSpPr>
            <a:spLocks noChangeArrowheads="1"/>
          </p:cNvSpPr>
          <p:nvPr/>
        </p:nvSpPr>
        <p:spPr bwMode="auto">
          <a:xfrm>
            <a:off x="3886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3"/>
          <p:cNvSpPr>
            <a:spLocks noChangeArrowheads="1"/>
          </p:cNvSpPr>
          <p:nvPr/>
        </p:nvSpPr>
        <p:spPr bwMode="auto">
          <a:xfrm>
            <a:off x="4191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4"/>
          <p:cNvSpPr>
            <a:spLocks noChangeArrowheads="1"/>
          </p:cNvSpPr>
          <p:nvPr/>
        </p:nvSpPr>
        <p:spPr bwMode="auto">
          <a:xfrm>
            <a:off x="4495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5"/>
          <p:cNvSpPr>
            <a:spLocks noChangeArrowheads="1"/>
          </p:cNvSpPr>
          <p:nvPr/>
        </p:nvSpPr>
        <p:spPr bwMode="auto">
          <a:xfrm>
            <a:off x="4800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6"/>
          <p:cNvSpPr>
            <a:spLocks noChangeArrowheads="1"/>
          </p:cNvSpPr>
          <p:nvPr/>
        </p:nvSpPr>
        <p:spPr bwMode="auto">
          <a:xfrm>
            <a:off x="5105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7"/>
          <p:cNvSpPr>
            <a:spLocks noChangeArrowheads="1"/>
          </p:cNvSpPr>
          <p:nvPr/>
        </p:nvSpPr>
        <p:spPr bwMode="auto">
          <a:xfrm>
            <a:off x="5410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8"/>
          <p:cNvSpPr>
            <a:spLocks noChangeArrowheads="1"/>
          </p:cNvSpPr>
          <p:nvPr/>
        </p:nvSpPr>
        <p:spPr bwMode="auto">
          <a:xfrm>
            <a:off x="5715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49"/>
          <p:cNvSpPr>
            <a:spLocks noChangeArrowheads="1"/>
          </p:cNvSpPr>
          <p:nvPr/>
        </p:nvSpPr>
        <p:spPr bwMode="auto">
          <a:xfrm>
            <a:off x="60198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0"/>
          <p:cNvSpPr>
            <a:spLocks noChangeArrowheads="1"/>
          </p:cNvSpPr>
          <p:nvPr/>
        </p:nvSpPr>
        <p:spPr bwMode="auto">
          <a:xfrm>
            <a:off x="6324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1"/>
          <p:cNvSpPr>
            <a:spLocks noChangeArrowheads="1"/>
          </p:cNvSpPr>
          <p:nvPr/>
        </p:nvSpPr>
        <p:spPr bwMode="auto">
          <a:xfrm>
            <a:off x="6629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2"/>
          <p:cNvSpPr>
            <a:spLocks noChangeArrowheads="1"/>
          </p:cNvSpPr>
          <p:nvPr/>
        </p:nvSpPr>
        <p:spPr bwMode="auto">
          <a:xfrm>
            <a:off x="6934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3"/>
          <p:cNvSpPr>
            <a:spLocks noChangeArrowheads="1"/>
          </p:cNvSpPr>
          <p:nvPr/>
        </p:nvSpPr>
        <p:spPr bwMode="auto">
          <a:xfrm>
            <a:off x="2667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4"/>
          <p:cNvSpPr>
            <a:spLocks noChangeArrowheads="1"/>
          </p:cNvSpPr>
          <p:nvPr/>
        </p:nvSpPr>
        <p:spPr bwMode="auto">
          <a:xfrm>
            <a:off x="2971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5"/>
          <p:cNvSpPr>
            <a:spLocks noChangeArrowheads="1"/>
          </p:cNvSpPr>
          <p:nvPr/>
        </p:nvSpPr>
        <p:spPr bwMode="auto">
          <a:xfrm>
            <a:off x="32766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6"/>
          <p:cNvSpPr>
            <a:spLocks noChangeArrowheads="1"/>
          </p:cNvSpPr>
          <p:nvPr/>
        </p:nvSpPr>
        <p:spPr bwMode="auto">
          <a:xfrm>
            <a:off x="3581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7"/>
          <p:cNvSpPr>
            <a:spLocks noChangeArrowheads="1"/>
          </p:cNvSpPr>
          <p:nvPr/>
        </p:nvSpPr>
        <p:spPr bwMode="auto">
          <a:xfrm>
            <a:off x="3886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8"/>
          <p:cNvSpPr>
            <a:spLocks noChangeArrowheads="1"/>
          </p:cNvSpPr>
          <p:nvPr/>
        </p:nvSpPr>
        <p:spPr bwMode="auto">
          <a:xfrm>
            <a:off x="41910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59"/>
          <p:cNvSpPr>
            <a:spLocks noChangeArrowheads="1"/>
          </p:cNvSpPr>
          <p:nvPr/>
        </p:nvSpPr>
        <p:spPr bwMode="auto">
          <a:xfrm>
            <a:off x="4495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0"/>
          <p:cNvSpPr>
            <a:spLocks noChangeArrowheads="1"/>
          </p:cNvSpPr>
          <p:nvPr/>
        </p:nvSpPr>
        <p:spPr bwMode="auto">
          <a:xfrm>
            <a:off x="4800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1"/>
          <p:cNvSpPr>
            <a:spLocks noChangeArrowheads="1"/>
          </p:cNvSpPr>
          <p:nvPr/>
        </p:nvSpPr>
        <p:spPr bwMode="auto">
          <a:xfrm>
            <a:off x="5105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2"/>
          <p:cNvSpPr>
            <a:spLocks noChangeArrowheads="1"/>
          </p:cNvSpPr>
          <p:nvPr/>
        </p:nvSpPr>
        <p:spPr bwMode="auto">
          <a:xfrm>
            <a:off x="5410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3"/>
          <p:cNvSpPr>
            <a:spLocks noChangeArrowheads="1"/>
          </p:cNvSpPr>
          <p:nvPr/>
        </p:nvSpPr>
        <p:spPr bwMode="auto">
          <a:xfrm>
            <a:off x="5715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4"/>
          <p:cNvSpPr>
            <a:spLocks noChangeArrowheads="1"/>
          </p:cNvSpPr>
          <p:nvPr/>
        </p:nvSpPr>
        <p:spPr bwMode="auto">
          <a:xfrm>
            <a:off x="6019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5"/>
          <p:cNvSpPr>
            <a:spLocks noChangeArrowheads="1"/>
          </p:cNvSpPr>
          <p:nvPr/>
        </p:nvSpPr>
        <p:spPr bwMode="auto">
          <a:xfrm>
            <a:off x="6324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6"/>
          <p:cNvSpPr>
            <a:spLocks noChangeArrowheads="1"/>
          </p:cNvSpPr>
          <p:nvPr/>
        </p:nvSpPr>
        <p:spPr bwMode="auto">
          <a:xfrm>
            <a:off x="6629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7"/>
          <p:cNvSpPr>
            <a:spLocks noChangeArrowheads="1"/>
          </p:cNvSpPr>
          <p:nvPr/>
        </p:nvSpPr>
        <p:spPr bwMode="auto">
          <a:xfrm>
            <a:off x="6934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8"/>
          <p:cNvSpPr>
            <a:spLocks noChangeArrowheads="1"/>
          </p:cNvSpPr>
          <p:nvPr/>
        </p:nvSpPr>
        <p:spPr bwMode="auto">
          <a:xfrm>
            <a:off x="2667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69"/>
          <p:cNvSpPr>
            <a:spLocks noChangeArrowheads="1"/>
          </p:cNvSpPr>
          <p:nvPr/>
        </p:nvSpPr>
        <p:spPr bwMode="auto">
          <a:xfrm>
            <a:off x="2971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0"/>
          <p:cNvSpPr>
            <a:spLocks noChangeArrowheads="1"/>
          </p:cNvSpPr>
          <p:nvPr/>
        </p:nvSpPr>
        <p:spPr bwMode="auto">
          <a:xfrm>
            <a:off x="3276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1"/>
          <p:cNvSpPr>
            <a:spLocks noChangeArrowheads="1"/>
          </p:cNvSpPr>
          <p:nvPr/>
        </p:nvSpPr>
        <p:spPr bwMode="auto">
          <a:xfrm>
            <a:off x="3581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2"/>
          <p:cNvSpPr>
            <a:spLocks noChangeArrowheads="1"/>
          </p:cNvSpPr>
          <p:nvPr/>
        </p:nvSpPr>
        <p:spPr bwMode="auto">
          <a:xfrm>
            <a:off x="3886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3"/>
          <p:cNvSpPr>
            <a:spLocks noChangeArrowheads="1"/>
          </p:cNvSpPr>
          <p:nvPr/>
        </p:nvSpPr>
        <p:spPr bwMode="auto">
          <a:xfrm>
            <a:off x="4191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4"/>
          <p:cNvSpPr>
            <a:spLocks noChangeArrowheads="1"/>
          </p:cNvSpPr>
          <p:nvPr/>
        </p:nvSpPr>
        <p:spPr bwMode="auto">
          <a:xfrm>
            <a:off x="4495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5"/>
          <p:cNvSpPr>
            <a:spLocks noChangeArrowheads="1"/>
          </p:cNvSpPr>
          <p:nvPr/>
        </p:nvSpPr>
        <p:spPr bwMode="auto">
          <a:xfrm>
            <a:off x="4800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6"/>
          <p:cNvSpPr>
            <a:spLocks noChangeArrowheads="1"/>
          </p:cNvSpPr>
          <p:nvPr/>
        </p:nvSpPr>
        <p:spPr bwMode="auto">
          <a:xfrm>
            <a:off x="51054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7"/>
          <p:cNvSpPr>
            <a:spLocks noChangeArrowheads="1"/>
          </p:cNvSpPr>
          <p:nvPr/>
        </p:nvSpPr>
        <p:spPr bwMode="auto">
          <a:xfrm>
            <a:off x="54102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8"/>
          <p:cNvSpPr>
            <a:spLocks noChangeArrowheads="1"/>
          </p:cNvSpPr>
          <p:nvPr/>
        </p:nvSpPr>
        <p:spPr bwMode="auto">
          <a:xfrm>
            <a:off x="57150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79"/>
          <p:cNvSpPr>
            <a:spLocks noChangeArrowheads="1"/>
          </p:cNvSpPr>
          <p:nvPr/>
        </p:nvSpPr>
        <p:spPr bwMode="auto">
          <a:xfrm>
            <a:off x="6019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0"/>
          <p:cNvSpPr>
            <a:spLocks noChangeArrowheads="1"/>
          </p:cNvSpPr>
          <p:nvPr/>
        </p:nvSpPr>
        <p:spPr bwMode="auto">
          <a:xfrm>
            <a:off x="63246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1"/>
          <p:cNvSpPr>
            <a:spLocks noChangeArrowheads="1"/>
          </p:cNvSpPr>
          <p:nvPr/>
        </p:nvSpPr>
        <p:spPr bwMode="auto">
          <a:xfrm>
            <a:off x="6629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2"/>
          <p:cNvSpPr>
            <a:spLocks noChangeArrowheads="1"/>
          </p:cNvSpPr>
          <p:nvPr/>
        </p:nvSpPr>
        <p:spPr bwMode="auto">
          <a:xfrm>
            <a:off x="6934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3"/>
          <p:cNvSpPr>
            <a:spLocks noChangeArrowheads="1"/>
          </p:cNvSpPr>
          <p:nvPr/>
        </p:nvSpPr>
        <p:spPr bwMode="auto">
          <a:xfrm>
            <a:off x="2667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4"/>
          <p:cNvSpPr>
            <a:spLocks noChangeArrowheads="1"/>
          </p:cNvSpPr>
          <p:nvPr/>
        </p:nvSpPr>
        <p:spPr bwMode="auto">
          <a:xfrm>
            <a:off x="2971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5"/>
          <p:cNvSpPr>
            <a:spLocks noChangeArrowheads="1"/>
          </p:cNvSpPr>
          <p:nvPr/>
        </p:nvSpPr>
        <p:spPr bwMode="auto">
          <a:xfrm>
            <a:off x="32766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6"/>
          <p:cNvSpPr>
            <a:spLocks noChangeArrowheads="1"/>
          </p:cNvSpPr>
          <p:nvPr/>
        </p:nvSpPr>
        <p:spPr bwMode="auto">
          <a:xfrm>
            <a:off x="3581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7"/>
          <p:cNvSpPr>
            <a:spLocks noChangeArrowheads="1"/>
          </p:cNvSpPr>
          <p:nvPr/>
        </p:nvSpPr>
        <p:spPr bwMode="auto">
          <a:xfrm>
            <a:off x="3886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8"/>
          <p:cNvSpPr>
            <a:spLocks noChangeArrowheads="1"/>
          </p:cNvSpPr>
          <p:nvPr/>
        </p:nvSpPr>
        <p:spPr bwMode="auto">
          <a:xfrm>
            <a:off x="4191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89"/>
          <p:cNvSpPr>
            <a:spLocks noChangeArrowheads="1"/>
          </p:cNvSpPr>
          <p:nvPr/>
        </p:nvSpPr>
        <p:spPr bwMode="auto">
          <a:xfrm>
            <a:off x="44958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0"/>
          <p:cNvSpPr>
            <a:spLocks noChangeArrowheads="1"/>
          </p:cNvSpPr>
          <p:nvPr/>
        </p:nvSpPr>
        <p:spPr bwMode="auto">
          <a:xfrm>
            <a:off x="4800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1"/>
          <p:cNvSpPr>
            <a:spLocks noChangeArrowheads="1"/>
          </p:cNvSpPr>
          <p:nvPr/>
        </p:nvSpPr>
        <p:spPr bwMode="auto">
          <a:xfrm>
            <a:off x="5105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2"/>
          <p:cNvSpPr>
            <a:spLocks noChangeArrowheads="1"/>
          </p:cNvSpPr>
          <p:nvPr/>
        </p:nvSpPr>
        <p:spPr bwMode="auto">
          <a:xfrm>
            <a:off x="5410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3"/>
          <p:cNvSpPr>
            <a:spLocks noChangeArrowheads="1"/>
          </p:cNvSpPr>
          <p:nvPr/>
        </p:nvSpPr>
        <p:spPr bwMode="auto">
          <a:xfrm>
            <a:off x="5715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4"/>
          <p:cNvSpPr>
            <a:spLocks noChangeArrowheads="1"/>
          </p:cNvSpPr>
          <p:nvPr/>
        </p:nvSpPr>
        <p:spPr bwMode="auto">
          <a:xfrm>
            <a:off x="6019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5"/>
          <p:cNvSpPr>
            <a:spLocks noChangeArrowheads="1"/>
          </p:cNvSpPr>
          <p:nvPr/>
        </p:nvSpPr>
        <p:spPr bwMode="auto">
          <a:xfrm>
            <a:off x="6324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6"/>
          <p:cNvSpPr>
            <a:spLocks noChangeArrowheads="1"/>
          </p:cNvSpPr>
          <p:nvPr/>
        </p:nvSpPr>
        <p:spPr bwMode="auto">
          <a:xfrm>
            <a:off x="6629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7"/>
          <p:cNvSpPr>
            <a:spLocks noChangeArrowheads="1"/>
          </p:cNvSpPr>
          <p:nvPr/>
        </p:nvSpPr>
        <p:spPr bwMode="auto">
          <a:xfrm>
            <a:off x="6934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8"/>
          <p:cNvSpPr>
            <a:spLocks noChangeArrowheads="1"/>
          </p:cNvSpPr>
          <p:nvPr/>
        </p:nvSpPr>
        <p:spPr bwMode="auto">
          <a:xfrm>
            <a:off x="2667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199"/>
          <p:cNvSpPr>
            <a:spLocks noChangeArrowheads="1"/>
          </p:cNvSpPr>
          <p:nvPr/>
        </p:nvSpPr>
        <p:spPr bwMode="auto">
          <a:xfrm>
            <a:off x="2971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0"/>
          <p:cNvSpPr>
            <a:spLocks noChangeArrowheads="1"/>
          </p:cNvSpPr>
          <p:nvPr/>
        </p:nvSpPr>
        <p:spPr bwMode="auto">
          <a:xfrm>
            <a:off x="3276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1"/>
          <p:cNvSpPr>
            <a:spLocks noChangeArrowheads="1"/>
          </p:cNvSpPr>
          <p:nvPr/>
        </p:nvSpPr>
        <p:spPr bwMode="auto">
          <a:xfrm>
            <a:off x="3581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2"/>
          <p:cNvSpPr>
            <a:spLocks noChangeArrowheads="1"/>
          </p:cNvSpPr>
          <p:nvPr/>
        </p:nvSpPr>
        <p:spPr bwMode="auto">
          <a:xfrm>
            <a:off x="3886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3"/>
          <p:cNvSpPr>
            <a:spLocks noChangeArrowheads="1"/>
          </p:cNvSpPr>
          <p:nvPr/>
        </p:nvSpPr>
        <p:spPr bwMode="auto">
          <a:xfrm>
            <a:off x="4191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4"/>
          <p:cNvSpPr>
            <a:spLocks noChangeArrowheads="1"/>
          </p:cNvSpPr>
          <p:nvPr/>
        </p:nvSpPr>
        <p:spPr bwMode="auto">
          <a:xfrm>
            <a:off x="4495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5"/>
          <p:cNvSpPr>
            <a:spLocks noChangeArrowheads="1"/>
          </p:cNvSpPr>
          <p:nvPr/>
        </p:nvSpPr>
        <p:spPr bwMode="auto">
          <a:xfrm>
            <a:off x="48006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6"/>
          <p:cNvSpPr>
            <a:spLocks noChangeArrowheads="1"/>
          </p:cNvSpPr>
          <p:nvPr/>
        </p:nvSpPr>
        <p:spPr bwMode="auto">
          <a:xfrm>
            <a:off x="5105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7"/>
          <p:cNvSpPr>
            <a:spLocks noChangeArrowheads="1"/>
          </p:cNvSpPr>
          <p:nvPr/>
        </p:nvSpPr>
        <p:spPr bwMode="auto">
          <a:xfrm>
            <a:off x="5410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8"/>
          <p:cNvSpPr>
            <a:spLocks noChangeArrowheads="1"/>
          </p:cNvSpPr>
          <p:nvPr/>
        </p:nvSpPr>
        <p:spPr bwMode="auto">
          <a:xfrm>
            <a:off x="5715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09"/>
          <p:cNvSpPr>
            <a:spLocks noChangeArrowheads="1"/>
          </p:cNvSpPr>
          <p:nvPr/>
        </p:nvSpPr>
        <p:spPr bwMode="auto">
          <a:xfrm>
            <a:off x="6019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0"/>
          <p:cNvSpPr>
            <a:spLocks noChangeArrowheads="1"/>
          </p:cNvSpPr>
          <p:nvPr/>
        </p:nvSpPr>
        <p:spPr bwMode="auto">
          <a:xfrm>
            <a:off x="6324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1"/>
          <p:cNvSpPr>
            <a:spLocks noChangeArrowheads="1"/>
          </p:cNvSpPr>
          <p:nvPr/>
        </p:nvSpPr>
        <p:spPr bwMode="auto">
          <a:xfrm>
            <a:off x="6629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1" name="Rectangle 212"/>
          <p:cNvSpPr>
            <a:spLocks noChangeArrowheads="1"/>
          </p:cNvSpPr>
          <p:nvPr/>
        </p:nvSpPr>
        <p:spPr bwMode="auto">
          <a:xfrm>
            <a:off x="6934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2" name="Group 215"/>
          <p:cNvGrpSpPr>
            <a:grpSpLocks/>
          </p:cNvGrpSpPr>
          <p:nvPr/>
        </p:nvGrpSpPr>
        <p:grpSpPr bwMode="auto">
          <a:xfrm>
            <a:off x="533400" y="1706562"/>
            <a:ext cx="2051050" cy="457200"/>
            <a:chOff x="100" y="768"/>
            <a:chExt cx="1292" cy="288"/>
          </a:xfrm>
        </p:grpSpPr>
        <p:sp>
          <p:nvSpPr>
            <p:cNvPr id="433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5" name="Group 218"/>
          <p:cNvGrpSpPr>
            <a:grpSpLocks/>
          </p:cNvGrpSpPr>
          <p:nvPr/>
        </p:nvGrpSpPr>
        <p:grpSpPr bwMode="auto">
          <a:xfrm>
            <a:off x="533400" y="2392362"/>
            <a:ext cx="2051050" cy="457200"/>
            <a:chOff x="100" y="1200"/>
            <a:chExt cx="1292" cy="288"/>
          </a:xfrm>
        </p:grpSpPr>
        <p:sp>
          <p:nvSpPr>
            <p:cNvPr id="436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9" name="Rectangle 219"/>
          <p:cNvSpPr>
            <a:spLocks noChangeArrowheads="1"/>
          </p:cNvSpPr>
          <p:nvPr/>
        </p:nvSpPr>
        <p:spPr bwMode="auto">
          <a:xfrm>
            <a:off x="1905146" y="6054518"/>
            <a:ext cx="5410054" cy="46230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/>
              <a:t>Expand and reach all </a:t>
            </a:r>
            <a:r>
              <a:rPr lang="en-US" sz="2400" dirty="0"/>
              <a:t>squares </a:t>
            </a:r>
            <a:r>
              <a:rPr lang="en-US" sz="2400" dirty="0" smtClean="0">
                <a:solidFill>
                  <a:srgbClr val="C00000"/>
                </a:solidFill>
              </a:rPr>
              <a:t>3</a:t>
            </a:r>
            <a:r>
              <a:rPr lang="en-US" sz="2400" dirty="0" smtClean="0"/>
              <a:t> units </a:t>
            </a:r>
            <a:r>
              <a:rPr lang="en-US" sz="2400" dirty="0"/>
              <a:t>from start.</a:t>
            </a:r>
          </a:p>
        </p:txBody>
      </p:sp>
      <p:sp>
        <p:nvSpPr>
          <p:cNvPr id="221" name="Rectangle 77"/>
          <p:cNvSpPr>
            <a:spLocks noChangeArrowheads="1"/>
          </p:cNvSpPr>
          <p:nvPr/>
        </p:nvSpPr>
        <p:spPr bwMode="auto">
          <a:xfrm>
            <a:off x="2671249" y="27035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38" name="Rectangle 77"/>
          <p:cNvSpPr>
            <a:spLocks noChangeArrowheads="1"/>
          </p:cNvSpPr>
          <p:nvPr/>
        </p:nvSpPr>
        <p:spPr bwMode="auto">
          <a:xfrm>
            <a:off x="3276600" y="27103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41" name="Rectangle 77"/>
          <p:cNvSpPr>
            <a:spLocks noChangeArrowheads="1"/>
          </p:cNvSpPr>
          <p:nvPr/>
        </p:nvSpPr>
        <p:spPr bwMode="auto">
          <a:xfrm>
            <a:off x="2679700" y="300652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2" name="Rectangle 77"/>
          <p:cNvSpPr>
            <a:spLocks noChangeArrowheads="1"/>
          </p:cNvSpPr>
          <p:nvPr/>
        </p:nvSpPr>
        <p:spPr bwMode="auto">
          <a:xfrm>
            <a:off x="2671249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3" name="Rectangle 77"/>
          <p:cNvSpPr>
            <a:spLocks noChangeArrowheads="1"/>
          </p:cNvSpPr>
          <p:nvPr/>
        </p:nvSpPr>
        <p:spPr bwMode="auto">
          <a:xfrm>
            <a:off x="3276600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4" name="Rectangle 77"/>
          <p:cNvSpPr>
            <a:spLocks noChangeArrowheads="1"/>
          </p:cNvSpPr>
          <p:nvPr/>
        </p:nvSpPr>
        <p:spPr bwMode="auto">
          <a:xfrm>
            <a:off x="3276600" y="30210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5" name="Rectangle 77"/>
          <p:cNvSpPr>
            <a:spLocks noChangeArrowheads="1"/>
          </p:cNvSpPr>
          <p:nvPr/>
        </p:nvSpPr>
        <p:spPr bwMode="auto">
          <a:xfrm>
            <a:off x="3587848" y="2730328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0" name="TextBox 439"/>
          <p:cNvSpPr txBox="1"/>
          <p:nvPr/>
        </p:nvSpPr>
        <p:spPr>
          <a:xfrm>
            <a:off x="2971800" y="26209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971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25261</TotalTime>
  <Words>584</Words>
  <Application>Microsoft Office PowerPoint</Application>
  <PresentationFormat>On-screen Show (4:3)</PresentationFormat>
  <Paragraphs>226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Lee’s Wire Routing Algorithm</vt:lpstr>
      <vt:lpstr>Application of Queue: Wire Routing</vt:lpstr>
      <vt:lpstr>A Simplified Problem</vt:lpstr>
      <vt:lpstr>Modeling as a Grid</vt:lpstr>
      <vt:lpstr>Wire Routing: Lee’s Algorithm</vt:lpstr>
      <vt:lpstr>Illustration of Lee’s Algorithm</vt:lpstr>
      <vt:lpstr>Illustration of Lee’s Algorithm</vt:lpstr>
      <vt:lpstr>Illustration of Lee’s Algorithm</vt:lpstr>
      <vt:lpstr>Illustration of Lee’s Algorithm</vt:lpstr>
      <vt:lpstr>Illustration of Lee’s Algorithm</vt:lpstr>
      <vt:lpstr>Illustration of Lee’s Algorithm</vt:lpstr>
      <vt:lpstr>Illustration of Lee’s Algorithm</vt:lpstr>
      <vt:lpstr>Illustration of Lee’s Algorithm</vt:lpstr>
      <vt:lpstr>Illustration of Lee’s Algorithm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Weikang</cp:lastModifiedBy>
  <cp:revision>1266</cp:revision>
  <dcterms:created xsi:type="dcterms:W3CDTF">2008-09-02T17:19:50Z</dcterms:created>
  <dcterms:modified xsi:type="dcterms:W3CDTF">2015-10-25T01:06:35Z</dcterms:modified>
</cp:coreProperties>
</file>