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6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Nuni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4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2" cy="1044300"/>
            <a:chOff x="255200" y="592"/>
            <a:chExt cx="2250362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1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4" y="592"/>
            <a:ext cx="2250362" cy="1044300"/>
            <a:chOff x="905394" y="592"/>
            <a:chExt cx="2250362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7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4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7" y="5088"/>
            <a:ext cx="1851282" cy="752107"/>
            <a:chOff x="6917200" y="0"/>
            <a:chExt cx="2227776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1" y="4217851"/>
            <a:ext cx="2389067" cy="925737"/>
            <a:chOff x="6917200" y="0"/>
            <a:chExt cx="2227776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8" y="4055651"/>
            <a:ext cx="2795414" cy="1083307"/>
            <a:chOff x="6917200" y="0"/>
            <a:chExt cx="2227776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1" y="4119576"/>
            <a:ext cx="2520951" cy="1024165"/>
            <a:chOff x="6917200" y="0"/>
            <a:chExt cx="2227776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8" y="2"/>
            <a:ext cx="2795414" cy="1083307"/>
            <a:chOff x="6917200" y="0"/>
            <a:chExt cx="2227776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0" y="3961114"/>
            <a:ext cx="2910144" cy="1182339"/>
            <a:chOff x="6917200" y="0"/>
            <a:chExt cx="2227776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8" y="2"/>
            <a:ext cx="2795414" cy="1083307"/>
            <a:chOff x="6917200" y="0"/>
            <a:chExt cx="2227776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3" y="1746100"/>
            <a:ext cx="5377500" cy="1646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89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2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7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5" cy="617071"/>
            <a:chOff x="6917200" y="0"/>
            <a:chExt cx="2227776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2" y="1242"/>
            <a:ext cx="3257454" cy="1261513"/>
            <a:chOff x="6917200" y="0"/>
            <a:chExt cx="2227776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5"/>
            <a:ext cx="6366900" cy="2539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ran.cnr.berkeley.edu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rstudio.com/products/rstudio/download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xquartz.or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andrewheiss.com/blog/2012/04/17/install-r-rstudio-r-commander-windows-osx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179649" y="1847700"/>
            <a:ext cx="6719400" cy="1448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Week 1 ：</a:t>
            </a:r>
            <a:r>
              <a:rPr lang="en"/>
              <a:t>R,Rstudio &amp; Rcmdr</a:t>
            </a: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 131 Lab 102, 103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Install R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http://cran.cnr.berkeley.edu/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Install Rstudio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https://www.rstudio.com/products/rstudio/download/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Install Rcmdr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Type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233A44"/>
                </a:solidFill>
              </a:rPr>
              <a:t>install.packages('Rcmdr')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 your R/Rstudio command line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open Rcmdr with code: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233A44"/>
                </a:solidFill>
              </a:rPr>
              <a:t>library(Rcmdr)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3350" y="562924"/>
            <a:ext cx="5359399" cy="16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350" y="3112075"/>
            <a:ext cx="5359400" cy="1470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Install Rcmdr on Mac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First, </a:t>
            </a:r>
            <a:r>
              <a:rPr lang="en" sz="1400"/>
              <a:t> </a:t>
            </a: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download the disk image (dmg) file for XQuartz.</a:t>
            </a:r>
            <a:r>
              <a:rPr lang="en" sz="1400"/>
              <a:t> 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https://www.xquartz.org/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https://www.andrewheiss.com/blog/2012/04/17/install-r-rstudio-r-commander-windows-osx/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