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77" r:id="rId3"/>
  </p:sldMasterIdLst>
  <p:notesMasterIdLst>
    <p:notesMasterId r:id="rId19"/>
  </p:notesMasterIdLst>
  <p:sldIdLst>
    <p:sldId id="256" r:id="rId4"/>
    <p:sldId id="271" r:id="rId5"/>
    <p:sldId id="258" r:id="rId6"/>
    <p:sldId id="265" r:id="rId7"/>
    <p:sldId id="257" r:id="rId8"/>
    <p:sldId id="259" r:id="rId9"/>
    <p:sldId id="260" r:id="rId10"/>
    <p:sldId id="267" r:id="rId11"/>
    <p:sldId id="262" r:id="rId12"/>
    <p:sldId id="263" r:id="rId13"/>
    <p:sldId id="268" r:id="rId14"/>
    <p:sldId id="269" r:id="rId15"/>
    <p:sldId id="270" r:id="rId16"/>
    <p:sldId id="261" r:id="rId17"/>
    <p:sldId id="264" r:id="rId18"/>
  </p:sldIdLst>
  <p:sldSz cx="12192000" cy="6858000"/>
  <p:notesSz cx="6858000" cy="9144000"/>
  <p:defaultTextStyle>
    <a:defPPr>
      <a:defRPr lang="en-US"/>
    </a:defPPr>
    <a:lvl1pPr algn="l" rtl="0" eaLnBrk="0" fontAlgn="base" hangingPunct="0">
      <a:spcBef>
        <a:spcPct val="0"/>
      </a:spcBef>
      <a:spcAft>
        <a:spcPct val="0"/>
      </a:spcAft>
      <a:defRPr kumimoji="1" sz="1700" kern="1200">
        <a:solidFill>
          <a:schemeClr val="tx1"/>
        </a:solidFill>
        <a:latin typeface="Arial Narrow" pitchFamily="34" charset="0"/>
        <a:ea typeface="+mn-ea"/>
        <a:cs typeface="+mn-cs"/>
      </a:defRPr>
    </a:lvl1pPr>
    <a:lvl2pPr marL="320024" algn="l" rtl="0" eaLnBrk="0" fontAlgn="base" hangingPunct="0">
      <a:spcBef>
        <a:spcPct val="0"/>
      </a:spcBef>
      <a:spcAft>
        <a:spcPct val="0"/>
      </a:spcAft>
      <a:defRPr kumimoji="1" sz="1700" kern="1200">
        <a:solidFill>
          <a:schemeClr val="tx1"/>
        </a:solidFill>
        <a:latin typeface="Arial Narrow" pitchFamily="34" charset="0"/>
        <a:ea typeface="+mn-ea"/>
        <a:cs typeface="+mn-cs"/>
      </a:defRPr>
    </a:lvl2pPr>
    <a:lvl3pPr marL="640048" algn="l" rtl="0" eaLnBrk="0" fontAlgn="base" hangingPunct="0">
      <a:spcBef>
        <a:spcPct val="0"/>
      </a:spcBef>
      <a:spcAft>
        <a:spcPct val="0"/>
      </a:spcAft>
      <a:defRPr kumimoji="1" sz="1700" kern="1200">
        <a:solidFill>
          <a:schemeClr val="tx1"/>
        </a:solidFill>
        <a:latin typeface="Arial Narrow" pitchFamily="34" charset="0"/>
        <a:ea typeface="+mn-ea"/>
        <a:cs typeface="+mn-cs"/>
      </a:defRPr>
    </a:lvl3pPr>
    <a:lvl4pPr marL="960072" algn="l" rtl="0" eaLnBrk="0" fontAlgn="base" hangingPunct="0">
      <a:spcBef>
        <a:spcPct val="0"/>
      </a:spcBef>
      <a:spcAft>
        <a:spcPct val="0"/>
      </a:spcAft>
      <a:defRPr kumimoji="1" sz="1700" kern="1200">
        <a:solidFill>
          <a:schemeClr val="tx1"/>
        </a:solidFill>
        <a:latin typeface="Arial Narrow" pitchFamily="34" charset="0"/>
        <a:ea typeface="+mn-ea"/>
        <a:cs typeface="+mn-cs"/>
      </a:defRPr>
    </a:lvl4pPr>
    <a:lvl5pPr marL="1280096" algn="l" rtl="0" eaLnBrk="0" fontAlgn="base" hangingPunct="0">
      <a:spcBef>
        <a:spcPct val="0"/>
      </a:spcBef>
      <a:spcAft>
        <a:spcPct val="0"/>
      </a:spcAft>
      <a:defRPr kumimoji="1" sz="1700" kern="1200">
        <a:solidFill>
          <a:schemeClr val="tx1"/>
        </a:solidFill>
        <a:latin typeface="Arial Narrow" pitchFamily="34" charset="0"/>
        <a:ea typeface="+mn-ea"/>
        <a:cs typeface="+mn-cs"/>
      </a:defRPr>
    </a:lvl5pPr>
    <a:lvl6pPr marL="1600120" algn="l" defTabSz="640048" rtl="0" eaLnBrk="1" latinLnBrk="0" hangingPunct="1">
      <a:defRPr kumimoji="1" sz="1700" kern="1200">
        <a:solidFill>
          <a:schemeClr val="tx1"/>
        </a:solidFill>
        <a:latin typeface="Arial Narrow" pitchFamily="34" charset="0"/>
        <a:ea typeface="+mn-ea"/>
        <a:cs typeface="+mn-cs"/>
      </a:defRPr>
    </a:lvl6pPr>
    <a:lvl7pPr marL="1920144" algn="l" defTabSz="640048" rtl="0" eaLnBrk="1" latinLnBrk="0" hangingPunct="1">
      <a:defRPr kumimoji="1" sz="1700" kern="1200">
        <a:solidFill>
          <a:schemeClr val="tx1"/>
        </a:solidFill>
        <a:latin typeface="Arial Narrow" pitchFamily="34" charset="0"/>
        <a:ea typeface="+mn-ea"/>
        <a:cs typeface="+mn-cs"/>
      </a:defRPr>
    </a:lvl7pPr>
    <a:lvl8pPr marL="2240168" algn="l" defTabSz="640048" rtl="0" eaLnBrk="1" latinLnBrk="0" hangingPunct="1">
      <a:defRPr kumimoji="1" sz="1700" kern="1200">
        <a:solidFill>
          <a:schemeClr val="tx1"/>
        </a:solidFill>
        <a:latin typeface="Arial Narrow" pitchFamily="34" charset="0"/>
        <a:ea typeface="+mn-ea"/>
        <a:cs typeface="+mn-cs"/>
      </a:defRPr>
    </a:lvl8pPr>
    <a:lvl9pPr marL="2560192" algn="l" defTabSz="640048" rtl="0" eaLnBrk="1" latinLnBrk="0" hangingPunct="1">
      <a:defRPr kumimoji="1" sz="17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80357"/>
  </p:normalViewPr>
  <p:slideViewPr>
    <p:cSldViewPr snapToGrid="0" showGuides="1">
      <p:cViewPr varScale="1">
        <p:scale>
          <a:sx n="85" d="100"/>
          <a:sy n="85" d="100"/>
        </p:scale>
        <p:origin x="200"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898542202464483"/>
          <c:y val="0.12687438820359023"/>
          <c:w val="0.50667342329047449"/>
          <c:h val="0.8731256117964098"/>
        </c:manualLayout>
      </c:layout>
      <c:pieChart>
        <c:varyColors val="1"/>
        <c:ser>
          <c:idx val="0"/>
          <c:order val="0"/>
          <c:tx>
            <c:strRef>
              <c:f>Sheet1!$B$1</c:f>
              <c:strCache>
                <c:ptCount val="1"/>
                <c:pt idx="0">
                  <c:v>counts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F410-4212-AC3E-117D0ABE4457}"/>
              </c:ext>
            </c:extLst>
          </c:dPt>
          <c:dPt>
            <c:idx val="1"/>
            <c:bubble3D val="0"/>
            <c:explosion val="5"/>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F410-4212-AC3E-117D0ABE4457}"/>
              </c:ext>
            </c:extLst>
          </c:dPt>
          <c:dLbls>
            <c:dLbl>
              <c:idx val="0"/>
              <c:layout>
                <c:manualLayout>
                  <c:x val="8.1434038711531612E-2"/>
                  <c:y val="-0.13207652638735601"/>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CN"/>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410-4212-AC3E-117D0ABE445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CN"/>
                </a:p>
              </c:txPr>
              <c:dLblPos val="outEnd"/>
              <c:showLegendKey val="0"/>
              <c:showVal val="1"/>
              <c:showCatName val="1"/>
              <c:showSerName val="0"/>
              <c:showPercent val="1"/>
              <c:showBubbleSize val="0"/>
              <c:extLst>
                <c:ext xmlns:c16="http://schemas.microsoft.com/office/drawing/2014/chart" uri="{C3380CC4-5D6E-409C-BE32-E72D297353CC}">
                  <c16:uniqueId val="{00000003-F410-4212-AC3E-117D0ABE4457}"/>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Train set</c:v>
                </c:pt>
                <c:pt idx="1">
                  <c:v>Test set</c:v>
                </c:pt>
              </c:strCache>
            </c:strRef>
          </c:cat>
          <c:val>
            <c:numRef>
              <c:f>Sheet1!$B$2:$B$3</c:f>
              <c:numCache>
                <c:formatCode>General</c:formatCode>
                <c:ptCount val="2"/>
                <c:pt idx="0">
                  <c:v>16979</c:v>
                </c:pt>
                <c:pt idx="1">
                  <c:v>4245</c:v>
                </c:pt>
              </c:numCache>
            </c:numRef>
          </c:val>
          <c:extLst>
            <c:ext xmlns:c16="http://schemas.microsoft.com/office/drawing/2014/chart" uri="{C3380CC4-5D6E-409C-BE32-E72D297353CC}">
              <c16:uniqueId val="{00000000-F410-4212-AC3E-117D0ABE4457}"/>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Time -s</c:v>
                </c:pt>
              </c:strCache>
            </c:strRef>
          </c:tx>
          <c:spPr>
            <a:solidFill>
              <a:schemeClr val="accent1"/>
            </a:solidFill>
            <a:ln>
              <a:noFill/>
            </a:ln>
            <a:effectLst/>
          </c:spPr>
          <c:invertIfNegative val="0"/>
          <c:cat>
            <c:strRef>
              <c:f>Sheet1!$A$2:$A$6</c:f>
              <c:strCache>
                <c:ptCount val="5"/>
                <c:pt idx="0">
                  <c:v>FCNN</c:v>
                </c:pt>
                <c:pt idx="1">
                  <c:v>RNN</c:v>
                </c:pt>
                <c:pt idx="2">
                  <c:v>CNN</c:v>
                </c:pt>
                <c:pt idx="3">
                  <c:v>RNN+Pretrained</c:v>
                </c:pt>
                <c:pt idx="4">
                  <c:v>CNN+Pretrained</c:v>
                </c:pt>
              </c:strCache>
            </c:strRef>
          </c:cat>
          <c:val>
            <c:numRef>
              <c:f>Sheet1!$B$2:$B$6</c:f>
              <c:numCache>
                <c:formatCode>General</c:formatCode>
                <c:ptCount val="5"/>
                <c:pt idx="0">
                  <c:v>1</c:v>
                </c:pt>
                <c:pt idx="1">
                  <c:v>40</c:v>
                </c:pt>
                <c:pt idx="2">
                  <c:v>5</c:v>
                </c:pt>
                <c:pt idx="3">
                  <c:v>120</c:v>
                </c:pt>
                <c:pt idx="4">
                  <c:v>50</c:v>
                </c:pt>
              </c:numCache>
            </c:numRef>
          </c:val>
          <c:extLst>
            <c:ext xmlns:c16="http://schemas.microsoft.com/office/drawing/2014/chart" uri="{C3380CC4-5D6E-409C-BE32-E72D297353CC}">
              <c16:uniqueId val="{00000000-1609-4FA1-A0FF-4AA24712A020}"/>
            </c:ext>
          </c:extLst>
        </c:ser>
        <c:dLbls>
          <c:showLegendKey val="0"/>
          <c:showVal val="0"/>
          <c:showCatName val="0"/>
          <c:showSerName val="0"/>
          <c:showPercent val="0"/>
          <c:showBubbleSize val="0"/>
        </c:dLbls>
        <c:gapWidth val="219"/>
        <c:overlap val="-27"/>
        <c:axId val="1160856064"/>
        <c:axId val="1160855736"/>
      </c:barChart>
      <c:catAx>
        <c:axId val="1160856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crossAx val="1160855736"/>
        <c:crossesAt val="0.1"/>
        <c:auto val="1"/>
        <c:lblAlgn val="ctr"/>
        <c:lblOffset val="100"/>
        <c:noMultiLvlLbl val="0"/>
      </c:catAx>
      <c:valAx>
        <c:axId val="1160855736"/>
        <c:scaling>
          <c:logBase val="10"/>
          <c:orientation val="minMax"/>
          <c:max val="200"/>
          <c:min val="0.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crossAx val="1160856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211A8D-BF42-4F1E-8C63-13D874278358}"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62132640-D49F-40F7-A9DC-8738447C70BD}">
      <dgm:prSet phldrT="[Text]"/>
      <dgm:spPr/>
      <dgm:t>
        <a:bodyPr/>
        <a:lstStyle/>
        <a:p>
          <a:r>
            <a:rPr lang="en-US" altLang="zh-CN" dirty="0"/>
            <a:t>sentences</a:t>
          </a:r>
          <a:endParaRPr lang="zh-CN" altLang="en-US" dirty="0"/>
        </a:p>
      </dgm:t>
    </dgm:pt>
    <dgm:pt modelId="{F92E4692-E190-4427-955B-DE9E2A144F9B}" type="parTrans" cxnId="{0229ACEF-7FA6-462D-8182-294860F2582E}">
      <dgm:prSet/>
      <dgm:spPr/>
      <dgm:t>
        <a:bodyPr/>
        <a:lstStyle/>
        <a:p>
          <a:endParaRPr lang="zh-CN" altLang="en-US"/>
        </a:p>
      </dgm:t>
    </dgm:pt>
    <dgm:pt modelId="{B9411C5E-71D8-4481-8338-500C31BF1D90}" type="sibTrans" cxnId="{0229ACEF-7FA6-462D-8182-294860F2582E}">
      <dgm:prSet/>
      <dgm:spPr/>
      <dgm:t>
        <a:bodyPr/>
        <a:lstStyle/>
        <a:p>
          <a:endParaRPr lang="zh-CN" altLang="en-US"/>
        </a:p>
      </dgm:t>
    </dgm:pt>
    <dgm:pt modelId="{D8065DFF-7AE1-469F-8941-D771A3A0B25F}">
      <dgm:prSet phldrT="[Text]"/>
      <dgm:spPr/>
      <dgm:t>
        <a:bodyPr/>
        <a:lstStyle/>
        <a:p>
          <a:r>
            <a:rPr lang="en-US" altLang="zh-CN" dirty="0"/>
            <a:t>Tuple of words</a:t>
          </a:r>
          <a:endParaRPr lang="zh-CN" altLang="en-US" dirty="0"/>
        </a:p>
      </dgm:t>
    </dgm:pt>
    <dgm:pt modelId="{0660708E-4CA7-4885-8658-A369857C4D22}" type="parTrans" cxnId="{18BA4C97-26B0-4C1E-8B20-2B7B7CA67979}">
      <dgm:prSet/>
      <dgm:spPr/>
      <dgm:t>
        <a:bodyPr/>
        <a:lstStyle/>
        <a:p>
          <a:endParaRPr lang="zh-CN" altLang="en-US"/>
        </a:p>
      </dgm:t>
    </dgm:pt>
    <dgm:pt modelId="{51B96A62-D0FD-4F6C-BB3F-2F42D927FDE7}" type="sibTrans" cxnId="{18BA4C97-26B0-4C1E-8B20-2B7B7CA67979}">
      <dgm:prSet/>
      <dgm:spPr/>
      <dgm:t>
        <a:bodyPr/>
        <a:lstStyle/>
        <a:p>
          <a:endParaRPr lang="zh-CN" altLang="en-US"/>
        </a:p>
      </dgm:t>
    </dgm:pt>
    <dgm:pt modelId="{25D73314-D1FC-465E-90AC-A6BBB82ADC11}">
      <dgm:prSet phldrT="[Text]"/>
      <dgm:spPr/>
      <dgm:t>
        <a:bodyPr/>
        <a:lstStyle/>
        <a:p>
          <a:r>
            <a:rPr lang="en-US" altLang="zh-CN" dirty="0" err="1"/>
            <a:t>jieba</a:t>
          </a:r>
          <a:endParaRPr lang="zh-CN" altLang="en-US" dirty="0"/>
        </a:p>
      </dgm:t>
    </dgm:pt>
    <dgm:pt modelId="{02BC47E4-4AE4-4DE4-B82C-0501E5FA833C}" type="parTrans" cxnId="{24706A99-A744-413C-B591-143795EF0D40}">
      <dgm:prSet/>
      <dgm:spPr/>
      <dgm:t>
        <a:bodyPr/>
        <a:lstStyle/>
        <a:p>
          <a:endParaRPr lang="zh-CN" altLang="en-US"/>
        </a:p>
      </dgm:t>
    </dgm:pt>
    <dgm:pt modelId="{6DCBB7C8-B978-41CE-8AAB-7ED0B0EFB3E4}" type="sibTrans" cxnId="{24706A99-A744-413C-B591-143795EF0D40}">
      <dgm:prSet/>
      <dgm:spPr/>
      <dgm:t>
        <a:bodyPr/>
        <a:lstStyle/>
        <a:p>
          <a:endParaRPr lang="zh-CN" altLang="en-US"/>
        </a:p>
      </dgm:t>
    </dgm:pt>
    <dgm:pt modelId="{9EE08E0C-9CEE-4683-A4A4-6ADE1DAFB04E}">
      <dgm:prSet phldrT="[Text]"/>
      <dgm:spPr/>
      <dgm:t>
        <a:bodyPr/>
        <a:lstStyle/>
        <a:p>
          <a:r>
            <a:rPr lang="en-US" altLang="zh-CN" dirty="0"/>
            <a:t>Word vector</a:t>
          </a:r>
          <a:endParaRPr lang="zh-CN" altLang="en-US" dirty="0"/>
        </a:p>
      </dgm:t>
    </dgm:pt>
    <dgm:pt modelId="{A6F80A78-092C-4372-B99A-E9747AD54A5F}" type="parTrans" cxnId="{6CA18AC4-2FD7-4567-A7EF-69DDABFF3949}">
      <dgm:prSet/>
      <dgm:spPr/>
      <dgm:t>
        <a:bodyPr/>
        <a:lstStyle/>
        <a:p>
          <a:endParaRPr lang="zh-CN" altLang="en-US"/>
        </a:p>
      </dgm:t>
    </dgm:pt>
    <dgm:pt modelId="{88E580E6-39F7-4278-A768-2D1E33AD95D2}" type="sibTrans" cxnId="{6CA18AC4-2FD7-4567-A7EF-69DDABFF3949}">
      <dgm:prSet/>
      <dgm:spPr/>
      <dgm:t>
        <a:bodyPr/>
        <a:lstStyle/>
        <a:p>
          <a:endParaRPr lang="zh-CN" altLang="en-US"/>
        </a:p>
      </dgm:t>
    </dgm:pt>
    <dgm:pt modelId="{E91F7248-3D01-4D8D-BD8A-EF7AD54BC3F6}">
      <dgm:prSet phldrT="[Text]"/>
      <dgm:spPr/>
      <dgm:t>
        <a:bodyPr/>
        <a:lstStyle/>
        <a:p>
          <a:r>
            <a:rPr lang="en-US" altLang="zh-CN" dirty="0" err="1"/>
            <a:t>Tokenizer.fit_on_text</a:t>
          </a:r>
          <a:endParaRPr lang="zh-CN" altLang="en-US" dirty="0"/>
        </a:p>
      </dgm:t>
    </dgm:pt>
    <dgm:pt modelId="{D86CA76D-7D9D-4369-86E5-1072F281AADD}" type="parTrans" cxnId="{1C89878C-D6A6-4743-B463-B7D8847BE56D}">
      <dgm:prSet/>
      <dgm:spPr/>
      <dgm:t>
        <a:bodyPr/>
        <a:lstStyle/>
        <a:p>
          <a:endParaRPr lang="zh-CN" altLang="en-US"/>
        </a:p>
      </dgm:t>
    </dgm:pt>
    <dgm:pt modelId="{9DE81613-1910-4567-B507-63CF007ADD3A}" type="sibTrans" cxnId="{1C89878C-D6A6-4743-B463-B7D8847BE56D}">
      <dgm:prSet/>
      <dgm:spPr/>
      <dgm:t>
        <a:bodyPr/>
        <a:lstStyle/>
        <a:p>
          <a:endParaRPr lang="zh-CN" altLang="en-US"/>
        </a:p>
      </dgm:t>
    </dgm:pt>
    <dgm:pt modelId="{25292E9E-58BB-4CDF-A6CF-2A1B020DE574}" type="pres">
      <dgm:prSet presAssocID="{E8211A8D-BF42-4F1E-8C63-13D874278358}" presName="rootnode" presStyleCnt="0">
        <dgm:presLayoutVars>
          <dgm:chMax/>
          <dgm:chPref/>
          <dgm:dir/>
          <dgm:animLvl val="lvl"/>
        </dgm:presLayoutVars>
      </dgm:prSet>
      <dgm:spPr/>
    </dgm:pt>
    <dgm:pt modelId="{6B84F777-ACD9-4B9C-9753-459EF3655088}" type="pres">
      <dgm:prSet presAssocID="{62132640-D49F-40F7-A9DC-8738447C70BD}" presName="composite" presStyleCnt="0"/>
      <dgm:spPr/>
    </dgm:pt>
    <dgm:pt modelId="{C0526A67-9CAA-4856-B612-4797CCC55FE0}" type="pres">
      <dgm:prSet presAssocID="{62132640-D49F-40F7-A9DC-8738447C70BD}" presName="bentUpArrow1" presStyleLbl="alignImgPlace1" presStyleIdx="0" presStyleCnt="2"/>
      <dgm:spPr/>
    </dgm:pt>
    <dgm:pt modelId="{6F6CFA48-88A3-472C-8E95-BBFE97BD3DEF}" type="pres">
      <dgm:prSet presAssocID="{62132640-D49F-40F7-A9DC-8738447C70BD}" presName="ParentText" presStyleLbl="node1" presStyleIdx="0" presStyleCnt="3">
        <dgm:presLayoutVars>
          <dgm:chMax val="1"/>
          <dgm:chPref val="1"/>
          <dgm:bulletEnabled val="1"/>
        </dgm:presLayoutVars>
      </dgm:prSet>
      <dgm:spPr/>
    </dgm:pt>
    <dgm:pt modelId="{E0E12CFF-A83F-46A2-A504-12F5F1103C8D}" type="pres">
      <dgm:prSet presAssocID="{62132640-D49F-40F7-A9DC-8738447C70BD}" presName="ChildText" presStyleLbl="revTx" presStyleIdx="0" presStyleCnt="3">
        <dgm:presLayoutVars>
          <dgm:chMax val="0"/>
          <dgm:chPref val="0"/>
          <dgm:bulletEnabled val="1"/>
        </dgm:presLayoutVars>
      </dgm:prSet>
      <dgm:spPr/>
    </dgm:pt>
    <dgm:pt modelId="{7F11D760-D234-435F-AEFB-B1C3B1757C9E}" type="pres">
      <dgm:prSet presAssocID="{B9411C5E-71D8-4481-8338-500C31BF1D90}" presName="sibTrans" presStyleCnt="0"/>
      <dgm:spPr/>
    </dgm:pt>
    <dgm:pt modelId="{3F1F2B77-2853-4D6C-BC0C-72EB9929DB01}" type="pres">
      <dgm:prSet presAssocID="{D8065DFF-7AE1-469F-8941-D771A3A0B25F}" presName="composite" presStyleCnt="0"/>
      <dgm:spPr/>
    </dgm:pt>
    <dgm:pt modelId="{540AE43A-5A53-4911-92C2-61F85192E40E}" type="pres">
      <dgm:prSet presAssocID="{D8065DFF-7AE1-469F-8941-D771A3A0B25F}" presName="bentUpArrow1" presStyleLbl="alignImgPlace1" presStyleIdx="1" presStyleCnt="2"/>
      <dgm:spPr/>
    </dgm:pt>
    <dgm:pt modelId="{EC0E1EE8-F189-471D-BC49-FC322D4ABCC9}" type="pres">
      <dgm:prSet presAssocID="{D8065DFF-7AE1-469F-8941-D771A3A0B25F}" presName="ParentText" presStyleLbl="node1" presStyleIdx="1" presStyleCnt="3">
        <dgm:presLayoutVars>
          <dgm:chMax val="1"/>
          <dgm:chPref val="1"/>
          <dgm:bulletEnabled val="1"/>
        </dgm:presLayoutVars>
      </dgm:prSet>
      <dgm:spPr/>
    </dgm:pt>
    <dgm:pt modelId="{196035CB-1DE7-4A78-947C-09C841215BC4}" type="pres">
      <dgm:prSet presAssocID="{D8065DFF-7AE1-469F-8941-D771A3A0B25F}" presName="ChildText" presStyleLbl="revTx" presStyleIdx="1" presStyleCnt="3">
        <dgm:presLayoutVars>
          <dgm:chMax val="0"/>
          <dgm:chPref val="0"/>
          <dgm:bulletEnabled val="1"/>
        </dgm:presLayoutVars>
      </dgm:prSet>
      <dgm:spPr/>
    </dgm:pt>
    <dgm:pt modelId="{A0A14747-3A7E-4F0D-B8F7-2C99639C57F8}" type="pres">
      <dgm:prSet presAssocID="{51B96A62-D0FD-4F6C-BB3F-2F42D927FDE7}" presName="sibTrans" presStyleCnt="0"/>
      <dgm:spPr/>
    </dgm:pt>
    <dgm:pt modelId="{4649AAD5-9399-4CAC-B913-ECAF69FF2757}" type="pres">
      <dgm:prSet presAssocID="{9EE08E0C-9CEE-4683-A4A4-6ADE1DAFB04E}" presName="composite" presStyleCnt="0"/>
      <dgm:spPr/>
    </dgm:pt>
    <dgm:pt modelId="{C0E82E34-3038-45BF-B3AA-BA18E0690D52}" type="pres">
      <dgm:prSet presAssocID="{9EE08E0C-9CEE-4683-A4A4-6ADE1DAFB04E}" presName="ParentText" presStyleLbl="node1" presStyleIdx="2" presStyleCnt="3">
        <dgm:presLayoutVars>
          <dgm:chMax val="1"/>
          <dgm:chPref val="1"/>
          <dgm:bulletEnabled val="1"/>
        </dgm:presLayoutVars>
      </dgm:prSet>
      <dgm:spPr/>
    </dgm:pt>
    <dgm:pt modelId="{9B9910C0-DEE9-4C72-B4F4-B77B5CC04D08}" type="pres">
      <dgm:prSet presAssocID="{9EE08E0C-9CEE-4683-A4A4-6ADE1DAFB04E}" presName="FinalChildText" presStyleLbl="revTx" presStyleIdx="2" presStyleCnt="3" custScaleX="229188" custLinFactNeighborX="85428" custLinFactNeighborY="2122">
        <dgm:presLayoutVars>
          <dgm:chMax val="0"/>
          <dgm:chPref val="0"/>
          <dgm:bulletEnabled val="1"/>
        </dgm:presLayoutVars>
      </dgm:prSet>
      <dgm:spPr/>
    </dgm:pt>
  </dgm:ptLst>
  <dgm:cxnLst>
    <dgm:cxn modelId="{7177DC3E-4CAF-4901-A021-2EC623043745}" type="presOf" srcId="{D8065DFF-7AE1-469F-8941-D771A3A0B25F}" destId="{EC0E1EE8-F189-471D-BC49-FC322D4ABCC9}" srcOrd="0" destOrd="0" presId="urn:microsoft.com/office/officeart/2005/8/layout/StepDownProcess"/>
    <dgm:cxn modelId="{F7949146-3FAF-4AEA-83AD-C28B228FE84B}" type="presOf" srcId="{9EE08E0C-9CEE-4683-A4A4-6ADE1DAFB04E}" destId="{C0E82E34-3038-45BF-B3AA-BA18E0690D52}" srcOrd="0" destOrd="0" presId="urn:microsoft.com/office/officeart/2005/8/layout/StepDownProcess"/>
    <dgm:cxn modelId="{F7682D4A-4998-47AE-9329-DEA62A0D3793}" type="presOf" srcId="{E91F7248-3D01-4D8D-BD8A-EF7AD54BC3F6}" destId="{9B9910C0-DEE9-4C72-B4F4-B77B5CC04D08}" srcOrd="0" destOrd="0" presId="urn:microsoft.com/office/officeart/2005/8/layout/StepDownProcess"/>
    <dgm:cxn modelId="{2FE21E50-F187-4F21-957E-0F40D28CE92A}" type="presOf" srcId="{62132640-D49F-40F7-A9DC-8738447C70BD}" destId="{6F6CFA48-88A3-472C-8E95-BBFE97BD3DEF}" srcOrd="0" destOrd="0" presId="urn:microsoft.com/office/officeart/2005/8/layout/StepDownProcess"/>
    <dgm:cxn modelId="{1C89878C-D6A6-4743-B463-B7D8847BE56D}" srcId="{9EE08E0C-9CEE-4683-A4A4-6ADE1DAFB04E}" destId="{E91F7248-3D01-4D8D-BD8A-EF7AD54BC3F6}" srcOrd="0" destOrd="0" parTransId="{D86CA76D-7D9D-4369-86E5-1072F281AADD}" sibTransId="{9DE81613-1910-4567-B507-63CF007ADD3A}"/>
    <dgm:cxn modelId="{18BA4C97-26B0-4C1E-8B20-2B7B7CA67979}" srcId="{E8211A8D-BF42-4F1E-8C63-13D874278358}" destId="{D8065DFF-7AE1-469F-8941-D771A3A0B25F}" srcOrd="1" destOrd="0" parTransId="{0660708E-4CA7-4885-8658-A369857C4D22}" sibTransId="{51B96A62-D0FD-4F6C-BB3F-2F42D927FDE7}"/>
    <dgm:cxn modelId="{24706A99-A744-413C-B591-143795EF0D40}" srcId="{D8065DFF-7AE1-469F-8941-D771A3A0B25F}" destId="{25D73314-D1FC-465E-90AC-A6BBB82ADC11}" srcOrd="0" destOrd="0" parTransId="{02BC47E4-4AE4-4DE4-B82C-0501E5FA833C}" sibTransId="{6DCBB7C8-B978-41CE-8AAB-7ED0B0EFB3E4}"/>
    <dgm:cxn modelId="{8EAE149E-1B8A-4F20-B6F9-C4E093CD7084}" type="presOf" srcId="{E8211A8D-BF42-4F1E-8C63-13D874278358}" destId="{25292E9E-58BB-4CDF-A6CF-2A1B020DE574}" srcOrd="0" destOrd="0" presId="urn:microsoft.com/office/officeart/2005/8/layout/StepDownProcess"/>
    <dgm:cxn modelId="{6CA18AC4-2FD7-4567-A7EF-69DDABFF3949}" srcId="{E8211A8D-BF42-4F1E-8C63-13D874278358}" destId="{9EE08E0C-9CEE-4683-A4A4-6ADE1DAFB04E}" srcOrd="2" destOrd="0" parTransId="{A6F80A78-092C-4372-B99A-E9747AD54A5F}" sibTransId="{88E580E6-39F7-4278-A768-2D1E33AD95D2}"/>
    <dgm:cxn modelId="{DA4C82E0-C8DF-4DC5-9770-D99AF67AAF92}" type="presOf" srcId="{25D73314-D1FC-465E-90AC-A6BBB82ADC11}" destId="{196035CB-1DE7-4A78-947C-09C841215BC4}" srcOrd="0" destOrd="0" presId="urn:microsoft.com/office/officeart/2005/8/layout/StepDownProcess"/>
    <dgm:cxn modelId="{0229ACEF-7FA6-462D-8182-294860F2582E}" srcId="{E8211A8D-BF42-4F1E-8C63-13D874278358}" destId="{62132640-D49F-40F7-A9DC-8738447C70BD}" srcOrd="0" destOrd="0" parTransId="{F92E4692-E190-4427-955B-DE9E2A144F9B}" sibTransId="{B9411C5E-71D8-4481-8338-500C31BF1D90}"/>
    <dgm:cxn modelId="{68D7AFA2-143E-4C44-BFC4-9A6BBFEC69C8}" type="presParOf" srcId="{25292E9E-58BB-4CDF-A6CF-2A1B020DE574}" destId="{6B84F777-ACD9-4B9C-9753-459EF3655088}" srcOrd="0" destOrd="0" presId="urn:microsoft.com/office/officeart/2005/8/layout/StepDownProcess"/>
    <dgm:cxn modelId="{D0036F24-9F9D-46B0-AE04-32BEB185C5FD}" type="presParOf" srcId="{6B84F777-ACD9-4B9C-9753-459EF3655088}" destId="{C0526A67-9CAA-4856-B612-4797CCC55FE0}" srcOrd="0" destOrd="0" presId="urn:microsoft.com/office/officeart/2005/8/layout/StepDownProcess"/>
    <dgm:cxn modelId="{6BEC20AF-C9A5-43C0-9286-C664E796D7E0}" type="presParOf" srcId="{6B84F777-ACD9-4B9C-9753-459EF3655088}" destId="{6F6CFA48-88A3-472C-8E95-BBFE97BD3DEF}" srcOrd="1" destOrd="0" presId="urn:microsoft.com/office/officeart/2005/8/layout/StepDownProcess"/>
    <dgm:cxn modelId="{ABACA088-3A1D-4F12-B389-2425EDA7B421}" type="presParOf" srcId="{6B84F777-ACD9-4B9C-9753-459EF3655088}" destId="{E0E12CFF-A83F-46A2-A504-12F5F1103C8D}" srcOrd="2" destOrd="0" presId="urn:microsoft.com/office/officeart/2005/8/layout/StepDownProcess"/>
    <dgm:cxn modelId="{8B0FE8D8-78DA-49CB-8CB7-6DB33A537D64}" type="presParOf" srcId="{25292E9E-58BB-4CDF-A6CF-2A1B020DE574}" destId="{7F11D760-D234-435F-AEFB-B1C3B1757C9E}" srcOrd="1" destOrd="0" presId="urn:microsoft.com/office/officeart/2005/8/layout/StepDownProcess"/>
    <dgm:cxn modelId="{936DCF2D-1188-4F40-B55F-E0D66F05A64B}" type="presParOf" srcId="{25292E9E-58BB-4CDF-A6CF-2A1B020DE574}" destId="{3F1F2B77-2853-4D6C-BC0C-72EB9929DB01}" srcOrd="2" destOrd="0" presId="urn:microsoft.com/office/officeart/2005/8/layout/StepDownProcess"/>
    <dgm:cxn modelId="{2538BFC6-7596-4192-B0C4-881EC5A20DB2}" type="presParOf" srcId="{3F1F2B77-2853-4D6C-BC0C-72EB9929DB01}" destId="{540AE43A-5A53-4911-92C2-61F85192E40E}" srcOrd="0" destOrd="0" presId="urn:microsoft.com/office/officeart/2005/8/layout/StepDownProcess"/>
    <dgm:cxn modelId="{CCDDE2C5-760A-4DB0-B4BA-6D56B3069DE8}" type="presParOf" srcId="{3F1F2B77-2853-4D6C-BC0C-72EB9929DB01}" destId="{EC0E1EE8-F189-471D-BC49-FC322D4ABCC9}" srcOrd="1" destOrd="0" presId="urn:microsoft.com/office/officeart/2005/8/layout/StepDownProcess"/>
    <dgm:cxn modelId="{5FEF740D-D6E8-4304-8EB3-5FDD36A0AD64}" type="presParOf" srcId="{3F1F2B77-2853-4D6C-BC0C-72EB9929DB01}" destId="{196035CB-1DE7-4A78-947C-09C841215BC4}" srcOrd="2" destOrd="0" presId="urn:microsoft.com/office/officeart/2005/8/layout/StepDownProcess"/>
    <dgm:cxn modelId="{3ECD34C1-4000-431D-B9F7-F90A83C7F3B1}" type="presParOf" srcId="{25292E9E-58BB-4CDF-A6CF-2A1B020DE574}" destId="{A0A14747-3A7E-4F0D-B8F7-2C99639C57F8}" srcOrd="3" destOrd="0" presId="urn:microsoft.com/office/officeart/2005/8/layout/StepDownProcess"/>
    <dgm:cxn modelId="{391CBFED-8EB5-452A-8ABB-391858158C61}" type="presParOf" srcId="{25292E9E-58BB-4CDF-A6CF-2A1B020DE574}" destId="{4649AAD5-9399-4CAC-B913-ECAF69FF2757}" srcOrd="4" destOrd="0" presId="urn:microsoft.com/office/officeart/2005/8/layout/StepDownProcess"/>
    <dgm:cxn modelId="{740977E8-57ED-4081-8956-D9AE0CACDA7F}" type="presParOf" srcId="{4649AAD5-9399-4CAC-B913-ECAF69FF2757}" destId="{C0E82E34-3038-45BF-B3AA-BA18E0690D52}" srcOrd="0" destOrd="0" presId="urn:microsoft.com/office/officeart/2005/8/layout/StepDownProcess"/>
    <dgm:cxn modelId="{02FFE75A-77B0-46F7-A50D-94909DEAB912}" type="presParOf" srcId="{4649AAD5-9399-4CAC-B913-ECAF69FF2757}" destId="{9B9910C0-DEE9-4C72-B4F4-B77B5CC04D08}"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4E419-7C9F-49DF-81D2-D1FE1A3C6E23}"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EC720BCB-4C31-4D9A-AEEB-910BE2CE7172}">
      <dgm:prSet phldrT="[Text]"/>
      <dgm:spPr/>
      <dgm:t>
        <a:bodyPr/>
        <a:lstStyle/>
        <a:p>
          <a:r>
            <a:rPr lang="en-US" altLang="zh-CN" dirty="0"/>
            <a:t>Fully Connect NN</a:t>
          </a:r>
          <a:endParaRPr lang="zh-CN" altLang="en-US" dirty="0"/>
        </a:p>
      </dgm:t>
    </dgm:pt>
    <dgm:pt modelId="{1F754095-55C9-4DF1-BD93-B492438EC860}" type="parTrans" cxnId="{41868509-ABE9-4F86-A322-2274675A570D}">
      <dgm:prSet/>
      <dgm:spPr/>
      <dgm:t>
        <a:bodyPr/>
        <a:lstStyle/>
        <a:p>
          <a:endParaRPr lang="zh-CN" altLang="en-US"/>
        </a:p>
      </dgm:t>
    </dgm:pt>
    <dgm:pt modelId="{C4A52428-DD79-4161-B528-F2CE6996484F}" type="sibTrans" cxnId="{41868509-ABE9-4F86-A322-2274675A570D}">
      <dgm:prSet/>
      <dgm:spPr/>
      <dgm:t>
        <a:bodyPr/>
        <a:lstStyle/>
        <a:p>
          <a:endParaRPr lang="zh-CN" altLang="en-US"/>
        </a:p>
      </dgm:t>
    </dgm:pt>
    <dgm:pt modelId="{778FBEF4-6B5E-4D63-B5C0-42018C1FB437}">
      <dgm:prSet phldrT="[Text]"/>
      <dgm:spPr/>
      <dgm:t>
        <a:bodyPr/>
        <a:lstStyle/>
        <a:p>
          <a:r>
            <a:rPr lang="en-US" altLang="zh-CN" dirty="0"/>
            <a:t>Dense layers</a:t>
          </a:r>
          <a:endParaRPr lang="zh-CN" altLang="en-US" dirty="0"/>
        </a:p>
      </dgm:t>
    </dgm:pt>
    <dgm:pt modelId="{DACE9566-6C10-46F6-83DA-38D7DF9E124E}" type="parTrans" cxnId="{2D60F278-0DC3-4734-87EF-98C2291DFCEB}">
      <dgm:prSet/>
      <dgm:spPr/>
      <dgm:t>
        <a:bodyPr/>
        <a:lstStyle/>
        <a:p>
          <a:endParaRPr lang="zh-CN" altLang="en-US"/>
        </a:p>
      </dgm:t>
    </dgm:pt>
    <dgm:pt modelId="{017263B6-1504-4AF1-A916-E1B71F494B43}" type="sibTrans" cxnId="{2D60F278-0DC3-4734-87EF-98C2291DFCEB}">
      <dgm:prSet/>
      <dgm:spPr/>
      <dgm:t>
        <a:bodyPr/>
        <a:lstStyle/>
        <a:p>
          <a:endParaRPr lang="zh-CN" altLang="en-US"/>
        </a:p>
      </dgm:t>
    </dgm:pt>
    <dgm:pt modelId="{4D8CEABA-64B9-467C-AA26-28298E74787D}">
      <dgm:prSet phldrT="[Text]"/>
      <dgm:spPr/>
      <dgm:t>
        <a:bodyPr/>
        <a:lstStyle/>
        <a:p>
          <a:r>
            <a:rPr lang="en-US" altLang="zh-CN" dirty="0"/>
            <a:t>RNN</a:t>
          </a:r>
          <a:endParaRPr lang="zh-CN" altLang="en-US" dirty="0"/>
        </a:p>
      </dgm:t>
    </dgm:pt>
    <dgm:pt modelId="{E74C59E7-75D6-43D2-9C91-7BE2E87937AA}" type="parTrans" cxnId="{E1EF77E0-2D2A-4E59-BE6B-617FC0CEB987}">
      <dgm:prSet/>
      <dgm:spPr/>
      <dgm:t>
        <a:bodyPr/>
        <a:lstStyle/>
        <a:p>
          <a:endParaRPr lang="zh-CN" altLang="en-US"/>
        </a:p>
      </dgm:t>
    </dgm:pt>
    <dgm:pt modelId="{02501608-2AA2-4185-834B-BDCC28347D82}" type="sibTrans" cxnId="{E1EF77E0-2D2A-4E59-BE6B-617FC0CEB987}">
      <dgm:prSet/>
      <dgm:spPr/>
      <dgm:t>
        <a:bodyPr/>
        <a:lstStyle/>
        <a:p>
          <a:endParaRPr lang="zh-CN" altLang="en-US"/>
        </a:p>
      </dgm:t>
    </dgm:pt>
    <dgm:pt modelId="{97B43FF8-0BFB-49BE-9532-7EE72816CFBF}">
      <dgm:prSet phldrT="[Text]"/>
      <dgm:spPr/>
      <dgm:t>
        <a:bodyPr/>
        <a:lstStyle/>
        <a:p>
          <a:r>
            <a:rPr lang="en-US" altLang="zh-CN" dirty="0"/>
            <a:t>Embedding</a:t>
          </a:r>
          <a:endParaRPr lang="zh-CN" altLang="en-US" dirty="0"/>
        </a:p>
      </dgm:t>
    </dgm:pt>
    <dgm:pt modelId="{D321D704-A6D0-49FA-B8E8-3CAA8DDFAB03}" type="parTrans" cxnId="{26078298-4C98-49A1-B0FC-36EB2806A3E5}">
      <dgm:prSet/>
      <dgm:spPr/>
      <dgm:t>
        <a:bodyPr/>
        <a:lstStyle/>
        <a:p>
          <a:endParaRPr lang="zh-CN" altLang="en-US"/>
        </a:p>
      </dgm:t>
    </dgm:pt>
    <dgm:pt modelId="{83E3AE36-AACD-4DF5-AD7F-D8C33BE1E10D}" type="sibTrans" cxnId="{26078298-4C98-49A1-B0FC-36EB2806A3E5}">
      <dgm:prSet/>
      <dgm:spPr/>
      <dgm:t>
        <a:bodyPr/>
        <a:lstStyle/>
        <a:p>
          <a:endParaRPr lang="zh-CN" altLang="en-US"/>
        </a:p>
      </dgm:t>
    </dgm:pt>
    <dgm:pt modelId="{EDD3A31B-FC66-47A0-8386-3DF32BA79C91}">
      <dgm:prSet phldrT="[Text]"/>
      <dgm:spPr/>
      <dgm:t>
        <a:bodyPr/>
        <a:lstStyle/>
        <a:p>
          <a:r>
            <a:rPr lang="en-US" altLang="zh-CN" dirty="0"/>
            <a:t>1D CNN</a:t>
          </a:r>
          <a:endParaRPr lang="zh-CN" altLang="en-US" dirty="0"/>
        </a:p>
      </dgm:t>
    </dgm:pt>
    <dgm:pt modelId="{32177306-7CCE-4877-BF76-44AB565A3A0A}" type="parTrans" cxnId="{E24776F2-5D88-4569-85CF-9AE06AD96E27}">
      <dgm:prSet/>
      <dgm:spPr/>
      <dgm:t>
        <a:bodyPr/>
        <a:lstStyle/>
        <a:p>
          <a:endParaRPr lang="zh-CN" altLang="en-US"/>
        </a:p>
      </dgm:t>
    </dgm:pt>
    <dgm:pt modelId="{00CFA9A6-9331-4D35-825B-2EE3965D4331}" type="sibTrans" cxnId="{E24776F2-5D88-4569-85CF-9AE06AD96E27}">
      <dgm:prSet/>
      <dgm:spPr/>
      <dgm:t>
        <a:bodyPr/>
        <a:lstStyle/>
        <a:p>
          <a:endParaRPr lang="zh-CN" altLang="en-US"/>
        </a:p>
      </dgm:t>
    </dgm:pt>
    <dgm:pt modelId="{209B3437-59B7-4F0A-9C2C-A54DFC9E7ADF}">
      <dgm:prSet phldrT="[Text]"/>
      <dgm:spPr/>
      <dgm:t>
        <a:bodyPr/>
        <a:lstStyle/>
        <a:p>
          <a:r>
            <a:rPr lang="en-US" altLang="zh-CN" dirty="0"/>
            <a:t>Embedding</a:t>
          </a:r>
          <a:endParaRPr lang="zh-CN" altLang="en-US" dirty="0"/>
        </a:p>
      </dgm:t>
    </dgm:pt>
    <dgm:pt modelId="{0967D0FF-6888-40C7-BA1B-CB76E3165B25}" type="parTrans" cxnId="{25C49E6E-FD16-469A-B1E8-6C95D65BCC16}">
      <dgm:prSet/>
      <dgm:spPr/>
      <dgm:t>
        <a:bodyPr/>
        <a:lstStyle/>
        <a:p>
          <a:endParaRPr lang="zh-CN" altLang="en-US"/>
        </a:p>
      </dgm:t>
    </dgm:pt>
    <dgm:pt modelId="{BAD59C0E-705D-4ED9-B3FD-659A49A297B0}" type="sibTrans" cxnId="{25C49E6E-FD16-469A-B1E8-6C95D65BCC16}">
      <dgm:prSet/>
      <dgm:spPr/>
      <dgm:t>
        <a:bodyPr/>
        <a:lstStyle/>
        <a:p>
          <a:endParaRPr lang="zh-CN" altLang="en-US"/>
        </a:p>
      </dgm:t>
    </dgm:pt>
    <dgm:pt modelId="{50CECF61-775C-4879-A6EE-DA00D3B0BCD3}">
      <dgm:prSet phldrT="[Text]"/>
      <dgm:spPr/>
      <dgm:t>
        <a:bodyPr/>
        <a:lstStyle/>
        <a:p>
          <a:r>
            <a:rPr lang="en-US" altLang="zh-CN" dirty="0"/>
            <a:t>Plain vanilla model</a:t>
          </a:r>
          <a:endParaRPr lang="zh-CN" altLang="en-US" dirty="0"/>
        </a:p>
      </dgm:t>
    </dgm:pt>
    <dgm:pt modelId="{2182EE0E-0671-4E4B-A3F4-8BFE187521AD}" type="parTrans" cxnId="{6C09DFEA-1FBB-4883-B8DC-43FF35453DBA}">
      <dgm:prSet/>
      <dgm:spPr/>
      <dgm:t>
        <a:bodyPr/>
        <a:lstStyle/>
        <a:p>
          <a:endParaRPr lang="zh-CN" altLang="en-US"/>
        </a:p>
      </dgm:t>
    </dgm:pt>
    <dgm:pt modelId="{68D11F9F-5664-4125-B299-AD8394B6E8E3}" type="sibTrans" cxnId="{6C09DFEA-1FBB-4883-B8DC-43FF35453DBA}">
      <dgm:prSet/>
      <dgm:spPr/>
      <dgm:t>
        <a:bodyPr/>
        <a:lstStyle/>
        <a:p>
          <a:endParaRPr lang="zh-CN" altLang="en-US"/>
        </a:p>
      </dgm:t>
    </dgm:pt>
    <dgm:pt modelId="{BF3980C1-D03C-4B4C-9C93-42DD77757D89}">
      <dgm:prSet phldrT="[Text]"/>
      <dgm:spPr/>
      <dgm:t>
        <a:bodyPr/>
        <a:lstStyle/>
        <a:p>
          <a:r>
            <a:rPr lang="en-US" altLang="zh-CN" dirty="0"/>
            <a:t>LSTM</a:t>
          </a:r>
          <a:endParaRPr lang="zh-CN" altLang="en-US" dirty="0"/>
        </a:p>
      </dgm:t>
    </dgm:pt>
    <dgm:pt modelId="{9DB8736C-EE7C-458B-B1CD-B98FD4E72B04}" type="parTrans" cxnId="{64C7E13D-E45D-4C08-9FD9-A693966D9BDA}">
      <dgm:prSet/>
      <dgm:spPr/>
      <dgm:t>
        <a:bodyPr/>
        <a:lstStyle/>
        <a:p>
          <a:endParaRPr lang="zh-CN" altLang="en-US"/>
        </a:p>
      </dgm:t>
    </dgm:pt>
    <dgm:pt modelId="{3A725B72-6032-4EFD-866B-5DF85F3EAF37}" type="sibTrans" cxnId="{64C7E13D-E45D-4C08-9FD9-A693966D9BDA}">
      <dgm:prSet/>
      <dgm:spPr/>
      <dgm:t>
        <a:bodyPr/>
        <a:lstStyle/>
        <a:p>
          <a:endParaRPr lang="zh-CN" altLang="en-US"/>
        </a:p>
      </dgm:t>
    </dgm:pt>
    <dgm:pt modelId="{BF387048-DCEF-4033-BDF5-4D553594BF68}">
      <dgm:prSet phldrT="[Text]"/>
      <dgm:spPr/>
      <dgm:t>
        <a:bodyPr/>
        <a:lstStyle/>
        <a:p>
          <a:r>
            <a:rPr lang="en-US" altLang="zh-CN" dirty="0"/>
            <a:t>1D CNN with different dimensions</a:t>
          </a:r>
          <a:endParaRPr lang="zh-CN" altLang="en-US" dirty="0"/>
        </a:p>
      </dgm:t>
    </dgm:pt>
    <dgm:pt modelId="{66512B8F-C201-4E2F-B763-23783F0810EA}" type="parTrans" cxnId="{1BB6655C-BBFE-4214-A6D5-13ADF9222E21}">
      <dgm:prSet/>
      <dgm:spPr/>
      <dgm:t>
        <a:bodyPr/>
        <a:lstStyle/>
        <a:p>
          <a:endParaRPr lang="zh-CN" altLang="en-US"/>
        </a:p>
      </dgm:t>
    </dgm:pt>
    <dgm:pt modelId="{E35B5B25-735E-4B95-998D-C05E7E591387}" type="sibTrans" cxnId="{1BB6655C-BBFE-4214-A6D5-13ADF9222E21}">
      <dgm:prSet/>
      <dgm:spPr/>
      <dgm:t>
        <a:bodyPr/>
        <a:lstStyle/>
        <a:p>
          <a:endParaRPr lang="zh-CN" altLang="en-US"/>
        </a:p>
      </dgm:t>
    </dgm:pt>
    <dgm:pt modelId="{245EC90F-8D0F-47D3-9F07-8B4240BC2B07}" type="pres">
      <dgm:prSet presAssocID="{A084E419-7C9F-49DF-81D2-D1FE1A3C6E23}" presName="linearFlow" presStyleCnt="0">
        <dgm:presLayoutVars>
          <dgm:dir/>
          <dgm:animLvl val="lvl"/>
          <dgm:resizeHandles val="exact"/>
        </dgm:presLayoutVars>
      </dgm:prSet>
      <dgm:spPr/>
    </dgm:pt>
    <dgm:pt modelId="{4BC82B7A-2B89-4E67-8045-21020A85345F}" type="pres">
      <dgm:prSet presAssocID="{EC720BCB-4C31-4D9A-AEEB-910BE2CE7172}" presName="composite" presStyleCnt="0"/>
      <dgm:spPr/>
    </dgm:pt>
    <dgm:pt modelId="{8EADC69B-BDF7-447D-B58D-4F66776E6F30}" type="pres">
      <dgm:prSet presAssocID="{EC720BCB-4C31-4D9A-AEEB-910BE2CE7172}" presName="parTx" presStyleLbl="node1" presStyleIdx="0" presStyleCnt="3">
        <dgm:presLayoutVars>
          <dgm:chMax val="0"/>
          <dgm:chPref val="0"/>
          <dgm:bulletEnabled val="1"/>
        </dgm:presLayoutVars>
      </dgm:prSet>
      <dgm:spPr/>
    </dgm:pt>
    <dgm:pt modelId="{9578E953-B538-41C9-AEFB-22FD6E43118F}" type="pres">
      <dgm:prSet presAssocID="{EC720BCB-4C31-4D9A-AEEB-910BE2CE7172}" presName="parSh" presStyleLbl="node1" presStyleIdx="0" presStyleCnt="3"/>
      <dgm:spPr/>
    </dgm:pt>
    <dgm:pt modelId="{205E8F44-8BBF-4904-A4C9-6EB9A2A8F4D3}" type="pres">
      <dgm:prSet presAssocID="{EC720BCB-4C31-4D9A-AEEB-910BE2CE7172}" presName="desTx" presStyleLbl="fgAcc1" presStyleIdx="0" presStyleCnt="3">
        <dgm:presLayoutVars>
          <dgm:bulletEnabled val="1"/>
        </dgm:presLayoutVars>
      </dgm:prSet>
      <dgm:spPr/>
    </dgm:pt>
    <dgm:pt modelId="{47A7212F-06B7-4672-B1C3-93B4BD0C6F25}" type="pres">
      <dgm:prSet presAssocID="{C4A52428-DD79-4161-B528-F2CE6996484F}" presName="sibTrans" presStyleLbl="sibTrans2D1" presStyleIdx="0" presStyleCnt="2"/>
      <dgm:spPr/>
    </dgm:pt>
    <dgm:pt modelId="{3887B83D-09CF-49C8-A963-96065FAFEF93}" type="pres">
      <dgm:prSet presAssocID="{C4A52428-DD79-4161-B528-F2CE6996484F}" presName="connTx" presStyleLbl="sibTrans2D1" presStyleIdx="0" presStyleCnt="2"/>
      <dgm:spPr/>
    </dgm:pt>
    <dgm:pt modelId="{6CC66321-2FD2-447A-A094-76D24CBE29F4}" type="pres">
      <dgm:prSet presAssocID="{4D8CEABA-64B9-467C-AA26-28298E74787D}" presName="composite" presStyleCnt="0"/>
      <dgm:spPr/>
    </dgm:pt>
    <dgm:pt modelId="{AD7BDD5E-5E93-4B02-ABCB-F01E29B677C3}" type="pres">
      <dgm:prSet presAssocID="{4D8CEABA-64B9-467C-AA26-28298E74787D}" presName="parTx" presStyleLbl="node1" presStyleIdx="0" presStyleCnt="3">
        <dgm:presLayoutVars>
          <dgm:chMax val="0"/>
          <dgm:chPref val="0"/>
          <dgm:bulletEnabled val="1"/>
        </dgm:presLayoutVars>
      </dgm:prSet>
      <dgm:spPr/>
    </dgm:pt>
    <dgm:pt modelId="{4451C78F-D075-4EE4-BB8E-276AC64D6953}" type="pres">
      <dgm:prSet presAssocID="{4D8CEABA-64B9-467C-AA26-28298E74787D}" presName="parSh" presStyleLbl="node1" presStyleIdx="1" presStyleCnt="3"/>
      <dgm:spPr/>
    </dgm:pt>
    <dgm:pt modelId="{8D7EA87F-B411-4DCF-A867-065BEACF3C7C}" type="pres">
      <dgm:prSet presAssocID="{4D8CEABA-64B9-467C-AA26-28298E74787D}" presName="desTx" presStyleLbl="fgAcc1" presStyleIdx="1" presStyleCnt="3">
        <dgm:presLayoutVars>
          <dgm:bulletEnabled val="1"/>
        </dgm:presLayoutVars>
      </dgm:prSet>
      <dgm:spPr/>
    </dgm:pt>
    <dgm:pt modelId="{80E02E43-AE6A-445C-BE2F-F6A8BA8C48D0}" type="pres">
      <dgm:prSet presAssocID="{02501608-2AA2-4185-834B-BDCC28347D82}" presName="sibTrans" presStyleLbl="sibTrans2D1" presStyleIdx="1" presStyleCnt="2"/>
      <dgm:spPr/>
    </dgm:pt>
    <dgm:pt modelId="{52BF60FD-056D-4FA1-9571-ABDEFA3240B5}" type="pres">
      <dgm:prSet presAssocID="{02501608-2AA2-4185-834B-BDCC28347D82}" presName="connTx" presStyleLbl="sibTrans2D1" presStyleIdx="1" presStyleCnt="2"/>
      <dgm:spPr/>
    </dgm:pt>
    <dgm:pt modelId="{CA744FCD-FF59-47A7-B46D-359B3842988F}" type="pres">
      <dgm:prSet presAssocID="{EDD3A31B-FC66-47A0-8386-3DF32BA79C91}" presName="composite" presStyleCnt="0"/>
      <dgm:spPr/>
    </dgm:pt>
    <dgm:pt modelId="{16BDB38D-33CF-419B-99D1-5B122905AF8E}" type="pres">
      <dgm:prSet presAssocID="{EDD3A31B-FC66-47A0-8386-3DF32BA79C91}" presName="parTx" presStyleLbl="node1" presStyleIdx="1" presStyleCnt="3">
        <dgm:presLayoutVars>
          <dgm:chMax val="0"/>
          <dgm:chPref val="0"/>
          <dgm:bulletEnabled val="1"/>
        </dgm:presLayoutVars>
      </dgm:prSet>
      <dgm:spPr/>
    </dgm:pt>
    <dgm:pt modelId="{7F34CD9C-7A80-40A7-BD06-756B46E6A0D0}" type="pres">
      <dgm:prSet presAssocID="{EDD3A31B-FC66-47A0-8386-3DF32BA79C91}" presName="parSh" presStyleLbl="node1" presStyleIdx="2" presStyleCnt="3"/>
      <dgm:spPr/>
    </dgm:pt>
    <dgm:pt modelId="{6F9E1C17-E0AD-431A-A999-4575C780F132}" type="pres">
      <dgm:prSet presAssocID="{EDD3A31B-FC66-47A0-8386-3DF32BA79C91}" presName="desTx" presStyleLbl="fgAcc1" presStyleIdx="2" presStyleCnt="3">
        <dgm:presLayoutVars>
          <dgm:bulletEnabled val="1"/>
        </dgm:presLayoutVars>
      </dgm:prSet>
      <dgm:spPr/>
    </dgm:pt>
  </dgm:ptLst>
  <dgm:cxnLst>
    <dgm:cxn modelId="{41868509-ABE9-4F86-A322-2274675A570D}" srcId="{A084E419-7C9F-49DF-81D2-D1FE1A3C6E23}" destId="{EC720BCB-4C31-4D9A-AEEB-910BE2CE7172}" srcOrd="0" destOrd="0" parTransId="{1F754095-55C9-4DF1-BD93-B492438EC860}" sibTransId="{C4A52428-DD79-4161-B528-F2CE6996484F}"/>
    <dgm:cxn modelId="{190EDB18-5EE0-4DFB-8528-8DEA40B7A123}" type="presOf" srcId="{4D8CEABA-64B9-467C-AA26-28298E74787D}" destId="{4451C78F-D075-4EE4-BB8E-276AC64D6953}" srcOrd="1" destOrd="0" presId="urn:microsoft.com/office/officeart/2005/8/layout/process3"/>
    <dgm:cxn modelId="{7BA1391A-7DF3-45B3-8C0D-6F9B1F23234E}" type="presOf" srcId="{C4A52428-DD79-4161-B528-F2CE6996484F}" destId="{3887B83D-09CF-49C8-A963-96065FAFEF93}" srcOrd="1" destOrd="0" presId="urn:microsoft.com/office/officeart/2005/8/layout/process3"/>
    <dgm:cxn modelId="{C110362F-E7F2-4B20-9586-D3E486C39B43}" type="presOf" srcId="{97B43FF8-0BFB-49BE-9532-7EE72816CFBF}" destId="{8D7EA87F-B411-4DCF-A867-065BEACF3C7C}" srcOrd="0" destOrd="0" presId="urn:microsoft.com/office/officeart/2005/8/layout/process3"/>
    <dgm:cxn modelId="{7943B631-A743-49B1-9FB9-AB72E821582F}" type="presOf" srcId="{A084E419-7C9F-49DF-81D2-D1FE1A3C6E23}" destId="{245EC90F-8D0F-47D3-9F07-8B4240BC2B07}" srcOrd="0" destOrd="0" presId="urn:microsoft.com/office/officeart/2005/8/layout/process3"/>
    <dgm:cxn modelId="{C0463F39-A5AB-4703-82A9-22A2F7EF917D}" type="presOf" srcId="{209B3437-59B7-4F0A-9C2C-A54DFC9E7ADF}" destId="{6F9E1C17-E0AD-431A-A999-4575C780F132}" srcOrd="0" destOrd="0" presId="urn:microsoft.com/office/officeart/2005/8/layout/process3"/>
    <dgm:cxn modelId="{18B8193C-096E-425C-A675-2908067A0EC9}" type="presOf" srcId="{50CECF61-775C-4879-A6EE-DA00D3B0BCD3}" destId="{205E8F44-8BBF-4904-A4C9-6EB9A2A8F4D3}" srcOrd="0" destOrd="1" presId="urn:microsoft.com/office/officeart/2005/8/layout/process3"/>
    <dgm:cxn modelId="{64C7E13D-E45D-4C08-9FD9-A693966D9BDA}" srcId="{4D8CEABA-64B9-467C-AA26-28298E74787D}" destId="{BF3980C1-D03C-4B4C-9C93-42DD77757D89}" srcOrd="1" destOrd="0" parTransId="{9DB8736C-EE7C-458B-B1CD-B98FD4E72B04}" sibTransId="{3A725B72-6032-4EFD-866B-5DF85F3EAF37}"/>
    <dgm:cxn modelId="{951C5540-E321-4748-B60E-BA2793359826}" type="presOf" srcId="{02501608-2AA2-4185-834B-BDCC28347D82}" destId="{52BF60FD-056D-4FA1-9571-ABDEFA3240B5}" srcOrd="1" destOrd="0" presId="urn:microsoft.com/office/officeart/2005/8/layout/process3"/>
    <dgm:cxn modelId="{43D94C46-56E4-46A6-8C93-B51BC99F6C76}" type="presOf" srcId="{EC720BCB-4C31-4D9A-AEEB-910BE2CE7172}" destId="{8EADC69B-BDF7-447D-B58D-4F66776E6F30}" srcOrd="0" destOrd="0" presId="urn:microsoft.com/office/officeart/2005/8/layout/process3"/>
    <dgm:cxn modelId="{3FC1B749-01DE-4172-8220-AD681469B3C7}" type="presOf" srcId="{EDD3A31B-FC66-47A0-8386-3DF32BA79C91}" destId="{7F34CD9C-7A80-40A7-BD06-756B46E6A0D0}" srcOrd="1" destOrd="0" presId="urn:microsoft.com/office/officeart/2005/8/layout/process3"/>
    <dgm:cxn modelId="{2B6AA04E-1FD7-4721-A5D8-73BD07850C9B}" type="presOf" srcId="{EC720BCB-4C31-4D9A-AEEB-910BE2CE7172}" destId="{9578E953-B538-41C9-AEFB-22FD6E43118F}" srcOrd="1" destOrd="0" presId="urn:microsoft.com/office/officeart/2005/8/layout/process3"/>
    <dgm:cxn modelId="{1BB6655C-BBFE-4214-A6D5-13ADF9222E21}" srcId="{EDD3A31B-FC66-47A0-8386-3DF32BA79C91}" destId="{BF387048-DCEF-4033-BDF5-4D553594BF68}" srcOrd="1" destOrd="0" parTransId="{66512B8F-C201-4E2F-B763-23783F0810EA}" sibTransId="{E35B5B25-735E-4B95-998D-C05E7E591387}"/>
    <dgm:cxn modelId="{25C49E6E-FD16-469A-B1E8-6C95D65BCC16}" srcId="{EDD3A31B-FC66-47A0-8386-3DF32BA79C91}" destId="{209B3437-59B7-4F0A-9C2C-A54DFC9E7ADF}" srcOrd="0" destOrd="0" parTransId="{0967D0FF-6888-40C7-BA1B-CB76E3165B25}" sibTransId="{BAD59C0E-705D-4ED9-B3FD-659A49A297B0}"/>
    <dgm:cxn modelId="{9DFD1577-DE80-448E-851B-E69DE2A92794}" type="presOf" srcId="{4D8CEABA-64B9-467C-AA26-28298E74787D}" destId="{AD7BDD5E-5E93-4B02-ABCB-F01E29B677C3}" srcOrd="0" destOrd="0" presId="urn:microsoft.com/office/officeart/2005/8/layout/process3"/>
    <dgm:cxn modelId="{2D60F278-0DC3-4734-87EF-98C2291DFCEB}" srcId="{EC720BCB-4C31-4D9A-AEEB-910BE2CE7172}" destId="{778FBEF4-6B5E-4D63-B5C0-42018C1FB437}" srcOrd="0" destOrd="0" parTransId="{DACE9566-6C10-46F6-83DA-38D7DF9E124E}" sibTransId="{017263B6-1504-4AF1-A916-E1B71F494B43}"/>
    <dgm:cxn modelId="{1CF8A77E-6648-49F0-A93C-70DE5AD20E3B}" type="presOf" srcId="{BF3980C1-D03C-4B4C-9C93-42DD77757D89}" destId="{8D7EA87F-B411-4DCF-A867-065BEACF3C7C}" srcOrd="0" destOrd="1" presId="urn:microsoft.com/office/officeart/2005/8/layout/process3"/>
    <dgm:cxn modelId="{401E6283-6CD6-422B-BBB2-5B4E575E614B}" type="presOf" srcId="{C4A52428-DD79-4161-B528-F2CE6996484F}" destId="{47A7212F-06B7-4672-B1C3-93B4BD0C6F25}" srcOrd="0" destOrd="0" presId="urn:microsoft.com/office/officeart/2005/8/layout/process3"/>
    <dgm:cxn modelId="{6B016585-B49E-412B-A588-90784DA91730}" type="presOf" srcId="{02501608-2AA2-4185-834B-BDCC28347D82}" destId="{80E02E43-AE6A-445C-BE2F-F6A8BA8C48D0}" srcOrd="0" destOrd="0" presId="urn:microsoft.com/office/officeart/2005/8/layout/process3"/>
    <dgm:cxn modelId="{26078298-4C98-49A1-B0FC-36EB2806A3E5}" srcId="{4D8CEABA-64B9-467C-AA26-28298E74787D}" destId="{97B43FF8-0BFB-49BE-9532-7EE72816CFBF}" srcOrd="0" destOrd="0" parTransId="{D321D704-A6D0-49FA-B8E8-3CAA8DDFAB03}" sibTransId="{83E3AE36-AACD-4DF5-AD7F-D8C33BE1E10D}"/>
    <dgm:cxn modelId="{B5F7D1A0-EDB2-46EE-92BE-BE2EC252A99A}" type="presOf" srcId="{EDD3A31B-FC66-47A0-8386-3DF32BA79C91}" destId="{16BDB38D-33CF-419B-99D1-5B122905AF8E}" srcOrd="0" destOrd="0" presId="urn:microsoft.com/office/officeart/2005/8/layout/process3"/>
    <dgm:cxn modelId="{E1EF77E0-2D2A-4E59-BE6B-617FC0CEB987}" srcId="{A084E419-7C9F-49DF-81D2-D1FE1A3C6E23}" destId="{4D8CEABA-64B9-467C-AA26-28298E74787D}" srcOrd="1" destOrd="0" parTransId="{E74C59E7-75D6-43D2-9C91-7BE2E87937AA}" sibTransId="{02501608-2AA2-4185-834B-BDCC28347D82}"/>
    <dgm:cxn modelId="{08CF91E7-A53D-4AD2-B3ED-A9368E1097E6}" type="presOf" srcId="{778FBEF4-6B5E-4D63-B5C0-42018C1FB437}" destId="{205E8F44-8BBF-4904-A4C9-6EB9A2A8F4D3}" srcOrd="0" destOrd="0" presId="urn:microsoft.com/office/officeart/2005/8/layout/process3"/>
    <dgm:cxn modelId="{6C09DFEA-1FBB-4883-B8DC-43FF35453DBA}" srcId="{EC720BCB-4C31-4D9A-AEEB-910BE2CE7172}" destId="{50CECF61-775C-4879-A6EE-DA00D3B0BCD3}" srcOrd="1" destOrd="0" parTransId="{2182EE0E-0671-4E4B-A3F4-8BFE187521AD}" sibTransId="{68D11F9F-5664-4125-B299-AD8394B6E8E3}"/>
    <dgm:cxn modelId="{6D3B1DEB-A944-4B2B-828A-D0592AB172D8}" type="presOf" srcId="{BF387048-DCEF-4033-BDF5-4D553594BF68}" destId="{6F9E1C17-E0AD-431A-A999-4575C780F132}" srcOrd="0" destOrd="1" presId="urn:microsoft.com/office/officeart/2005/8/layout/process3"/>
    <dgm:cxn modelId="{E24776F2-5D88-4569-85CF-9AE06AD96E27}" srcId="{A084E419-7C9F-49DF-81D2-D1FE1A3C6E23}" destId="{EDD3A31B-FC66-47A0-8386-3DF32BA79C91}" srcOrd="2" destOrd="0" parTransId="{32177306-7CCE-4877-BF76-44AB565A3A0A}" sibTransId="{00CFA9A6-9331-4D35-825B-2EE3965D4331}"/>
    <dgm:cxn modelId="{EEF7C888-DC3A-4FE9-B52E-C9A885C0FE14}" type="presParOf" srcId="{245EC90F-8D0F-47D3-9F07-8B4240BC2B07}" destId="{4BC82B7A-2B89-4E67-8045-21020A85345F}" srcOrd="0" destOrd="0" presId="urn:microsoft.com/office/officeart/2005/8/layout/process3"/>
    <dgm:cxn modelId="{3C37B037-EF1C-49E5-B8B1-667E3C28DC96}" type="presParOf" srcId="{4BC82B7A-2B89-4E67-8045-21020A85345F}" destId="{8EADC69B-BDF7-447D-B58D-4F66776E6F30}" srcOrd="0" destOrd="0" presId="urn:microsoft.com/office/officeart/2005/8/layout/process3"/>
    <dgm:cxn modelId="{2C0F27CE-04C5-4B1F-ADF0-A167DC19211D}" type="presParOf" srcId="{4BC82B7A-2B89-4E67-8045-21020A85345F}" destId="{9578E953-B538-41C9-AEFB-22FD6E43118F}" srcOrd="1" destOrd="0" presId="urn:microsoft.com/office/officeart/2005/8/layout/process3"/>
    <dgm:cxn modelId="{ACE25D2B-FB66-4753-9CD7-C9776DC9A385}" type="presParOf" srcId="{4BC82B7A-2B89-4E67-8045-21020A85345F}" destId="{205E8F44-8BBF-4904-A4C9-6EB9A2A8F4D3}" srcOrd="2" destOrd="0" presId="urn:microsoft.com/office/officeart/2005/8/layout/process3"/>
    <dgm:cxn modelId="{FA4F3E93-72F4-47C4-B232-CC6576B31282}" type="presParOf" srcId="{245EC90F-8D0F-47D3-9F07-8B4240BC2B07}" destId="{47A7212F-06B7-4672-B1C3-93B4BD0C6F25}" srcOrd="1" destOrd="0" presId="urn:microsoft.com/office/officeart/2005/8/layout/process3"/>
    <dgm:cxn modelId="{B86F1883-F414-4162-966A-58B8CA17EAD8}" type="presParOf" srcId="{47A7212F-06B7-4672-B1C3-93B4BD0C6F25}" destId="{3887B83D-09CF-49C8-A963-96065FAFEF93}" srcOrd="0" destOrd="0" presId="urn:microsoft.com/office/officeart/2005/8/layout/process3"/>
    <dgm:cxn modelId="{A17B78F5-7DE9-4EC7-9133-926950D45857}" type="presParOf" srcId="{245EC90F-8D0F-47D3-9F07-8B4240BC2B07}" destId="{6CC66321-2FD2-447A-A094-76D24CBE29F4}" srcOrd="2" destOrd="0" presId="urn:microsoft.com/office/officeart/2005/8/layout/process3"/>
    <dgm:cxn modelId="{31CE077A-1487-4F71-8183-9B7115AB5F7A}" type="presParOf" srcId="{6CC66321-2FD2-447A-A094-76D24CBE29F4}" destId="{AD7BDD5E-5E93-4B02-ABCB-F01E29B677C3}" srcOrd="0" destOrd="0" presId="urn:microsoft.com/office/officeart/2005/8/layout/process3"/>
    <dgm:cxn modelId="{94C040F3-B82B-4CC3-B47C-6F2E2D497345}" type="presParOf" srcId="{6CC66321-2FD2-447A-A094-76D24CBE29F4}" destId="{4451C78F-D075-4EE4-BB8E-276AC64D6953}" srcOrd="1" destOrd="0" presId="urn:microsoft.com/office/officeart/2005/8/layout/process3"/>
    <dgm:cxn modelId="{170024A0-CCC7-4137-B63C-16B0656DD140}" type="presParOf" srcId="{6CC66321-2FD2-447A-A094-76D24CBE29F4}" destId="{8D7EA87F-B411-4DCF-A867-065BEACF3C7C}" srcOrd="2" destOrd="0" presId="urn:microsoft.com/office/officeart/2005/8/layout/process3"/>
    <dgm:cxn modelId="{8F1C9561-29FE-404E-8DE8-BA2DB1EC57EE}" type="presParOf" srcId="{245EC90F-8D0F-47D3-9F07-8B4240BC2B07}" destId="{80E02E43-AE6A-445C-BE2F-F6A8BA8C48D0}" srcOrd="3" destOrd="0" presId="urn:microsoft.com/office/officeart/2005/8/layout/process3"/>
    <dgm:cxn modelId="{2EE08FB3-69E7-4E85-BC7C-6081273B445E}" type="presParOf" srcId="{80E02E43-AE6A-445C-BE2F-F6A8BA8C48D0}" destId="{52BF60FD-056D-4FA1-9571-ABDEFA3240B5}" srcOrd="0" destOrd="0" presId="urn:microsoft.com/office/officeart/2005/8/layout/process3"/>
    <dgm:cxn modelId="{FD1B51F9-91C5-4A8A-AECC-6C0BB649F83C}" type="presParOf" srcId="{245EC90F-8D0F-47D3-9F07-8B4240BC2B07}" destId="{CA744FCD-FF59-47A7-B46D-359B3842988F}" srcOrd="4" destOrd="0" presId="urn:microsoft.com/office/officeart/2005/8/layout/process3"/>
    <dgm:cxn modelId="{2856C21E-F5B5-412B-8718-6E62D88CF456}" type="presParOf" srcId="{CA744FCD-FF59-47A7-B46D-359B3842988F}" destId="{16BDB38D-33CF-419B-99D1-5B122905AF8E}" srcOrd="0" destOrd="0" presId="urn:microsoft.com/office/officeart/2005/8/layout/process3"/>
    <dgm:cxn modelId="{AB33330F-5D48-47E7-B90A-A9FB68ED47C6}" type="presParOf" srcId="{CA744FCD-FF59-47A7-B46D-359B3842988F}" destId="{7F34CD9C-7A80-40A7-BD06-756B46E6A0D0}" srcOrd="1" destOrd="0" presId="urn:microsoft.com/office/officeart/2005/8/layout/process3"/>
    <dgm:cxn modelId="{6EB9F601-844E-4F5A-8C0F-8D3311FDD1A7}" type="presParOf" srcId="{CA744FCD-FF59-47A7-B46D-359B3842988F}" destId="{6F9E1C17-E0AD-431A-A999-4575C780F13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26A67-9CAA-4856-B612-4797CCC55FE0}">
      <dsp:nvSpPr>
        <dsp:cNvPr id="0" name=""/>
        <dsp:cNvSpPr/>
      </dsp:nvSpPr>
      <dsp:spPr>
        <a:xfrm rot="5400000">
          <a:off x="668077" y="728880"/>
          <a:ext cx="644631" cy="73389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6CFA48-88A3-472C-8E95-BBFE97BD3DEF}">
      <dsp:nvSpPr>
        <dsp:cNvPr id="0" name=""/>
        <dsp:cNvSpPr/>
      </dsp:nvSpPr>
      <dsp:spPr>
        <a:xfrm>
          <a:off x="497288" y="14293"/>
          <a:ext cx="1085180" cy="75959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sentences</a:t>
          </a:r>
          <a:endParaRPr lang="zh-CN" altLang="en-US" sz="1600" kern="1200" dirty="0"/>
        </a:p>
      </dsp:txBody>
      <dsp:txXfrm>
        <a:off x="534375" y="51380"/>
        <a:ext cx="1011006" cy="685417"/>
      </dsp:txXfrm>
    </dsp:sp>
    <dsp:sp modelId="{E0E12CFF-A83F-46A2-A504-12F5F1103C8D}">
      <dsp:nvSpPr>
        <dsp:cNvPr id="0" name=""/>
        <dsp:cNvSpPr/>
      </dsp:nvSpPr>
      <dsp:spPr>
        <a:xfrm>
          <a:off x="1582469" y="86737"/>
          <a:ext cx="789256" cy="613935"/>
        </a:xfrm>
        <a:prstGeom prst="rect">
          <a:avLst/>
        </a:prstGeom>
        <a:noFill/>
        <a:ln>
          <a:noFill/>
        </a:ln>
        <a:effectLst/>
      </dsp:spPr>
      <dsp:style>
        <a:lnRef idx="0">
          <a:scrgbClr r="0" g="0" b="0"/>
        </a:lnRef>
        <a:fillRef idx="0">
          <a:scrgbClr r="0" g="0" b="0"/>
        </a:fillRef>
        <a:effectRef idx="0">
          <a:scrgbClr r="0" g="0" b="0"/>
        </a:effectRef>
        <a:fontRef idx="minor"/>
      </dsp:style>
    </dsp:sp>
    <dsp:sp modelId="{540AE43A-5A53-4911-92C2-61F85192E40E}">
      <dsp:nvSpPr>
        <dsp:cNvPr id="0" name=""/>
        <dsp:cNvSpPr/>
      </dsp:nvSpPr>
      <dsp:spPr>
        <a:xfrm rot="5400000">
          <a:off x="1567806" y="1582151"/>
          <a:ext cx="644631" cy="73389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0E1EE8-F189-471D-BC49-FC322D4ABCC9}">
      <dsp:nvSpPr>
        <dsp:cNvPr id="0" name=""/>
        <dsp:cNvSpPr/>
      </dsp:nvSpPr>
      <dsp:spPr>
        <a:xfrm>
          <a:off x="1397018" y="867564"/>
          <a:ext cx="1085180" cy="75959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Tuple of words</a:t>
          </a:r>
          <a:endParaRPr lang="zh-CN" altLang="en-US" sz="1600" kern="1200" dirty="0"/>
        </a:p>
      </dsp:txBody>
      <dsp:txXfrm>
        <a:off x="1434105" y="904651"/>
        <a:ext cx="1011006" cy="685417"/>
      </dsp:txXfrm>
    </dsp:sp>
    <dsp:sp modelId="{196035CB-1DE7-4A78-947C-09C841215BC4}">
      <dsp:nvSpPr>
        <dsp:cNvPr id="0" name=""/>
        <dsp:cNvSpPr/>
      </dsp:nvSpPr>
      <dsp:spPr>
        <a:xfrm>
          <a:off x="2482199" y="940008"/>
          <a:ext cx="789256" cy="613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err="1"/>
            <a:t>jieba</a:t>
          </a:r>
          <a:endParaRPr lang="zh-CN" altLang="en-US" sz="1200" kern="1200" dirty="0"/>
        </a:p>
      </dsp:txBody>
      <dsp:txXfrm>
        <a:off x="2482199" y="940008"/>
        <a:ext cx="789256" cy="613935"/>
      </dsp:txXfrm>
    </dsp:sp>
    <dsp:sp modelId="{C0E82E34-3038-45BF-B3AA-BA18E0690D52}">
      <dsp:nvSpPr>
        <dsp:cNvPr id="0" name=""/>
        <dsp:cNvSpPr/>
      </dsp:nvSpPr>
      <dsp:spPr>
        <a:xfrm>
          <a:off x="2296748" y="1720835"/>
          <a:ext cx="1085180" cy="75959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Word vector</a:t>
          </a:r>
          <a:endParaRPr lang="zh-CN" altLang="en-US" sz="1600" kern="1200" dirty="0"/>
        </a:p>
      </dsp:txBody>
      <dsp:txXfrm>
        <a:off x="2333835" y="1757922"/>
        <a:ext cx="1011006" cy="685417"/>
      </dsp:txXfrm>
    </dsp:sp>
    <dsp:sp modelId="{9B9910C0-DEE9-4C72-B4F4-B77B5CC04D08}">
      <dsp:nvSpPr>
        <dsp:cNvPr id="0" name=""/>
        <dsp:cNvSpPr/>
      </dsp:nvSpPr>
      <dsp:spPr>
        <a:xfrm>
          <a:off x="3369405" y="1806307"/>
          <a:ext cx="1808881" cy="613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err="1"/>
            <a:t>Tokenizer.fit_on_text</a:t>
          </a:r>
          <a:endParaRPr lang="zh-CN" altLang="en-US" sz="1400" kern="1200" dirty="0"/>
        </a:p>
      </dsp:txBody>
      <dsp:txXfrm>
        <a:off x="3369405" y="1806307"/>
        <a:ext cx="1808881" cy="613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8E953-B538-41C9-AEFB-22FD6E43118F}">
      <dsp:nvSpPr>
        <dsp:cNvPr id="0" name=""/>
        <dsp:cNvSpPr/>
      </dsp:nvSpPr>
      <dsp:spPr>
        <a:xfrm>
          <a:off x="4636" y="1623483"/>
          <a:ext cx="2108055"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altLang="zh-CN" sz="1900" kern="1200" dirty="0"/>
            <a:t>Fully Connect NN</a:t>
          </a:r>
          <a:endParaRPr lang="zh-CN" altLang="en-US" sz="1900" kern="1200" dirty="0"/>
        </a:p>
      </dsp:txBody>
      <dsp:txXfrm>
        <a:off x="4636" y="1623483"/>
        <a:ext cx="2108055" cy="547200"/>
      </dsp:txXfrm>
    </dsp:sp>
    <dsp:sp modelId="{205E8F44-8BBF-4904-A4C9-6EB9A2A8F4D3}">
      <dsp:nvSpPr>
        <dsp:cNvPr id="0" name=""/>
        <dsp:cNvSpPr/>
      </dsp:nvSpPr>
      <dsp:spPr>
        <a:xfrm>
          <a:off x="436406" y="2170683"/>
          <a:ext cx="2108055" cy="1624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altLang="zh-CN" sz="1900" kern="1200" dirty="0"/>
            <a:t>Dense layers</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a:t>Plain vanilla model</a:t>
          </a:r>
          <a:endParaRPr lang="zh-CN" altLang="en-US" sz="1900" kern="1200" dirty="0"/>
        </a:p>
      </dsp:txBody>
      <dsp:txXfrm>
        <a:off x="483986" y="2218263"/>
        <a:ext cx="2012895" cy="1529340"/>
      </dsp:txXfrm>
    </dsp:sp>
    <dsp:sp modelId="{47A7212F-06B7-4672-B1C3-93B4BD0C6F25}">
      <dsp:nvSpPr>
        <dsp:cNvPr id="0" name=""/>
        <dsp:cNvSpPr/>
      </dsp:nvSpPr>
      <dsp:spPr>
        <a:xfrm>
          <a:off x="2432265" y="1634661"/>
          <a:ext cx="677496" cy="5248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432265" y="1739630"/>
        <a:ext cx="520043" cy="314906"/>
      </dsp:txXfrm>
    </dsp:sp>
    <dsp:sp modelId="{4451C78F-D075-4EE4-BB8E-276AC64D6953}">
      <dsp:nvSpPr>
        <dsp:cNvPr id="0" name=""/>
        <dsp:cNvSpPr/>
      </dsp:nvSpPr>
      <dsp:spPr>
        <a:xfrm>
          <a:off x="3390986" y="1623483"/>
          <a:ext cx="2108055"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altLang="zh-CN" sz="1900" kern="1200" dirty="0"/>
            <a:t>RNN</a:t>
          </a:r>
          <a:endParaRPr lang="zh-CN" altLang="en-US" sz="1900" kern="1200" dirty="0"/>
        </a:p>
      </dsp:txBody>
      <dsp:txXfrm>
        <a:off x="3390986" y="1623483"/>
        <a:ext cx="2108055" cy="547200"/>
      </dsp:txXfrm>
    </dsp:sp>
    <dsp:sp modelId="{8D7EA87F-B411-4DCF-A867-065BEACF3C7C}">
      <dsp:nvSpPr>
        <dsp:cNvPr id="0" name=""/>
        <dsp:cNvSpPr/>
      </dsp:nvSpPr>
      <dsp:spPr>
        <a:xfrm>
          <a:off x="3822757" y="2170683"/>
          <a:ext cx="2108055" cy="1624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altLang="zh-CN" sz="1900" kern="1200" dirty="0"/>
            <a:t>Embedding</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a:t>LSTM</a:t>
          </a:r>
          <a:endParaRPr lang="zh-CN" altLang="en-US" sz="1900" kern="1200" dirty="0"/>
        </a:p>
      </dsp:txBody>
      <dsp:txXfrm>
        <a:off x="3870337" y="2218263"/>
        <a:ext cx="2012895" cy="1529340"/>
      </dsp:txXfrm>
    </dsp:sp>
    <dsp:sp modelId="{80E02E43-AE6A-445C-BE2F-F6A8BA8C48D0}">
      <dsp:nvSpPr>
        <dsp:cNvPr id="0" name=""/>
        <dsp:cNvSpPr/>
      </dsp:nvSpPr>
      <dsp:spPr>
        <a:xfrm>
          <a:off x="5818616" y="1634661"/>
          <a:ext cx="677496" cy="5248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5818616" y="1739630"/>
        <a:ext cx="520043" cy="314906"/>
      </dsp:txXfrm>
    </dsp:sp>
    <dsp:sp modelId="{7F34CD9C-7A80-40A7-BD06-756B46E6A0D0}">
      <dsp:nvSpPr>
        <dsp:cNvPr id="0" name=""/>
        <dsp:cNvSpPr/>
      </dsp:nvSpPr>
      <dsp:spPr>
        <a:xfrm>
          <a:off x="6777337" y="1623483"/>
          <a:ext cx="2108055"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altLang="zh-CN" sz="1900" kern="1200" dirty="0"/>
            <a:t>1D CNN</a:t>
          </a:r>
          <a:endParaRPr lang="zh-CN" altLang="en-US" sz="1900" kern="1200" dirty="0"/>
        </a:p>
      </dsp:txBody>
      <dsp:txXfrm>
        <a:off x="6777337" y="1623483"/>
        <a:ext cx="2108055" cy="547200"/>
      </dsp:txXfrm>
    </dsp:sp>
    <dsp:sp modelId="{6F9E1C17-E0AD-431A-A999-4575C780F132}">
      <dsp:nvSpPr>
        <dsp:cNvPr id="0" name=""/>
        <dsp:cNvSpPr/>
      </dsp:nvSpPr>
      <dsp:spPr>
        <a:xfrm>
          <a:off x="7209107" y="2170683"/>
          <a:ext cx="2108055" cy="1624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altLang="zh-CN" sz="1900" kern="1200" dirty="0"/>
            <a:t>Embedding</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a:t>1D CNN with different dimensions</a:t>
          </a:r>
          <a:endParaRPr lang="zh-CN" altLang="en-US" sz="1900" kern="1200" dirty="0"/>
        </a:p>
      </dsp:txBody>
      <dsp:txXfrm>
        <a:off x="7256687" y="2218263"/>
        <a:ext cx="2012895" cy="15293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A57A6-6E52-0C4E-8608-3381C78E20DB}" type="datetimeFigureOut">
              <a:rPr lang="en-CN" smtClean="0"/>
              <a:t>2021/8/2</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EB4D1-AF79-944E-871A-CFD5180C8592}" type="slidenum">
              <a:rPr lang="en-CN" smtClean="0"/>
              <a:t>‹#›</a:t>
            </a:fld>
            <a:endParaRPr lang="en-CN"/>
          </a:p>
        </p:txBody>
      </p:sp>
    </p:spTree>
    <p:extLst>
      <p:ext uri="{BB962C8B-B14F-4D97-AF65-F5344CB8AC3E}">
        <p14:creationId xmlns:p14="http://schemas.microsoft.com/office/powerpoint/2010/main" val="3372039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In our Chinese Movie Review Dataset, there are over 200k+ reviews. Dataset contains 9 columns, but we only keep Chinese comments and stars as our key columns. </a:t>
            </a:r>
            <a:r>
              <a:rPr lang="en-US" sz="1200" b="0" i="0" kern="1200" dirty="0">
                <a:solidFill>
                  <a:schemeClr val="tx1"/>
                </a:solidFill>
                <a:effectLst/>
                <a:latin typeface="+mn-lt"/>
                <a:ea typeface="+mn-ea"/>
                <a:cs typeface="+mn-cs"/>
              </a:rPr>
              <a:t>Because our reviews have 200k+ which is really big, and within the reviews, there are more positive reviews than negative reviews. So we use randomization to balance the amount of reviews. And we only keep the useful information like the stars and reviews. </a:t>
            </a:r>
            <a:endParaRPr lang="en-CN" dirty="0"/>
          </a:p>
        </p:txBody>
      </p:sp>
      <p:sp>
        <p:nvSpPr>
          <p:cNvPr id="4" name="Slide Number Placeholder 3"/>
          <p:cNvSpPr>
            <a:spLocks noGrp="1"/>
          </p:cNvSpPr>
          <p:nvPr>
            <p:ph type="sldNum" sz="quarter" idx="5"/>
          </p:nvPr>
        </p:nvSpPr>
        <p:spPr/>
        <p:txBody>
          <a:bodyPr/>
          <a:lstStyle/>
          <a:p>
            <a:fld id="{116EB4D1-AF79-944E-871A-CFD5180C8592}" type="slidenum">
              <a:rPr lang="en-CN" smtClean="0"/>
              <a:t>1</a:t>
            </a:fld>
            <a:endParaRPr lang="en-CN"/>
          </a:p>
        </p:txBody>
      </p:sp>
    </p:spTree>
    <p:extLst>
      <p:ext uri="{BB962C8B-B14F-4D97-AF65-F5344CB8AC3E}">
        <p14:creationId xmlns:p14="http://schemas.microsoft.com/office/powerpoint/2010/main" val="386767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our reviews have 200k+ which is really big, and within the reviews, there are more positive reviews than negative reviews. So we use randomization to balance the amount of reviews. And we only keep the useful information like the stars and reviews. </a:t>
            </a:r>
            <a:endParaRPr lang="en-CN" dirty="0"/>
          </a:p>
        </p:txBody>
      </p:sp>
      <p:sp>
        <p:nvSpPr>
          <p:cNvPr id="4" name="Slide Number Placeholder 3"/>
          <p:cNvSpPr>
            <a:spLocks noGrp="1"/>
          </p:cNvSpPr>
          <p:nvPr>
            <p:ph type="sldNum" sz="quarter" idx="5"/>
          </p:nvPr>
        </p:nvSpPr>
        <p:spPr/>
        <p:txBody>
          <a:bodyPr/>
          <a:lstStyle/>
          <a:p>
            <a:fld id="{116EB4D1-AF79-944E-871A-CFD5180C8592}" type="slidenum">
              <a:rPr lang="en-CN" smtClean="0"/>
              <a:t>3</a:t>
            </a:fld>
            <a:endParaRPr lang="en-CN"/>
          </a:p>
        </p:txBody>
      </p:sp>
    </p:spTree>
    <p:extLst>
      <p:ext uri="{BB962C8B-B14F-4D97-AF65-F5344CB8AC3E}">
        <p14:creationId xmlns:p14="http://schemas.microsoft.com/office/powerpoint/2010/main" val="99787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step2: Data preprocessing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2.1. Using NLP to clean the reviews by removing the </a:t>
            </a:r>
            <a:r>
              <a:rPr lang="en-US" sz="1200" b="0" i="0" kern="1200" dirty="0" err="1">
                <a:solidFill>
                  <a:schemeClr val="tx1"/>
                </a:solidFill>
                <a:effectLst/>
                <a:latin typeface="+mn-lt"/>
                <a:ea typeface="+mn-ea"/>
                <a:cs typeface="+mn-cs"/>
              </a:rPr>
              <a:t>stopwords</a:t>
            </a:r>
            <a:r>
              <a:rPr lang="en-US" sz="1200" b="0" i="0" kern="1200" dirty="0">
                <a:solidFill>
                  <a:schemeClr val="tx1"/>
                </a:solidFill>
                <a:effectLst/>
                <a:latin typeface="+mn-lt"/>
                <a:ea typeface="+mn-ea"/>
                <a:cs typeface="+mn-cs"/>
              </a:rPr>
              <a:t> and punctuations， here we use Harbin Institute of </a:t>
            </a:r>
            <a:r>
              <a:rPr lang="en-US" sz="1200" b="0" i="0" kern="1200" dirty="0" err="1">
                <a:solidFill>
                  <a:schemeClr val="tx1"/>
                </a:solidFill>
                <a:effectLst/>
                <a:latin typeface="+mn-lt"/>
                <a:ea typeface="+mn-ea"/>
                <a:cs typeface="+mn-cs"/>
              </a:rPr>
              <a:t>Technolodgy's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stopwords</a:t>
            </a:r>
            <a:r>
              <a:rPr lang="en-US" sz="1200" b="0" i="0" kern="1200" dirty="0">
                <a:solidFill>
                  <a:schemeClr val="tx1"/>
                </a:solidFill>
                <a:effectLst/>
                <a:latin typeface="+mn-lt"/>
                <a:ea typeface="+mn-ea"/>
                <a:cs typeface="+mn-cs"/>
              </a:rPr>
              <a:t>. Using NLP segmentation to convert text to key words, and here we use Chinese segmentation tool called </a:t>
            </a:r>
            <a:r>
              <a:rPr lang="en-US" sz="1200" b="0" i="0" kern="1200" dirty="0" err="1">
                <a:solidFill>
                  <a:schemeClr val="tx1"/>
                </a:solidFill>
                <a:effectLst/>
                <a:latin typeface="+mn-lt"/>
                <a:ea typeface="+mn-ea"/>
                <a:cs typeface="+mn-cs"/>
              </a:rPr>
              <a:t>Jieba</a:t>
            </a:r>
            <a:r>
              <a:rPr lang="en-US" sz="1200" b="0" i="0" kern="1200" dirty="0">
                <a:solidFill>
                  <a:schemeClr val="tx1"/>
                </a:solidFill>
                <a:effectLst/>
                <a:latin typeface="+mn-lt"/>
                <a:ea typeface="+mn-ea"/>
                <a:cs typeface="+mn-cs"/>
              </a:rPr>
              <a:t>.</a:t>
            </a:r>
          </a:p>
          <a:p>
            <a:r>
              <a:rPr lang="en-US" dirty="0">
                <a:effectLst/>
              </a:rPr>
              <a:t>a. Remove the punctuations</a:t>
            </a:r>
          </a:p>
          <a:p>
            <a:r>
              <a:rPr lang="en-US" dirty="0">
                <a:effectLst/>
              </a:rPr>
              <a:t>b. Use </a:t>
            </a:r>
            <a:r>
              <a:rPr lang="en-US" dirty="0" err="1">
                <a:effectLst/>
              </a:rPr>
              <a:t>Jieba</a:t>
            </a:r>
            <a:r>
              <a:rPr lang="en-US" dirty="0">
                <a:effectLst/>
              </a:rPr>
              <a:t> to segment the text</a:t>
            </a:r>
          </a:p>
          <a:p>
            <a:r>
              <a:rPr lang="en-US" dirty="0">
                <a:effectLst/>
              </a:rPr>
              <a:t>c. Remove the phrases if they displayed in the </a:t>
            </a:r>
            <a:r>
              <a:rPr lang="en-US" dirty="0" err="1">
                <a:effectLst/>
              </a:rPr>
              <a:t>stopwords</a:t>
            </a:r>
            <a:r>
              <a:rPr lang="en-US" dirty="0">
                <a:effectLst/>
              </a:rPr>
              <a:t> list</a:t>
            </a:r>
          </a:p>
          <a:p>
            <a:endParaRPr lang="en-CN" dirty="0"/>
          </a:p>
        </p:txBody>
      </p:sp>
      <p:sp>
        <p:nvSpPr>
          <p:cNvPr id="4" name="Slide Number Placeholder 3"/>
          <p:cNvSpPr>
            <a:spLocks noGrp="1"/>
          </p:cNvSpPr>
          <p:nvPr>
            <p:ph type="sldNum" sz="quarter" idx="5"/>
          </p:nvPr>
        </p:nvSpPr>
        <p:spPr/>
        <p:txBody>
          <a:bodyPr/>
          <a:lstStyle/>
          <a:p>
            <a:fld id="{116EB4D1-AF79-944E-871A-CFD5180C8592}" type="slidenum">
              <a:rPr lang="en-CN" smtClean="0"/>
              <a:t>4</a:t>
            </a:fld>
            <a:endParaRPr lang="en-CN"/>
          </a:p>
        </p:txBody>
      </p:sp>
    </p:spTree>
    <p:extLst>
      <p:ext uri="{BB962C8B-B14F-4D97-AF65-F5344CB8AC3E}">
        <p14:creationId xmlns:p14="http://schemas.microsoft.com/office/powerpoint/2010/main" val="203439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16EB4D1-AF79-944E-871A-CFD5180C8592}" type="slidenum">
              <a:rPr lang="en-CN" smtClean="0"/>
              <a:t>5</a:t>
            </a:fld>
            <a:endParaRPr lang="en-CN"/>
          </a:p>
        </p:txBody>
      </p:sp>
    </p:spTree>
    <p:extLst>
      <p:ext uri="{BB962C8B-B14F-4D97-AF65-F5344CB8AC3E}">
        <p14:creationId xmlns:p14="http://schemas.microsoft.com/office/powerpoint/2010/main" val="3487965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ight Option 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517661" y="426249"/>
            <a:ext cx="11159982" cy="697860"/>
          </a:xfrm>
          <a:prstGeom prst="rect">
            <a:avLst/>
          </a:prstGeom>
        </p:spPr>
        <p:txBody>
          <a:bodyPr anchor="b">
            <a:noAutofit/>
          </a:bodyPr>
          <a:lstStyle>
            <a:lvl1pPr>
              <a:defRPr sz="3200" b="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517661" y="1159670"/>
            <a:ext cx="11159982" cy="526253"/>
          </a:xfrm>
        </p:spPr>
        <p:txBody>
          <a:bodyPr>
            <a:no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8" name="Text Placeholder 7"/>
          <p:cNvSpPr>
            <a:spLocks noGrp="1"/>
          </p:cNvSpPr>
          <p:nvPr>
            <p:ph type="body" sz="quarter" idx="12" hasCustomPrompt="1"/>
          </p:nvPr>
        </p:nvSpPr>
        <p:spPr>
          <a:xfrm>
            <a:off x="517660" y="1685923"/>
            <a:ext cx="5578341" cy="357190"/>
          </a:xfrm>
        </p:spPr>
        <p:txBody>
          <a:bodyPr>
            <a:noAutofit/>
          </a:bodyPr>
          <a:lstStyle>
            <a:lvl1pPr>
              <a:defRPr sz="1600"/>
            </a:lvl1pPr>
          </a:lstStyle>
          <a:p>
            <a:pPr lvl="0"/>
            <a:r>
              <a:rPr lang="en-US" dirty="0"/>
              <a:t>Date</a:t>
            </a:r>
          </a:p>
        </p:txBody>
      </p:sp>
      <p:cxnSp>
        <p:nvCxnSpPr>
          <p:cNvPr id="10" name="Straight Connector 9"/>
          <p:cNvCxnSpPr/>
          <p:nvPr/>
        </p:nvCxnSpPr>
        <p:spPr>
          <a:xfrm>
            <a:off x="1" y="2161638"/>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A11341-A630-E54F-830D-FC636C86460C}"/>
              </a:ext>
            </a:extLst>
          </p:cNvPr>
          <p:cNvCxnSpPr/>
          <p:nvPr/>
        </p:nvCxnSpPr>
        <p:spPr>
          <a:xfrm>
            <a:off x="1" y="6268501"/>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Picture Placeholder 4">
            <a:extLst>
              <a:ext uri="{FF2B5EF4-FFF2-40B4-BE49-F238E27FC236}">
                <a16:creationId xmlns:a16="http://schemas.microsoft.com/office/drawing/2014/main" id="{62BEA9EF-3AAD-714B-A6FC-AE79AEB4DF9F}"/>
              </a:ext>
            </a:extLst>
          </p:cNvPr>
          <p:cNvSpPr>
            <a:spLocks noGrp="1"/>
          </p:cNvSpPr>
          <p:nvPr>
            <p:ph type="pic" sz="quarter" idx="13"/>
          </p:nvPr>
        </p:nvSpPr>
        <p:spPr>
          <a:xfrm>
            <a:off x="1" y="2168525"/>
            <a:ext cx="12192000" cy="4089400"/>
          </a:xfrm>
        </p:spPr>
        <p:txBody>
          <a:bodyPr/>
          <a:lstStyle>
            <a:lvl1pPr>
              <a:defRPr>
                <a:solidFill>
                  <a:schemeClr val="bg1"/>
                </a:solidFill>
              </a:defRPr>
            </a:lvl1pPr>
          </a:lstStyle>
          <a:p>
            <a:r>
              <a:rPr lang="en-US" altLang="zh-CN"/>
              <a:t>Click icon to add picture</a:t>
            </a:r>
            <a:endParaRPr lang="en-US" dirty="0"/>
          </a:p>
        </p:txBody>
      </p:sp>
      <p:pic>
        <p:nvPicPr>
          <p:cNvPr id="12" name="Picture Placeholder 12" descr="A person wearing a uniform&#10;&#10;Description automatically generated">
            <a:extLst>
              <a:ext uri="{FF2B5EF4-FFF2-40B4-BE49-F238E27FC236}">
                <a16:creationId xmlns:a16="http://schemas.microsoft.com/office/drawing/2014/main" id="{AE191182-3411-41AD-B813-3BE5A786E3A5}"/>
              </a:ext>
            </a:extLst>
          </p:cNvPr>
          <p:cNvPicPr>
            <a:picLocks noChangeAspect="1"/>
          </p:cNvPicPr>
          <p:nvPr/>
        </p:nvPicPr>
        <p:blipFill>
          <a:blip r:embed="rId2">
            <a:extLst>
              <a:ext uri="{28A0092B-C50C-407E-A947-70E740481C1C}">
                <a14:useLocalDpi xmlns:a14="http://schemas.microsoft.com/office/drawing/2010/main" val="0"/>
              </a:ext>
            </a:extLst>
          </a:blip>
          <a:srcRect l="323" r="323"/>
          <a:stretch>
            <a:fillRect/>
          </a:stretch>
        </p:blipFill>
        <p:spPr>
          <a:xfrm>
            <a:off x="1" y="2177160"/>
            <a:ext cx="12192000" cy="4089819"/>
          </a:xfrm>
          <a:prstGeom prst="rect">
            <a:avLst/>
          </a:prstGeom>
        </p:spPr>
      </p:pic>
    </p:spTree>
    <p:extLst>
      <p:ext uri="{BB962C8B-B14F-4D97-AF65-F5344CB8AC3E}">
        <p14:creationId xmlns:p14="http://schemas.microsoft.com/office/powerpoint/2010/main" val="731309735"/>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guide id="4" orient="horz" pos="432">
          <p15:clr>
            <a:srgbClr val="FBAE40"/>
          </p15:clr>
        </p15:guide>
        <p15:guide id="5" orient="horz" pos="80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Dark Option Title Slide 1">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517660" y="1685923"/>
            <a:ext cx="5578341" cy="357190"/>
          </a:xfrm>
        </p:spPr>
        <p:txBody>
          <a:bodyPr>
            <a:noAutofit/>
          </a:bodyPr>
          <a:lstStyle>
            <a:lvl1pPr>
              <a:defRPr sz="1600">
                <a:solidFill>
                  <a:schemeClr val="tx1">
                    <a:lumMod val="65000"/>
                  </a:schemeClr>
                </a:solidFill>
              </a:defRPr>
            </a:lvl1pPr>
          </a:lstStyle>
          <a:p>
            <a:pPr lvl="0"/>
            <a:r>
              <a:rPr lang="en-US" dirty="0"/>
              <a:t>Date</a:t>
            </a:r>
          </a:p>
        </p:txBody>
      </p:sp>
      <p:cxnSp>
        <p:nvCxnSpPr>
          <p:cNvPr id="10" name="Straight Connector 9"/>
          <p:cNvCxnSpPr/>
          <p:nvPr/>
        </p:nvCxnSpPr>
        <p:spPr>
          <a:xfrm>
            <a:off x="1" y="2149637"/>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5D96C6D-503C-254D-83A0-5EACD2F741FF}"/>
              </a:ext>
            </a:extLst>
          </p:cNvPr>
          <p:cNvCxnSpPr/>
          <p:nvPr/>
        </p:nvCxnSpPr>
        <p:spPr>
          <a:xfrm>
            <a:off x="1" y="625538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B2404100-9262-9F45-8572-F17A36DCCC05}"/>
              </a:ext>
            </a:extLst>
          </p:cNvPr>
          <p:cNvSpPr>
            <a:spLocks noGrp="1"/>
          </p:cNvSpPr>
          <p:nvPr>
            <p:ph type="ctrTitle"/>
          </p:nvPr>
        </p:nvSpPr>
        <p:spPr>
          <a:xfrm>
            <a:off x="517661" y="502450"/>
            <a:ext cx="11159982" cy="657219"/>
          </a:xfrm>
          <a:prstGeom prst="rect">
            <a:avLst/>
          </a:prstGeom>
        </p:spPr>
        <p:txBody>
          <a:bodyPr anchor="b">
            <a:noAutofit/>
          </a:bodyPr>
          <a:lstStyle>
            <a:lvl1pPr>
              <a:defRPr sz="3200" b="0">
                <a:solidFill>
                  <a:schemeClr val="tx1"/>
                </a:solidFill>
              </a:defRPr>
            </a:lvl1pPr>
          </a:lstStyle>
          <a:p>
            <a:r>
              <a:rPr lang="en-US" altLang="zh-CN"/>
              <a:t>Click to edit Master title style</a:t>
            </a:r>
            <a:endParaRPr lang="en-US" dirty="0"/>
          </a:p>
        </p:txBody>
      </p:sp>
      <p:sp>
        <p:nvSpPr>
          <p:cNvPr id="14" name="Subtitle 2">
            <a:extLst>
              <a:ext uri="{FF2B5EF4-FFF2-40B4-BE49-F238E27FC236}">
                <a16:creationId xmlns:a16="http://schemas.microsoft.com/office/drawing/2014/main" id="{69B3C95A-1321-E746-906E-FC4087A3CD43}"/>
              </a:ext>
            </a:extLst>
          </p:cNvPr>
          <p:cNvSpPr>
            <a:spLocks noGrp="1"/>
          </p:cNvSpPr>
          <p:nvPr>
            <p:ph type="subTitle" idx="1"/>
          </p:nvPr>
        </p:nvSpPr>
        <p:spPr>
          <a:xfrm>
            <a:off x="517661" y="1159670"/>
            <a:ext cx="11159982" cy="526253"/>
          </a:xfrm>
        </p:spPr>
        <p:txBody>
          <a:bodyPr>
            <a:noAutofit/>
          </a:bodyPr>
          <a:lstStyle>
            <a:lvl1pPr marL="0" indent="0" algn="l">
              <a:buNone/>
              <a:defRPr sz="2400">
                <a:solidFill>
                  <a:schemeClr val="tx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16" name="Picture Placeholder 4">
            <a:extLst>
              <a:ext uri="{FF2B5EF4-FFF2-40B4-BE49-F238E27FC236}">
                <a16:creationId xmlns:a16="http://schemas.microsoft.com/office/drawing/2014/main" id="{E2BB45C5-5E6F-8E49-94D3-38D45AA94743}"/>
              </a:ext>
            </a:extLst>
          </p:cNvPr>
          <p:cNvSpPr>
            <a:spLocks noGrp="1"/>
          </p:cNvSpPr>
          <p:nvPr>
            <p:ph type="pic" sz="quarter" idx="13"/>
          </p:nvPr>
        </p:nvSpPr>
        <p:spPr>
          <a:xfrm>
            <a:off x="0" y="2168526"/>
            <a:ext cx="6091490" cy="4092574"/>
          </a:xfrm>
        </p:spPr>
        <p:txBody>
          <a:bodyPr/>
          <a:lstStyle>
            <a:lvl1pPr>
              <a:defRPr>
                <a:solidFill>
                  <a:schemeClr val="tx1"/>
                </a:solidFill>
              </a:defRPr>
            </a:lvl1pPr>
          </a:lstStyle>
          <a:p>
            <a:r>
              <a:rPr lang="en-US" altLang="zh-CN"/>
              <a:t>Click icon to add picture</a:t>
            </a:r>
            <a:endParaRPr lang="en-US" dirty="0"/>
          </a:p>
        </p:txBody>
      </p:sp>
      <p:sp>
        <p:nvSpPr>
          <p:cNvPr id="17" name="Picture Placeholder 6">
            <a:extLst>
              <a:ext uri="{FF2B5EF4-FFF2-40B4-BE49-F238E27FC236}">
                <a16:creationId xmlns:a16="http://schemas.microsoft.com/office/drawing/2014/main" id="{ED07DF18-63C3-724A-98B8-457AEB868763}"/>
              </a:ext>
            </a:extLst>
          </p:cNvPr>
          <p:cNvSpPr>
            <a:spLocks noGrp="1"/>
          </p:cNvSpPr>
          <p:nvPr>
            <p:ph type="pic" sz="quarter" idx="14"/>
          </p:nvPr>
        </p:nvSpPr>
        <p:spPr>
          <a:xfrm>
            <a:off x="6091490" y="2165350"/>
            <a:ext cx="6091490" cy="4092575"/>
          </a:xfrm>
        </p:spPr>
        <p:txBody>
          <a:bodyPr/>
          <a:lstStyle>
            <a:lvl1pPr>
              <a:defRPr>
                <a:solidFill>
                  <a:schemeClr val="tx1"/>
                </a:solidFill>
              </a:defRPr>
            </a:lvl1pPr>
          </a:lstStyle>
          <a:p>
            <a:r>
              <a:rPr lang="en-US" altLang="zh-CN"/>
              <a:t>Click icon to add picture</a:t>
            </a:r>
            <a:endParaRPr lang="en-US" dirty="0"/>
          </a:p>
        </p:txBody>
      </p:sp>
    </p:spTree>
    <p:extLst>
      <p:ext uri="{BB962C8B-B14F-4D97-AF65-F5344CB8AC3E}">
        <p14:creationId xmlns:p14="http://schemas.microsoft.com/office/powerpoint/2010/main" val="216300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ark Option Title Slide 2">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517660" y="1685923"/>
            <a:ext cx="5578341" cy="357190"/>
          </a:xfrm>
        </p:spPr>
        <p:txBody>
          <a:bodyPr>
            <a:noAutofit/>
          </a:bodyPr>
          <a:lstStyle>
            <a:lvl1pPr>
              <a:defRPr sz="1600">
                <a:solidFill>
                  <a:schemeClr val="tx1">
                    <a:lumMod val="65000"/>
                  </a:schemeClr>
                </a:solidFill>
              </a:defRPr>
            </a:lvl1pPr>
          </a:lstStyle>
          <a:p>
            <a:pPr lvl="0"/>
            <a:r>
              <a:rPr lang="en-US" dirty="0"/>
              <a:t>Date</a:t>
            </a:r>
          </a:p>
        </p:txBody>
      </p:sp>
      <p:cxnSp>
        <p:nvCxnSpPr>
          <p:cNvPr id="10" name="Straight Connector 9"/>
          <p:cNvCxnSpPr/>
          <p:nvPr/>
        </p:nvCxnSpPr>
        <p:spPr>
          <a:xfrm>
            <a:off x="1" y="21473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7F0F2DB8-366F-DC4D-8B85-DAD6763A8C8D}"/>
              </a:ext>
            </a:extLst>
          </p:cNvPr>
          <p:cNvSpPr>
            <a:spLocks noGrp="1"/>
          </p:cNvSpPr>
          <p:nvPr>
            <p:ph type="ctrTitle"/>
          </p:nvPr>
        </p:nvSpPr>
        <p:spPr>
          <a:xfrm>
            <a:off x="517661" y="502450"/>
            <a:ext cx="11159982" cy="657219"/>
          </a:xfrm>
          <a:prstGeom prst="rect">
            <a:avLst/>
          </a:prstGeom>
        </p:spPr>
        <p:txBody>
          <a:bodyPr anchor="b">
            <a:noAutofit/>
          </a:bodyPr>
          <a:lstStyle>
            <a:lvl1pPr>
              <a:defRPr sz="3200" b="0">
                <a:solidFill>
                  <a:schemeClr val="tx1"/>
                </a:solidFill>
              </a:defRPr>
            </a:lvl1pPr>
          </a:lstStyle>
          <a:p>
            <a:r>
              <a:rPr lang="en-US" altLang="zh-CN"/>
              <a:t>Click to edit Master title style</a:t>
            </a:r>
            <a:endParaRPr lang="en-US" dirty="0"/>
          </a:p>
        </p:txBody>
      </p:sp>
      <p:sp>
        <p:nvSpPr>
          <p:cNvPr id="15" name="Subtitle 2">
            <a:extLst>
              <a:ext uri="{FF2B5EF4-FFF2-40B4-BE49-F238E27FC236}">
                <a16:creationId xmlns:a16="http://schemas.microsoft.com/office/drawing/2014/main" id="{71C9CFE9-A457-644F-82F0-07E7ED8E298A}"/>
              </a:ext>
            </a:extLst>
          </p:cNvPr>
          <p:cNvSpPr>
            <a:spLocks noGrp="1"/>
          </p:cNvSpPr>
          <p:nvPr>
            <p:ph type="subTitle" idx="1"/>
          </p:nvPr>
        </p:nvSpPr>
        <p:spPr>
          <a:xfrm>
            <a:off x="517661" y="1159670"/>
            <a:ext cx="11159982" cy="526253"/>
          </a:xfrm>
        </p:spPr>
        <p:txBody>
          <a:bodyPr>
            <a:noAutofit/>
          </a:bodyPr>
          <a:lstStyle>
            <a:lvl1pPr marL="0" indent="0" algn="l">
              <a:buNone/>
              <a:defRPr sz="2400">
                <a:solidFill>
                  <a:schemeClr val="tx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17" name="Picture Placeholder 10">
            <a:extLst>
              <a:ext uri="{FF2B5EF4-FFF2-40B4-BE49-F238E27FC236}">
                <a16:creationId xmlns:a16="http://schemas.microsoft.com/office/drawing/2014/main" id="{BE8E3E35-DAB0-3C41-97D1-B49AD46F046D}"/>
              </a:ext>
            </a:extLst>
          </p:cNvPr>
          <p:cNvSpPr>
            <a:spLocks noGrp="1"/>
          </p:cNvSpPr>
          <p:nvPr>
            <p:ph type="pic" sz="quarter" idx="15"/>
          </p:nvPr>
        </p:nvSpPr>
        <p:spPr>
          <a:xfrm>
            <a:off x="8133748" y="2168685"/>
            <a:ext cx="4058252" cy="4086065"/>
          </a:xfrm>
        </p:spPr>
        <p:txBody>
          <a:bodyPr/>
          <a:lstStyle>
            <a:lvl1pPr>
              <a:defRPr>
                <a:solidFill>
                  <a:schemeClr val="tx1"/>
                </a:solidFill>
              </a:defRPr>
            </a:lvl1pPr>
          </a:lstStyle>
          <a:p>
            <a:r>
              <a:rPr lang="en-US" altLang="zh-CN"/>
              <a:t>Click icon to add picture</a:t>
            </a:r>
            <a:endParaRPr lang="en-US" dirty="0"/>
          </a:p>
        </p:txBody>
      </p:sp>
      <p:sp>
        <p:nvSpPr>
          <p:cNvPr id="18" name="Picture Placeholder 6">
            <a:extLst>
              <a:ext uri="{FF2B5EF4-FFF2-40B4-BE49-F238E27FC236}">
                <a16:creationId xmlns:a16="http://schemas.microsoft.com/office/drawing/2014/main" id="{B4253201-1CFA-474C-BCE6-45214C330C81}"/>
              </a:ext>
            </a:extLst>
          </p:cNvPr>
          <p:cNvSpPr>
            <a:spLocks noGrp="1"/>
          </p:cNvSpPr>
          <p:nvPr>
            <p:ph type="pic" sz="quarter" idx="14"/>
          </p:nvPr>
        </p:nvSpPr>
        <p:spPr>
          <a:xfrm>
            <a:off x="4060993" y="2168525"/>
            <a:ext cx="4060994" cy="4083050"/>
          </a:xfrm>
        </p:spPr>
        <p:txBody>
          <a:bodyPr/>
          <a:lstStyle>
            <a:lvl1pPr>
              <a:defRPr>
                <a:solidFill>
                  <a:schemeClr val="tx1"/>
                </a:solidFill>
              </a:defRPr>
            </a:lvl1pPr>
          </a:lstStyle>
          <a:p>
            <a:r>
              <a:rPr lang="en-US" altLang="zh-CN"/>
              <a:t>Click icon to add picture</a:t>
            </a:r>
            <a:endParaRPr lang="en-US" dirty="0"/>
          </a:p>
        </p:txBody>
      </p:sp>
      <p:sp>
        <p:nvSpPr>
          <p:cNvPr id="19" name="Picture Placeholder 4">
            <a:extLst>
              <a:ext uri="{FF2B5EF4-FFF2-40B4-BE49-F238E27FC236}">
                <a16:creationId xmlns:a16="http://schemas.microsoft.com/office/drawing/2014/main" id="{990C5E24-486A-AF42-8E87-0687D891D108}"/>
              </a:ext>
            </a:extLst>
          </p:cNvPr>
          <p:cNvSpPr>
            <a:spLocks noGrp="1"/>
          </p:cNvSpPr>
          <p:nvPr>
            <p:ph type="pic" sz="quarter" idx="13"/>
          </p:nvPr>
        </p:nvSpPr>
        <p:spPr>
          <a:xfrm>
            <a:off x="0" y="2168526"/>
            <a:ext cx="4060994" cy="4086225"/>
          </a:xfrm>
        </p:spPr>
        <p:txBody>
          <a:bodyPr/>
          <a:lstStyle>
            <a:lvl1pPr>
              <a:defRPr>
                <a:solidFill>
                  <a:schemeClr val="tx1"/>
                </a:solidFill>
              </a:defRPr>
            </a:lvl1pPr>
          </a:lstStyle>
          <a:p>
            <a:r>
              <a:rPr lang="en-US" altLang="zh-CN"/>
              <a:t>Click icon to add picture</a:t>
            </a:r>
            <a:endParaRPr lang="en-US" dirty="0"/>
          </a:p>
        </p:txBody>
      </p:sp>
    </p:spTree>
    <p:extLst>
      <p:ext uri="{BB962C8B-B14F-4D97-AF65-F5344CB8AC3E}">
        <p14:creationId xmlns:p14="http://schemas.microsoft.com/office/powerpoint/2010/main" val="2684067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p:cNvSpPr>
            <a:spLocks noGrp="1"/>
          </p:cNvSpPr>
          <p:nvPr>
            <p:ph type="sldNum" sz="quarter" idx="10"/>
          </p:nvPr>
        </p:nvSpPr>
        <p:spPr/>
        <p:txBody>
          <a:bodyPr/>
          <a:lstStyle/>
          <a:p>
            <a:fld id="{0200020B-1BA7-4876-8626-36E483C15EB0}" type="slidenum">
              <a:rPr lang="en-US" smtClean="0"/>
              <a:t>‹#›</a:t>
            </a:fld>
            <a:endParaRPr lang="en-US"/>
          </a:p>
        </p:txBody>
      </p:sp>
      <p:sp>
        <p:nvSpPr>
          <p:cNvPr id="7" name="Title Placeholder 1">
            <a:extLst>
              <a:ext uri="{FF2B5EF4-FFF2-40B4-BE49-F238E27FC236}">
                <a16:creationId xmlns:a16="http://schemas.microsoft.com/office/drawing/2014/main" id="{75D9E3FE-2EF3-463B-9127-F89AEF14DA14}"/>
              </a:ext>
            </a:extLst>
          </p:cNvPr>
          <p:cNvSpPr>
            <a:spLocks noGrp="1"/>
          </p:cNvSpPr>
          <p:nvPr>
            <p:ph type="title"/>
          </p:nvPr>
        </p:nvSpPr>
        <p:spPr>
          <a:xfrm>
            <a:off x="516866" y="299634"/>
            <a:ext cx="11156680" cy="690070"/>
          </a:xfrm>
          <a:prstGeom prst="rect">
            <a:avLst/>
          </a:prstGeom>
        </p:spPr>
        <p:txBody>
          <a:bodyPr vert="horz" lIns="91440" tIns="45720" rIns="91440" bIns="45720" rtlCol="0" anchor="t">
            <a:noAutofit/>
          </a:bodyPr>
          <a:lstStyle/>
          <a:p>
            <a:r>
              <a:rPr lang="en-US" altLang="zh-CN"/>
              <a:t>Click to edit Master title style</a:t>
            </a:r>
            <a:endParaRPr lang="en-US" dirty="0"/>
          </a:p>
        </p:txBody>
      </p:sp>
    </p:spTree>
    <p:extLst>
      <p:ext uri="{BB962C8B-B14F-4D97-AF65-F5344CB8AC3E}">
        <p14:creationId xmlns:p14="http://schemas.microsoft.com/office/powerpoint/2010/main" val="3592730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0200020B-1BA7-4876-8626-36E483C15EB0}" type="slidenum">
              <a:rPr lang="en-US" smtClean="0"/>
              <a:pPr/>
              <a:t>‹#›</a:t>
            </a:fld>
            <a:endParaRPr lang="en-US"/>
          </a:p>
        </p:txBody>
      </p:sp>
      <p:sp>
        <p:nvSpPr>
          <p:cNvPr id="8" name="Content Placeholder 7"/>
          <p:cNvSpPr>
            <a:spLocks noGrp="1"/>
          </p:cNvSpPr>
          <p:nvPr>
            <p:ph sz="quarter" idx="11"/>
          </p:nvPr>
        </p:nvSpPr>
        <p:spPr>
          <a:xfrm>
            <a:off x="517659" y="989704"/>
            <a:ext cx="5396365" cy="513804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 name="Content Placeholder 9"/>
          <p:cNvSpPr>
            <a:spLocks noGrp="1"/>
          </p:cNvSpPr>
          <p:nvPr>
            <p:ph sz="quarter" idx="12"/>
          </p:nvPr>
        </p:nvSpPr>
        <p:spPr>
          <a:xfrm>
            <a:off x="6282739" y="989704"/>
            <a:ext cx="5396365" cy="513804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Title Placeholder 1">
            <a:extLst>
              <a:ext uri="{FF2B5EF4-FFF2-40B4-BE49-F238E27FC236}">
                <a16:creationId xmlns:a16="http://schemas.microsoft.com/office/drawing/2014/main" id="{64F8F8D8-9372-40D4-9771-9C0664FF2FE5}"/>
              </a:ext>
            </a:extLst>
          </p:cNvPr>
          <p:cNvSpPr>
            <a:spLocks noGrp="1"/>
          </p:cNvSpPr>
          <p:nvPr>
            <p:ph type="title"/>
          </p:nvPr>
        </p:nvSpPr>
        <p:spPr>
          <a:xfrm>
            <a:off x="516866" y="299634"/>
            <a:ext cx="11156680" cy="690070"/>
          </a:xfrm>
          <a:prstGeom prst="rect">
            <a:avLst/>
          </a:prstGeom>
        </p:spPr>
        <p:txBody>
          <a:bodyPr vert="horz" lIns="91440" tIns="45720" rIns="91440" bIns="45720" rtlCol="0" anchor="t">
            <a:noAutofit/>
          </a:bodyPr>
          <a:lstStyle/>
          <a:p>
            <a:r>
              <a:rPr lang="en-US" altLang="zh-CN"/>
              <a:t>Click to edit Master title style</a:t>
            </a:r>
            <a:endParaRPr lang="en-US" dirty="0"/>
          </a:p>
        </p:txBody>
      </p:sp>
    </p:spTree>
    <p:extLst>
      <p:ext uri="{BB962C8B-B14F-4D97-AF65-F5344CB8AC3E}">
        <p14:creationId xmlns:p14="http://schemas.microsoft.com/office/powerpoint/2010/main" val="3139299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200020B-1BA7-4876-8626-36E483C15EB0}" type="slidenum">
              <a:rPr lang="en-US" smtClean="0"/>
              <a:t>‹#›</a:t>
            </a:fld>
            <a:endParaRPr lang="en-US"/>
          </a:p>
        </p:txBody>
      </p:sp>
      <p:sp>
        <p:nvSpPr>
          <p:cNvPr id="5" name="Title Placeholder 1">
            <a:extLst>
              <a:ext uri="{FF2B5EF4-FFF2-40B4-BE49-F238E27FC236}">
                <a16:creationId xmlns:a16="http://schemas.microsoft.com/office/drawing/2014/main" id="{5C03F071-C60F-45AD-82F8-727A9013C2F5}"/>
              </a:ext>
            </a:extLst>
          </p:cNvPr>
          <p:cNvSpPr>
            <a:spLocks noGrp="1"/>
          </p:cNvSpPr>
          <p:nvPr>
            <p:ph type="title"/>
          </p:nvPr>
        </p:nvSpPr>
        <p:spPr>
          <a:xfrm>
            <a:off x="516866" y="299634"/>
            <a:ext cx="11156680" cy="690070"/>
          </a:xfrm>
          <a:prstGeom prst="rect">
            <a:avLst/>
          </a:prstGeom>
        </p:spPr>
        <p:txBody>
          <a:bodyPr vert="horz" lIns="91440" tIns="45720" rIns="91440" bIns="45720" rtlCol="0" anchor="t">
            <a:noAutofit/>
          </a:bodyPr>
          <a:lstStyle/>
          <a:p>
            <a:r>
              <a:rPr lang="en-US" altLang="zh-CN"/>
              <a:t>Click to edit Master title style</a:t>
            </a:r>
            <a:endParaRPr lang="en-US" dirty="0"/>
          </a:p>
        </p:txBody>
      </p:sp>
    </p:spTree>
    <p:extLst>
      <p:ext uri="{BB962C8B-B14F-4D97-AF65-F5344CB8AC3E}">
        <p14:creationId xmlns:p14="http://schemas.microsoft.com/office/powerpoint/2010/main" val="2265137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200020B-1BA7-4876-8626-36E483C15EB0}" type="slidenum">
              <a:rPr lang="en-US" smtClean="0"/>
              <a:t>‹#›</a:t>
            </a:fld>
            <a:endParaRPr lang="en-US"/>
          </a:p>
        </p:txBody>
      </p:sp>
    </p:spTree>
    <p:extLst>
      <p:ext uri="{BB962C8B-B14F-4D97-AF65-F5344CB8AC3E}">
        <p14:creationId xmlns:p14="http://schemas.microsoft.com/office/powerpoint/2010/main" val="264682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DE97-1D8C-40FC-A6C7-FFBED79A5C68}"/>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5DB45D4-D8D5-41E3-95E1-BA6293FDB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7010E722-EBDA-4589-BC9A-C4EF6A984602}"/>
              </a:ext>
            </a:extLst>
          </p:cNvPr>
          <p:cNvSpPr>
            <a:spLocks noGrp="1"/>
          </p:cNvSpPr>
          <p:nvPr>
            <p:ph type="dt" sz="half" idx="10"/>
          </p:nvPr>
        </p:nvSpPr>
        <p:spPr/>
        <p:txBody>
          <a:bodyPr/>
          <a:lstStyle/>
          <a:p>
            <a:fld id="{6FC22CA7-7F55-470C-8C8C-955151EA4EB8}" type="datetimeFigureOut">
              <a:rPr lang="zh-CN" altLang="en-US" smtClean="0"/>
              <a:t>2021/8/2</a:t>
            </a:fld>
            <a:endParaRPr lang="zh-CN" altLang="en-US"/>
          </a:p>
        </p:txBody>
      </p:sp>
      <p:sp>
        <p:nvSpPr>
          <p:cNvPr id="5" name="Footer Placeholder 4">
            <a:extLst>
              <a:ext uri="{FF2B5EF4-FFF2-40B4-BE49-F238E27FC236}">
                <a16:creationId xmlns:a16="http://schemas.microsoft.com/office/drawing/2014/main" id="{ACCDC42D-7B60-4BFB-B0A3-86489F5DC2E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E1C126-EBE3-420A-BF0D-5827322E6BF8}"/>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4273400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9306-DCEF-4F6B-888D-EE7A61D9B98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9A4A20C-1D82-4B29-92BE-F0B02DCDEDD4}"/>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1BBC687-0495-4035-887D-C97F84726F7F}"/>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5" name="Footer Placeholder 4">
            <a:extLst>
              <a:ext uri="{FF2B5EF4-FFF2-40B4-BE49-F238E27FC236}">
                <a16:creationId xmlns:a16="http://schemas.microsoft.com/office/drawing/2014/main" id="{7C6E0381-F8FE-4B77-96F2-6896ACC119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2B16B2-C5DA-4ACC-9333-9DAFFF66E18A}"/>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3551136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833A-3421-4B9B-8801-594D11FFFB2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CA05CE6-6AF3-4659-8803-490AFA588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841D2EB-C0CC-48AD-9AAD-0FF27DF7316A}"/>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5" name="Footer Placeholder 4">
            <a:extLst>
              <a:ext uri="{FF2B5EF4-FFF2-40B4-BE49-F238E27FC236}">
                <a16:creationId xmlns:a16="http://schemas.microsoft.com/office/drawing/2014/main" id="{39307A4B-26B4-41AA-A960-72F2913AC9F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9AB173E-D9FF-4CF5-8434-B9AF809D1E2B}"/>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3067343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DEE7-519A-445C-B047-4B1BD3679EC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B686A83-B0ED-4A24-B412-192FBABD602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2DF92A7-54FA-4B97-B0B5-1CCC0532F7B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82ED69F-DF1B-4F67-A0D2-C4E5BA9D7D71}"/>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6" name="Footer Placeholder 5">
            <a:extLst>
              <a:ext uri="{FF2B5EF4-FFF2-40B4-BE49-F238E27FC236}">
                <a16:creationId xmlns:a16="http://schemas.microsoft.com/office/drawing/2014/main" id="{17553E87-B78D-4876-BB37-F78F8598434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2CAFDA5-0C7D-4ED7-89B5-26097FA79231}"/>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38345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ight Option 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517661" y="426249"/>
            <a:ext cx="11159982" cy="697860"/>
          </a:xfrm>
          <a:prstGeom prst="rect">
            <a:avLst/>
          </a:prstGeom>
        </p:spPr>
        <p:txBody>
          <a:bodyPr anchor="b">
            <a:noAutofit/>
          </a:bodyPr>
          <a:lstStyle>
            <a:lvl1pPr>
              <a:defRPr sz="3200" b="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517661" y="1159670"/>
            <a:ext cx="11159982" cy="526253"/>
          </a:xfrm>
        </p:spPr>
        <p:txBody>
          <a:bodyPr>
            <a:no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8" name="Text Placeholder 7"/>
          <p:cNvSpPr>
            <a:spLocks noGrp="1"/>
          </p:cNvSpPr>
          <p:nvPr>
            <p:ph type="body" sz="quarter" idx="12" hasCustomPrompt="1"/>
          </p:nvPr>
        </p:nvSpPr>
        <p:spPr>
          <a:xfrm>
            <a:off x="517660" y="1685923"/>
            <a:ext cx="5578341" cy="357190"/>
          </a:xfrm>
        </p:spPr>
        <p:txBody>
          <a:bodyPr>
            <a:noAutofit/>
          </a:bodyPr>
          <a:lstStyle>
            <a:lvl1pPr>
              <a:defRPr sz="1600"/>
            </a:lvl1pPr>
          </a:lstStyle>
          <a:p>
            <a:pPr lvl="0"/>
            <a:r>
              <a:rPr lang="en-US" dirty="0"/>
              <a:t>Date</a:t>
            </a:r>
          </a:p>
        </p:txBody>
      </p:sp>
      <p:cxnSp>
        <p:nvCxnSpPr>
          <p:cNvPr id="10" name="Straight Connector 9"/>
          <p:cNvCxnSpPr/>
          <p:nvPr/>
        </p:nvCxnSpPr>
        <p:spPr>
          <a:xfrm>
            <a:off x="1" y="2161638"/>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A11341-A630-E54F-830D-FC636C86460C}"/>
              </a:ext>
            </a:extLst>
          </p:cNvPr>
          <p:cNvCxnSpPr/>
          <p:nvPr/>
        </p:nvCxnSpPr>
        <p:spPr>
          <a:xfrm>
            <a:off x="1" y="6268501"/>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Picture Placeholder 4">
            <a:extLst>
              <a:ext uri="{FF2B5EF4-FFF2-40B4-BE49-F238E27FC236}">
                <a16:creationId xmlns:a16="http://schemas.microsoft.com/office/drawing/2014/main" id="{C556688A-E6DC-9840-B731-A3CB83341C01}"/>
              </a:ext>
            </a:extLst>
          </p:cNvPr>
          <p:cNvSpPr>
            <a:spLocks noGrp="1"/>
          </p:cNvSpPr>
          <p:nvPr>
            <p:ph type="pic" sz="quarter" idx="13"/>
          </p:nvPr>
        </p:nvSpPr>
        <p:spPr>
          <a:xfrm>
            <a:off x="0" y="2168526"/>
            <a:ext cx="6091490" cy="4092574"/>
          </a:xfrm>
        </p:spPr>
        <p:txBody>
          <a:bodyPr/>
          <a:lstStyle>
            <a:lvl1pPr>
              <a:defRPr>
                <a:solidFill>
                  <a:schemeClr val="bg1"/>
                </a:solidFill>
              </a:defRPr>
            </a:lvl1pPr>
          </a:lstStyle>
          <a:p>
            <a:r>
              <a:rPr lang="en-US" altLang="zh-CN"/>
              <a:t>Click icon to add picture</a:t>
            </a:r>
            <a:endParaRPr lang="en-US"/>
          </a:p>
        </p:txBody>
      </p:sp>
      <p:sp>
        <p:nvSpPr>
          <p:cNvPr id="13" name="Picture Placeholder 6">
            <a:extLst>
              <a:ext uri="{FF2B5EF4-FFF2-40B4-BE49-F238E27FC236}">
                <a16:creationId xmlns:a16="http://schemas.microsoft.com/office/drawing/2014/main" id="{222B6953-3F26-2148-A678-936E263082A1}"/>
              </a:ext>
            </a:extLst>
          </p:cNvPr>
          <p:cNvSpPr>
            <a:spLocks noGrp="1"/>
          </p:cNvSpPr>
          <p:nvPr>
            <p:ph type="pic" sz="quarter" idx="14"/>
          </p:nvPr>
        </p:nvSpPr>
        <p:spPr>
          <a:xfrm>
            <a:off x="6091490" y="2165350"/>
            <a:ext cx="6091490" cy="4092575"/>
          </a:xfrm>
        </p:spPr>
        <p:txBody>
          <a:bodyPr/>
          <a:lstStyle>
            <a:lvl1pPr>
              <a:defRPr>
                <a:solidFill>
                  <a:schemeClr val="bg1"/>
                </a:solidFill>
              </a:defRPr>
            </a:lvl1pPr>
          </a:lstStyle>
          <a:p>
            <a:r>
              <a:rPr lang="en-US" altLang="zh-CN"/>
              <a:t>Click icon to add picture</a:t>
            </a:r>
            <a:endParaRPr lang="en-US" dirty="0"/>
          </a:p>
        </p:txBody>
      </p:sp>
    </p:spTree>
    <p:extLst>
      <p:ext uri="{BB962C8B-B14F-4D97-AF65-F5344CB8AC3E}">
        <p14:creationId xmlns:p14="http://schemas.microsoft.com/office/powerpoint/2010/main" val="312332027"/>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guide id="4" orient="horz" pos="432">
          <p15:clr>
            <a:srgbClr val="FBAE40"/>
          </p15:clr>
        </p15:guide>
        <p15:guide id="5" orient="horz" pos="80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0961-23C0-4511-8BC0-31B76CDCC6E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BD83D67-72AF-489E-BD57-03D48D1C77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715E5129-15BB-4392-8256-3D9BED2099C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D9CAF4C-B458-40F1-B788-13212161A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5D30FD1-8015-42C6-9438-31FB0A4FC69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05D9858-7FF2-48ED-A534-87F1072D34D0}"/>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8" name="Footer Placeholder 7">
            <a:extLst>
              <a:ext uri="{FF2B5EF4-FFF2-40B4-BE49-F238E27FC236}">
                <a16:creationId xmlns:a16="http://schemas.microsoft.com/office/drawing/2014/main" id="{4F2D8C97-EE12-4A89-9821-074581D702F6}"/>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40C0E89-5152-4A8D-9433-5830A81A7ADC}"/>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2494189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FA0A-A37C-4206-8415-E069E15251A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B17D427-E2BB-4D4A-A6DD-CDEEA28A1419}"/>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4" name="Footer Placeholder 3">
            <a:extLst>
              <a:ext uri="{FF2B5EF4-FFF2-40B4-BE49-F238E27FC236}">
                <a16:creationId xmlns:a16="http://schemas.microsoft.com/office/drawing/2014/main" id="{3BF48E63-8F42-4DD8-B0EC-CA209C42EC8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E98C0AE-6285-45C7-8B0D-B8427485BACB}"/>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1081776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4D5E7-327E-4859-9DDA-75E401E9C71F}"/>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3" name="Footer Placeholder 2">
            <a:extLst>
              <a:ext uri="{FF2B5EF4-FFF2-40B4-BE49-F238E27FC236}">
                <a16:creationId xmlns:a16="http://schemas.microsoft.com/office/drawing/2014/main" id="{F32F128F-E24B-4057-9F74-2B841478A87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597DE92-5D38-461A-8770-DA7F6B07C795}"/>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559167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B389-9FDD-45D8-8BF4-371F5D6DD70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C618F7F-BB50-4451-8581-210EE386A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14A0821-C864-4B88-ADF7-07F63218E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752F516-73AD-4FE0-95EE-666C8C5C473C}"/>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6" name="Footer Placeholder 5">
            <a:extLst>
              <a:ext uri="{FF2B5EF4-FFF2-40B4-BE49-F238E27FC236}">
                <a16:creationId xmlns:a16="http://schemas.microsoft.com/office/drawing/2014/main" id="{2B1B0596-A393-4ADB-B018-D54C6278D61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307907F-9FF4-4353-BEB3-861DF4D4B1C2}"/>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20130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15FC-B644-4B38-BD5F-C240A7D3A28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8A5C9A3-AADF-4B37-B5C0-48DAE874F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EDFD7F6-0860-458B-8CFA-F49CE3E33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050C578-2A7F-4454-B54E-59A1E3D9A800}"/>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6" name="Footer Placeholder 5">
            <a:extLst>
              <a:ext uri="{FF2B5EF4-FFF2-40B4-BE49-F238E27FC236}">
                <a16:creationId xmlns:a16="http://schemas.microsoft.com/office/drawing/2014/main" id="{3145298D-D2B1-4835-BC3C-01C2EB5462A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F6AAD55-8932-4076-BB1A-8DF241E341B5}"/>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41839891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F75E-1D3E-4F9E-B19B-0F84E9C96B5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B435F2-E35B-41DF-84E6-E4755796E4D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180EEA-E89B-4A42-A8E0-D8176BA660E5}"/>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5" name="Footer Placeholder 4">
            <a:extLst>
              <a:ext uri="{FF2B5EF4-FFF2-40B4-BE49-F238E27FC236}">
                <a16:creationId xmlns:a16="http://schemas.microsoft.com/office/drawing/2014/main" id="{94225BF6-410A-4AA8-97B3-4304291CA05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19ECE6E-1C09-4FDF-86D2-25C6F5B05B1E}"/>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17355852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801EA-0FD9-4272-AADA-4070B0B38ED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0CE445D-F8FD-479B-B192-05F3BB4DD869}"/>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D827393-9CDA-4072-AA9F-E8B57E661F19}"/>
              </a:ext>
            </a:extLst>
          </p:cNvPr>
          <p:cNvSpPr>
            <a:spLocks noGrp="1"/>
          </p:cNvSpPr>
          <p:nvPr>
            <p:ph type="dt" sz="half" idx="10"/>
          </p:nvPr>
        </p:nvSpPr>
        <p:spPr/>
        <p:txBody>
          <a:bodyPr/>
          <a:lstStyle/>
          <a:p>
            <a:fld id="{842BD381-0B19-4BEC-95B3-122FBB653F4B}" type="datetimeFigureOut">
              <a:rPr lang="zh-CN" altLang="en-US" smtClean="0"/>
              <a:t>2021/8/2</a:t>
            </a:fld>
            <a:endParaRPr lang="zh-CN" altLang="en-US"/>
          </a:p>
        </p:txBody>
      </p:sp>
      <p:sp>
        <p:nvSpPr>
          <p:cNvPr id="5" name="Footer Placeholder 4">
            <a:extLst>
              <a:ext uri="{FF2B5EF4-FFF2-40B4-BE49-F238E27FC236}">
                <a16:creationId xmlns:a16="http://schemas.microsoft.com/office/drawing/2014/main" id="{FA090B25-05B2-4B6A-8C53-7A2DF3E2A6E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1A34AF-5B24-4AFF-ADFC-226F5FAA070D}"/>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152142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ight Option Title Slide 2">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517660" y="1685923"/>
            <a:ext cx="5578341" cy="357190"/>
          </a:xfrm>
        </p:spPr>
        <p:txBody>
          <a:bodyPr>
            <a:noAutofit/>
          </a:bodyPr>
          <a:lstStyle>
            <a:lvl1pPr>
              <a:defRPr sz="1600"/>
            </a:lvl1pPr>
          </a:lstStyle>
          <a:p>
            <a:pPr lvl="0"/>
            <a:r>
              <a:rPr lang="en-US" dirty="0"/>
              <a:t>Date</a:t>
            </a:r>
          </a:p>
        </p:txBody>
      </p:sp>
      <p:cxnSp>
        <p:nvCxnSpPr>
          <p:cNvPr id="10" name="Straight Connector 9"/>
          <p:cNvCxnSpPr/>
          <p:nvPr/>
        </p:nvCxnSpPr>
        <p:spPr>
          <a:xfrm>
            <a:off x="1" y="2161963"/>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 y="625453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C9057BC-BD8C-4A4E-AFE5-503F17E12501}"/>
              </a:ext>
            </a:extLst>
          </p:cNvPr>
          <p:cNvSpPr>
            <a:spLocks noGrp="1"/>
          </p:cNvSpPr>
          <p:nvPr>
            <p:ph type="ctrTitle"/>
          </p:nvPr>
        </p:nvSpPr>
        <p:spPr>
          <a:xfrm>
            <a:off x="517661" y="471970"/>
            <a:ext cx="11159982" cy="657219"/>
          </a:xfrm>
          <a:prstGeom prst="rect">
            <a:avLst/>
          </a:prstGeom>
        </p:spPr>
        <p:txBody>
          <a:bodyPr anchor="b">
            <a:noAutofit/>
          </a:bodyPr>
          <a:lstStyle>
            <a:lvl1pPr>
              <a:defRPr sz="3200" b="0">
                <a:solidFill>
                  <a:schemeClr val="accent1"/>
                </a:solidFill>
              </a:defRPr>
            </a:lvl1pPr>
          </a:lstStyle>
          <a:p>
            <a:r>
              <a:rPr lang="en-US" altLang="zh-CN"/>
              <a:t>Click to edit Master title style</a:t>
            </a:r>
            <a:endParaRPr lang="en-US" dirty="0"/>
          </a:p>
        </p:txBody>
      </p:sp>
      <p:sp>
        <p:nvSpPr>
          <p:cNvPr id="12" name="Subtitle 2">
            <a:extLst>
              <a:ext uri="{FF2B5EF4-FFF2-40B4-BE49-F238E27FC236}">
                <a16:creationId xmlns:a16="http://schemas.microsoft.com/office/drawing/2014/main" id="{D2C13B81-84DE-9E4E-9CEF-92233306CF66}"/>
              </a:ext>
            </a:extLst>
          </p:cNvPr>
          <p:cNvSpPr>
            <a:spLocks noGrp="1"/>
          </p:cNvSpPr>
          <p:nvPr>
            <p:ph type="subTitle" idx="1"/>
          </p:nvPr>
        </p:nvSpPr>
        <p:spPr>
          <a:xfrm>
            <a:off x="517661" y="1159670"/>
            <a:ext cx="11159982" cy="526253"/>
          </a:xfrm>
        </p:spPr>
        <p:txBody>
          <a:bodyPr>
            <a:no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14" name="Picture Placeholder 10">
            <a:extLst>
              <a:ext uri="{FF2B5EF4-FFF2-40B4-BE49-F238E27FC236}">
                <a16:creationId xmlns:a16="http://schemas.microsoft.com/office/drawing/2014/main" id="{520564DA-7AAC-E34A-9BDF-2D7131CA664E}"/>
              </a:ext>
            </a:extLst>
          </p:cNvPr>
          <p:cNvSpPr>
            <a:spLocks noGrp="1"/>
          </p:cNvSpPr>
          <p:nvPr>
            <p:ph type="pic" sz="quarter" idx="15"/>
          </p:nvPr>
        </p:nvSpPr>
        <p:spPr>
          <a:xfrm>
            <a:off x="8121987" y="2168685"/>
            <a:ext cx="4070013" cy="4086065"/>
          </a:xfrm>
        </p:spPr>
        <p:txBody>
          <a:bodyPr/>
          <a:lstStyle>
            <a:lvl1pPr>
              <a:defRPr>
                <a:solidFill>
                  <a:schemeClr val="bg1"/>
                </a:solidFill>
              </a:defRPr>
            </a:lvl1pPr>
          </a:lstStyle>
          <a:p>
            <a:r>
              <a:rPr lang="en-US" altLang="zh-CN"/>
              <a:t>Click icon to add picture</a:t>
            </a:r>
            <a:endParaRPr lang="en-US"/>
          </a:p>
        </p:txBody>
      </p:sp>
      <p:sp>
        <p:nvSpPr>
          <p:cNvPr id="15" name="Picture Placeholder 6">
            <a:extLst>
              <a:ext uri="{FF2B5EF4-FFF2-40B4-BE49-F238E27FC236}">
                <a16:creationId xmlns:a16="http://schemas.microsoft.com/office/drawing/2014/main" id="{A0F8BEE3-6543-174B-8834-690D3C81BEA1}"/>
              </a:ext>
            </a:extLst>
          </p:cNvPr>
          <p:cNvSpPr>
            <a:spLocks noGrp="1"/>
          </p:cNvSpPr>
          <p:nvPr>
            <p:ph type="pic" sz="quarter" idx="14"/>
          </p:nvPr>
        </p:nvSpPr>
        <p:spPr>
          <a:xfrm>
            <a:off x="4060993" y="2168525"/>
            <a:ext cx="4060994" cy="4083050"/>
          </a:xfrm>
        </p:spPr>
        <p:txBody>
          <a:bodyPr/>
          <a:lstStyle>
            <a:lvl1pPr>
              <a:defRPr>
                <a:solidFill>
                  <a:schemeClr val="bg1"/>
                </a:solidFill>
              </a:defRPr>
            </a:lvl1pPr>
          </a:lstStyle>
          <a:p>
            <a:r>
              <a:rPr lang="en-US" altLang="zh-CN"/>
              <a:t>Click icon to add picture</a:t>
            </a:r>
            <a:endParaRPr lang="en-US"/>
          </a:p>
        </p:txBody>
      </p:sp>
      <p:sp>
        <p:nvSpPr>
          <p:cNvPr id="16" name="Picture Placeholder 4">
            <a:extLst>
              <a:ext uri="{FF2B5EF4-FFF2-40B4-BE49-F238E27FC236}">
                <a16:creationId xmlns:a16="http://schemas.microsoft.com/office/drawing/2014/main" id="{B2832167-5CA6-FC4B-AAEF-46188828E4DC}"/>
              </a:ext>
            </a:extLst>
          </p:cNvPr>
          <p:cNvSpPr>
            <a:spLocks noGrp="1"/>
          </p:cNvSpPr>
          <p:nvPr>
            <p:ph type="pic" sz="quarter" idx="13"/>
          </p:nvPr>
        </p:nvSpPr>
        <p:spPr>
          <a:xfrm>
            <a:off x="0" y="2168526"/>
            <a:ext cx="4060994" cy="4086225"/>
          </a:xfrm>
        </p:spPr>
        <p:txBody>
          <a:bodyPr/>
          <a:lstStyle>
            <a:lvl1pPr>
              <a:defRPr>
                <a:solidFill>
                  <a:schemeClr val="bg1"/>
                </a:solidFill>
              </a:defRPr>
            </a:lvl1pPr>
          </a:lstStyle>
          <a:p>
            <a:r>
              <a:rPr lang="en-US" altLang="zh-CN"/>
              <a:t>Click icon to add picture</a:t>
            </a:r>
            <a:endParaRPr lang="en-US" dirty="0"/>
          </a:p>
        </p:txBody>
      </p:sp>
    </p:spTree>
    <p:extLst>
      <p:ext uri="{BB962C8B-B14F-4D97-AF65-F5344CB8AC3E}">
        <p14:creationId xmlns:p14="http://schemas.microsoft.com/office/powerpoint/2010/main" val="235591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p:cNvSpPr>
            <a:spLocks noGrp="1"/>
          </p:cNvSpPr>
          <p:nvPr>
            <p:ph type="sldNum" sz="quarter" idx="10"/>
          </p:nvPr>
        </p:nvSpPr>
        <p:spPr/>
        <p:txBody>
          <a:bodyPr/>
          <a:lstStyle/>
          <a:p>
            <a:fld id="{A8E727D6-3E97-4EFF-A7F9-5588A6627B55}" type="slidenum">
              <a:rPr lang="zh-CN" altLang="en-US" smtClean="0"/>
              <a:t>‹#›</a:t>
            </a:fld>
            <a:endParaRPr lang="zh-CN" altLang="en-US"/>
          </a:p>
        </p:txBody>
      </p:sp>
      <p:sp>
        <p:nvSpPr>
          <p:cNvPr id="7" name="Title Placeholder 1">
            <a:extLst>
              <a:ext uri="{FF2B5EF4-FFF2-40B4-BE49-F238E27FC236}">
                <a16:creationId xmlns:a16="http://schemas.microsoft.com/office/drawing/2014/main" id="{6F1248A2-93D5-465E-904C-A5824860C1AC}"/>
              </a:ext>
            </a:extLst>
          </p:cNvPr>
          <p:cNvSpPr>
            <a:spLocks noGrp="1"/>
          </p:cNvSpPr>
          <p:nvPr>
            <p:ph type="title"/>
          </p:nvPr>
        </p:nvSpPr>
        <p:spPr>
          <a:xfrm>
            <a:off x="516073" y="299635"/>
            <a:ext cx="11156680" cy="690070"/>
          </a:xfrm>
          <a:prstGeom prst="rect">
            <a:avLst/>
          </a:prstGeom>
        </p:spPr>
        <p:txBody>
          <a:bodyPr vert="horz" lIns="91440" tIns="45720" rIns="91440" bIns="45720" rtlCol="0" anchor="t">
            <a:noAutofit/>
          </a:bodyPr>
          <a:lstStyle/>
          <a:p>
            <a:r>
              <a:rPr lang="en-US" altLang="zh-CN"/>
              <a:t>Click to edit Master title style</a:t>
            </a:r>
            <a:endParaRPr lang="en-US" dirty="0"/>
          </a:p>
        </p:txBody>
      </p:sp>
    </p:spTree>
    <p:extLst>
      <p:ext uri="{BB962C8B-B14F-4D97-AF65-F5344CB8AC3E}">
        <p14:creationId xmlns:p14="http://schemas.microsoft.com/office/powerpoint/2010/main" val="3033467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8E727D6-3E97-4EFF-A7F9-5588A6627B55}" type="slidenum">
              <a:rPr lang="zh-CN" altLang="en-US" smtClean="0"/>
              <a:t>‹#›</a:t>
            </a:fld>
            <a:endParaRPr lang="zh-CN" altLang="en-US"/>
          </a:p>
        </p:txBody>
      </p:sp>
      <p:sp>
        <p:nvSpPr>
          <p:cNvPr id="8" name="Content Placeholder 7"/>
          <p:cNvSpPr>
            <a:spLocks noGrp="1"/>
          </p:cNvSpPr>
          <p:nvPr>
            <p:ph sz="quarter" idx="11"/>
          </p:nvPr>
        </p:nvSpPr>
        <p:spPr>
          <a:xfrm>
            <a:off x="517659" y="989704"/>
            <a:ext cx="5396365" cy="513804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 name="Content Placeholder 9"/>
          <p:cNvSpPr>
            <a:spLocks noGrp="1"/>
          </p:cNvSpPr>
          <p:nvPr>
            <p:ph sz="quarter" idx="12"/>
          </p:nvPr>
        </p:nvSpPr>
        <p:spPr>
          <a:xfrm>
            <a:off x="6282739" y="989704"/>
            <a:ext cx="5396365" cy="513804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Title Placeholder 1">
            <a:extLst>
              <a:ext uri="{FF2B5EF4-FFF2-40B4-BE49-F238E27FC236}">
                <a16:creationId xmlns:a16="http://schemas.microsoft.com/office/drawing/2014/main" id="{6A62167B-68E7-4DD7-A52D-274C6EDCC946}"/>
              </a:ext>
            </a:extLst>
          </p:cNvPr>
          <p:cNvSpPr>
            <a:spLocks noGrp="1"/>
          </p:cNvSpPr>
          <p:nvPr>
            <p:ph type="title"/>
          </p:nvPr>
        </p:nvSpPr>
        <p:spPr>
          <a:xfrm>
            <a:off x="516866" y="299634"/>
            <a:ext cx="11156680" cy="690070"/>
          </a:xfrm>
          <a:prstGeom prst="rect">
            <a:avLst/>
          </a:prstGeom>
        </p:spPr>
        <p:txBody>
          <a:bodyPr vert="horz" lIns="91440" tIns="45720" rIns="91440" bIns="45720" rtlCol="0" anchor="t">
            <a:noAutofit/>
          </a:bodyPr>
          <a:lstStyle/>
          <a:p>
            <a:r>
              <a:rPr lang="en-US" altLang="zh-CN"/>
              <a:t>Click to edit Master title style</a:t>
            </a:r>
            <a:endParaRPr lang="en-US" dirty="0"/>
          </a:p>
        </p:txBody>
      </p:sp>
    </p:spTree>
    <p:extLst>
      <p:ext uri="{BB962C8B-B14F-4D97-AF65-F5344CB8AC3E}">
        <p14:creationId xmlns:p14="http://schemas.microsoft.com/office/powerpoint/2010/main" val="257594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8E727D6-3E97-4EFF-A7F9-5588A6627B55}" type="slidenum">
              <a:rPr lang="zh-CN" altLang="en-US" smtClean="0"/>
              <a:t>‹#›</a:t>
            </a:fld>
            <a:endParaRPr lang="zh-CN" altLang="en-US"/>
          </a:p>
        </p:txBody>
      </p:sp>
      <p:sp>
        <p:nvSpPr>
          <p:cNvPr id="5" name="Title Placeholder 1">
            <a:extLst>
              <a:ext uri="{FF2B5EF4-FFF2-40B4-BE49-F238E27FC236}">
                <a16:creationId xmlns:a16="http://schemas.microsoft.com/office/drawing/2014/main" id="{63199F2A-8431-4AA9-9A8C-A84D3E1E8CEC}"/>
              </a:ext>
            </a:extLst>
          </p:cNvPr>
          <p:cNvSpPr>
            <a:spLocks noGrp="1"/>
          </p:cNvSpPr>
          <p:nvPr>
            <p:ph type="title"/>
          </p:nvPr>
        </p:nvSpPr>
        <p:spPr>
          <a:xfrm>
            <a:off x="516866" y="299634"/>
            <a:ext cx="11156680" cy="690070"/>
          </a:xfrm>
          <a:prstGeom prst="rect">
            <a:avLst/>
          </a:prstGeom>
        </p:spPr>
        <p:txBody>
          <a:bodyPr vert="horz" lIns="91440" tIns="45720" rIns="91440" bIns="45720" rtlCol="0" anchor="t">
            <a:noAutofit/>
          </a:bodyPr>
          <a:lstStyle/>
          <a:p>
            <a:r>
              <a:rPr lang="en-US" altLang="zh-CN"/>
              <a:t>Click to edit Master title style</a:t>
            </a:r>
            <a:endParaRPr lang="en-US" dirty="0"/>
          </a:p>
        </p:txBody>
      </p:sp>
    </p:spTree>
    <p:extLst>
      <p:ext uri="{BB962C8B-B14F-4D97-AF65-F5344CB8AC3E}">
        <p14:creationId xmlns:p14="http://schemas.microsoft.com/office/powerpoint/2010/main" val="22498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490803" y="1031364"/>
            <a:ext cx="11247776" cy="5010307"/>
          </a:xfrm>
        </p:spPr>
        <p:txBody>
          <a:bodyPr/>
          <a:lstStyle>
            <a:lvl1pPr marL="240018" indent="-240018">
              <a:buClr>
                <a:schemeClr val="tx2"/>
              </a:buClr>
              <a:buFont typeface="Arial" panose="020B0604020202020204" pitchFamily="34" charset="0"/>
              <a:buChar char="•"/>
              <a:defRPr>
                <a:solidFill>
                  <a:srgbClr val="002060"/>
                </a:solidFill>
              </a:defRPr>
            </a:lvl1pPr>
            <a:lvl2pPr marL="509588" indent="-222250">
              <a:buSzPct val="85000"/>
              <a:buFont typeface="Arial" panose="020B0604020202020204" pitchFamily="34" charset="0"/>
              <a:buChar char="•"/>
              <a:defRPr sz="2000">
                <a:solidFill>
                  <a:srgbClr val="002060"/>
                </a:solidFill>
              </a:defRPr>
            </a:lvl2pPr>
            <a:lvl3pPr marL="514350" indent="-227013">
              <a:buFont typeface="Arial" panose="020B0604020202020204" pitchFamily="34" charset="0"/>
              <a:buChar char="•"/>
              <a:defRPr>
                <a:solidFill>
                  <a:srgbClr val="002060"/>
                </a:solidFill>
              </a:defRPr>
            </a:lvl3pPr>
            <a:lvl4pPr>
              <a:defRPr>
                <a:solidFill>
                  <a:srgbClr val="002060"/>
                </a:solidFill>
              </a:defRPr>
            </a:lvl4pPr>
            <a:lvl5pPr>
              <a:defRPr>
                <a:solidFill>
                  <a:srgbClr val="002060"/>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 name="Date Placeholder 10"/>
          <p:cNvSpPr>
            <a:spLocks noGrp="1"/>
          </p:cNvSpPr>
          <p:nvPr>
            <p:ph type="dt" sz="half" idx="2"/>
          </p:nvPr>
        </p:nvSpPr>
        <p:spPr>
          <a:xfrm>
            <a:off x="901805" y="6416807"/>
            <a:ext cx="1425759" cy="365125"/>
          </a:xfrm>
          <a:prstGeom prst="rect">
            <a:avLst/>
          </a:prstGeom>
        </p:spPr>
        <p:txBody>
          <a:bodyPr vert="horz" lIns="91440" tIns="45720" rIns="91440" bIns="45720" rtlCol="0" anchor="ctr"/>
          <a:lstStyle>
            <a:lvl1pPr algn="l">
              <a:defRPr sz="1000">
                <a:solidFill>
                  <a:schemeClr val="bg1">
                    <a:lumMod val="50000"/>
                  </a:schemeClr>
                </a:solidFill>
              </a:defRPr>
            </a:lvl1pPr>
          </a:lstStyle>
          <a:p>
            <a:fld id="{6FC22CA7-7F55-470C-8C8C-955151EA4EB8}" type="datetimeFigureOut">
              <a:rPr lang="zh-CN" altLang="en-US" smtClean="0"/>
              <a:t>2021/8/2</a:t>
            </a:fld>
            <a:endParaRPr lang="zh-CN" altLang="en-US"/>
          </a:p>
        </p:txBody>
      </p:sp>
      <p:sp>
        <p:nvSpPr>
          <p:cNvPr id="11" name="Slide Number Placeholder 15"/>
          <p:cNvSpPr>
            <a:spLocks noGrp="1"/>
          </p:cNvSpPr>
          <p:nvPr>
            <p:ph type="sldNum" sz="quarter" idx="4"/>
          </p:nvPr>
        </p:nvSpPr>
        <p:spPr>
          <a:xfrm>
            <a:off x="120911" y="6416807"/>
            <a:ext cx="801044" cy="365125"/>
          </a:xfrm>
          <a:prstGeom prst="rect">
            <a:avLst/>
          </a:prstGeom>
        </p:spPr>
        <p:txBody>
          <a:bodyPr vert="horz" lIns="91440" tIns="45720" rIns="91440" bIns="45720" rtlCol="0" anchor="ctr"/>
          <a:lstStyle>
            <a:lvl1pPr algn="r">
              <a:defRPr sz="1000">
                <a:solidFill>
                  <a:schemeClr val="bg1"/>
                </a:solidFill>
              </a:defRPr>
            </a:lvl1p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124353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ECDF-9ACD-441F-8377-90DE72B785F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87241BA-79F0-421C-9387-9353D80447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217F1FC-5B9E-4815-854F-C86D27228099}"/>
              </a:ext>
            </a:extLst>
          </p:cNvPr>
          <p:cNvSpPr>
            <a:spLocks noGrp="1"/>
          </p:cNvSpPr>
          <p:nvPr>
            <p:ph type="dt" sz="half" idx="10"/>
          </p:nvPr>
        </p:nvSpPr>
        <p:spPr/>
        <p:txBody>
          <a:bodyPr/>
          <a:lstStyle/>
          <a:p>
            <a:fld id="{6FC22CA7-7F55-470C-8C8C-955151EA4EB8}" type="datetimeFigureOut">
              <a:rPr lang="zh-CN" altLang="en-US" smtClean="0"/>
              <a:t>2021/8/2</a:t>
            </a:fld>
            <a:endParaRPr lang="zh-CN" altLang="en-US"/>
          </a:p>
        </p:txBody>
      </p:sp>
      <p:sp>
        <p:nvSpPr>
          <p:cNvPr id="5" name="Footer Placeholder 4">
            <a:extLst>
              <a:ext uri="{FF2B5EF4-FFF2-40B4-BE49-F238E27FC236}">
                <a16:creationId xmlns:a16="http://schemas.microsoft.com/office/drawing/2014/main" id="{7F69691F-9F15-46B6-9A92-AF90D5D42B9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73A03E-DB6F-4D53-AB4F-A8583AFB049B}"/>
              </a:ext>
            </a:extLst>
          </p:cNvPr>
          <p:cNvSpPr>
            <a:spLocks noGrp="1"/>
          </p:cNvSpPr>
          <p:nvPr>
            <p:ph type="sldNum" sz="quarter" idx="12"/>
          </p:nvPr>
        </p:nvSpPr>
        <p:spPr/>
        <p:txBody>
          <a:bodyPr/>
          <a:lstStyle/>
          <a:p>
            <a:fld id="{A8E727D6-3E97-4EFF-A7F9-5588A6627B55}" type="slidenum">
              <a:rPr lang="zh-CN" altLang="en-US" smtClean="0"/>
              <a:t>‹#›</a:t>
            </a:fld>
            <a:endParaRPr lang="zh-CN" altLang="en-US"/>
          </a:p>
        </p:txBody>
      </p:sp>
    </p:spTree>
    <p:extLst>
      <p:ext uri="{BB962C8B-B14F-4D97-AF65-F5344CB8AC3E}">
        <p14:creationId xmlns:p14="http://schemas.microsoft.com/office/powerpoint/2010/main" val="373513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ark Option Title Slide 1">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517660" y="1685923"/>
            <a:ext cx="5578341" cy="357190"/>
          </a:xfrm>
        </p:spPr>
        <p:txBody>
          <a:bodyPr>
            <a:noAutofit/>
          </a:bodyPr>
          <a:lstStyle>
            <a:lvl1pPr>
              <a:defRPr sz="1600">
                <a:solidFill>
                  <a:schemeClr val="tx1">
                    <a:lumMod val="65000"/>
                  </a:schemeClr>
                </a:solidFill>
              </a:defRPr>
            </a:lvl1pPr>
          </a:lstStyle>
          <a:p>
            <a:pPr lvl="0"/>
            <a:r>
              <a:rPr lang="en-US" dirty="0"/>
              <a:t>Date</a:t>
            </a:r>
          </a:p>
        </p:txBody>
      </p:sp>
      <p:cxnSp>
        <p:nvCxnSpPr>
          <p:cNvPr id="10" name="Straight Connector 9"/>
          <p:cNvCxnSpPr/>
          <p:nvPr/>
        </p:nvCxnSpPr>
        <p:spPr>
          <a:xfrm>
            <a:off x="1" y="2149637"/>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5D96C6D-503C-254D-83A0-5EACD2F741FF}"/>
              </a:ext>
            </a:extLst>
          </p:cNvPr>
          <p:cNvCxnSpPr/>
          <p:nvPr/>
        </p:nvCxnSpPr>
        <p:spPr>
          <a:xfrm>
            <a:off x="1" y="625538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B2404100-9262-9F45-8572-F17A36DCCC05}"/>
              </a:ext>
            </a:extLst>
          </p:cNvPr>
          <p:cNvSpPr>
            <a:spLocks noGrp="1"/>
          </p:cNvSpPr>
          <p:nvPr>
            <p:ph type="ctrTitle"/>
          </p:nvPr>
        </p:nvSpPr>
        <p:spPr>
          <a:xfrm>
            <a:off x="517661" y="502450"/>
            <a:ext cx="11159982" cy="657219"/>
          </a:xfrm>
          <a:prstGeom prst="rect">
            <a:avLst/>
          </a:prstGeom>
        </p:spPr>
        <p:txBody>
          <a:bodyPr anchor="b">
            <a:noAutofit/>
          </a:bodyPr>
          <a:lstStyle>
            <a:lvl1pPr>
              <a:defRPr sz="3200" b="0">
                <a:solidFill>
                  <a:schemeClr val="tx1"/>
                </a:solidFill>
              </a:defRPr>
            </a:lvl1pPr>
          </a:lstStyle>
          <a:p>
            <a:r>
              <a:rPr lang="en-US" altLang="zh-CN"/>
              <a:t>Click to edit Master title style</a:t>
            </a:r>
            <a:endParaRPr lang="en-US" dirty="0"/>
          </a:p>
        </p:txBody>
      </p:sp>
      <p:sp>
        <p:nvSpPr>
          <p:cNvPr id="14" name="Subtitle 2">
            <a:extLst>
              <a:ext uri="{FF2B5EF4-FFF2-40B4-BE49-F238E27FC236}">
                <a16:creationId xmlns:a16="http://schemas.microsoft.com/office/drawing/2014/main" id="{69B3C95A-1321-E746-906E-FC4087A3CD43}"/>
              </a:ext>
            </a:extLst>
          </p:cNvPr>
          <p:cNvSpPr>
            <a:spLocks noGrp="1"/>
          </p:cNvSpPr>
          <p:nvPr>
            <p:ph type="subTitle" idx="1"/>
          </p:nvPr>
        </p:nvSpPr>
        <p:spPr>
          <a:xfrm>
            <a:off x="517661" y="1159670"/>
            <a:ext cx="11159982" cy="526253"/>
          </a:xfrm>
        </p:spPr>
        <p:txBody>
          <a:bodyPr>
            <a:noAutofit/>
          </a:bodyPr>
          <a:lstStyle>
            <a:lvl1pPr marL="0" indent="0" algn="l">
              <a:buNone/>
              <a:defRPr sz="2400">
                <a:solidFill>
                  <a:schemeClr val="tx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12" name="Picture Placeholder 4">
            <a:extLst>
              <a:ext uri="{FF2B5EF4-FFF2-40B4-BE49-F238E27FC236}">
                <a16:creationId xmlns:a16="http://schemas.microsoft.com/office/drawing/2014/main" id="{B49BBEFD-17D8-0B40-B9CB-3F1E5D797D23}"/>
              </a:ext>
            </a:extLst>
          </p:cNvPr>
          <p:cNvSpPr>
            <a:spLocks noGrp="1"/>
          </p:cNvSpPr>
          <p:nvPr>
            <p:ph type="pic" sz="quarter" idx="13"/>
          </p:nvPr>
        </p:nvSpPr>
        <p:spPr>
          <a:xfrm>
            <a:off x="1" y="2168525"/>
            <a:ext cx="12192000" cy="4089400"/>
          </a:xfrm>
        </p:spPr>
        <p:txBody>
          <a:bodyPr/>
          <a:lstStyle>
            <a:lvl1pPr>
              <a:defRPr>
                <a:solidFill>
                  <a:schemeClr val="tx1"/>
                </a:solidFill>
              </a:defRPr>
            </a:lvl1pPr>
          </a:lstStyle>
          <a:p>
            <a:r>
              <a:rPr lang="en-US" altLang="zh-CN"/>
              <a:t>Click icon to add picture</a:t>
            </a:r>
            <a:endParaRPr lang="en-US" dirty="0"/>
          </a:p>
        </p:txBody>
      </p:sp>
    </p:spTree>
    <p:extLst>
      <p:ext uri="{BB962C8B-B14F-4D97-AF65-F5344CB8AC3E}">
        <p14:creationId xmlns:p14="http://schemas.microsoft.com/office/powerpoint/2010/main" val="161504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866" y="299634"/>
            <a:ext cx="11156680" cy="690070"/>
          </a:xfrm>
          <a:prstGeom prst="rect">
            <a:avLst/>
          </a:prstGeom>
        </p:spPr>
        <p:txBody>
          <a:bodyPr vert="horz" lIns="91440" tIns="45720" rIns="91440" bIns="45720" rtlCol="0" anchor="t">
            <a:noAutofit/>
          </a:bodyPr>
          <a:lstStyle/>
          <a:p>
            <a:r>
              <a:rPr lang="en-US" altLang="zh-CN"/>
              <a:t>Click to edit Master title style</a:t>
            </a:r>
            <a:endParaRPr lang="en-US" dirty="0"/>
          </a:p>
        </p:txBody>
      </p:sp>
      <p:sp>
        <p:nvSpPr>
          <p:cNvPr id="3" name="Text Placeholder 2"/>
          <p:cNvSpPr>
            <a:spLocks noGrp="1"/>
          </p:cNvSpPr>
          <p:nvPr>
            <p:ph type="body" idx="1"/>
          </p:nvPr>
        </p:nvSpPr>
        <p:spPr>
          <a:xfrm>
            <a:off x="517660" y="989705"/>
            <a:ext cx="11155093" cy="5138045"/>
          </a:xfrm>
          <a:prstGeom prst="rect">
            <a:avLst/>
          </a:prstGeom>
        </p:spPr>
        <p:txBody>
          <a:bodyPr vert="horz" lIns="91440" tIns="45720" rIns="91440" bIns="45720" rtlCol="0">
            <a:no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Rectangle 5"/>
          <p:cNvSpPr/>
          <p:nvPr/>
        </p:nvSpPr>
        <p:spPr>
          <a:xfrm>
            <a:off x="1" y="6259974"/>
            <a:ext cx="12192000" cy="598026"/>
          </a:xfrm>
          <a:prstGeom prst="rect">
            <a:avLst/>
          </a:prstGeom>
          <a:solidFill>
            <a:srgbClr val="00396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sz="1700"/>
          </a:p>
        </p:txBody>
      </p:sp>
      <p:cxnSp>
        <p:nvCxnSpPr>
          <p:cNvPr id="7" name="Straight Connector 6"/>
          <p:cNvCxnSpPr/>
          <p:nvPr/>
        </p:nvCxnSpPr>
        <p:spPr>
          <a:xfrm>
            <a:off x="1" y="6259974"/>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525098" y="6428704"/>
            <a:ext cx="1146695" cy="256903"/>
          </a:xfrm>
          <a:prstGeom prst="rect">
            <a:avLst/>
          </a:prstGeom>
        </p:spPr>
      </p:pic>
      <p:sp>
        <p:nvSpPr>
          <p:cNvPr id="4" name="Slide Number Placeholder 3"/>
          <p:cNvSpPr>
            <a:spLocks noGrp="1"/>
          </p:cNvSpPr>
          <p:nvPr>
            <p:ph type="sldNum" sz="quarter" idx="4"/>
          </p:nvPr>
        </p:nvSpPr>
        <p:spPr bwMode="white">
          <a:xfrm>
            <a:off x="517660" y="6419846"/>
            <a:ext cx="903523"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A8E727D6-3E97-4EFF-A7F9-5588A6627B55}" type="slidenum">
              <a:rPr lang="zh-CN" altLang="en-US" smtClean="0"/>
              <a:t>‹#›</a:t>
            </a:fld>
            <a:endParaRPr lang="zh-CN" altLang="en-US"/>
          </a:p>
        </p:txBody>
      </p:sp>
      <p:sp>
        <p:nvSpPr>
          <p:cNvPr id="9" name="MSIPCMContentMarking" descr="{&quot;HashCode&quot;:1831732991,&quot;Placement&quot;:&quot;Footer&quot;}">
            <a:extLst>
              <a:ext uri="{FF2B5EF4-FFF2-40B4-BE49-F238E27FC236}">
                <a16:creationId xmlns:a16="http://schemas.microsoft.com/office/drawing/2014/main" id="{0131BE5A-8959-4B88-AD8C-763DD0E2BE1B}"/>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ct val="0"/>
              </a:spcBef>
              <a:spcAft>
                <a:spcPct val="0"/>
              </a:spcAft>
            </a:pPr>
            <a:r>
              <a:rPr lang="fr-FR" altLang="zh-CN" sz="1000">
                <a:solidFill>
                  <a:srgbClr val="000000"/>
                </a:solidFill>
                <a:latin typeface="Calibri" panose="020F0502020204030204" pitchFamily="34" charset="0"/>
              </a:rPr>
              <a:t>Schlumberger-Private</a:t>
            </a:r>
            <a:endParaRPr lang="zh-CN" alt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4255222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spcBef>
          <a:spcPts val="1000"/>
        </a:spcBef>
        <a:buClr>
          <a:schemeClr val="accent1"/>
        </a:buClr>
        <a:buFont typeface="Symbol" panose="05050102010706020507" pitchFamily="18" charset="2"/>
        <a:buNone/>
        <a:defRPr sz="2400" b="1" kern="1200">
          <a:solidFill>
            <a:schemeClr val="tx1"/>
          </a:solidFill>
          <a:latin typeface="+mn-lt"/>
          <a:ea typeface="+mn-ea"/>
          <a:cs typeface="+mn-cs"/>
        </a:defRPr>
      </a:lvl1pPr>
      <a:lvl2pPr marL="319088" indent="-319088" algn="l" defTabSz="914400" rtl="0" eaLnBrk="1" latinLnBrk="0" hangingPunct="1">
        <a:spcBef>
          <a:spcPts val="800"/>
        </a:spcBef>
        <a:buClr>
          <a:schemeClr val="accent1"/>
        </a:buClr>
        <a:buFont typeface="Wingdings" panose="05000000000000000000" pitchFamily="2" charset="2"/>
        <a:buChar char="§"/>
        <a:defRPr sz="2400" b="1" kern="1200">
          <a:solidFill>
            <a:schemeClr val="tx1"/>
          </a:solidFill>
          <a:latin typeface="+mn-lt"/>
          <a:ea typeface="+mn-ea"/>
          <a:cs typeface="+mn-cs"/>
        </a:defRPr>
      </a:lvl2pPr>
      <a:lvl3pPr marL="515938" indent="-285750" algn="l" defTabSz="914400" rtl="0" eaLnBrk="1" latinLnBrk="0" hangingPunct="1">
        <a:spcBef>
          <a:spcPts val="600"/>
        </a:spcBef>
        <a:buClr>
          <a:schemeClr val="accent1"/>
        </a:buClr>
        <a:buFont typeface="Arial" panose="020B0604020202020204" pitchFamily="34" charset="0"/>
        <a:buChar char="–"/>
        <a:defRPr sz="2000" b="0" kern="1200">
          <a:solidFill>
            <a:schemeClr val="tx1"/>
          </a:solidFill>
          <a:latin typeface="+mn-lt"/>
          <a:ea typeface="+mn-ea"/>
          <a:cs typeface="+mn-cs"/>
        </a:defRPr>
      </a:lvl3pPr>
      <a:lvl4pPr marL="742950" indent="-285750" algn="l" defTabSz="914400" rtl="0" eaLnBrk="1" latinLnBrk="0" hangingPunct="1">
        <a:spcBef>
          <a:spcPts val="400"/>
        </a:spcBef>
        <a:buClr>
          <a:schemeClr val="accent1"/>
        </a:buClr>
        <a:buFont typeface="Wingdings" panose="05000000000000000000" pitchFamily="2" charset="2"/>
        <a:buChar char="§"/>
        <a:defRPr sz="2000" b="0" kern="1200">
          <a:solidFill>
            <a:schemeClr val="tx1"/>
          </a:solidFill>
          <a:latin typeface="+mn-lt"/>
          <a:ea typeface="+mn-ea"/>
          <a:cs typeface="+mn-cs"/>
        </a:defRPr>
      </a:lvl4pPr>
      <a:lvl5pPr marL="796925" indent="-227013" algn="l" defTabSz="914400" rtl="0" eaLnBrk="1" latinLnBrk="0" hangingPunct="1">
        <a:spcBef>
          <a:spcPts val="400"/>
        </a:spcBef>
        <a:buClr>
          <a:schemeClr val="accent1"/>
        </a:buClr>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3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p:nvSpPr>
        <p:spPr bwMode="hidden">
          <a:xfrm>
            <a:off x="1" y="0"/>
            <a:ext cx="12192000" cy="6858000"/>
          </a:xfrm>
          <a:prstGeom prst="rect">
            <a:avLst/>
          </a:prstGeom>
          <a:solidFill>
            <a:srgbClr val="004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p>
        </p:txBody>
      </p:sp>
      <p:sp>
        <p:nvSpPr>
          <p:cNvPr id="3" name="Text Placeholder 2"/>
          <p:cNvSpPr>
            <a:spLocks noGrp="1"/>
          </p:cNvSpPr>
          <p:nvPr>
            <p:ph type="body" idx="1"/>
          </p:nvPr>
        </p:nvSpPr>
        <p:spPr>
          <a:xfrm>
            <a:off x="517660" y="989704"/>
            <a:ext cx="11155093" cy="5138046"/>
          </a:xfrm>
          <a:prstGeom prst="rect">
            <a:avLst/>
          </a:prstGeom>
        </p:spPr>
        <p:txBody>
          <a:bodyPr vert="horz" lIns="91440" tIns="45720" rIns="91440" bIns="45720" rtlCol="0">
            <a:no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Rectangle 5"/>
          <p:cNvSpPr/>
          <p:nvPr/>
        </p:nvSpPr>
        <p:spPr>
          <a:xfrm>
            <a:off x="1" y="6255389"/>
            <a:ext cx="12192000" cy="594360"/>
          </a:xfrm>
          <a:prstGeom prst="rect">
            <a:avLst/>
          </a:prstGeom>
          <a:solidFill>
            <a:srgbClr val="00396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sz="1700"/>
          </a:p>
        </p:txBody>
      </p:sp>
      <p:cxnSp>
        <p:nvCxnSpPr>
          <p:cNvPr id="7" name="Straight Connector 6"/>
          <p:cNvCxnSpPr/>
          <p:nvPr/>
        </p:nvCxnSpPr>
        <p:spPr>
          <a:xfrm>
            <a:off x="1" y="625538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bwMode="white">
          <a:xfrm>
            <a:off x="517660" y="6419846"/>
            <a:ext cx="903523"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200020B-1BA7-4876-8626-36E483C15EB0}" type="slidenum">
              <a:rPr lang="en-US" smtClean="0"/>
              <a:pPr/>
              <a:t>‹#›</a:t>
            </a:fld>
            <a:endParaRPr lang="en-US"/>
          </a:p>
        </p:txBody>
      </p:sp>
      <p:pic>
        <p:nvPicPr>
          <p:cNvPr id="9" name="Picture 8">
            <a:extLst>
              <a:ext uri="{FF2B5EF4-FFF2-40B4-BE49-F238E27FC236}">
                <a16:creationId xmlns:a16="http://schemas.microsoft.com/office/drawing/2014/main" id="{4A26CB77-8726-6C41-BC3B-93CDC477DC7E}"/>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525098" y="6424119"/>
            <a:ext cx="1146695" cy="256903"/>
          </a:xfrm>
          <a:prstGeom prst="rect">
            <a:avLst/>
          </a:prstGeom>
        </p:spPr>
      </p:pic>
      <p:sp>
        <p:nvSpPr>
          <p:cNvPr id="12" name="Title Placeholder 1">
            <a:extLst>
              <a:ext uri="{FF2B5EF4-FFF2-40B4-BE49-F238E27FC236}">
                <a16:creationId xmlns:a16="http://schemas.microsoft.com/office/drawing/2014/main" id="{B7F19E10-616C-40A5-896C-EDE41BE36B91}"/>
              </a:ext>
            </a:extLst>
          </p:cNvPr>
          <p:cNvSpPr>
            <a:spLocks noGrp="1"/>
          </p:cNvSpPr>
          <p:nvPr>
            <p:ph type="title"/>
          </p:nvPr>
        </p:nvSpPr>
        <p:spPr>
          <a:xfrm>
            <a:off x="516866" y="299634"/>
            <a:ext cx="11156680" cy="690070"/>
          </a:xfrm>
          <a:prstGeom prst="rect">
            <a:avLst/>
          </a:prstGeom>
        </p:spPr>
        <p:txBody>
          <a:bodyPr vert="horz" lIns="91440" tIns="45720" rIns="91440" bIns="45720" rtlCol="0" anchor="t">
            <a:noAutofit/>
          </a:bodyPr>
          <a:lstStyle/>
          <a:p>
            <a:r>
              <a:rPr lang="en-US" altLang="zh-CN"/>
              <a:t>Click to edit Master title style</a:t>
            </a:r>
            <a:endParaRPr lang="en-US" dirty="0"/>
          </a:p>
        </p:txBody>
      </p:sp>
      <p:sp>
        <p:nvSpPr>
          <p:cNvPr id="2" name="MSIPCMContentMarking" descr="{&quot;HashCode&quot;:1831732991,&quot;Placement&quot;:&quot;Footer&quot;}">
            <a:extLst>
              <a:ext uri="{FF2B5EF4-FFF2-40B4-BE49-F238E27FC236}">
                <a16:creationId xmlns:a16="http://schemas.microsoft.com/office/drawing/2014/main" id="{F2DF49D2-F322-4023-BD33-D5AF0F3CF90B}"/>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ct val="0"/>
              </a:spcBef>
              <a:spcAft>
                <a:spcPct val="0"/>
              </a:spcAft>
            </a:pPr>
            <a:r>
              <a:rPr lang="fr-FR" altLang="zh-CN" sz="1000">
                <a:solidFill>
                  <a:srgbClr val="000000"/>
                </a:solidFill>
                <a:latin typeface="Calibri" panose="020F0502020204030204" pitchFamily="34" charset="0"/>
              </a:rPr>
              <a:t>Schlumberger-Private</a:t>
            </a:r>
            <a:endParaRPr lang="zh-CN" alt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363327501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spcBef>
          <a:spcPts val="1000"/>
        </a:spcBef>
        <a:buClr>
          <a:schemeClr val="accent1"/>
        </a:buClr>
        <a:buFont typeface="Symbol" panose="05050102010706020507" pitchFamily="18" charset="2"/>
        <a:buNone/>
        <a:defRPr sz="2400" b="1" kern="1200">
          <a:solidFill>
            <a:schemeClr val="tx1"/>
          </a:solidFill>
          <a:latin typeface="+mn-lt"/>
          <a:ea typeface="+mn-ea"/>
          <a:cs typeface="+mn-cs"/>
        </a:defRPr>
      </a:lvl1pPr>
      <a:lvl2pPr marL="319088" indent="-319088" algn="l" defTabSz="914400" rtl="0" eaLnBrk="1" latinLnBrk="0" hangingPunct="1">
        <a:spcBef>
          <a:spcPts val="800"/>
        </a:spcBef>
        <a:buClr>
          <a:schemeClr val="accent1"/>
        </a:buClr>
        <a:buFont typeface="Wingdings" panose="05000000000000000000" pitchFamily="2" charset="2"/>
        <a:buChar char="§"/>
        <a:defRPr sz="2400" b="1" kern="1200">
          <a:solidFill>
            <a:schemeClr val="tx1"/>
          </a:solidFill>
          <a:latin typeface="+mn-lt"/>
          <a:ea typeface="+mn-ea"/>
          <a:cs typeface="+mn-cs"/>
        </a:defRPr>
      </a:lvl2pPr>
      <a:lvl3pPr marL="515938" indent="-285750" algn="l" defTabSz="914400" rtl="0" eaLnBrk="1" latinLnBrk="0" hangingPunct="1">
        <a:spcBef>
          <a:spcPts val="600"/>
        </a:spcBef>
        <a:buClr>
          <a:schemeClr val="accent1"/>
        </a:buClr>
        <a:buFont typeface="Arial" panose="020B0604020202020204" pitchFamily="34" charset="0"/>
        <a:buChar char="–"/>
        <a:defRPr sz="2000" b="0" kern="1200">
          <a:solidFill>
            <a:schemeClr val="tx1"/>
          </a:solidFill>
          <a:latin typeface="+mn-lt"/>
          <a:ea typeface="+mn-ea"/>
          <a:cs typeface="+mn-cs"/>
        </a:defRPr>
      </a:lvl3pPr>
      <a:lvl4pPr marL="687388" indent="-285750" algn="l" defTabSz="914400" rtl="0" eaLnBrk="1" latinLnBrk="0" hangingPunct="1">
        <a:spcBef>
          <a:spcPts val="400"/>
        </a:spcBef>
        <a:buClr>
          <a:schemeClr val="accent1"/>
        </a:buClr>
        <a:buFont typeface="Wingdings" panose="05000000000000000000" pitchFamily="2" charset="2"/>
        <a:buChar char="§"/>
        <a:defRPr sz="2000" b="0" kern="1200">
          <a:solidFill>
            <a:schemeClr val="tx1"/>
          </a:solidFill>
          <a:latin typeface="+mn-lt"/>
          <a:ea typeface="+mn-ea"/>
          <a:cs typeface="+mn-cs"/>
        </a:defRPr>
      </a:lvl4pPr>
      <a:lvl5pPr marL="796925" indent="-227013" algn="l" defTabSz="914400" rtl="0" eaLnBrk="1" latinLnBrk="0" hangingPunct="1">
        <a:spcBef>
          <a:spcPts val="400"/>
        </a:spcBef>
        <a:buClr>
          <a:schemeClr val="accent1"/>
        </a:buClr>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
          <p15:clr>
            <a:srgbClr val="F26B43"/>
          </p15:clr>
        </p15:guide>
        <p15:guide id="2" orient="horz" pos="4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255792-222F-4F35-BFB2-EC25395E0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5AB8B55-4986-4BA9-B284-A8A43FF07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AFF6212-A80A-4FA8-BBD7-71C1F64E8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BD381-0B19-4BEC-95B3-122FBB653F4B}" type="datetimeFigureOut">
              <a:rPr lang="zh-CN" altLang="en-US" smtClean="0"/>
              <a:t>2021/8/2</a:t>
            </a:fld>
            <a:endParaRPr lang="zh-CN" altLang="en-US"/>
          </a:p>
        </p:txBody>
      </p:sp>
      <p:sp>
        <p:nvSpPr>
          <p:cNvPr id="5" name="Footer Placeholder 4">
            <a:extLst>
              <a:ext uri="{FF2B5EF4-FFF2-40B4-BE49-F238E27FC236}">
                <a16:creationId xmlns:a16="http://schemas.microsoft.com/office/drawing/2014/main" id="{E3687D80-6018-4805-9B7A-D8BED7C04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55B60F7-7602-458D-8D38-9692F8549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727D6-3E97-4EFF-A7F9-5588A6627B55}" type="slidenum">
              <a:rPr lang="zh-CN" altLang="en-US" smtClean="0"/>
              <a:t>‹#›</a:t>
            </a:fld>
            <a:endParaRPr lang="zh-CN" altLang="en-US"/>
          </a:p>
        </p:txBody>
      </p:sp>
      <p:sp>
        <p:nvSpPr>
          <p:cNvPr id="7" name="MSIPCMContentMarking" descr="{&quot;HashCode&quot;:1831732991,&quot;Placement&quot;:&quot;Footer&quot;}">
            <a:extLst>
              <a:ext uri="{FF2B5EF4-FFF2-40B4-BE49-F238E27FC236}">
                <a16:creationId xmlns:a16="http://schemas.microsoft.com/office/drawing/2014/main" id="{B1A74B72-5B6C-4BE6-9770-CA6CC2F56586}"/>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ct val="0"/>
              </a:spcBef>
              <a:spcAft>
                <a:spcPct val="0"/>
              </a:spcAft>
            </a:pPr>
            <a:r>
              <a:rPr lang="fr-FR" altLang="zh-CN" sz="1000">
                <a:solidFill>
                  <a:srgbClr val="000000"/>
                </a:solidFill>
                <a:latin typeface="Calibri" panose="020F0502020204030204" pitchFamily="34" charset="0"/>
              </a:rPr>
              <a:t>Schlumberger-Private</a:t>
            </a:r>
            <a:endParaRPr lang="zh-CN" alt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12019536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8578D9-D1AA-4012-8984-FDD067E668AE}"/>
              </a:ext>
            </a:extLst>
          </p:cNvPr>
          <p:cNvSpPr>
            <a:spLocks noGrp="1"/>
          </p:cNvSpPr>
          <p:nvPr>
            <p:ph type="title"/>
          </p:nvPr>
        </p:nvSpPr>
        <p:spPr/>
        <p:txBody>
          <a:bodyPr/>
          <a:lstStyle/>
          <a:p>
            <a:r>
              <a:rPr lang="en-US" altLang="zh-CN" dirty="0"/>
              <a:t>Dataset Overview</a:t>
            </a:r>
            <a:endParaRPr lang="zh-CN" altLang="en-US" dirty="0"/>
          </a:p>
        </p:txBody>
      </p:sp>
      <p:sp>
        <p:nvSpPr>
          <p:cNvPr id="5" name="Content Placeholder 4">
            <a:extLst>
              <a:ext uri="{FF2B5EF4-FFF2-40B4-BE49-F238E27FC236}">
                <a16:creationId xmlns:a16="http://schemas.microsoft.com/office/drawing/2014/main" id="{7689C7A6-6DD2-4830-A94F-BDE93ED210B1}"/>
              </a:ext>
            </a:extLst>
          </p:cNvPr>
          <p:cNvSpPr>
            <a:spLocks noGrp="1"/>
          </p:cNvSpPr>
          <p:nvPr>
            <p:ph idx="1"/>
          </p:nvPr>
        </p:nvSpPr>
        <p:spPr/>
        <p:txBody>
          <a:bodyPr/>
          <a:lstStyle/>
          <a:p>
            <a:r>
              <a:rPr lang="en-US" altLang="zh-CN" dirty="0"/>
              <a:t>Over 200k+ reviews</a:t>
            </a:r>
          </a:p>
          <a:p>
            <a:r>
              <a:rPr lang="en-US" altLang="zh-CN" dirty="0"/>
              <a:t>Dataset contains 9 column, the key information for our study</a:t>
            </a:r>
          </a:p>
          <a:p>
            <a:pPr lvl="1"/>
            <a:r>
              <a:rPr lang="en-US" altLang="zh-CN" dirty="0"/>
              <a:t>Comment (in Chinese)</a:t>
            </a:r>
          </a:p>
          <a:p>
            <a:pPr lvl="1"/>
            <a:r>
              <a:rPr lang="en-US" altLang="zh-CN" dirty="0"/>
              <a:t>Stars</a:t>
            </a:r>
            <a:endParaRPr lang="zh-CN" altLang="en-US" dirty="0"/>
          </a:p>
        </p:txBody>
      </p:sp>
      <p:pic>
        <p:nvPicPr>
          <p:cNvPr id="7" name="Picture 6">
            <a:extLst>
              <a:ext uri="{FF2B5EF4-FFF2-40B4-BE49-F238E27FC236}">
                <a16:creationId xmlns:a16="http://schemas.microsoft.com/office/drawing/2014/main" id="{4D64FC29-2504-495D-B85F-DC5450982584}"/>
              </a:ext>
            </a:extLst>
          </p:cNvPr>
          <p:cNvPicPr>
            <a:picLocks noChangeAspect="1"/>
          </p:cNvPicPr>
          <p:nvPr/>
        </p:nvPicPr>
        <p:blipFill>
          <a:blip r:embed="rId3"/>
          <a:stretch>
            <a:fillRect/>
          </a:stretch>
        </p:blipFill>
        <p:spPr>
          <a:xfrm>
            <a:off x="1838098" y="3568292"/>
            <a:ext cx="3258005" cy="2838846"/>
          </a:xfrm>
          <a:prstGeom prst="rect">
            <a:avLst/>
          </a:prstGeom>
        </p:spPr>
      </p:pic>
      <p:pic>
        <p:nvPicPr>
          <p:cNvPr id="9" name="Picture 8">
            <a:extLst>
              <a:ext uri="{FF2B5EF4-FFF2-40B4-BE49-F238E27FC236}">
                <a16:creationId xmlns:a16="http://schemas.microsoft.com/office/drawing/2014/main" id="{740978C7-2475-4098-BDAE-7EBAA7CBE802}"/>
              </a:ext>
            </a:extLst>
          </p:cNvPr>
          <p:cNvPicPr>
            <a:picLocks noChangeAspect="1"/>
          </p:cNvPicPr>
          <p:nvPr/>
        </p:nvPicPr>
        <p:blipFill>
          <a:blip r:embed="rId4"/>
          <a:stretch>
            <a:fillRect/>
          </a:stretch>
        </p:blipFill>
        <p:spPr>
          <a:xfrm>
            <a:off x="5787887" y="3568292"/>
            <a:ext cx="4686954" cy="3010320"/>
          </a:xfrm>
          <a:prstGeom prst="rect">
            <a:avLst/>
          </a:prstGeom>
        </p:spPr>
      </p:pic>
    </p:spTree>
    <p:extLst>
      <p:ext uri="{BB962C8B-B14F-4D97-AF65-F5344CB8AC3E}">
        <p14:creationId xmlns:p14="http://schemas.microsoft.com/office/powerpoint/2010/main" val="187331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30FD-BE6F-4893-AAAC-CE673C6A9187}"/>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BD80CBB7-7940-4FEA-88B3-59A44103697E}"/>
              </a:ext>
            </a:extLst>
          </p:cNvPr>
          <p:cNvSpPr>
            <a:spLocks noGrp="1"/>
          </p:cNvSpPr>
          <p:nvPr>
            <p:ph idx="1"/>
          </p:nvPr>
        </p:nvSpPr>
        <p:spPr/>
        <p:txBody>
          <a:bodyPr/>
          <a:lstStyle/>
          <a:p>
            <a:r>
              <a:rPr lang="en-US" altLang="zh-CN" dirty="0"/>
              <a:t>CNN~75% accuracy overfit at 3</a:t>
            </a:r>
            <a:r>
              <a:rPr lang="en-US" altLang="zh-CN" baseline="30000" dirty="0"/>
              <a:t>rd</a:t>
            </a:r>
            <a:r>
              <a:rPr lang="en-US" altLang="zh-CN" dirty="0"/>
              <a:t> epoch </a:t>
            </a:r>
            <a:endParaRPr lang="zh-CN" altLang="en-US" dirty="0"/>
          </a:p>
        </p:txBody>
      </p:sp>
      <p:pic>
        <p:nvPicPr>
          <p:cNvPr id="5" name="Picture 4">
            <a:extLst>
              <a:ext uri="{FF2B5EF4-FFF2-40B4-BE49-F238E27FC236}">
                <a16:creationId xmlns:a16="http://schemas.microsoft.com/office/drawing/2014/main" id="{DEE1035C-C16E-46C7-A1FE-157DAC77BB34}"/>
              </a:ext>
            </a:extLst>
          </p:cNvPr>
          <p:cNvPicPr>
            <a:picLocks noChangeAspect="1"/>
          </p:cNvPicPr>
          <p:nvPr/>
        </p:nvPicPr>
        <p:blipFill>
          <a:blip r:embed="rId2"/>
          <a:stretch>
            <a:fillRect/>
          </a:stretch>
        </p:blipFill>
        <p:spPr>
          <a:xfrm>
            <a:off x="907775" y="2308784"/>
            <a:ext cx="4081670" cy="4383713"/>
          </a:xfrm>
          <a:prstGeom prst="rect">
            <a:avLst/>
          </a:prstGeom>
        </p:spPr>
      </p:pic>
      <p:pic>
        <p:nvPicPr>
          <p:cNvPr id="7" name="Picture 6">
            <a:extLst>
              <a:ext uri="{FF2B5EF4-FFF2-40B4-BE49-F238E27FC236}">
                <a16:creationId xmlns:a16="http://schemas.microsoft.com/office/drawing/2014/main" id="{717C1D0F-61FD-4D81-90C4-FB0D3D17A8EF}"/>
              </a:ext>
            </a:extLst>
          </p:cNvPr>
          <p:cNvPicPr>
            <a:picLocks noChangeAspect="1"/>
          </p:cNvPicPr>
          <p:nvPr/>
        </p:nvPicPr>
        <p:blipFill>
          <a:blip r:embed="rId3"/>
          <a:stretch>
            <a:fillRect/>
          </a:stretch>
        </p:blipFill>
        <p:spPr>
          <a:xfrm>
            <a:off x="6559136" y="2343712"/>
            <a:ext cx="4953691" cy="3315163"/>
          </a:xfrm>
          <a:prstGeom prst="rect">
            <a:avLst/>
          </a:prstGeom>
        </p:spPr>
      </p:pic>
      <p:sp>
        <p:nvSpPr>
          <p:cNvPr id="8" name="Rectangle 7">
            <a:extLst>
              <a:ext uri="{FF2B5EF4-FFF2-40B4-BE49-F238E27FC236}">
                <a16:creationId xmlns:a16="http://schemas.microsoft.com/office/drawing/2014/main" id="{60AEB9CB-2D0B-4ED6-B503-BC80C1819AC0}"/>
              </a:ext>
            </a:extLst>
          </p:cNvPr>
          <p:cNvSpPr/>
          <p:nvPr/>
        </p:nvSpPr>
        <p:spPr>
          <a:xfrm>
            <a:off x="838200" y="3269974"/>
            <a:ext cx="4151245" cy="5267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74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30FD-BE6F-4893-AAAC-CE673C6A9187}"/>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BD80CBB7-7940-4FEA-88B3-59A44103697E}"/>
              </a:ext>
            </a:extLst>
          </p:cNvPr>
          <p:cNvSpPr>
            <a:spLocks noGrp="1"/>
          </p:cNvSpPr>
          <p:nvPr>
            <p:ph idx="1"/>
          </p:nvPr>
        </p:nvSpPr>
        <p:spPr/>
        <p:txBody>
          <a:bodyPr/>
          <a:lstStyle/>
          <a:p>
            <a:r>
              <a:rPr lang="en-US" altLang="zh-CN" dirty="0"/>
              <a:t>CNN + pre-trained embedding matrix ~78% accuracy overfit at 3</a:t>
            </a:r>
            <a:r>
              <a:rPr lang="en-US" altLang="zh-CN" baseline="30000" dirty="0"/>
              <a:t>rd</a:t>
            </a:r>
            <a:r>
              <a:rPr lang="en-US" altLang="zh-CN" dirty="0"/>
              <a:t> epoch </a:t>
            </a:r>
            <a:endParaRPr lang="zh-CN" altLang="en-US" dirty="0"/>
          </a:p>
        </p:txBody>
      </p:sp>
      <p:pic>
        <p:nvPicPr>
          <p:cNvPr id="5" name="Picture 4">
            <a:extLst>
              <a:ext uri="{FF2B5EF4-FFF2-40B4-BE49-F238E27FC236}">
                <a16:creationId xmlns:a16="http://schemas.microsoft.com/office/drawing/2014/main" id="{DEE1035C-C16E-46C7-A1FE-157DAC77BB34}"/>
              </a:ext>
            </a:extLst>
          </p:cNvPr>
          <p:cNvPicPr>
            <a:picLocks noChangeAspect="1"/>
          </p:cNvPicPr>
          <p:nvPr/>
        </p:nvPicPr>
        <p:blipFill>
          <a:blip r:embed="rId2"/>
          <a:stretch>
            <a:fillRect/>
          </a:stretch>
        </p:blipFill>
        <p:spPr>
          <a:xfrm>
            <a:off x="907775" y="2308784"/>
            <a:ext cx="4081670" cy="4383713"/>
          </a:xfrm>
          <a:prstGeom prst="rect">
            <a:avLst/>
          </a:prstGeom>
        </p:spPr>
      </p:pic>
      <p:sp>
        <p:nvSpPr>
          <p:cNvPr id="8" name="Rectangle 7">
            <a:extLst>
              <a:ext uri="{FF2B5EF4-FFF2-40B4-BE49-F238E27FC236}">
                <a16:creationId xmlns:a16="http://schemas.microsoft.com/office/drawing/2014/main" id="{60AEB9CB-2D0B-4ED6-B503-BC80C1819AC0}"/>
              </a:ext>
            </a:extLst>
          </p:cNvPr>
          <p:cNvSpPr/>
          <p:nvPr/>
        </p:nvSpPr>
        <p:spPr>
          <a:xfrm>
            <a:off x="838200" y="3269974"/>
            <a:ext cx="4151245" cy="5267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a:extLst>
              <a:ext uri="{FF2B5EF4-FFF2-40B4-BE49-F238E27FC236}">
                <a16:creationId xmlns:a16="http://schemas.microsoft.com/office/drawing/2014/main" id="{9AFF082F-029B-439D-90F9-DFB511B8BC8D}"/>
              </a:ext>
            </a:extLst>
          </p:cNvPr>
          <p:cNvPicPr>
            <a:picLocks noChangeAspect="1"/>
          </p:cNvPicPr>
          <p:nvPr/>
        </p:nvPicPr>
        <p:blipFill>
          <a:blip r:embed="rId3"/>
          <a:stretch>
            <a:fillRect/>
          </a:stretch>
        </p:blipFill>
        <p:spPr>
          <a:xfrm>
            <a:off x="6663955" y="3092001"/>
            <a:ext cx="4620270" cy="3219899"/>
          </a:xfrm>
          <a:prstGeom prst="rect">
            <a:avLst/>
          </a:prstGeom>
        </p:spPr>
      </p:pic>
    </p:spTree>
    <p:extLst>
      <p:ext uri="{BB962C8B-B14F-4D97-AF65-F5344CB8AC3E}">
        <p14:creationId xmlns:p14="http://schemas.microsoft.com/office/powerpoint/2010/main" val="4465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718A-D3B5-4F52-9CAC-41B0C65B454F}"/>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07EECBE5-6282-4AD6-8610-DC6DFBDB1CFD}"/>
              </a:ext>
            </a:extLst>
          </p:cNvPr>
          <p:cNvSpPr>
            <a:spLocks noGrp="1"/>
          </p:cNvSpPr>
          <p:nvPr>
            <p:ph idx="1"/>
          </p:nvPr>
        </p:nvSpPr>
        <p:spPr/>
        <p:txBody>
          <a:bodyPr/>
          <a:lstStyle/>
          <a:p>
            <a:r>
              <a:rPr lang="en-US" altLang="zh-CN" dirty="0"/>
              <a:t>Impact of CNN window size</a:t>
            </a:r>
            <a:endParaRPr lang="zh-CN" altLang="en-US" dirty="0"/>
          </a:p>
        </p:txBody>
      </p:sp>
      <p:grpSp>
        <p:nvGrpSpPr>
          <p:cNvPr id="10" name="Group 9">
            <a:extLst>
              <a:ext uri="{FF2B5EF4-FFF2-40B4-BE49-F238E27FC236}">
                <a16:creationId xmlns:a16="http://schemas.microsoft.com/office/drawing/2014/main" id="{3EAB0BFF-A188-41F1-8814-8FE2E0E56EE9}"/>
              </a:ext>
            </a:extLst>
          </p:cNvPr>
          <p:cNvGrpSpPr/>
          <p:nvPr/>
        </p:nvGrpSpPr>
        <p:grpSpPr>
          <a:xfrm>
            <a:off x="746812" y="2732523"/>
            <a:ext cx="10698376" cy="3444440"/>
            <a:chOff x="746812" y="3244422"/>
            <a:chExt cx="10698376" cy="3444440"/>
          </a:xfrm>
        </p:grpSpPr>
        <p:pic>
          <p:nvPicPr>
            <p:cNvPr id="5" name="Picture 4">
              <a:extLst>
                <a:ext uri="{FF2B5EF4-FFF2-40B4-BE49-F238E27FC236}">
                  <a16:creationId xmlns:a16="http://schemas.microsoft.com/office/drawing/2014/main" id="{ACA199DC-3CF4-41B6-B626-50F549D33195}"/>
                </a:ext>
              </a:extLst>
            </p:cNvPr>
            <p:cNvPicPr>
              <a:picLocks noChangeAspect="1"/>
            </p:cNvPicPr>
            <p:nvPr/>
          </p:nvPicPr>
          <p:blipFill>
            <a:blip r:embed="rId2"/>
            <a:stretch>
              <a:fillRect/>
            </a:stretch>
          </p:blipFill>
          <p:spPr>
            <a:xfrm>
              <a:off x="6539128" y="3244422"/>
              <a:ext cx="4906060" cy="3067478"/>
            </a:xfrm>
            <a:prstGeom prst="rect">
              <a:avLst/>
            </a:prstGeom>
          </p:spPr>
        </p:pic>
        <p:pic>
          <p:nvPicPr>
            <p:cNvPr id="7" name="Picture 6">
              <a:extLst>
                <a:ext uri="{FF2B5EF4-FFF2-40B4-BE49-F238E27FC236}">
                  <a16:creationId xmlns:a16="http://schemas.microsoft.com/office/drawing/2014/main" id="{F55C8E66-F7AD-4841-89D1-03BF87BC0F48}"/>
                </a:ext>
              </a:extLst>
            </p:cNvPr>
            <p:cNvPicPr>
              <a:picLocks noChangeAspect="1"/>
            </p:cNvPicPr>
            <p:nvPr/>
          </p:nvPicPr>
          <p:blipFill>
            <a:blip r:embed="rId3"/>
            <a:stretch>
              <a:fillRect/>
            </a:stretch>
          </p:blipFill>
          <p:spPr>
            <a:xfrm>
              <a:off x="746812" y="3248388"/>
              <a:ext cx="4972744" cy="3086531"/>
            </a:xfrm>
            <a:prstGeom prst="rect">
              <a:avLst/>
            </a:prstGeom>
          </p:spPr>
        </p:pic>
        <p:sp>
          <p:nvSpPr>
            <p:cNvPr id="8" name="TextBox 7">
              <a:extLst>
                <a:ext uri="{FF2B5EF4-FFF2-40B4-BE49-F238E27FC236}">
                  <a16:creationId xmlns:a16="http://schemas.microsoft.com/office/drawing/2014/main" id="{B2F8F9E4-C155-4DC7-80DE-01509B4A20F2}"/>
                </a:ext>
              </a:extLst>
            </p:cNvPr>
            <p:cNvSpPr txBox="1"/>
            <p:nvPr/>
          </p:nvSpPr>
          <p:spPr>
            <a:xfrm>
              <a:off x="2447198" y="6334919"/>
              <a:ext cx="1954189" cy="353943"/>
            </a:xfrm>
            <a:prstGeom prst="rect">
              <a:avLst/>
            </a:prstGeom>
            <a:noFill/>
          </p:spPr>
          <p:txBody>
            <a:bodyPr wrap="none" rtlCol="0">
              <a:spAutoFit/>
            </a:bodyPr>
            <a:lstStyle/>
            <a:p>
              <a:r>
                <a:rPr lang="en-US" altLang="zh-CN" dirty="0"/>
                <a:t>Vectorization Method I</a:t>
              </a:r>
              <a:endParaRPr lang="zh-CN" altLang="en-US" dirty="0"/>
            </a:p>
          </p:txBody>
        </p:sp>
        <p:sp>
          <p:nvSpPr>
            <p:cNvPr id="9" name="TextBox 8">
              <a:extLst>
                <a:ext uri="{FF2B5EF4-FFF2-40B4-BE49-F238E27FC236}">
                  <a16:creationId xmlns:a16="http://schemas.microsoft.com/office/drawing/2014/main" id="{423B5479-0B88-403E-87F7-F1FAF7854CBF}"/>
                </a:ext>
              </a:extLst>
            </p:cNvPr>
            <p:cNvSpPr txBox="1"/>
            <p:nvPr/>
          </p:nvSpPr>
          <p:spPr>
            <a:xfrm>
              <a:off x="8456929" y="6302513"/>
              <a:ext cx="2003882" cy="353943"/>
            </a:xfrm>
            <a:prstGeom prst="rect">
              <a:avLst/>
            </a:prstGeom>
            <a:noFill/>
          </p:spPr>
          <p:txBody>
            <a:bodyPr wrap="none" rtlCol="0">
              <a:spAutoFit/>
            </a:bodyPr>
            <a:lstStyle/>
            <a:p>
              <a:r>
                <a:rPr lang="en-US" altLang="zh-CN" dirty="0"/>
                <a:t>Vectorization Method II</a:t>
              </a:r>
              <a:endParaRPr lang="zh-CN" altLang="en-US" dirty="0"/>
            </a:p>
          </p:txBody>
        </p:sp>
      </p:grpSp>
    </p:spTree>
    <p:extLst>
      <p:ext uri="{BB962C8B-B14F-4D97-AF65-F5344CB8AC3E}">
        <p14:creationId xmlns:p14="http://schemas.microsoft.com/office/powerpoint/2010/main" val="397604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28C9-BBB7-457F-99EF-DF5ABBC1FC45}"/>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565E29F6-21DD-4ADC-8979-AA4706D36AC0}"/>
              </a:ext>
            </a:extLst>
          </p:cNvPr>
          <p:cNvSpPr>
            <a:spLocks noGrp="1"/>
          </p:cNvSpPr>
          <p:nvPr>
            <p:ph idx="1"/>
          </p:nvPr>
        </p:nvSpPr>
        <p:spPr/>
        <p:txBody>
          <a:bodyPr/>
          <a:lstStyle/>
          <a:p>
            <a:r>
              <a:rPr lang="en-US" altLang="zh-CN" dirty="0"/>
              <a:t>Multiwindow: slightly improved, less fluctuation</a:t>
            </a:r>
            <a:endParaRPr lang="zh-CN" altLang="en-US" dirty="0"/>
          </a:p>
        </p:txBody>
      </p:sp>
      <p:pic>
        <p:nvPicPr>
          <p:cNvPr id="5" name="Picture 4">
            <a:extLst>
              <a:ext uri="{FF2B5EF4-FFF2-40B4-BE49-F238E27FC236}">
                <a16:creationId xmlns:a16="http://schemas.microsoft.com/office/drawing/2014/main" id="{C19C4F84-5207-4502-9E8A-F794471EC772}"/>
              </a:ext>
            </a:extLst>
          </p:cNvPr>
          <p:cNvPicPr>
            <a:picLocks noChangeAspect="1"/>
          </p:cNvPicPr>
          <p:nvPr/>
        </p:nvPicPr>
        <p:blipFill>
          <a:blip r:embed="rId2"/>
          <a:stretch>
            <a:fillRect/>
          </a:stretch>
        </p:blipFill>
        <p:spPr>
          <a:xfrm>
            <a:off x="838200" y="2546623"/>
            <a:ext cx="3831110" cy="3946252"/>
          </a:xfrm>
          <a:prstGeom prst="rect">
            <a:avLst/>
          </a:prstGeom>
        </p:spPr>
      </p:pic>
      <p:pic>
        <p:nvPicPr>
          <p:cNvPr id="7" name="Picture 6">
            <a:extLst>
              <a:ext uri="{FF2B5EF4-FFF2-40B4-BE49-F238E27FC236}">
                <a16:creationId xmlns:a16="http://schemas.microsoft.com/office/drawing/2014/main" id="{A36981C0-0C95-4564-BC51-1E7FE434E990}"/>
              </a:ext>
            </a:extLst>
          </p:cNvPr>
          <p:cNvPicPr>
            <a:picLocks noChangeAspect="1"/>
          </p:cNvPicPr>
          <p:nvPr/>
        </p:nvPicPr>
        <p:blipFill>
          <a:blip r:embed="rId3"/>
          <a:stretch>
            <a:fillRect/>
          </a:stretch>
        </p:blipFill>
        <p:spPr>
          <a:xfrm>
            <a:off x="6096000" y="3067388"/>
            <a:ext cx="4801270" cy="3267531"/>
          </a:xfrm>
          <a:prstGeom prst="rect">
            <a:avLst/>
          </a:prstGeom>
        </p:spPr>
      </p:pic>
    </p:spTree>
    <p:extLst>
      <p:ext uri="{BB962C8B-B14F-4D97-AF65-F5344CB8AC3E}">
        <p14:creationId xmlns:p14="http://schemas.microsoft.com/office/powerpoint/2010/main" val="8196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4458-82EF-4AEC-9040-E381688EED74}"/>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B7C39C04-6BA3-4F7E-BA2C-297703EC9E47}"/>
              </a:ext>
            </a:extLst>
          </p:cNvPr>
          <p:cNvSpPr>
            <a:spLocks noGrp="1"/>
          </p:cNvSpPr>
          <p:nvPr>
            <p:ph idx="1"/>
          </p:nvPr>
        </p:nvSpPr>
        <p:spPr/>
        <p:txBody>
          <a:bodyPr/>
          <a:lstStyle/>
          <a:p>
            <a:r>
              <a:rPr lang="en-US" altLang="zh-CN" dirty="0"/>
              <a:t>Calculation time (s/epoch)</a:t>
            </a:r>
            <a:endParaRPr lang="zh-CN" altLang="en-US" dirty="0"/>
          </a:p>
        </p:txBody>
      </p:sp>
      <p:graphicFrame>
        <p:nvGraphicFramePr>
          <p:cNvPr id="6" name="Chart 5">
            <a:extLst>
              <a:ext uri="{FF2B5EF4-FFF2-40B4-BE49-F238E27FC236}">
                <a16:creationId xmlns:a16="http://schemas.microsoft.com/office/drawing/2014/main" id="{39CCADFA-D4CB-4EB3-B3C6-8FDFA9D8FC89}"/>
              </a:ext>
            </a:extLst>
          </p:cNvPr>
          <p:cNvGraphicFramePr/>
          <p:nvPr>
            <p:extLst>
              <p:ext uri="{D42A27DB-BD31-4B8C-83A1-F6EECF244321}">
                <p14:modId xmlns:p14="http://schemas.microsoft.com/office/powerpoint/2010/main" val="1982468021"/>
              </p:ext>
            </p:extLst>
          </p:nvPr>
        </p:nvGraphicFramePr>
        <p:xfrm>
          <a:off x="838200" y="2363464"/>
          <a:ext cx="652559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7183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300D-C306-4A3A-8327-1CFBBC2DFD43}"/>
              </a:ext>
            </a:extLst>
          </p:cNvPr>
          <p:cNvSpPr>
            <a:spLocks noGrp="1"/>
          </p:cNvSpPr>
          <p:nvPr>
            <p:ph type="title"/>
          </p:nvPr>
        </p:nvSpPr>
        <p:spPr/>
        <p:txBody>
          <a:bodyPr/>
          <a:lstStyle/>
          <a:p>
            <a:r>
              <a:rPr lang="en-US" altLang="zh-CN" dirty="0"/>
              <a:t>Discussion</a:t>
            </a:r>
            <a:endParaRPr lang="zh-CN" altLang="en-US" dirty="0"/>
          </a:p>
        </p:txBody>
      </p:sp>
      <p:sp>
        <p:nvSpPr>
          <p:cNvPr id="4" name="Content Placeholder 3">
            <a:extLst>
              <a:ext uri="{FF2B5EF4-FFF2-40B4-BE49-F238E27FC236}">
                <a16:creationId xmlns:a16="http://schemas.microsoft.com/office/drawing/2014/main" id="{CE18249B-4084-4D91-98FF-C2F550DD39F6}"/>
              </a:ext>
            </a:extLst>
          </p:cNvPr>
          <p:cNvSpPr txBox="1">
            <a:spLocks noGrp="1"/>
          </p:cNvSpPr>
          <p:nvPr>
            <p:ph idx="1"/>
          </p:nvPr>
        </p:nvSpPr>
        <p:spPr>
          <a:xfrm>
            <a:off x="838200" y="1825625"/>
            <a:ext cx="10515600" cy="5421997"/>
          </a:xfrm>
          <a:prstGeom prst="rect">
            <a:avLst/>
          </a:prstGeom>
          <a:noFill/>
        </p:spPr>
        <p:txBody>
          <a:bodyPr wrap="square">
            <a:spAutoFit/>
          </a:bodyPr>
          <a:lstStyle/>
          <a:p>
            <a:pPr algn="l">
              <a:buFont typeface="+mj-lt"/>
              <a:buAutoNum type="arabicPeriod"/>
            </a:pPr>
            <a:r>
              <a:rPr lang="en-US" altLang="zh-CN" sz="2000" b="0" i="0" dirty="0">
                <a:solidFill>
                  <a:srgbClr val="212121"/>
                </a:solidFill>
                <a:effectLst/>
                <a:latin typeface="Roboto" panose="02000000000000000000" pitchFamily="2" charset="0"/>
              </a:rPr>
              <a:t>RNN</a:t>
            </a:r>
            <a:r>
              <a:rPr lang="zh-CN" altLang="en-US" sz="2000" b="0" i="0" dirty="0">
                <a:solidFill>
                  <a:srgbClr val="212121"/>
                </a:solidFill>
                <a:effectLst/>
                <a:latin typeface="Roboto" panose="02000000000000000000" pitchFamily="2" charset="0"/>
              </a:rPr>
              <a:t>效果最好，但最费时间。 </a:t>
            </a:r>
            <a:r>
              <a:rPr lang="en-US" altLang="zh-CN" sz="2000" b="0" i="0" dirty="0">
                <a:solidFill>
                  <a:srgbClr val="212121"/>
                </a:solidFill>
                <a:effectLst/>
                <a:latin typeface="Roboto" panose="02000000000000000000" pitchFamily="2" charset="0"/>
              </a:rPr>
              <a:t>CNN</a:t>
            </a:r>
            <a:r>
              <a:rPr lang="zh-CN" altLang="en-US" sz="2000" b="0" i="0" dirty="0">
                <a:solidFill>
                  <a:srgbClr val="212121"/>
                </a:solidFill>
                <a:effectLst/>
                <a:latin typeface="Roboto" panose="02000000000000000000" pitchFamily="2" charset="0"/>
              </a:rPr>
              <a:t>精度还可以的前提下，大幅减少时间</a:t>
            </a:r>
          </a:p>
          <a:p>
            <a:pPr algn="l">
              <a:buFont typeface="+mj-lt"/>
              <a:buAutoNum type="arabicPeriod"/>
            </a:pPr>
            <a:r>
              <a:rPr lang="zh-CN" altLang="en-US" sz="2000" b="0" i="0" dirty="0">
                <a:solidFill>
                  <a:srgbClr val="212121"/>
                </a:solidFill>
                <a:effectLst/>
                <a:latin typeface="Roboto" panose="02000000000000000000" pitchFamily="2" charset="0"/>
              </a:rPr>
              <a:t>数据集体量下，模型还是比较容易</a:t>
            </a:r>
            <a:r>
              <a:rPr lang="en-US" altLang="zh-CN" sz="2000" b="0" i="0" dirty="0">
                <a:solidFill>
                  <a:srgbClr val="212121"/>
                </a:solidFill>
                <a:effectLst/>
                <a:latin typeface="Roboto" panose="02000000000000000000" pitchFamily="2" charset="0"/>
              </a:rPr>
              <a:t>over-fit</a:t>
            </a:r>
            <a:r>
              <a:rPr lang="zh-CN" altLang="en-US" sz="2000" b="0" i="0" dirty="0">
                <a:solidFill>
                  <a:srgbClr val="212121"/>
                </a:solidFill>
                <a:effectLst/>
                <a:latin typeface="Roboto" panose="02000000000000000000" pitchFamily="2" charset="0"/>
              </a:rPr>
              <a:t>的，后面可以考虑增加</a:t>
            </a:r>
            <a:r>
              <a:rPr lang="en-US" altLang="zh-CN" sz="2000" b="0" i="0" dirty="0">
                <a:solidFill>
                  <a:srgbClr val="212121"/>
                </a:solidFill>
                <a:effectLst/>
                <a:latin typeface="Roboto" panose="02000000000000000000" pitchFamily="2" charset="0"/>
              </a:rPr>
              <a:t>dropout</a:t>
            </a:r>
            <a:r>
              <a:rPr lang="zh-CN" altLang="en-US" sz="2000" b="0" i="0" dirty="0">
                <a:solidFill>
                  <a:srgbClr val="212121"/>
                </a:solidFill>
                <a:effectLst/>
                <a:latin typeface="Roboto" panose="02000000000000000000" pitchFamily="2" charset="0"/>
              </a:rPr>
              <a:t>（计算时间）和</a:t>
            </a:r>
            <a:r>
              <a:rPr lang="en-US" altLang="zh-CN" sz="2000" b="0" i="0" dirty="0">
                <a:solidFill>
                  <a:srgbClr val="212121"/>
                </a:solidFill>
                <a:effectLst/>
                <a:latin typeface="Roboto" panose="02000000000000000000" pitchFamily="2" charset="0"/>
              </a:rPr>
              <a:t>L1</a:t>
            </a:r>
            <a:r>
              <a:rPr lang="zh-CN" altLang="en-US" sz="2000" b="0" i="0" dirty="0">
                <a:solidFill>
                  <a:srgbClr val="212121"/>
                </a:solidFill>
                <a:effectLst/>
                <a:latin typeface="Roboto" panose="02000000000000000000" pitchFamily="2" charset="0"/>
              </a:rPr>
              <a:t>、</a:t>
            </a:r>
            <a:r>
              <a:rPr lang="en-US" altLang="zh-CN" sz="2000" b="0" i="0" dirty="0">
                <a:solidFill>
                  <a:srgbClr val="212121"/>
                </a:solidFill>
                <a:effectLst/>
                <a:latin typeface="Roboto" panose="02000000000000000000" pitchFamily="2" charset="0"/>
              </a:rPr>
              <a:t>L2</a:t>
            </a:r>
            <a:r>
              <a:rPr lang="zh-CN" altLang="en-US" sz="2000" b="0" i="0" dirty="0">
                <a:solidFill>
                  <a:srgbClr val="212121"/>
                </a:solidFill>
                <a:effectLst/>
                <a:latin typeface="Roboto" panose="02000000000000000000" pitchFamily="2" charset="0"/>
              </a:rPr>
              <a:t>正则调整。</a:t>
            </a:r>
          </a:p>
          <a:p>
            <a:pPr algn="l">
              <a:buFont typeface="+mj-lt"/>
              <a:buAutoNum type="arabicPeriod"/>
            </a:pPr>
            <a:r>
              <a:rPr lang="zh-CN" altLang="en-US" sz="2000" b="0" i="0" dirty="0">
                <a:solidFill>
                  <a:srgbClr val="212121"/>
                </a:solidFill>
                <a:effectLst/>
                <a:latin typeface="Roboto" panose="02000000000000000000" pitchFamily="2" charset="0"/>
              </a:rPr>
              <a:t>关于如何向量化。由于</a:t>
            </a:r>
            <a:r>
              <a:rPr lang="en-US" altLang="zh-CN" sz="2000" b="0" i="0" dirty="0">
                <a:solidFill>
                  <a:srgbClr val="212121"/>
                </a:solidFill>
                <a:effectLst/>
                <a:latin typeface="Roboto" panose="02000000000000000000" pitchFamily="2" charset="0"/>
              </a:rPr>
              <a:t>Chinese Word Vector</a:t>
            </a:r>
            <a:r>
              <a:rPr lang="zh-CN" altLang="en-US" sz="2000" b="0" i="0" dirty="0">
                <a:solidFill>
                  <a:srgbClr val="212121"/>
                </a:solidFill>
                <a:effectLst/>
                <a:latin typeface="Roboto" panose="02000000000000000000" pitchFamily="2" charset="0"/>
              </a:rPr>
              <a:t>提供的词向量经过了预训练，可以将</a:t>
            </a:r>
            <a:r>
              <a:rPr lang="en-US" altLang="zh-CN" sz="2000" b="0" i="0" dirty="0">
                <a:solidFill>
                  <a:srgbClr val="212121"/>
                </a:solidFill>
                <a:effectLst/>
                <a:latin typeface="Roboto" panose="02000000000000000000" pitchFamily="2" charset="0"/>
              </a:rPr>
              <a:t>embedding</a:t>
            </a:r>
            <a:r>
              <a:rPr lang="zh-CN" altLang="en-US" sz="2000" b="0" i="0" dirty="0">
                <a:solidFill>
                  <a:srgbClr val="212121"/>
                </a:solidFill>
                <a:effectLst/>
                <a:latin typeface="Roboto" panose="02000000000000000000" pitchFamily="2" charset="0"/>
              </a:rPr>
              <a:t>层设置为不可训练，进而扩大</a:t>
            </a:r>
            <a:r>
              <a:rPr lang="en-US" altLang="zh-CN" sz="2000" b="0" i="0" dirty="0">
                <a:solidFill>
                  <a:srgbClr val="212121"/>
                </a:solidFill>
                <a:effectLst/>
                <a:latin typeface="Roboto" panose="02000000000000000000" pitchFamily="2" charset="0"/>
              </a:rPr>
              <a:t>CNN</a:t>
            </a:r>
            <a:r>
              <a:rPr lang="zh-CN" altLang="en-US" sz="2000" b="0" i="0" dirty="0">
                <a:solidFill>
                  <a:srgbClr val="212121"/>
                </a:solidFill>
                <a:effectLst/>
                <a:latin typeface="Roboto" panose="02000000000000000000" pitchFamily="2" charset="0"/>
              </a:rPr>
              <a:t>模型的广度。提高精度。而且这个模型相对不太容易</a:t>
            </a:r>
            <a:r>
              <a:rPr lang="en-US" altLang="zh-CN" sz="2000" b="0" i="0" dirty="0">
                <a:solidFill>
                  <a:srgbClr val="212121"/>
                </a:solidFill>
                <a:effectLst/>
                <a:latin typeface="Roboto" panose="02000000000000000000" pitchFamily="2" charset="0"/>
              </a:rPr>
              <a:t>overfit</a:t>
            </a:r>
            <a:r>
              <a:rPr lang="zh-CN" altLang="en-US" sz="2000" b="0" i="0" dirty="0">
                <a:solidFill>
                  <a:srgbClr val="212121"/>
                </a:solidFill>
                <a:effectLst/>
                <a:latin typeface="Roboto" panose="02000000000000000000" pitchFamily="2" charset="0"/>
              </a:rPr>
              <a:t>。</a:t>
            </a:r>
            <a:endParaRPr lang="en-US" altLang="zh-CN" sz="2000" b="0" i="0" dirty="0">
              <a:solidFill>
                <a:srgbClr val="212121"/>
              </a:solidFill>
              <a:effectLst/>
              <a:latin typeface="Roboto" panose="02000000000000000000" pitchFamily="2" charset="0"/>
            </a:endParaRPr>
          </a:p>
          <a:p>
            <a:pPr algn="l">
              <a:buFont typeface="+mj-lt"/>
              <a:buAutoNum type="arabicPeriod"/>
            </a:pPr>
            <a:r>
              <a:rPr lang="zh-CN" altLang="en-US" sz="2000" b="0" i="0" dirty="0">
                <a:solidFill>
                  <a:srgbClr val="212121"/>
                </a:solidFill>
                <a:effectLst/>
                <a:latin typeface="Roboto" panose="02000000000000000000" pitchFamily="2" charset="0"/>
              </a:rPr>
              <a:t>除此之外一些词语仍然难以识别，影响了学习效果。采用第一种向量化，这些词因为没有识别出来被作为停止词过滤掉了，导致关键信息漏掉。第二种向量化方式，也会因为可能不存在预训练向量中而被忽略 一些网络用语：因吹丝挺、城会玩、厉害了</a:t>
            </a:r>
            <a:r>
              <a:rPr lang="en-US" altLang="zh-CN" sz="2000" b="0" i="0" dirty="0">
                <a:solidFill>
                  <a:srgbClr val="212121"/>
                </a:solidFill>
                <a:effectLst/>
                <a:latin typeface="Roboto" panose="02000000000000000000" pitchFamily="2" charset="0"/>
              </a:rPr>
              <a:t>word</a:t>
            </a:r>
            <a:r>
              <a:rPr lang="zh-CN" altLang="en-US" sz="2000" b="0" i="0" dirty="0">
                <a:solidFill>
                  <a:srgbClr val="212121"/>
                </a:solidFill>
                <a:effectLst/>
                <a:latin typeface="Roboto" panose="02000000000000000000" pitchFamily="2" charset="0"/>
              </a:rPr>
              <a:t>哥、</a:t>
            </a:r>
            <a:r>
              <a:rPr lang="en-US" altLang="zh-CN" sz="2000" b="0" i="0" dirty="0" err="1">
                <a:solidFill>
                  <a:srgbClr val="212121"/>
                </a:solidFill>
                <a:effectLst/>
                <a:latin typeface="Roboto" panose="02000000000000000000" pitchFamily="2" charset="0"/>
              </a:rPr>
              <a:t>emmmmm</a:t>
            </a:r>
            <a:r>
              <a:rPr lang="zh-CN" altLang="en-US" sz="2000" b="0" i="0" dirty="0">
                <a:solidFill>
                  <a:srgbClr val="212121"/>
                </a:solidFill>
                <a:effectLst/>
                <a:latin typeface="Roboto" panose="02000000000000000000" pitchFamily="2" charset="0"/>
              </a:rPr>
              <a:t>、扎心了老铁 一些谐音词： 碉堡 特殊语境下的词：寡姐、美队、荷兰弟</a:t>
            </a:r>
          </a:p>
          <a:p>
            <a:pPr algn="l">
              <a:buFont typeface="+mj-lt"/>
              <a:buAutoNum type="arabicPeriod"/>
            </a:pPr>
            <a:r>
              <a:rPr lang="zh-CN" altLang="en-US" sz="2000" b="0" i="0" dirty="0">
                <a:solidFill>
                  <a:srgbClr val="212121"/>
                </a:solidFill>
                <a:effectLst/>
                <a:latin typeface="Roboto" panose="02000000000000000000" pitchFamily="2" charset="0"/>
              </a:rPr>
              <a:t>下一步优化方向考虑建立本地特殊词字典，通过提高这些类别词的分词成功率使他们进入词向量。或者考虑使用其它预训练词向量，比如腾讯</a:t>
            </a:r>
            <a:r>
              <a:rPr lang="en-US" altLang="zh-CN" sz="2000" b="0" i="0" dirty="0">
                <a:solidFill>
                  <a:srgbClr val="212121"/>
                </a:solidFill>
                <a:effectLst/>
                <a:latin typeface="Roboto" panose="02000000000000000000" pitchFamily="2" charset="0"/>
              </a:rPr>
              <a:t>AI Lab</a:t>
            </a:r>
            <a:r>
              <a:rPr lang="zh-CN" altLang="en-US" sz="2000" b="0" i="0" dirty="0">
                <a:solidFill>
                  <a:srgbClr val="212121"/>
                </a:solidFill>
                <a:effectLst/>
                <a:latin typeface="Roboto" panose="02000000000000000000" pitchFamily="2" charset="0"/>
              </a:rPr>
              <a:t>的等等</a:t>
            </a:r>
          </a:p>
          <a:p>
            <a:pPr algn="l">
              <a:buFont typeface="+mj-lt"/>
              <a:buAutoNum type="arabicPeriod"/>
            </a:pPr>
            <a:r>
              <a:rPr lang="zh-CN" altLang="en-US" sz="2000" b="0" i="0" dirty="0">
                <a:solidFill>
                  <a:srgbClr val="212121"/>
                </a:solidFill>
                <a:effectLst/>
                <a:latin typeface="Roboto" panose="02000000000000000000" pitchFamily="2" charset="0"/>
              </a:rPr>
              <a:t>电影评论不同于商品评价、酒店评价那样来的直接。大部分长文本影评里面有很多感性的描写，因此难度要大于亚马逊</a:t>
            </a:r>
            <a:r>
              <a:rPr lang="en-US" altLang="zh-CN" sz="2000" b="0" i="0" dirty="0">
                <a:solidFill>
                  <a:srgbClr val="212121"/>
                </a:solidFill>
                <a:effectLst/>
                <a:latin typeface="Roboto" panose="02000000000000000000" pitchFamily="2" charset="0"/>
              </a:rPr>
              <a:t>/</a:t>
            </a:r>
            <a:r>
              <a:rPr lang="zh-CN" altLang="en-US" sz="2000" b="0" i="0" dirty="0">
                <a:solidFill>
                  <a:srgbClr val="212121"/>
                </a:solidFill>
                <a:effectLst/>
                <a:latin typeface="Roboto" panose="02000000000000000000" pitchFamily="2" charset="0"/>
              </a:rPr>
              <a:t>酒店评价数据集。</a:t>
            </a:r>
          </a:p>
          <a:p>
            <a:pPr algn="l">
              <a:buFont typeface="+mj-lt"/>
              <a:buAutoNum type="arabicPeriod"/>
            </a:pPr>
            <a:endParaRPr lang="en-US" altLang="zh-CN" sz="2000" b="0" i="0" dirty="0">
              <a:solidFill>
                <a:srgbClr val="212121"/>
              </a:solidFill>
              <a:effectLst/>
              <a:latin typeface="Roboto" panose="02000000000000000000" pitchFamily="2" charset="0"/>
            </a:endParaRPr>
          </a:p>
          <a:p>
            <a:pPr algn="l">
              <a:buFont typeface="+mj-lt"/>
              <a:buAutoNum type="arabicPeriod"/>
            </a:pPr>
            <a:endParaRPr lang="zh-CN" altLang="en-US" sz="20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1810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4F0F-3FED-F94B-B670-49A954A3CD64}"/>
              </a:ext>
            </a:extLst>
          </p:cNvPr>
          <p:cNvSpPr>
            <a:spLocks noGrp="1"/>
          </p:cNvSpPr>
          <p:nvPr>
            <p:ph type="ctrTitle"/>
          </p:nvPr>
        </p:nvSpPr>
        <p:spPr/>
        <p:txBody>
          <a:bodyPr/>
          <a:lstStyle/>
          <a:p>
            <a:endParaRPr lang="en-CN"/>
          </a:p>
        </p:txBody>
      </p:sp>
      <p:sp>
        <p:nvSpPr>
          <p:cNvPr id="3" name="Subtitle 2">
            <a:extLst>
              <a:ext uri="{FF2B5EF4-FFF2-40B4-BE49-F238E27FC236}">
                <a16:creationId xmlns:a16="http://schemas.microsoft.com/office/drawing/2014/main" id="{5900C429-05A6-E44C-B8E9-8FFF4C27C1AA}"/>
              </a:ext>
            </a:extLst>
          </p:cNvPr>
          <p:cNvSpPr>
            <a:spLocks noGrp="1"/>
          </p:cNvSpPr>
          <p:nvPr>
            <p:ph type="subTitle" idx="1"/>
          </p:nvPr>
        </p:nvSpPr>
        <p:spPr/>
        <p:txBody>
          <a:bodyPr/>
          <a:lstStyle/>
          <a:p>
            <a:endParaRPr lang="en-CN"/>
          </a:p>
        </p:txBody>
      </p:sp>
      <p:sp>
        <p:nvSpPr>
          <p:cNvPr id="4" name="Text Placeholder 3">
            <a:extLst>
              <a:ext uri="{FF2B5EF4-FFF2-40B4-BE49-F238E27FC236}">
                <a16:creationId xmlns:a16="http://schemas.microsoft.com/office/drawing/2014/main" id="{FA460D87-F5AB-FD46-ABD2-DA2EA025A263}"/>
              </a:ext>
            </a:extLst>
          </p:cNvPr>
          <p:cNvSpPr>
            <a:spLocks noGrp="1"/>
          </p:cNvSpPr>
          <p:nvPr>
            <p:ph type="body" sz="quarter" idx="12"/>
          </p:nvPr>
        </p:nvSpPr>
        <p:spPr/>
        <p:txBody>
          <a:bodyPr/>
          <a:lstStyle/>
          <a:p>
            <a:endParaRPr lang="en-CN"/>
          </a:p>
        </p:txBody>
      </p:sp>
      <p:pic>
        <p:nvPicPr>
          <p:cNvPr id="8" name="Picture Placeholder 7">
            <a:extLst>
              <a:ext uri="{FF2B5EF4-FFF2-40B4-BE49-F238E27FC236}">
                <a16:creationId xmlns:a16="http://schemas.microsoft.com/office/drawing/2014/main" id="{F8D44CC3-FB00-AF49-AC4A-91589F7A59D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7366" b="17366"/>
          <a:stretch>
            <a:fillRect/>
          </a:stretch>
        </p:blipFill>
        <p:spPr>
          <a:xfrm>
            <a:off x="6100510" y="2397820"/>
            <a:ext cx="6091490" cy="4092574"/>
          </a:xfrm>
        </p:spPr>
      </p:pic>
      <p:pic>
        <p:nvPicPr>
          <p:cNvPr id="10" name="Picture Placeholder 9">
            <a:extLst>
              <a:ext uri="{FF2B5EF4-FFF2-40B4-BE49-F238E27FC236}">
                <a16:creationId xmlns:a16="http://schemas.microsoft.com/office/drawing/2014/main" id="{3F30195C-2051-1543-A6D2-B279D669134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2504" t="9597" r="12504"/>
          <a:stretch/>
        </p:blipFill>
        <p:spPr>
          <a:xfrm>
            <a:off x="9022" y="2508088"/>
            <a:ext cx="6091490" cy="3699824"/>
          </a:xfrm>
        </p:spPr>
      </p:pic>
    </p:spTree>
    <p:extLst>
      <p:ext uri="{BB962C8B-B14F-4D97-AF65-F5344CB8AC3E}">
        <p14:creationId xmlns:p14="http://schemas.microsoft.com/office/powerpoint/2010/main" val="375484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3160-7EAF-4B42-8DC9-9E241812A5F7}"/>
              </a:ext>
            </a:extLst>
          </p:cNvPr>
          <p:cNvSpPr>
            <a:spLocks noGrp="1"/>
          </p:cNvSpPr>
          <p:nvPr>
            <p:ph type="title"/>
          </p:nvPr>
        </p:nvSpPr>
        <p:spPr/>
        <p:txBody>
          <a:bodyPr/>
          <a:lstStyle/>
          <a:p>
            <a:r>
              <a:rPr lang="en-US" altLang="zh-CN" dirty="0"/>
              <a:t>Train and test set construction</a:t>
            </a:r>
            <a:endParaRPr lang="zh-CN" altLang="en-US" dirty="0"/>
          </a:p>
        </p:txBody>
      </p:sp>
      <p:sp>
        <p:nvSpPr>
          <p:cNvPr id="3" name="Content Placeholder 2">
            <a:extLst>
              <a:ext uri="{FF2B5EF4-FFF2-40B4-BE49-F238E27FC236}">
                <a16:creationId xmlns:a16="http://schemas.microsoft.com/office/drawing/2014/main" id="{07AB1312-01AD-4731-90B9-477C34CF9019}"/>
              </a:ext>
            </a:extLst>
          </p:cNvPr>
          <p:cNvSpPr>
            <a:spLocks noGrp="1"/>
          </p:cNvSpPr>
          <p:nvPr>
            <p:ph idx="1"/>
          </p:nvPr>
        </p:nvSpPr>
        <p:spPr/>
        <p:txBody>
          <a:bodyPr/>
          <a:lstStyle/>
          <a:p>
            <a:r>
              <a:rPr lang="en-US" altLang="zh-CN" dirty="0"/>
              <a:t>We sample same quantity of positive/negative reviews from each film</a:t>
            </a:r>
          </a:p>
          <a:p>
            <a:pPr lvl="1"/>
            <a:r>
              <a:rPr lang="en-US" altLang="zh-CN" dirty="0"/>
              <a:t>eliminate the potential impact of unbalanced total amount of positive/negative reviews and that of each film</a:t>
            </a:r>
          </a:p>
          <a:p>
            <a:pPr lvl="1"/>
            <a:endParaRPr lang="en-US" altLang="zh-CN" dirty="0"/>
          </a:p>
        </p:txBody>
      </p:sp>
      <p:pic>
        <p:nvPicPr>
          <p:cNvPr id="5" name="Picture 4">
            <a:extLst>
              <a:ext uri="{FF2B5EF4-FFF2-40B4-BE49-F238E27FC236}">
                <a16:creationId xmlns:a16="http://schemas.microsoft.com/office/drawing/2014/main" id="{D2D5EFEF-1B11-463D-8FC0-2C52C289B755}"/>
              </a:ext>
            </a:extLst>
          </p:cNvPr>
          <p:cNvPicPr>
            <a:picLocks noChangeAspect="1"/>
          </p:cNvPicPr>
          <p:nvPr/>
        </p:nvPicPr>
        <p:blipFill>
          <a:blip r:embed="rId3"/>
          <a:stretch>
            <a:fillRect/>
          </a:stretch>
        </p:blipFill>
        <p:spPr>
          <a:xfrm>
            <a:off x="1090989" y="3623045"/>
            <a:ext cx="4658375" cy="3077004"/>
          </a:xfrm>
          <a:prstGeom prst="rect">
            <a:avLst/>
          </a:prstGeom>
        </p:spPr>
      </p:pic>
      <p:graphicFrame>
        <p:nvGraphicFramePr>
          <p:cNvPr id="11" name="Chart 10">
            <a:extLst>
              <a:ext uri="{FF2B5EF4-FFF2-40B4-BE49-F238E27FC236}">
                <a16:creationId xmlns:a16="http://schemas.microsoft.com/office/drawing/2014/main" id="{39A3CBD6-A40C-4C07-83F8-07F7563E8BC5}"/>
              </a:ext>
            </a:extLst>
          </p:cNvPr>
          <p:cNvGraphicFramePr/>
          <p:nvPr>
            <p:extLst>
              <p:ext uri="{D42A27DB-BD31-4B8C-83A1-F6EECF244321}">
                <p14:modId xmlns:p14="http://schemas.microsoft.com/office/powerpoint/2010/main" val="3483574123"/>
              </p:ext>
            </p:extLst>
          </p:nvPr>
        </p:nvGraphicFramePr>
        <p:xfrm>
          <a:off x="6304138" y="3429000"/>
          <a:ext cx="5302451" cy="30770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310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A574-F25C-45EA-ABD0-67782DC7B963}"/>
              </a:ext>
            </a:extLst>
          </p:cNvPr>
          <p:cNvSpPr>
            <a:spLocks noGrp="1"/>
          </p:cNvSpPr>
          <p:nvPr>
            <p:ph type="title"/>
          </p:nvPr>
        </p:nvSpPr>
        <p:spPr/>
        <p:txBody>
          <a:bodyPr/>
          <a:lstStyle/>
          <a:p>
            <a:r>
              <a:rPr lang="en-US" altLang="zh-CN" dirty="0"/>
              <a:t>Preprocessing</a:t>
            </a:r>
            <a:endParaRPr lang="zh-CN" altLang="en-US" dirty="0"/>
          </a:p>
        </p:txBody>
      </p:sp>
      <p:sp>
        <p:nvSpPr>
          <p:cNvPr id="4" name="Content Placeholder 3">
            <a:extLst>
              <a:ext uri="{FF2B5EF4-FFF2-40B4-BE49-F238E27FC236}">
                <a16:creationId xmlns:a16="http://schemas.microsoft.com/office/drawing/2014/main" id="{C4C3901B-B759-49A2-9CBC-093407243696}"/>
              </a:ext>
            </a:extLst>
          </p:cNvPr>
          <p:cNvSpPr>
            <a:spLocks noGrp="1"/>
          </p:cNvSpPr>
          <p:nvPr>
            <p:ph sz="half" idx="1"/>
          </p:nvPr>
        </p:nvSpPr>
        <p:spPr/>
        <p:txBody>
          <a:bodyPr/>
          <a:lstStyle/>
          <a:p>
            <a:r>
              <a:rPr lang="en-US" altLang="zh-CN" dirty="0"/>
              <a:t>Comment(in </a:t>
            </a:r>
            <a:r>
              <a:rPr lang="en-US" altLang="zh-CN" dirty="0" err="1"/>
              <a:t>chinese</a:t>
            </a:r>
            <a:r>
              <a:rPr lang="en-US" altLang="zh-CN" dirty="0"/>
              <a:t>)</a:t>
            </a:r>
          </a:p>
          <a:p>
            <a:pPr lvl="1"/>
            <a:r>
              <a:rPr lang="en-US" altLang="zh-CN" dirty="0"/>
              <a:t>Remove illegal characters and words with no meaning</a:t>
            </a:r>
          </a:p>
          <a:p>
            <a:pPr lvl="1"/>
            <a:r>
              <a:rPr lang="en-US" altLang="zh-CN" dirty="0"/>
              <a:t>Need to separate the words</a:t>
            </a:r>
          </a:p>
          <a:p>
            <a:pPr lvl="2"/>
            <a:r>
              <a:rPr lang="en-US" altLang="zh-CN" dirty="0"/>
              <a:t>#Import </a:t>
            </a:r>
            <a:r>
              <a:rPr lang="en-US" altLang="zh-CN" dirty="0" err="1"/>
              <a:t>jieba</a:t>
            </a:r>
            <a:endParaRPr lang="zh-CN" altLang="en-US" dirty="0"/>
          </a:p>
        </p:txBody>
      </p:sp>
      <p:sp>
        <p:nvSpPr>
          <p:cNvPr id="5" name="Content Placeholder 4">
            <a:extLst>
              <a:ext uri="{FF2B5EF4-FFF2-40B4-BE49-F238E27FC236}">
                <a16:creationId xmlns:a16="http://schemas.microsoft.com/office/drawing/2014/main" id="{C5642164-2C47-4687-B624-F5A388AF07F5}"/>
              </a:ext>
            </a:extLst>
          </p:cNvPr>
          <p:cNvSpPr>
            <a:spLocks noGrp="1"/>
          </p:cNvSpPr>
          <p:nvPr>
            <p:ph sz="half" idx="2"/>
          </p:nvPr>
        </p:nvSpPr>
        <p:spPr/>
        <p:txBody>
          <a:bodyPr/>
          <a:lstStyle/>
          <a:p>
            <a:r>
              <a:rPr lang="en-US" altLang="zh-CN" dirty="0"/>
              <a:t>Stars</a:t>
            </a:r>
          </a:p>
          <a:p>
            <a:pPr lvl="1"/>
            <a:r>
              <a:rPr lang="en-US" altLang="zh-CN" dirty="0"/>
              <a:t>According to rule of Cat’s Eye, convert the stars to binary sentiment tag: positive(4-5) and negative (1-2)</a:t>
            </a:r>
          </a:p>
        </p:txBody>
      </p:sp>
      <p:pic>
        <p:nvPicPr>
          <p:cNvPr id="7" name="Picture 6">
            <a:extLst>
              <a:ext uri="{FF2B5EF4-FFF2-40B4-BE49-F238E27FC236}">
                <a16:creationId xmlns:a16="http://schemas.microsoft.com/office/drawing/2014/main" id="{079E21AD-3925-4EAA-9A95-6D5AAA0F222C}"/>
              </a:ext>
            </a:extLst>
          </p:cNvPr>
          <p:cNvPicPr>
            <a:picLocks noChangeAspect="1"/>
          </p:cNvPicPr>
          <p:nvPr/>
        </p:nvPicPr>
        <p:blipFill>
          <a:blip r:embed="rId3"/>
          <a:stretch>
            <a:fillRect/>
          </a:stretch>
        </p:blipFill>
        <p:spPr>
          <a:xfrm>
            <a:off x="6885951" y="3649724"/>
            <a:ext cx="4467849" cy="3077004"/>
          </a:xfrm>
          <a:prstGeom prst="rect">
            <a:avLst/>
          </a:prstGeom>
        </p:spPr>
      </p:pic>
      <p:sp>
        <p:nvSpPr>
          <p:cNvPr id="8" name="TextBox 7">
            <a:extLst>
              <a:ext uri="{FF2B5EF4-FFF2-40B4-BE49-F238E27FC236}">
                <a16:creationId xmlns:a16="http://schemas.microsoft.com/office/drawing/2014/main" id="{F025DAF6-98D8-4679-A454-25E19CD25F92}"/>
              </a:ext>
            </a:extLst>
          </p:cNvPr>
          <p:cNvSpPr txBox="1"/>
          <p:nvPr/>
        </p:nvSpPr>
        <p:spPr>
          <a:xfrm>
            <a:off x="1169365" y="3849398"/>
            <a:ext cx="4360243"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800" b="1" dirty="0"/>
              <a:t>“</a:t>
            </a:r>
            <a:r>
              <a:rPr lang="zh-CN" altLang="en-US" sz="2800" b="1" dirty="0"/>
              <a:t>南京市长江大桥欢迎您</a:t>
            </a:r>
            <a:r>
              <a:rPr lang="en-US" altLang="zh-CN" sz="2800" b="1" dirty="0"/>
              <a:t>”</a:t>
            </a:r>
          </a:p>
          <a:p>
            <a:pPr marL="342900" indent="-342900">
              <a:buFont typeface="Arial" panose="020B0604020202020204" pitchFamily="34" charset="0"/>
              <a:buChar char="•"/>
            </a:pPr>
            <a:endParaRPr lang="en-US" altLang="zh-CN" sz="2000" b="1" dirty="0"/>
          </a:p>
          <a:p>
            <a:pPr marL="342900" indent="-342900">
              <a:buFont typeface="Arial" panose="020B0604020202020204" pitchFamily="34" charset="0"/>
              <a:buChar char="•"/>
            </a:pPr>
            <a:r>
              <a:rPr lang="zh-CN" altLang="en-US" sz="2000" b="1" dirty="0"/>
              <a:t>南京市</a:t>
            </a:r>
            <a:r>
              <a:rPr lang="en-US" altLang="zh-CN" sz="2000" b="1" dirty="0"/>
              <a:t>/</a:t>
            </a:r>
            <a:r>
              <a:rPr lang="zh-CN" altLang="en-US" sz="2000" b="1" dirty="0"/>
              <a:t>长江</a:t>
            </a:r>
            <a:r>
              <a:rPr lang="en-US" altLang="zh-CN" sz="2000" b="1" dirty="0"/>
              <a:t>/</a:t>
            </a:r>
            <a:r>
              <a:rPr lang="zh-CN" altLang="en-US" sz="2000" b="1" dirty="0"/>
              <a:t>大桥</a:t>
            </a:r>
            <a:r>
              <a:rPr lang="en-US" altLang="zh-CN" sz="2000" b="1" dirty="0"/>
              <a:t>/</a:t>
            </a:r>
            <a:r>
              <a:rPr lang="zh-CN" altLang="en-US" sz="2000" b="1" dirty="0"/>
              <a:t>欢迎</a:t>
            </a:r>
            <a:r>
              <a:rPr lang="en-US" altLang="zh-CN" sz="2000" b="1" dirty="0"/>
              <a:t>/</a:t>
            </a:r>
            <a:r>
              <a:rPr lang="zh-CN" altLang="en-US" sz="2000" b="1" dirty="0"/>
              <a:t>您 ？</a:t>
            </a:r>
            <a:br>
              <a:rPr lang="en-US" altLang="zh-CN" sz="2000" b="1" dirty="0"/>
            </a:br>
            <a:r>
              <a:rPr lang="en-US" altLang="zh-CN" sz="2000" dirty="0"/>
              <a:t>Welcome to the Yangtze River Bridge in Nanjing City</a:t>
            </a:r>
            <a:endParaRPr lang="en-US" altLang="zh-CN" sz="2000" b="1" dirty="0"/>
          </a:p>
          <a:p>
            <a:pPr marL="342900" indent="-342900">
              <a:buFont typeface="Arial" panose="020B0604020202020204" pitchFamily="34" charset="0"/>
              <a:buChar char="•"/>
            </a:pPr>
            <a:r>
              <a:rPr lang="zh-CN" altLang="en-US" sz="2000" b="1" dirty="0"/>
              <a:t>南京</a:t>
            </a:r>
            <a:r>
              <a:rPr lang="en-US" altLang="zh-CN" sz="2000" b="1" dirty="0"/>
              <a:t>/</a:t>
            </a:r>
            <a:r>
              <a:rPr lang="zh-CN" altLang="en-US" sz="2000" b="1" dirty="0"/>
              <a:t>市长</a:t>
            </a:r>
            <a:r>
              <a:rPr lang="en-US" altLang="zh-CN" sz="2000" b="1" dirty="0"/>
              <a:t>/</a:t>
            </a:r>
            <a:r>
              <a:rPr lang="zh-CN" altLang="en-US" sz="2000" b="1" dirty="0"/>
              <a:t>江大桥</a:t>
            </a:r>
            <a:r>
              <a:rPr lang="en-US" altLang="zh-CN" sz="2000" b="1" dirty="0"/>
              <a:t>/</a:t>
            </a:r>
            <a:r>
              <a:rPr lang="zh-CN" altLang="en-US" sz="2000" b="1" dirty="0"/>
              <a:t>欢迎</a:t>
            </a:r>
            <a:r>
              <a:rPr lang="en-US" altLang="zh-CN" sz="2000" b="1" dirty="0"/>
              <a:t>/</a:t>
            </a:r>
            <a:r>
              <a:rPr lang="zh-CN" altLang="en-US" sz="2000" b="1" dirty="0"/>
              <a:t>您 ？</a:t>
            </a:r>
            <a:br>
              <a:rPr lang="en-US" altLang="zh-CN" sz="2000" b="1" dirty="0"/>
            </a:br>
            <a:r>
              <a:rPr lang="en-US" altLang="zh-CN" sz="2000" dirty="0"/>
              <a:t>Mr. Jiang </a:t>
            </a:r>
            <a:r>
              <a:rPr lang="en-US" altLang="zh-CN" sz="2000" dirty="0" err="1"/>
              <a:t>Daqiao</a:t>
            </a:r>
            <a:r>
              <a:rPr lang="en-US" altLang="zh-CN" sz="2000" dirty="0"/>
              <a:t>, Mayor of Nanjing city welcomes you</a:t>
            </a:r>
            <a:endParaRPr lang="zh-CN" altLang="en-US" sz="2000" b="1" dirty="0"/>
          </a:p>
        </p:txBody>
      </p:sp>
    </p:spTree>
    <p:extLst>
      <p:ext uri="{BB962C8B-B14F-4D97-AF65-F5344CB8AC3E}">
        <p14:creationId xmlns:p14="http://schemas.microsoft.com/office/powerpoint/2010/main" val="327178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2D87-41DA-4033-B4CA-2A755C3C5D1C}"/>
              </a:ext>
            </a:extLst>
          </p:cNvPr>
          <p:cNvSpPr>
            <a:spLocks noGrp="1"/>
          </p:cNvSpPr>
          <p:nvPr>
            <p:ph type="title"/>
          </p:nvPr>
        </p:nvSpPr>
        <p:spPr/>
        <p:txBody>
          <a:bodyPr/>
          <a:lstStyle/>
          <a:p>
            <a:r>
              <a:rPr lang="en-US" altLang="zh-CN" dirty="0"/>
              <a:t>Word Vectorization</a:t>
            </a:r>
            <a:endParaRPr lang="zh-CN" altLang="en-US" dirty="0"/>
          </a:p>
        </p:txBody>
      </p:sp>
      <p:sp>
        <p:nvSpPr>
          <p:cNvPr id="4" name="Content Placeholder 3">
            <a:extLst>
              <a:ext uri="{FF2B5EF4-FFF2-40B4-BE49-F238E27FC236}">
                <a16:creationId xmlns:a16="http://schemas.microsoft.com/office/drawing/2014/main" id="{E1215C8C-ECAD-4E5E-AECA-1D98D5E11F7F}"/>
              </a:ext>
            </a:extLst>
          </p:cNvPr>
          <p:cNvSpPr>
            <a:spLocks noGrp="1"/>
          </p:cNvSpPr>
          <p:nvPr>
            <p:ph sz="half" idx="1"/>
          </p:nvPr>
        </p:nvSpPr>
        <p:spPr/>
        <p:txBody>
          <a:bodyPr/>
          <a:lstStyle/>
          <a:p>
            <a:r>
              <a:rPr lang="en-US" altLang="zh-CN" dirty="0"/>
              <a:t>Method I : </a:t>
            </a:r>
            <a:r>
              <a:rPr lang="en-US" altLang="zh-CN" dirty="0" err="1"/>
              <a:t>keras.tokenizer</a:t>
            </a:r>
            <a:endParaRPr lang="en-US" altLang="zh-CN" dirty="0"/>
          </a:p>
          <a:p>
            <a:pPr lvl="1"/>
            <a:r>
              <a:rPr lang="en-US" altLang="zh-CN" dirty="0"/>
              <a:t>Use </a:t>
            </a:r>
            <a:r>
              <a:rPr lang="en-US" altLang="zh-CN" dirty="0" err="1"/>
              <a:t>jieba</a:t>
            </a:r>
            <a:r>
              <a:rPr lang="en-US" altLang="zh-CN" dirty="0"/>
              <a:t> to separate the sentences</a:t>
            </a:r>
          </a:p>
          <a:p>
            <a:pPr lvl="1"/>
            <a:r>
              <a:rPr lang="en-US" altLang="zh-CN" dirty="0"/>
              <a:t>Use </a:t>
            </a:r>
            <a:r>
              <a:rPr lang="en-US" altLang="zh-CN" dirty="0" err="1"/>
              <a:t>stopword</a:t>
            </a:r>
            <a:r>
              <a:rPr lang="en-US" altLang="zh-CN" dirty="0"/>
              <a:t> list (from Harbin Institute of Technology) to filter meaningless words</a:t>
            </a:r>
          </a:p>
          <a:p>
            <a:pPr marL="457200" lvl="1" indent="0">
              <a:buNone/>
            </a:pPr>
            <a:endParaRPr lang="zh-CN" altLang="en-US" dirty="0"/>
          </a:p>
        </p:txBody>
      </p:sp>
      <p:sp>
        <p:nvSpPr>
          <p:cNvPr id="5" name="Content Placeholder 4">
            <a:extLst>
              <a:ext uri="{FF2B5EF4-FFF2-40B4-BE49-F238E27FC236}">
                <a16:creationId xmlns:a16="http://schemas.microsoft.com/office/drawing/2014/main" id="{39A0C2E1-7E62-4736-A8DA-102DAD72D6D7}"/>
              </a:ext>
            </a:extLst>
          </p:cNvPr>
          <p:cNvSpPr>
            <a:spLocks noGrp="1"/>
          </p:cNvSpPr>
          <p:nvPr>
            <p:ph sz="half" idx="2"/>
          </p:nvPr>
        </p:nvSpPr>
        <p:spPr/>
        <p:txBody>
          <a:bodyPr/>
          <a:lstStyle/>
          <a:p>
            <a:r>
              <a:rPr lang="en-US" altLang="zh-CN" dirty="0"/>
              <a:t>Method II: Chinese Word Vector</a:t>
            </a:r>
          </a:p>
          <a:p>
            <a:pPr lvl="1"/>
            <a:r>
              <a:rPr lang="en-US" altLang="zh-CN" dirty="0"/>
              <a:t>100+ Chinese Word Vectors (embeddings) trained with different representations (dense and sparse), context features (word, </a:t>
            </a:r>
            <a:r>
              <a:rPr lang="en-US" altLang="zh-CN" dirty="0" err="1"/>
              <a:t>ngram</a:t>
            </a:r>
            <a:r>
              <a:rPr lang="en-US" altLang="zh-CN" dirty="0"/>
              <a:t>, character, and more), and corpora</a:t>
            </a:r>
          </a:p>
          <a:p>
            <a:pPr lvl="1"/>
            <a:r>
              <a:rPr lang="en-US" altLang="zh-CN" dirty="0"/>
              <a:t>Available at </a:t>
            </a:r>
            <a:r>
              <a:rPr lang="en-US" altLang="zh-CN" dirty="0" err="1"/>
              <a:t>github</a:t>
            </a:r>
            <a:r>
              <a:rPr lang="en-US" altLang="zh-CN" dirty="0"/>
              <a:t> https://github.com/Embedding/Chinese-Word-Vectors</a:t>
            </a:r>
          </a:p>
          <a:p>
            <a:pPr lvl="1"/>
            <a:endParaRPr lang="zh-CN" altLang="en-US" dirty="0"/>
          </a:p>
        </p:txBody>
      </p:sp>
      <p:graphicFrame>
        <p:nvGraphicFramePr>
          <p:cNvPr id="6" name="Diagram 5">
            <a:extLst>
              <a:ext uri="{FF2B5EF4-FFF2-40B4-BE49-F238E27FC236}">
                <a16:creationId xmlns:a16="http://schemas.microsoft.com/office/drawing/2014/main" id="{CDF11E60-9551-4208-B3DD-B13BD7917C16}"/>
              </a:ext>
            </a:extLst>
          </p:cNvPr>
          <p:cNvGraphicFramePr/>
          <p:nvPr>
            <p:extLst>
              <p:ext uri="{D42A27DB-BD31-4B8C-83A1-F6EECF244321}">
                <p14:modId xmlns:p14="http://schemas.microsoft.com/office/powerpoint/2010/main" val="4285509424"/>
              </p:ext>
            </p:extLst>
          </p:nvPr>
        </p:nvGraphicFramePr>
        <p:xfrm>
          <a:off x="503582" y="4174436"/>
          <a:ext cx="5178287" cy="2494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820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3DBC-4A13-48AD-89E4-6156F9EC5F3D}"/>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063991A3-3709-407D-B19E-C3C921A5B26B}"/>
              </a:ext>
            </a:extLst>
          </p:cNvPr>
          <p:cNvSpPr>
            <a:spLocks noGrp="1"/>
          </p:cNvSpPr>
          <p:nvPr>
            <p:ph idx="1"/>
          </p:nvPr>
        </p:nvSpPr>
        <p:spPr/>
        <p:txBody>
          <a:bodyPr/>
          <a:lstStyle/>
          <a:p>
            <a:r>
              <a:rPr lang="en-US" altLang="zh-CN" dirty="0"/>
              <a:t>Overview</a:t>
            </a:r>
            <a:endParaRPr lang="zh-CN" altLang="en-US" dirty="0"/>
          </a:p>
        </p:txBody>
      </p:sp>
      <p:graphicFrame>
        <p:nvGraphicFramePr>
          <p:cNvPr id="4" name="Diagram 3">
            <a:extLst>
              <a:ext uri="{FF2B5EF4-FFF2-40B4-BE49-F238E27FC236}">
                <a16:creationId xmlns:a16="http://schemas.microsoft.com/office/drawing/2014/main" id="{3FC3B04C-FA72-4331-AB95-6E491DAD6A50}"/>
              </a:ext>
            </a:extLst>
          </p:cNvPr>
          <p:cNvGraphicFramePr/>
          <p:nvPr>
            <p:extLst>
              <p:ext uri="{D42A27DB-BD31-4B8C-83A1-F6EECF244321}">
                <p14:modId xmlns:p14="http://schemas.microsoft.com/office/powerpoint/2010/main" val="499397759"/>
              </p:ext>
            </p:extLst>
          </p:nvPr>
        </p:nvGraphicFramePr>
        <p:xfrm>
          <a:off x="1256748" y="1291960"/>
          <a:ext cx="93218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35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3DBC-4A13-48AD-89E4-6156F9EC5F3D}"/>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063991A3-3709-407D-B19E-C3C921A5B26B}"/>
              </a:ext>
            </a:extLst>
          </p:cNvPr>
          <p:cNvSpPr>
            <a:spLocks noGrp="1"/>
          </p:cNvSpPr>
          <p:nvPr>
            <p:ph idx="1"/>
          </p:nvPr>
        </p:nvSpPr>
        <p:spPr>
          <a:xfrm>
            <a:off x="838200" y="1854500"/>
            <a:ext cx="10515600" cy="4351338"/>
          </a:xfrm>
        </p:spPr>
        <p:txBody>
          <a:bodyPr/>
          <a:lstStyle/>
          <a:p>
            <a:r>
              <a:rPr lang="en-US" altLang="zh-CN" dirty="0"/>
              <a:t>FCNN ~ guess</a:t>
            </a:r>
            <a:endParaRPr lang="zh-CN" altLang="en-US" dirty="0"/>
          </a:p>
        </p:txBody>
      </p:sp>
      <p:pic>
        <p:nvPicPr>
          <p:cNvPr id="5" name="Picture 4">
            <a:extLst>
              <a:ext uri="{FF2B5EF4-FFF2-40B4-BE49-F238E27FC236}">
                <a16:creationId xmlns:a16="http://schemas.microsoft.com/office/drawing/2014/main" id="{B790FDCF-68C9-4552-AC3D-C711A4A6C93D}"/>
              </a:ext>
            </a:extLst>
          </p:cNvPr>
          <p:cNvPicPr>
            <a:picLocks noChangeAspect="1"/>
          </p:cNvPicPr>
          <p:nvPr/>
        </p:nvPicPr>
        <p:blipFill rotWithShape="1">
          <a:blip r:embed="rId2"/>
          <a:srcRect r="23733"/>
          <a:stretch/>
        </p:blipFill>
        <p:spPr>
          <a:xfrm>
            <a:off x="838200" y="2980431"/>
            <a:ext cx="4918701" cy="2734057"/>
          </a:xfrm>
          <a:prstGeom prst="rect">
            <a:avLst/>
          </a:prstGeom>
        </p:spPr>
      </p:pic>
      <p:pic>
        <p:nvPicPr>
          <p:cNvPr id="7" name="Picture 6">
            <a:extLst>
              <a:ext uri="{FF2B5EF4-FFF2-40B4-BE49-F238E27FC236}">
                <a16:creationId xmlns:a16="http://schemas.microsoft.com/office/drawing/2014/main" id="{C8591E94-83FA-4508-8293-DB2514B3FABF}"/>
              </a:ext>
            </a:extLst>
          </p:cNvPr>
          <p:cNvPicPr>
            <a:picLocks noChangeAspect="1"/>
          </p:cNvPicPr>
          <p:nvPr/>
        </p:nvPicPr>
        <p:blipFill>
          <a:blip r:embed="rId3"/>
          <a:stretch>
            <a:fillRect/>
          </a:stretch>
        </p:blipFill>
        <p:spPr>
          <a:xfrm>
            <a:off x="6435101" y="2732746"/>
            <a:ext cx="4829849" cy="3229426"/>
          </a:xfrm>
          <a:prstGeom prst="rect">
            <a:avLst/>
          </a:prstGeom>
        </p:spPr>
      </p:pic>
    </p:spTree>
    <p:extLst>
      <p:ext uri="{BB962C8B-B14F-4D97-AF65-F5344CB8AC3E}">
        <p14:creationId xmlns:p14="http://schemas.microsoft.com/office/powerpoint/2010/main" val="234576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8771-5E84-4B98-9111-B38A0B907BDA}"/>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59D84A7C-5F64-4794-AE18-868C366D6131}"/>
              </a:ext>
            </a:extLst>
          </p:cNvPr>
          <p:cNvSpPr>
            <a:spLocks noGrp="1"/>
          </p:cNvSpPr>
          <p:nvPr>
            <p:ph idx="1"/>
          </p:nvPr>
        </p:nvSpPr>
        <p:spPr/>
        <p:txBody>
          <a:bodyPr/>
          <a:lstStyle/>
          <a:p>
            <a:r>
              <a:rPr lang="en-US" altLang="zh-CN" dirty="0"/>
              <a:t>RNN~75% accuracy, overfits started at epoch2(related to train set size)</a:t>
            </a:r>
          </a:p>
          <a:p>
            <a:endParaRPr lang="zh-CN" altLang="en-US" dirty="0"/>
          </a:p>
        </p:txBody>
      </p:sp>
      <p:pic>
        <p:nvPicPr>
          <p:cNvPr id="5" name="Picture 4">
            <a:extLst>
              <a:ext uri="{FF2B5EF4-FFF2-40B4-BE49-F238E27FC236}">
                <a16:creationId xmlns:a16="http://schemas.microsoft.com/office/drawing/2014/main" id="{6C34F1D7-D348-4516-9C5D-80DA48E75F84}"/>
              </a:ext>
            </a:extLst>
          </p:cNvPr>
          <p:cNvPicPr>
            <a:picLocks noChangeAspect="1"/>
          </p:cNvPicPr>
          <p:nvPr/>
        </p:nvPicPr>
        <p:blipFill>
          <a:blip r:embed="rId2"/>
          <a:stretch>
            <a:fillRect/>
          </a:stretch>
        </p:blipFill>
        <p:spPr>
          <a:xfrm>
            <a:off x="838200" y="2791139"/>
            <a:ext cx="4915586" cy="3181794"/>
          </a:xfrm>
          <a:prstGeom prst="rect">
            <a:avLst/>
          </a:prstGeom>
        </p:spPr>
      </p:pic>
      <p:pic>
        <p:nvPicPr>
          <p:cNvPr id="7" name="Picture 6">
            <a:extLst>
              <a:ext uri="{FF2B5EF4-FFF2-40B4-BE49-F238E27FC236}">
                <a16:creationId xmlns:a16="http://schemas.microsoft.com/office/drawing/2014/main" id="{A98CE7B8-112E-441A-9B92-9A9E4DFFDAB6}"/>
              </a:ext>
            </a:extLst>
          </p:cNvPr>
          <p:cNvPicPr>
            <a:picLocks noChangeAspect="1"/>
          </p:cNvPicPr>
          <p:nvPr/>
        </p:nvPicPr>
        <p:blipFill>
          <a:blip r:embed="rId3"/>
          <a:stretch>
            <a:fillRect/>
          </a:stretch>
        </p:blipFill>
        <p:spPr>
          <a:xfrm>
            <a:off x="6438216" y="2733981"/>
            <a:ext cx="4820323" cy="3238952"/>
          </a:xfrm>
          <a:prstGeom prst="rect">
            <a:avLst/>
          </a:prstGeom>
        </p:spPr>
      </p:pic>
      <p:sp>
        <p:nvSpPr>
          <p:cNvPr id="4" name="Rectangle 3">
            <a:extLst>
              <a:ext uri="{FF2B5EF4-FFF2-40B4-BE49-F238E27FC236}">
                <a16:creationId xmlns:a16="http://schemas.microsoft.com/office/drawing/2014/main" id="{194341E2-93A2-43F3-B027-F737D5608E37}"/>
              </a:ext>
            </a:extLst>
          </p:cNvPr>
          <p:cNvSpPr/>
          <p:nvPr/>
        </p:nvSpPr>
        <p:spPr>
          <a:xfrm>
            <a:off x="838200" y="5178287"/>
            <a:ext cx="2441713" cy="5864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56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8771-5E84-4B98-9111-B38A0B907BDA}"/>
              </a:ext>
            </a:extLst>
          </p:cNvPr>
          <p:cNvSpPr>
            <a:spLocks noGrp="1"/>
          </p:cNvSpPr>
          <p:nvPr>
            <p:ph type="title"/>
          </p:nvPr>
        </p:nvSpPr>
        <p:spPr/>
        <p:txBody>
          <a:bodyPr/>
          <a:lstStyle/>
          <a:p>
            <a:r>
              <a:rPr lang="en-US" altLang="zh-CN" dirty="0"/>
              <a:t>Deep Learning Model</a:t>
            </a:r>
            <a:endParaRPr lang="zh-CN" altLang="en-US" dirty="0"/>
          </a:p>
        </p:txBody>
      </p:sp>
      <p:sp>
        <p:nvSpPr>
          <p:cNvPr id="3" name="Content Placeholder 2">
            <a:extLst>
              <a:ext uri="{FF2B5EF4-FFF2-40B4-BE49-F238E27FC236}">
                <a16:creationId xmlns:a16="http://schemas.microsoft.com/office/drawing/2014/main" id="{59D84A7C-5F64-4794-AE18-868C366D6131}"/>
              </a:ext>
            </a:extLst>
          </p:cNvPr>
          <p:cNvSpPr>
            <a:spLocks noGrp="1"/>
          </p:cNvSpPr>
          <p:nvPr>
            <p:ph idx="1"/>
          </p:nvPr>
        </p:nvSpPr>
        <p:spPr/>
        <p:txBody>
          <a:bodyPr/>
          <a:lstStyle/>
          <a:p>
            <a:r>
              <a:rPr lang="en-US" altLang="zh-CN" dirty="0"/>
              <a:t>RNN+ pre-trained embedding matrix~78% accuracy, overfits started at epoch3</a:t>
            </a:r>
            <a:endParaRPr lang="zh-CN" altLang="en-US" dirty="0"/>
          </a:p>
        </p:txBody>
      </p:sp>
      <p:pic>
        <p:nvPicPr>
          <p:cNvPr id="9" name="Picture 8">
            <a:extLst>
              <a:ext uri="{FF2B5EF4-FFF2-40B4-BE49-F238E27FC236}">
                <a16:creationId xmlns:a16="http://schemas.microsoft.com/office/drawing/2014/main" id="{F9FE4DF6-084C-466A-99E0-D60C2810356C}"/>
              </a:ext>
            </a:extLst>
          </p:cNvPr>
          <p:cNvPicPr>
            <a:picLocks noChangeAspect="1"/>
          </p:cNvPicPr>
          <p:nvPr/>
        </p:nvPicPr>
        <p:blipFill>
          <a:blip r:embed="rId2"/>
          <a:stretch>
            <a:fillRect/>
          </a:stretch>
        </p:blipFill>
        <p:spPr>
          <a:xfrm>
            <a:off x="952515" y="3033274"/>
            <a:ext cx="4801270" cy="3143689"/>
          </a:xfrm>
          <a:prstGeom prst="rect">
            <a:avLst/>
          </a:prstGeom>
        </p:spPr>
      </p:pic>
      <p:pic>
        <p:nvPicPr>
          <p:cNvPr id="11" name="Picture 10">
            <a:extLst>
              <a:ext uri="{FF2B5EF4-FFF2-40B4-BE49-F238E27FC236}">
                <a16:creationId xmlns:a16="http://schemas.microsoft.com/office/drawing/2014/main" id="{ED1A62B7-F5BE-4ECD-94A7-E38C3B110B7B}"/>
              </a:ext>
            </a:extLst>
          </p:cNvPr>
          <p:cNvPicPr>
            <a:picLocks noChangeAspect="1"/>
          </p:cNvPicPr>
          <p:nvPr/>
        </p:nvPicPr>
        <p:blipFill>
          <a:blip r:embed="rId3"/>
          <a:stretch>
            <a:fillRect/>
          </a:stretch>
        </p:blipFill>
        <p:spPr>
          <a:xfrm>
            <a:off x="6723271" y="2966589"/>
            <a:ext cx="4953691" cy="3277057"/>
          </a:xfrm>
          <a:prstGeom prst="rect">
            <a:avLst/>
          </a:prstGeom>
        </p:spPr>
      </p:pic>
      <p:sp>
        <p:nvSpPr>
          <p:cNvPr id="12" name="Rectangle 11">
            <a:extLst>
              <a:ext uri="{FF2B5EF4-FFF2-40B4-BE49-F238E27FC236}">
                <a16:creationId xmlns:a16="http://schemas.microsoft.com/office/drawing/2014/main" id="{4AEF196E-B283-4D87-9D5B-EC53D24AFD13}"/>
              </a:ext>
            </a:extLst>
          </p:cNvPr>
          <p:cNvSpPr/>
          <p:nvPr/>
        </p:nvSpPr>
        <p:spPr>
          <a:xfrm>
            <a:off x="838200" y="5416826"/>
            <a:ext cx="2441713" cy="5864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451792"/>
      </p:ext>
    </p:extLst>
  </p:cSld>
  <p:clrMapOvr>
    <a:masterClrMapping/>
  </p:clrMapOvr>
</p:sld>
</file>

<file path=ppt/theme/theme1.xml><?xml version="1.0" encoding="utf-8"?>
<a:theme xmlns:a="http://schemas.openxmlformats.org/drawingml/2006/main" name="WS2020">
  <a:themeElements>
    <a:clrScheme name="SLB 2018">
      <a:dk1>
        <a:srgbClr val="000000"/>
      </a:dk1>
      <a:lt1>
        <a:srgbClr val="FFFFFF"/>
      </a:lt1>
      <a:dk2>
        <a:srgbClr val="003366"/>
      </a:dk2>
      <a:lt2>
        <a:srgbClr val="E7E6E6"/>
      </a:lt2>
      <a:accent1>
        <a:srgbClr val="0096EB"/>
      </a:accent1>
      <a:accent2>
        <a:srgbClr val="ED7D31"/>
      </a:accent2>
      <a:accent3>
        <a:srgbClr val="A5A5A5"/>
      </a:accent3>
      <a:accent4>
        <a:srgbClr val="0082D6"/>
      </a:accent4>
      <a:accent5>
        <a:srgbClr val="005FB1"/>
      </a:accent5>
      <a:accent6>
        <a:srgbClr val="00509F"/>
      </a:accent6>
      <a:hlink>
        <a:srgbClr val="0000FF"/>
      </a:hlink>
      <a:folHlink>
        <a:srgbClr val="6363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S2020" id="{A4DF7051-A915-4D97-8584-8C9C0B0FDFE1}" vid="{A09504A4-CB74-4DFC-944B-E893C9307B4F}"/>
    </a:ext>
  </a:extLst>
</a:theme>
</file>

<file path=ppt/theme/theme2.xml><?xml version="1.0" encoding="utf-8"?>
<a:theme xmlns:a="http://schemas.openxmlformats.org/drawingml/2006/main" name="Dark Option">
  <a:themeElements>
    <a:clrScheme name="SLB 2018">
      <a:dk1>
        <a:srgbClr val="000000"/>
      </a:dk1>
      <a:lt1>
        <a:srgbClr val="FFFFFF"/>
      </a:lt1>
      <a:dk2>
        <a:srgbClr val="003366"/>
      </a:dk2>
      <a:lt2>
        <a:srgbClr val="E7E6E6"/>
      </a:lt2>
      <a:accent1>
        <a:srgbClr val="0096EB"/>
      </a:accent1>
      <a:accent2>
        <a:srgbClr val="ED7D31"/>
      </a:accent2>
      <a:accent3>
        <a:srgbClr val="A5A5A5"/>
      </a:accent3>
      <a:accent4>
        <a:srgbClr val="0082D6"/>
      </a:accent4>
      <a:accent5>
        <a:srgbClr val="005FB1"/>
      </a:accent5>
      <a:accent6>
        <a:srgbClr val="00509F"/>
      </a:accent6>
      <a:hlink>
        <a:srgbClr val="0000FF"/>
      </a:hlink>
      <a:folHlink>
        <a:srgbClr val="6363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203</TotalTime>
  <Words>863</Words>
  <Application>Microsoft Macintosh PowerPoint</Application>
  <PresentationFormat>Widescreen</PresentationFormat>
  <Paragraphs>80</Paragraphs>
  <Slides>15</Slides>
  <Notes>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等线</vt:lpstr>
      <vt:lpstr>等线 Light</vt:lpstr>
      <vt:lpstr>Arial</vt:lpstr>
      <vt:lpstr>Arial Narrow</vt:lpstr>
      <vt:lpstr>Calibri</vt:lpstr>
      <vt:lpstr>Roboto</vt:lpstr>
      <vt:lpstr>Symbol</vt:lpstr>
      <vt:lpstr>Wingdings</vt:lpstr>
      <vt:lpstr>WS2020</vt:lpstr>
      <vt:lpstr>Dark Option</vt:lpstr>
      <vt:lpstr>Office Theme</vt:lpstr>
      <vt:lpstr>Dataset Overview</vt:lpstr>
      <vt:lpstr>PowerPoint Presentation</vt:lpstr>
      <vt:lpstr>Train and test set construction</vt:lpstr>
      <vt:lpstr>Preprocessing</vt:lpstr>
      <vt:lpstr>Word Vectorization</vt:lpstr>
      <vt:lpstr>Deep Learning Model</vt:lpstr>
      <vt:lpstr>Deep Learning Model</vt:lpstr>
      <vt:lpstr>Deep Learning Model</vt:lpstr>
      <vt:lpstr>Deep Learning Model</vt:lpstr>
      <vt:lpstr>Deep Learning Model</vt:lpstr>
      <vt:lpstr>Deep Learning Model</vt:lpstr>
      <vt:lpstr>Deep Learning Model</vt:lpstr>
      <vt:lpstr>Deep Learning Model</vt:lpstr>
      <vt:lpstr>Deep Learning Model</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Overview</dc:title>
  <dc:creator>Léo Li Haoyan</dc:creator>
  <cp:lastModifiedBy>Elizabeth Zhou</cp:lastModifiedBy>
  <cp:revision>7</cp:revision>
  <dcterms:created xsi:type="dcterms:W3CDTF">2021-08-02T04:54:35Z</dcterms:created>
  <dcterms:modified xsi:type="dcterms:W3CDTF">2021-08-02T08:38:17Z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HLi30@slb.com</vt:lpwstr>
  </property>
  <property fmtid="{D5CDD505-2E9C-101B-9397-08002B2CF9AE}" pid="5" name="MSIP_Label_585f1f62-8d2b-4457-869c-0a13c6549635_SetDate">
    <vt:lpwstr>2021-08-02T06:33:56.3914931Z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13d23209-cfd2-47a3-bc6f-d4f4357f5e58</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HLi30@slb.com</vt:lpwstr>
  </property>
  <property fmtid="{D5CDD505-2E9C-101B-9397-08002B2CF9AE}" pid="13" name="MSIP_Label_8bb759f6-5337-4dc5-b19b-e74b6da11f8f_SetDate">
    <vt:lpwstr>2021-08-02T06:33:56.3914931Z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13d23209-cfd2-47a3-bc6f-d4f4357f5e58</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