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71" r:id="rId6"/>
    <p:sldId id="259" r:id="rId7"/>
    <p:sldId id="260" r:id="rId8"/>
    <p:sldId id="266" r:id="rId9"/>
    <p:sldId id="267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BA28784-F127-4965-87AD-695AE0AC7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72B794-F460-4A7C-B62E-043E590715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96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我们的婚礼</a:t>
            </a:r>
            <a:endParaRPr lang="zh-CN" altLang="en-US" sz="9600" b="1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3749" y="5691093"/>
            <a:ext cx="32226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项目制作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左慧敏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34230" y="497840"/>
            <a:ext cx="995680" cy="583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 sz="3200"/>
              <a:t>首页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478915" y="1426845"/>
            <a:ext cx="2388870" cy="583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3200"/>
              <a:t>终成眷属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3975735" y="2372995"/>
            <a:ext cx="3338195" cy="5835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3200"/>
              <a:t>关于我们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299075" y="3583305"/>
            <a:ext cx="3268980" cy="583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200"/>
              <a:t>婚礼安排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 flipH="1">
            <a:off x="2767330" y="4638675"/>
            <a:ext cx="2220595" cy="5835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200"/>
              <a:t>婚纱照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5397500" y="5761990"/>
            <a:ext cx="2780030" cy="5835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3200"/>
              <a:t>联系我们</a:t>
            </a:r>
            <a:endParaRPr lang="zh-CN" altLang="en-US" sz="32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4795" y="419100"/>
            <a:ext cx="1403985" cy="583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uFillTx/>
              </a:rPr>
              <a:t>第一</a:t>
            </a:r>
            <a:r>
              <a:rPr lang="zh-CN" altLang="en-US" sz="3200" b="1"/>
              <a:t>屏</a:t>
            </a:r>
            <a:endParaRPr lang="zh-CN" altLang="en-US" sz="3200" b="1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67890"/>
            <a:ext cx="8424545" cy="4587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9185" y="1263015"/>
            <a:ext cx="749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第一屏主要用的是图片，然后把文字定位上去，随着图片滑动，文字切换</a:t>
            </a:r>
            <a:endParaRPr lang="zh-CN" altLang="en-US"/>
          </a:p>
          <a:p>
            <a:r>
              <a:rPr lang="zh-CN" altLang="en-US"/>
              <a:t>然后是给文字加了特效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440" y="497840"/>
            <a:ext cx="1416050" cy="5835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200" b="1"/>
              <a:t>第二屏</a:t>
            </a:r>
            <a:endParaRPr lang="zh-CN" altLang="en-US" sz="3200" b="1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2378710"/>
            <a:ext cx="8707755" cy="4390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1740" y="1268730"/>
            <a:ext cx="726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第二屏主要轮播效果图，把三个图定位给一个盒子里（共两个盒子），</a:t>
            </a:r>
            <a:endParaRPr lang="zh-CN" altLang="en-US"/>
          </a:p>
          <a:p>
            <a:r>
              <a:rPr lang="zh-CN" altLang="en-US"/>
              <a:t>然后将盒子切换轮播，最纠结的就是导航了，将第一屏导航的样式切</a:t>
            </a:r>
            <a:endParaRPr lang="zh-CN" altLang="en-US"/>
          </a:p>
          <a:p>
            <a:r>
              <a:rPr lang="zh-CN" altLang="en-US"/>
              <a:t>换成另一种样式，然后又加了下划线的样式</a:t>
            </a:r>
            <a:endParaRPr lang="zh-CN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440" y="497840"/>
            <a:ext cx="1416050" cy="5835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200" b="1"/>
              <a:t>第三屏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212215" y="1268730"/>
            <a:ext cx="7736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第三屏主要</a:t>
            </a:r>
            <a:r>
              <a:rPr lang="en-US" altLang="zh-CN"/>
              <a:t>fullpage</a:t>
            </a:r>
            <a:r>
              <a:rPr lang="zh-CN" altLang="en-US"/>
              <a:t>插件的方法和</a:t>
            </a:r>
            <a:r>
              <a:rPr lang="en-US" altLang="zh-CN"/>
              <a:t>jquery</a:t>
            </a:r>
            <a:r>
              <a:rPr lang="zh-CN" altLang="en-US"/>
              <a:t>搭配起来做的特效，把两个文本框分</a:t>
            </a:r>
            <a:endParaRPr lang="zh-CN" altLang="en-US"/>
          </a:p>
          <a:p>
            <a:r>
              <a:rPr lang="zh-CN" altLang="en-US"/>
              <a:t>别放置左右两侧看不到的位置，当滑到第三屏时，两个文本框中盒子从两侧</a:t>
            </a:r>
            <a:endParaRPr lang="zh-CN" altLang="en-US"/>
          </a:p>
          <a:p>
            <a:r>
              <a:rPr lang="zh-CN" altLang="en-US"/>
              <a:t>滑进来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2407285"/>
            <a:ext cx="8815070" cy="402209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440" y="497840"/>
            <a:ext cx="1416050" cy="5835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200" b="1"/>
              <a:t>第四屏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937895" y="1283335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第四屏主要</a:t>
            </a:r>
            <a:r>
              <a:rPr lang="en-US" altLang="zh-CN"/>
              <a:t>fullpage</a:t>
            </a:r>
            <a:r>
              <a:rPr lang="zh-CN" altLang="en-US"/>
              <a:t>插件的方法和</a:t>
            </a:r>
            <a:r>
              <a:rPr lang="en-US" altLang="zh-CN"/>
              <a:t>jquery</a:t>
            </a:r>
            <a:r>
              <a:rPr lang="zh-CN" altLang="en-US"/>
              <a:t>搭配起来做的特效，左边图片设置自动</a:t>
            </a:r>
            <a:endParaRPr lang="zh-CN" altLang="en-US"/>
          </a:p>
          <a:p>
            <a:r>
              <a:rPr lang="zh-CN" altLang="en-US"/>
              <a:t>轮播，把右侧文本框放置右侧看不到的位置，当滑到第四屏时，文字每一条一</a:t>
            </a:r>
            <a:endParaRPr lang="zh-CN" altLang="en-US"/>
          </a:p>
          <a:p>
            <a:r>
              <a:rPr lang="zh-CN" altLang="en-US"/>
              <a:t>条，从右侧滑进来，（时间不一样）</a:t>
            </a:r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2629535"/>
            <a:ext cx="8917940" cy="4055110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440" y="497840"/>
            <a:ext cx="1416050" cy="5835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200" b="1"/>
              <a:t>第五屏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932815" y="1385570"/>
            <a:ext cx="8183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第五屏主要</a:t>
            </a:r>
            <a:r>
              <a:rPr lang="en-US" altLang="zh-CN"/>
              <a:t>fullpage</a:t>
            </a:r>
            <a:r>
              <a:rPr lang="zh-CN" altLang="en-US"/>
              <a:t>插件的方法和</a:t>
            </a:r>
            <a:r>
              <a:rPr lang="en-US" altLang="zh-CN"/>
              <a:t>jquery</a:t>
            </a:r>
            <a:r>
              <a:rPr lang="zh-CN" altLang="en-US"/>
              <a:t>搭配起来做的特效，左边文字从左侧滑进</a:t>
            </a:r>
            <a:endParaRPr lang="zh-CN" altLang="en-US"/>
          </a:p>
          <a:p>
            <a:r>
              <a:rPr lang="zh-CN" altLang="en-US"/>
              <a:t>来，把右侧图片分别放置四面八方看不到的位置，当滑到第五屏时，每一个图片</a:t>
            </a:r>
            <a:endParaRPr lang="zh-CN" altLang="en-US"/>
          </a:p>
          <a:p>
            <a:r>
              <a:rPr lang="zh-CN" altLang="en-US"/>
              <a:t>都分别滑进来，离开第五屏时，再分别藏起来，（时间不一样）</a:t>
            </a:r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2415540"/>
            <a:ext cx="8638540" cy="4218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5070" y="311785"/>
            <a:ext cx="1416050" cy="5835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200" b="1"/>
              <a:t>第六屏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721360" y="1096010"/>
            <a:ext cx="81895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第六屏主要</a:t>
            </a:r>
            <a:r>
              <a:rPr lang="en-US" altLang="zh-CN"/>
              <a:t>fullpage</a:t>
            </a:r>
            <a:r>
              <a:rPr lang="zh-CN" altLang="en-US"/>
              <a:t>插件的方法和</a:t>
            </a:r>
            <a:r>
              <a:rPr lang="en-US" altLang="zh-CN"/>
              <a:t>jquery</a:t>
            </a:r>
            <a:r>
              <a:rPr lang="zh-CN" altLang="en-US"/>
              <a:t>搭配起来做的特效，左右两侧图片看不到</a:t>
            </a:r>
            <a:endParaRPr lang="zh-CN" altLang="en-US"/>
          </a:p>
          <a:p>
            <a:pPr algn="l"/>
            <a:r>
              <a:rPr lang="zh-CN" altLang="en-US"/>
              <a:t>的位置，当滑到第六屏时，每一个盒子都分别从上边和下边进来，离开第六屏</a:t>
            </a:r>
            <a:endParaRPr lang="zh-CN" altLang="en-US"/>
          </a:p>
          <a:p>
            <a:pPr algn="l"/>
            <a:r>
              <a:rPr lang="zh-CN" altLang="en-US"/>
              <a:t>时，再分别藏起来（最后插了一个音频用</a:t>
            </a:r>
            <a:r>
              <a:rPr lang="en-US" altLang="zh-CN"/>
              <a:t>audio</a:t>
            </a:r>
            <a:r>
              <a:rPr lang="zh-CN" altLang="en-US"/>
              <a:t>），</a:t>
            </a:r>
            <a:endParaRPr lang="zh-CN" altLang="en-US"/>
          </a:p>
          <a:p>
            <a:pPr algn="l"/>
            <a:r>
              <a:rPr lang="en-US" altLang="zh-CN"/>
              <a:t> &lt;audio src="music.mp3" controls="controls" autoplay="audio" loop="loop"&gt;&lt;/audio&gt;</a:t>
            </a:r>
            <a:endParaRPr lang="en-US" altLang="zh-CN"/>
          </a:p>
          <a:p>
            <a:pPr algn="l"/>
            <a:r>
              <a:rPr lang="en-US" altLang="zh-CN"/>
              <a:t>loop</a:t>
            </a:r>
            <a:r>
              <a:rPr lang="zh-CN" altLang="en-US"/>
              <a:t>表示是否循环播放。</a:t>
            </a:r>
            <a:endParaRPr lang="zh-CN" altLang="en-US"/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2503170"/>
            <a:ext cx="8141970" cy="40030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:\jquery\fullpage\左慧敏\images\19.jpg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55" y="14605"/>
            <a:ext cx="9098280" cy="68287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3645024"/>
            <a:ext cx="5472608" cy="715516"/>
          </a:xfrm>
        </p:spPr>
        <p:txBody>
          <a:bodyPr>
            <a:noAutofit/>
          </a:bodyPr>
          <a:lstStyle/>
          <a:p>
            <a:r>
              <a:rPr lang="zh-CN" altLang="en-US" sz="8800" b="1" i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  谢谢！</a:t>
            </a:r>
            <a:endParaRPr lang="zh-CN" altLang="en-US" sz="8800" b="1" i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651</Words>
  <Application>WPS 演示</Application>
  <PresentationFormat>全屏显示(4:3)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宋体</vt:lpstr>
      <vt:lpstr>Wingdings</vt:lpstr>
      <vt:lpstr>Symbol</vt:lpstr>
      <vt:lpstr>Wingdings 2</vt:lpstr>
      <vt:lpstr>Arial</vt:lpstr>
      <vt:lpstr>Verdana</vt:lpstr>
      <vt:lpstr>Wingdings</vt:lpstr>
      <vt:lpstr>华文中宋</vt:lpstr>
      <vt:lpstr>Candara</vt:lpstr>
      <vt:lpstr>微软雅黑</vt:lpstr>
      <vt:lpstr>Arial Unicode MS</vt:lpstr>
      <vt:lpstr>华文新魏</vt:lpstr>
      <vt:lpstr>华文楷体</vt:lpstr>
      <vt:lpstr>Calibri</vt:lpstr>
      <vt:lpstr>Cambria</vt:lpstr>
      <vt:lpstr>Gill Sans MT</vt:lpstr>
      <vt:lpstr>隶书</vt:lpstr>
      <vt:lpstr>Maiandra GD</vt:lpstr>
      <vt:lpstr>Century Schoolbook</vt:lpstr>
      <vt:lpstr>波形</vt:lpstr>
      <vt:lpstr>夏至</vt:lpstr>
      <vt:lpstr>凸显</vt:lpstr>
      <vt:lpstr>坚持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坚持</dc:title>
  <dc:creator>Windows 用户</dc:creator>
  <cp:lastModifiedBy>lenovo</cp:lastModifiedBy>
  <cp:revision>23</cp:revision>
  <dcterms:created xsi:type="dcterms:W3CDTF">2018-03-06T01:15:00Z</dcterms:created>
  <dcterms:modified xsi:type="dcterms:W3CDTF">2018-05-30T02:06:24Z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