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.xml" ContentType="application/inkml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sldIdLst>
    <p:sldId id="256" r:id="rId3"/>
    <p:sldId id="1744" r:id="rId4"/>
    <p:sldId id="1737" r:id="rId5"/>
    <p:sldId id="1738" r:id="rId6"/>
    <p:sldId id="1711" r:id="rId7"/>
    <p:sldId id="1736" r:id="rId8"/>
    <p:sldId id="1724" r:id="rId9"/>
    <p:sldId id="1722" r:id="rId10"/>
    <p:sldId id="1739" r:id="rId11"/>
    <p:sldId id="1740" r:id="rId12"/>
    <p:sldId id="1729" r:id="rId13"/>
    <p:sldId id="1741" r:id="rId14"/>
    <p:sldId id="1742" r:id="rId15"/>
    <p:sldId id="1743" r:id="rId16"/>
    <p:sldId id="1712" r:id="rId17"/>
    <p:sldId id="1719" r:id="rId18"/>
    <p:sldId id="1715" r:id="rId19"/>
    <p:sldId id="1733" r:id="rId20"/>
    <p:sldId id="1745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D1F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56;&#20197;&#20860;\Desktop\&#22270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56;&#20197;&#20860;\Desktop\&#22270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56;&#20197;&#20860;\Desktop\&#22270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56;&#20197;&#20860;\Desktop\&#22270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不同模型效果比较图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Sheet1!$A$1:$A$8</c:f>
              <c:strCache>
                <c:ptCount val="8"/>
                <c:pt idx="0">
                  <c:v>vgg_19_imagenet</c:v>
                </c:pt>
                <c:pt idx="1">
                  <c:v>resnet_v2_50_imagenet</c:v>
                </c:pt>
                <c:pt idx="2">
                  <c:v>se_resnext101_32x4d_imagenet</c:v>
                </c:pt>
                <c:pt idx="3">
                  <c:v>xception71_imagenet</c:v>
                </c:pt>
                <c:pt idx="4">
                  <c:v>shufflenet_v2_imagenet</c:v>
                </c:pt>
                <c:pt idx="5">
                  <c:v>mobilenet_v2_imagenet</c:v>
                </c:pt>
                <c:pt idx="6">
                  <c:v>googlenet_imaegnet</c:v>
                </c:pt>
                <c:pt idx="7">
                  <c:v>densenet161_imagenet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3.3709999999999997E-2</c:v>
                </c:pt>
                <c:pt idx="1">
                  <c:v>0.78349999999999997</c:v>
                </c:pt>
                <c:pt idx="2">
                  <c:v>0.77859999999999996</c:v>
                </c:pt>
                <c:pt idx="3">
                  <c:v>0.71340000000000003</c:v>
                </c:pt>
                <c:pt idx="4">
                  <c:v>0.69450000000000001</c:v>
                </c:pt>
                <c:pt idx="5">
                  <c:v>0.72340000000000004</c:v>
                </c:pt>
                <c:pt idx="6">
                  <c:v>0.72660000000000002</c:v>
                </c:pt>
                <c:pt idx="7">
                  <c:v>0.71650000000000003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A3-4CFC-ACD3-ECEAA370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254288"/>
        <c:axId val="2108241392"/>
      </c:lineChart>
      <c:catAx>
        <c:axId val="210825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模型名称</a:t>
                </a:r>
              </a:p>
            </c:rich>
          </c:tx>
          <c:layout>
            <c:manualLayout>
              <c:xMode val="edge"/>
              <c:yMode val="edge"/>
              <c:x val="0.47305873571657236"/>
              <c:y val="0.851045335242185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41392"/>
        <c:crosses val="autoZero"/>
        <c:auto val="1"/>
        <c:lblAlgn val="ctr"/>
        <c:lblOffset val="100"/>
        <c:noMultiLvlLbl val="0"/>
      </c:catAx>
      <c:valAx>
        <c:axId val="210824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验证集上准确率</a:t>
                </a:r>
              </a:p>
            </c:rich>
          </c:tx>
          <c:layout>
            <c:manualLayout>
              <c:xMode val="edge"/>
              <c:yMode val="edge"/>
              <c:x val="7.9398006691859327E-3"/>
              <c:y val="0.17658870343794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5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不同</a:t>
            </a:r>
            <a:r>
              <a:rPr lang="en-US" altLang="zh-CN" sz="1800" b="1" dirty="0" err="1"/>
              <a:t>num_epoch</a:t>
            </a:r>
            <a:r>
              <a:rPr lang="zh-CN" altLang="en-US" sz="1800" b="1" dirty="0"/>
              <a:t>下在验证集上的准确率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验证集上准确率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Sheet1!$A$12:$A$21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Sheet1!$B$12:$B$21</c:f>
              <c:numCache>
                <c:formatCode>General</c:formatCode>
                <c:ptCount val="10"/>
                <c:pt idx="0">
                  <c:v>0.78349999999999997</c:v>
                </c:pt>
                <c:pt idx="1">
                  <c:v>0.82340000000000002</c:v>
                </c:pt>
                <c:pt idx="2">
                  <c:v>0.86780000000000002</c:v>
                </c:pt>
                <c:pt idx="3">
                  <c:v>0.88339999999999996</c:v>
                </c:pt>
                <c:pt idx="4">
                  <c:v>0.90449999999999997</c:v>
                </c:pt>
                <c:pt idx="5">
                  <c:v>0.89339999999999997</c:v>
                </c:pt>
                <c:pt idx="6">
                  <c:v>0.86339999999999995</c:v>
                </c:pt>
                <c:pt idx="7">
                  <c:v>0.8518</c:v>
                </c:pt>
                <c:pt idx="8">
                  <c:v>0.86229999999999996</c:v>
                </c:pt>
                <c:pt idx="9">
                  <c:v>0.87090000000000001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F-4559-8A28-9BE3E4436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723920"/>
        <c:axId val="2110721008"/>
      </c:lineChart>
      <c:catAx>
        <c:axId val="211072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 err="1"/>
                  <a:t>num_epoch</a:t>
                </a:r>
                <a:endParaRPr lang="zh-CN" altLang="en-US" b="1" dirty="0"/>
              </a:p>
            </c:rich>
          </c:tx>
          <c:layout>
            <c:manualLayout>
              <c:xMode val="edge"/>
              <c:yMode val="edge"/>
              <c:x val="0.82154060535197748"/>
              <c:y val="0.949254001103855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0721008"/>
        <c:crosses val="autoZero"/>
        <c:auto val="1"/>
        <c:lblAlgn val="ctr"/>
        <c:lblOffset val="100"/>
        <c:noMultiLvlLbl val="0"/>
      </c:catAx>
      <c:valAx>
        <c:axId val="211072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/>
                  <a:t>验证集上准确率</a:t>
                </a:r>
              </a:p>
            </c:rich>
          </c:tx>
          <c:layout>
            <c:manualLayout>
              <c:xMode val="edge"/>
              <c:yMode val="edge"/>
              <c:x val="1.4424809504083487E-2"/>
              <c:y val="0.16550019928655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072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不同</a:t>
            </a:r>
            <a:r>
              <a:rPr lang="en-US" altLang="zh-CN" sz="1800" b="1" dirty="0" err="1"/>
              <a:t>batch_size</a:t>
            </a:r>
            <a:r>
              <a:rPr lang="zh-CN" altLang="en-US" sz="1800" b="1" dirty="0"/>
              <a:t>下在验证集上的准确率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验证集上准确率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Sheet1!$A$25:$A$29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Sheet1!$B$25:$B$29</c:f>
              <c:numCache>
                <c:formatCode>General</c:formatCode>
                <c:ptCount val="5"/>
                <c:pt idx="0">
                  <c:v>0.7823</c:v>
                </c:pt>
                <c:pt idx="1">
                  <c:v>0.85670000000000002</c:v>
                </c:pt>
                <c:pt idx="2">
                  <c:v>0.90449999999999997</c:v>
                </c:pt>
                <c:pt idx="3">
                  <c:v>0.96450000000000002</c:v>
                </c:pt>
                <c:pt idx="4">
                  <c:v>0.90339999999999998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AC-438D-9BFB-10A2119B7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254704"/>
        <c:axId val="2108247632"/>
      </c:scatterChart>
      <c:valAx>
        <c:axId val="210825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 err="1"/>
                  <a:t>batch_size</a:t>
                </a:r>
                <a:endParaRPr lang="zh-CN" altLang="en-US" b="1" dirty="0"/>
              </a:p>
            </c:rich>
          </c:tx>
          <c:layout>
            <c:manualLayout>
              <c:xMode val="edge"/>
              <c:yMode val="edge"/>
              <c:x val="0.83126373397775621"/>
              <c:y val="0.9556378583396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47632"/>
        <c:crosses val="autoZero"/>
        <c:crossBetween val="midCat"/>
      </c:valAx>
      <c:valAx>
        <c:axId val="210824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/>
                  <a:t>验证集上准确率</a:t>
                </a:r>
              </a:p>
            </c:rich>
          </c:tx>
          <c:layout>
            <c:manualLayout>
              <c:xMode val="edge"/>
              <c:yMode val="edge"/>
              <c:x val="1.700738691599496E-2"/>
              <c:y val="0.171964736577034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54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不同</a:t>
            </a:r>
            <a:r>
              <a:rPr lang="en-US" altLang="zh-CN" sz="1800" b="1" dirty="0"/>
              <a:t>strategy</a:t>
            </a:r>
            <a:r>
              <a:rPr lang="zh-CN" altLang="en-US" sz="1800" b="1" dirty="0"/>
              <a:t>下在验证集上的准确率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</c:f>
              <c:strCache>
                <c:ptCount val="1"/>
                <c:pt idx="0">
                  <c:v>验证集上准确率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Sheet1!$A$38:$A$40</c:f>
              <c:strCache>
                <c:ptCount val="3"/>
                <c:pt idx="0">
                  <c:v>DefaultFinetuneStrategy</c:v>
                </c:pt>
                <c:pt idx="1">
                  <c:v>AdamWeightDecayStrategy</c:v>
                </c:pt>
                <c:pt idx="2">
                  <c:v>ULMFiTStrategy</c:v>
                </c:pt>
              </c:strCache>
            </c:strRef>
          </c:cat>
          <c:val>
            <c:numRef>
              <c:f>Sheet1!$B$38:$B$40</c:f>
              <c:numCache>
                <c:formatCode>General</c:formatCode>
                <c:ptCount val="3"/>
                <c:pt idx="0">
                  <c:v>0.96450000000000002</c:v>
                </c:pt>
                <c:pt idx="1">
                  <c:v>0.92330000000000001</c:v>
                </c:pt>
                <c:pt idx="2">
                  <c:v>0.9456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4-4B6F-A3FF-5FE22345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8263856"/>
        <c:axId val="2108264688"/>
      </c:barChart>
      <c:catAx>
        <c:axId val="2108263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1" dirty="0"/>
                  <a:t>strategy</a:t>
                </a:r>
                <a:endParaRPr lang="zh-CN" altLang="en-US" sz="1000" b="1" dirty="0"/>
              </a:p>
            </c:rich>
          </c:tx>
          <c:layout>
            <c:manualLayout>
              <c:xMode val="edge"/>
              <c:yMode val="edge"/>
              <c:x val="3.0555555555555555E-2"/>
              <c:y val="0.215779381743948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64688"/>
        <c:crosses val="autoZero"/>
        <c:auto val="1"/>
        <c:lblAlgn val="ctr"/>
        <c:lblOffset val="100"/>
        <c:noMultiLvlLbl val="0"/>
      </c:catAx>
      <c:valAx>
        <c:axId val="2108264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/>
                  <a:t>验证集上准确率</a:t>
                </a:r>
              </a:p>
            </c:rich>
          </c:tx>
          <c:layout>
            <c:manualLayout>
              <c:xMode val="edge"/>
              <c:yMode val="edge"/>
              <c:x val="0.76163640474816263"/>
              <c:y val="0.93228272186084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26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6-02T08:06:33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13229 0,'17'0'141,"36"0"-141,141 35 31,-141-35 1,-35 0-17,-1 0 16,1 0-15,17 0 0,18 0-1,-35 0 1,-1 0 15,1 0-15,-18-35 93,0 18-109,0-19 16,0 19-16,0-19 31,0-17-31,18 0 31,-18 18-15,0 0 0,0 17 15,0 1-16,17-1 1,1-17 0,0-18-1,-18 35 1,35-17 0,-17-53-1,-18 70 1,17 0-1,-17-17 1,36-18 0,-36 36-1,0-72 1,0 19 0,35 17-1,-18-35 1,-17 17-1,36 1 1,-1-19 0,-17 54-1,17-35 1,-17 17 0,34 0-1,-52 0 1,36 0-1,17-35 1,35 35 0,-35-35-1,17 35 1,-17-18 0,-17 71-1,16-17 16,-16 17-15,-1 0-16,-17 0 16,70 0-1,-71 0 1,19 0 0,-19 0 15,36 0-16,18 0 1,-18 0 0,-18 0-1,-17 0 1,35 35 0,0 0 15,-53-17-16,17-18-15,36 35 16,-35 0 0,17-17-1,-35 0 1,53 34 15,-35 1-31,17 0 31,-18 18-15,1-54 0,-18 19-16,18-19 15,-18 1 1,35 53 0,-35-36-1,35 18 1,-17 35-1,0-35 1,-1-35 0,-17 34-1,0 19 1,0-53 0,35 17-1,-35 18 16,0 0-15,18-53-16,0 88 16,-18-35-1,17 0 1,-17 0 0,0 0-1,18 0 1,-18-18-1,18 18 1,-1 0 0,-17-36-1,18 1 1,0 35 0,17-18 15,-35-17-16,35 35 1,-17-53 0,-18 35-1,35-17 1,-17 17 0,-18 0-1,0-17 1,35 17-1,-17-35 1,-18 35 0,17-35-16,1 36 31,0-19-31,-1 1 31,18 0-15,-35-1-1,18 1 1,0-18 0,-1 17-1,19 1 1,-19 0 0,19-18-1,-19 17 1,1-17-16,17 18 15,0 0 1,-17-18 0,17 0 15,1 0-31,-1 0 47,-17 0-47,-1 0 15,36 35 1,-35-35 0,17 18-1,0-18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6-02T08:34:35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7708 4568 0,'53'0'47,"-18"71"-47,18-36 16,-35-17-16,17 17 15,0 36-15,1-18 16,17 17-16,70 36 31,-88-35-31,18-36 32,18-17-17,-36 17 1,-17-35-16,-1 35 15,1 0 1,0-35-16</inkml:trace>
  <inkml:trace contextRef="#ctx0" brushRef="#br0" timeOffset="861.76">8290 4710 0,'-17'0'94,"-19"0"-78,-34 0-1,-160 141 16,160-88-15,52-53 0,1 0-16,-36 35 15,35 0 1,-17-17 0,-18-1-1,35 1 16,1-18 32,17 18-47,-18-18 30,0 0-30</inkml:trace>
  <inkml:trace contextRef="#ctx0" brushRef="#br0" timeOffset="2134.71">16827 4357 0,'36'0'16,"-19"0"0,19 35-16,-1 36 15,0-18-15,-17 17 16,17-52-16,0 17 15,1 18-15,105 70 47,-53-34-15,-35-54-17,-35-17-15,-1 17 16,18-18-1,-17 19 1,0-36-16</inkml:trace>
  <inkml:trace contextRef="#ctx0" brushRef="#br0" timeOffset="2782.79">17498 4427 0,'-18'0'15,"-52"0"1,17 0-1,0 71 1,-18-53-16,-88 87 31,36 1 1,88-71-17,-36 1 1,36-19-1,-18 19 1,53-19 0,-35-17-1,35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6-02T08:54:57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6509 8378 0,'53'53'109,"-18"-35"-93,18 17-16,0 89 31,-18-71 16,-35-18-16,18-17-15,-1-1-1,-17 36 1,18-53 0,-18 18-1,35-1 1,-35 19 0,0-19-16,0 1 15,36 17 1,-19-35-1,-17 18 1,18-18 140,-1-53-140,1 18-16,17-1 16,1-52-1,-1 71 1,-17-19-1,-1 1 1,-17 0-16,35-18 31,1-18-31,-1 36 32,-17 17-17,-18 1-15,35-36 16,-35 35-1,35-17 1,-17-18 0,-1 18-1,1 17 1,35 0 0,0-70-1,-53 71 141,35-1-140,-17 0-16,0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23B6B29E-F716-4926-9AB2-D5F8AA4C729F}"/>
              </a:ext>
            </a:extLst>
          </p:cNvPr>
          <p:cNvSpPr/>
          <p:nvPr userDrawn="1"/>
        </p:nvSpPr>
        <p:spPr>
          <a:xfrm>
            <a:off x="6458054" y="1457848"/>
            <a:ext cx="2091541" cy="30925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03295-CE39-4157-B9BF-203F77D24A93}"/>
              </a:ext>
            </a:extLst>
          </p:cNvPr>
          <p:cNvGrpSpPr/>
          <p:nvPr userDrawn="1"/>
        </p:nvGrpSpPr>
        <p:grpSpPr>
          <a:xfrm>
            <a:off x="101600" y="938570"/>
            <a:ext cx="6822395" cy="5917843"/>
            <a:chOff x="101600" y="938570"/>
            <a:chExt cx="6822395" cy="591784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02BA3B-40E4-4E3C-AF69-5FAA87DFEC75}"/>
                </a:ext>
              </a:extLst>
            </p:cNvPr>
            <p:cNvGrpSpPr/>
            <p:nvPr/>
          </p:nvGrpSpPr>
          <p:grpSpPr>
            <a:xfrm>
              <a:off x="5485389" y="1923802"/>
              <a:ext cx="1417906" cy="1380329"/>
              <a:chOff x="7818438" y="604838"/>
              <a:chExt cx="1797050" cy="1749425"/>
            </a:xfrm>
          </p:grpSpPr>
          <p:sp>
            <p:nvSpPr>
              <p:cNvPr id="217" name="Freeform 27">
                <a:extLst>
                  <a:ext uri="{FF2B5EF4-FFF2-40B4-BE49-F238E27FC236}">
                    <a16:creationId xmlns:a16="http://schemas.microsoft.com/office/drawing/2014/main" id="{F64B0A58-D109-41AB-AFAD-B6915E42A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2251" y="628650"/>
                <a:ext cx="1749425" cy="1700213"/>
              </a:xfrm>
              <a:custGeom>
                <a:avLst/>
                <a:gdLst>
                  <a:gd name="T0" fmla="*/ 361 w 722"/>
                  <a:gd name="T1" fmla="*/ 0 h 703"/>
                  <a:gd name="T2" fmla="*/ 414 w 722"/>
                  <a:gd name="T3" fmla="*/ 4 h 703"/>
                  <a:gd name="T4" fmla="*/ 722 w 722"/>
                  <a:gd name="T5" fmla="*/ 352 h 703"/>
                  <a:gd name="T6" fmla="*/ 722 w 722"/>
                  <a:gd name="T7" fmla="*/ 367 h 703"/>
                  <a:gd name="T8" fmla="*/ 361 w 722"/>
                  <a:gd name="T9" fmla="*/ 703 h 703"/>
                  <a:gd name="T10" fmla="*/ 0 w 722"/>
                  <a:gd name="T11" fmla="*/ 352 h 703"/>
                  <a:gd name="T12" fmla="*/ 361 w 722"/>
                  <a:gd name="T13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2" h="703">
                    <a:moveTo>
                      <a:pt x="361" y="0"/>
                    </a:moveTo>
                    <a:cubicBezTo>
                      <a:pt x="379" y="0"/>
                      <a:pt x="396" y="2"/>
                      <a:pt x="414" y="4"/>
                    </a:cubicBezTo>
                    <a:cubicBezTo>
                      <a:pt x="588" y="29"/>
                      <a:pt x="722" y="175"/>
                      <a:pt x="722" y="352"/>
                    </a:cubicBezTo>
                    <a:cubicBezTo>
                      <a:pt x="722" y="357"/>
                      <a:pt x="722" y="362"/>
                      <a:pt x="722" y="367"/>
                    </a:cubicBezTo>
                    <a:cubicBezTo>
                      <a:pt x="714" y="554"/>
                      <a:pt x="555" y="703"/>
                      <a:pt x="361" y="703"/>
                    </a:cubicBezTo>
                    <a:cubicBezTo>
                      <a:pt x="162" y="703"/>
                      <a:pt x="0" y="546"/>
                      <a:pt x="0" y="352"/>
                    </a:cubicBezTo>
                    <a:cubicBezTo>
                      <a:pt x="0" y="158"/>
                      <a:pt x="162" y="0"/>
                      <a:pt x="361" y="0"/>
                    </a:cubicBezTo>
                    <a:close/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8">
                <a:extLst>
                  <a:ext uri="{FF2B5EF4-FFF2-40B4-BE49-F238E27FC236}">
                    <a16:creationId xmlns:a16="http://schemas.microsoft.com/office/drawing/2014/main" id="{F47D1AF3-CD53-4BF3-9A2C-D5FF49ADA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38" y="604838"/>
                <a:ext cx="1797050" cy="1749425"/>
              </a:xfrm>
              <a:custGeom>
                <a:avLst/>
                <a:gdLst>
                  <a:gd name="T0" fmla="*/ 0 w 742"/>
                  <a:gd name="T1" fmla="*/ 362 h 723"/>
                  <a:gd name="T2" fmla="*/ 371 w 742"/>
                  <a:gd name="T3" fmla="*/ 723 h 723"/>
                  <a:gd name="T4" fmla="*/ 742 w 742"/>
                  <a:gd name="T5" fmla="*/ 377 h 723"/>
                  <a:gd name="T6" fmla="*/ 742 w 742"/>
                  <a:gd name="T7" fmla="*/ 366 h 723"/>
                  <a:gd name="T8" fmla="*/ 732 w 742"/>
                  <a:gd name="T9" fmla="*/ 376 h 723"/>
                  <a:gd name="T10" fmla="*/ 721 w 742"/>
                  <a:gd name="T11" fmla="*/ 387 h 723"/>
                  <a:gd name="T12" fmla="*/ 371 w 742"/>
                  <a:gd name="T13" fmla="*/ 703 h 723"/>
                  <a:gd name="T14" fmla="*/ 21 w 742"/>
                  <a:gd name="T15" fmla="*/ 362 h 723"/>
                  <a:gd name="T16" fmla="*/ 371 w 742"/>
                  <a:gd name="T17" fmla="*/ 20 h 723"/>
                  <a:gd name="T18" fmla="*/ 413 w 742"/>
                  <a:gd name="T19" fmla="*/ 23 h 723"/>
                  <a:gd name="T20" fmla="*/ 423 w 742"/>
                  <a:gd name="T21" fmla="*/ 14 h 723"/>
                  <a:gd name="T22" fmla="*/ 432 w 742"/>
                  <a:gd name="T23" fmla="*/ 5 h 723"/>
                  <a:gd name="T24" fmla="*/ 425 w 742"/>
                  <a:gd name="T25" fmla="*/ 4 h 723"/>
                  <a:gd name="T26" fmla="*/ 371 w 742"/>
                  <a:gd name="T27" fmla="*/ 0 h 723"/>
                  <a:gd name="T28" fmla="*/ 0 w 742"/>
                  <a:gd name="T29" fmla="*/ 36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2" h="723">
                    <a:moveTo>
                      <a:pt x="0" y="362"/>
                    </a:moveTo>
                    <a:cubicBezTo>
                      <a:pt x="0" y="561"/>
                      <a:pt x="166" y="723"/>
                      <a:pt x="371" y="723"/>
                    </a:cubicBezTo>
                    <a:cubicBezTo>
                      <a:pt x="571" y="723"/>
                      <a:pt x="734" y="571"/>
                      <a:pt x="742" y="377"/>
                    </a:cubicBezTo>
                    <a:cubicBezTo>
                      <a:pt x="742" y="374"/>
                      <a:pt x="742" y="370"/>
                      <a:pt x="742" y="36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21" y="387"/>
                      <a:pt x="721" y="387"/>
                      <a:pt x="721" y="387"/>
                    </a:cubicBezTo>
                    <a:cubicBezTo>
                      <a:pt x="708" y="565"/>
                      <a:pt x="556" y="703"/>
                      <a:pt x="371" y="703"/>
                    </a:cubicBezTo>
                    <a:cubicBezTo>
                      <a:pt x="178" y="703"/>
                      <a:pt x="21" y="550"/>
                      <a:pt x="21" y="362"/>
                    </a:cubicBezTo>
                    <a:cubicBezTo>
                      <a:pt x="21" y="174"/>
                      <a:pt x="178" y="20"/>
                      <a:pt x="371" y="20"/>
                    </a:cubicBezTo>
                    <a:cubicBezTo>
                      <a:pt x="385" y="20"/>
                      <a:pt x="399" y="21"/>
                      <a:pt x="413" y="23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32" y="5"/>
                      <a:pt x="432" y="5"/>
                      <a:pt x="432" y="5"/>
                    </a:cubicBezTo>
                    <a:cubicBezTo>
                      <a:pt x="429" y="5"/>
                      <a:pt x="427" y="4"/>
                      <a:pt x="425" y="4"/>
                    </a:cubicBezTo>
                    <a:cubicBezTo>
                      <a:pt x="407" y="2"/>
                      <a:pt x="389" y="0"/>
                      <a:pt x="371" y="0"/>
                    </a:cubicBezTo>
                    <a:cubicBezTo>
                      <a:pt x="166" y="0"/>
                      <a:pt x="0" y="162"/>
                      <a:pt x="0" y="3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9">
                <a:extLst>
                  <a:ext uri="{FF2B5EF4-FFF2-40B4-BE49-F238E27FC236}">
                    <a16:creationId xmlns:a16="http://schemas.microsoft.com/office/drawing/2014/main" id="{E199D8DB-6A23-49C4-9E40-2F26F1CA6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8563" y="617538"/>
                <a:ext cx="796925" cy="923925"/>
              </a:xfrm>
              <a:custGeom>
                <a:avLst/>
                <a:gdLst>
                  <a:gd name="T0" fmla="*/ 19 w 329"/>
                  <a:gd name="T1" fmla="*/ 0 h 382"/>
                  <a:gd name="T2" fmla="*/ 329 w 329"/>
                  <a:gd name="T3" fmla="*/ 357 h 382"/>
                  <a:gd name="T4" fmla="*/ 329 w 329"/>
                  <a:gd name="T5" fmla="*/ 361 h 382"/>
                  <a:gd name="T6" fmla="*/ 319 w 329"/>
                  <a:gd name="T7" fmla="*/ 371 h 382"/>
                  <a:gd name="T8" fmla="*/ 308 w 329"/>
                  <a:gd name="T9" fmla="*/ 382 h 382"/>
                  <a:gd name="T10" fmla="*/ 308 w 329"/>
                  <a:gd name="T11" fmla="*/ 372 h 382"/>
                  <a:gd name="T12" fmla="*/ 309 w 329"/>
                  <a:gd name="T13" fmla="*/ 357 h 382"/>
                  <a:gd name="T14" fmla="*/ 9 w 329"/>
                  <a:gd name="T15" fmla="*/ 19 h 382"/>
                  <a:gd name="T16" fmla="*/ 0 w 329"/>
                  <a:gd name="T17" fmla="*/ 18 h 382"/>
                  <a:gd name="T18" fmla="*/ 10 w 329"/>
                  <a:gd name="T19" fmla="*/ 9 h 382"/>
                  <a:gd name="T20" fmla="*/ 19 w 329"/>
                  <a:gd name="T21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9" h="382">
                    <a:moveTo>
                      <a:pt x="19" y="0"/>
                    </a:moveTo>
                    <a:cubicBezTo>
                      <a:pt x="196" y="28"/>
                      <a:pt x="329" y="181"/>
                      <a:pt x="329" y="357"/>
                    </a:cubicBezTo>
                    <a:cubicBezTo>
                      <a:pt x="329" y="358"/>
                      <a:pt x="329" y="360"/>
                      <a:pt x="329" y="361"/>
                    </a:cubicBezTo>
                    <a:cubicBezTo>
                      <a:pt x="319" y="371"/>
                      <a:pt x="319" y="371"/>
                      <a:pt x="319" y="371"/>
                    </a:cubicBezTo>
                    <a:cubicBezTo>
                      <a:pt x="308" y="382"/>
                      <a:pt x="308" y="382"/>
                      <a:pt x="308" y="382"/>
                    </a:cubicBezTo>
                    <a:cubicBezTo>
                      <a:pt x="308" y="379"/>
                      <a:pt x="308" y="375"/>
                      <a:pt x="308" y="372"/>
                    </a:cubicBezTo>
                    <a:cubicBezTo>
                      <a:pt x="309" y="367"/>
                      <a:pt x="309" y="362"/>
                      <a:pt x="309" y="357"/>
                    </a:cubicBezTo>
                    <a:cubicBezTo>
                      <a:pt x="309" y="188"/>
                      <a:pt x="180" y="43"/>
                      <a:pt x="9" y="19"/>
                    </a:cubicBezTo>
                    <a:cubicBezTo>
                      <a:pt x="6" y="19"/>
                      <a:pt x="3" y="18"/>
                      <a:pt x="0" y="18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30">
                <a:extLst>
                  <a:ext uri="{FF2B5EF4-FFF2-40B4-BE49-F238E27FC236}">
                    <a16:creationId xmlns:a16="http://schemas.microsoft.com/office/drawing/2014/main" id="{2E7FA92C-9AF3-4EED-9012-850BEEA6D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1" y="660400"/>
                <a:ext cx="1179513" cy="1628775"/>
              </a:xfrm>
              <a:custGeom>
                <a:avLst/>
                <a:gdLst>
                  <a:gd name="T0" fmla="*/ 178 w 487"/>
                  <a:gd name="T1" fmla="*/ 0 h 673"/>
                  <a:gd name="T2" fmla="*/ 187 w 487"/>
                  <a:gd name="T3" fmla="*/ 1 h 673"/>
                  <a:gd name="T4" fmla="*/ 487 w 487"/>
                  <a:gd name="T5" fmla="*/ 339 h 673"/>
                  <a:gd name="T6" fmla="*/ 486 w 487"/>
                  <a:gd name="T7" fmla="*/ 354 h 673"/>
                  <a:gd name="T8" fmla="*/ 486 w 487"/>
                  <a:gd name="T9" fmla="*/ 364 h 673"/>
                  <a:gd name="T10" fmla="*/ 165 w 487"/>
                  <a:gd name="T11" fmla="*/ 673 h 673"/>
                  <a:gd name="T12" fmla="*/ 0 w 487"/>
                  <a:gd name="T13" fmla="*/ 174 h 673"/>
                  <a:gd name="T14" fmla="*/ 178 w 487"/>
                  <a:gd name="T15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673">
                    <a:moveTo>
                      <a:pt x="178" y="0"/>
                    </a:moveTo>
                    <a:cubicBezTo>
                      <a:pt x="181" y="0"/>
                      <a:pt x="184" y="1"/>
                      <a:pt x="187" y="1"/>
                    </a:cubicBezTo>
                    <a:cubicBezTo>
                      <a:pt x="358" y="25"/>
                      <a:pt x="487" y="170"/>
                      <a:pt x="487" y="339"/>
                    </a:cubicBezTo>
                    <a:cubicBezTo>
                      <a:pt x="487" y="344"/>
                      <a:pt x="487" y="349"/>
                      <a:pt x="486" y="354"/>
                    </a:cubicBezTo>
                    <a:cubicBezTo>
                      <a:pt x="486" y="357"/>
                      <a:pt x="486" y="361"/>
                      <a:pt x="486" y="364"/>
                    </a:cubicBezTo>
                    <a:cubicBezTo>
                      <a:pt x="165" y="673"/>
                      <a:pt x="165" y="673"/>
                      <a:pt x="165" y="673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B8B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31">
                <a:extLst>
                  <a:ext uri="{FF2B5EF4-FFF2-40B4-BE49-F238E27FC236}">
                    <a16:creationId xmlns:a16="http://schemas.microsoft.com/office/drawing/2014/main" id="{988539C2-3464-40E6-94F4-8CF3077EE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1966913"/>
                <a:ext cx="134938" cy="360363"/>
              </a:xfrm>
              <a:custGeom>
                <a:avLst/>
                <a:gdLst>
                  <a:gd name="T0" fmla="*/ 56 w 56"/>
                  <a:gd name="T1" fmla="*/ 126 h 149"/>
                  <a:gd name="T2" fmla="*/ 56 w 56"/>
                  <a:gd name="T3" fmla="*/ 0 h 149"/>
                  <a:gd name="T4" fmla="*/ 56 w 56"/>
                  <a:gd name="T5" fmla="*/ 0 h 149"/>
                  <a:gd name="T6" fmla="*/ 4 w 56"/>
                  <a:gd name="T7" fmla="*/ 0 h 149"/>
                  <a:gd name="T8" fmla="*/ 0 w 56"/>
                  <a:gd name="T9" fmla="*/ 4 h 149"/>
                  <a:gd name="T10" fmla="*/ 0 w 56"/>
                  <a:gd name="T11" fmla="*/ 125 h 149"/>
                  <a:gd name="T12" fmla="*/ 24 w 56"/>
                  <a:gd name="T13" fmla="*/ 149 h 149"/>
                  <a:gd name="T14" fmla="*/ 33 w 56"/>
                  <a:gd name="T15" fmla="*/ 149 h 149"/>
                  <a:gd name="T16" fmla="*/ 56 w 56"/>
                  <a:gd name="T17" fmla="*/ 12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49">
                    <a:moveTo>
                      <a:pt x="56" y="126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39"/>
                      <a:pt x="11" y="149"/>
                      <a:pt x="24" y="149"/>
                    </a:cubicBezTo>
                    <a:cubicBezTo>
                      <a:pt x="33" y="149"/>
                      <a:pt x="33" y="149"/>
                      <a:pt x="33" y="149"/>
                    </a:cubicBezTo>
                    <a:cubicBezTo>
                      <a:pt x="46" y="149"/>
                      <a:pt x="56" y="139"/>
                      <a:pt x="56" y="126"/>
                    </a:cubicBezTo>
                    <a:close/>
                  </a:path>
                </a:pathLst>
              </a:cu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32">
                <a:extLst>
                  <a:ext uri="{FF2B5EF4-FFF2-40B4-BE49-F238E27FC236}">
                    <a16:creationId xmlns:a16="http://schemas.microsoft.com/office/drawing/2014/main" id="{31BA6CB5-010C-4BEE-9CDB-F1F0A104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3088" y="969963"/>
                <a:ext cx="1047750" cy="1019175"/>
              </a:xfrm>
              <a:prstGeom prst="ellipse">
                <a:avLst/>
              </a:pr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33">
                <a:extLst>
                  <a:ext uri="{FF2B5EF4-FFF2-40B4-BE49-F238E27FC236}">
                    <a16:creationId xmlns:a16="http://schemas.microsoft.com/office/drawing/2014/main" id="{0EA9AE51-9A86-4523-9B2A-C5645A49C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163" y="1058863"/>
                <a:ext cx="865188" cy="842963"/>
              </a:xfrm>
              <a:custGeom>
                <a:avLst/>
                <a:gdLst>
                  <a:gd name="T0" fmla="*/ 178 w 357"/>
                  <a:gd name="T1" fmla="*/ 0 h 348"/>
                  <a:gd name="T2" fmla="*/ 357 w 357"/>
                  <a:gd name="T3" fmla="*/ 174 h 348"/>
                  <a:gd name="T4" fmla="*/ 291 w 357"/>
                  <a:gd name="T5" fmla="*/ 309 h 348"/>
                  <a:gd name="T6" fmla="*/ 178 w 357"/>
                  <a:gd name="T7" fmla="*/ 348 h 348"/>
                  <a:gd name="T8" fmla="*/ 0 w 357"/>
                  <a:gd name="T9" fmla="*/ 174 h 348"/>
                  <a:gd name="T10" fmla="*/ 97 w 357"/>
                  <a:gd name="T11" fmla="*/ 19 h 348"/>
                  <a:gd name="T12" fmla="*/ 178 w 357"/>
                  <a:gd name="T1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7" h="348">
                    <a:moveTo>
                      <a:pt x="178" y="0"/>
                    </a:moveTo>
                    <a:cubicBezTo>
                      <a:pt x="277" y="0"/>
                      <a:pt x="357" y="78"/>
                      <a:pt x="357" y="174"/>
                    </a:cubicBezTo>
                    <a:cubicBezTo>
                      <a:pt x="357" y="228"/>
                      <a:pt x="331" y="277"/>
                      <a:pt x="291" y="309"/>
                    </a:cubicBezTo>
                    <a:cubicBezTo>
                      <a:pt x="260" y="333"/>
                      <a:pt x="221" y="348"/>
                      <a:pt x="178" y="348"/>
                    </a:cubicBezTo>
                    <a:cubicBezTo>
                      <a:pt x="80" y="348"/>
                      <a:pt x="0" y="270"/>
                      <a:pt x="0" y="174"/>
                    </a:cubicBezTo>
                    <a:cubicBezTo>
                      <a:pt x="0" y="106"/>
                      <a:pt x="39" y="48"/>
                      <a:pt x="97" y="19"/>
                    </a:cubicBezTo>
                    <a:cubicBezTo>
                      <a:pt x="122" y="7"/>
                      <a:pt x="149" y="0"/>
                      <a:pt x="178" y="0"/>
                    </a:cubicBez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34">
                <a:extLst>
                  <a:ext uri="{FF2B5EF4-FFF2-40B4-BE49-F238E27FC236}">
                    <a16:creationId xmlns:a16="http://schemas.microsoft.com/office/drawing/2014/main" id="{9D1E6AD6-83F5-40FA-99C1-BFCC6AFAA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3" y="1058863"/>
                <a:ext cx="788988" cy="793750"/>
              </a:xfrm>
              <a:custGeom>
                <a:avLst/>
                <a:gdLst>
                  <a:gd name="T0" fmla="*/ 147 w 326"/>
                  <a:gd name="T1" fmla="*/ 0 h 328"/>
                  <a:gd name="T2" fmla="*/ 326 w 326"/>
                  <a:gd name="T3" fmla="*/ 174 h 328"/>
                  <a:gd name="T4" fmla="*/ 260 w 326"/>
                  <a:gd name="T5" fmla="*/ 309 h 328"/>
                  <a:gd name="T6" fmla="*/ 179 w 326"/>
                  <a:gd name="T7" fmla="*/ 328 h 328"/>
                  <a:gd name="T8" fmla="*/ 0 w 326"/>
                  <a:gd name="T9" fmla="*/ 154 h 328"/>
                  <a:gd name="T10" fmla="*/ 66 w 326"/>
                  <a:gd name="T11" fmla="*/ 19 h 328"/>
                  <a:gd name="T12" fmla="*/ 147 w 326"/>
                  <a:gd name="T13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328">
                    <a:moveTo>
                      <a:pt x="147" y="0"/>
                    </a:moveTo>
                    <a:cubicBezTo>
                      <a:pt x="246" y="0"/>
                      <a:pt x="326" y="78"/>
                      <a:pt x="326" y="174"/>
                    </a:cubicBezTo>
                    <a:cubicBezTo>
                      <a:pt x="326" y="228"/>
                      <a:pt x="300" y="277"/>
                      <a:pt x="260" y="309"/>
                    </a:cubicBezTo>
                    <a:cubicBezTo>
                      <a:pt x="235" y="321"/>
                      <a:pt x="208" y="328"/>
                      <a:pt x="179" y="328"/>
                    </a:cubicBezTo>
                    <a:cubicBezTo>
                      <a:pt x="80" y="328"/>
                      <a:pt x="0" y="250"/>
                      <a:pt x="0" y="154"/>
                    </a:cubicBezTo>
                    <a:cubicBezTo>
                      <a:pt x="0" y="99"/>
                      <a:pt x="26" y="51"/>
                      <a:pt x="66" y="19"/>
                    </a:cubicBezTo>
                    <a:cubicBezTo>
                      <a:pt x="91" y="7"/>
                      <a:pt x="118" y="0"/>
                      <a:pt x="147" y="0"/>
                    </a:cubicBez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78F3494-350F-4F91-A5D7-4F5E80995402}"/>
                </a:ext>
              </a:extLst>
            </p:cNvPr>
            <p:cNvGrpSpPr/>
            <p:nvPr/>
          </p:nvGrpSpPr>
          <p:grpSpPr>
            <a:xfrm>
              <a:off x="101600" y="938570"/>
              <a:ext cx="6822395" cy="5917843"/>
              <a:chOff x="2135188" y="-19050"/>
              <a:chExt cx="7926388" cy="6875463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1E1F8A08-5572-4EE3-A4E8-5C51C0F70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1" y="3792538"/>
                <a:ext cx="169863" cy="390525"/>
              </a:xfrm>
              <a:custGeom>
                <a:avLst/>
                <a:gdLst>
                  <a:gd name="T0" fmla="*/ 107 w 107"/>
                  <a:gd name="T1" fmla="*/ 8 h 246"/>
                  <a:gd name="T2" fmla="*/ 89 w 107"/>
                  <a:gd name="T3" fmla="*/ 0 h 246"/>
                  <a:gd name="T4" fmla="*/ 0 w 107"/>
                  <a:gd name="T5" fmla="*/ 238 h 246"/>
                  <a:gd name="T6" fmla="*/ 19 w 107"/>
                  <a:gd name="T7" fmla="*/ 246 h 246"/>
                  <a:gd name="T8" fmla="*/ 107 w 107"/>
                  <a:gd name="T9" fmla="*/ 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46">
                    <a:moveTo>
                      <a:pt x="107" y="8"/>
                    </a:moveTo>
                    <a:lnTo>
                      <a:pt x="89" y="0"/>
                    </a:lnTo>
                    <a:lnTo>
                      <a:pt x="0" y="238"/>
                    </a:lnTo>
                    <a:lnTo>
                      <a:pt x="19" y="246"/>
                    </a:lnTo>
                    <a:lnTo>
                      <a:pt x="107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16D8B56A-B08C-42A3-900F-55BD2CA5E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1" y="4151313"/>
                <a:ext cx="36513" cy="33338"/>
              </a:xfrm>
              <a:custGeom>
                <a:avLst/>
                <a:gdLst>
                  <a:gd name="T0" fmla="*/ 0 w 23"/>
                  <a:gd name="T1" fmla="*/ 12 h 21"/>
                  <a:gd name="T2" fmla="*/ 19 w 23"/>
                  <a:gd name="T3" fmla="*/ 21 h 21"/>
                  <a:gd name="T4" fmla="*/ 23 w 23"/>
                  <a:gd name="T5" fmla="*/ 8 h 21"/>
                  <a:gd name="T6" fmla="*/ 5 w 23"/>
                  <a:gd name="T7" fmla="*/ 0 h 21"/>
                  <a:gd name="T8" fmla="*/ 0 w 23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0" y="12"/>
                    </a:moveTo>
                    <a:lnTo>
                      <a:pt x="19" y="21"/>
                    </a:lnTo>
                    <a:lnTo>
                      <a:pt x="23" y="8"/>
                    </a:lnTo>
                    <a:lnTo>
                      <a:pt x="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26D77AE1-879A-41D2-A298-2E540859F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313" y="4152900"/>
                <a:ext cx="127000" cy="146050"/>
              </a:xfrm>
              <a:custGeom>
                <a:avLst/>
                <a:gdLst>
                  <a:gd name="T0" fmla="*/ 45 w 52"/>
                  <a:gd name="T1" fmla="*/ 11 h 60"/>
                  <a:gd name="T2" fmla="*/ 24 w 52"/>
                  <a:gd name="T3" fmla="*/ 2 h 60"/>
                  <a:gd name="T4" fmla="*/ 12 w 52"/>
                  <a:gd name="T5" fmla="*/ 7 h 60"/>
                  <a:gd name="T6" fmla="*/ 2 w 52"/>
                  <a:gd name="T7" fmla="*/ 36 h 60"/>
                  <a:gd name="T8" fmla="*/ 7 w 52"/>
                  <a:gd name="T9" fmla="*/ 49 h 60"/>
                  <a:gd name="T10" fmla="*/ 27 w 52"/>
                  <a:gd name="T11" fmla="*/ 58 h 60"/>
                  <a:gd name="T12" fmla="*/ 39 w 52"/>
                  <a:gd name="T13" fmla="*/ 52 h 60"/>
                  <a:gd name="T14" fmla="*/ 50 w 52"/>
                  <a:gd name="T15" fmla="*/ 23 h 60"/>
                  <a:gd name="T16" fmla="*/ 45 w 52"/>
                  <a:gd name="T17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0">
                    <a:moveTo>
                      <a:pt x="45" y="11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0" y="0"/>
                      <a:pt x="14" y="2"/>
                      <a:pt x="12" y="7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1"/>
                      <a:pt x="2" y="47"/>
                      <a:pt x="7" y="49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2" y="60"/>
                      <a:pt x="37" y="57"/>
                      <a:pt x="39" y="52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18"/>
                      <a:pt x="49" y="13"/>
                      <a:pt x="4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80EDDAA5-732C-4AE5-AD3C-607BF00AB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4252913"/>
                <a:ext cx="225425" cy="295275"/>
              </a:xfrm>
              <a:custGeom>
                <a:avLst/>
                <a:gdLst>
                  <a:gd name="T0" fmla="*/ 66 w 93"/>
                  <a:gd name="T1" fmla="*/ 8 h 122"/>
                  <a:gd name="T2" fmla="*/ 21 w 93"/>
                  <a:gd name="T3" fmla="*/ 29 h 122"/>
                  <a:gd name="T4" fmla="*/ 7 w 93"/>
                  <a:gd name="T5" fmla="*/ 66 h 122"/>
                  <a:gd name="T6" fmla="*/ 26 w 93"/>
                  <a:gd name="T7" fmla="*/ 115 h 122"/>
                  <a:gd name="T8" fmla="*/ 72 w 93"/>
                  <a:gd name="T9" fmla="*/ 94 h 122"/>
                  <a:gd name="T10" fmla="*/ 86 w 93"/>
                  <a:gd name="T11" fmla="*/ 56 h 122"/>
                  <a:gd name="T12" fmla="*/ 66 w 93"/>
                  <a:gd name="T13" fmla="*/ 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22">
                    <a:moveTo>
                      <a:pt x="66" y="8"/>
                    </a:moveTo>
                    <a:cubicBezTo>
                      <a:pt x="48" y="0"/>
                      <a:pt x="28" y="9"/>
                      <a:pt x="21" y="29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0" y="85"/>
                      <a:pt x="9" y="107"/>
                      <a:pt x="26" y="115"/>
                    </a:cubicBezTo>
                    <a:cubicBezTo>
                      <a:pt x="44" y="122"/>
                      <a:pt x="65" y="113"/>
                      <a:pt x="72" y="94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93" y="37"/>
                      <a:pt x="84" y="15"/>
                      <a:pt x="66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118E3A71-1679-4182-8E9B-74F95FEFC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9901" y="4235450"/>
                <a:ext cx="246063" cy="327025"/>
              </a:xfrm>
              <a:custGeom>
                <a:avLst/>
                <a:gdLst>
                  <a:gd name="T0" fmla="*/ 102 w 102"/>
                  <a:gd name="T1" fmla="*/ 34 h 135"/>
                  <a:gd name="T2" fmla="*/ 102 w 102"/>
                  <a:gd name="T3" fmla="*/ 39 h 135"/>
                  <a:gd name="T4" fmla="*/ 69 w 102"/>
                  <a:gd name="T5" fmla="*/ 127 h 135"/>
                  <a:gd name="T6" fmla="*/ 63 w 102"/>
                  <a:gd name="T7" fmla="*/ 133 h 135"/>
                  <a:gd name="T8" fmla="*/ 54 w 102"/>
                  <a:gd name="T9" fmla="*/ 134 h 135"/>
                  <a:gd name="T10" fmla="*/ 7 w 102"/>
                  <a:gd name="T11" fmla="*/ 114 h 135"/>
                  <a:gd name="T12" fmla="*/ 1 w 102"/>
                  <a:gd name="T13" fmla="*/ 107 h 135"/>
                  <a:gd name="T14" fmla="*/ 1 w 102"/>
                  <a:gd name="T15" fmla="*/ 98 h 135"/>
                  <a:gd name="T16" fmla="*/ 33 w 102"/>
                  <a:gd name="T17" fmla="*/ 10 h 135"/>
                  <a:gd name="T18" fmla="*/ 48 w 102"/>
                  <a:gd name="T19" fmla="*/ 3 h 135"/>
                  <a:gd name="T20" fmla="*/ 95 w 102"/>
                  <a:gd name="T21" fmla="*/ 23 h 135"/>
                  <a:gd name="T22" fmla="*/ 102 w 102"/>
                  <a:gd name="T23" fmla="*/ 34 h 135"/>
                  <a:gd name="T24" fmla="*/ 4 w 102"/>
                  <a:gd name="T25" fmla="*/ 102 h 135"/>
                  <a:gd name="T26" fmla="*/ 4 w 102"/>
                  <a:gd name="T27" fmla="*/ 105 h 135"/>
                  <a:gd name="T28" fmla="*/ 9 w 102"/>
                  <a:gd name="T29" fmla="*/ 110 h 135"/>
                  <a:gd name="T30" fmla="*/ 55 w 102"/>
                  <a:gd name="T31" fmla="*/ 130 h 135"/>
                  <a:gd name="T32" fmla="*/ 61 w 102"/>
                  <a:gd name="T33" fmla="*/ 130 h 135"/>
                  <a:gd name="T34" fmla="*/ 66 w 102"/>
                  <a:gd name="T35" fmla="*/ 125 h 135"/>
                  <a:gd name="T36" fmla="*/ 98 w 102"/>
                  <a:gd name="T37" fmla="*/ 37 h 135"/>
                  <a:gd name="T38" fmla="*/ 94 w 102"/>
                  <a:gd name="T39" fmla="*/ 26 h 135"/>
                  <a:gd name="T40" fmla="*/ 47 w 102"/>
                  <a:gd name="T41" fmla="*/ 7 h 135"/>
                  <a:gd name="T42" fmla="*/ 37 w 102"/>
                  <a:gd name="T43" fmla="*/ 11 h 135"/>
                  <a:gd name="T44" fmla="*/ 4 w 102"/>
                  <a:gd name="T45" fmla="*/ 99 h 135"/>
                  <a:gd name="T46" fmla="*/ 4 w 102"/>
                  <a:gd name="T47" fmla="*/ 10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2" h="135">
                    <a:moveTo>
                      <a:pt x="102" y="34"/>
                    </a:moveTo>
                    <a:cubicBezTo>
                      <a:pt x="102" y="36"/>
                      <a:pt x="102" y="37"/>
                      <a:pt x="102" y="39"/>
                    </a:cubicBezTo>
                    <a:cubicBezTo>
                      <a:pt x="69" y="127"/>
                      <a:pt x="69" y="127"/>
                      <a:pt x="69" y="127"/>
                    </a:cubicBezTo>
                    <a:cubicBezTo>
                      <a:pt x="68" y="130"/>
                      <a:pt x="66" y="132"/>
                      <a:pt x="63" y="133"/>
                    </a:cubicBezTo>
                    <a:cubicBezTo>
                      <a:pt x="60" y="135"/>
                      <a:pt x="57" y="135"/>
                      <a:pt x="54" y="13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4" y="112"/>
                      <a:pt x="2" y="110"/>
                      <a:pt x="1" y="107"/>
                    </a:cubicBezTo>
                    <a:cubicBezTo>
                      <a:pt x="0" y="104"/>
                      <a:pt x="0" y="101"/>
                      <a:pt x="1" y="9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6" y="3"/>
                      <a:pt x="42" y="0"/>
                      <a:pt x="48" y="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100" y="25"/>
                      <a:pt x="102" y="29"/>
                      <a:pt x="102" y="34"/>
                    </a:cubicBezTo>
                    <a:moveTo>
                      <a:pt x="4" y="102"/>
                    </a:moveTo>
                    <a:cubicBezTo>
                      <a:pt x="4" y="103"/>
                      <a:pt x="4" y="104"/>
                      <a:pt x="4" y="105"/>
                    </a:cubicBezTo>
                    <a:cubicBezTo>
                      <a:pt x="5" y="108"/>
                      <a:pt x="7" y="109"/>
                      <a:pt x="9" y="110"/>
                    </a:cubicBezTo>
                    <a:cubicBezTo>
                      <a:pt x="55" y="130"/>
                      <a:pt x="55" y="130"/>
                      <a:pt x="55" y="130"/>
                    </a:cubicBezTo>
                    <a:cubicBezTo>
                      <a:pt x="57" y="131"/>
                      <a:pt x="59" y="131"/>
                      <a:pt x="61" y="130"/>
                    </a:cubicBezTo>
                    <a:cubicBezTo>
                      <a:pt x="63" y="129"/>
                      <a:pt x="65" y="127"/>
                      <a:pt x="66" y="125"/>
                    </a:cubicBezTo>
                    <a:cubicBezTo>
                      <a:pt x="98" y="37"/>
                      <a:pt x="98" y="37"/>
                      <a:pt x="98" y="37"/>
                    </a:cubicBezTo>
                    <a:cubicBezTo>
                      <a:pt x="100" y="33"/>
                      <a:pt x="98" y="28"/>
                      <a:pt x="94" y="2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3" y="5"/>
                      <a:pt x="38" y="7"/>
                      <a:pt x="37" y="11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0"/>
                      <a:pt x="4" y="101"/>
                      <a:pt x="4" y="10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D677BA0D-8013-4000-8A8D-C006A641C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876" y="4383088"/>
                <a:ext cx="1438275" cy="2005013"/>
              </a:xfrm>
              <a:custGeom>
                <a:avLst/>
                <a:gdLst>
                  <a:gd name="T0" fmla="*/ 160 w 594"/>
                  <a:gd name="T1" fmla="*/ 783 h 829"/>
                  <a:gd name="T2" fmla="*/ 433 w 594"/>
                  <a:gd name="T3" fmla="*/ 658 h 829"/>
                  <a:gd name="T4" fmla="*/ 551 w 594"/>
                  <a:gd name="T5" fmla="*/ 338 h 829"/>
                  <a:gd name="T6" fmla="*/ 434 w 594"/>
                  <a:gd name="T7" fmla="*/ 46 h 829"/>
                  <a:gd name="T8" fmla="*/ 162 w 594"/>
                  <a:gd name="T9" fmla="*/ 172 h 829"/>
                  <a:gd name="T10" fmla="*/ 43 w 594"/>
                  <a:gd name="T11" fmla="*/ 491 h 829"/>
                  <a:gd name="T12" fmla="*/ 160 w 594"/>
                  <a:gd name="T13" fmla="*/ 783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829">
                    <a:moveTo>
                      <a:pt x="160" y="783"/>
                    </a:moveTo>
                    <a:cubicBezTo>
                      <a:pt x="268" y="829"/>
                      <a:pt x="390" y="773"/>
                      <a:pt x="433" y="658"/>
                    </a:cubicBezTo>
                    <a:cubicBezTo>
                      <a:pt x="551" y="338"/>
                      <a:pt x="551" y="338"/>
                      <a:pt x="551" y="338"/>
                    </a:cubicBezTo>
                    <a:cubicBezTo>
                      <a:pt x="594" y="222"/>
                      <a:pt x="542" y="92"/>
                      <a:pt x="434" y="46"/>
                    </a:cubicBezTo>
                    <a:cubicBezTo>
                      <a:pt x="326" y="0"/>
                      <a:pt x="204" y="56"/>
                      <a:pt x="162" y="172"/>
                    </a:cubicBezTo>
                    <a:cubicBezTo>
                      <a:pt x="43" y="491"/>
                      <a:pt x="43" y="491"/>
                      <a:pt x="43" y="491"/>
                    </a:cubicBezTo>
                    <a:cubicBezTo>
                      <a:pt x="0" y="607"/>
                      <a:pt x="53" y="738"/>
                      <a:pt x="160" y="783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57EAE8AB-BEBB-41E5-9568-3821FDEDD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1406525" cy="1768475"/>
              </a:xfrm>
              <a:custGeom>
                <a:avLst/>
                <a:gdLst>
                  <a:gd name="T0" fmla="*/ 0 w 886"/>
                  <a:gd name="T1" fmla="*/ 875 h 1114"/>
                  <a:gd name="T2" fmla="*/ 561 w 886"/>
                  <a:gd name="T3" fmla="*/ 1114 h 1114"/>
                  <a:gd name="T4" fmla="*/ 886 w 886"/>
                  <a:gd name="T5" fmla="*/ 240 h 1114"/>
                  <a:gd name="T6" fmla="*/ 325 w 886"/>
                  <a:gd name="T7" fmla="*/ 0 h 1114"/>
                  <a:gd name="T8" fmla="*/ 0 w 886"/>
                  <a:gd name="T9" fmla="*/ 875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1114">
                    <a:moveTo>
                      <a:pt x="0" y="875"/>
                    </a:moveTo>
                    <a:lnTo>
                      <a:pt x="561" y="1114"/>
                    </a:lnTo>
                    <a:lnTo>
                      <a:pt x="886" y="240"/>
                    </a:lnTo>
                    <a:lnTo>
                      <a:pt x="325" y="0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9C0973C6-5227-4765-AA25-1A966C3F3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1406525" cy="1768475"/>
              </a:xfrm>
              <a:custGeom>
                <a:avLst/>
                <a:gdLst>
                  <a:gd name="T0" fmla="*/ 0 w 886"/>
                  <a:gd name="T1" fmla="*/ 875 h 1114"/>
                  <a:gd name="T2" fmla="*/ 561 w 886"/>
                  <a:gd name="T3" fmla="*/ 1114 h 1114"/>
                  <a:gd name="T4" fmla="*/ 886 w 886"/>
                  <a:gd name="T5" fmla="*/ 240 h 1114"/>
                  <a:gd name="T6" fmla="*/ 325 w 886"/>
                  <a:gd name="T7" fmla="*/ 0 h 1114"/>
                  <a:gd name="T8" fmla="*/ 0 w 886"/>
                  <a:gd name="T9" fmla="*/ 875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1114">
                    <a:moveTo>
                      <a:pt x="0" y="875"/>
                    </a:moveTo>
                    <a:lnTo>
                      <a:pt x="561" y="1114"/>
                    </a:lnTo>
                    <a:lnTo>
                      <a:pt x="886" y="240"/>
                    </a:lnTo>
                    <a:lnTo>
                      <a:pt x="325" y="0"/>
                    </a:lnTo>
                    <a:lnTo>
                      <a:pt x="0" y="8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8DFE94CA-DE19-4C9A-81E6-911FC24D9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9413" y="4524375"/>
                <a:ext cx="280988" cy="139700"/>
              </a:xfrm>
              <a:custGeom>
                <a:avLst/>
                <a:gdLst>
                  <a:gd name="T0" fmla="*/ 5 w 116"/>
                  <a:gd name="T1" fmla="*/ 13 h 58"/>
                  <a:gd name="T2" fmla="*/ 107 w 116"/>
                  <a:gd name="T3" fmla="*/ 57 h 58"/>
                  <a:gd name="T4" fmla="*/ 115 w 116"/>
                  <a:gd name="T5" fmla="*/ 53 h 58"/>
                  <a:gd name="T6" fmla="*/ 112 w 116"/>
                  <a:gd name="T7" fmla="*/ 45 h 58"/>
                  <a:gd name="T8" fmla="*/ 9 w 116"/>
                  <a:gd name="T9" fmla="*/ 1 h 58"/>
                  <a:gd name="T10" fmla="*/ 1 w 116"/>
                  <a:gd name="T11" fmla="*/ 5 h 58"/>
                  <a:gd name="T12" fmla="*/ 5 w 116"/>
                  <a:gd name="T13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58">
                    <a:moveTo>
                      <a:pt x="5" y="13"/>
                    </a:moveTo>
                    <a:cubicBezTo>
                      <a:pt x="107" y="57"/>
                      <a:pt x="107" y="57"/>
                      <a:pt x="107" y="57"/>
                    </a:cubicBezTo>
                    <a:cubicBezTo>
                      <a:pt x="110" y="58"/>
                      <a:pt x="114" y="57"/>
                      <a:pt x="115" y="53"/>
                    </a:cubicBezTo>
                    <a:cubicBezTo>
                      <a:pt x="116" y="50"/>
                      <a:pt x="115" y="46"/>
                      <a:pt x="112" y="4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2" y="1"/>
                      <a:pt x="1" y="5"/>
                    </a:cubicBezTo>
                    <a:cubicBezTo>
                      <a:pt x="0" y="8"/>
                      <a:pt x="1" y="12"/>
                      <a:pt x="5" y="13"/>
                    </a:cubicBezTo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6EA72E5F-5A3D-4CFD-8B54-E10C0B812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2788" y="4327525"/>
                <a:ext cx="1184275" cy="1836738"/>
              </a:xfrm>
              <a:custGeom>
                <a:avLst/>
                <a:gdLst>
                  <a:gd name="T0" fmla="*/ 488 w 489"/>
                  <a:gd name="T1" fmla="*/ 80 h 759"/>
                  <a:gd name="T2" fmla="*/ 486 w 489"/>
                  <a:gd name="T3" fmla="*/ 81 h 759"/>
                  <a:gd name="T4" fmla="*/ 487 w 489"/>
                  <a:gd name="T5" fmla="*/ 82 h 759"/>
                  <a:gd name="T6" fmla="*/ 489 w 489"/>
                  <a:gd name="T7" fmla="*/ 80 h 759"/>
                  <a:gd name="T8" fmla="*/ 488 w 489"/>
                  <a:gd name="T9" fmla="*/ 80 h 759"/>
                  <a:gd name="T10" fmla="*/ 430 w 489"/>
                  <a:gd name="T11" fmla="*/ 56 h 759"/>
                  <a:gd name="T12" fmla="*/ 429 w 489"/>
                  <a:gd name="T13" fmla="*/ 58 h 759"/>
                  <a:gd name="T14" fmla="*/ 435 w 489"/>
                  <a:gd name="T15" fmla="*/ 60 h 759"/>
                  <a:gd name="T16" fmla="*/ 434 w 489"/>
                  <a:gd name="T17" fmla="*/ 57 h 759"/>
                  <a:gd name="T18" fmla="*/ 430 w 489"/>
                  <a:gd name="T19" fmla="*/ 56 h 759"/>
                  <a:gd name="T20" fmla="*/ 291 w 489"/>
                  <a:gd name="T21" fmla="*/ 0 h 759"/>
                  <a:gd name="T22" fmla="*/ 250 w 489"/>
                  <a:gd name="T23" fmla="*/ 29 h 759"/>
                  <a:gd name="T24" fmla="*/ 9 w 489"/>
                  <a:gd name="T25" fmla="*/ 679 h 759"/>
                  <a:gd name="T26" fmla="*/ 33 w 489"/>
                  <a:gd name="T27" fmla="*/ 741 h 759"/>
                  <a:gd name="T28" fmla="*/ 75 w 489"/>
                  <a:gd name="T29" fmla="*/ 759 h 759"/>
                  <a:gd name="T30" fmla="*/ 94 w 489"/>
                  <a:gd name="T31" fmla="*/ 728 h 759"/>
                  <a:gd name="T32" fmla="*/ 63 w 489"/>
                  <a:gd name="T33" fmla="*/ 657 h 759"/>
                  <a:gd name="T34" fmla="*/ 34 w 489"/>
                  <a:gd name="T35" fmla="*/ 645 h 759"/>
                  <a:gd name="T36" fmla="*/ 55 w 489"/>
                  <a:gd name="T37" fmla="*/ 588 h 759"/>
                  <a:gd name="T38" fmla="*/ 70 w 489"/>
                  <a:gd name="T39" fmla="*/ 514 h 759"/>
                  <a:gd name="T40" fmla="*/ 189 w 489"/>
                  <a:gd name="T41" fmla="*/ 195 h 759"/>
                  <a:gd name="T42" fmla="*/ 225 w 489"/>
                  <a:gd name="T43" fmla="*/ 130 h 759"/>
                  <a:gd name="T44" fmla="*/ 247 w 489"/>
                  <a:gd name="T45" fmla="*/ 71 h 759"/>
                  <a:gd name="T46" fmla="*/ 277 w 489"/>
                  <a:gd name="T47" fmla="*/ 84 h 759"/>
                  <a:gd name="T48" fmla="*/ 384 w 489"/>
                  <a:gd name="T49" fmla="*/ 53 h 759"/>
                  <a:gd name="T50" fmla="*/ 426 w 489"/>
                  <a:gd name="T51" fmla="*/ 57 h 759"/>
                  <a:gd name="T52" fmla="*/ 427 w 489"/>
                  <a:gd name="T53" fmla="*/ 54 h 759"/>
                  <a:gd name="T54" fmla="*/ 307 w 489"/>
                  <a:gd name="T55" fmla="*/ 3 h 759"/>
                  <a:gd name="T56" fmla="*/ 291 w 489"/>
                  <a:gd name="T57" fmla="*/ 0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9" h="759">
                    <a:moveTo>
                      <a:pt x="488" y="80"/>
                    </a:moveTo>
                    <a:cubicBezTo>
                      <a:pt x="487" y="81"/>
                      <a:pt x="486" y="81"/>
                      <a:pt x="486" y="81"/>
                    </a:cubicBezTo>
                    <a:cubicBezTo>
                      <a:pt x="486" y="82"/>
                      <a:pt x="487" y="82"/>
                      <a:pt x="487" y="82"/>
                    </a:cubicBezTo>
                    <a:cubicBezTo>
                      <a:pt x="489" y="80"/>
                      <a:pt x="489" y="80"/>
                      <a:pt x="489" y="80"/>
                    </a:cubicBezTo>
                    <a:cubicBezTo>
                      <a:pt x="488" y="80"/>
                      <a:pt x="488" y="80"/>
                      <a:pt x="488" y="80"/>
                    </a:cubicBezTo>
                    <a:moveTo>
                      <a:pt x="430" y="56"/>
                    </a:moveTo>
                    <a:cubicBezTo>
                      <a:pt x="429" y="58"/>
                      <a:pt x="429" y="58"/>
                      <a:pt x="429" y="58"/>
                    </a:cubicBezTo>
                    <a:cubicBezTo>
                      <a:pt x="431" y="59"/>
                      <a:pt x="433" y="59"/>
                      <a:pt x="435" y="60"/>
                    </a:cubicBezTo>
                    <a:cubicBezTo>
                      <a:pt x="435" y="59"/>
                      <a:pt x="434" y="58"/>
                      <a:pt x="434" y="57"/>
                    </a:cubicBezTo>
                    <a:cubicBezTo>
                      <a:pt x="430" y="56"/>
                      <a:pt x="430" y="56"/>
                      <a:pt x="430" y="56"/>
                    </a:cubicBezTo>
                    <a:moveTo>
                      <a:pt x="291" y="0"/>
                    </a:moveTo>
                    <a:cubicBezTo>
                      <a:pt x="273" y="0"/>
                      <a:pt x="257" y="11"/>
                      <a:pt x="250" y="29"/>
                    </a:cubicBezTo>
                    <a:cubicBezTo>
                      <a:pt x="9" y="679"/>
                      <a:pt x="9" y="679"/>
                      <a:pt x="9" y="679"/>
                    </a:cubicBezTo>
                    <a:cubicBezTo>
                      <a:pt x="0" y="704"/>
                      <a:pt x="11" y="731"/>
                      <a:pt x="33" y="741"/>
                    </a:cubicBezTo>
                    <a:cubicBezTo>
                      <a:pt x="75" y="759"/>
                      <a:pt x="75" y="759"/>
                      <a:pt x="75" y="759"/>
                    </a:cubicBezTo>
                    <a:cubicBezTo>
                      <a:pt x="94" y="728"/>
                      <a:pt x="94" y="728"/>
                      <a:pt x="94" y="728"/>
                    </a:cubicBezTo>
                    <a:cubicBezTo>
                      <a:pt x="80" y="707"/>
                      <a:pt x="69" y="683"/>
                      <a:pt x="63" y="657"/>
                    </a:cubicBezTo>
                    <a:cubicBezTo>
                      <a:pt x="34" y="645"/>
                      <a:pt x="34" y="645"/>
                      <a:pt x="34" y="645"/>
                    </a:cubicBezTo>
                    <a:cubicBezTo>
                      <a:pt x="55" y="588"/>
                      <a:pt x="55" y="588"/>
                      <a:pt x="55" y="588"/>
                    </a:cubicBezTo>
                    <a:cubicBezTo>
                      <a:pt x="56" y="564"/>
                      <a:pt x="61" y="539"/>
                      <a:pt x="70" y="514"/>
                    </a:cubicBezTo>
                    <a:cubicBezTo>
                      <a:pt x="189" y="195"/>
                      <a:pt x="189" y="195"/>
                      <a:pt x="189" y="195"/>
                    </a:cubicBezTo>
                    <a:cubicBezTo>
                      <a:pt x="198" y="170"/>
                      <a:pt x="210" y="149"/>
                      <a:pt x="225" y="130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309" y="64"/>
                      <a:pt x="346" y="53"/>
                      <a:pt x="384" y="53"/>
                    </a:cubicBezTo>
                    <a:cubicBezTo>
                      <a:pt x="397" y="53"/>
                      <a:pt x="412" y="54"/>
                      <a:pt x="426" y="57"/>
                    </a:cubicBezTo>
                    <a:cubicBezTo>
                      <a:pt x="427" y="54"/>
                      <a:pt x="427" y="54"/>
                      <a:pt x="427" y="54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02" y="1"/>
                      <a:pt x="296" y="0"/>
                      <a:pt x="291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D1B0126B-DB6B-4C90-9E23-B1F5C91DFF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3713" y="4465638"/>
                <a:ext cx="130175" cy="58738"/>
              </a:xfrm>
              <a:custGeom>
                <a:avLst/>
                <a:gdLst>
                  <a:gd name="T0" fmla="*/ 28 w 54"/>
                  <a:gd name="T1" fmla="*/ 12 h 24"/>
                  <a:gd name="T2" fmla="*/ 52 w 54"/>
                  <a:gd name="T3" fmla="*/ 24 h 24"/>
                  <a:gd name="T4" fmla="*/ 54 w 54"/>
                  <a:gd name="T5" fmla="*/ 23 h 24"/>
                  <a:gd name="T6" fmla="*/ 28 w 54"/>
                  <a:gd name="T7" fmla="*/ 12 h 24"/>
                  <a:gd name="T8" fmla="*/ 0 w 54"/>
                  <a:gd name="T9" fmla="*/ 0 h 24"/>
                  <a:gd name="T10" fmla="*/ 1 w 54"/>
                  <a:gd name="T11" fmla="*/ 3 h 24"/>
                  <a:gd name="T12" fmla="*/ 26 w 54"/>
                  <a:gd name="T13" fmla="*/ 11 h 24"/>
                  <a:gd name="T14" fmla="*/ 0 w 5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24">
                    <a:moveTo>
                      <a:pt x="28" y="12"/>
                    </a:moveTo>
                    <a:cubicBezTo>
                      <a:pt x="36" y="16"/>
                      <a:pt x="44" y="20"/>
                      <a:pt x="52" y="24"/>
                    </a:cubicBezTo>
                    <a:cubicBezTo>
                      <a:pt x="52" y="24"/>
                      <a:pt x="53" y="24"/>
                      <a:pt x="54" y="23"/>
                    </a:cubicBezTo>
                    <a:cubicBezTo>
                      <a:pt x="28" y="12"/>
                      <a:pt x="28" y="12"/>
                      <a:pt x="28" y="12"/>
                    </a:cubicBezTo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9" y="5"/>
                      <a:pt x="17" y="8"/>
                      <a:pt x="26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id="{7BD28511-6943-42A6-8E30-6FE30B0B6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4663" y="4457700"/>
                <a:ext cx="9525" cy="11113"/>
              </a:xfrm>
              <a:custGeom>
                <a:avLst/>
                <a:gdLst>
                  <a:gd name="T0" fmla="*/ 1 w 4"/>
                  <a:gd name="T1" fmla="*/ 0 h 4"/>
                  <a:gd name="T2" fmla="*/ 0 w 4"/>
                  <a:gd name="T3" fmla="*/ 3 h 4"/>
                  <a:gd name="T4" fmla="*/ 3 w 4"/>
                  <a:gd name="T5" fmla="*/ 4 h 4"/>
                  <a:gd name="T6" fmla="*/ 4 w 4"/>
                  <a:gd name="T7" fmla="*/ 2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id="{5CDD3A16-C67D-46C6-8FAD-D681F6CD52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96138" y="4456113"/>
                <a:ext cx="1046163" cy="1631950"/>
              </a:xfrm>
              <a:custGeom>
                <a:avLst/>
                <a:gdLst>
                  <a:gd name="T0" fmla="*/ 8 w 432"/>
                  <a:gd name="T1" fmla="*/ 604 h 675"/>
                  <a:gd name="T2" fmla="*/ 39 w 432"/>
                  <a:gd name="T3" fmla="*/ 675 h 675"/>
                  <a:gd name="T4" fmla="*/ 67 w 432"/>
                  <a:gd name="T5" fmla="*/ 629 h 675"/>
                  <a:gd name="T6" fmla="*/ 8 w 432"/>
                  <a:gd name="T7" fmla="*/ 604 h 675"/>
                  <a:gd name="T8" fmla="*/ 170 w 432"/>
                  <a:gd name="T9" fmla="*/ 77 h 675"/>
                  <a:gd name="T10" fmla="*/ 134 w 432"/>
                  <a:gd name="T11" fmla="*/ 142 h 675"/>
                  <a:gd name="T12" fmla="*/ 15 w 432"/>
                  <a:gd name="T13" fmla="*/ 461 h 675"/>
                  <a:gd name="T14" fmla="*/ 0 w 432"/>
                  <a:gd name="T15" fmla="*/ 535 h 675"/>
                  <a:gd name="T16" fmla="*/ 170 w 432"/>
                  <a:gd name="T17" fmla="*/ 77 h 675"/>
                  <a:gd name="T18" fmla="*/ 329 w 432"/>
                  <a:gd name="T19" fmla="*/ 0 h 675"/>
                  <a:gd name="T20" fmla="*/ 222 w 432"/>
                  <a:gd name="T21" fmla="*/ 31 h 675"/>
                  <a:gd name="T22" fmla="*/ 388 w 432"/>
                  <a:gd name="T23" fmla="*/ 101 h 675"/>
                  <a:gd name="T24" fmla="*/ 407 w 432"/>
                  <a:gd name="T25" fmla="*/ 71 h 675"/>
                  <a:gd name="T26" fmla="*/ 337 w 432"/>
                  <a:gd name="T27" fmla="*/ 41 h 675"/>
                  <a:gd name="T28" fmla="*/ 333 w 432"/>
                  <a:gd name="T29" fmla="*/ 33 h 675"/>
                  <a:gd name="T30" fmla="*/ 339 w 432"/>
                  <a:gd name="T31" fmla="*/ 28 h 675"/>
                  <a:gd name="T32" fmla="*/ 341 w 432"/>
                  <a:gd name="T33" fmla="*/ 29 h 675"/>
                  <a:gd name="T34" fmla="*/ 414 w 432"/>
                  <a:gd name="T35" fmla="*/ 60 h 675"/>
                  <a:gd name="T36" fmla="*/ 432 w 432"/>
                  <a:gd name="T37" fmla="*/ 29 h 675"/>
                  <a:gd name="T38" fmla="*/ 431 w 432"/>
                  <a:gd name="T39" fmla="*/ 28 h 675"/>
                  <a:gd name="T40" fmla="*/ 407 w 432"/>
                  <a:gd name="T41" fmla="*/ 16 h 675"/>
                  <a:gd name="T42" fmla="*/ 405 w 432"/>
                  <a:gd name="T43" fmla="*/ 15 h 675"/>
                  <a:gd name="T44" fmla="*/ 380 w 432"/>
                  <a:gd name="T45" fmla="*/ 7 h 675"/>
                  <a:gd name="T46" fmla="*/ 374 w 432"/>
                  <a:gd name="T47" fmla="*/ 5 h 675"/>
                  <a:gd name="T48" fmla="*/ 371 w 432"/>
                  <a:gd name="T49" fmla="*/ 4 h 675"/>
                  <a:gd name="T50" fmla="*/ 329 w 432"/>
                  <a:gd name="T5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2" h="675">
                    <a:moveTo>
                      <a:pt x="8" y="604"/>
                    </a:moveTo>
                    <a:cubicBezTo>
                      <a:pt x="14" y="630"/>
                      <a:pt x="25" y="654"/>
                      <a:pt x="39" y="675"/>
                    </a:cubicBezTo>
                    <a:cubicBezTo>
                      <a:pt x="67" y="629"/>
                      <a:pt x="67" y="629"/>
                      <a:pt x="67" y="629"/>
                    </a:cubicBezTo>
                    <a:cubicBezTo>
                      <a:pt x="8" y="604"/>
                      <a:pt x="8" y="604"/>
                      <a:pt x="8" y="604"/>
                    </a:cubicBezTo>
                    <a:moveTo>
                      <a:pt x="170" y="77"/>
                    </a:moveTo>
                    <a:cubicBezTo>
                      <a:pt x="155" y="96"/>
                      <a:pt x="143" y="117"/>
                      <a:pt x="134" y="142"/>
                    </a:cubicBezTo>
                    <a:cubicBezTo>
                      <a:pt x="15" y="461"/>
                      <a:pt x="15" y="461"/>
                      <a:pt x="15" y="461"/>
                    </a:cubicBezTo>
                    <a:cubicBezTo>
                      <a:pt x="6" y="486"/>
                      <a:pt x="1" y="511"/>
                      <a:pt x="0" y="535"/>
                    </a:cubicBezTo>
                    <a:cubicBezTo>
                      <a:pt x="170" y="77"/>
                      <a:pt x="170" y="77"/>
                      <a:pt x="170" y="77"/>
                    </a:cubicBezTo>
                    <a:moveTo>
                      <a:pt x="329" y="0"/>
                    </a:moveTo>
                    <a:cubicBezTo>
                      <a:pt x="291" y="0"/>
                      <a:pt x="254" y="11"/>
                      <a:pt x="222" y="31"/>
                    </a:cubicBezTo>
                    <a:cubicBezTo>
                      <a:pt x="388" y="101"/>
                      <a:pt x="388" y="101"/>
                      <a:pt x="388" y="101"/>
                    </a:cubicBezTo>
                    <a:cubicBezTo>
                      <a:pt x="407" y="71"/>
                      <a:pt x="407" y="71"/>
                      <a:pt x="407" y="71"/>
                    </a:cubicBezTo>
                    <a:cubicBezTo>
                      <a:pt x="337" y="41"/>
                      <a:pt x="337" y="41"/>
                      <a:pt x="337" y="41"/>
                    </a:cubicBezTo>
                    <a:cubicBezTo>
                      <a:pt x="333" y="40"/>
                      <a:pt x="332" y="36"/>
                      <a:pt x="333" y="33"/>
                    </a:cubicBezTo>
                    <a:cubicBezTo>
                      <a:pt x="334" y="30"/>
                      <a:pt x="337" y="28"/>
                      <a:pt x="339" y="28"/>
                    </a:cubicBezTo>
                    <a:cubicBezTo>
                      <a:pt x="340" y="28"/>
                      <a:pt x="341" y="29"/>
                      <a:pt x="341" y="29"/>
                    </a:cubicBezTo>
                    <a:cubicBezTo>
                      <a:pt x="414" y="60"/>
                      <a:pt x="414" y="60"/>
                      <a:pt x="414" y="60"/>
                    </a:cubicBezTo>
                    <a:cubicBezTo>
                      <a:pt x="432" y="29"/>
                      <a:pt x="432" y="29"/>
                      <a:pt x="432" y="29"/>
                    </a:cubicBezTo>
                    <a:cubicBezTo>
                      <a:pt x="432" y="29"/>
                      <a:pt x="431" y="29"/>
                      <a:pt x="431" y="28"/>
                    </a:cubicBezTo>
                    <a:cubicBezTo>
                      <a:pt x="423" y="24"/>
                      <a:pt x="415" y="20"/>
                      <a:pt x="407" y="16"/>
                    </a:cubicBezTo>
                    <a:cubicBezTo>
                      <a:pt x="405" y="15"/>
                      <a:pt x="405" y="15"/>
                      <a:pt x="405" y="15"/>
                    </a:cubicBezTo>
                    <a:cubicBezTo>
                      <a:pt x="396" y="12"/>
                      <a:pt x="388" y="9"/>
                      <a:pt x="380" y="7"/>
                    </a:cubicBezTo>
                    <a:cubicBezTo>
                      <a:pt x="378" y="6"/>
                      <a:pt x="376" y="6"/>
                      <a:pt x="374" y="5"/>
                    </a:cubicBezTo>
                    <a:cubicBezTo>
                      <a:pt x="373" y="5"/>
                      <a:pt x="372" y="5"/>
                      <a:pt x="371" y="4"/>
                    </a:cubicBezTo>
                    <a:cubicBezTo>
                      <a:pt x="357" y="1"/>
                      <a:pt x="342" y="0"/>
                      <a:pt x="329" y="0"/>
                    </a:cubicBezTo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id="{B00C0FAF-4AEC-4D11-B315-01D020E2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990600" cy="1477963"/>
              </a:xfrm>
              <a:custGeom>
                <a:avLst/>
                <a:gdLst>
                  <a:gd name="T0" fmla="*/ 325 w 624"/>
                  <a:gd name="T1" fmla="*/ 0 h 931"/>
                  <a:gd name="T2" fmla="*/ 291 w 624"/>
                  <a:gd name="T3" fmla="*/ 90 h 931"/>
                  <a:gd name="T4" fmla="*/ 32 w 624"/>
                  <a:gd name="T5" fmla="*/ 788 h 931"/>
                  <a:gd name="T6" fmla="*/ 0 w 624"/>
                  <a:gd name="T7" fmla="*/ 875 h 931"/>
                  <a:gd name="T8" fmla="*/ 44 w 624"/>
                  <a:gd name="T9" fmla="*/ 893 h 931"/>
                  <a:gd name="T10" fmla="*/ 134 w 624"/>
                  <a:gd name="T11" fmla="*/ 931 h 931"/>
                  <a:gd name="T12" fmla="*/ 624 w 624"/>
                  <a:gd name="T13" fmla="*/ 127 h 931"/>
                  <a:gd name="T14" fmla="*/ 371 w 624"/>
                  <a:gd name="T15" fmla="*/ 20 h 931"/>
                  <a:gd name="T16" fmla="*/ 325 w 624"/>
                  <a:gd name="T1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931">
                    <a:moveTo>
                      <a:pt x="325" y="0"/>
                    </a:moveTo>
                    <a:lnTo>
                      <a:pt x="291" y="90"/>
                    </a:lnTo>
                    <a:lnTo>
                      <a:pt x="32" y="788"/>
                    </a:lnTo>
                    <a:lnTo>
                      <a:pt x="0" y="875"/>
                    </a:lnTo>
                    <a:lnTo>
                      <a:pt x="44" y="893"/>
                    </a:lnTo>
                    <a:lnTo>
                      <a:pt x="134" y="931"/>
                    </a:lnTo>
                    <a:lnTo>
                      <a:pt x="624" y="127"/>
                    </a:lnTo>
                    <a:lnTo>
                      <a:pt x="371" y="20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9">
                <a:extLst>
                  <a:ext uri="{FF2B5EF4-FFF2-40B4-BE49-F238E27FC236}">
                    <a16:creationId xmlns:a16="http://schemas.microsoft.com/office/drawing/2014/main" id="{E2576919-6422-47FE-9567-E4F9B76A0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990600" cy="1477963"/>
              </a:xfrm>
              <a:custGeom>
                <a:avLst/>
                <a:gdLst>
                  <a:gd name="T0" fmla="*/ 325 w 624"/>
                  <a:gd name="T1" fmla="*/ 0 h 931"/>
                  <a:gd name="T2" fmla="*/ 291 w 624"/>
                  <a:gd name="T3" fmla="*/ 90 h 931"/>
                  <a:gd name="T4" fmla="*/ 32 w 624"/>
                  <a:gd name="T5" fmla="*/ 788 h 931"/>
                  <a:gd name="T6" fmla="*/ 0 w 624"/>
                  <a:gd name="T7" fmla="*/ 875 h 931"/>
                  <a:gd name="T8" fmla="*/ 44 w 624"/>
                  <a:gd name="T9" fmla="*/ 893 h 931"/>
                  <a:gd name="T10" fmla="*/ 134 w 624"/>
                  <a:gd name="T11" fmla="*/ 931 h 931"/>
                  <a:gd name="T12" fmla="*/ 624 w 624"/>
                  <a:gd name="T13" fmla="*/ 127 h 931"/>
                  <a:gd name="T14" fmla="*/ 371 w 624"/>
                  <a:gd name="T15" fmla="*/ 20 h 931"/>
                  <a:gd name="T16" fmla="*/ 325 w 624"/>
                  <a:gd name="T1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931">
                    <a:moveTo>
                      <a:pt x="325" y="0"/>
                    </a:moveTo>
                    <a:lnTo>
                      <a:pt x="291" y="90"/>
                    </a:lnTo>
                    <a:lnTo>
                      <a:pt x="32" y="788"/>
                    </a:lnTo>
                    <a:lnTo>
                      <a:pt x="0" y="875"/>
                    </a:lnTo>
                    <a:lnTo>
                      <a:pt x="44" y="893"/>
                    </a:lnTo>
                    <a:lnTo>
                      <a:pt x="134" y="931"/>
                    </a:lnTo>
                    <a:lnTo>
                      <a:pt x="624" y="127"/>
                    </a:lnTo>
                    <a:lnTo>
                      <a:pt x="371" y="20"/>
                    </a:lnTo>
                    <a:lnTo>
                      <a:pt x="3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0">
                <a:extLst>
                  <a:ext uri="{FF2B5EF4-FFF2-40B4-BE49-F238E27FC236}">
                    <a16:creationId xmlns:a16="http://schemas.microsoft.com/office/drawing/2014/main" id="{2F6D3FC5-5A9D-48AD-A922-B69AC52F8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9413" y="4524375"/>
                <a:ext cx="198438" cy="103188"/>
              </a:xfrm>
              <a:custGeom>
                <a:avLst/>
                <a:gdLst>
                  <a:gd name="T0" fmla="*/ 7 w 82"/>
                  <a:gd name="T1" fmla="*/ 0 h 43"/>
                  <a:gd name="T2" fmla="*/ 1 w 82"/>
                  <a:gd name="T3" fmla="*/ 5 h 43"/>
                  <a:gd name="T4" fmla="*/ 5 w 82"/>
                  <a:gd name="T5" fmla="*/ 13 h 43"/>
                  <a:gd name="T6" fmla="*/ 75 w 82"/>
                  <a:gd name="T7" fmla="*/ 43 h 43"/>
                  <a:gd name="T8" fmla="*/ 82 w 82"/>
                  <a:gd name="T9" fmla="*/ 32 h 43"/>
                  <a:gd name="T10" fmla="*/ 9 w 82"/>
                  <a:gd name="T11" fmla="*/ 1 h 43"/>
                  <a:gd name="T12" fmla="*/ 7 w 82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8"/>
                      <a:pt x="1" y="12"/>
                      <a:pt x="5" y="13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B105F4A8-8E67-44EE-A299-032F3D572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1976" y="4321175"/>
                <a:ext cx="73025" cy="127000"/>
              </a:xfrm>
              <a:custGeom>
                <a:avLst/>
                <a:gdLst>
                  <a:gd name="T0" fmla="*/ 0 w 46"/>
                  <a:gd name="T1" fmla="*/ 71 h 80"/>
                  <a:gd name="T2" fmla="*/ 20 w 46"/>
                  <a:gd name="T3" fmla="*/ 80 h 80"/>
                  <a:gd name="T4" fmla="*/ 46 w 46"/>
                  <a:gd name="T5" fmla="*/ 7 h 80"/>
                  <a:gd name="T6" fmla="*/ 27 w 46"/>
                  <a:gd name="T7" fmla="*/ 0 h 80"/>
                  <a:gd name="T8" fmla="*/ 0 w 46"/>
                  <a:gd name="T9" fmla="*/ 7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0">
                    <a:moveTo>
                      <a:pt x="0" y="71"/>
                    </a:moveTo>
                    <a:lnTo>
                      <a:pt x="20" y="80"/>
                    </a:lnTo>
                    <a:lnTo>
                      <a:pt x="46" y="7"/>
                    </a:lnTo>
                    <a:lnTo>
                      <a:pt x="27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:a16="http://schemas.microsoft.com/office/drawing/2014/main" id="{643E77C0-E657-45CC-B19C-C7636B17E9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5001" y="3309938"/>
                <a:ext cx="1239838" cy="2268538"/>
              </a:xfrm>
              <a:custGeom>
                <a:avLst/>
                <a:gdLst>
                  <a:gd name="T0" fmla="*/ 303 w 512"/>
                  <a:gd name="T1" fmla="*/ 857 h 938"/>
                  <a:gd name="T2" fmla="*/ 224 w 512"/>
                  <a:gd name="T3" fmla="*/ 805 h 938"/>
                  <a:gd name="T4" fmla="*/ 93 w 512"/>
                  <a:gd name="T5" fmla="*/ 701 h 938"/>
                  <a:gd name="T6" fmla="*/ 107 w 512"/>
                  <a:gd name="T7" fmla="*/ 557 h 938"/>
                  <a:gd name="T8" fmla="*/ 160 w 512"/>
                  <a:gd name="T9" fmla="*/ 386 h 938"/>
                  <a:gd name="T10" fmla="*/ 89 w 512"/>
                  <a:gd name="T11" fmla="*/ 184 h 938"/>
                  <a:gd name="T12" fmla="*/ 66 w 512"/>
                  <a:gd name="T13" fmla="*/ 209 h 938"/>
                  <a:gd name="T14" fmla="*/ 75 w 512"/>
                  <a:gd name="T15" fmla="*/ 170 h 938"/>
                  <a:gd name="T16" fmla="*/ 0 w 512"/>
                  <a:gd name="T17" fmla="*/ 60 h 938"/>
                  <a:gd name="T18" fmla="*/ 95 w 512"/>
                  <a:gd name="T19" fmla="*/ 20 h 938"/>
                  <a:gd name="T20" fmla="*/ 105 w 512"/>
                  <a:gd name="T21" fmla="*/ 141 h 938"/>
                  <a:gd name="T22" fmla="*/ 152 w 512"/>
                  <a:gd name="T23" fmla="*/ 240 h 938"/>
                  <a:gd name="T24" fmla="*/ 133 w 512"/>
                  <a:gd name="T25" fmla="*/ 530 h 938"/>
                  <a:gd name="T26" fmla="*/ 100 w 512"/>
                  <a:gd name="T27" fmla="*/ 614 h 938"/>
                  <a:gd name="T28" fmla="*/ 155 w 512"/>
                  <a:gd name="T29" fmla="*/ 748 h 938"/>
                  <a:gd name="T30" fmla="*/ 266 w 512"/>
                  <a:gd name="T31" fmla="*/ 802 h 938"/>
                  <a:gd name="T32" fmla="*/ 250 w 512"/>
                  <a:gd name="T33" fmla="*/ 710 h 938"/>
                  <a:gd name="T34" fmla="*/ 364 w 512"/>
                  <a:gd name="T35" fmla="*/ 661 h 938"/>
                  <a:gd name="T36" fmla="*/ 313 w 512"/>
                  <a:gd name="T37" fmla="*/ 813 h 938"/>
                  <a:gd name="T38" fmla="*/ 313 w 512"/>
                  <a:gd name="T39" fmla="*/ 848 h 938"/>
                  <a:gd name="T40" fmla="*/ 449 w 512"/>
                  <a:gd name="T41" fmla="*/ 917 h 938"/>
                  <a:gd name="T42" fmla="*/ 478 w 512"/>
                  <a:gd name="T43" fmla="*/ 904 h 938"/>
                  <a:gd name="T44" fmla="*/ 502 w 512"/>
                  <a:gd name="T45" fmla="*/ 922 h 938"/>
                  <a:gd name="T46" fmla="*/ 465 w 512"/>
                  <a:gd name="T47" fmla="*/ 925 h 938"/>
                  <a:gd name="T48" fmla="*/ 383 w 512"/>
                  <a:gd name="T49" fmla="*/ 927 h 938"/>
                  <a:gd name="T50" fmla="*/ 304 w 512"/>
                  <a:gd name="T51" fmla="*/ 661 h 938"/>
                  <a:gd name="T52" fmla="*/ 273 w 512"/>
                  <a:gd name="T53" fmla="*/ 785 h 938"/>
                  <a:gd name="T54" fmla="*/ 310 w 512"/>
                  <a:gd name="T55" fmla="*/ 800 h 938"/>
                  <a:gd name="T56" fmla="*/ 356 w 512"/>
                  <a:gd name="T57" fmla="*/ 672 h 938"/>
                  <a:gd name="T58" fmla="*/ 304 w 512"/>
                  <a:gd name="T59" fmla="*/ 661 h 938"/>
                  <a:gd name="T60" fmla="*/ 13 w 512"/>
                  <a:gd name="T61" fmla="*/ 60 h 938"/>
                  <a:gd name="T62" fmla="*/ 84 w 512"/>
                  <a:gd name="T63" fmla="*/ 160 h 938"/>
                  <a:gd name="T64" fmla="*/ 93 w 512"/>
                  <a:gd name="T65" fmla="*/ 136 h 938"/>
                  <a:gd name="T66" fmla="*/ 87 w 512"/>
                  <a:gd name="T67" fmla="*/ 30 h 938"/>
                  <a:gd name="T68" fmla="*/ 40 w 512"/>
                  <a:gd name="T69" fmla="*/ 21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2" h="938">
                    <a:moveTo>
                      <a:pt x="367" y="918"/>
                    </a:moveTo>
                    <a:cubicBezTo>
                      <a:pt x="341" y="903"/>
                      <a:pt x="321" y="880"/>
                      <a:pt x="303" y="857"/>
                    </a:cubicBezTo>
                    <a:cubicBezTo>
                      <a:pt x="293" y="844"/>
                      <a:pt x="283" y="831"/>
                      <a:pt x="275" y="817"/>
                    </a:cubicBezTo>
                    <a:cubicBezTo>
                      <a:pt x="258" y="816"/>
                      <a:pt x="241" y="812"/>
                      <a:pt x="224" y="805"/>
                    </a:cubicBezTo>
                    <a:cubicBezTo>
                      <a:pt x="196" y="794"/>
                      <a:pt x="169" y="776"/>
                      <a:pt x="148" y="759"/>
                    </a:cubicBezTo>
                    <a:cubicBezTo>
                      <a:pt x="128" y="744"/>
                      <a:pt x="105" y="727"/>
                      <a:pt x="93" y="701"/>
                    </a:cubicBezTo>
                    <a:cubicBezTo>
                      <a:pt x="81" y="676"/>
                      <a:pt x="79" y="644"/>
                      <a:pt x="87" y="610"/>
                    </a:cubicBezTo>
                    <a:cubicBezTo>
                      <a:pt x="92" y="592"/>
                      <a:pt x="100" y="574"/>
                      <a:pt x="107" y="557"/>
                    </a:cubicBezTo>
                    <a:cubicBezTo>
                      <a:pt x="112" y="546"/>
                      <a:pt x="117" y="535"/>
                      <a:pt x="121" y="525"/>
                    </a:cubicBezTo>
                    <a:cubicBezTo>
                      <a:pt x="137" y="480"/>
                      <a:pt x="153" y="434"/>
                      <a:pt x="160" y="386"/>
                    </a:cubicBezTo>
                    <a:cubicBezTo>
                      <a:pt x="165" y="349"/>
                      <a:pt x="166" y="294"/>
                      <a:pt x="141" y="247"/>
                    </a:cubicBezTo>
                    <a:cubicBezTo>
                      <a:pt x="128" y="223"/>
                      <a:pt x="109" y="203"/>
                      <a:pt x="89" y="184"/>
                    </a:cubicBezTo>
                    <a:cubicBezTo>
                      <a:pt x="78" y="214"/>
                      <a:pt x="78" y="214"/>
                      <a:pt x="78" y="214"/>
                    </a:cubicBezTo>
                    <a:cubicBezTo>
                      <a:pt x="66" y="209"/>
                      <a:pt x="66" y="209"/>
                      <a:pt x="66" y="209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78" y="173"/>
                      <a:pt x="76" y="172"/>
                      <a:pt x="75" y="170"/>
                    </a:cubicBezTo>
                    <a:cubicBezTo>
                      <a:pt x="56" y="152"/>
                      <a:pt x="35" y="133"/>
                      <a:pt x="19" y="110"/>
                    </a:cubicBezTo>
                    <a:cubicBezTo>
                      <a:pt x="11" y="98"/>
                      <a:pt x="0" y="81"/>
                      <a:pt x="0" y="60"/>
                    </a:cubicBezTo>
                    <a:cubicBezTo>
                      <a:pt x="0" y="37"/>
                      <a:pt x="15" y="16"/>
                      <a:pt x="36" y="8"/>
                    </a:cubicBezTo>
                    <a:cubicBezTo>
                      <a:pt x="55" y="0"/>
                      <a:pt x="79" y="5"/>
                      <a:pt x="95" y="20"/>
                    </a:cubicBezTo>
                    <a:cubicBezTo>
                      <a:pt x="111" y="34"/>
                      <a:pt x="120" y="55"/>
                      <a:pt x="120" y="78"/>
                    </a:cubicBezTo>
                    <a:cubicBezTo>
                      <a:pt x="120" y="101"/>
                      <a:pt x="112" y="122"/>
                      <a:pt x="105" y="141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116" y="191"/>
                      <a:pt x="137" y="213"/>
                      <a:pt x="152" y="240"/>
                    </a:cubicBezTo>
                    <a:cubicBezTo>
                      <a:pt x="179" y="291"/>
                      <a:pt x="178" y="348"/>
                      <a:pt x="173" y="388"/>
                    </a:cubicBezTo>
                    <a:cubicBezTo>
                      <a:pt x="166" y="438"/>
                      <a:pt x="149" y="485"/>
                      <a:pt x="133" y="530"/>
                    </a:cubicBezTo>
                    <a:cubicBezTo>
                      <a:pt x="129" y="541"/>
                      <a:pt x="124" y="552"/>
                      <a:pt x="119" y="563"/>
                    </a:cubicBezTo>
                    <a:cubicBezTo>
                      <a:pt x="112" y="580"/>
                      <a:pt x="104" y="597"/>
                      <a:pt x="100" y="614"/>
                    </a:cubicBezTo>
                    <a:cubicBezTo>
                      <a:pt x="92" y="644"/>
                      <a:pt x="94" y="673"/>
                      <a:pt x="105" y="695"/>
                    </a:cubicBezTo>
                    <a:cubicBezTo>
                      <a:pt x="116" y="717"/>
                      <a:pt x="136" y="733"/>
                      <a:pt x="155" y="748"/>
                    </a:cubicBezTo>
                    <a:cubicBezTo>
                      <a:pt x="177" y="765"/>
                      <a:pt x="201" y="781"/>
                      <a:pt x="229" y="792"/>
                    </a:cubicBezTo>
                    <a:cubicBezTo>
                      <a:pt x="241" y="797"/>
                      <a:pt x="254" y="801"/>
                      <a:pt x="266" y="802"/>
                    </a:cubicBezTo>
                    <a:cubicBezTo>
                      <a:pt x="264" y="798"/>
                      <a:pt x="263" y="795"/>
                      <a:pt x="261" y="791"/>
                    </a:cubicBezTo>
                    <a:cubicBezTo>
                      <a:pt x="253" y="771"/>
                      <a:pt x="244" y="742"/>
                      <a:pt x="250" y="710"/>
                    </a:cubicBezTo>
                    <a:cubicBezTo>
                      <a:pt x="256" y="681"/>
                      <a:pt x="276" y="656"/>
                      <a:pt x="299" y="648"/>
                    </a:cubicBezTo>
                    <a:cubicBezTo>
                      <a:pt x="321" y="640"/>
                      <a:pt x="346" y="645"/>
                      <a:pt x="364" y="661"/>
                    </a:cubicBezTo>
                    <a:cubicBezTo>
                      <a:pt x="387" y="682"/>
                      <a:pt x="395" y="721"/>
                      <a:pt x="382" y="754"/>
                    </a:cubicBezTo>
                    <a:cubicBezTo>
                      <a:pt x="371" y="782"/>
                      <a:pt x="344" y="805"/>
                      <a:pt x="313" y="813"/>
                    </a:cubicBezTo>
                    <a:cubicBezTo>
                      <a:pt x="305" y="815"/>
                      <a:pt x="298" y="816"/>
                      <a:pt x="290" y="817"/>
                    </a:cubicBezTo>
                    <a:cubicBezTo>
                      <a:pt x="297" y="828"/>
                      <a:pt x="305" y="838"/>
                      <a:pt x="313" y="848"/>
                    </a:cubicBezTo>
                    <a:cubicBezTo>
                      <a:pt x="330" y="870"/>
                      <a:pt x="350" y="892"/>
                      <a:pt x="373" y="906"/>
                    </a:cubicBezTo>
                    <a:cubicBezTo>
                      <a:pt x="399" y="922"/>
                      <a:pt x="426" y="926"/>
                      <a:pt x="449" y="917"/>
                    </a:cubicBezTo>
                    <a:cubicBezTo>
                      <a:pt x="452" y="915"/>
                      <a:pt x="456" y="914"/>
                      <a:pt x="460" y="912"/>
                    </a:cubicBezTo>
                    <a:cubicBezTo>
                      <a:pt x="465" y="909"/>
                      <a:pt x="471" y="906"/>
                      <a:pt x="478" y="904"/>
                    </a:cubicBezTo>
                    <a:cubicBezTo>
                      <a:pt x="488" y="901"/>
                      <a:pt x="503" y="902"/>
                      <a:pt x="512" y="913"/>
                    </a:cubicBezTo>
                    <a:cubicBezTo>
                      <a:pt x="502" y="922"/>
                      <a:pt x="502" y="922"/>
                      <a:pt x="502" y="922"/>
                    </a:cubicBezTo>
                    <a:cubicBezTo>
                      <a:pt x="497" y="916"/>
                      <a:pt x="488" y="916"/>
                      <a:pt x="481" y="918"/>
                    </a:cubicBezTo>
                    <a:cubicBezTo>
                      <a:pt x="475" y="919"/>
                      <a:pt x="470" y="922"/>
                      <a:pt x="465" y="925"/>
                    </a:cubicBezTo>
                    <a:cubicBezTo>
                      <a:pt x="461" y="926"/>
                      <a:pt x="457" y="928"/>
                      <a:pt x="453" y="930"/>
                    </a:cubicBezTo>
                    <a:cubicBezTo>
                      <a:pt x="432" y="938"/>
                      <a:pt x="407" y="937"/>
                      <a:pt x="383" y="927"/>
                    </a:cubicBezTo>
                    <a:cubicBezTo>
                      <a:pt x="378" y="924"/>
                      <a:pt x="372" y="922"/>
                      <a:pt x="367" y="918"/>
                    </a:cubicBezTo>
                    <a:close/>
                    <a:moveTo>
                      <a:pt x="304" y="661"/>
                    </a:moveTo>
                    <a:cubicBezTo>
                      <a:pt x="284" y="668"/>
                      <a:pt x="268" y="689"/>
                      <a:pt x="263" y="713"/>
                    </a:cubicBezTo>
                    <a:cubicBezTo>
                      <a:pt x="257" y="741"/>
                      <a:pt x="265" y="768"/>
                      <a:pt x="273" y="785"/>
                    </a:cubicBezTo>
                    <a:cubicBezTo>
                      <a:pt x="275" y="791"/>
                      <a:pt x="279" y="797"/>
                      <a:pt x="282" y="803"/>
                    </a:cubicBezTo>
                    <a:cubicBezTo>
                      <a:pt x="291" y="803"/>
                      <a:pt x="301" y="802"/>
                      <a:pt x="310" y="800"/>
                    </a:cubicBezTo>
                    <a:cubicBezTo>
                      <a:pt x="337" y="793"/>
                      <a:pt x="360" y="773"/>
                      <a:pt x="370" y="748"/>
                    </a:cubicBezTo>
                    <a:cubicBezTo>
                      <a:pt x="381" y="722"/>
                      <a:pt x="374" y="689"/>
                      <a:pt x="356" y="672"/>
                    </a:cubicBezTo>
                    <a:cubicBezTo>
                      <a:pt x="351" y="668"/>
                      <a:pt x="346" y="664"/>
                      <a:pt x="341" y="662"/>
                    </a:cubicBezTo>
                    <a:cubicBezTo>
                      <a:pt x="329" y="657"/>
                      <a:pt x="316" y="657"/>
                      <a:pt x="304" y="661"/>
                    </a:cubicBezTo>
                    <a:close/>
                    <a:moveTo>
                      <a:pt x="40" y="21"/>
                    </a:moveTo>
                    <a:cubicBezTo>
                      <a:pt x="25" y="27"/>
                      <a:pt x="13" y="43"/>
                      <a:pt x="13" y="60"/>
                    </a:cubicBezTo>
                    <a:cubicBezTo>
                      <a:pt x="13" y="72"/>
                      <a:pt x="18" y="86"/>
                      <a:pt x="29" y="101"/>
                    </a:cubicBezTo>
                    <a:cubicBezTo>
                      <a:pt x="45" y="123"/>
                      <a:pt x="65" y="142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3" y="136"/>
                      <a:pt x="93" y="136"/>
                      <a:pt x="93" y="136"/>
                    </a:cubicBezTo>
                    <a:cubicBezTo>
                      <a:pt x="100" y="118"/>
                      <a:pt x="107" y="98"/>
                      <a:pt x="107" y="78"/>
                    </a:cubicBezTo>
                    <a:cubicBezTo>
                      <a:pt x="107" y="60"/>
                      <a:pt x="99" y="42"/>
                      <a:pt x="87" y="30"/>
                    </a:cubicBezTo>
                    <a:cubicBezTo>
                      <a:pt x="83" y="27"/>
                      <a:pt x="78" y="24"/>
                      <a:pt x="73" y="22"/>
                    </a:cubicBezTo>
                    <a:cubicBezTo>
                      <a:pt x="63" y="17"/>
                      <a:pt x="51" y="17"/>
                      <a:pt x="4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3">
                <a:extLst>
                  <a:ext uri="{FF2B5EF4-FFF2-40B4-BE49-F238E27FC236}">
                    <a16:creationId xmlns:a16="http://schemas.microsoft.com/office/drawing/2014/main" id="{502E2086-1709-47D4-A413-E5D3AAA9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4513" y="5264150"/>
                <a:ext cx="434975" cy="804863"/>
              </a:xfrm>
              <a:custGeom>
                <a:avLst/>
                <a:gdLst>
                  <a:gd name="T0" fmla="*/ 180 w 180"/>
                  <a:gd name="T1" fmla="*/ 3 h 333"/>
                  <a:gd name="T2" fmla="*/ 139 w 180"/>
                  <a:gd name="T3" fmla="*/ 98 h 333"/>
                  <a:gd name="T4" fmla="*/ 49 w 180"/>
                  <a:gd name="T5" fmla="*/ 130 h 333"/>
                  <a:gd name="T6" fmla="*/ 55 w 180"/>
                  <a:gd name="T7" fmla="*/ 139 h 333"/>
                  <a:gd name="T8" fmla="*/ 136 w 180"/>
                  <a:gd name="T9" fmla="*/ 330 h 333"/>
                  <a:gd name="T10" fmla="*/ 123 w 180"/>
                  <a:gd name="T11" fmla="*/ 333 h 333"/>
                  <a:gd name="T12" fmla="*/ 45 w 180"/>
                  <a:gd name="T13" fmla="*/ 147 h 333"/>
                  <a:gd name="T14" fmla="*/ 0 w 180"/>
                  <a:gd name="T15" fmla="*/ 109 h 333"/>
                  <a:gd name="T16" fmla="*/ 0 w 180"/>
                  <a:gd name="T17" fmla="*/ 95 h 333"/>
                  <a:gd name="T18" fmla="*/ 32 w 180"/>
                  <a:gd name="T19" fmla="*/ 106 h 333"/>
                  <a:gd name="T20" fmla="*/ 49 w 180"/>
                  <a:gd name="T21" fmla="*/ 116 h 333"/>
                  <a:gd name="T22" fmla="*/ 129 w 180"/>
                  <a:gd name="T23" fmla="*/ 89 h 333"/>
                  <a:gd name="T24" fmla="*/ 167 w 180"/>
                  <a:gd name="T25" fmla="*/ 0 h 333"/>
                  <a:gd name="T26" fmla="*/ 180 w 180"/>
                  <a:gd name="T27" fmla="*/ 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333">
                    <a:moveTo>
                      <a:pt x="180" y="3"/>
                    </a:moveTo>
                    <a:cubicBezTo>
                      <a:pt x="171" y="45"/>
                      <a:pt x="158" y="76"/>
                      <a:pt x="139" y="98"/>
                    </a:cubicBezTo>
                    <a:cubicBezTo>
                      <a:pt x="114" y="126"/>
                      <a:pt x="79" y="139"/>
                      <a:pt x="49" y="130"/>
                    </a:cubicBezTo>
                    <a:cubicBezTo>
                      <a:pt x="51" y="133"/>
                      <a:pt x="53" y="136"/>
                      <a:pt x="55" y="139"/>
                    </a:cubicBezTo>
                    <a:cubicBezTo>
                      <a:pt x="93" y="196"/>
                      <a:pt x="121" y="262"/>
                      <a:pt x="136" y="330"/>
                    </a:cubicBezTo>
                    <a:cubicBezTo>
                      <a:pt x="123" y="333"/>
                      <a:pt x="123" y="333"/>
                      <a:pt x="123" y="333"/>
                    </a:cubicBezTo>
                    <a:cubicBezTo>
                      <a:pt x="109" y="267"/>
                      <a:pt x="82" y="202"/>
                      <a:pt x="45" y="147"/>
                    </a:cubicBezTo>
                    <a:cubicBezTo>
                      <a:pt x="32" y="129"/>
                      <a:pt x="18" y="109"/>
                      <a:pt x="0" y="10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14" y="94"/>
                      <a:pt x="23" y="100"/>
                      <a:pt x="32" y="106"/>
                    </a:cubicBezTo>
                    <a:cubicBezTo>
                      <a:pt x="37" y="110"/>
                      <a:pt x="43" y="113"/>
                      <a:pt x="49" y="116"/>
                    </a:cubicBezTo>
                    <a:cubicBezTo>
                      <a:pt x="79" y="126"/>
                      <a:pt x="111" y="110"/>
                      <a:pt x="129" y="89"/>
                    </a:cubicBezTo>
                    <a:cubicBezTo>
                      <a:pt x="147" y="68"/>
                      <a:pt x="159" y="40"/>
                      <a:pt x="167" y="0"/>
                    </a:cubicBezTo>
                    <a:lnTo>
                      <a:pt x="18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4">
                <a:extLst>
                  <a:ext uri="{FF2B5EF4-FFF2-40B4-BE49-F238E27FC236}">
                    <a16:creationId xmlns:a16="http://schemas.microsoft.com/office/drawing/2014/main" id="{2D28B0F4-666A-4C3B-BA32-E43568641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1" y="4767263"/>
                <a:ext cx="133350" cy="285750"/>
              </a:xfrm>
              <a:custGeom>
                <a:avLst/>
                <a:gdLst>
                  <a:gd name="T0" fmla="*/ 17 w 55"/>
                  <a:gd name="T1" fmla="*/ 54 h 118"/>
                  <a:gd name="T2" fmla="*/ 7 w 55"/>
                  <a:gd name="T3" fmla="*/ 116 h 118"/>
                  <a:gd name="T4" fmla="*/ 39 w 55"/>
                  <a:gd name="T5" fmla="*/ 64 h 118"/>
                  <a:gd name="T6" fmla="*/ 49 w 55"/>
                  <a:gd name="T7" fmla="*/ 2 h 118"/>
                  <a:gd name="T8" fmla="*/ 17 w 55"/>
                  <a:gd name="T9" fmla="*/ 5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8">
                    <a:moveTo>
                      <a:pt x="17" y="54"/>
                    </a:moveTo>
                    <a:cubicBezTo>
                      <a:pt x="5" y="86"/>
                      <a:pt x="0" y="113"/>
                      <a:pt x="7" y="116"/>
                    </a:cubicBezTo>
                    <a:cubicBezTo>
                      <a:pt x="13" y="118"/>
                      <a:pt x="27" y="95"/>
                      <a:pt x="39" y="64"/>
                    </a:cubicBezTo>
                    <a:cubicBezTo>
                      <a:pt x="50" y="32"/>
                      <a:pt x="55" y="5"/>
                      <a:pt x="49" y="2"/>
                    </a:cubicBezTo>
                    <a:cubicBezTo>
                      <a:pt x="43" y="0"/>
                      <a:pt x="28" y="23"/>
                      <a:pt x="17" y="5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5">
                <a:extLst>
                  <a:ext uri="{FF2B5EF4-FFF2-40B4-BE49-F238E27FC236}">
                    <a16:creationId xmlns:a16="http://schemas.microsoft.com/office/drawing/2014/main" id="{F19B49BF-207E-415C-8678-0B72C14B9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2013" y="4743450"/>
                <a:ext cx="309563" cy="501650"/>
              </a:xfrm>
              <a:custGeom>
                <a:avLst/>
                <a:gdLst>
                  <a:gd name="T0" fmla="*/ 38 w 128"/>
                  <a:gd name="T1" fmla="*/ 20 h 207"/>
                  <a:gd name="T2" fmla="*/ 71 w 128"/>
                  <a:gd name="T3" fmla="*/ 13 h 207"/>
                  <a:gd name="T4" fmla="*/ 93 w 128"/>
                  <a:gd name="T5" fmla="*/ 54 h 207"/>
                  <a:gd name="T6" fmla="*/ 101 w 128"/>
                  <a:gd name="T7" fmla="*/ 30 h 207"/>
                  <a:gd name="T8" fmla="*/ 117 w 128"/>
                  <a:gd name="T9" fmla="*/ 23 h 207"/>
                  <a:gd name="T10" fmla="*/ 118 w 128"/>
                  <a:gd name="T11" fmla="*/ 24 h 207"/>
                  <a:gd name="T12" fmla="*/ 125 w 128"/>
                  <a:gd name="T13" fmla="*/ 40 h 207"/>
                  <a:gd name="T14" fmla="*/ 64 w 128"/>
                  <a:gd name="T15" fmla="*/ 207 h 207"/>
                  <a:gd name="T16" fmla="*/ 40 w 128"/>
                  <a:gd name="T17" fmla="*/ 196 h 207"/>
                  <a:gd name="T18" fmla="*/ 65 w 128"/>
                  <a:gd name="T19" fmla="*/ 127 h 207"/>
                  <a:gd name="T20" fmla="*/ 27 w 128"/>
                  <a:gd name="T21" fmla="*/ 140 h 207"/>
                  <a:gd name="T22" fmla="*/ 11 w 128"/>
                  <a:gd name="T23" fmla="*/ 139 h 207"/>
                  <a:gd name="T24" fmla="*/ 5 w 128"/>
                  <a:gd name="T25" fmla="*/ 133 h 207"/>
                  <a:gd name="T26" fmla="*/ 3 w 128"/>
                  <a:gd name="T27" fmla="*/ 116 h 207"/>
                  <a:gd name="T28" fmla="*/ 38 w 128"/>
                  <a:gd name="T29" fmla="*/ 2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207">
                    <a:moveTo>
                      <a:pt x="38" y="20"/>
                    </a:moveTo>
                    <a:cubicBezTo>
                      <a:pt x="42" y="7"/>
                      <a:pt x="63" y="0"/>
                      <a:pt x="71" y="13"/>
                    </a:cubicBezTo>
                    <a:cubicBezTo>
                      <a:pt x="82" y="30"/>
                      <a:pt x="91" y="49"/>
                      <a:pt x="93" y="54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4" y="24"/>
                      <a:pt x="111" y="21"/>
                      <a:pt x="117" y="23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25" y="27"/>
                      <a:pt x="128" y="34"/>
                      <a:pt x="125" y="40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40" y="196"/>
                      <a:pt x="40" y="196"/>
                      <a:pt x="40" y="196"/>
                    </a:cubicBezTo>
                    <a:cubicBezTo>
                      <a:pt x="65" y="127"/>
                      <a:pt x="65" y="127"/>
                      <a:pt x="65" y="127"/>
                    </a:cubicBezTo>
                    <a:cubicBezTo>
                      <a:pt x="60" y="129"/>
                      <a:pt x="34" y="137"/>
                      <a:pt x="27" y="140"/>
                    </a:cubicBezTo>
                    <a:cubicBezTo>
                      <a:pt x="18" y="143"/>
                      <a:pt x="11" y="139"/>
                      <a:pt x="11" y="139"/>
                    </a:cubicBezTo>
                    <a:cubicBezTo>
                      <a:pt x="9" y="137"/>
                      <a:pt x="7" y="135"/>
                      <a:pt x="5" y="133"/>
                    </a:cubicBezTo>
                    <a:cubicBezTo>
                      <a:pt x="2" y="128"/>
                      <a:pt x="0" y="121"/>
                      <a:pt x="3" y="116"/>
                    </a:cubicBezTo>
                    <a:cubicBezTo>
                      <a:pt x="13" y="99"/>
                      <a:pt x="34" y="34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6">
                <a:extLst>
                  <a:ext uri="{FF2B5EF4-FFF2-40B4-BE49-F238E27FC236}">
                    <a16:creationId xmlns:a16="http://schemas.microsoft.com/office/drawing/2014/main" id="{DBF5823F-C26F-4064-B5AA-E7DA658C8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3288" y="5173663"/>
                <a:ext cx="130175" cy="223838"/>
              </a:xfrm>
              <a:custGeom>
                <a:avLst/>
                <a:gdLst>
                  <a:gd name="T0" fmla="*/ 10 w 54"/>
                  <a:gd name="T1" fmla="*/ 89 h 92"/>
                  <a:gd name="T2" fmla="*/ 10 w 54"/>
                  <a:gd name="T3" fmla="*/ 89 h 92"/>
                  <a:gd name="T4" fmla="*/ 28 w 54"/>
                  <a:gd name="T5" fmla="*/ 81 h 92"/>
                  <a:gd name="T6" fmla="*/ 54 w 54"/>
                  <a:gd name="T7" fmla="*/ 10 h 92"/>
                  <a:gd name="T8" fmla="*/ 29 w 54"/>
                  <a:gd name="T9" fmla="*/ 0 h 92"/>
                  <a:gd name="T10" fmla="*/ 3 w 54"/>
                  <a:gd name="T11" fmla="*/ 71 h 92"/>
                  <a:gd name="T12" fmla="*/ 10 w 54"/>
                  <a:gd name="T13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92">
                    <a:moveTo>
                      <a:pt x="10" y="89"/>
                    </a:moveTo>
                    <a:cubicBezTo>
                      <a:pt x="10" y="89"/>
                      <a:pt x="10" y="89"/>
                      <a:pt x="10" y="89"/>
                    </a:cubicBezTo>
                    <a:cubicBezTo>
                      <a:pt x="17" y="92"/>
                      <a:pt x="25" y="88"/>
                      <a:pt x="28" y="81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0" y="78"/>
                      <a:pt x="4" y="86"/>
                      <a:pt x="10" y="89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3EE2947-4756-42D9-8469-5888486B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1" y="-19050"/>
                <a:ext cx="2782888" cy="2892425"/>
              </a:xfrm>
              <a:custGeom>
                <a:avLst/>
                <a:gdLst>
                  <a:gd name="T0" fmla="*/ 764 w 1149"/>
                  <a:gd name="T1" fmla="*/ 30 h 1196"/>
                  <a:gd name="T2" fmla="*/ 1149 w 1149"/>
                  <a:gd name="T3" fmla="*/ 505 h 1196"/>
                  <a:gd name="T4" fmla="*/ 408 w 1149"/>
                  <a:gd name="T5" fmla="*/ 1196 h 1196"/>
                  <a:gd name="T6" fmla="*/ 23 w 1149"/>
                  <a:gd name="T7" fmla="*/ 721 h 1196"/>
                  <a:gd name="T8" fmla="*/ 29 w 1149"/>
                  <a:gd name="T9" fmla="*/ 624 h 1196"/>
                  <a:gd name="T10" fmla="*/ 69 w 1149"/>
                  <a:gd name="T11" fmla="*/ 587 h 1196"/>
                  <a:gd name="T12" fmla="*/ 71 w 1149"/>
                  <a:gd name="T13" fmla="*/ 586 h 1196"/>
                  <a:gd name="T14" fmla="*/ 109 w 1149"/>
                  <a:gd name="T15" fmla="*/ 550 h 1196"/>
                  <a:gd name="T16" fmla="*/ 111 w 1149"/>
                  <a:gd name="T17" fmla="*/ 549 h 1196"/>
                  <a:gd name="T18" fmla="*/ 147 w 1149"/>
                  <a:gd name="T19" fmla="*/ 515 h 1196"/>
                  <a:gd name="T20" fmla="*/ 148 w 1149"/>
                  <a:gd name="T21" fmla="*/ 513 h 1196"/>
                  <a:gd name="T22" fmla="*/ 185 w 1149"/>
                  <a:gd name="T23" fmla="*/ 480 h 1196"/>
                  <a:gd name="T24" fmla="*/ 186 w 1149"/>
                  <a:gd name="T25" fmla="*/ 478 h 1196"/>
                  <a:gd name="T26" fmla="*/ 222 w 1149"/>
                  <a:gd name="T27" fmla="*/ 444 h 1196"/>
                  <a:gd name="T28" fmla="*/ 224 w 1149"/>
                  <a:gd name="T29" fmla="*/ 443 h 1196"/>
                  <a:gd name="T30" fmla="*/ 674 w 1149"/>
                  <a:gd name="T31" fmla="*/ 23 h 1196"/>
                  <a:gd name="T32" fmla="*/ 684 w 1149"/>
                  <a:gd name="T33" fmla="*/ 16 h 1196"/>
                  <a:gd name="T34" fmla="*/ 686 w 1149"/>
                  <a:gd name="T35" fmla="*/ 14 h 1196"/>
                  <a:gd name="T36" fmla="*/ 764 w 1149"/>
                  <a:gd name="T37" fmla="*/ 30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9" h="1196">
                    <a:moveTo>
                      <a:pt x="764" y="30"/>
                    </a:moveTo>
                    <a:cubicBezTo>
                      <a:pt x="1149" y="505"/>
                      <a:pt x="1149" y="505"/>
                      <a:pt x="1149" y="505"/>
                    </a:cubicBezTo>
                    <a:cubicBezTo>
                      <a:pt x="408" y="1196"/>
                      <a:pt x="408" y="1196"/>
                      <a:pt x="408" y="1196"/>
                    </a:cubicBezTo>
                    <a:cubicBezTo>
                      <a:pt x="23" y="721"/>
                      <a:pt x="23" y="721"/>
                      <a:pt x="23" y="721"/>
                    </a:cubicBezTo>
                    <a:cubicBezTo>
                      <a:pt x="0" y="692"/>
                      <a:pt x="3" y="649"/>
                      <a:pt x="29" y="624"/>
                    </a:cubicBezTo>
                    <a:cubicBezTo>
                      <a:pt x="69" y="587"/>
                      <a:pt x="69" y="587"/>
                      <a:pt x="69" y="587"/>
                    </a:cubicBezTo>
                    <a:cubicBezTo>
                      <a:pt x="71" y="586"/>
                      <a:pt x="71" y="586"/>
                      <a:pt x="71" y="586"/>
                    </a:cubicBezTo>
                    <a:cubicBezTo>
                      <a:pt x="109" y="550"/>
                      <a:pt x="109" y="550"/>
                      <a:pt x="109" y="550"/>
                    </a:cubicBezTo>
                    <a:cubicBezTo>
                      <a:pt x="111" y="549"/>
                      <a:pt x="111" y="549"/>
                      <a:pt x="111" y="549"/>
                    </a:cubicBezTo>
                    <a:cubicBezTo>
                      <a:pt x="147" y="515"/>
                      <a:pt x="147" y="515"/>
                      <a:pt x="147" y="515"/>
                    </a:cubicBezTo>
                    <a:cubicBezTo>
                      <a:pt x="148" y="513"/>
                      <a:pt x="148" y="513"/>
                      <a:pt x="148" y="513"/>
                    </a:cubicBezTo>
                    <a:cubicBezTo>
                      <a:pt x="185" y="480"/>
                      <a:pt x="185" y="480"/>
                      <a:pt x="185" y="480"/>
                    </a:cubicBezTo>
                    <a:cubicBezTo>
                      <a:pt x="186" y="478"/>
                      <a:pt x="186" y="478"/>
                      <a:pt x="186" y="478"/>
                    </a:cubicBezTo>
                    <a:cubicBezTo>
                      <a:pt x="222" y="444"/>
                      <a:pt x="222" y="444"/>
                      <a:pt x="222" y="444"/>
                    </a:cubicBezTo>
                    <a:cubicBezTo>
                      <a:pt x="224" y="443"/>
                      <a:pt x="224" y="443"/>
                      <a:pt x="224" y="443"/>
                    </a:cubicBezTo>
                    <a:cubicBezTo>
                      <a:pt x="674" y="23"/>
                      <a:pt x="674" y="23"/>
                      <a:pt x="674" y="23"/>
                    </a:cubicBezTo>
                    <a:cubicBezTo>
                      <a:pt x="677" y="20"/>
                      <a:pt x="681" y="18"/>
                      <a:pt x="684" y="16"/>
                    </a:cubicBezTo>
                    <a:cubicBezTo>
                      <a:pt x="685" y="15"/>
                      <a:pt x="686" y="15"/>
                      <a:pt x="686" y="14"/>
                    </a:cubicBezTo>
                    <a:cubicBezTo>
                      <a:pt x="712" y="0"/>
                      <a:pt x="744" y="6"/>
                      <a:pt x="764" y="30"/>
                    </a:cubicBezTo>
                    <a:close/>
                  </a:path>
                </a:pathLst>
              </a:cu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DA697559-5D54-4F0F-9344-FBBF19BC1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713" y="2668588"/>
                <a:ext cx="82550" cy="84138"/>
              </a:xfrm>
              <a:custGeom>
                <a:avLst/>
                <a:gdLst>
                  <a:gd name="T0" fmla="*/ 8 w 34"/>
                  <a:gd name="T1" fmla="*/ 7 h 35"/>
                  <a:gd name="T2" fmla="*/ 29 w 34"/>
                  <a:gd name="T3" fmla="*/ 6 h 35"/>
                  <a:gd name="T4" fmla="*/ 25 w 34"/>
                  <a:gd name="T5" fmla="*/ 28 h 35"/>
                  <a:gd name="T6" fmla="*/ 4 w 34"/>
                  <a:gd name="T7" fmla="*/ 29 h 35"/>
                  <a:gd name="T8" fmla="*/ 8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8" y="7"/>
                    </a:moveTo>
                    <a:cubicBezTo>
                      <a:pt x="15" y="0"/>
                      <a:pt x="25" y="0"/>
                      <a:pt x="29" y="6"/>
                    </a:cubicBezTo>
                    <a:cubicBezTo>
                      <a:pt x="34" y="12"/>
                      <a:pt x="32" y="22"/>
                      <a:pt x="25" y="28"/>
                    </a:cubicBezTo>
                    <a:cubicBezTo>
                      <a:pt x="18" y="35"/>
                      <a:pt x="9" y="35"/>
                      <a:pt x="4" y="29"/>
                    </a:cubicBezTo>
                    <a:cubicBezTo>
                      <a:pt x="0" y="23"/>
                      <a:pt x="1" y="13"/>
                      <a:pt x="8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B1CDC498-C798-4BFC-B7AF-AF739447D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2492375"/>
                <a:ext cx="84138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9 h 35"/>
                  <a:gd name="T6" fmla="*/ 5 w 35"/>
                  <a:gd name="T7" fmla="*/ 30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1"/>
                      <a:pt x="25" y="0"/>
                      <a:pt x="30" y="6"/>
                    </a:cubicBezTo>
                    <a:cubicBezTo>
                      <a:pt x="35" y="12"/>
                      <a:pt x="33" y="22"/>
                      <a:pt x="26" y="29"/>
                    </a:cubicBezTo>
                    <a:cubicBezTo>
                      <a:pt x="19" y="35"/>
                      <a:pt x="10" y="35"/>
                      <a:pt x="5" y="30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514ADF57-CB77-4A43-96E3-1FABD0D33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2327275"/>
                <a:ext cx="82550" cy="84138"/>
              </a:xfrm>
              <a:custGeom>
                <a:avLst/>
                <a:gdLst>
                  <a:gd name="T0" fmla="*/ 9 w 34"/>
                  <a:gd name="T1" fmla="*/ 7 h 35"/>
                  <a:gd name="T2" fmla="*/ 30 w 34"/>
                  <a:gd name="T3" fmla="*/ 6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7"/>
                    </a:moveTo>
                    <a:cubicBezTo>
                      <a:pt x="15" y="1"/>
                      <a:pt x="25" y="0"/>
                      <a:pt x="30" y="6"/>
                    </a:cubicBezTo>
                    <a:cubicBezTo>
                      <a:pt x="34" y="12"/>
                      <a:pt x="33" y="22"/>
                      <a:pt x="26" y="28"/>
                    </a:cubicBezTo>
                    <a:cubicBezTo>
                      <a:pt x="19" y="35"/>
                      <a:pt x="9" y="35"/>
                      <a:pt x="5" y="29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5090631-0F03-46DB-B06F-8B4D1C22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163" y="2146300"/>
                <a:ext cx="85725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8 h 35"/>
                  <a:gd name="T6" fmla="*/ 5 w 35"/>
                  <a:gd name="T7" fmla="*/ 29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0"/>
                      <a:pt x="25" y="0"/>
                      <a:pt x="30" y="6"/>
                    </a:cubicBezTo>
                    <a:cubicBezTo>
                      <a:pt x="35" y="11"/>
                      <a:pt x="33" y="21"/>
                      <a:pt x="26" y="28"/>
                    </a:cubicBezTo>
                    <a:cubicBezTo>
                      <a:pt x="19" y="34"/>
                      <a:pt x="10" y="35"/>
                      <a:pt x="5" y="29"/>
                    </a:cubicBezTo>
                    <a:cubicBezTo>
                      <a:pt x="0" y="23"/>
                      <a:pt x="2" y="13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35CB1A02-EC72-4230-92AE-3D6A4926D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726" y="1976438"/>
                <a:ext cx="82550" cy="84138"/>
              </a:xfrm>
              <a:custGeom>
                <a:avLst/>
                <a:gdLst>
                  <a:gd name="T0" fmla="*/ 8 w 34"/>
                  <a:gd name="T1" fmla="*/ 7 h 35"/>
                  <a:gd name="T2" fmla="*/ 29 w 34"/>
                  <a:gd name="T3" fmla="*/ 6 h 35"/>
                  <a:gd name="T4" fmla="*/ 26 w 34"/>
                  <a:gd name="T5" fmla="*/ 28 h 35"/>
                  <a:gd name="T6" fmla="*/ 4 w 34"/>
                  <a:gd name="T7" fmla="*/ 29 h 35"/>
                  <a:gd name="T8" fmla="*/ 8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8" y="7"/>
                    </a:moveTo>
                    <a:cubicBezTo>
                      <a:pt x="15" y="1"/>
                      <a:pt x="25" y="0"/>
                      <a:pt x="29" y="6"/>
                    </a:cubicBezTo>
                    <a:cubicBezTo>
                      <a:pt x="34" y="12"/>
                      <a:pt x="32" y="22"/>
                      <a:pt x="26" y="28"/>
                    </a:cubicBezTo>
                    <a:cubicBezTo>
                      <a:pt x="19" y="35"/>
                      <a:pt x="9" y="35"/>
                      <a:pt x="4" y="29"/>
                    </a:cubicBezTo>
                    <a:cubicBezTo>
                      <a:pt x="0" y="23"/>
                      <a:pt x="1" y="14"/>
                      <a:pt x="8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32661C3D-0599-4495-9733-FE19ECA12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809750"/>
                <a:ext cx="84138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8 h 35"/>
                  <a:gd name="T6" fmla="*/ 5 w 35"/>
                  <a:gd name="T7" fmla="*/ 29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0"/>
                      <a:pt x="25" y="0"/>
                      <a:pt x="30" y="6"/>
                    </a:cubicBezTo>
                    <a:cubicBezTo>
                      <a:pt x="35" y="11"/>
                      <a:pt x="33" y="21"/>
                      <a:pt x="26" y="28"/>
                    </a:cubicBezTo>
                    <a:cubicBezTo>
                      <a:pt x="19" y="34"/>
                      <a:pt x="10" y="35"/>
                      <a:pt x="5" y="29"/>
                    </a:cubicBezTo>
                    <a:cubicBezTo>
                      <a:pt x="0" y="23"/>
                      <a:pt x="2" y="13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36A3BD3F-3306-4C6D-A37B-470A42ADD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088" y="1639888"/>
                <a:ext cx="82550" cy="85725"/>
              </a:xfrm>
              <a:custGeom>
                <a:avLst/>
                <a:gdLst>
                  <a:gd name="T0" fmla="*/ 9 w 34"/>
                  <a:gd name="T1" fmla="*/ 7 h 35"/>
                  <a:gd name="T2" fmla="*/ 30 w 34"/>
                  <a:gd name="T3" fmla="*/ 6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7"/>
                    </a:moveTo>
                    <a:cubicBezTo>
                      <a:pt x="15" y="1"/>
                      <a:pt x="25" y="0"/>
                      <a:pt x="30" y="6"/>
                    </a:cubicBezTo>
                    <a:cubicBezTo>
                      <a:pt x="34" y="12"/>
                      <a:pt x="33" y="22"/>
                      <a:pt x="26" y="28"/>
                    </a:cubicBezTo>
                    <a:cubicBezTo>
                      <a:pt x="19" y="35"/>
                      <a:pt x="9" y="35"/>
                      <a:pt x="5" y="29"/>
                    </a:cubicBezTo>
                    <a:cubicBezTo>
                      <a:pt x="0" y="23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107C12FD-9297-480D-8560-D8DBDC541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1458913"/>
                <a:ext cx="82550" cy="84138"/>
              </a:xfrm>
              <a:custGeom>
                <a:avLst/>
                <a:gdLst>
                  <a:gd name="T0" fmla="*/ 9 w 34"/>
                  <a:gd name="T1" fmla="*/ 6 h 35"/>
                  <a:gd name="T2" fmla="*/ 30 w 34"/>
                  <a:gd name="T3" fmla="*/ 5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6"/>
                    </a:moveTo>
                    <a:cubicBezTo>
                      <a:pt x="16" y="0"/>
                      <a:pt x="25" y="0"/>
                      <a:pt x="30" y="5"/>
                    </a:cubicBezTo>
                    <a:cubicBezTo>
                      <a:pt x="34" y="11"/>
                      <a:pt x="33" y="21"/>
                      <a:pt x="26" y="28"/>
                    </a:cubicBezTo>
                    <a:cubicBezTo>
                      <a:pt x="19" y="34"/>
                      <a:pt x="9" y="35"/>
                      <a:pt x="5" y="29"/>
                    </a:cubicBezTo>
                    <a:cubicBezTo>
                      <a:pt x="0" y="23"/>
                      <a:pt x="2" y="13"/>
                      <a:pt x="9" y="6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86A6715A-1AB6-46C3-B880-E327CE789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1284288"/>
                <a:ext cx="84138" cy="85725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9 h 35"/>
                  <a:gd name="T6" fmla="*/ 5 w 35"/>
                  <a:gd name="T7" fmla="*/ 30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1"/>
                      <a:pt x="25" y="0"/>
                      <a:pt x="30" y="6"/>
                    </a:cubicBezTo>
                    <a:cubicBezTo>
                      <a:pt x="35" y="12"/>
                      <a:pt x="33" y="22"/>
                      <a:pt x="26" y="29"/>
                    </a:cubicBezTo>
                    <a:cubicBezTo>
                      <a:pt x="19" y="35"/>
                      <a:pt x="10" y="35"/>
                      <a:pt x="5" y="30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46936AF9-394F-4D4A-BB88-9EEDF1CA3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476" y="2697163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5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2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5" y="80"/>
                    </a:cubicBezTo>
                    <a:cubicBezTo>
                      <a:pt x="64" y="81"/>
                      <a:pt x="62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B11D422B-5AF2-464F-A26C-A0F20012B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226" y="2673350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8 h 80"/>
                  <a:gd name="T8" fmla="*/ 1 w 66"/>
                  <a:gd name="T9" fmla="*/ 5 h 80"/>
                  <a:gd name="T10" fmla="*/ 2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7"/>
                      <a:pt x="65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7204C4F9-0DE9-47D6-9441-490657EBF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388" y="2522538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8">
                <a:extLst>
                  <a:ext uri="{FF2B5EF4-FFF2-40B4-BE49-F238E27FC236}">
                    <a16:creationId xmlns:a16="http://schemas.microsoft.com/office/drawing/2014/main" id="{F012754C-A831-4674-A4FF-D9C2201DE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551" y="2497138"/>
                <a:ext cx="158750" cy="195263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1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9">
                <a:extLst>
                  <a:ext uri="{FF2B5EF4-FFF2-40B4-BE49-F238E27FC236}">
                    <a16:creationId xmlns:a16="http://schemas.microsoft.com/office/drawing/2014/main" id="{9590C71D-7ECC-474A-BDDC-957E612F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538" y="2359025"/>
                <a:ext cx="160338" cy="195263"/>
              </a:xfrm>
              <a:custGeom>
                <a:avLst/>
                <a:gdLst>
                  <a:gd name="T0" fmla="*/ 5 w 66"/>
                  <a:gd name="T1" fmla="*/ 2 h 81"/>
                  <a:gd name="T2" fmla="*/ 64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1 h 81"/>
                  <a:gd name="T12" fmla="*/ 5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5" y="2"/>
                    </a:moveTo>
                    <a:cubicBezTo>
                      <a:pt x="64" y="75"/>
                      <a:pt x="64" y="75"/>
                      <a:pt x="64" y="75"/>
                    </a:cubicBezTo>
                    <a:cubicBezTo>
                      <a:pt x="66" y="76"/>
                      <a:pt x="65" y="78"/>
                      <a:pt x="64" y="79"/>
                    </a:cubicBezTo>
                    <a:cubicBezTo>
                      <a:pt x="63" y="81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5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0">
                <a:extLst>
                  <a:ext uri="{FF2B5EF4-FFF2-40B4-BE49-F238E27FC236}">
                    <a16:creationId xmlns:a16="http://schemas.microsoft.com/office/drawing/2014/main" id="{6B8F8DB6-E010-45AF-8054-125780837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26" y="2332038"/>
                <a:ext cx="161925" cy="193675"/>
              </a:xfrm>
              <a:custGeom>
                <a:avLst/>
                <a:gdLst>
                  <a:gd name="T0" fmla="*/ 6 w 67"/>
                  <a:gd name="T1" fmla="*/ 2 h 80"/>
                  <a:gd name="T2" fmla="*/ 65 w 67"/>
                  <a:gd name="T3" fmla="*/ 74 h 80"/>
                  <a:gd name="T4" fmla="*/ 65 w 67"/>
                  <a:gd name="T5" fmla="*/ 79 h 80"/>
                  <a:gd name="T6" fmla="*/ 61 w 67"/>
                  <a:gd name="T7" fmla="*/ 79 h 80"/>
                  <a:gd name="T8" fmla="*/ 2 w 67"/>
                  <a:gd name="T9" fmla="*/ 6 h 80"/>
                  <a:gd name="T10" fmla="*/ 2 w 67"/>
                  <a:gd name="T11" fmla="*/ 1 h 80"/>
                  <a:gd name="T12" fmla="*/ 6 w 67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7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1">
                <a:extLst>
                  <a:ext uri="{FF2B5EF4-FFF2-40B4-BE49-F238E27FC236}">
                    <a16:creationId xmlns:a16="http://schemas.microsoft.com/office/drawing/2014/main" id="{3F6176CF-1710-4153-AE44-A27D39F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2176463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4 w 66"/>
                  <a:gd name="T5" fmla="*/ 79 h 80"/>
                  <a:gd name="T6" fmla="*/ 60 w 66"/>
                  <a:gd name="T7" fmla="*/ 78 h 80"/>
                  <a:gd name="T8" fmla="*/ 1 w 66"/>
                  <a:gd name="T9" fmla="*/ 6 h 80"/>
                  <a:gd name="T10" fmla="*/ 1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8"/>
                      <a:pt x="64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B7C9942A-FDBC-474E-91FC-BF5462056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676" y="2151063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4 w 66"/>
                  <a:gd name="T5" fmla="*/ 79 h 80"/>
                  <a:gd name="T6" fmla="*/ 60 w 66"/>
                  <a:gd name="T7" fmla="*/ 78 h 80"/>
                  <a:gd name="T8" fmla="*/ 1 w 66"/>
                  <a:gd name="T9" fmla="*/ 5 h 80"/>
                  <a:gd name="T10" fmla="*/ 1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7"/>
                      <a:pt x="64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3">
                <a:extLst>
                  <a:ext uri="{FF2B5EF4-FFF2-40B4-BE49-F238E27FC236}">
                    <a16:creationId xmlns:a16="http://schemas.microsoft.com/office/drawing/2014/main" id="{1673A371-CA7F-4DC2-83D0-D504FC36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2008188"/>
                <a:ext cx="158750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4">
                <a:extLst>
                  <a:ext uri="{FF2B5EF4-FFF2-40B4-BE49-F238E27FC236}">
                    <a16:creationId xmlns:a16="http://schemas.microsoft.com/office/drawing/2014/main" id="{BCBBDB79-0BF7-4576-923F-204F1FDE4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981200"/>
                <a:ext cx="160338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3" y="80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F3EB8BBD-378B-42BC-95DB-312E7AE84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463" y="1838325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098B8D28-B0CA-4D56-9948-B7947E72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6" y="1811338"/>
                <a:ext cx="158750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id="{24530B60-5770-4C31-844B-D1886470F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71638"/>
                <a:ext cx="160338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1 w 66"/>
                  <a:gd name="T7" fmla="*/ 79 h 80"/>
                  <a:gd name="T8" fmla="*/ 2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id="{DAB57208-51D4-49C5-8B7D-10CADB89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426" y="1644650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id="{848BA097-B621-427E-83DB-086C420A2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288" y="1487488"/>
                <a:ext cx="160338" cy="196850"/>
              </a:xfrm>
              <a:custGeom>
                <a:avLst/>
                <a:gdLst>
                  <a:gd name="T0" fmla="*/ 5 w 66"/>
                  <a:gd name="T1" fmla="*/ 2 h 81"/>
                  <a:gd name="T2" fmla="*/ 64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5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5" y="2"/>
                    </a:moveTo>
                    <a:cubicBezTo>
                      <a:pt x="64" y="75"/>
                      <a:pt x="64" y="75"/>
                      <a:pt x="64" y="75"/>
                    </a:cubicBezTo>
                    <a:cubicBezTo>
                      <a:pt x="66" y="76"/>
                      <a:pt x="65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1"/>
                      <a:pt x="5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60">
                <a:extLst>
                  <a:ext uri="{FF2B5EF4-FFF2-40B4-BE49-F238E27FC236}">
                    <a16:creationId xmlns:a16="http://schemas.microsoft.com/office/drawing/2014/main" id="{E4F1444A-BC4D-440D-8697-1646EE6DC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6" y="1460500"/>
                <a:ext cx="161925" cy="196850"/>
              </a:xfrm>
              <a:custGeom>
                <a:avLst/>
                <a:gdLst>
                  <a:gd name="T0" fmla="*/ 6 w 67"/>
                  <a:gd name="T1" fmla="*/ 2 h 81"/>
                  <a:gd name="T2" fmla="*/ 65 w 67"/>
                  <a:gd name="T3" fmla="*/ 75 h 81"/>
                  <a:gd name="T4" fmla="*/ 65 w 67"/>
                  <a:gd name="T5" fmla="*/ 79 h 81"/>
                  <a:gd name="T6" fmla="*/ 61 w 67"/>
                  <a:gd name="T7" fmla="*/ 79 h 81"/>
                  <a:gd name="T8" fmla="*/ 2 w 67"/>
                  <a:gd name="T9" fmla="*/ 6 h 81"/>
                  <a:gd name="T10" fmla="*/ 2 w 67"/>
                  <a:gd name="T11" fmla="*/ 1 h 81"/>
                  <a:gd name="T12" fmla="*/ 6 w 67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7" y="76"/>
                      <a:pt x="66" y="78"/>
                      <a:pt x="65" y="79"/>
                    </a:cubicBezTo>
                    <a:cubicBezTo>
                      <a:pt x="64" y="81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3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1">
                <a:extLst>
                  <a:ext uri="{FF2B5EF4-FFF2-40B4-BE49-F238E27FC236}">
                    <a16:creationId xmlns:a16="http://schemas.microsoft.com/office/drawing/2014/main" id="{06407546-9FF8-4CDC-A6ED-C352D0C1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1316038"/>
                <a:ext cx="160338" cy="195263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2">
                <a:extLst>
                  <a:ext uri="{FF2B5EF4-FFF2-40B4-BE49-F238E27FC236}">
                    <a16:creationId xmlns:a16="http://schemas.microsoft.com/office/drawing/2014/main" id="{1C503E8A-7DDB-42C0-A05A-7B1792E25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1" y="1289050"/>
                <a:ext cx="158750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63">
                <a:extLst>
                  <a:ext uri="{FF2B5EF4-FFF2-40B4-BE49-F238E27FC236}">
                    <a16:creationId xmlns:a16="http://schemas.microsoft.com/office/drawing/2014/main" id="{3B454A8B-E80A-4DDE-84E3-D4F45F325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1308100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0 h 803"/>
                  <a:gd name="T4" fmla="*/ 650 w 653"/>
                  <a:gd name="T5" fmla="*/ 803 h 803"/>
                  <a:gd name="T6" fmla="*/ 0 w 653"/>
                  <a:gd name="T7" fmla="*/ 2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0"/>
                    </a:lnTo>
                    <a:lnTo>
                      <a:pt x="650" y="80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4">
                <a:extLst>
                  <a:ext uri="{FF2B5EF4-FFF2-40B4-BE49-F238E27FC236}">
                    <a16:creationId xmlns:a16="http://schemas.microsoft.com/office/drawing/2014/main" id="{2023BFE0-0DF0-459C-992D-9B6E8CA6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788" y="1398588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0 h 803"/>
                  <a:gd name="T4" fmla="*/ 650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0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5">
                <a:extLst>
                  <a:ext uri="{FF2B5EF4-FFF2-40B4-BE49-F238E27FC236}">
                    <a16:creationId xmlns:a16="http://schemas.microsoft.com/office/drawing/2014/main" id="{BD40FE9F-7D7F-4B5E-9A8F-D79D09B2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238" y="1476375"/>
                <a:ext cx="1035050" cy="1274763"/>
              </a:xfrm>
              <a:custGeom>
                <a:avLst/>
                <a:gdLst>
                  <a:gd name="T0" fmla="*/ 2 w 652"/>
                  <a:gd name="T1" fmla="*/ 0 h 803"/>
                  <a:gd name="T2" fmla="*/ 652 w 652"/>
                  <a:gd name="T3" fmla="*/ 801 h 803"/>
                  <a:gd name="T4" fmla="*/ 650 w 652"/>
                  <a:gd name="T5" fmla="*/ 803 h 803"/>
                  <a:gd name="T6" fmla="*/ 0 w 652"/>
                  <a:gd name="T7" fmla="*/ 1 h 803"/>
                  <a:gd name="T8" fmla="*/ 2 w 652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3">
                    <a:moveTo>
                      <a:pt x="2" y="0"/>
                    </a:moveTo>
                    <a:lnTo>
                      <a:pt x="652" y="801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6">
                <a:extLst>
                  <a:ext uri="{FF2B5EF4-FFF2-40B4-BE49-F238E27FC236}">
                    <a16:creationId xmlns:a16="http://schemas.microsoft.com/office/drawing/2014/main" id="{0E7F13DA-CDDB-4582-BB79-BC0924F0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701" y="1222375"/>
                <a:ext cx="1035050" cy="1276350"/>
              </a:xfrm>
              <a:custGeom>
                <a:avLst/>
                <a:gdLst>
                  <a:gd name="T0" fmla="*/ 2 w 652"/>
                  <a:gd name="T1" fmla="*/ 0 h 804"/>
                  <a:gd name="T2" fmla="*/ 652 w 652"/>
                  <a:gd name="T3" fmla="*/ 801 h 804"/>
                  <a:gd name="T4" fmla="*/ 650 w 652"/>
                  <a:gd name="T5" fmla="*/ 804 h 804"/>
                  <a:gd name="T6" fmla="*/ 0 w 652"/>
                  <a:gd name="T7" fmla="*/ 3 h 804"/>
                  <a:gd name="T8" fmla="*/ 2 w 652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4">
                    <a:moveTo>
                      <a:pt x="2" y="0"/>
                    </a:moveTo>
                    <a:lnTo>
                      <a:pt x="652" y="801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7">
                <a:extLst>
                  <a:ext uri="{FF2B5EF4-FFF2-40B4-BE49-F238E27FC236}">
                    <a16:creationId xmlns:a16="http://schemas.microsoft.com/office/drawing/2014/main" id="{48EE317E-A251-4AAB-B714-84932A229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6" y="1136650"/>
                <a:ext cx="1035050" cy="1274763"/>
              </a:xfrm>
              <a:custGeom>
                <a:avLst/>
                <a:gdLst>
                  <a:gd name="T0" fmla="*/ 2 w 652"/>
                  <a:gd name="T1" fmla="*/ 0 h 803"/>
                  <a:gd name="T2" fmla="*/ 652 w 652"/>
                  <a:gd name="T3" fmla="*/ 802 h 803"/>
                  <a:gd name="T4" fmla="*/ 650 w 652"/>
                  <a:gd name="T5" fmla="*/ 803 h 803"/>
                  <a:gd name="T6" fmla="*/ 0 w 652"/>
                  <a:gd name="T7" fmla="*/ 3 h 803"/>
                  <a:gd name="T8" fmla="*/ 2 w 652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3">
                    <a:moveTo>
                      <a:pt x="2" y="0"/>
                    </a:moveTo>
                    <a:lnTo>
                      <a:pt x="652" y="802"/>
                    </a:lnTo>
                    <a:lnTo>
                      <a:pt x="650" y="80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8">
                <a:extLst>
                  <a:ext uri="{FF2B5EF4-FFF2-40B4-BE49-F238E27FC236}">
                    <a16:creationId xmlns:a16="http://schemas.microsoft.com/office/drawing/2014/main" id="{F4483FEE-88C2-4110-80FE-B50951B09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1052513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1 h 803"/>
                  <a:gd name="T4" fmla="*/ 650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9">
                <a:extLst>
                  <a:ext uri="{FF2B5EF4-FFF2-40B4-BE49-F238E27FC236}">
                    <a16:creationId xmlns:a16="http://schemas.microsoft.com/office/drawing/2014/main" id="{E9689A82-DEF0-44CC-9EF8-CA6CF40D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338" y="965200"/>
                <a:ext cx="1036638" cy="1277938"/>
              </a:xfrm>
              <a:custGeom>
                <a:avLst/>
                <a:gdLst>
                  <a:gd name="T0" fmla="*/ 3 w 653"/>
                  <a:gd name="T1" fmla="*/ 0 h 805"/>
                  <a:gd name="T2" fmla="*/ 653 w 653"/>
                  <a:gd name="T3" fmla="*/ 802 h 805"/>
                  <a:gd name="T4" fmla="*/ 650 w 653"/>
                  <a:gd name="T5" fmla="*/ 805 h 805"/>
                  <a:gd name="T6" fmla="*/ 0 w 653"/>
                  <a:gd name="T7" fmla="*/ 3 h 805"/>
                  <a:gd name="T8" fmla="*/ 3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3" y="0"/>
                    </a:moveTo>
                    <a:lnTo>
                      <a:pt x="653" y="802"/>
                    </a:lnTo>
                    <a:lnTo>
                      <a:pt x="650" y="805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75AC0060-CCDF-4F83-BA7B-130C0E433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881063"/>
                <a:ext cx="1036638" cy="1276350"/>
              </a:xfrm>
              <a:custGeom>
                <a:avLst/>
                <a:gdLst>
                  <a:gd name="T0" fmla="*/ 1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1 h 804"/>
                  <a:gd name="T8" fmla="*/ 1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1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71">
                <a:extLst>
                  <a:ext uri="{FF2B5EF4-FFF2-40B4-BE49-F238E27FC236}">
                    <a16:creationId xmlns:a16="http://schemas.microsoft.com/office/drawing/2014/main" id="{AE5E1F68-9198-47DE-BFBC-EC17C1523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3726" y="798513"/>
                <a:ext cx="1036638" cy="1276350"/>
              </a:xfrm>
              <a:custGeom>
                <a:avLst/>
                <a:gdLst>
                  <a:gd name="T0" fmla="*/ 3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1 h 804"/>
                  <a:gd name="T8" fmla="*/ 3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72">
                <a:extLst>
                  <a:ext uri="{FF2B5EF4-FFF2-40B4-BE49-F238E27FC236}">
                    <a16:creationId xmlns:a16="http://schemas.microsoft.com/office/drawing/2014/main" id="{0EDF73EC-E1AE-4248-9A09-4152DDC9F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563" y="708025"/>
                <a:ext cx="1036638" cy="1277938"/>
              </a:xfrm>
              <a:custGeom>
                <a:avLst/>
                <a:gdLst>
                  <a:gd name="T0" fmla="*/ 1 w 653"/>
                  <a:gd name="T1" fmla="*/ 0 h 805"/>
                  <a:gd name="T2" fmla="*/ 653 w 653"/>
                  <a:gd name="T3" fmla="*/ 802 h 805"/>
                  <a:gd name="T4" fmla="*/ 650 w 653"/>
                  <a:gd name="T5" fmla="*/ 805 h 805"/>
                  <a:gd name="T6" fmla="*/ 0 w 653"/>
                  <a:gd name="T7" fmla="*/ 4 h 805"/>
                  <a:gd name="T8" fmla="*/ 1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1" y="0"/>
                    </a:moveTo>
                    <a:lnTo>
                      <a:pt x="653" y="802"/>
                    </a:lnTo>
                    <a:lnTo>
                      <a:pt x="650" y="80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3">
                <a:extLst>
                  <a:ext uri="{FF2B5EF4-FFF2-40B4-BE49-F238E27FC236}">
                    <a16:creationId xmlns:a16="http://schemas.microsoft.com/office/drawing/2014/main" id="{47C99F1A-A0A3-4ED0-BFB4-0D6DA12D8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876" y="627063"/>
                <a:ext cx="1036638" cy="1276350"/>
              </a:xfrm>
              <a:custGeom>
                <a:avLst/>
                <a:gdLst>
                  <a:gd name="T0" fmla="*/ 1 w 653"/>
                  <a:gd name="T1" fmla="*/ 0 h 804"/>
                  <a:gd name="T2" fmla="*/ 653 w 653"/>
                  <a:gd name="T3" fmla="*/ 803 h 804"/>
                  <a:gd name="T4" fmla="*/ 650 w 653"/>
                  <a:gd name="T5" fmla="*/ 804 h 804"/>
                  <a:gd name="T6" fmla="*/ 0 w 653"/>
                  <a:gd name="T7" fmla="*/ 3 h 804"/>
                  <a:gd name="T8" fmla="*/ 1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1" y="0"/>
                    </a:moveTo>
                    <a:lnTo>
                      <a:pt x="653" y="803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4">
                <a:extLst>
                  <a:ext uri="{FF2B5EF4-FFF2-40B4-BE49-F238E27FC236}">
                    <a16:creationId xmlns:a16="http://schemas.microsoft.com/office/drawing/2014/main" id="{09292C0B-BA1E-466D-8B61-3BB04DFAC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8" y="546100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2 h 803"/>
                  <a:gd name="T4" fmla="*/ 650 w 653"/>
                  <a:gd name="T5" fmla="*/ 803 h 803"/>
                  <a:gd name="T6" fmla="*/ 0 w 653"/>
                  <a:gd name="T7" fmla="*/ 2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2"/>
                    </a:lnTo>
                    <a:lnTo>
                      <a:pt x="650" y="80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5">
                <a:extLst>
                  <a:ext uri="{FF2B5EF4-FFF2-40B4-BE49-F238E27FC236}">
                    <a16:creationId xmlns:a16="http://schemas.microsoft.com/office/drawing/2014/main" id="{5D0A6113-56BF-4DE5-BA58-DE8E3D266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851" y="457200"/>
                <a:ext cx="1039813" cy="1277938"/>
              </a:xfrm>
              <a:custGeom>
                <a:avLst/>
                <a:gdLst>
                  <a:gd name="T0" fmla="*/ 3 w 655"/>
                  <a:gd name="T1" fmla="*/ 0 h 805"/>
                  <a:gd name="T2" fmla="*/ 655 w 655"/>
                  <a:gd name="T3" fmla="*/ 802 h 805"/>
                  <a:gd name="T4" fmla="*/ 652 w 655"/>
                  <a:gd name="T5" fmla="*/ 805 h 805"/>
                  <a:gd name="T6" fmla="*/ 0 w 655"/>
                  <a:gd name="T7" fmla="*/ 2 h 805"/>
                  <a:gd name="T8" fmla="*/ 3 w 655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5" h="805">
                    <a:moveTo>
                      <a:pt x="3" y="0"/>
                    </a:moveTo>
                    <a:lnTo>
                      <a:pt x="655" y="802"/>
                    </a:lnTo>
                    <a:lnTo>
                      <a:pt x="652" y="80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6">
                <a:extLst>
                  <a:ext uri="{FF2B5EF4-FFF2-40B4-BE49-F238E27FC236}">
                    <a16:creationId xmlns:a16="http://schemas.microsoft.com/office/drawing/2014/main" id="{87DCA65F-2B22-491A-B004-D92BCFE08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451" y="363538"/>
                <a:ext cx="1036638" cy="1276350"/>
              </a:xfrm>
              <a:custGeom>
                <a:avLst/>
                <a:gdLst>
                  <a:gd name="T0" fmla="*/ 2 w 653"/>
                  <a:gd name="T1" fmla="*/ 0 h 804"/>
                  <a:gd name="T2" fmla="*/ 653 w 653"/>
                  <a:gd name="T3" fmla="*/ 803 h 804"/>
                  <a:gd name="T4" fmla="*/ 650 w 653"/>
                  <a:gd name="T5" fmla="*/ 804 h 804"/>
                  <a:gd name="T6" fmla="*/ 0 w 653"/>
                  <a:gd name="T7" fmla="*/ 3 h 804"/>
                  <a:gd name="T8" fmla="*/ 2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2" y="0"/>
                    </a:moveTo>
                    <a:lnTo>
                      <a:pt x="653" y="803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7">
                <a:extLst>
                  <a:ext uri="{FF2B5EF4-FFF2-40B4-BE49-F238E27FC236}">
                    <a16:creationId xmlns:a16="http://schemas.microsoft.com/office/drawing/2014/main" id="{EB46444C-3CEF-43C0-9481-18FD701E9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701" y="276225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1 h 803"/>
                  <a:gd name="T4" fmla="*/ 651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1"/>
                    </a:lnTo>
                    <a:lnTo>
                      <a:pt x="651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8">
                <a:extLst>
                  <a:ext uri="{FF2B5EF4-FFF2-40B4-BE49-F238E27FC236}">
                    <a16:creationId xmlns:a16="http://schemas.microsoft.com/office/drawing/2014/main" id="{F13F2781-A8F9-4A5C-ABAD-E1E73EDBA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188913"/>
                <a:ext cx="1036638" cy="1276350"/>
              </a:xfrm>
              <a:custGeom>
                <a:avLst/>
                <a:gdLst>
                  <a:gd name="T0" fmla="*/ 3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3 h 804"/>
                  <a:gd name="T8" fmla="*/ 3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A0D9BF72-0C41-4730-8BB5-F07807D87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613" y="98425"/>
                <a:ext cx="1036638" cy="1277938"/>
              </a:xfrm>
              <a:custGeom>
                <a:avLst/>
                <a:gdLst>
                  <a:gd name="T0" fmla="*/ 1 w 653"/>
                  <a:gd name="T1" fmla="*/ 0 h 805"/>
                  <a:gd name="T2" fmla="*/ 653 w 653"/>
                  <a:gd name="T3" fmla="*/ 804 h 805"/>
                  <a:gd name="T4" fmla="*/ 650 w 653"/>
                  <a:gd name="T5" fmla="*/ 805 h 805"/>
                  <a:gd name="T6" fmla="*/ 0 w 653"/>
                  <a:gd name="T7" fmla="*/ 4 h 805"/>
                  <a:gd name="T8" fmla="*/ 1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1" y="0"/>
                    </a:moveTo>
                    <a:lnTo>
                      <a:pt x="653" y="804"/>
                    </a:lnTo>
                    <a:lnTo>
                      <a:pt x="650" y="80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D0F1D5D2-49E2-448F-BEA0-B4898279D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451" y="14288"/>
                <a:ext cx="1033463" cy="1273175"/>
              </a:xfrm>
              <a:custGeom>
                <a:avLst/>
                <a:gdLst>
                  <a:gd name="T0" fmla="*/ 2 w 427"/>
                  <a:gd name="T1" fmla="*/ 0 h 526"/>
                  <a:gd name="T2" fmla="*/ 427 w 427"/>
                  <a:gd name="T3" fmla="*/ 525 h 526"/>
                  <a:gd name="T4" fmla="*/ 425 w 427"/>
                  <a:gd name="T5" fmla="*/ 526 h 526"/>
                  <a:gd name="T6" fmla="*/ 0 w 427"/>
                  <a:gd name="T7" fmla="*/ 2 h 526"/>
                  <a:gd name="T8" fmla="*/ 2 w 427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526">
                    <a:moveTo>
                      <a:pt x="2" y="0"/>
                    </a:moveTo>
                    <a:cubicBezTo>
                      <a:pt x="427" y="525"/>
                      <a:pt x="427" y="525"/>
                      <a:pt x="427" y="525"/>
                    </a:cubicBezTo>
                    <a:cubicBezTo>
                      <a:pt x="425" y="526"/>
                      <a:pt x="425" y="526"/>
                      <a:pt x="425" y="5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9A3A7D1B-AF09-4CC6-A815-4D07E81C4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5188" y="4219575"/>
                <a:ext cx="2243138" cy="2382838"/>
              </a:xfrm>
              <a:custGeom>
                <a:avLst/>
                <a:gdLst>
                  <a:gd name="T0" fmla="*/ 0 w 1413"/>
                  <a:gd name="T1" fmla="*/ 717 h 1501"/>
                  <a:gd name="T2" fmla="*/ 613 w 1413"/>
                  <a:gd name="T3" fmla="*/ 0 h 1501"/>
                  <a:gd name="T4" fmla="*/ 1413 w 1413"/>
                  <a:gd name="T5" fmla="*/ 781 h 1501"/>
                  <a:gd name="T6" fmla="*/ 800 w 1413"/>
                  <a:gd name="T7" fmla="*/ 1501 h 1501"/>
                  <a:gd name="T8" fmla="*/ 0 w 1413"/>
                  <a:gd name="T9" fmla="*/ 717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3" h="1501">
                    <a:moveTo>
                      <a:pt x="0" y="717"/>
                    </a:moveTo>
                    <a:lnTo>
                      <a:pt x="613" y="0"/>
                    </a:lnTo>
                    <a:lnTo>
                      <a:pt x="1413" y="781"/>
                    </a:lnTo>
                    <a:lnTo>
                      <a:pt x="800" y="1501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rgbClr val="F9F9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2">
                <a:extLst>
                  <a:ext uri="{FF2B5EF4-FFF2-40B4-BE49-F238E27FC236}">
                    <a16:creationId xmlns:a16="http://schemas.microsoft.com/office/drawing/2014/main" id="{7BFB4EEF-F5F0-46E8-B7BD-1D0240C6B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4395788"/>
                <a:ext cx="1019175" cy="323850"/>
              </a:xfrm>
              <a:custGeom>
                <a:avLst/>
                <a:gdLst>
                  <a:gd name="T0" fmla="*/ 1 w 421"/>
                  <a:gd name="T1" fmla="*/ 57 h 134"/>
                  <a:gd name="T2" fmla="*/ 408 w 421"/>
                  <a:gd name="T3" fmla="*/ 134 h 134"/>
                  <a:gd name="T4" fmla="*/ 413 w 421"/>
                  <a:gd name="T5" fmla="*/ 127 h 134"/>
                  <a:gd name="T6" fmla="*/ 420 w 421"/>
                  <a:gd name="T7" fmla="*/ 85 h 134"/>
                  <a:gd name="T8" fmla="*/ 417 w 421"/>
                  <a:gd name="T9" fmla="*/ 76 h 134"/>
                  <a:gd name="T10" fmla="*/ 11 w 421"/>
                  <a:gd name="T11" fmla="*/ 0 h 134"/>
                  <a:gd name="T12" fmla="*/ 10 w 421"/>
                  <a:gd name="T13" fmla="*/ 0 h 134"/>
                  <a:gd name="T14" fmla="*/ 0 w 421"/>
                  <a:gd name="T15" fmla="*/ 57 h 134"/>
                  <a:gd name="T16" fmla="*/ 1 w 421"/>
                  <a:gd name="T17" fmla="*/ 5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" h="134">
                    <a:moveTo>
                      <a:pt x="1" y="57"/>
                    </a:moveTo>
                    <a:cubicBezTo>
                      <a:pt x="408" y="134"/>
                      <a:pt x="408" y="134"/>
                      <a:pt x="408" y="134"/>
                    </a:cubicBezTo>
                    <a:cubicBezTo>
                      <a:pt x="410" y="134"/>
                      <a:pt x="413" y="131"/>
                      <a:pt x="413" y="127"/>
                    </a:cubicBezTo>
                    <a:cubicBezTo>
                      <a:pt x="420" y="85"/>
                      <a:pt x="420" y="85"/>
                      <a:pt x="420" y="85"/>
                    </a:cubicBezTo>
                    <a:cubicBezTo>
                      <a:pt x="421" y="81"/>
                      <a:pt x="420" y="77"/>
                      <a:pt x="417" y="7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F4B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:a16="http://schemas.microsoft.com/office/drawing/2014/main" id="{31B00276-493C-4DDE-BAF2-D0F98670C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601" y="4395788"/>
                <a:ext cx="1001713" cy="246063"/>
              </a:xfrm>
              <a:custGeom>
                <a:avLst/>
                <a:gdLst>
                  <a:gd name="T0" fmla="*/ 411 w 414"/>
                  <a:gd name="T1" fmla="*/ 102 h 102"/>
                  <a:gd name="T2" fmla="*/ 413 w 414"/>
                  <a:gd name="T3" fmla="*/ 85 h 102"/>
                  <a:gd name="T4" fmla="*/ 410 w 414"/>
                  <a:gd name="T5" fmla="*/ 76 h 102"/>
                  <a:gd name="T6" fmla="*/ 4 w 414"/>
                  <a:gd name="T7" fmla="*/ 0 h 102"/>
                  <a:gd name="T8" fmla="*/ 3 w 414"/>
                  <a:gd name="T9" fmla="*/ 0 h 102"/>
                  <a:gd name="T10" fmla="*/ 0 w 414"/>
                  <a:gd name="T11" fmla="*/ 17 h 102"/>
                  <a:gd name="T12" fmla="*/ 1 w 414"/>
                  <a:gd name="T13" fmla="*/ 17 h 102"/>
                  <a:gd name="T14" fmla="*/ 1 w 414"/>
                  <a:gd name="T15" fmla="*/ 17 h 102"/>
                  <a:gd name="T16" fmla="*/ 407 w 414"/>
                  <a:gd name="T17" fmla="*/ 93 h 102"/>
                  <a:gd name="T18" fmla="*/ 411 w 414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4" h="102">
                    <a:moveTo>
                      <a:pt x="411" y="102"/>
                    </a:moveTo>
                    <a:cubicBezTo>
                      <a:pt x="413" y="85"/>
                      <a:pt x="413" y="85"/>
                      <a:pt x="413" y="85"/>
                    </a:cubicBezTo>
                    <a:cubicBezTo>
                      <a:pt x="414" y="81"/>
                      <a:pt x="413" y="77"/>
                      <a:pt x="410" y="7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07" y="93"/>
                      <a:pt x="407" y="93"/>
                      <a:pt x="407" y="93"/>
                    </a:cubicBezTo>
                    <a:cubicBezTo>
                      <a:pt x="410" y="94"/>
                      <a:pt x="411" y="98"/>
                      <a:pt x="411" y="102"/>
                    </a:cubicBezTo>
                    <a:close/>
                  </a:path>
                </a:pathLst>
              </a:custGeom>
              <a:solidFill>
                <a:srgbClr val="FFDB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A08CE159-4094-466F-A2BA-E8E0B7ABE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3" y="4437063"/>
                <a:ext cx="1004888" cy="234950"/>
              </a:xfrm>
              <a:custGeom>
                <a:avLst/>
                <a:gdLst>
                  <a:gd name="T0" fmla="*/ 1 w 415"/>
                  <a:gd name="T1" fmla="*/ 20 h 97"/>
                  <a:gd name="T2" fmla="*/ 407 w 415"/>
                  <a:gd name="T3" fmla="*/ 97 h 97"/>
                  <a:gd name="T4" fmla="*/ 412 w 415"/>
                  <a:gd name="T5" fmla="*/ 95 h 97"/>
                  <a:gd name="T6" fmla="*/ 414 w 415"/>
                  <a:gd name="T7" fmla="*/ 80 h 97"/>
                  <a:gd name="T8" fmla="*/ 410 w 415"/>
                  <a:gd name="T9" fmla="*/ 76 h 97"/>
                  <a:gd name="T10" fmla="*/ 4 w 415"/>
                  <a:gd name="T11" fmla="*/ 0 h 97"/>
                  <a:gd name="T12" fmla="*/ 4 w 415"/>
                  <a:gd name="T13" fmla="*/ 0 h 97"/>
                  <a:gd name="T14" fmla="*/ 3 w 415"/>
                  <a:gd name="T15" fmla="*/ 0 h 97"/>
                  <a:gd name="T16" fmla="*/ 0 w 415"/>
                  <a:gd name="T17" fmla="*/ 20 h 97"/>
                  <a:gd name="T18" fmla="*/ 1 w 415"/>
                  <a:gd name="T19" fmla="*/ 2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5" h="97">
                    <a:moveTo>
                      <a:pt x="1" y="20"/>
                    </a:moveTo>
                    <a:cubicBezTo>
                      <a:pt x="407" y="97"/>
                      <a:pt x="407" y="97"/>
                      <a:pt x="407" y="97"/>
                    </a:cubicBezTo>
                    <a:cubicBezTo>
                      <a:pt x="409" y="97"/>
                      <a:pt x="412" y="96"/>
                      <a:pt x="412" y="95"/>
                    </a:cubicBezTo>
                    <a:cubicBezTo>
                      <a:pt x="414" y="80"/>
                      <a:pt x="414" y="80"/>
                      <a:pt x="414" y="80"/>
                    </a:cubicBezTo>
                    <a:cubicBezTo>
                      <a:pt x="415" y="79"/>
                      <a:pt x="413" y="77"/>
                      <a:pt x="410" y="7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FFCC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5">
                <a:extLst>
                  <a:ext uri="{FF2B5EF4-FFF2-40B4-BE49-F238E27FC236}">
                    <a16:creationId xmlns:a16="http://schemas.microsoft.com/office/drawing/2014/main" id="{865FB935-327E-452D-A857-7338A58DD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6" y="4540250"/>
                <a:ext cx="3989388" cy="1127125"/>
              </a:xfrm>
              <a:custGeom>
                <a:avLst/>
                <a:gdLst>
                  <a:gd name="T0" fmla="*/ 1599 w 1647"/>
                  <a:gd name="T1" fmla="*/ 412 h 466"/>
                  <a:gd name="T2" fmla="*/ 1589 w 1647"/>
                  <a:gd name="T3" fmla="*/ 133 h 466"/>
                  <a:gd name="T4" fmla="*/ 0 w 1647"/>
                  <a:gd name="T5" fmla="*/ 119 h 466"/>
                  <a:gd name="T6" fmla="*/ 25 w 1647"/>
                  <a:gd name="T7" fmla="*/ 466 h 466"/>
                  <a:gd name="T8" fmla="*/ 1599 w 1647"/>
                  <a:gd name="T9" fmla="*/ 41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7" h="466">
                    <a:moveTo>
                      <a:pt x="1599" y="412"/>
                    </a:moveTo>
                    <a:cubicBezTo>
                      <a:pt x="1599" y="412"/>
                      <a:pt x="1647" y="145"/>
                      <a:pt x="1589" y="133"/>
                    </a:cubicBezTo>
                    <a:cubicBezTo>
                      <a:pt x="942" y="0"/>
                      <a:pt x="0" y="119"/>
                      <a:pt x="0" y="119"/>
                    </a:cubicBezTo>
                    <a:cubicBezTo>
                      <a:pt x="25" y="466"/>
                      <a:pt x="25" y="466"/>
                      <a:pt x="25" y="466"/>
                    </a:cubicBezTo>
                    <a:lnTo>
                      <a:pt x="1599" y="412"/>
                    </a:lnTo>
                    <a:close/>
                  </a:path>
                </a:pathLst>
              </a:custGeom>
              <a:solidFill>
                <a:srgbClr val="51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6">
                <a:extLst>
                  <a:ext uri="{FF2B5EF4-FFF2-40B4-BE49-F238E27FC236}">
                    <a16:creationId xmlns:a16="http://schemas.microsoft.com/office/drawing/2014/main" id="{5DA3A1B5-0382-4FE9-81F2-57816F598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1928813"/>
                <a:ext cx="3467100" cy="2592388"/>
              </a:xfrm>
              <a:custGeom>
                <a:avLst/>
                <a:gdLst>
                  <a:gd name="T0" fmla="*/ 1135 w 1431"/>
                  <a:gd name="T1" fmla="*/ 1072 h 1072"/>
                  <a:gd name="T2" fmla="*/ 295 w 1431"/>
                  <a:gd name="T3" fmla="*/ 1072 h 1072"/>
                  <a:gd name="T4" fmla="*/ 0 w 1431"/>
                  <a:gd name="T5" fmla="*/ 777 h 1072"/>
                  <a:gd name="T6" fmla="*/ 0 w 1431"/>
                  <a:gd name="T7" fmla="*/ 295 h 1072"/>
                  <a:gd name="T8" fmla="*/ 295 w 1431"/>
                  <a:gd name="T9" fmla="*/ 0 h 1072"/>
                  <a:gd name="T10" fmla="*/ 1135 w 1431"/>
                  <a:gd name="T11" fmla="*/ 0 h 1072"/>
                  <a:gd name="T12" fmla="*/ 1431 w 1431"/>
                  <a:gd name="T13" fmla="*/ 295 h 1072"/>
                  <a:gd name="T14" fmla="*/ 1431 w 1431"/>
                  <a:gd name="T15" fmla="*/ 777 h 1072"/>
                  <a:gd name="T16" fmla="*/ 1135 w 1431"/>
                  <a:gd name="T17" fmla="*/ 1072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1" h="1072">
                    <a:moveTo>
                      <a:pt x="1135" y="1072"/>
                    </a:moveTo>
                    <a:cubicBezTo>
                      <a:pt x="295" y="1072"/>
                      <a:pt x="295" y="1072"/>
                      <a:pt x="295" y="1072"/>
                    </a:cubicBezTo>
                    <a:cubicBezTo>
                      <a:pt x="132" y="1072"/>
                      <a:pt x="0" y="940"/>
                      <a:pt x="0" y="777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132"/>
                      <a:pt x="132" y="0"/>
                      <a:pt x="295" y="0"/>
                    </a:cubicBezTo>
                    <a:cubicBezTo>
                      <a:pt x="1135" y="0"/>
                      <a:pt x="1135" y="0"/>
                      <a:pt x="1135" y="0"/>
                    </a:cubicBezTo>
                    <a:cubicBezTo>
                      <a:pt x="1298" y="0"/>
                      <a:pt x="1431" y="132"/>
                      <a:pt x="1431" y="295"/>
                    </a:cubicBezTo>
                    <a:cubicBezTo>
                      <a:pt x="1431" y="777"/>
                      <a:pt x="1431" y="777"/>
                      <a:pt x="1431" y="777"/>
                    </a:cubicBezTo>
                    <a:cubicBezTo>
                      <a:pt x="1431" y="940"/>
                      <a:pt x="1298" y="1072"/>
                      <a:pt x="1135" y="1072"/>
                    </a:cubicBez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57DED336-DDE8-4194-A930-A3057578A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163" y="2087563"/>
                <a:ext cx="3036888" cy="1333500"/>
              </a:xfrm>
              <a:custGeom>
                <a:avLst/>
                <a:gdLst>
                  <a:gd name="T0" fmla="*/ 1141 w 1253"/>
                  <a:gd name="T1" fmla="*/ 551 h 551"/>
                  <a:gd name="T2" fmla="*/ 111 w 1253"/>
                  <a:gd name="T3" fmla="*/ 551 h 551"/>
                  <a:gd name="T4" fmla="*/ 0 w 1253"/>
                  <a:gd name="T5" fmla="*/ 439 h 551"/>
                  <a:gd name="T6" fmla="*/ 0 w 1253"/>
                  <a:gd name="T7" fmla="*/ 112 h 551"/>
                  <a:gd name="T8" fmla="*/ 111 w 1253"/>
                  <a:gd name="T9" fmla="*/ 0 h 551"/>
                  <a:gd name="T10" fmla="*/ 1141 w 1253"/>
                  <a:gd name="T11" fmla="*/ 0 h 551"/>
                  <a:gd name="T12" fmla="*/ 1253 w 1253"/>
                  <a:gd name="T13" fmla="*/ 112 h 551"/>
                  <a:gd name="T14" fmla="*/ 1253 w 1253"/>
                  <a:gd name="T15" fmla="*/ 439 h 551"/>
                  <a:gd name="T16" fmla="*/ 1141 w 1253"/>
                  <a:gd name="T17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3" h="551">
                    <a:moveTo>
                      <a:pt x="1141" y="551"/>
                    </a:moveTo>
                    <a:cubicBezTo>
                      <a:pt x="111" y="551"/>
                      <a:pt x="111" y="551"/>
                      <a:pt x="111" y="551"/>
                    </a:cubicBezTo>
                    <a:cubicBezTo>
                      <a:pt x="50" y="551"/>
                      <a:pt x="0" y="501"/>
                      <a:pt x="0" y="439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1" y="0"/>
                    </a:cubicBezTo>
                    <a:cubicBezTo>
                      <a:pt x="1141" y="0"/>
                      <a:pt x="1141" y="0"/>
                      <a:pt x="1141" y="0"/>
                    </a:cubicBezTo>
                    <a:cubicBezTo>
                      <a:pt x="1203" y="0"/>
                      <a:pt x="1253" y="50"/>
                      <a:pt x="1253" y="112"/>
                    </a:cubicBezTo>
                    <a:cubicBezTo>
                      <a:pt x="1253" y="439"/>
                      <a:pt x="1253" y="439"/>
                      <a:pt x="1253" y="439"/>
                    </a:cubicBezTo>
                    <a:cubicBezTo>
                      <a:pt x="1253" y="501"/>
                      <a:pt x="1203" y="551"/>
                      <a:pt x="1141" y="551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F23A6491-5927-49FA-96D8-8595025A2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188" y="3532188"/>
                <a:ext cx="1131888" cy="879475"/>
              </a:xfrm>
              <a:custGeom>
                <a:avLst/>
                <a:gdLst>
                  <a:gd name="T0" fmla="*/ 390 w 467"/>
                  <a:gd name="T1" fmla="*/ 364 h 364"/>
                  <a:gd name="T2" fmla="*/ 77 w 467"/>
                  <a:gd name="T3" fmla="*/ 364 h 364"/>
                  <a:gd name="T4" fmla="*/ 0 w 467"/>
                  <a:gd name="T5" fmla="*/ 287 h 364"/>
                  <a:gd name="T6" fmla="*/ 0 w 467"/>
                  <a:gd name="T7" fmla="*/ 77 h 364"/>
                  <a:gd name="T8" fmla="*/ 77 w 467"/>
                  <a:gd name="T9" fmla="*/ 0 h 364"/>
                  <a:gd name="T10" fmla="*/ 390 w 467"/>
                  <a:gd name="T11" fmla="*/ 0 h 364"/>
                  <a:gd name="T12" fmla="*/ 467 w 467"/>
                  <a:gd name="T13" fmla="*/ 77 h 364"/>
                  <a:gd name="T14" fmla="*/ 467 w 467"/>
                  <a:gd name="T15" fmla="*/ 287 h 364"/>
                  <a:gd name="T16" fmla="*/ 390 w 467"/>
                  <a:gd name="T1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7" h="364">
                    <a:moveTo>
                      <a:pt x="390" y="364"/>
                    </a:moveTo>
                    <a:cubicBezTo>
                      <a:pt x="77" y="364"/>
                      <a:pt x="77" y="364"/>
                      <a:pt x="77" y="364"/>
                    </a:cubicBezTo>
                    <a:cubicBezTo>
                      <a:pt x="35" y="364"/>
                      <a:pt x="0" y="330"/>
                      <a:pt x="0" y="28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5" y="0"/>
                      <a:pt x="77" y="0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433" y="0"/>
                      <a:pt x="467" y="35"/>
                      <a:pt x="467" y="77"/>
                    </a:cubicBezTo>
                    <a:cubicBezTo>
                      <a:pt x="467" y="287"/>
                      <a:pt x="467" y="287"/>
                      <a:pt x="467" y="287"/>
                    </a:cubicBezTo>
                    <a:cubicBezTo>
                      <a:pt x="467" y="330"/>
                      <a:pt x="433" y="364"/>
                      <a:pt x="390" y="364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9">
                <a:extLst>
                  <a:ext uri="{FF2B5EF4-FFF2-40B4-BE49-F238E27FC236}">
                    <a16:creationId xmlns:a16="http://schemas.microsoft.com/office/drawing/2014/main" id="{E85A58BB-6CF3-4525-B624-78E43788A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0">
                <a:extLst>
                  <a:ext uri="{FF2B5EF4-FFF2-40B4-BE49-F238E27FC236}">
                    <a16:creationId xmlns:a16="http://schemas.microsoft.com/office/drawing/2014/main" id="{E76E6F40-4C70-4FCC-901A-5A1A7DD0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86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91">
                <a:extLst>
                  <a:ext uri="{FF2B5EF4-FFF2-40B4-BE49-F238E27FC236}">
                    <a16:creationId xmlns:a16="http://schemas.microsoft.com/office/drawing/2014/main" id="{A80116FA-660E-4662-B2DE-CBE38FC4A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2">
                <a:extLst>
                  <a:ext uri="{FF2B5EF4-FFF2-40B4-BE49-F238E27FC236}">
                    <a16:creationId xmlns:a16="http://schemas.microsoft.com/office/drawing/2014/main" id="{0060E28D-4686-48D9-8924-0D9CB81F8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155825"/>
                <a:ext cx="187325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3">
                <a:extLst>
                  <a:ext uri="{FF2B5EF4-FFF2-40B4-BE49-F238E27FC236}">
                    <a16:creationId xmlns:a16="http://schemas.microsoft.com/office/drawing/2014/main" id="{C581C211-0B2A-41E3-9A9C-A0E037469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5863" y="2155825"/>
                <a:ext cx="187325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4">
                <a:extLst>
                  <a:ext uri="{FF2B5EF4-FFF2-40B4-BE49-F238E27FC236}">
                    <a16:creationId xmlns:a16="http://schemas.microsoft.com/office/drawing/2014/main" id="{B49DDCDE-80C1-4A02-8055-112C21625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001" y="2155825"/>
                <a:ext cx="185738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95">
                <a:extLst>
                  <a:ext uri="{FF2B5EF4-FFF2-40B4-BE49-F238E27FC236}">
                    <a16:creationId xmlns:a16="http://schemas.microsoft.com/office/drawing/2014/main" id="{5C9439C7-0720-4FFE-8815-37911613D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8138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A204FDC5-924B-4D13-B9CA-CC6A2EB4A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7688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385974D3-E74B-433A-BECC-02B206E6F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8">
                <a:extLst>
                  <a:ext uri="{FF2B5EF4-FFF2-40B4-BE49-F238E27FC236}">
                    <a16:creationId xmlns:a16="http://schemas.microsoft.com/office/drawing/2014/main" id="{F8E786A1-8923-41B7-8A92-4864F30E6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996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9">
                <a:extLst>
                  <a:ext uri="{FF2B5EF4-FFF2-40B4-BE49-F238E27FC236}">
                    <a16:creationId xmlns:a16="http://schemas.microsoft.com/office/drawing/2014/main" id="{B9F814F7-1271-46C3-9678-4DE607A4C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110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0">
                <a:extLst>
                  <a:ext uri="{FF2B5EF4-FFF2-40B4-BE49-F238E27FC236}">
                    <a16:creationId xmlns:a16="http://schemas.microsoft.com/office/drawing/2014/main" id="{0D514A0B-1A57-4AFA-A97C-1110CBB86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065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1">
                <a:extLst>
                  <a:ext uri="{FF2B5EF4-FFF2-40B4-BE49-F238E27FC236}">
                    <a16:creationId xmlns:a16="http://schemas.microsoft.com/office/drawing/2014/main" id="{41E7533B-8317-4D88-A4D5-B6CB1FF1E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788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2">
                <a:extLst>
                  <a:ext uri="{FF2B5EF4-FFF2-40B4-BE49-F238E27FC236}">
                    <a16:creationId xmlns:a16="http://schemas.microsoft.com/office/drawing/2014/main" id="{49722376-C6DE-4378-8E66-029ABFA0F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1" y="2155825"/>
                <a:ext cx="185738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3">
                <a:extLst>
                  <a:ext uri="{FF2B5EF4-FFF2-40B4-BE49-F238E27FC236}">
                    <a16:creationId xmlns:a16="http://schemas.microsoft.com/office/drawing/2014/main" id="{1EA54358-5086-424B-906B-493ACDBF6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4">
                <a:extLst>
                  <a:ext uri="{FF2B5EF4-FFF2-40B4-BE49-F238E27FC236}">
                    <a16:creationId xmlns:a16="http://schemas.microsoft.com/office/drawing/2014/main" id="{9253C966-94C3-42E3-9590-5DC4CFB0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226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5">
                <a:extLst>
                  <a:ext uri="{FF2B5EF4-FFF2-40B4-BE49-F238E27FC236}">
                    <a16:creationId xmlns:a16="http://schemas.microsoft.com/office/drawing/2014/main" id="{69D4E659-C143-4323-B7DF-0F089AAE4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6">
                <a:extLst>
                  <a:ext uri="{FF2B5EF4-FFF2-40B4-BE49-F238E27FC236}">
                    <a16:creationId xmlns:a16="http://schemas.microsoft.com/office/drawing/2014/main" id="{962BE729-9933-4BAA-B1D0-CF848AEB3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2932113"/>
                <a:ext cx="168275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7">
                <a:extLst>
                  <a:ext uri="{FF2B5EF4-FFF2-40B4-BE49-F238E27FC236}">
                    <a16:creationId xmlns:a16="http://schemas.microsoft.com/office/drawing/2014/main" id="{18BE535F-DF84-4713-8654-9196BE248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3144838"/>
                <a:ext cx="173038" cy="206375"/>
              </a:xfrm>
              <a:custGeom>
                <a:avLst/>
                <a:gdLst>
                  <a:gd name="T0" fmla="*/ 57 w 71"/>
                  <a:gd name="T1" fmla="*/ 85 h 85"/>
                  <a:gd name="T2" fmla="*/ 13 w 71"/>
                  <a:gd name="T3" fmla="*/ 85 h 85"/>
                  <a:gd name="T4" fmla="*/ 0 w 71"/>
                  <a:gd name="T5" fmla="*/ 71 h 85"/>
                  <a:gd name="T6" fmla="*/ 0 w 71"/>
                  <a:gd name="T7" fmla="*/ 13 h 85"/>
                  <a:gd name="T8" fmla="*/ 13 w 71"/>
                  <a:gd name="T9" fmla="*/ 0 h 85"/>
                  <a:gd name="T10" fmla="*/ 57 w 71"/>
                  <a:gd name="T11" fmla="*/ 0 h 85"/>
                  <a:gd name="T12" fmla="*/ 71 w 71"/>
                  <a:gd name="T13" fmla="*/ 13 h 85"/>
                  <a:gd name="T14" fmla="*/ 71 w 71"/>
                  <a:gd name="T15" fmla="*/ 71 h 85"/>
                  <a:gd name="T16" fmla="*/ 57 w 71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79"/>
                      <a:pt x="65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8">
                <a:extLst>
                  <a:ext uri="{FF2B5EF4-FFF2-40B4-BE49-F238E27FC236}">
                    <a16:creationId xmlns:a16="http://schemas.microsoft.com/office/drawing/2014/main" id="{8D8DAE6D-081B-4F0F-8611-CE7C94D7A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144838"/>
                <a:ext cx="169863" cy="206375"/>
              </a:xfrm>
              <a:custGeom>
                <a:avLst/>
                <a:gdLst>
                  <a:gd name="T0" fmla="*/ 57 w 70"/>
                  <a:gd name="T1" fmla="*/ 85 h 85"/>
                  <a:gd name="T2" fmla="*/ 13 w 70"/>
                  <a:gd name="T3" fmla="*/ 85 h 85"/>
                  <a:gd name="T4" fmla="*/ 0 w 70"/>
                  <a:gd name="T5" fmla="*/ 71 h 85"/>
                  <a:gd name="T6" fmla="*/ 0 w 70"/>
                  <a:gd name="T7" fmla="*/ 13 h 85"/>
                  <a:gd name="T8" fmla="*/ 13 w 70"/>
                  <a:gd name="T9" fmla="*/ 0 h 85"/>
                  <a:gd name="T10" fmla="*/ 57 w 70"/>
                  <a:gd name="T11" fmla="*/ 0 h 85"/>
                  <a:gd name="T12" fmla="*/ 70 w 70"/>
                  <a:gd name="T13" fmla="*/ 13 h 85"/>
                  <a:gd name="T14" fmla="*/ 70 w 70"/>
                  <a:gd name="T15" fmla="*/ 71 h 85"/>
                  <a:gd name="T16" fmla="*/ 57 w 70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9"/>
                      <a:pt x="64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9">
                <a:extLst>
                  <a:ext uri="{FF2B5EF4-FFF2-40B4-BE49-F238E27FC236}">
                    <a16:creationId xmlns:a16="http://schemas.microsoft.com/office/drawing/2014/main" id="{091C3909-F89B-4220-B789-EA9A7DFBB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3144838"/>
                <a:ext cx="171450" cy="206375"/>
              </a:xfrm>
              <a:custGeom>
                <a:avLst/>
                <a:gdLst>
                  <a:gd name="T0" fmla="*/ 57 w 71"/>
                  <a:gd name="T1" fmla="*/ 85 h 85"/>
                  <a:gd name="T2" fmla="*/ 13 w 71"/>
                  <a:gd name="T3" fmla="*/ 85 h 85"/>
                  <a:gd name="T4" fmla="*/ 0 w 71"/>
                  <a:gd name="T5" fmla="*/ 71 h 85"/>
                  <a:gd name="T6" fmla="*/ 0 w 71"/>
                  <a:gd name="T7" fmla="*/ 13 h 85"/>
                  <a:gd name="T8" fmla="*/ 13 w 71"/>
                  <a:gd name="T9" fmla="*/ 0 h 85"/>
                  <a:gd name="T10" fmla="*/ 57 w 71"/>
                  <a:gd name="T11" fmla="*/ 0 h 85"/>
                  <a:gd name="T12" fmla="*/ 71 w 71"/>
                  <a:gd name="T13" fmla="*/ 13 h 85"/>
                  <a:gd name="T14" fmla="*/ 71 w 71"/>
                  <a:gd name="T15" fmla="*/ 71 h 85"/>
                  <a:gd name="T16" fmla="*/ 57 w 71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79"/>
                      <a:pt x="65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10">
                <a:extLst>
                  <a:ext uri="{FF2B5EF4-FFF2-40B4-BE49-F238E27FC236}">
                    <a16:creationId xmlns:a16="http://schemas.microsoft.com/office/drawing/2014/main" id="{724F8606-D684-4D27-AA6C-89050D8AE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3144838"/>
                <a:ext cx="223838" cy="206375"/>
              </a:xfrm>
              <a:custGeom>
                <a:avLst/>
                <a:gdLst>
                  <a:gd name="T0" fmla="*/ 77 w 92"/>
                  <a:gd name="T1" fmla="*/ 85 h 85"/>
                  <a:gd name="T2" fmla="*/ 15 w 92"/>
                  <a:gd name="T3" fmla="*/ 85 h 85"/>
                  <a:gd name="T4" fmla="*/ 0 w 92"/>
                  <a:gd name="T5" fmla="*/ 70 h 85"/>
                  <a:gd name="T6" fmla="*/ 0 w 92"/>
                  <a:gd name="T7" fmla="*/ 15 h 85"/>
                  <a:gd name="T8" fmla="*/ 15 w 92"/>
                  <a:gd name="T9" fmla="*/ 0 h 85"/>
                  <a:gd name="T10" fmla="*/ 77 w 92"/>
                  <a:gd name="T11" fmla="*/ 0 h 85"/>
                  <a:gd name="T12" fmla="*/ 92 w 92"/>
                  <a:gd name="T13" fmla="*/ 15 h 85"/>
                  <a:gd name="T14" fmla="*/ 92 w 92"/>
                  <a:gd name="T15" fmla="*/ 70 h 85"/>
                  <a:gd name="T16" fmla="*/ 77 w 92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5">
                    <a:moveTo>
                      <a:pt x="77" y="85"/>
                    </a:moveTo>
                    <a:cubicBezTo>
                      <a:pt x="15" y="85"/>
                      <a:pt x="15" y="85"/>
                      <a:pt x="15" y="85"/>
                    </a:cubicBezTo>
                    <a:cubicBezTo>
                      <a:pt x="7" y="85"/>
                      <a:pt x="0" y="78"/>
                      <a:pt x="0" y="7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5" y="0"/>
                      <a:pt x="92" y="6"/>
                      <a:pt x="92" y="15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8"/>
                      <a:pt x="85" y="85"/>
                      <a:pt x="77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1">
                <a:extLst>
                  <a:ext uri="{FF2B5EF4-FFF2-40B4-BE49-F238E27FC236}">
                    <a16:creationId xmlns:a16="http://schemas.microsoft.com/office/drawing/2014/main" id="{EA4F69B1-66B1-4A0E-B1DE-FFB735E12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6" y="3144838"/>
                <a:ext cx="222250" cy="206375"/>
              </a:xfrm>
              <a:custGeom>
                <a:avLst/>
                <a:gdLst>
                  <a:gd name="T0" fmla="*/ 77 w 92"/>
                  <a:gd name="T1" fmla="*/ 85 h 85"/>
                  <a:gd name="T2" fmla="*/ 15 w 92"/>
                  <a:gd name="T3" fmla="*/ 85 h 85"/>
                  <a:gd name="T4" fmla="*/ 0 w 92"/>
                  <a:gd name="T5" fmla="*/ 70 h 85"/>
                  <a:gd name="T6" fmla="*/ 0 w 92"/>
                  <a:gd name="T7" fmla="*/ 15 h 85"/>
                  <a:gd name="T8" fmla="*/ 15 w 92"/>
                  <a:gd name="T9" fmla="*/ 0 h 85"/>
                  <a:gd name="T10" fmla="*/ 77 w 92"/>
                  <a:gd name="T11" fmla="*/ 0 h 85"/>
                  <a:gd name="T12" fmla="*/ 92 w 92"/>
                  <a:gd name="T13" fmla="*/ 15 h 85"/>
                  <a:gd name="T14" fmla="*/ 92 w 92"/>
                  <a:gd name="T15" fmla="*/ 70 h 85"/>
                  <a:gd name="T16" fmla="*/ 77 w 92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5">
                    <a:moveTo>
                      <a:pt x="77" y="85"/>
                    </a:moveTo>
                    <a:cubicBezTo>
                      <a:pt x="15" y="85"/>
                      <a:pt x="15" y="85"/>
                      <a:pt x="15" y="85"/>
                    </a:cubicBezTo>
                    <a:cubicBezTo>
                      <a:pt x="7" y="85"/>
                      <a:pt x="0" y="78"/>
                      <a:pt x="0" y="7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5" y="0"/>
                      <a:pt x="92" y="6"/>
                      <a:pt x="92" y="15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8"/>
                      <a:pt x="85" y="85"/>
                      <a:pt x="77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2">
                <a:extLst>
                  <a:ext uri="{FF2B5EF4-FFF2-40B4-BE49-F238E27FC236}">
                    <a16:creationId xmlns:a16="http://schemas.microsoft.com/office/drawing/2014/main" id="{6B991768-F509-4AA5-8D29-A5CFD82FE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613" y="3144838"/>
                <a:ext cx="166688" cy="206375"/>
              </a:xfrm>
              <a:custGeom>
                <a:avLst/>
                <a:gdLst>
                  <a:gd name="T0" fmla="*/ 56 w 69"/>
                  <a:gd name="T1" fmla="*/ 85 h 85"/>
                  <a:gd name="T2" fmla="*/ 13 w 69"/>
                  <a:gd name="T3" fmla="*/ 85 h 85"/>
                  <a:gd name="T4" fmla="*/ 0 w 69"/>
                  <a:gd name="T5" fmla="*/ 72 h 85"/>
                  <a:gd name="T6" fmla="*/ 0 w 69"/>
                  <a:gd name="T7" fmla="*/ 13 h 85"/>
                  <a:gd name="T8" fmla="*/ 13 w 69"/>
                  <a:gd name="T9" fmla="*/ 0 h 85"/>
                  <a:gd name="T10" fmla="*/ 56 w 69"/>
                  <a:gd name="T11" fmla="*/ 0 h 85"/>
                  <a:gd name="T12" fmla="*/ 69 w 69"/>
                  <a:gd name="T13" fmla="*/ 13 h 85"/>
                  <a:gd name="T14" fmla="*/ 69 w 69"/>
                  <a:gd name="T15" fmla="*/ 72 h 85"/>
                  <a:gd name="T16" fmla="*/ 56 w 69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85">
                    <a:moveTo>
                      <a:pt x="56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3" y="0"/>
                      <a:pt x="69" y="5"/>
                      <a:pt x="69" y="13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9" y="79"/>
                      <a:pt x="63" y="85"/>
                      <a:pt x="56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13">
                <a:extLst>
                  <a:ext uri="{FF2B5EF4-FFF2-40B4-BE49-F238E27FC236}">
                    <a16:creationId xmlns:a16="http://schemas.microsoft.com/office/drawing/2014/main" id="{1F6825A2-9753-4241-9B62-7FBE6A8F4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144838"/>
                <a:ext cx="987425" cy="206375"/>
              </a:xfrm>
              <a:custGeom>
                <a:avLst/>
                <a:gdLst>
                  <a:gd name="T0" fmla="*/ 376 w 407"/>
                  <a:gd name="T1" fmla="*/ 85 h 85"/>
                  <a:gd name="T2" fmla="*/ 31 w 407"/>
                  <a:gd name="T3" fmla="*/ 85 h 85"/>
                  <a:gd name="T4" fmla="*/ 0 w 407"/>
                  <a:gd name="T5" fmla="*/ 54 h 85"/>
                  <a:gd name="T6" fmla="*/ 0 w 407"/>
                  <a:gd name="T7" fmla="*/ 30 h 85"/>
                  <a:gd name="T8" fmla="*/ 31 w 407"/>
                  <a:gd name="T9" fmla="*/ 0 h 85"/>
                  <a:gd name="T10" fmla="*/ 376 w 407"/>
                  <a:gd name="T11" fmla="*/ 0 h 85"/>
                  <a:gd name="T12" fmla="*/ 407 w 407"/>
                  <a:gd name="T13" fmla="*/ 30 h 85"/>
                  <a:gd name="T14" fmla="*/ 407 w 407"/>
                  <a:gd name="T15" fmla="*/ 54 h 85"/>
                  <a:gd name="T16" fmla="*/ 376 w 407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85">
                    <a:moveTo>
                      <a:pt x="376" y="85"/>
                    </a:moveTo>
                    <a:cubicBezTo>
                      <a:pt x="31" y="85"/>
                      <a:pt x="31" y="85"/>
                      <a:pt x="31" y="85"/>
                    </a:cubicBezTo>
                    <a:cubicBezTo>
                      <a:pt x="14" y="85"/>
                      <a:pt x="0" y="71"/>
                      <a:pt x="0" y="5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4" y="0"/>
                      <a:pt x="3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93" y="0"/>
                      <a:pt x="407" y="13"/>
                      <a:pt x="407" y="30"/>
                    </a:cubicBezTo>
                    <a:cubicBezTo>
                      <a:pt x="407" y="54"/>
                      <a:pt x="407" y="54"/>
                      <a:pt x="407" y="54"/>
                    </a:cubicBezTo>
                    <a:cubicBezTo>
                      <a:pt x="407" y="71"/>
                      <a:pt x="393" y="85"/>
                      <a:pt x="376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4">
                <a:extLst>
                  <a:ext uri="{FF2B5EF4-FFF2-40B4-BE49-F238E27FC236}">
                    <a16:creationId xmlns:a16="http://schemas.microsoft.com/office/drawing/2014/main" id="{892171F6-C81B-462F-A26B-6E35333C6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2932113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5">
                <a:extLst>
                  <a:ext uri="{FF2B5EF4-FFF2-40B4-BE49-F238E27FC236}">
                    <a16:creationId xmlns:a16="http://schemas.microsoft.com/office/drawing/2014/main" id="{426C2169-9C92-44F3-828B-44A1116A5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6">
                <a:extLst>
                  <a:ext uri="{FF2B5EF4-FFF2-40B4-BE49-F238E27FC236}">
                    <a16:creationId xmlns:a16="http://schemas.microsoft.com/office/drawing/2014/main" id="{7747CF82-F5C0-44BC-89FA-0D841084A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2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7">
                <a:extLst>
                  <a:ext uri="{FF2B5EF4-FFF2-40B4-BE49-F238E27FC236}">
                    <a16:creationId xmlns:a16="http://schemas.microsoft.com/office/drawing/2014/main" id="{F1354B2F-FC39-4A97-BB36-C88D51A8E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4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8">
                <a:extLst>
                  <a:ext uri="{FF2B5EF4-FFF2-40B4-BE49-F238E27FC236}">
                    <a16:creationId xmlns:a16="http://schemas.microsoft.com/office/drawing/2014/main" id="{46C53E92-D4F2-417D-8498-405AD306E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CDF758E4-B519-4C17-BCD3-B91291E7C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20">
                <a:extLst>
                  <a:ext uri="{FF2B5EF4-FFF2-40B4-BE49-F238E27FC236}">
                    <a16:creationId xmlns:a16="http://schemas.microsoft.com/office/drawing/2014/main" id="{5BF1AFE0-FAEF-4A0A-A5EF-522F8A95E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2026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21">
                <a:extLst>
                  <a:ext uri="{FF2B5EF4-FFF2-40B4-BE49-F238E27FC236}">
                    <a16:creationId xmlns:a16="http://schemas.microsoft.com/office/drawing/2014/main" id="{E0357ED2-53B0-4A4D-86A8-6B9B13845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6813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2">
                <a:extLst>
                  <a:ext uri="{FF2B5EF4-FFF2-40B4-BE49-F238E27FC236}">
                    <a16:creationId xmlns:a16="http://schemas.microsoft.com/office/drawing/2014/main" id="{C226C783-13CE-4E92-99EE-5EBCC528E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76" y="3246438"/>
                <a:ext cx="174625" cy="106363"/>
              </a:xfrm>
              <a:custGeom>
                <a:avLst/>
                <a:gdLst>
                  <a:gd name="T0" fmla="*/ 56 w 72"/>
                  <a:gd name="T1" fmla="*/ 44 h 44"/>
                  <a:gd name="T2" fmla="*/ 16 w 72"/>
                  <a:gd name="T3" fmla="*/ 44 h 44"/>
                  <a:gd name="T4" fmla="*/ 0 w 72"/>
                  <a:gd name="T5" fmla="*/ 28 h 44"/>
                  <a:gd name="T6" fmla="*/ 0 w 72"/>
                  <a:gd name="T7" fmla="*/ 16 h 44"/>
                  <a:gd name="T8" fmla="*/ 16 w 72"/>
                  <a:gd name="T9" fmla="*/ 0 h 44"/>
                  <a:gd name="T10" fmla="*/ 56 w 72"/>
                  <a:gd name="T11" fmla="*/ 0 h 44"/>
                  <a:gd name="T12" fmla="*/ 72 w 72"/>
                  <a:gd name="T13" fmla="*/ 16 h 44"/>
                  <a:gd name="T14" fmla="*/ 72 w 72"/>
                  <a:gd name="T15" fmla="*/ 28 h 44"/>
                  <a:gd name="T16" fmla="*/ 56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5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8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5" y="0"/>
                      <a:pt x="72" y="7"/>
                      <a:pt x="72" y="16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7"/>
                      <a:pt x="65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23">
                <a:extLst>
                  <a:ext uri="{FF2B5EF4-FFF2-40B4-BE49-F238E27FC236}">
                    <a16:creationId xmlns:a16="http://schemas.microsoft.com/office/drawing/2014/main" id="{241C7757-08D5-46C2-BD63-CAEF75EE0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246438"/>
                <a:ext cx="171450" cy="106363"/>
              </a:xfrm>
              <a:custGeom>
                <a:avLst/>
                <a:gdLst>
                  <a:gd name="T0" fmla="*/ 56 w 71"/>
                  <a:gd name="T1" fmla="*/ 44 h 44"/>
                  <a:gd name="T2" fmla="*/ 15 w 71"/>
                  <a:gd name="T3" fmla="*/ 44 h 44"/>
                  <a:gd name="T4" fmla="*/ 0 w 71"/>
                  <a:gd name="T5" fmla="*/ 28 h 44"/>
                  <a:gd name="T6" fmla="*/ 0 w 71"/>
                  <a:gd name="T7" fmla="*/ 16 h 44"/>
                  <a:gd name="T8" fmla="*/ 15 w 71"/>
                  <a:gd name="T9" fmla="*/ 0 h 44"/>
                  <a:gd name="T10" fmla="*/ 56 w 71"/>
                  <a:gd name="T11" fmla="*/ 0 h 44"/>
                  <a:gd name="T12" fmla="*/ 71 w 71"/>
                  <a:gd name="T13" fmla="*/ 16 h 44"/>
                  <a:gd name="T14" fmla="*/ 71 w 71"/>
                  <a:gd name="T15" fmla="*/ 28 h 44"/>
                  <a:gd name="T16" fmla="*/ 56 w 71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4">
                    <a:moveTo>
                      <a:pt x="56" y="44"/>
                    </a:moveTo>
                    <a:cubicBezTo>
                      <a:pt x="15" y="44"/>
                      <a:pt x="15" y="44"/>
                      <a:pt x="15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4" y="0"/>
                      <a:pt x="71" y="7"/>
                      <a:pt x="71" y="16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37"/>
                      <a:pt x="64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4">
                <a:extLst>
                  <a:ext uri="{FF2B5EF4-FFF2-40B4-BE49-F238E27FC236}">
                    <a16:creationId xmlns:a16="http://schemas.microsoft.com/office/drawing/2014/main" id="{AB6C7FB9-2F32-4D6C-9919-DE8FE03DC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127375"/>
                <a:ext cx="171450" cy="106363"/>
              </a:xfrm>
              <a:custGeom>
                <a:avLst/>
                <a:gdLst>
                  <a:gd name="T0" fmla="*/ 56 w 71"/>
                  <a:gd name="T1" fmla="*/ 44 h 44"/>
                  <a:gd name="T2" fmla="*/ 15 w 71"/>
                  <a:gd name="T3" fmla="*/ 44 h 44"/>
                  <a:gd name="T4" fmla="*/ 0 w 71"/>
                  <a:gd name="T5" fmla="*/ 28 h 44"/>
                  <a:gd name="T6" fmla="*/ 0 w 71"/>
                  <a:gd name="T7" fmla="*/ 16 h 44"/>
                  <a:gd name="T8" fmla="*/ 15 w 71"/>
                  <a:gd name="T9" fmla="*/ 0 h 44"/>
                  <a:gd name="T10" fmla="*/ 56 w 71"/>
                  <a:gd name="T11" fmla="*/ 0 h 44"/>
                  <a:gd name="T12" fmla="*/ 71 w 71"/>
                  <a:gd name="T13" fmla="*/ 16 h 44"/>
                  <a:gd name="T14" fmla="*/ 71 w 71"/>
                  <a:gd name="T15" fmla="*/ 28 h 44"/>
                  <a:gd name="T16" fmla="*/ 56 w 71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4">
                    <a:moveTo>
                      <a:pt x="56" y="44"/>
                    </a:moveTo>
                    <a:cubicBezTo>
                      <a:pt x="15" y="44"/>
                      <a:pt x="15" y="44"/>
                      <a:pt x="15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4" y="0"/>
                      <a:pt x="71" y="7"/>
                      <a:pt x="71" y="16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37"/>
                      <a:pt x="64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5">
                <a:extLst>
                  <a:ext uri="{FF2B5EF4-FFF2-40B4-BE49-F238E27FC236}">
                    <a16:creationId xmlns:a16="http://schemas.microsoft.com/office/drawing/2014/main" id="{89C24F7F-7FFB-438B-AC1D-DAC32D31C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451" y="3246438"/>
                <a:ext cx="174625" cy="106363"/>
              </a:xfrm>
              <a:custGeom>
                <a:avLst/>
                <a:gdLst>
                  <a:gd name="T0" fmla="*/ 56 w 72"/>
                  <a:gd name="T1" fmla="*/ 44 h 44"/>
                  <a:gd name="T2" fmla="*/ 16 w 72"/>
                  <a:gd name="T3" fmla="*/ 44 h 44"/>
                  <a:gd name="T4" fmla="*/ 0 w 72"/>
                  <a:gd name="T5" fmla="*/ 28 h 44"/>
                  <a:gd name="T6" fmla="*/ 0 w 72"/>
                  <a:gd name="T7" fmla="*/ 16 h 44"/>
                  <a:gd name="T8" fmla="*/ 16 w 72"/>
                  <a:gd name="T9" fmla="*/ 0 h 44"/>
                  <a:gd name="T10" fmla="*/ 56 w 72"/>
                  <a:gd name="T11" fmla="*/ 0 h 44"/>
                  <a:gd name="T12" fmla="*/ 72 w 72"/>
                  <a:gd name="T13" fmla="*/ 16 h 44"/>
                  <a:gd name="T14" fmla="*/ 72 w 72"/>
                  <a:gd name="T15" fmla="*/ 28 h 44"/>
                  <a:gd name="T16" fmla="*/ 56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5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5" y="0"/>
                      <a:pt x="72" y="7"/>
                      <a:pt x="72" y="16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7"/>
                      <a:pt x="65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6">
                <a:extLst>
                  <a:ext uri="{FF2B5EF4-FFF2-40B4-BE49-F238E27FC236}">
                    <a16:creationId xmlns:a16="http://schemas.microsoft.com/office/drawing/2014/main" id="{C0A73FA0-AF55-481F-A869-F1C5D9015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2720975"/>
                <a:ext cx="171450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7">
                <a:extLst>
                  <a:ext uri="{FF2B5EF4-FFF2-40B4-BE49-F238E27FC236}">
                    <a16:creationId xmlns:a16="http://schemas.microsoft.com/office/drawing/2014/main" id="{651892CC-3FA7-494F-8895-14F053940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2838" y="2720975"/>
                <a:ext cx="173038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8">
                <a:extLst>
                  <a:ext uri="{FF2B5EF4-FFF2-40B4-BE49-F238E27FC236}">
                    <a16:creationId xmlns:a16="http://schemas.microsoft.com/office/drawing/2014/main" id="{C0B31677-4E74-4A45-8AB7-1D5F10D0D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9">
                <a:extLst>
                  <a:ext uri="{FF2B5EF4-FFF2-40B4-BE49-F238E27FC236}">
                    <a16:creationId xmlns:a16="http://schemas.microsoft.com/office/drawing/2014/main" id="{398D7E4E-6453-4D20-AF17-34EB0260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720975"/>
                <a:ext cx="173038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30">
                <a:extLst>
                  <a:ext uri="{FF2B5EF4-FFF2-40B4-BE49-F238E27FC236}">
                    <a16:creationId xmlns:a16="http://schemas.microsoft.com/office/drawing/2014/main" id="{AFF7ABCB-C974-47CC-8CA8-7F6DFBDC2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31">
                <a:extLst>
                  <a:ext uri="{FF2B5EF4-FFF2-40B4-BE49-F238E27FC236}">
                    <a16:creationId xmlns:a16="http://schemas.microsoft.com/office/drawing/2014/main" id="{16C74A9F-10FF-449D-9123-90A65BEFD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2720975"/>
                <a:ext cx="168275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32">
                <a:extLst>
                  <a:ext uri="{FF2B5EF4-FFF2-40B4-BE49-F238E27FC236}">
                    <a16:creationId xmlns:a16="http://schemas.microsoft.com/office/drawing/2014/main" id="{7BB1C0C7-A8C7-4CA9-BF38-ACB82805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33">
                <a:extLst>
                  <a:ext uri="{FF2B5EF4-FFF2-40B4-BE49-F238E27FC236}">
                    <a16:creationId xmlns:a16="http://schemas.microsoft.com/office/drawing/2014/main" id="{2BE55CCE-9494-459A-B954-D8D00A8ED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34">
                <a:extLst>
                  <a:ext uri="{FF2B5EF4-FFF2-40B4-BE49-F238E27FC236}">
                    <a16:creationId xmlns:a16="http://schemas.microsoft.com/office/drawing/2014/main" id="{690D6450-1595-4948-B458-09EABAD9B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1" y="2720975"/>
                <a:ext cx="171450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35">
                <a:extLst>
                  <a:ext uri="{FF2B5EF4-FFF2-40B4-BE49-F238E27FC236}">
                    <a16:creationId xmlns:a16="http://schemas.microsoft.com/office/drawing/2014/main" id="{72E27A76-D0DA-42DA-9917-65A79939A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4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36">
                <a:extLst>
                  <a:ext uri="{FF2B5EF4-FFF2-40B4-BE49-F238E27FC236}">
                    <a16:creationId xmlns:a16="http://schemas.microsoft.com/office/drawing/2014/main" id="{F85AA70A-F2CA-43FC-B506-B774D0E6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6838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37">
                <a:extLst>
                  <a:ext uri="{FF2B5EF4-FFF2-40B4-BE49-F238E27FC236}">
                    <a16:creationId xmlns:a16="http://schemas.microsoft.com/office/drawing/2014/main" id="{24C3D7E1-219B-4A14-93D8-E2BC911E4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813" y="2720975"/>
                <a:ext cx="322263" cy="182563"/>
              </a:xfrm>
              <a:custGeom>
                <a:avLst/>
                <a:gdLst>
                  <a:gd name="T0" fmla="*/ 116 w 133"/>
                  <a:gd name="T1" fmla="*/ 75 h 75"/>
                  <a:gd name="T2" fmla="*/ 17 w 133"/>
                  <a:gd name="T3" fmla="*/ 75 h 75"/>
                  <a:gd name="T4" fmla="*/ 0 w 133"/>
                  <a:gd name="T5" fmla="*/ 58 h 75"/>
                  <a:gd name="T6" fmla="*/ 0 w 133"/>
                  <a:gd name="T7" fmla="*/ 17 h 75"/>
                  <a:gd name="T8" fmla="*/ 17 w 133"/>
                  <a:gd name="T9" fmla="*/ 0 h 75"/>
                  <a:gd name="T10" fmla="*/ 116 w 133"/>
                  <a:gd name="T11" fmla="*/ 0 h 75"/>
                  <a:gd name="T12" fmla="*/ 133 w 133"/>
                  <a:gd name="T13" fmla="*/ 17 h 75"/>
                  <a:gd name="T14" fmla="*/ 133 w 133"/>
                  <a:gd name="T15" fmla="*/ 58 h 75"/>
                  <a:gd name="T16" fmla="*/ 116 w 133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75">
                    <a:moveTo>
                      <a:pt x="116" y="75"/>
                    </a:move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5"/>
                      <a:pt x="0" y="67"/>
                      <a:pt x="0" y="5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5" y="0"/>
                      <a:pt x="133" y="7"/>
                      <a:pt x="133" y="17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67"/>
                      <a:pt x="125" y="75"/>
                      <a:pt x="116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8">
                <a:extLst>
                  <a:ext uri="{FF2B5EF4-FFF2-40B4-BE49-F238E27FC236}">
                    <a16:creationId xmlns:a16="http://schemas.microsoft.com/office/drawing/2014/main" id="{0E4C8AA1-0A7A-4078-805E-E13BBE0B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8451" y="2932113"/>
                <a:ext cx="428625" cy="184150"/>
              </a:xfrm>
              <a:custGeom>
                <a:avLst/>
                <a:gdLst>
                  <a:gd name="T0" fmla="*/ 157 w 177"/>
                  <a:gd name="T1" fmla="*/ 76 h 76"/>
                  <a:gd name="T2" fmla="*/ 20 w 177"/>
                  <a:gd name="T3" fmla="*/ 76 h 76"/>
                  <a:gd name="T4" fmla="*/ 0 w 177"/>
                  <a:gd name="T5" fmla="*/ 56 h 76"/>
                  <a:gd name="T6" fmla="*/ 0 w 177"/>
                  <a:gd name="T7" fmla="*/ 20 h 76"/>
                  <a:gd name="T8" fmla="*/ 20 w 177"/>
                  <a:gd name="T9" fmla="*/ 0 h 76"/>
                  <a:gd name="T10" fmla="*/ 157 w 177"/>
                  <a:gd name="T11" fmla="*/ 0 h 76"/>
                  <a:gd name="T12" fmla="*/ 177 w 177"/>
                  <a:gd name="T13" fmla="*/ 20 h 76"/>
                  <a:gd name="T14" fmla="*/ 177 w 177"/>
                  <a:gd name="T15" fmla="*/ 56 h 76"/>
                  <a:gd name="T16" fmla="*/ 157 w 177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6">
                    <a:moveTo>
                      <a:pt x="157" y="76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9" y="76"/>
                      <a:pt x="0" y="67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8" y="0"/>
                      <a:pt x="177" y="9"/>
                      <a:pt x="177" y="2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67"/>
                      <a:pt x="168" y="76"/>
                      <a:pt x="157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39">
                <a:extLst>
                  <a:ext uri="{FF2B5EF4-FFF2-40B4-BE49-F238E27FC236}">
                    <a16:creationId xmlns:a16="http://schemas.microsoft.com/office/drawing/2014/main" id="{E9A77088-617F-4B03-BD81-25EDE5313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720975"/>
                <a:ext cx="325438" cy="182563"/>
              </a:xfrm>
              <a:custGeom>
                <a:avLst/>
                <a:gdLst>
                  <a:gd name="T0" fmla="*/ 117 w 134"/>
                  <a:gd name="T1" fmla="*/ 75 h 75"/>
                  <a:gd name="T2" fmla="*/ 17 w 134"/>
                  <a:gd name="T3" fmla="*/ 75 h 75"/>
                  <a:gd name="T4" fmla="*/ 0 w 134"/>
                  <a:gd name="T5" fmla="*/ 58 h 75"/>
                  <a:gd name="T6" fmla="*/ 0 w 134"/>
                  <a:gd name="T7" fmla="*/ 17 h 75"/>
                  <a:gd name="T8" fmla="*/ 17 w 134"/>
                  <a:gd name="T9" fmla="*/ 0 h 75"/>
                  <a:gd name="T10" fmla="*/ 117 w 134"/>
                  <a:gd name="T11" fmla="*/ 0 h 75"/>
                  <a:gd name="T12" fmla="*/ 134 w 134"/>
                  <a:gd name="T13" fmla="*/ 17 h 75"/>
                  <a:gd name="T14" fmla="*/ 134 w 134"/>
                  <a:gd name="T15" fmla="*/ 58 h 75"/>
                  <a:gd name="T16" fmla="*/ 117 w 134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75">
                    <a:moveTo>
                      <a:pt x="117" y="75"/>
                    </a:move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5"/>
                      <a:pt x="0" y="67"/>
                      <a:pt x="0" y="5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34" y="7"/>
                      <a:pt x="134" y="17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4" y="67"/>
                      <a:pt x="126" y="75"/>
                      <a:pt x="117" y="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40">
                <a:extLst>
                  <a:ext uri="{FF2B5EF4-FFF2-40B4-BE49-F238E27FC236}">
                    <a16:creationId xmlns:a16="http://schemas.microsoft.com/office/drawing/2014/main" id="{655A550D-352C-4391-AB48-8613E1FFE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6" y="2932113"/>
                <a:ext cx="433388" cy="184150"/>
              </a:xfrm>
              <a:custGeom>
                <a:avLst/>
                <a:gdLst>
                  <a:gd name="T0" fmla="*/ 159 w 179"/>
                  <a:gd name="T1" fmla="*/ 76 h 76"/>
                  <a:gd name="T2" fmla="*/ 20 w 179"/>
                  <a:gd name="T3" fmla="*/ 76 h 76"/>
                  <a:gd name="T4" fmla="*/ 0 w 179"/>
                  <a:gd name="T5" fmla="*/ 56 h 76"/>
                  <a:gd name="T6" fmla="*/ 0 w 179"/>
                  <a:gd name="T7" fmla="*/ 20 h 76"/>
                  <a:gd name="T8" fmla="*/ 20 w 179"/>
                  <a:gd name="T9" fmla="*/ 0 h 76"/>
                  <a:gd name="T10" fmla="*/ 159 w 179"/>
                  <a:gd name="T11" fmla="*/ 0 h 76"/>
                  <a:gd name="T12" fmla="*/ 179 w 179"/>
                  <a:gd name="T13" fmla="*/ 20 h 76"/>
                  <a:gd name="T14" fmla="*/ 179 w 179"/>
                  <a:gd name="T15" fmla="*/ 56 h 76"/>
                  <a:gd name="T16" fmla="*/ 159 w 17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76">
                    <a:moveTo>
                      <a:pt x="159" y="76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9" y="76"/>
                      <a:pt x="0" y="67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56"/>
                      <a:pt x="179" y="56"/>
                      <a:pt x="179" y="56"/>
                    </a:cubicBezTo>
                    <a:cubicBezTo>
                      <a:pt x="179" y="67"/>
                      <a:pt x="170" y="76"/>
                      <a:pt x="159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41">
                <a:extLst>
                  <a:ext uri="{FF2B5EF4-FFF2-40B4-BE49-F238E27FC236}">
                    <a16:creationId xmlns:a16="http://schemas.microsoft.com/office/drawing/2014/main" id="{3E3C6CAA-9338-4933-8110-E2536E5C2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013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2">
                <a:extLst>
                  <a:ext uri="{FF2B5EF4-FFF2-40B4-BE49-F238E27FC236}">
                    <a16:creationId xmlns:a16="http://schemas.microsoft.com/office/drawing/2014/main" id="{301040E6-5337-4F1B-8BAD-C45070585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213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3">
                <a:extLst>
                  <a:ext uri="{FF2B5EF4-FFF2-40B4-BE49-F238E27FC236}">
                    <a16:creationId xmlns:a16="http://schemas.microsoft.com/office/drawing/2014/main" id="{A64A142E-A49B-4DED-81C6-A32BFEF5A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44">
                <a:extLst>
                  <a:ext uri="{FF2B5EF4-FFF2-40B4-BE49-F238E27FC236}">
                    <a16:creationId xmlns:a16="http://schemas.microsoft.com/office/drawing/2014/main" id="{067BE7E7-9DF4-4939-8771-2F5533BFD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2508250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5">
                <a:extLst>
                  <a:ext uri="{FF2B5EF4-FFF2-40B4-BE49-F238E27FC236}">
                    <a16:creationId xmlns:a16="http://schemas.microsoft.com/office/drawing/2014/main" id="{923D7365-0172-481E-B21D-E9E5C298C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46">
                <a:extLst>
                  <a:ext uri="{FF2B5EF4-FFF2-40B4-BE49-F238E27FC236}">
                    <a16:creationId xmlns:a16="http://schemas.microsoft.com/office/drawing/2014/main" id="{81D93968-1C2D-4EBF-B554-8B4AD123E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838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47">
                <a:extLst>
                  <a:ext uri="{FF2B5EF4-FFF2-40B4-BE49-F238E27FC236}">
                    <a16:creationId xmlns:a16="http://schemas.microsoft.com/office/drawing/2014/main" id="{3807292A-DD46-46D2-9187-477ABE7A0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6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48">
                <a:extLst>
                  <a:ext uri="{FF2B5EF4-FFF2-40B4-BE49-F238E27FC236}">
                    <a16:creationId xmlns:a16="http://schemas.microsoft.com/office/drawing/2014/main" id="{77597455-2C73-442E-AB07-BCC4DF9CB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26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9">
                <a:extLst>
                  <a:ext uri="{FF2B5EF4-FFF2-40B4-BE49-F238E27FC236}">
                    <a16:creationId xmlns:a16="http://schemas.microsoft.com/office/drawing/2014/main" id="{A6F2C366-3433-48CE-B4E5-4EB86F296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50">
                <a:extLst>
                  <a:ext uri="{FF2B5EF4-FFF2-40B4-BE49-F238E27FC236}">
                    <a16:creationId xmlns:a16="http://schemas.microsoft.com/office/drawing/2014/main" id="{39F45973-20BF-42BE-9099-558F8E249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1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51">
                <a:extLst>
                  <a:ext uri="{FF2B5EF4-FFF2-40B4-BE49-F238E27FC236}">
                    <a16:creationId xmlns:a16="http://schemas.microsoft.com/office/drawing/2014/main" id="{C315121B-FCA2-4772-BB0F-4D1BF23E4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838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52">
                <a:extLst>
                  <a:ext uri="{FF2B5EF4-FFF2-40B4-BE49-F238E27FC236}">
                    <a16:creationId xmlns:a16="http://schemas.microsoft.com/office/drawing/2014/main" id="{25CECE99-AE26-4EF1-8FBF-EF602BB2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213" y="2508250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53">
                <a:extLst>
                  <a:ext uri="{FF2B5EF4-FFF2-40B4-BE49-F238E27FC236}">
                    <a16:creationId xmlns:a16="http://schemas.microsoft.com/office/drawing/2014/main" id="{BF40CC3F-2159-4AA2-BC83-BAF1D23F3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2295525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54">
                <a:extLst>
                  <a:ext uri="{FF2B5EF4-FFF2-40B4-BE49-F238E27FC236}">
                    <a16:creationId xmlns:a16="http://schemas.microsoft.com/office/drawing/2014/main" id="{10B644DC-4D6E-4925-A814-0B87D5ED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6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55">
                <a:extLst>
                  <a:ext uri="{FF2B5EF4-FFF2-40B4-BE49-F238E27FC236}">
                    <a16:creationId xmlns:a16="http://schemas.microsoft.com/office/drawing/2014/main" id="{4E0F4667-7353-4F2C-841D-07CB660C9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6">
                <a:extLst>
                  <a:ext uri="{FF2B5EF4-FFF2-40B4-BE49-F238E27FC236}">
                    <a16:creationId xmlns:a16="http://schemas.microsoft.com/office/drawing/2014/main" id="{690C2108-730F-4BFD-89A4-DDDD54AE4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0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7">
                <a:extLst>
                  <a:ext uri="{FF2B5EF4-FFF2-40B4-BE49-F238E27FC236}">
                    <a16:creationId xmlns:a16="http://schemas.microsoft.com/office/drawing/2014/main" id="{6E8B7FC4-1A8D-47B4-B30F-6C84F9859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0013" y="2295525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58">
                <a:extLst>
                  <a:ext uri="{FF2B5EF4-FFF2-40B4-BE49-F238E27FC236}">
                    <a16:creationId xmlns:a16="http://schemas.microsoft.com/office/drawing/2014/main" id="{3D19418E-FF34-4B13-AD1C-69C317C93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1" y="2295525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59">
                <a:extLst>
                  <a:ext uri="{FF2B5EF4-FFF2-40B4-BE49-F238E27FC236}">
                    <a16:creationId xmlns:a16="http://schemas.microsoft.com/office/drawing/2014/main" id="{B1EFBC2F-F8AD-4BEE-B148-6231C0E2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26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60">
                <a:extLst>
                  <a:ext uri="{FF2B5EF4-FFF2-40B4-BE49-F238E27FC236}">
                    <a16:creationId xmlns:a16="http://schemas.microsoft.com/office/drawing/2014/main" id="{1ED206AC-1B9E-4277-A18F-7F46DF8F5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61">
                <a:extLst>
                  <a:ext uri="{FF2B5EF4-FFF2-40B4-BE49-F238E27FC236}">
                    <a16:creationId xmlns:a16="http://schemas.microsoft.com/office/drawing/2014/main" id="{E2F76926-145D-45AF-A62A-70209F9C7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26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62">
                <a:extLst>
                  <a:ext uri="{FF2B5EF4-FFF2-40B4-BE49-F238E27FC236}">
                    <a16:creationId xmlns:a16="http://schemas.microsoft.com/office/drawing/2014/main" id="{649659EB-64E2-44A0-8C26-6538746EF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760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63">
                <a:extLst>
                  <a:ext uri="{FF2B5EF4-FFF2-40B4-BE49-F238E27FC236}">
                    <a16:creationId xmlns:a16="http://schemas.microsoft.com/office/drawing/2014/main" id="{3E97E51A-1AE6-4B11-AA50-7E5D493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1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64">
                <a:extLst>
                  <a:ext uri="{FF2B5EF4-FFF2-40B4-BE49-F238E27FC236}">
                    <a16:creationId xmlns:a16="http://schemas.microsoft.com/office/drawing/2014/main" id="{A0D2E2BE-58D4-464B-88FE-9FC41724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65">
                <a:extLst>
                  <a:ext uri="{FF2B5EF4-FFF2-40B4-BE49-F238E27FC236}">
                    <a16:creationId xmlns:a16="http://schemas.microsoft.com/office/drawing/2014/main" id="{54D8566C-A8F6-4E97-AC2B-1EAA335A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1" y="2295525"/>
                <a:ext cx="273050" cy="184150"/>
              </a:xfrm>
              <a:custGeom>
                <a:avLst/>
                <a:gdLst>
                  <a:gd name="T0" fmla="*/ 86 w 113"/>
                  <a:gd name="T1" fmla="*/ 76 h 76"/>
                  <a:gd name="T2" fmla="*/ 27 w 113"/>
                  <a:gd name="T3" fmla="*/ 76 h 76"/>
                  <a:gd name="T4" fmla="*/ 0 w 113"/>
                  <a:gd name="T5" fmla="*/ 49 h 76"/>
                  <a:gd name="T6" fmla="*/ 0 w 113"/>
                  <a:gd name="T7" fmla="*/ 28 h 76"/>
                  <a:gd name="T8" fmla="*/ 27 w 113"/>
                  <a:gd name="T9" fmla="*/ 0 h 76"/>
                  <a:gd name="T10" fmla="*/ 86 w 113"/>
                  <a:gd name="T11" fmla="*/ 0 h 76"/>
                  <a:gd name="T12" fmla="*/ 113 w 113"/>
                  <a:gd name="T13" fmla="*/ 28 h 76"/>
                  <a:gd name="T14" fmla="*/ 113 w 113"/>
                  <a:gd name="T15" fmla="*/ 49 h 76"/>
                  <a:gd name="T16" fmla="*/ 86 w 113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76">
                    <a:moveTo>
                      <a:pt x="86" y="76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12" y="76"/>
                      <a:pt x="0" y="64"/>
                      <a:pt x="0" y="4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1" y="0"/>
                      <a:pt x="113" y="13"/>
                      <a:pt x="113" y="28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4"/>
                      <a:pt x="101" y="76"/>
                      <a:pt x="8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66">
                <a:extLst>
                  <a:ext uri="{FF2B5EF4-FFF2-40B4-BE49-F238E27FC236}">
                    <a16:creationId xmlns:a16="http://schemas.microsoft.com/office/drawing/2014/main" id="{56A26E85-9E2C-47FE-82DE-B4125924A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508250"/>
                <a:ext cx="274638" cy="184150"/>
              </a:xfrm>
              <a:custGeom>
                <a:avLst/>
                <a:gdLst>
                  <a:gd name="T0" fmla="*/ 86 w 113"/>
                  <a:gd name="T1" fmla="*/ 76 h 76"/>
                  <a:gd name="T2" fmla="*/ 27 w 113"/>
                  <a:gd name="T3" fmla="*/ 76 h 76"/>
                  <a:gd name="T4" fmla="*/ 0 w 113"/>
                  <a:gd name="T5" fmla="*/ 48 h 76"/>
                  <a:gd name="T6" fmla="*/ 0 w 113"/>
                  <a:gd name="T7" fmla="*/ 27 h 76"/>
                  <a:gd name="T8" fmla="*/ 27 w 113"/>
                  <a:gd name="T9" fmla="*/ 0 h 76"/>
                  <a:gd name="T10" fmla="*/ 86 w 113"/>
                  <a:gd name="T11" fmla="*/ 0 h 76"/>
                  <a:gd name="T12" fmla="*/ 113 w 113"/>
                  <a:gd name="T13" fmla="*/ 27 h 76"/>
                  <a:gd name="T14" fmla="*/ 113 w 113"/>
                  <a:gd name="T15" fmla="*/ 48 h 76"/>
                  <a:gd name="T16" fmla="*/ 86 w 113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76">
                    <a:moveTo>
                      <a:pt x="86" y="76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12" y="76"/>
                      <a:pt x="0" y="63"/>
                      <a:pt x="0" y="4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1" y="0"/>
                      <a:pt x="113" y="12"/>
                      <a:pt x="113" y="27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3" y="63"/>
                      <a:pt x="101" y="76"/>
                      <a:pt x="8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67">
                <a:extLst>
                  <a:ext uri="{FF2B5EF4-FFF2-40B4-BE49-F238E27FC236}">
                    <a16:creationId xmlns:a16="http://schemas.microsoft.com/office/drawing/2014/main" id="{C9DDA410-B204-4BDF-B8D7-EC84D4E08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388" y="1903413"/>
                <a:ext cx="2744788" cy="77788"/>
              </a:xfrm>
              <a:custGeom>
                <a:avLst/>
                <a:gdLst>
                  <a:gd name="T0" fmla="*/ 1121 w 1133"/>
                  <a:gd name="T1" fmla="*/ 32 h 32"/>
                  <a:gd name="T2" fmla="*/ 11 w 1133"/>
                  <a:gd name="T3" fmla="*/ 32 h 32"/>
                  <a:gd name="T4" fmla="*/ 0 w 1133"/>
                  <a:gd name="T5" fmla="*/ 20 h 32"/>
                  <a:gd name="T6" fmla="*/ 0 w 1133"/>
                  <a:gd name="T7" fmla="*/ 11 h 32"/>
                  <a:gd name="T8" fmla="*/ 11 w 1133"/>
                  <a:gd name="T9" fmla="*/ 0 h 32"/>
                  <a:gd name="T10" fmla="*/ 1121 w 1133"/>
                  <a:gd name="T11" fmla="*/ 0 h 32"/>
                  <a:gd name="T12" fmla="*/ 1133 w 1133"/>
                  <a:gd name="T13" fmla="*/ 11 h 32"/>
                  <a:gd name="T14" fmla="*/ 1133 w 1133"/>
                  <a:gd name="T15" fmla="*/ 20 h 32"/>
                  <a:gd name="T16" fmla="*/ 1121 w 1133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3" h="32">
                    <a:moveTo>
                      <a:pt x="1121" y="3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21" y="0"/>
                      <a:pt x="1121" y="0"/>
                      <a:pt x="1121" y="0"/>
                    </a:cubicBezTo>
                    <a:cubicBezTo>
                      <a:pt x="1127" y="0"/>
                      <a:pt x="1133" y="5"/>
                      <a:pt x="1133" y="11"/>
                    </a:cubicBezTo>
                    <a:cubicBezTo>
                      <a:pt x="1133" y="20"/>
                      <a:pt x="1133" y="20"/>
                      <a:pt x="1133" y="20"/>
                    </a:cubicBezTo>
                    <a:cubicBezTo>
                      <a:pt x="1133" y="27"/>
                      <a:pt x="1127" y="32"/>
                      <a:pt x="1121" y="32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68">
                <a:extLst>
                  <a:ext uri="{FF2B5EF4-FFF2-40B4-BE49-F238E27FC236}">
                    <a16:creationId xmlns:a16="http://schemas.microsoft.com/office/drawing/2014/main" id="{6B5632C4-5AE6-4BBE-8B3C-BE3434EE7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788" y="392113"/>
                <a:ext cx="4462463" cy="1511300"/>
              </a:xfrm>
              <a:custGeom>
                <a:avLst/>
                <a:gdLst>
                  <a:gd name="T0" fmla="*/ 1600 w 1842"/>
                  <a:gd name="T1" fmla="*/ 625 h 625"/>
                  <a:gd name="T2" fmla="*/ 244 w 1842"/>
                  <a:gd name="T3" fmla="*/ 625 h 625"/>
                  <a:gd name="T4" fmla="*/ 216 w 1842"/>
                  <a:gd name="T5" fmla="*/ 605 h 625"/>
                  <a:gd name="T6" fmla="*/ 3 w 1842"/>
                  <a:gd name="T7" fmla="*/ 12 h 625"/>
                  <a:gd name="T8" fmla="*/ 10 w 1842"/>
                  <a:gd name="T9" fmla="*/ 0 h 625"/>
                  <a:gd name="T10" fmla="*/ 1831 w 1842"/>
                  <a:gd name="T11" fmla="*/ 0 h 625"/>
                  <a:gd name="T12" fmla="*/ 1840 w 1842"/>
                  <a:gd name="T13" fmla="*/ 14 h 625"/>
                  <a:gd name="T14" fmla="*/ 1630 w 1842"/>
                  <a:gd name="T15" fmla="*/ 603 h 625"/>
                  <a:gd name="T16" fmla="*/ 1600 w 1842"/>
                  <a:gd name="T17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2" h="625">
                    <a:moveTo>
                      <a:pt x="1600" y="625"/>
                    </a:moveTo>
                    <a:cubicBezTo>
                      <a:pt x="244" y="625"/>
                      <a:pt x="244" y="625"/>
                      <a:pt x="244" y="625"/>
                    </a:cubicBezTo>
                    <a:cubicBezTo>
                      <a:pt x="232" y="625"/>
                      <a:pt x="220" y="616"/>
                      <a:pt x="216" y="60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831" y="0"/>
                      <a:pt x="1831" y="0"/>
                      <a:pt x="1831" y="0"/>
                    </a:cubicBezTo>
                    <a:cubicBezTo>
                      <a:pt x="1838" y="0"/>
                      <a:pt x="1842" y="7"/>
                      <a:pt x="1840" y="14"/>
                    </a:cubicBezTo>
                    <a:cubicBezTo>
                      <a:pt x="1630" y="603"/>
                      <a:pt x="1630" y="603"/>
                      <a:pt x="1630" y="603"/>
                    </a:cubicBezTo>
                    <a:cubicBezTo>
                      <a:pt x="1626" y="616"/>
                      <a:pt x="1613" y="625"/>
                      <a:pt x="1600" y="625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69">
                <a:extLst>
                  <a:ext uri="{FF2B5EF4-FFF2-40B4-BE49-F238E27FC236}">
                    <a16:creationId xmlns:a16="http://schemas.microsoft.com/office/drawing/2014/main" id="{4B5D00F1-5283-470D-B0E9-9E70FA6C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963" y="307975"/>
                <a:ext cx="4462463" cy="84138"/>
              </a:xfrm>
              <a:custGeom>
                <a:avLst/>
                <a:gdLst>
                  <a:gd name="T0" fmla="*/ 1842 w 1842"/>
                  <a:gd name="T1" fmla="*/ 34 h 35"/>
                  <a:gd name="T2" fmla="*/ 0 w 1842"/>
                  <a:gd name="T3" fmla="*/ 35 h 35"/>
                  <a:gd name="T4" fmla="*/ 16 w 1842"/>
                  <a:gd name="T5" fmla="*/ 16 h 35"/>
                  <a:gd name="T6" fmla="*/ 38 w 1842"/>
                  <a:gd name="T7" fmla="*/ 0 h 35"/>
                  <a:gd name="T8" fmla="*/ 1799 w 1842"/>
                  <a:gd name="T9" fmla="*/ 0 h 35"/>
                  <a:gd name="T10" fmla="*/ 1822 w 1842"/>
                  <a:gd name="T11" fmla="*/ 16 h 35"/>
                  <a:gd name="T12" fmla="*/ 1842 w 1842"/>
                  <a:gd name="T1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2" h="35">
                    <a:moveTo>
                      <a:pt x="1842" y="3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0" y="22"/>
                      <a:pt x="16" y="16"/>
                    </a:cubicBezTo>
                    <a:cubicBezTo>
                      <a:pt x="22" y="9"/>
                      <a:pt x="38" y="0"/>
                      <a:pt x="38" y="0"/>
                    </a:cubicBezTo>
                    <a:cubicBezTo>
                      <a:pt x="1799" y="0"/>
                      <a:pt x="1799" y="0"/>
                      <a:pt x="1799" y="0"/>
                    </a:cubicBezTo>
                    <a:cubicBezTo>
                      <a:pt x="1799" y="0"/>
                      <a:pt x="1817" y="12"/>
                      <a:pt x="1822" y="16"/>
                    </a:cubicBezTo>
                    <a:cubicBezTo>
                      <a:pt x="1826" y="19"/>
                      <a:pt x="1842" y="34"/>
                      <a:pt x="1842" y="34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0">
                <a:extLst>
                  <a:ext uri="{FF2B5EF4-FFF2-40B4-BE49-F238E27FC236}">
                    <a16:creationId xmlns:a16="http://schemas.microsoft.com/office/drawing/2014/main" id="{1476ED3B-CB69-4A3E-93E5-954FB237E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351" y="476250"/>
                <a:ext cx="4113213" cy="1270000"/>
              </a:xfrm>
              <a:custGeom>
                <a:avLst/>
                <a:gdLst>
                  <a:gd name="T0" fmla="*/ 2324 w 2591"/>
                  <a:gd name="T1" fmla="*/ 800 h 800"/>
                  <a:gd name="T2" fmla="*/ 268 w 2591"/>
                  <a:gd name="T3" fmla="*/ 800 h 800"/>
                  <a:gd name="T4" fmla="*/ 0 w 2591"/>
                  <a:gd name="T5" fmla="*/ 0 h 800"/>
                  <a:gd name="T6" fmla="*/ 2591 w 2591"/>
                  <a:gd name="T7" fmla="*/ 0 h 800"/>
                  <a:gd name="T8" fmla="*/ 2324 w 2591"/>
                  <a:gd name="T9" fmla="*/ 8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1" h="800">
                    <a:moveTo>
                      <a:pt x="2324" y="800"/>
                    </a:moveTo>
                    <a:lnTo>
                      <a:pt x="268" y="800"/>
                    </a:lnTo>
                    <a:lnTo>
                      <a:pt x="0" y="0"/>
                    </a:lnTo>
                    <a:lnTo>
                      <a:pt x="2591" y="0"/>
                    </a:lnTo>
                    <a:lnTo>
                      <a:pt x="2324" y="800"/>
                    </a:lnTo>
                    <a:close/>
                  </a:path>
                </a:pathLst>
              </a:custGeom>
              <a:solidFill>
                <a:srgbClr val="3F4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71">
                <a:extLst>
                  <a:ext uri="{FF2B5EF4-FFF2-40B4-BE49-F238E27FC236}">
                    <a16:creationId xmlns:a16="http://schemas.microsoft.com/office/drawing/2014/main" id="{F0EE3047-98FC-48CA-9732-9AB1CFD1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388" y="1952625"/>
                <a:ext cx="2744788" cy="28575"/>
              </a:xfrm>
              <a:custGeom>
                <a:avLst/>
                <a:gdLst>
                  <a:gd name="T0" fmla="*/ 1124 w 1133"/>
                  <a:gd name="T1" fmla="*/ 12 h 12"/>
                  <a:gd name="T2" fmla="*/ 8 w 1133"/>
                  <a:gd name="T3" fmla="*/ 12 h 12"/>
                  <a:gd name="T4" fmla="*/ 0 w 1133"/>
                  <a:gd name="T5" fmla="*/ 4 h 12"/>
                  <a:gd name="T6" fmla="*/ 0 w 1133"/>
                  <a:gd name="T7" fmla="*/ 0 h 12"/>
                  <a:gd name="T8" fmla="*/ 1133 w 1133"/>
                  <a:gd name="T9" fmla="*/ 0 h 12"/>
                  <a:gd name="T10" fmla="*/ 1133 w 1133"/>
                  <a:gd name="T11" fmla="*/ 3 h 12"/>
                  <a:gd name="T12" fmla="*/ 1124 w 113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3" h="12">
                    <a:moveTo>
                      <a:pt x="1124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3" y="12"/>
                      <a:pt x="0" y="8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33" y="0"/>
                      <a:pt x="1133" y="0"/>
                      <a:pt x="1133" y="0"/>
                    </a:cubicBezTo>
                    <a:cubicBezTo>
                      <a:pt x="1133" y="3"/>
                      <a:pt x="1133" y="3"/>
                      <a:pt x="1133" y="3"/>
                    </a:cubicBezTo>
                    <a:cubicBezTo>
                      <a:pt x="1133" y="8"/>
                      <a:pt x="1129" y="12"/>
                      <a:pt x="1124" y="12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72">
                <a:extLst>
                  <a:ext uri="{FF2B5EF4-FFF2-40B4-BE49-F238E27FC236}">
                    <a16:creationId xmlns:a16="http://schemas.microsoft.com/office/drawing/2014/main" id="{3BB62F3A-BB55-4DF6-A1CD-1BA6D55C9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488" y="4986338"/>
                <a:ext cx="5073650" cy="1870075"/>
              </a:xfrm>
              <a:custGeom>
                <a:avLst/>
                <a:gdLst>
                  <a:gd name="T0" fmla="*/ 2094 w 2094"/>
                  <a:gd name="T1" fmla="*/ 773 h 773"/>
                  <a:gd name="T2" fmla="*/ 0 w 2094"/>
                  <a:gd name="T3" fmla="*/ 773 h 773"/>
                  <a:gd name="T4" fmla="*/ 33 w 2094"/>
                  <a:gd name="T5" fmla="*/ 532 h 773"/>
                  <a:gd name="T6" fmla="*/ 150 w 2094"/>
                  <a:gd name="T7" fmla="*/ 219 h 773"/>
                  <a:gd name="T8" fmla="*/ 422 w 2094"/>
                  <a:gd name="T9" fmla="*/ 101 h 773"/>
                  <a:gd name="T10" fmla="*/ 1088 w 2094"/>
                  <a:gd name="T11" fmla="*/ 21 h 773"/>
                  <a:gd name="T12" fmla="*/ 1918 w 2094"/>
                  <a:gd name="T13" fmla="*/ 180 h 773"/>
                  <a:gd name="T14" fmla="*/ 2094 w 2094"/>
                  <a:gd name="T15" fmla="*/ 77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4" h="773">
                    <a:moveTo>
                      <a:pt x="2094" y="773"/>
                    </a:moveTo>
                    <a:cubicBezTo>
                      <a:pt x="0" y="773"/>
                      <a:pt x="0" y="773"/>
                      <a:pt x="0" y="773"/>
                    </a:cubicBezTo>
                    <a:cubicBezTo>
                      <a:pt x="33" y="532"/>
                      <a:pt x="33" y="532"/>
                      <a:pt x="33" y="532"/>
                    </a:cubicBezTo>
                    <a:cubicBezTo>
                      <a:pt x="150" y="219"/>
                      <a:pt x="150" y="219"/>
                      <a:pt x="150" y="219"/>
                    </a:cubicBezTo>
                    <a:cubicBezTo>
                      <a:pt x="153" y="219"/>
                      <a:pt x="248" y="156"/>
                      <a:pt x="422" y="101"/>
                    </a:cubicBezTo>
                    <a:cubicBezTo>
                      <a:pt x="580" y="50"/>
                      <a:pt x="806" y="6"/>
                      <a:pt x="1088" y="21"/>
                    </a:cubicBezTo>
                    <a:cubicBezTo>
                      <a:pt x="1088" y="21"/>
                      <a:pt x="1382" y="0"/>
                      <a:pt x="1918" y="180"/>
                    </a:cubicBezTo>
                    <a:lnTo>
                      <a:pt x="2094" y="773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73">
                <a:extLst>
                  <a:ext uri="{FF2B5EF4-FFF2-40B4-BE49-F238E27FC236}">
                    <a16:creationId xmlns:a16="http://schemas.microsoft.com/office/drawing/2014/main" id="{73D10E63-F026-4F29-B858-10B13761E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63" y="3427413"/>
                <a:ext cx="890588" cy="1314450"/>
              </a:xfrm>
              <a:custGeom>
                <a:avLst/>
                <a:gdLst>
                  <a:gd name="T0" fmla="*/ 286 w 367"/>
                  <a:gd name="T1" fmla="*/ 0 h 543"/>
                  <a:gd name="T2" fmla="*/ 286 w 367"/>
                  <a:gd name="T3" fmla="*/ 157 h 543"/>
                  <a:gd name="T4" fmla="*/ 0 w 367"/>
                  <a:gd name="T5" fmla="*/ 452 h 543"/>
                  <a:gd name="T6" fmla="*/ 48 w 367"/>
                  <a:gd name="T7" fmla="*/ 502 h 543"/>
                  <a:gd name="T8" fmla="*/ 119 w 367"/>
                  <a:gd name="T9" fmla="*/ 524 h 543"/>
                  <a:gd name="T10" fmla="*/ 121 w 367"/>
                  <a:gd name="T11" fmla="*/ 523 h 543"/>
                  <a:gd name="T12" fmla="*/ 126 w 367"/>
                  <a:gd name="T13" fmla="*/ 543 h 543"/>
                  <a:gd name="T14" fmla="*/ 348 w 367"/>
                  <a:gd name="T15" fmla="*/ 477 h 543"/>
                  <a:gd name="T16" fmla="*/ 340 w 367"/>
                  <a:gd name="T17" fmla="*/ 452 h 543"/>
                  <a:gd name="T18" fmla="*/ 356 w 367"/>
                  <a:gd name="T19" fmla="*/ 423 h 543"/>
                  <a:gd name="T20" fmla="*/ 365 w 367"/>
                  <a:gd name="T21" fmla="*/ 383 h 543"/>
                  <a:gd name="T22" fmla="*/ 362 w 367"/>
                  <a:gd name="T23" fmla="*/ 328 h 543"/>
                  <a:gd name="T24" fmla="*/ 349 w 367"/>
                  <a:gd name="T25" fmla="*/ 259 h 543"/>
                  <a:gd name="T26" fmla="*/ 286 w 367"/>
                  <a:gd name="T2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543">
                    <a:moveTo>
                      <a:pt x="286" y="0"/>
                    </a:moveTo>
                    <a:cubicBezTo>
                      <a:pt x="286" y="157"/>
                      <a:pt x="286" y="157"/>
                      <a:pt x="286" y="157"/>
                    </a:cubicBezTo>
                    <a:cubicBezTo>
                      <a:pt x="286" y="317"/>
                      <a:pt x="159" y="447"/>
                      <a:pt x="0" y="452"/>
                    </a:cubicBezTo>
                    <a:cubicBezTo>
                      <a:pt x="28" y="481"/>
                      <a:pt x="48" y="502"/>
                      <a:pt x="48" y="502"/>
                    </a:cubicBezTo>
                    <a:cubicBezTo>
                      <a:pt x="67" y="522"/>
                      <a:pt x="108" y="524"/>
                      <a:pt x="119" y="524"/>
                    </a:cubicBezTo>
                    <a:cubicBezTo>
                      <a:pt x="120" y="524"/>
                      <a:pt x="121" y="523"/>
                      <a:pt x="121" y="523"/>
                    </a:cubicBezTo>
                    <a:cubicBezTo>
                      <a:pt x="126" y="543"/>
                      <a:pt x="126" y="543"/>
                      <a:pt x="126" y="543"/>
                    </a:cubicBezTo>
                    <a:cubicBezTo>
                      <a:pt x="348" y="477"/>
                      <a:pt x="348" y="477"/>
                      <a:pt x="348" y="477"/>
                    </a:cubicBezTo>
                    <a:cubicBezTo>
                      <a:pt x="340" y="452"/>
                      <a:pt x="340" y="452"/>
                      <a:pt x="340" y="452"/>
                    </a:cubicBezTo>
                    <a:cubicBezTo>
                      <a:pt x="347" y="450"/>
                      <a:pt x="356" y="423"/>
                      <a:pt x="356" y="423"/>
                    </a:cubicBezTo>
                    <a:cubicBezTo>
                      <a:pt x="361" y="410"/>
                      <a:pt x="364" y="396"/>
                      <a:pt x="365" y="383"/>
                    </a:cubicBezTo>
                    <a:cubicBezTo>
                      <a:pt x="367" y="365"/>
                      <a:pt x="366" y="346"/>
                      <a:pt x="362" y="328"/>
                    </a:cubicBezTo>
                    <a:cubicBezTo>
                      <a:pt x="349" y="259"/>
                      <a:pt x="349" y="259"/>
                      <a:pt x="349" y="259"/>
                    </a:cubicBezTo>
                    <a:cubicBezTo>
                      <a:pt x="286" y="0"/>
                      <a:pt x="286" y="0"/>
                      <a:pt x="28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74">
                <a:extLst>
                  <a:ext uri="{FF2B5EF4-FFF2-40B4-BE49-F238E27FC236}">
                    <a16:creationId xmlns:a16="http://schemas.microsoft.com/office/drawing/2014/main" id="{A81AEE13-894E-4C8C-8D1E-6323AD864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3243263"/>
                <a:ext cx="1109663" cy="1277938"/>
              </a:xfrm>
              <a:custGeom>
                <a:avLst/>
                <a:gdLst>
                  <a:gd name="T0" fmla="*/ 407 w 458"/>
                  <a:gd name="T1" fmla="*/ 0 h 528"/>
                  <a:gd name="T2" fmla="*/ 400 w 458"/>
                  <a:gd name="T3" fmla="*/ 0 h 528"/>
                  <a:gd name="T4" fmla="*/ 384 w 458"/>
                  <a:gd name="T5" fmla="*/ 8 h 528"/>
                  <a:gd name="T6" fmla="*/ 376 w 458"/>
                  <a:gd name="T7" fmla="*/ 57 h 528"/>
                  <a:gd name="T8" fmla="*/ 416 w 458"/>
                  <a:gd name="T9" fmla="*/ 224 h 528"/>
                  <a:gd name="T10" fmla="*/ 352 w 458"/>
                  <a:gd name="T11" fmla="*/ 14 h 528"/>
                  <a:gd name="T12" fmla="*/ 344 w 458"/>
                  <a:gd name="T13" fmla="*/ 27 h 528"/>
                  <a:gd name="T14" fmla="*/ 344 w 458"/>
                  <a:gd name="T15" fmla="*/ 29 h 528"/>
                  <a:gd name="T16" fmla="*/ 328 w 458"/>
                  <a:gd name="T17" fmla="*/ 45 h 528"/>
                  <a:gd name="T18" fmla="*/ 327 w 458"/>
                  <a:gd name="T19" fmla="*/ 45 h 528"/>
                  <a:gd name="T20" fmla="*/ 281 w 458"/>
                  <a:gd name="T21" fmla="*/ 69 h 528"/>
                  <a:gd name="T22" fmla="*/ 320 w 458"/>
                  <a:gd name="T23" fmla="*/ 236 h 528"/>
                  <a:gd name="T24" fmla="*/ 272 w 458"/>
                  <a:gd name="T25" fmla="*/ 71 h 528"/>
                  <a:gd name="T26" fmla="*/ 254 w 458"/>
                  <a:gd name="T27" fmla="*/ 73 h 528"/>
                  <a:gd name="T28" fmla="*/ 176 w 458"/>
                  <a:gd name="T29" fmla="*/ 73 h 528"/>
                  <a:gd name="T30" fmla="*/ 231 w 458"/>
                  <a:gd name="T31" fmla="*/ 288 h 528"/>
                  <a:gd name="T32" fmla="*/ 163 w 458"/>
                  <a:gd name="T33" fmla="*/ 73 h 528"/>
                  <a:gd name="T34" fmla="*/ 75 w 458"/>
                  <a:gd name="T35" fmla="*/ 73 h 528"/>
                  <a:gd name="T36" fmla="*/ 161 w 458"/>
                  <a:gd name="T37" fmla="*/ 384 h 528"/>
                  <a:gd name="T38" fmla="*/ 88 w 458"/>
                  <a:gd name="T39" fmla="*/ 314 h 528"/>
                  <a:gd name="T40" fmla="*/ 63 w 458"/>
                  <a:gd name="T41" fmla="*/ 302 h 528"/>
                  <a:gd name="T42" fmla="*/ 61 w 458"/>
                  <a:gd name="T43" fmla="*/ 303 h 528"/>
                  <a:gd name="T44" fmla="*/ 49 w 458"/>
                  <a:gd name="T45" fmla="*/ 302 h 528"/>
                  <a:gd name="T46" fmla="*/ 12 w 458"/>
                  <a:gd name="T47" fmla="*/ 358 h 528"/>
                  <a:gd name="T48" fmla="*/ 172 w 458"/>
                  <a:gd name="T49" fmla="*/ 528 h 528"/>
                  <a:gd name="T50" fmla="*/ 458 w 458"/>
                  <a:gd name="T51" fmla="*/ 233 h 528"/>
                  <a:gd name="T52" fmla="*/ 458 w 458"/>
                  <a:gd name="T53" fmla="*/ 76 h 528"/>
                  <a:gd name="T54" fmla="*/ 448 w 458"/>
                  <a:gd name="T55" fmla="*/ 37 h 528"/>
                  <a:gd name="T56" fmla="*/ 407 w 458"/>
                  <a:gd name="T57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528">
                    <a:moveTo>
                      <a:pt x="407" y="0"/>
                    </a:moveTo>
                    <a:cubicBezTo>
                      <a:pt x="403" y="0"/>
                      <a:pt x="400" y="0"/>
                      <a:pt x="400" y="0"/>
                    </a:cubicBezTo>
                    <a:cubicBezTo>
                      <a:pt x="394" y="1"/>
                      <a:pt x="389" y="4"/>
                      <a:pt x="384" y="8"/>
                    </a:cubicBezTo>
                    <a:cubicBezTo>
                      <a:pt x="371" y="19"/>
                      <a:pt x="371" y="40"/>
                      <a:pt x="376" y="57"/>
                    </a:cubicBezTo>
                    <a:cubicBezTo>
                      <a:pt x="416" y="224"/>
                      <a:pt x="416" y="224"/>
                      <a:pt x="416" y="224"/>
                    </a:cubicBezTo>
                    <a:cubicBezTo>
                      <a:pt x="352" y="14"/>
                      <a:pt x="352" y="14"/>
                      <a:pt x="352" y="14"/>
                    </a:cubicBezTo>
                    <a:cubicBezTo>
                      <a:pt x="350" y="19"/>
                      <a:pt x="347" y="23"/>
                      <a:pt x="344" y="27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38"/>
                      <a:pt x="337" y="45"/>
                      <a:pt x="328" y="45"/>
                    </a:cubicBezTo>
                    <a:cubicBezTo>
                      <a:pt x="327" y="45"/>
                      <a:pt x="327" y="45"/>
                      <a:pt x="327" y="45"/>
                    </a:cubicBezTo>
                    <a:cubicBezTo>
                      <a:pt x="314" y="57"/>
                      <a:pt x="298" y="65"/>
                      <a:pt x="281" y="69"/>
                    </a:cubicBezTo>
                    <a:cubicBezTo>
                      <a:pt x="320" y="236"/>
                      <a:pt x="320" y="236"/>
                      <a:pt x="320" y="236"/>
                    </a:cubicBezTo>
                    <a:cubicBezTo>
                      <a:pt x="272" y="71"/>
                      <a:pt x="272" y="71"/>
                      <a:pt x="272" y="71"/>
                    </a:cubicBezTo>
                    <a:cubicBezTo>
                      <a:pt x="266" y="72"/>
                      <a:pt x="260" y="73"/>
                      <a:pt x="254" y="73"/>
                    </a:cubicBezTo>
                    <a:cubicBezTo>
                      <a:pt x="176" y="73"/>
                      <a:pt x="176" y="73"/>
                      <a:pt x="176" y="73"/>
                    </a:cubicBezTo>
                    <a:cubicBezTo>
                      <a:pt x="231" y="288"/>
                      <a:pt x="231" y="288"/>
                      <a:pt x="231" y="288"/>
                    </a:cubicBezTo>
                    <a:cubicBezTo>
                      <a:pt x="163" y="73"/>
                      <a:pt x="163" y="73"/>
                      <a:pt x="163" y="73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161" y="384"/>
                      <a:pt x="161" y="384"/>
                      <a:pt x="161" y="384"/>
                    </a:cubicBezTo>
                    <a:cubicBezTo>
                      <a:pt x="88" y="314"/>
                      <a:pt x="88" y="314"/>
                      <a:pt x="88" y="314"/>
                    </a:cubicBezTo>
                    <a:cubicBezTo>
                      <a:pt x="77" y="304"/>
                      <a:pt x="68" y="302"/>
                      <a:pt x="63" y="302"/>
                    </a:cubicBezTo>
                    <a:cubicBezTo>
                      <a:pt x="62" y="302"/>
                      <a:pt x="61" y="303"/>
                      <a:pt x="61" y="303"/>
                    </a:cubicBezTo>
                    <a:cubicBezTo>
                      <a:pt x="57" y="302"/>
                      <a:pt x="53" y="302"/>
                      <a:pt x="49" y="302"/>
                    </a:cubicBezTo>
                    <a:cubicBezTo>
                      <a:pt x="0" y="302"/>
                      <a:pt x="12" y="358"/>
                      <a:pt x="12" y="358"/>
                    </a:cubicBezTo>
                    <a:cubicBezTo>
                      <a:pt x="30" y="380"/>
                      <a:pt x="116" y="470"/>
                      <a:pt x="172" y="528"/>
                    </a:cubicBezTo>
                    <a:cubicBezTo>
                      <a:pt x="331" y="523"/>
                      <a:pt x="458" y="393"/>
                      <a:pt x="458" y="233"/>
                    </a:cubicBezTo>
                    <a:cubicBezTo>
                      <a:pt x="458" y="76"/>
                      <a:pt x="458" y="76"/>
                      <a:pt x="458" y="76"/>
                    </a:cubicBezTo>
                    <a:cubicBezTo>
                      <a:pt x="448" y="37"/>
                      <a:pt x="448" y="37"/>
                      <a:pt x="448" y="37"/>
                    </a:cubicBezTo>
                    <a:cubicBezTo>
                      <a:pt x="438" y="4"/>
                      <a:pt x="418" y="0"/>
                      <a:pt x="407" y="0"/>
                    </a:cubicBezTo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75">
                <a:extLst>
                  <a:ext uri="{FF2B5EF4-FFF2-40B4-BE49-F238E27FC236}">
                    <a16:creationId xmlns:a16="http://schemas.microsoft.com/office/drawing/2014/main" id="{ABE48FBF-2A24-4C66-B4C5-F2E6A0A254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3501" y="3081338"/>
                <a:ext cx="682625" cy="339725"/>
              </a:xfrm>
              <a:custGeom>
                <a:avLst/>
                <a:gdLst>
                  <a:gd name="T0" fmla="*/ 211 w 282"/>
                  <a:gd name="T1" fmla="*/ 136 h 140"/>
                  <a:gd name="T2" fmla="*/ 218 w 282"/>
                  <a:gd name="T3" fmla="*/ 112 h 140"/>
                  <a:gd name="T4" fmla="*/ 41 w 282"/>
                  <a:gd name="T5" fmla="*/ 65 h 140"/>
                  <a:gd name="T6" fmla="*/ 21 w 282"/>
                  <a:gd name="T7" fmla="*/ 72 h 140"/>
                  <a:gd name="T8" fmla="*/ 8 w 282"/>
                  <a:gd name="T9" fmla="*/ 111 h 140"/>
                  <a:gd name="T10" fmla="*/ 3 w 282"/>
                  <a:gd name="T11" fmla="*/ 132 h 140"/>
                  <a:gd name="T12" fmla="*/ 93 w 282"/>
                  <a:gd name="T13" fmla="*/ 140 h 140"/>
                  <a:gd name="T14" fmla="*/ 49 w 282"/>
                  <a:gd name="T15" fmla="*/ 112 h 140"/>
                  <a:gd name="T16" fmla="*/ 33 w 282"/>
                  <a:gd name="T17" fmla="*/ 84 h 140"/>
                  <a:gd name="T18" fmla="*/ 56 w 282"/>
                  <a:gd name="T19" fmla="*/ 68 h 140"/>
                  <a:gd name="T20" fmla="*/ 257 w 282"/>
                  <a:gd name="T21" fmla="*/ 13 h 140"/>
                  <a:gd name="T22" fmla="*/ 194 w 282"/>
                  <a:gd name="T23" fmla="*/ 14 h 140"/>
                  <a:gd name="T24" fmla="*/ 202 w 282"/>
                  <a:gd name="T25" fmla="*/ 97 h 140"/>
                  <a:gd name="T26" fmla="*/ 202 w 282"/>
                  <a:gd name="T27" fmla="*/ 84 h 140"/>
                  <a:gd name="T28" fmla="*/ 258 w 282"/>
                  <a:gd name="T29" fmla="*/ 68 h 140"/>
                  <a:gd name="T30" fmla="*/ 274 w 282"/>
                  <a:gd name="T31" fmla="*/ 94 h 140"/>
                  <a:gd name="T32" fmla="*/ 272 w 282"/>
                  <a:gd name="T33" fmla="*/ 47 h 140"/>
                  <a:gd name="T34" fmla="*/ 257 w 282"/>
                  <a:gd name="T35" fmla="*/ 13 h 140"/>
                  <a:gd name="T36" fmla="*/ 87 w 282"/>
                  <a:gd name="T37" fmla="*/ 12 h 140"/>
                  <a:gd name="T38" fmla="*/ 89 w 282"/>
                  <a:gd name="T39" fmla="*/ 68 h 140"/>
                  <a:gd name="T40" fmla="*/ 105 w 282"/>
                  <a:gd name="T41" fmla="*/ 96 h 140"/>
                  <a:gd name="T42" fmla="*/ 106 w 282"/>
                  <a:gd name="T43" fmla="*/ 140 h 140"/>
                  <a:gd name="T44" fmla="*/ 202 w 282"/>
                  <a:gd name="T45" fmla="*/ 138 h 140"/>
                  <a:gd name="T46" fmla="*/ 189 w 282"/>
                  <a:gd name="T47" fmla="*/ 96 h 140"/>
                  <a:gd name="T48" fmla="*/ 133 w 282"/>
                  <a:gd name="T49" fmla="*/ 112 h 140"/>
                  <a:gd name="T50" fmla="*/ 118 w 282"/>
                  <a:gd name="T51" fmla="*/ 84 h 140"/>
                  <a:gd name="T52" fmla="*/ 174 w 282"/>
                  <a:gd name="T53" fmla="*/ 68 h 140"/>
                  <a:gd name="T54" fmla="*/ 180 w 282"/>
                  <a:gd name="T55" fmla="*/ 62 h 140"/>
                  <a:gd name="T56" fmla="*/ 133 w 282"/>
                  <a:gd name="T57" fmla="*/ 63 h 140"/>
                  <a:gd name="T58" fmla="*/ 118 w 282"/>
                  <a:gd name="T59" fmla="*/ 35 h 140"/>
                  <a:gd name="T60" fmla="*/ 166 w 282"/>
                  <a:gd name="T61" fmla="*/ 19 h 140"/>
                  <a:gd name="T62" fmla="*/ 117 w 282"/>
                  <a:gd name="T63" fmla="*/ 1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140">
                    <a:moveTo>
                      <a:pt x="203" y="102"/>
                    </a:moveTo>
                    <a:cubicBezTo>
                      <a:pt x="211" y="136"/>
                      <a:pt x="211" y="136"/>
                      <a:pt x="211" y="136"/>
                    </a:cubicBezTo>
                    <a:cubicBezTo>
                      <a:pt x="228" y="132"/>
                      <a:pt x="244" y="124"/>
                      <a:pt x="257" y="112"/>
                    </a:cubicBezTo>
                    <a:cubicBezTo>
                      <a:pt x="218" y="112"/>
                      <a:pt x="218" y="112"/>
                      <a:pt x="218" y="112"/>
                    </a:cubicBezTo>
                    <a:cubicBezTo>
                      <a:pt x="211" y="112"/>
                      <a:pt x="205" y="108"/>
                      <a:pt x="203" y="102"/>
                    </a:cubicBezTo>
                    <a:moveTo>
                      <a:pt x="41" y="65"/>
                    </a:moveTo>
                    <a:cubicBezTo>
                      <a:pt x="37" y="65"/>
                      <a:pt x="35" y="66"/>
                      <a:pt x="35" y="66"/>
                    </a:cubicBezTo>
                    <a:cubicBezTo>
                      <a:pt x="30" y="67"/>
                      <a:pt x="25" y="69"/>
                      <a:pt x="21" y="72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105"/>
                      <a:pt x="15" y="111"/>
                      <a:pt x="8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18"/>
                      <a:pt x="1" y="125"/>
                      <a:pt x="3" y="132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93" y="140"/>
                      <a:pt x="93" y="140"/>
                      <a:pt x="93" y="140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1" y="112"/>
                      <a:pt x="33" y="105"/>
                      <a:pt x="33" y="96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75"/>
                      <a:pt x="41" y="68"/>
                      <a:pt x="49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0" y="66"/>
                      <a:pt x="45" y="65"/>
                      <a:pt x="41" y="65"/>
                    </a:cubicBezTo>
                    <a:moveTo>
                      <a:pt x="257" y="13"/>
                    </a:moveTo>
                    <a:cubicBezTo>
                      <a:pt x="256" y="14"/>
                      <a:pt x="255" y="14"/>
                      <a:pt x="254" y="14"/>
                    </a:cubicBezTo>
                    <a:cubicBezTo>
                      <a:pt x="194" y="14"/>
                      <a:pt x="194" y="14"/>
                      <a:pt x="194" y="14"/>
                    </a:cubicBezTo>
                    <a:cubicBezTo>
                      <a:pt x="187" y="32"/>
                      <a:pt x="194" y="64"/>
                      <a:pt x="197" y="78"/>
                    </a:cubicBezTo>
                    <a:cubicBezTo>
                      <a:pt x="202" y="97"/>
                      <a:pt x="202" y="97"/>
                      <a:pt x="202" y="97"/>
                    </a:cubicBezTo>
                    <a:cubicBezTo>
                      <a:pt x="202" y="97"/>
                      <a:pt x="202" y="97"/>
                      <a:pt x="202" y="96"/>
                    </a:cubicBezTo>
                    <a:cubicBezTo>
                      <a:pt x="202" y="84"/>
                      <a:pt x="202" y="84"/>
                      <a:pt x="202" y="84"/>
                    </a:cubicBezTo>
                    <a:cubicBezTo>
                      <a:pt x="202" y="75"/>
                      <a:pt x="209" y="68"/>
                      <a:pt x="218" y="68"/>
                    </a:cubicBezTo>
                    <a:cubicBezTo>
                      <a:pt x="258" y="68"/>
                      <a:pt x="258" y="68"/>
                      <a:pt x="258" y="68"/>
                    </a:cubicBezTo>
                    <a:cubicBezTo>
                      <a:pt x="267" y="68"/>
                      <a:pt x="274" y="75"/>
                      <a:pt x="274" y="84"/>
                    </a:cubicBezTo>
                    <a:cubicBezTo>
                      <a:pt x="274" y="94"/>
                      <a:pt x="274" y="94"/>
                      <a:pt x="274" y="94"/>
                    </a:cubicBezTo>
                    <a:cubicBezTo>
                      <a:pt x="277" y="90"/>
                      <a:pt x="280" y="86"/>
                      <a:pt x="282" y="81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0" y="41"/>
                      <a:pt x="264" y="24"/>
                      <a:pt x="260" y="18"/>
                    </a:cubicBezTo>
                    <a:cubicBezTo>
                      <a:pt x="259" y="16"/>
                      <a:pt x="258" y="15"/>
                      <a:pt x="257" y="13"/>
                    </a:cubicBezTo>
                    <a:moveTo>
                      <a:pt x="98" y="0"/>
                    </a:moveTo>
                    <a:cubicBezTo>
                      <a:pt x="94" y="4"/>
                      <a:pt x="90" y="8"/>
                      <a:pt x="87" y="12"/>
                    </a:cubicBezTo>
                    <a:cubicBezTo>
                      <a:pt x="79" y="25"/>
                      <a:pt x="83" y="52"/>
                      <a:pt x="87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98" y="68"/>
                      <a:pt x="105" y="75"/>
                      <a:pt x="105" y="84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2"/>
                      <a:pt x="102" y="107"/>
                      <a:pt x="98" y="11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84" y="140"/>
                      <a:pt x="184" y="140"/>
                      <a:pt x="184" y="140"/>
                    </a:cubicBezTo>
                    <a:cubicBezTo>
                      <a:pt x="190" y="140"/>
                      <a:pt x="196" y="139"/>
                      <a:pt x="202" y="138"/>
                    </a:cubicBezTo>
                    <a:cubicBezTo>
                      <a:pt x="189" y="94"/>
                      <a:pt x="189" y="94"/>
                      <a:pt x="189" y="94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89" y="105"/>
                      <a:pt x="182" y="112"/>
                      <a:pt x="174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25" y="112"/>
                      <a:pt x="118" y="105"/>
                      <a:pt x="118" y="96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75"/>
                      <a:pt x="125" y="68"/>
                      <a:pt x="133" y="68"/>
                    </a:cubicBezTo>
                    <a:cubicBezTo>
                      <a:pt x="174" y="68"/>
                      <a:pt x="174" y="68"/>
                      <a:pt x="174" y="68"/>
                    </a:cubicBezTo>
                    <a:cubicBezTo>
                      <a:pt x="177" y="68"/>
                      <a:pt x="180" y="69"/>
                      <a:pt x="183" y="71"/>
                    </a:cubicBezTo>
                    <a:cubicBezTo>
                      <a:pt x="180" y="62"/>
                      <a:pt x="180" y="62"/>
                      <a:pt x="180" y="62"/>
                    </a:cubicBezTo>
                    <a:cubicBezTo>
                      <a:pt x="178" y="62"/>
                      <a:pt x="176" y="63"/>
                      <a:pt x="174" y="63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25" y="63"/>
                      <a:pt x="118" y="56"/>
                      <a:pt x="118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8" y="26"/>
                      <a:pt x="125" y="19"/>
                      <a:pt x="133" y="19"/>
                    </a:cubicBezTo>
                    <a:cubicBezTo>
                      <a:pt x="166" y="19"/>
                      <a:pt x="166" y="19"/>
                      <a:pt x="166" y="19"/>
                    </a:cubicBezTo>
                    <a:cubicBezTo>
                      <a:pt x="164" y="17"/>
                      <a:pt x="163" y="15"/>
                      <a:pt x="162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09" y="14"/>
                      <a:pt x="101" y="8"/>
                      <a:pt x="98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76">
                <a:extLst>
                  <a:ext uri="{FF2B5EF4-FFF2-40B4-BE49-F238E27FC236}">
                    <a16:creationId xmlns:a16="http://schemas.microsoft.com/office/drawing/2014/main" id="{FF18E2CC-726E-48FF-8B16-317EC1391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3255963"/>
                <a:ext cx="49213" cy="95250"/>
              </a:xfrm>
              <a:custGeom>
                <a:avLst/>
                <a:gdLst>
                  <a:gd name="T0" fmla="*/ 20 w 20"/>
                  <a:gd name="T1" fmla="*/ 0 h 39"/>
                  <a:gd name="T2" fmla="*/ 1 w 20"/>
                  <a:gd name="T3" fmla="*/ 29 h 39"/>
                  <a:gd name="T4" fmla="*/ 0 w 20"/>
                  <a:gd name="T5" fmla="*/ 39 h 39"/>
                  <a:gd name="T6" fmla="*/ 7 w 20"/>
                  <a:gd name="T7" fmla="*/ 39 h 39"/>
                  <a:gd name="T8" fmla="*/ 20 w 20"/>
                  <a:gd name="T9" fmla="*/ 26 h 39"/>
                  <a:gd name="T10" fmla="*/ 20 w 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9">
                    <a:moveTo>
                      <a:pt x="20" y="0"/>
                    </a:moveTo>
                    <a:cubicBezTo>
                      <a:pt x="9" y="7"/>
                      <a:pt x="3" y="19"/>
                      <a:pt x="1" y="29"/>
                    </a:cubicBezTo>
                    <a:cubicBezTo>
                      <a:pt x="0" y="32"/>
                      <a:pt x="0" y="35"/>
                      <a:pt x="0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4" y="39"/>
                      <a:pt x="20" y="33"/>
                      <a:pt x="20" y="26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77">
                <a:extLst>
                  <a:ext uri="{FF2B5EF4-FFF2-40B4-BE49-F238E27FC236}">
                    <a16:creationId xmlns:a16="http://schemas.microsoft.com/office/drawing/2014/main" id="{2F3C235D-84D7-4980-93FA-15F5C8317D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2876" y="3246438"/>
                <a:ext cx="174625" cy="106363"/>
              </a:xfrm>
              <a:custGeom>
                <a:avLst/>
                <a:gdLst>
                  <a:gd name="T0" fmla="*/ 23 w 72"/>
                  <a:gd name="T1" fmla="*/ 0 h 44"/>
                  <a:gd name="T2" fmla="*/ 16 w 72"/>
                  <a:gd name="T3" fmla="*/ 0 h 44"/>
                  <a:gd name="T4" fmla="*/ 0 w 72"/>
                  <a:gd name="T5" fmla="*/ 16 h 44"/>
                  <a:gd name="T6" fmla="*/ 0 w 72"/>
                  <a:gd name="T7" fmla="*/ 28 h 44"/>
                  <a:gd name="T8" fmla="*/ 16 w 72"/>
                  <a:gd name="T9" fmla="*/ 44 h 44"/>
                  <a:gd name="T10" fmla="*/ 51 w 72"/>
                  <a:gd name="T11" fmla="*/ 44 h 44"/>
                  <a:gd name="T12" fmla="*/ 49 w 72"/>
                  <a:gd name="T13" fmla="*/ 38 h 44"/>
                  <a:gd name="T14" fmla="*/ 28 w 72"/>
                  <a:gd name="T15" fmla="*/ 3 h 44"/>
                  <a:gd name="T16" fmla="*/ 23 w 72"/>
                  <a:gd name="T17" fmla="*/ 0 h 44"/>
                  <a:gd name="T18" fmla="*/ 56 w 72"/>
                  <a:gd name="T19" fmla="*/ 0 h 44"/>
                  <a:gd name="T20" fmla="*/ 54 w 72"/>
                  <a:gd name="T21" fmla="*/ 0 h 44"/>
                  <a:gd name="T22" fmla="*/ 55 w 72"/>
                  <a:gd name="T23" fmla="*/ 3 h 44"/>
                  <a:gd name="T24" fmla="*/ 65 w 72"/>
                  <a:gd name="T25" fmla="*/ 42 h 44"/>
                  <a:gd name="T26" fmla="*/ 72 w 72"/>
                  <a:gd name="T27" fmla="*/ 28 h 44"/>
                  <a:gd name="T28" fmla="*/ 72 w 72"/>
                  <a:gd name="T29" fmla="*/ 16 h 44"/>
                  <a:gd name="T30" fmla="*/ 56 w 72"/>
                  <a:gd name="T3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44"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8" y="44"/>
                      <a:pt x="1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5" y="23"/>
                      <a:pt x="41" y="10"/>
                      <a:pt x="28" y="3"/>
                    </a:cubicBezTo>
                    <a:cubicBezTo>
                      <a:pt x="26" y="2"/>
                      <a:pt x="25" y="1"/>
                      <a:pt x="23" y="0"/>
                    </a:cubicBezTo>
                    <a:moveTo>
                      <a:pt x="56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5" y="2"/>
                      <a:pt x="55" y="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9" y="39"/>
                      <a:pt x="72" y="34"/>
                      <a:pt x="72" y="28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78">
                <a:extLst>
                  <a:ext uri="{FF2B5EF4-FFF2-40B4-BE49-F238E27FC236}">
                    <a16:creationId xmlns:a16="http://schemas.microsoft.com/office/drawing/2014/main" id="{781575F0-840A-4B7B-86A7-5381FFF9E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246438"/>
                <a:ext cx="171450" cy="106363"/>
              </a:xfrm>
              <a:custGeom>
                <a:avLst/>
                <a:gdLst>
                  <a:gd name="T0" fmla="*/ 56 w 71"/>
                  <a:gd name="T1" fmla="*/ 0 h 44"/>
                  <a:gd name="T2" fmla="*/ 15 w 71"/>
                  <a:gd name="T3" fmla="*/ 0 h 44"/>
                  <a:gd name="T4" fmla="*/ 0 w 71"/>
                  <a:gd name="T5" fmla="*/ 16 h 44"/>
                  <a:gd name="T6" fmla="*/ 0 w 71"/>
                  <a:gd name="T7" fmla="*/ 28 h 44"/>
                  <a:gd name="T8" fmla="*/ 15 w 71"/>
                  <a:gd name="T9" fmla="*/ 44 h 44"/>
                  <a:gd name="T10" fmla="*/ 56 w 71"/>
                  <a:gd name="T11" fmla="*/ 44 h 44"/>
                  <a:gd name="T12" fmla="*/ 71 w 71"/>
                  <a:gd name="T13" fmla="*/ 28 h 44"/>
                  <a:gd name="T14" fmla="*/ 71 w 71"/>
                  <a:gd name="T15" fmla="*/ 26 h 44"/>
                  <a:gd name="T16" fmla="*/ 65 w 71"/>
                  <a:gd name="T17" fmla="*/ 3 h 44"/>
                  <a:gd name="T18" fmla="*/ 56 w 71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44">
                    <a:moveTo>
                      <a:pt x="5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7" y="44"/>
                      <a:pt x="1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64" y="44"/>
                      <a:pt x="71" y="37"/>
                      <a:pt x="71" y="28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2" y="1"/>
                      <a:pt x="59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79">
                <a:extLst>
                  <a:ext uri="{FF2B5EF4-FFF2-40B4-BE49-F238E27FC236}">
                    <a16:creationId xmlns:a16="http://schemas.microsoft.com/office/drawing/2014/main" id="{8A6C97E7-5584-4A03-B69F-AB5889DE3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127375"/>
                <a:ext cx="150813" cy="106363"/>
              </a:xfrm>
              <a:custGeom>
                <a:avLst/>
                <a:gdLst>
                  <a:gd name="T0" fmla="*/ 48 w 62"/>
                  <a:gd name="T1" fmla="*/ 0 h 44"/>
                  <a:gd name="T2" fmla="*/ 15 w 62"/>
                  <a:gd name="T3" fmla="*/ 0 h 44"/>
                  <a:gd name="T4" fmla="*/ 0 w 62"/>
                  <a:gd name="T5" fmla="*/ 16 h 44"/>
                  <a:gd name="T6" fmla="*/ 0 w 62"/>
                  <a:gd name="T7" fmla="*/ 28 h 44"/>
                  <a:gd name="T8" fmla="*/ 15 w 62"/>
                  <a:gd name="T9" fmla="*/ 44 h 44"/>
                  <a:gd name="T10" fmla="*/ 56 w 62"/>
                  <a:gd name="T11" fmla="*/ 44 h 44"/>
                  <a:gd name="T12" fmla="*/ 62 w 62"/>
                  <a:gd name="T13" fmla="*/ 43 h 44"/>
                  <a:gd name="T14" fmla="*/ 53 w 62"/>
                  <a:gd name="T15" fmla="*/ 12 h 44"/>
                  <a:gd name="T16" fmla="*/ 48 w 62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4">
                    <a:moveTo>
                      <a:pt x="4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7" y="44"/>
                      <a:pt x="1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8" y="44"/>
                      <a:pt x="60" y="43"/>
                      <a:pt x="62" y="43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2" y="8"/>
                      <a:pt x="50" y="4"/>
                      <a:pt x="48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80">
                <a:extLst>
                  <a:ext uri="{FF2B5EF4-FFF2-40B4-BE49-F238E27FC236}">
                    <a16:creationId xmlns:a16="http://schemas.microsoft.com/office/drawing/2014/main" id="{BF21864B-0A83-4170-B45E-60F526C6A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451" y="3246438"/>
                <a:ext cx="174625" cy="106363"/>
              </a:xfrm>
              <a:custGeom>
                <a:avLst/>
                <a:gdLst>
                  <a:gd name="T0" fmla="*/ 56 w 72"/>
                  <a:gd name="T1" fmla="*/ 0 h 44"/>
                  <a:gd name="T2" fmla="*/ 16 w 72"/>
                  <a:gd name="T3" fmla="*/ 0 h 44"/>
                  <a:gd name="T4" fmla="*/ 0 w 72"/>
                  <a:gd name="T5" fmla="*/ 16 h 44"/>
                  <a:gd name="T6" fmla="*/ 0 w 72"/>
                  <a:gd name="T7" fmla="*/ 28 h 44"/>
                  <a:gd name="T8" fmla="*/ 0 w 72"/>
                  <a:gd name="T9" fmla="*/ 29 h 44"/>
                  <a:gd name="T10" fmla="*/ 1 w 72"/>
                  <a:gd name="T11" fmla="*/ 34 h 44"/>
                  <a:gd name="T12" fmla="*/ 16 w 72"/>
                  <a:gd name="T13" fmla="*/ 44 h 44"/>
                  <a:gd name="T14" fmla="*/ 55 w 72"/>
                  <a:gd name="T15" fmla="*/ 44 h 44"/>
                  <a:gd name="T16" fmla="*/ 56 w 72"/>
                  <a:gd name="T17" fmla="*/ 44 h 44"/>
                  <a:gd name="T18" fmla="*/ 72 w 72"/>
                  <a:gd name="T19" fmla="*/ 28 h 44"/>
                  <a:gd name="T20" fmla="*/ 72 w 72"/>
                  <a:gd name="T21" fmla="*/ 26 h 44"/>
                  <a:gd name="T22" fmla="*/ 72 w 72"/>
                  <a:gd name="T23" fmla="*/ 16 h 44"/>
                  <a:gd name="T24" fmla="*/ 56 w 72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44">
                    <a:moveTo>
                      <a:pt x="5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3" y="40"/>
                      <a:pt x="9" y="44"/>
                      <a:pt x="16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65" y="44"/>
                      <a:pt x="72" y="37"/>
                      <a:pt x="72" y="28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1">
                <a:extLst>
                  <a:ext uri="{FF2B5EF4-FFF2-40B4-BE49-F238E27FC236}">
                    <a16:creationId xmlns:a16="http://schemas.microsoft.com/office/drawing/2014/main" id="{3DB91410-EF4D-49DF-B4CC-4C13EB6DC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0038" y="3060700"/>
                <a:ext cx="385763" cy="55563"/>
              </a:xfrm>
              <a:custGeom>
                <a:avLst/>
                <a:gdLst>
                  <a:gd name="T0" fmla="*/ 130 w 159"/>
                  <a:gd name="T1" fmla="*/ 4 h 23"/>
                  <a:gd name="T2" fmla="*/ 120 w 159"/>
                  <a:gd name="T3" fmla="*/ 6 h 23"/>
                  <a:gd name="T4" fmla="*/ 103 w 159"/>
                  <a:gd name="T5" fmla="*/ 13 h 23"/>
                  <a:gd name="T6" fmla="*/ 96 w 159"/>
                  <a:gd name="T7" fmla="*/ 23 h 23"/>
                  <a:gd name="T8" fmla="*/ 156 w 159"/>
                  <a:gd name="T9" fmla="*/ 23 h 23"/>
                  <a:gd name="T10" fmla="*/ 159 w 159"/>
                  <a:gd name="T11" fmla="*/ 22 h 23"/>
                  <a:gd name="T12" fmla="*/ 130 w 159"/>
                  <a:gd name="T13" fmla="*/ 4 h 23"/>
                  <a:gd name="T14" fmla="*/ 29 w 159"/>
                  <a:gd name="T15" fmla="*/ 0 h 23"/>
                  <a:gd name="T16" fmla="*/ 0 w 159"/>
                  <a:gd name="T17" fmla="*/ 9 h 23"/>
                  <a:gd name="T18" fmla="*/ 19 w 159"/>
                  <a:gd name="T19" fmla="*/ 23 h 23"/>
                  <a:gd name="T20" fmla="*/ 64 w 159"/>
                  <a:gd name="T21" fmla="*/ 23 h 23"/>
                  <a:gd name="T22" fmla="*/ 30 w 159"/>
                  <a:gd name="T23" fmla="*/ 0 h 23"/>
                  <a:gd name="T24" fmla="*/ 29 w 159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3">
                    <a:moveTo>
                      <a:pt x="130" y="4"/>
                    </a:moveTo>
                    <a:cubicBezTo>
                      <a:pt x="124" y="4"/>
                      <a:pt x="120" y="6"/>
                      <a:pt x="120" y="6"/>
                    </a:cubicBezTo>
                    <a:cubicBezTo>
                      <a:pt x="114" y="7"/>
                      <a:pt x="107" y="9"/>
                      <a:pt x="103" y="13"/>
                    </a:cubicBezTo>
                    <a:cubicBezTo>
                      <a:pt x="100" y="15"/>
                      <a:pt x="97" y="19"/>
                      <a:pt x="96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57" y="23"/>
                      <a:pt x="158" y="23"/>
                      <a:pt x="159" y="22"/>
                    </a:cubicBezTo>
                    <a:cubicBezTo>
                      <a:pt x="149" y="7"/>
                      <a:pt x="138" y="4"/>
                      <a:pt x="130" y="4"/>
                    </a:cubicBezTo>
                    <a:moveTo>
                      <a:pt x="29" y="0"/>
                    </a:moveTo>
                    <a:cubicBezTo>
                      <a:pt x="19" y="0"/>
                      <a:pt x="9" y="4"/>
                      <a:pt x="0" y="9"/>
                    </a:cubicBezTo>
                    <a:cubicBezTo>
                      <a:pt x="3" y="17"/>
                      <a:pt x="11" y="23"/>
                      <a:pt x="19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49" y="1"/>
                      <a:pt x="30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82">
                <a:extLst>
                  <a:ext uri="{FF2B5EF4-FFF2-40B4-BE49-F238E27FC236}">
                    <a16:creationId xmlns:a16="http://schemas.microsoft.com/office/drawing/2014/main" id="{B725E4DA-268D-4E75-A83C-EFBA006C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3043238"/>
                <a:ext cx="1308100" cy="1695450"/>
              </a:xfrm>
              <a:custGeom>
                <a:avLst/>
                <a:gdLst>
                  <a:gd name="T0" fmla="*/ 299 w 540"/>
                  <a:gd name="T1" fmla="*/ 701 h 701"/>
                  <a:gd name="T2" fmla="*/ 294 w 540"/>
                  <a:gd name="T3" fmla="*/ 681 h 701"/>
                  <a:gd name="T4" fmla="*/ 222 w 540"/>
                  <a:gd name="T5" fmla="*/ 660 h 701"/>
                  <a:gd name="T6" fmla="*/ 13 w 540"/>
                  <a:gd name="T7" fmla="*/ 439 h 701"/>
                  <a:gd name="T8" fmla="*/ 62 w 540"/>
                  <a:gd name="T9" fmla="*/ 384 h 701"/>
                  <a:gd name="T10" fmla="*/ 89 w 540"/>
                  <a:gd name="T11" fmla="*/ 395 h 701"/>
                  <a:gd name="T12" fmla="*/ 162 w 540"/>
                  <a:gd name="T13" fmla="*/ 465 h 701"/>
                  <a:gd name="T14" fmla="*/ 74 w 540"/>
                  <a:gd name="T15" fmla="*/ 147 h 701"/>
                  <a:gd name="T16" fmla="*/ 73 w 540"/>
                  <a:gd name="T17" fmla="*/ 115 h 701"/>
                  <a:gd name="T18" fmla="*/ 106 w 540"/>
                  <a:gd name="T19" fmla="*/ 80 h 701"/>
                  <a:gd name="T20" fmla="*/ 133 w 540"/>
                  <a:gd name="T21" fmla="*/ 85 h 701"/>
                  <a:gd name="T22" fmla="*/ 154 w 540"/>
                  <a:gd name="T23" fmla="*/ 120 h 701"/>
                  <a:gd name="T24" fmla="*/ 233 w 540"/>
                  <a:gd name="T25" fmla="*/ 369 h 701"/>
                  <a:gd name="T26" fmla="*/ 159 w 540"/>
                  <a:gd name="T27" fmla="*/ 85 h 701"/>
                  <a:gd name="T28" fmla="*/ 158 w 540"/>
                  <a:gd name="T29" fmla="*/ 27 h 701"/>
                  <a:gd name="T30" fmla="*/ 199 w 540"/>
                  <a:gd name="T31" fmla="*/ 5 h 701"/>
                  <a:gd name="T32" fmla="*/ 243 w 540"/>
                  <a:gd name="T33" fmla="*/ 46 h 701"/>
                  <a:gd name="T34" fmla="*/ 322 w 540"/>
                  <a:gd name="T35" fmla="*/ 318 h 701"/>
                  <a:gd name="T36" fmla="*/ 269 w 540"/>
                  <a:gd name="T37" fmla="*/ 93 h 701"/>
                  <a:gd name="T38" fmla="*/ 272 w 540"/>
                  <a:gd name="T39" fmla="*/ 18 h 701"/>
                  <a:gd name="T40" fmla="*/ 290 w 540"/>
                  <a:gd name="T41" fmla="*/ 11 h 701"/>
                  <a:gd name="T42" fmla="*/ 332 w 540"/>
                  <a:gd name="T43" fmla="*/ 33 h 701"/>
                  <a:gd name="T44" fmla="*/ 343 w 540"/>
                  <a:gd name="T45" fmla="*/ 62 h 701"/>
                  <a:gd name="T46" fmla="*/ 418 w 540"/>
                  <a:gd name="T47" fmla="*/ 306 h 701"/>
                  <a:gd name="T48" fmla="*/ 377 w 540"/>
                  <a:gd name="T49" fmla="*/ 138 h 701"/>
                  <a:gd name="T50" fmla="*/ 386 w 540"/>
                  <a:gd name="T51" fmla="*/ 89 h 701"/>
                  <a:gd name="T52" fmla="*/ 402 w 540"/>
                  <a:gd name="T53" fmla="*/ 82 h 701"/>
                  <a:gd name="T54" fmla="*/ 449 w 540"/>
                  <a:gd name="T55" fmla="*/ 118 h 701"/>
                  <a:gd name="T56" fmla="*/ 523 w 540"/>
                  <a:gd name="T57" fmla="*/ 417 h 701"/>
                  <a:gd name="T58" fmla="*/ 536 w 540"/>
                  <a:gd name="T59" fmla="*/ 485 h 701"/>
                  <a:gd name="T60" fmla="*/ 539 w 540"/>
                  <a:gd name="T61" fmla="*/ 541 h 701"/>
                  <a:gd name="T62" fmla="*/ 529 w 540"/>
                  <a:gd name="T63" fmla="*/ 581 h 701"/>
                  <a:gd name="T64" fmla="*/ 513 w 540"/>
                  <a:gd name="T65" fmla="*/ 609 h 701"/>
                  <a:gd name="T66" fmla="*/ 521 w 540"/>
                  <a:gd name="T67" fmla="*/ 635 h 701"/>
                  <a:gd name="T68" fmla="*/ 299 w 540"/>
                  <a:gd name="T6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0" h="701">
                    <a:moveTo>
                      <a:pt x="299" y="701"/>
                    </a:moveTo>
                    <a:cubicBezTo>
                      <a:pt x="294" y="681"/>
                      <a:pt x="294" y="681"/>
                      <a:pt x="294" y="681"/>
                    </a:cubicBezTo>
                    <a:cubicBezTo>
                      <a:pt x="294" y="681"/>
                      <a:pt x="243" y="683"/>
                      <a:pt x="222" y="660"/>
                    </a:cubicBezTo>
                    <a:cubicBezTo>
                      <a:pt x="222" y="660"/>
                      <a:pt x="41" y="473"/>
                      <a:pt x="13" y="439"/>
                    </a:cubicBezTo>
                    <a:cubicBezTo>
                      <a:pt x="13" y="439"/>
                      <a:pt x="0" y="375"/>
                      <a:pt x="62" y="384"/>
                    </a:cubicBezTo>
                    <a:cubicBezTo>
                      <a:pt x="62" y="384"/>
                      <a:pt x="73" y="381"/>
                      <a:pt x="89" y="395"/>
                    </a:cubicBezTo>
                    <a:cubicBezTo>
                      <a:pt x="162" y="465"/>
                      <a:pt x="162" y="465"/>
                      <a:pt x="162" y="465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71" y="137"/>
                      <a:pt x="71" y="126"/>
                      <a:pt x="73" y="115"/>
                    </a:cubicBezTo>
                    <a:cubicBezTo>
                      <a:pt x="77" y="102"/>
                      <a:pt x="85" y="86"/>
                      <a:pt x="106" y="80"/>
                    </a:cubicBezTo>
                    <a:cubicBezTo>
                      <a:pt x="106" y="80"/>
                      <a:pt x="118" y="77"/>
                      <a:pt x="133" y="85"/>
                    </a:cubicBezTo>
                    <a:cubicBezTo>
                      <a:pt x="145" y="93"/>
                      <a:pt x="149" y="106"/>
                      <a:pt x="154" y="120"/>
                    </a:cubicBezTo>
                    <a:cubicBezTo>
                      <a:pt x="233" y="369"/>
                      <a:pt x="233" y="369"/>
                      <a:pt x="233" y="369"/>
                    </a:cubicBezTo>
                    <a:cubicBezTo>
                      <a:pt x="159" y="85"/>
                      <a:pt x="159" y="85"/>
                      <a:pt x="159" y="85"/>
                    </a:cubicBezTo>
                    <a:cubicBezTo>
                      <a:pt x="155" y="69"/>
                      <a:pt x="150" y="40"/>
                      <a:pt x="158" y="27"/>
                    </a:cubicBezTo>
                    <a:cubicBezTo>
                      <a:pt x="166" y="15"/>
                      <a:pt x="182" y="5"/>
                      <a:pt x="199" y="5"/>
                    </a:cubicBezTo>
                    <a:cubicBezTo>
                      <a:pt x="199" y="5"/>
                      <a:pt x="229" y="8"/>
                      <a:pt x="243" y="46"/>
                    </a:cubicBezTo>
                    <a:cubicBezTo>
                      <a:pt x="322" y="318"/>
                      <a:pt x="322" y="318"/>
                      <a:pt x="322" y="318"/>
                    </a:cubicBezTo>
                    <a:cubicBezTo>
                      <a:pt x="269" y="93"/>
                      <a:pt x="269" y="93"/>
                      <a:pt x="269" y="93"/>
                    </a:cubicBezTo>
                    <a:cubicBezTo>
                      <a:pt x="264" y="75"/>
                      <a:pt x="255" y="31"/>
                      <a:pt x="272" y="18"/>
                    </a:cubicBezTo>
                    <a:cubicBezTo>
                      <a:pt x="277" y="15"/>
                      <a:pt x="283" y="13"/>
                      <a:pt x="290" y="11"/>
                    </a:cubicBezTo>
                    <a:cubicBezTo>
                      <a:pt x="290" y="11"/>
                      <a:pt x="312" y="0"/>
                      <a:pt x="332" y="33"/>
                    </a:cubicBezTo>
                    <a:cubicBezTo>
                      <a:pt x="335" y="38"/>
                      <a:pt x="341" y="55"/>
                      <a:pt x="343" y="62"/>
                    </a:cubicBezTo>
                    <a:cubicBezTo>
                      <a:pt x="418" y="306"/>
                      <a:pt x="418" y="306"/>
                      <a:pt x="418" y="306"/>
                    </a:cubicBezTo>
                    <a:cubicBezTo>
                      <a:pt x="377" y="138"/>
                      <a:pt x="377" y="138"/>
                      <a:pt x="377" y="138"/>
                    </a:cubicBezTo>
                    <a:cubicBezTo>
                      <a:pt x="373" y="121"/>
                      <a:pt x="372" y="100"/>
                      <a:pt x="386" y="89"/>
                    </a:cubicBezTo>
                    <a:cubicBezTo>
                      <a:pt x="390" y="85"/>
                      <a:pt x="396" y="83"/>
                      <a:pt x="402" y="82"/>
                    </a:cubicBezTo>
                    <a:cubicBezTo>
                      <a:pt x="402" y="82"/>
                      <a:pt x="436" y="73"/>
                      <a:pt x="449" y="118"/>
                    </a:cubicBezTo>
                    <a:cubicBezTo>
                      <a:pt x="523" y="417"/>
                      <a:pt x="523" y="417"/>
                      <a:pt x="523" y="417"/>
                    </a:cubicBezTo>
                    <a:cubicBezTo>
                      <a:pt x="536" y="485"/>
                      <a:pt x="536" y="485"/>
                      <a:pt x="536" y="485"/>
                    </a:cubicBezTo>
                    <a:cubicBezTo>
                      <a:pt x="539" y="503"/>
                      <a:pt x="540" y="522"/>
                      <a:pt x="539" y="541"/>
                    </a:cubicBezTo>
                    <a:cubicBezTo>
                      <a:pt x="537" y="553"/>
                      <a:pt x="535" y="568"/>
                      <a:pt x="529" y="581"/>
                    </a:cubicBezTo>
                    <a:cubicBezTo>
                      <a:pt x="529" y="581"/>
                      <a:pt x="520" y="607"/>
                      <a:pt x="513" y="609"/>
                    </a:cubicBezTo>
                    <a:cubicBezTo>
                      <a:pt x="521" y="635"/>
                      <a:pt x="521" y="635"/>
                      <a:pt x="521" y="635"/>
                    </a:cubicBezTo>
                    <a:lnTo>
                      <a:pt x="299" y="701"/>
                    </a:lnTo>
                    <a:close/>
                  </a:path>
                </a:pathLst>
              </a:custGeom>
              <a:solidFill>
                <a:srgbClr val="EDBE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83">
                <a:extLst>
                  <a:ext uri="{FF2B5EF4-FFF2-40B4-BE49-F238E27FC236}">
                    <a16:creationId xmlns:a16="http://schemas.microsoft.com/office/drawing/2014/main" id="{8FC558A6-469A-4855-9530-384682AEE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88" y="4506913"/>
                <a:ext cx="709613" cy="304800"/>
              </a:xfrm>
              <a:custGeom>
                <a:avLst/>
                <a:gdLst>
                  <a:gd name="T0" fmla="*/ 447 w 447"/>
                  <a:gd name="T1" fmla="*/ 50 h 192"/>
                  <a:gd name="T2" fmla="*/ 433 w 447"/>
                  <a:gd name="T3" fmla="*/ 0 h 192"/>
                  <a:gd name="T4" fmla="*/ 0 w 447"/>
                  <a:gd name="T5" fmla="*/ 142 h 192"/>
                  <a:gd name="T6" fmla="*/ 15 w 447"/>
                  <a:gd name="T7" fmla="*/ 192 h 192"/>
                  <a:gd name="T8" fmla="*/ 447 w 447"/>
                  <a:gd name="T9" fmla="*/ 5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92">
                    <a:moveTo>
                      <a:pt x="447" y="50"/>
                    </a:moveTo>
                    <a:lnTo>
                      <a:pt x="433" y="0"/>
                    </a:lnTo>
                    <a:lnTo>
                      <a:pt x="0" y="142"/>
                    </a:lnTo>
                    <a:lnTo>
                      <a:pt x="15" y="192"/>
                    </a:lnTo>
                    <a:lnTo>
                      <a:pt x="447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84">
                <a:extLst>
                  <a:ext uri="{FF2B5EF4-FFF2-40B4-BE49-F238E27FC236}">
                    <a16:creationId xmlns:a16="http://schemas.microsoft.com/office/drawing/2014/main" id="{C93720D0-77E8-4490-9B08-5C682D206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26" y="4572000"/>
                <a:ext cx="1279525" cy="2284413"/>
              </a:xfrm>
              <a:custGeom>
                <a:avLst/>
                <a:gdLst>
                  <a:gd name="T0" fmla="*/ 301 w 528"/>
                  <a:gd name="T1" fmla="*/ 0 h 944"/>
                  <a:gd name="T2" fmla="*/ 311 w 528"/>
                  <a:gd name="T3" fmla="*/ 43 h 944"/>
                  <a:gd name="T4" fmla="*/ 478 w 528"/>
                  <a:gd name="T5" fmla="*/ 714 h 944"/>
                  <a:gd name="T6" fmla="*/ 528 w 528"/>
                  <a:gd name="T7" fmla="*/ 944 h 944"/>
                  <a:gd name="T8" fmla="*/ 150 w 528"/>
                  <a:gd name="T9" fmla="*/ 944 h 944"/>
                  <a:gd name="T10" fmla="*/ 48 w 528"/>
                  <a:gd name="T11" fmla="*/ 302 h 944"/>
                  <a:gd name="T12" fmla="*/ 0 w 528"/>
                  <a:gd name="T13" fmla="*/ 99 h 944"/>
                  <a:gd name="T14" fmla="*/ 65 w 528"/>
                  <a:gd name="T15" fmla="*/ 78 h 944"/>
                  <a:gd name="T16" fmla="*/ 301 w 528"/>
                  <a:gd name="T17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8" h="944">
                    <a:moveTo>
                      <a:pt x="301" y="0"/>
                    </a:moveTo>
                    <a:cubicBezTo>
                      <a:pt x="311" y="43"/>
                      <a:pt x="311" y="43"/>
                      <a:pt x="311" y="43"/>
                    </a:cubicBezTo>
                    <a:cubicBezTo>
                      <a:pt x="311" y="43"/>
                      <a:pt x="407" y="409"/>
                      <a:pt x="478" y="714"/>
                    </a:cubicBezTo>
                    <a:cubicBezTo>
                      <a:pt x="501" y="813"/>
                      <a:pt x="520" y="898"/>
                      <a:pt x="528" y="944"/>
                    </a:cubicBezTo>
                    <a:cubicBezTo>
                      <a:pt x="150" y="944"/>
                      <a:pt x="150" y="944"/>
                      <a:pt x="150" y="944"/>
                    </a:cubicBezTo>
                    <a:cubicBezTo>
                      <a:pt x="144" y="792"/>
                      <a:pt x="48" y="302"/>
                      <a:pt x="48" y="30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65" y="78"/>
                      <a:pt x="65" y="78"/>
                      <a:pt x="65" y="78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85">
                <a:extLst>
                  <a:ext uri="{FF2B5EF4-FFF2-40B4-BE49-F238E27FC236}">
                    <a16:creationId xmlns:a16="http://schemas.microsoft.com/office/drawing/2014/main" id="{3B35C36B-AB88-45BC-BC8F-9F43CAB88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0313" y="4867275"/>
                <a:ext cx="68263" cy="73025"/>
              </a:xfrm>
              <a:custGeom>
                <a:avLst/>
                <a:gdLst>
                  <a:gd name="T0" fmla="*/ 6 w 28"/>
                  <a:gd name="T1" fmla="*/ 4 h 30"/>
                  <a:gd name="T2" fmla="*/ 24 w 28"/>
                  <a:gd name="T3" fmla="*/ 6 h 30"/>
                  <a:gd name="T4" fmla="*/ 22 w 28"/>
                  <a:gd name="T5" fmla="*/ 25 h 30"/>
                  <a:gd name="T6" fmla="*/ 4 w 28"/>
                  <a:gd name="T7" fmla="*/ 23 h 30"/>
                  <a:gd name="T8" fmla="*/ 6 w 28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6" y="4"/>
                    </a:moveTo>
                    <a:cubicBezTo>
                      <a:pt x="11" y="0"/>
                      <a:pt x="19" y="0"/>
                      <a:pt x="24" y="6"/>
                    </a:cubicBezTo>
                    <a:cubicBezTo>
                      <a:pt x="28" y="12"/>
                      <a:pt x="28" y="20"/>
                      <a:pt x="22" y="25"/>
                    </a:cubicBezTo>
                    <a:cubicBezTo>
                      <a:pt x="17" y="30"/>
                      <a:pt x="9" y="29"/>
                      <a:pt x="4" y="23"/>
                    </a:cubicBezTo>
                    <a:cubicBezTo>
                      <a:pt x="0" y="18"/>
                      <a:pt x="1" y="9"/>
                      <a:pt x="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86">
                <a:extLst>
                  <a:ext uri="{FF2B5EF4-FFF2-40B4-BE49-F238E27FC236}">
                    <a16:creationId xmlns:a16="http://schemas.microsoft.com/office/drawing/2014/main" id="{D3A5FFC7-BBA3-4CD5-BA5B-CA73A55CE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476" y="4968875"/>
                <a:ext cx="66675" cy="73025"/>
              </a:xfrm>
              <a:custGeom>
                <a:avLst/>
                <a:gdLst>
                  <a:gd name="T0" fmla="*/ 6 w 28"/>
                  <a:gd name="T1" fmla="*/ 5 h 30"/>
                  <a:gd name="T2" fmla="*/ 23 w 28"/>
                  <a:gd name="T3" fmla="*/ 6 h 30"/>
                  <a:gd name="T4" fmla="*/ 22 w 28"/>
                  <a:gd name="T5" fmla="*/ 25 h 30"/>
                  <a:gd name="T6" fmla="*/ 4 w 28"/>
                  <a:gd name="T7" fmla="*/ 24 h 30"/>
                  <a:gd name="T8" fmla="*/ 6 w 28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6" y="5"/>
                    </a:moveTo>
                    <a:cubicBezTo>
                      <a:pt x="11" y="0"/>
                      <a:pt x="19" y="1"/>
                      <a:pt x="23" y="6"/>
                    </a:cubicBezTo>
                    <a:cubicBezTo>
                      <a:pt x="28" y="12"/>
                      <a:pt x="27" y="21"/>
                      <a:pt x="22" y="25"/>
                    </a:cubicBezTo>
                    <a:cubicBezTo>
                      <a:pt x="17" y="30"/>
                      <a:pt x="9" y="29"/>
                      <a:pt x="4" y="24"/>
                    </a:cubicBezTo>
                    <a:cubicBezTo>
                      <a:pt x="0" y="18"/>
                      <a:pt x="0" y="9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87">
                <a:extLst>
                  <a:ext uri="{FF2B5EF4-FFF2-40B4-BE49-F238E27FC236}">
                    <a16:creationId xmlns:a16="http://schemas.microsoft.com/office/drawing/2014/main" id="{749B6D89-635C-46B2-9393-F2A63319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288" y="5072063"/>
                <a:ext cx="69850" cy="73025"/>
              </a:xfrm>
              <a:custGeom>
                <a:avLst/>
                <a:gdLst>
                  <a:gd name="T0" fmla="*/ 6 w 29"/>
                  <a:gd name="T1" fmla="*/ 5 h 30"/>
                  <a:gd name="T2" fmla="*/ 24 w 29"/>
                  <a:gd name="T3" fmla="*/ 6 h 30"/>
                  <a:gd name="T4" fmla="*/ 23 w 29"/>
                  <a:gd name="T5" fmla="*/ 25 h 30"/>
                  <a:gd name="T6" fmla="*/ 5 w 29"/>
                  <a:gd name="T7" fmla="*/ 24 h 30"/>
                  <a:gd name="T8" fmla="*/ 6 w 29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6" y="5"/>
                    </a:moveTo>
                    <a:cubicBezTo>
                      <a:pt x="12" y="0"/>
                      <a:pt x="20" y="0"/>
                      <a:pt x="24" y="6"/>
                    </a:cubicBezTo>
                    <a:cubicBezTo>
                      <a:pt x="29" y="12"/>
                      <a:pt x="28" y="21"/>
                      <a:pt x="23" y="25"/>
                    </a:cubicBezTo>
                    <a:cubicBezTo>
                      <a:pt x="17" y="30"/>
                      <a:pt x="9" y="29"/>
                      <a:pt x="5" y="24"/>
                    </a:cubicBezTo>
                    <a:cubicBezTo>
                      <a:pt x="0" y="18"/>
                      <a:pt x="1" y="9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88">
                <a:extLst>
                  <a:ext uri="{FF2B5EF4-FFF2-40B4-BE49-F238E27FC236}">
                    <a16:creationId xmlns:a16="http://schemas.microsoft.com/office/drawing/2014/main" id="{652AF1DA-5809-432D-ABB9-581D3B563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6" y="3265488"/>
                <a:ext cx="174625" cy="184150"/>
              </a:xfrm>
              <a:custGeom>
                <a:avLst/>
                <a:gdLst>
                  <a:gd name="T0" fmla="*/ 18 w 72"/>
                  <a:gd name="T1" fmla="*/ 75 h 76"/>
                  <a:gd name="T2" fmla="*/ 65 w 72"/>
                  <a:gd name="T3" fmla="*/ 60 h 76"/>
                  <a:gd name="T4" fmla="*/ 70 w 72"/>
                  <a:gd name="T5" fmla="*/ 50 h 76"/>
                  <a:gd name="T6" fmla="*/ 62 w 72"/>
                  <a:gd name="T7" fmla="*/ 22 h 76"/>
                  <a:gd name="T8" fmla="*/ 27 w 72"/>
                  <a:gd name="T9" fmla="*/ 5 h 76"/>
                  <a:gd name="T10" fmla="*/ 1 w 72"/>
                  <a:gd name="T11" fmla="*/ 34 h 76"/>
                  <a:gd name="T12" fmla="*/ 6 w 72"/>
                  <a:gd name="T13" fmla="*/ 60 h 76"/>
                  <a:gd name="T14" fmla="*/ 8 w 72"/>
                  <a:gd name="T15" fmla="*/ 69 h 76"/>
                  <a:gd name="T16" fmla="*/ 18 w 72"/>
                  <a:gd name="T17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6">
                    <a:moveTo>
                      <a:pt x="18" y="75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9" y="59"/>
                      <a:pt x="72" y="54"/>
                      <a:pt x="70" y="50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54" y="0"/>
                      <a:pt x="27" y="5"/>
                    </a:cubicBezTo>
                    <a:cubicBezTo>
                      <a:pt x="27" y="5"/>
                      <a:pt x="5" y="10"/>
                      <a:pt x="1" y="34"/>
                    </a:cubicBezTo>
                    <a:cubicBezTo>
                      <a:pt x="1" y="34"/>
                      <a:pt x="0" y="43"/>
                      <a:pt x="6" y="60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10" y="74"/>
                      <a:pt x="14" y="76"/>
                      <a:pt x="18" y="75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89">
                <a:extLst>
                  <a:ext uri="{FF2B5EF4-FFF2-40B4-BE49-F238E27FC236}">
                    <a16:creationId xmlns:a16="http://schemas.microsoft.com/office/drawing/2014/main" id="{DDB46936-B9A3-4114-9274-77A2C695D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5913" y="3090863"/>
                <a:ext cx="166688" cy="177800"/>
              </a:xfrm>
              <a:custGeom>
                <a:avLst/>
                <a:gdLst>
                  <a:gd name="T0" fmla="*/ 18 w 69"/>
                  <a:gd name="T1" fmla="*/ 72 h 73"/>
                  <a:gd name="T2" fmla="*/ 63 w 69"/>
                  <a:gd name="T3" fmla="*/ 57 h 73"/>
                  <a:gd name="T4" fmla="*/ 68 w 69"/>
                  <a:gd name="T5" fmla="*/ 48 h 73"/>
                  <a:gd name="T6" fmla="*/ 60 w 69"/>
                  <a:gd name="T7" fmla="*/ 21 h 73"/>
                  <a:gd name="T8" fmla="*/ 27 w 69"/>
                  <a:gd name="T9" fmla="*/ 5 h 73"/>
                  <a:gd name="T10" fmla="*/ 1 w 69"/>
                  <a:gd name="T11" fmla="*/ 32 h 73"/>
                  <a:gd name="T12" fmla="*/ 6 w 69"/>
                  <a:gd name="T13" fmla="*/ 58 h 73"/>
                  <a:gd name="T14" fmla="*/ 9 w 69"/>
                  <a:gd name="T15" fmla="*/ 67 h 73"/>
                  <a:gd name="T16" fmla="*/ 18 w 69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18" y="72"/>
                    </a:moveTo>
                    <a:cubicBezTo>
                      <a:pt x="63" y="57"/>
                      <a:pt x="63" y="57"/>
                      <a:pt x="63" y="57"/>
                    </a:cubicBezTo>
                    <a:cubicBezTo>
                      <a:pt x="67" y="56"/>
                      <a:pt x="69" y="52"/>
                      <a:pt x="68" y="48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53" y="0"/>
                      <a:pt x="27" y="5"/>
                    </a:cubicBezTo>
                    <a:cubicBezTo>
                      <a:pt x="27" y="5"/>
                      <a:pt x="5" y="10"/>
                      <a:pt x="1" y="32"/>
                    </a:cubicBezTo>
                    <a:cubicBezTo>
                      <a:pt x="1" y="32"/>
                      <a:pt x="0" y="42"/>
                      <a:pt x="6" y="58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71"/>
                      <a:pt x="14" y="73"/>
                      <a:pt x="18" y="72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90">
                <a:extLst>
                  <a:ext uri="{FF2B5EF4-FFF2-40B4-BE49-F238E27FC236}">
                    <a16:creationId xmlns:a16="http://schemas.microsoft.com/office/drawing/2014/main" id="{60C0685E-8BCC-4E3A-A371-2A4E6A201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501" y="3098800"/>
                <a:ext cx="142875" cy="147638"/>
              </a:xfrm>
              <a:custGeom>
                <a:avLst/>
                <a:gdLst>
                  <a:gd name="T0" fmla="*/ 14 w 59"/>
                  <a:gd name="T1" fmla="*/ 60 h 61"/>
                  <a:gd name="T2" fmla="*/ 53 w 59"/>
                  <a:gd name="T3" fmla="*/ 49 h 61"/>
                  <a:gd name="T4" fmla="*/ 58 w 59"/>
                  <a:gd name="T5" fmla="*/ 41 h 61"/>
                  <a:gd name="T6" fmla="*/ 52 w 59"/>
                  <a:gd name="T7" fmla="*/ 18 h 61"/>
                  <a:gd name="T8" fmla="*/ 24 w 59"/>
                  <a:gd name="T9" fmla="*/ 3 h 61"/>
                  <a:gd name="T10" fmla="*/ 1 w 59"/>
                  <a:gd name="T11" fmla="*/ 25 h 61"/>
                  <a:gd name="T12" fmla="*/ 4 w 59"/>
                  <a:gd name="T13" fmla="*/ 48 h 61"/>
                  <a:gd name="T14" fmla="*/ 6 w 59"/>
                  <a:gd name="T15" fmla="*/ 55 h 61"/>
                  <a:gd name="T16" fmla="*/ 14 w 59"/>
                  <a:gd name="T17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1">
                    <a:moveTo>
                      <a:pt x="14" y="6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57" y="48"/>
                      <a:pt x="59" y="45"/>
                      <a:pt x="58" y="41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46" y="0"/>
                      <a:pt x="24" y="3"/>
                    </a:cubicBezTo>
                    <a:cubicBezTo>
                      <a:pt x="24" y="3"/>
                      <a:pt x="5" y="6"/>
                      <a:pt x="1" y="25"/>
                    </a:cubicBezTo>
                    <a:cubicBezTo>
                      <a:pt x="1" y="25"/>
                      <a:pt x="0" y="33"/>
                      <a:pt x="4" y="48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7" y="59"/>
                      <a:pt x="10" y="61"/>
                      <a:pt x="14" y="6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91">
                <a:extLst>
                  <a:ext uri="{FF2B5EF4-FFF2-40B4-BE49-F238E27FC236}">
                    <a16:creationId xmlns:a16="http://schemas.microsoft.com/office/drawing/2014/main" id="{7DEC6265-5F2A-409B-9C3D-BA4F8D42B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138" y="3268663"/>
                <a:ext cx="139700" cy="144463"/>
              </a:xfrm>
              <a:custGeom>
                <a:avLst/>
                <a:gdLst>
                  <a:gd name="T0" fmla="*/ 13 w 58"/>
                  <a:gd name="T1" fmla="*/ 59 h 60"/>
                  <a:gd name="T2" fmla="*/ 52 w 58"/>
                  <a:gd name="T3" fmla="*/ 49 h 60"/>
                  <a:gd name="T4" fmla="*/ 57 w 58"/>
                  <a:gd name="T5" fmla="*/ 41 h 60"/>
                  <a:gd name="T6" fmla="*/ 51 w 58"/>
                  <a:gd name="T7" fmla="*/ 18 h 60"/>
                  <a:gd name="T8" fmla="*/ 24 w 58"/>
                  <a:gd name="T9" fmla="*/ 3 h 60"/>
                  <a:gd name="T10" fmla="*/ 1 w 58"/>
                  <a:gd name="T11" fmla="*/ 25 h 60"/>
                  <a:gd name="T12" fmla="*/ 4 w 58"/>
                  <a:gd name="T13" fmla="*/ 47 h 60"/>
                  <a:gd name="T14" fmla="*/ 6 w 58"/>
                  <a:gd name="T15" fmla="*/ 54 h 60"/>
                  <a:gd name="T16" fmla="*/ 13 w 58"/>
                  <a:gd name="T17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60">
                    <a:moveTo>
                      <a:pt x="13" y="59"/>
                    </a:moveTo>
                    <a:cubicBezTo>
                      <a:pt x="52" y="49"/>
                      <a:pt x="52" y="49"/>
                      <a:pt x="52" y="49"/>
                    </a:cubicBezTo>
                    <a:cubicBezTo>
                      <a:pt x="56" y="48"/>
                      <a:pt x="58" y="44"/>
                      <a:pt x="57" y="41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45" y="0"/>
                      <a:pt x="24" y="3"/>
                    </a:cubicBezTo>
                    <a:cubicBezTo>
                      <a:pt x="24" y="3"/>
                      <a:pt x="5" y="6"/>
                      <a:pt x="1" y="25"/>
                    </a:cubicBezTo>
                    <a:cubicBezTo>
                      <a:pt x="1" y="25"/>
                      <a:pt x="0" y="33"/>
                      <a:pt x="4" y="47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7" y="58"/>
                      <a:pt x="10" y="60"/>
                      <a:pt x="13" y="59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92">
                <a:extLst>
                  <a:ext uri="{FF2B5EF4-FFF2-40B4-BE49-F238E27FC236}">
                    <a16:creationId xmlns:a16="http://schemas.microsoft.com/office/drawing/2014/main" id="{58A54535-CC21-42F7-BAB4-258A74C62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4016375"/>
                <a:ext cx="138113" cy="141288"/>
              </a:xfrm>
              <a:custGeom>
                <a:avLst/>
                <a:gdLst>
                  <a:gd name="T0" fmla="*/ 35 w 57"/>
                  <a:gd name="T1" fmla="*/ 57 h 59"/>
                  <a:gd name="T2" fmla="*/ 55 w 57"/>
                  <a:gd name="T3" fmla="*/ 33 h 59"/>
                  <a:gd name="T4" fmla="*/ 53 w 57"/>
                  <a:gd name="T5" fmla="*/ 25 h 59"/>
                  <a:gd name="T6" fmla="*/ 37 w 57"/>
                  <a:gd name="T7" fmla="*/ 11 h 59"/>
                  <a:gd name="T8" fmla="*/ 10 w 57"/>
                  <a:gd name="T9" fmla="*/ 11 h 59"/>
                  <a:gd name="T10" fmla="*/ 8 w 57"/>
                  <a:gd name="T11" fmla="*/ 37 h 59"/>
                  <a:gd name="T12" fmla="*/ 22 w 57"/>
                  <a:gd name="T13" fmla="*/ 52 h 59"/>
                  <a:gd name="T14" fmla="*/ 27 w 57"/>
                  <a:gd name="T15" fmla="*/ 56 h 59"/>
                  <a:gd name="T16" fmla="*/ 35 w 57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9">
                    <a:moveTo>
                      <a:pt x="35" y="57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7" y="30"/>
                      <a:pt x="56" y="27"/>
                      <a:pt x="53" y="25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23" y="0"/>
                      <a:pt x="10" y="11"/>
                    </a:cubicBezTo>
                    <a:cubicBezTo>
                      <a:pt x="10" y="11"/>
                      <a:pt x="0" y="21"/>
                      <a:pt x="8" y="37"/>
                    </a:cubicBezTo>
                    <a:cubicBezTo>
                      <a:pt x="8" y="37"/>
                      <a:pt x="11" y="43"/>
                      <a:pt x="22" y="52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30" y="58"/>
                      <a:pt x="33" y="59"/>
                      <a:pt x="35" y="57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93">
                <a:extLst>
                  <a:ext uri="{FF2B5EF4-FFF2-40B4-BE49-F238E27FC236}">
                    <a16:creationId xmlns:a16="http://schemas.microsoft.com/office/drawing/2014/main" id="{1BB260DB-A442-47F0-9A2E-A27D1548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92413"/>
                <a:ext cx="219075" cy="139700"/>
              </a:xfrm>
              <a:custGeom>
                <a:avLst/>
                <a:gdLst>
                  <a:gd name="T0" fmla="*/ 67 w 90"/>
                  <a:gd name="T1" fmla="*/ 0 h 58"/>
                  <a:gd name="T2" fmla="*/ 67 w 90"/>
                  <a:gd name="T3" fmla="*/ 29 h 58"/>
                  <a:gd name="T4" fmla="*/ 50 w 90"/>
                  <a:gd name="T5" fmla="*/ 46 h 58"/>
                  <a:gd name="T6" fmla="*/ 3 w 90"/>
                  <a:gd name="T7" fmla="*/ 46 h 58"/>
                  <a:gd name="T8" fmla="*/ 0 w 90"/>
                  <a:gd name="T9" fmla="*/ 58 h 58"/>
                  <a:gd name="T10" fmla="*/ 88 w 90"/>
                  <a:gd name="T11" fmla="*/ 58 h 58"/>
                  <a:gd name="T12" fmla="*/ 90 w 90"/>
                  <a:gd name="T13" fmla="*/ 46 h 58"/>
                  <a:gd name="T14" fmla="*/ 80 w 90"/>
                  <a:gd name="T15" fmla="*/ 34 h 58"/>
                  <a:gd name="T16" fmla="*/ 80 w 90"/>
                  <a:gd name="T17" fmla="*/ 8 h 58"/>
                  <a:gd name="T18" fmla="*/ 67 w 9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58">
                    <a:moveTo>
                      <a:pt x="67" y="0"/>
                    </a:move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38"/>
                      <a:pt x="59" y="46"/>
                      <a:pt x="50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4"/>
                      <a:pt x="90" y="50"/>
                      <a:pt x="90" y="46"/>
                    </a:cubicBezTo>
                    <a:cubicBezTo>
                      <a:pt x="84" y="45"/>
                      <a:pt x="80" y="40"/>
                      <a:pt x="80" y="34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6" y="5"/>
                      <a:pt x="72" y="2"/>
                      <a:pt x="67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94">
                <a:extLst>
                  <a:ext uri="{FF2B5EF4-FFF2-40B4-BE49-F238E27FC236}">
                    <a16:creationId xmlns:a16="http://schemas.microsoft.com/office/drawing/2014/main" id="{4A855618-69FB-45E1-A050-B8714E037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811463"/>
                <a:ext cx="26988" cy="92075"/>
              </a:xfrm>
              <a:custGeom>
                <a:avLst/>
                <a:gdLst>
                  <a:gd name="T0" fmla="*/ 0 w 11"/>
                  <a:gd name="T1" fmla="*/ 0 h 38"/>
                  <a:gd name="T2" fmla="*/ 0 w 11"/>
                  <a:gd name="T3" fmla="*/ 26 h 38"/>
                  <a:gd name="T4" fmla="*/ 10 w 11"/>
                  <a:gd name="T5" fmla="*/ 38 h 38"/>
                  <a:gd name="T6" fmla="*/ 6 w 11"/>
                  <a:gd name="T7" fmla="*/ 8 h 38"/>
                  <a:gd name="T8" fmla="*/ 0 w 11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8">
                    <a:moveTo>
                      <a:pt x="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32"/>
                      <a:pt x="4" y="37"/>
                      <a:pt x="10" y="38"/>
                    </a:cubicBezTo>
                    <a:cubicBezTo>
                      <a:pt x="11" y="27"/>
                      <a:pt x="11" y="15"/>
                      <a:pt x="6" y="8"/>
                    </a:cubicBezTo>
                    <a:cubicBezTo>
                      <a:pt x="5" y="5"/>
                      <a:pt x="2" y="3"/>
                      <a:pt x="0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95">
                <a:extLst>
                  <a:ext uri="{FF2B5EF4-FFF2-40B4-BE49-F238E27FC236}">
                    <a16:creationId xmlns:a16="http://schemas.microsoft.com/office/drawing/2014/main" id="{8209015C-027D-44B0-8C52-9D6D3F438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6" y="2989263"/>
                <a:ext cx="488950" cy="1366838"/>
              </a:xfrm>
              <a:custGeom>
                <a:avLst/>
                <a:gdLst>
                  <a:gd name="T0" fmla="*/ 96 w 202"/>
                  <a:gd name="T1" fmla="*/ 0 h 565"/>
                  <a:gd name="T2" fmla="*/ 86 w 202"/>
                  <a:gd name="T3" fmla="*/ 21 h 565"/>
                  <a:gd name="T4" fmla="*/ 16 w 202"/>
                  <a:gd name="T5" fmla="*/ 304 h 565"/>
                  <a:gd name="T6" fmla="*/ 4 w 202"/>
                  <a:gd name="T7" fmla="*/ 369 h 565"/>
                  <a:gd name="T8" fmla="*/ 1 w 202"/>
                  <a:gd name="T9" fmla="*/ 421 h 565"/>
                  <a:gd name="T10" fmla="*/ 10 w 202"/>
                  <a:gd name="T11" fmla="*/ 459 h 565"/>
                  <a:gd name="T12" fmla="*/ 25 w 202"/>
                  <a:gd name="T13" fmla="*/ 486 h 565"/>
                  <a:gd name="T14" fmla="*/ 18 w 202"/>
                  <a:gd name="T15" fmla="*/ 510 h 565"/>
                  <a:gd name="T16" fmla="*/ 202 w 202"/>
                  <a:gd name="T17" fmla="*/ 565 h 565"/>
                  <a:gd name="T18" fmla="*/ 96 w 202"/>
                  <a:gd name="T19" fmla="*/ 338 h 565"/>
                  <a:gd name="T20" fmla="*/ 96 w 202"/>
                  <a:gd name="T21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565">
                    <a:moveTo>
                      <a:pt x="96" y="0"/>
                    </a:moveTo>
                    <a:cubicBezTo>
                      <a:pt x="92" y="5"/>
                      <a:pt x="88" y="12"/>
                      <a:pt x="86" y="21"/>
                    </a:cubicBezTo>
                    <a:cubicBezTo>
                      <a:pt x="16" y="304"/>
                      <a:pt x="16" y="304"/>
                      <a:pt x="16" y="304"/>
                    </a:cubicBezTo>
                    <a:cubicBezTo>
                      <a:pt x="4" y="369"/>
                      <a:pt x="4" y="369"/>
                      <a:pt x="4" y="369"/>
                    </a:cubicBezTo>
                    <a:cubicBezTo>
                      <a:pt x="1" y="386"/>
                      <a:pt x="0" y="403"/>
                      <a:pt x="1" y="421"/>
                    </a:cubicBezTo>
                    <a:cubicBezTo>
                      <a:pt x="2" y="433"/>
                      <a:pt x="5" y="447"/>
                      <a:pt x="10" y="459"/>
                    </a:cubicBezTo>
                    <a:cubicBezTo>
                      <a:pt x="10" y="459"/>
                      <a:pt x="19" y="484"/>
                      <a:pt x="25" y="486"/>
                    </a:cubicBezTo>
                    <a:cubicBezTo>
                      <a:pt x="18" y="510"/>
                      <a:pt x="18" y="510"/>
                      <a:pt x="18" y="510"/>
                    </a:cubicBezTo>
                    <a:cubicBezTo>
                      <a:pt x="202" y="565"/>
                      <a:pt x="202" y="565"/>
                      <a:pt x="202" y="565"/>
                    </a:cubicBezTo>
                    <a:cubicBezTo>
                      <a:pt x="137" y="511"/>
                      <a:pt x="96" y="429"/>
                      <a:pt x="96" y="338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96">
                <a:extLst>
                  <a:ext uri="{FF2B5EF4-FFF2-40B4-BE49-F238E27FC236}">
                    <a16:creationId xmlns:a16="http://schemas.microsoft.com/office/drawing/2014/main" id="{550E6DDE-260B-44A5-9C41-0841D9AEF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2949575"/>
                <a:ext cx="1003300" cy="1427163"/>
              </a:xfrm>
              <a:custGeom>
                <a:avLst/>
                <a:gdLst>
                  <a:gd name="T0" fmla="*/ 86 w 414"/>
                  <a:gd name="T1" fmla="*/ 0 h 590"/>
                  <a:gd name="T2" fmla="*/ 20 w 414"/>
                  <a:gd name="T3" fmla="*/ 216 h 590"/>
                  <a:gd name="T4" fmla="*/ 58 w 414"/>
                  <a:gd name="T5" fmla="*/ 57 h 590"/>
                  <a:gd name="T6" fmla="*/ 50 w 414"/>
                  <a:gd name="T7" fmla="*/ 10 h 590"/>
                  <a:gd name="T8" fmla="*/ 35 w 414"/>
                  <a:gd name="T9" fmla="*/ 3 h 590"/>
                  <a:gd name="T10" fmla="*/ 28 w 414"/>
                  <a:gd name="T11" fmla="*/ 3 h 590"/>
                  <a:gd name="T12" fmla="*/ 0 w 414"/>
                  <a:gd name="T13" fmla="*/ 17 h 590"/>
                  <a:gd name="T14" fmla="*/ 0 w 414"/>
                  <a:gd name="T15" fmla="*/ 355 h 590"/>
                  <a:gd name="T16" fmla="*/ 106 w 414"/>
                  <a:gd name="T17" fmla="*/ 582 h 590"/>
                  <a:gd name="T18" fmla="*/ 132 w 414"/>
                  <a:gd name="T19" fmla="*/ 590 h 590"/>
                  <a:gd name="T20" fmla="*/ 137 w 414"/>
                  <a:gd name="T21" fmla="*/ 571 h 590"/>
                  <a:gd name="T22" fmla="*/ 139 w 414"/>
                  <a:gd name="T23" fmla="*/ 571 h 590"/>
                  <a:gd name="T24" fmla="*/ 205 w 414"/>
                  <a:gd name="T25" fmla="*/ 551 h 590"/>
                  <a:gd name="T26" fmla="*/ 403 w 414"/>
                  <a:gd name="T27" fmla="*/ 342 h 590"/>
                  <a:gd name="T28" fmla="*/ 367 w 414"/>
                  <a:gd name="T29" fmla="*/ 289 h 590"/>
                  <a:gd name="T30" fmla="*/ 357 w 414"/>
                  <a:gd name="T31" fmla="*/ 290 h 590"/>
                  <a:gd name="T32" fmla="*/ 354 w 414"/>
                  <a:gd name="T33" fmla="*/ 289 h 590"/>
                  <a:gd name="T34" fmla="*/ 331 w 414"/>
                  <a:gd name="T35" fmla="*/ 300 h 590"/>
                  <a:gd name="T36" fmla="*/ 262 w 414"/>
                  <a:gd name="T37" fmla="*/ 366 h 590"/>
                  <a:gd name="T38" fmla="*/ 309 w 414"/>
                  <a:gd name="T39" fmla="*/ 195 h 590"/>
                  <a:gd name="T40" fmla="*/ 221 w 414"/>
                  <a:gd name="T41" fmla="*/ 195 h 590"/>
                  <a:gd name="T42" fmla="*/ 195 w 414"/>
                  <a:gd name="T43" fmla="*/ 276 h 590"/>
                  <a:gd name="T44" fmla="*/ 216 w 414"/>
                  <a:gd name="T45" fmla="*/ 195 h 590"/>
                  <a:gd name="T46" fmla="*/ 197 w 414"/>
                  <a:gd name="T47" fmla="*/ 195 h 590"/>
                  <a:gd name="T48" fmla="*/ 127 w 414"/>
                  <a:gd name="T49" fmla="*/ 170 h 590"/>
                  <a:gd name="T50" fmla="*/ 111 w 414"/>
                  <a:gd name="T51" fmla="*/ 227 h 590"/>
                  <a:gd name="T52" fmla="*/ 125 w 414"/>
                  <a:gd name="T53" fmla="*/ 168 h 590"/>
                  <a:gd name="T54" fmla="*/ 122 w 414"/>
                  <a:gd name="T55" fmla="*/ 165 h 590"/>
                  <a:gd name="T56" fmla="*/ 112 w 414"/>
                  <a:gd name="T57" fmla="*/ 156 h 590"/>
                  <a:gd name="T58" fmla="*/ 86 w 414"/>
                  <a:gd name="T59" fmla="*/ 83 h 590"/>
                  <a:gd name="T60" fmla="*/ 86 w 414"/>
                  <a:gd name="T61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4" h="590">
                    <a:moveTo>
                      <a:pt x="86" y="0"/>
                    </a:moveTo>
                    <a:cubicBezTo>
                      <a:pt x="20" y="216"/>
                      <a:pt x="20" y="216"/>
                      <a:pt x="20" y="216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2" y="41"/>
                      <a:pt x="62" y="21"/>
                      <a:pt x="50" y="10"/>
                    </a:cubicBezTo>
                    <a:cubicBezTo>
                      <a:pt x="46" y="7"/>
                      <a:pt x="41" y="4"/>
                      <a:pt x="35" y="3"/>
                    </a:cubicBezTo>
                    <a:cubicBezTo>
                      <a:pt x="35" y="3"/>
                      <a:pt x="32" y="3"/>
                      <a:pt x="28" y="3"/>
                    </a:cubicBezTo>
                    <a:cubicBezTo>
                      <a:pt x="21" y="3"/>
                      <a:pt x="9" y="5"/>
                      <a:pt x="0" y="17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446"/>
                      <a:pt x="41" y="528"/>
                      <a:pt x="106" y="582"/>
                    </a:cubicBezTo>
                    <a:cubicBezTo>
                      <a:pt x="132" y="590"/>
                      <a:pt x="132" y="590"/>
                      <a:pt x="132" y="590"/>
                    </a:cubicBezTo>
                    <a:cubicBezTo>
                      <a:pt x="137" y="571"/>
                      <a:pt x="137" y="571"/>
                      <a:pt x="137" y="571"/>
                    </a:cubicBezTo>
                    <a:cubicBezTo>
                      <a:pt x="137" y="571"/>
                      <a:pt x="137" y="571"/>
                      <a:pt x="139" y="571"/>
                    </a:cubicBezTo>
                    <a:cubicBezTo>
                      <a:pt x="149" y="571"/>
                      <a:pt x="188" y="570"/>
                      <a:pt x="205" y="551"/>
                    </a:cubicBezTo>
                    <a:cubicBezTo>
                      <a:pt x="205" y="551"/>
                      <a:pt x="377" y="374"/>
                      <a:pt x="403" y="342"/>
                    </a:cubicBezTo>
                    <a:cubicBezTo>
                      <a:pt x="403" y="342"/>
                      <a:pt x="414" y="289"/>
                      <a:pt x="367" y="289"/>
                    </a:cubicBezTo>
                    <a:cubicBezTo>
                      <a:pt x="364" y="289"/>
                      <a:pt x="360" y="289"/>
                      <a:pt x="357" y="290"/>
                    </a:cubicBezTo>
                    <a:cubicBezTo>
                      <a:pt x="357" y="290"/>
                      <a:pt x="356" y="289"/>
                      <a:pt x="354" y="289"/>
                    </a:cubicBezTo>
                    <a:cubicBezTo>
                      <a:pt x="350" y="289"/>
                      <a:pt x="341" y="291"/>
                      <a:pt x="331" y="300"/>
                    </a:cubicBezTo>
                    <a:cubicBezTo>
                      <a:pt x="262" y="366"/>
                      <a:pt x="262" y="366"/>
                      <a:pt x="262" y="366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21" y="195"/>
                      <a:pt x="221" y="195"/>
                      <a:pt x="221" y="195"/>
                    </a:cubicBezTo>
                    <a:cubicBezTo>
                      <a:pt x="195" y="276"/>
                      <a:pt x="195" y="276"/>
                      <a:pt x="195" y="276"/>
                    </a:cubicBezTo>
                    <a:cubicBezTo>
                      <a:pt x="216" y="195"/>
                      <a:pt x="216" y="195"/>
                      <a:pt x="216" y="195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71" y="195"/>
                      <a:pt x="146" y="185"/>
                      <a:pt x="127" y="170"/>
                    </a:cubicBezTo>
                    <a:cubicBezTo>
                      <a:pt x="111" y="227"/>
                      <a:pt x="111" y="227"/>
                      <a:pt x="111" y="227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4" y="167"/>
                      <a:pt x="123" y="166"/>
                      <a:pt x="122" y="165"/>
                    </a:cubicBezTo>
                    <a:cubicBezTo>
                      <a:pt x="117" y="164"/>
                      <a:pt x="114" y="160"/>
                      <a:pt x="112" y="156"/>
                    </a:cubicBezTo>
                    <a:cubicBezTo>
                      <a:pt x="96" y="136"/>
                      <a:pt x="86" y="111"/>
                      <a:pt x="86" y="83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97">
                <a:extLst>
                  <a:ext uri="{FF2B5EF4-FFF2-40B4-BE49-F238E27FC236}">
                    <a16:creationId xmlns:a16="http://schemas.microsoft.com/office/drawing/2014/main" id="{62D0CDF2-0CBC-4DF3-BF71-3F95274951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4163" y="2811463"/>
                <a:ext cx="625475" cy="609600"/>
              </a:xfrm>
              <a:custGeom>
                <a:avLst/>
                <a:gdLst>
                  <a:gd name="T0" fmla="*/ 39 w 258"/>
                  <a:gd name="T1" fmla="*/ 225 h 252"/>
                  <a:gd name="T2" fmla="*/ 36 w 258"/>
                  <a:gd name="T3" fmla="*/ 222 h 252"/>
                  <a:gd name="T4" fmla="*/ 71 w 258"/>
                  <a:gd name="T5" fmla="*/ 126 h 252"/>
                  <a:gd name="T6" fmla="*/ 83 w 258"/>
                  <a:gd name="T7" fmla="*/ 138 h 252"/>
                  <a:gd name="T8" fmla="*/ 97 w 258"/>
                  <a:gd name="T9" fmla="*/ 209 h 252"/>
                  <a:gd name="T10" fmla="*/ 42 w 258"/>
                  <a:gd name="T11" fmla="*/ 223 h 252"/>
                  <a:gd name="T12" fmla="*/ 111 w 258"/>
                  <a:gd name="T13" fmla="*/ 252 h 252"/>
                  <a:gd name="T14" fmla="*/ 137 w 258"/>
                  <a:gd name="T15" fmla="*/ 223 h 252"/>
                  <a:gd name="T16" fmla="*/ 112 w 258"/>
                  <a:gd name="T17" fmla="*/ 209 h 252"/>
                  <a:gd name="T18" fmla="*/ 125 w 258"/>
                  <a:gd name="T19" fmla="*/ 138 h 252"/>
                  <a:gd name="T20" fmla="*/ 162 w 258"/>
                  <a:gd name="T21" fmla="*/ 126 h 252"/>
                  <a:gd name="T22" fmla="*/ 204 w 258"/>
                  <a:gd name="T23" fmla="*/ 64 h 252"/>
                  <a:gd name="T24" fmla="*/ 204 w 258"/>
                  <a:gd name="T25" fmla="*/ 70 h 252"/>
                  <a:gd name="T26" fmla="*/ 184 w 258"/>
                  <a:gd name="T27" fmla="*/ 126 h 252"/>
                  <a:gd name="T28" fmla="*/ 171 w 258"/>
                  <a:gd name="T29" fmla="*/ 138 h 252"/>
                  <a:gd name="T30" fmla="*/ 182 w 258"/>
                  <a:gd name="T31" fmla="*/ 209 h 252"/>
                  <a:gd name="T32" fmla="*/ 144 w 258"/>
                  <a:gd name="T33" fmla="*/ 223 h 252"/>
                  <a:gd name="T34" fmla="*/ 223 w 258"/>
                  <a:gd name="T35" fmla="*/ 252 h 252"/>
                  <a:gd name="T36" fmla="*/ 208 w 258"/>
                  <a:gd name="T37" fmla="*/ 223 h 252"/>
                  <a:gd name="T38" fmla="*/ 195 w 258"/>
                  <a:gd name="T39" fmla="*/ 151 h 252"/>
                  <a:gd name="T40" fmla="*/ 252 w 258"/>
                  <a:gd name="T41" fmla="*/ 138 h 252"/>
                  <a:gd name="T42" fmla="*/ 258 w 258"/>
                  <a:gd name="T43" fmla="*/ 126 h 252"/>
                  <a:gd name="T44" fmla="*/ 217 w 258"/>
                  <a:gd name="T45" fmla="*/ 113 h 252"/>
                  <a:gd name="T46" fmla="*/ 217 w 258"/>
                  <a:gd name="T47" fmla="*/ 59 h 252"/>
                  <a:gd name="T48" fmla="*/ 15 w 258"/>
                  <a:gd name="T49" fmla="*/ 14 h 252"/>
                  <a:gd name="T50" fmla="*/ 0 w 258"/>
                  <a:gd name="T51" fmla="*/ 57 h 252"/>
                  <a:gd name="T52" fmla="*/ 26 w 258"/>
                  <a:gd name="T53" fmla="*/ 213 h 252"/>
                  <a:gd name="T54" fmla="*/ 26 w 258"/>
                  <a:gd name="T55" fmla="*/ 151 h 252"/>
                  <a:gd name="T56" fmla="*/ 59 w 258"/>
                  <a:gd name="T57" fmla="*/ 138 h 252"/>
                  <a:gd name="T58" fmla="*/ 45 w 258"/>
                  <a:gd name="T59" fmla="*/ 126 h 252"/>
                  <a:gd name="T60" fmla="*/ 25 w 258"/>
                  <a:gd name="T61" fmla="*/ 70 h 252"/>
                  <a:gd name="T62" fmla="*/ 79 w 258"/>
                  <a:gd name="T63" fmla="*/ 50 h 252"/>
                  <a:gd name="T64" fmla="*/ 43 w 258"/>
                  <a:gd name="T65" fmla="*/ 38 h 252"/>
                  <a:gd name="T66" fmla="*/ 26 w 258"/>
                  <a:gd name="T6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8" h="252">
                    <a:moveTo>
                      <a:pt x="36" y="222"/>
                    </a:moveTo>
                    <a:cubicBezTo>
                      <a:pt x="37" y="223"/>
                      <a:pt x="38" y="224"/>
                      <a:pt x="39" y="225"/>
                    </a:cubicBezTo>
                    <a:cubicBezTo>
                      <a:pt x="39" y="223"/>
                      <a:pt x="39" y="223"/>
                      <a:pt x="39" y="223"/>
                    </a:cubicBezTo>
                    <a:cubicBezTo>
                      <a:pt x="38" y="223"/>
                      <a:pt x="37" y="223"/>
                      <a:pt x="36" y="222"/>
                    </a:cubicBezTo>
                    <a:moveTo>
                      <a:pt x="162" y="126"/>
                    </a:moveTo>
                    <a:cubicBezTo>
                      <a:pt x="71" y="126"/>
                      <a:pt x="71" y="126"/>
                      <a:pt x="71" y="126"/>
                    </a:cubicBezTo>
                    <a:cubicBezTo>
                      <a:pt x="67" y="138"/>
                      <a:pt x="67" y="138"/>
                      <a:pt x="67" y="138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91" y="138"/>
                      <a:pt x="97" y="144"/>
                      <a:pt x="97" y="151"/>
                    </a:cubicBezTo>
                    <a:cubicBezTo>
                      <a:pt x="97" y="209"/>
                      <a:pt x="97" y="209"/>
                      <a:pt x="97" y="209"/>
                    </a:cubicBezTo>
                    <a:cubicBezTo>
                      <a:pt x="97" y="217"/>
                      <a:pt x="91" y="223"/>
                      <a:pt x="83" y="223"/>
                    </a:cubicBezTo>
                    <a:cubicBezTo>
                      <a:pt x="42" y="223"/>
                      <a:pt x="42" y="223"/>
                      <a:pt x="42" y="223"/>
                    </a:cubicBezTo>
                    <a:cubicBezTo>
                      <a:pt x="41" y="227"/>
                      <a:pt x="41" y="227"/>
                      <a:pt x="41" y="227"/>
                    </a:cubicBezTo>
                    <a:cubicBezTo>
                      <a:pt x="60" y="242"/>
                      <a:pt x="85" y="252"/>
                      <a:pt x="111" y="252"/>
                    </a:cubicBezTo>
                    <a:cubicBezTo>
                      <a:pt x="130" y="252"/>
                      <a:pt x="130" y="252"/>
                      <a:pt x="130" y="252"/>
                    </a:cubicBezTo>
                    <a:cubicBezTo>
                      <a:pt x="137" y="223"/>
                      <a:pt x="137" y="223"/>
                      <a:pt x="137" y="223"/>
                    </a:cubicBezTo>
                    <a:cubicBezTo>
                      <a:pt x="125" y="223"/>
                      <a:pt x="125" y="223"/>
                      <a:pt x="125" y="223"/>
                    </a:cubicBezTo>
                    <a:cubicBezTo>
                      <a:pt x="118" y="223"/>
                      <a:pt x="112" y="217"/>
                      <a:pt x="112" y="209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44"/>
                      <a:pt x="118" y="138"/>
                      <a:pt x="125" y="138"/>
                    </a:cubicBezTo>
                    <a:cubicBezTo>
                      <a:pt x="159" y="138"/>
                      <a:pt x="159" y="138"/>
                      <a:pt x="159" y="138"/>
                    </a:cubicBezTo>
                    <a:cubicBezTo>
                      <a:pt x="162" y="126"/>
                      <a:pt x="162" y="126"/>
                      <a:pt x="162" y="126"/>
                    </a:cubicBezTo>
                    <a:moveTo>
                      <a:pt x="217" y="59"/>
                    </a:moveTo>
                    <a:cubicBezTo>
                      <a:pt x="213" y="59"/>
                      <a:pt x="209" y="61"/>
                      <a:pt x="204" y="64"/>
                    </a:cubicBezTo>
                    <a:cubicBezTo>
                      <a:pt x="203" y="64"/>
                      <a:pt x="203" y="64"/>
                      <a:pt x="203" y="64"/>
                    </a:cubicBezTo>
                    <a:cubicBezTo>
                      <a:pt x="203" y="66"/>
                      <a:pt x="204" y="68"/>
                      <a:pt x="204" y="70"/>
                    </a:cubicBezTo>
                    <a:cubicBezTo>
                      <a:pt x="204" y="106"/>
                      <a:pt x="204" y="106"/>
                      <a:pt x="204" y="106"/>
                    </a:cubicBezTo>
                    <a:cubicBezTo>
                      <a:pt x="204" y="117"/>
                      <a:pt x="195" y="126"/>
                      <a:pt x="184" y="126"/>
                    </a:cubicBezTo>
                    <a:cubicBezTo>
                      <a:pt x="175" y="126"/>
                      <a:pt x="175" y="126"/>
                      <a:pt x="175" y="126"/>
                    </a:cubicBezTo>
                    <a:cubicBezTo>
                      <a:pt x="171" y="138"/>
                      <a:pt x="171" y="138"/>
                      <a:pt x="171" y="138"/>
                    </a:cubicBezTo>
                    <a:cubicBezTo>
                      <a:pt x="177" y="139"/>
                      <a:pt x="182" y="144"/>
                      <a:pt x="182" y="151"/>
                    </a:cubicBezTo>
                    <a:cubicBezTo>
                      <a:pt x="182" y="209"/>
                      <a:pt x="182" y="209"/>
                      <a:pt x="182" y="209"/>
                    </a:cubicBezTo>
                    <a:cubicBezTo>
                      <a:pt x="182" y="217"/>
                      <a:pt x="176" y="223"/>
                      <a:pt x="16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223" y="252"/>
                      <a:pt x="223" y="252"/>
                      <a:pt x="223" y="252"/>
                    </a:cubicBezTo>
                    <a:cubicBezTo>
                      <a:pt x="231" y="223"/>
                      <a:pt x="231" y="223"/>
                      <a:pt x="231" y="223"/>
                    </a:cubicBezTo>
                    <a:cubicBezTo>
                      <a:pt x="208" y="223"/>
                      <a:pt x="208" y="223"/>
                      <a:pt x="208" y="223"/>
                    </a:cubicBezTo>
                    <a:cubicBezTo>
                      <a:pt x="201" y="223"/>
                      <a:pt x="195" y="217"/>
                      <a:pt x="195" y="209"/>
                    </a:cubicBezTo>
                    <a:cubicBezTo>
                      <a:pt x="195" y="151"/>
                      <a:pt x="195" y="151"/>
                      <a:pt x="195" y="151"/>
                    </a:cubicBezTo>
                    <a:cubicBezTo>
                      <a:pt x="195" y="144"/>
                      <a:pt x="201" y="138"/>
                      <a:pt x="208" y="138"/>
                    </a:cubicBezTo>
                    <a:cubicBezTo>
                      <a:pt x="252" y="138"/>
                      <a:pt x="252" y="138"/>
                      <a:pt x="252" y="138"/>
                    </a:cubicBezTo>
                    <a:cubicBezTo>
                      <a:pt x="253" y="138"/>
                      <a:pt x="254" y="138"/>
                      <a:pt x="255" y="138"/>
                    </a:cubicBezTo>
                    <a:cubicBezTo>
                      <a:pt x="258" y="126"/>
                      <a:pt x="258" y="126"/>
                      <a:pt x="258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2" y="126"/>
                      <a:pt x="217" y="120"/>
                      <a:pt x="217" y="113"/>
                    </a:cubicBezTo>
                    <a:cubicBezTo>
                      <a:pt x="217" y="63"/>
                      <a:pt x="217" y="63"/>
                      <a:pt x="217" y="63"/>
                    </a:cubicBezTo>
                    <a:cubicBezTo>
                      <a:pt x="217" y="61"/>
                      <a:pt x="217" y="60"/>
                      <a:pt x="217" y="59"/>
                    </a:cubicBezTo>
                    <a:moveTo>
                      <a:pt x="26" y="0"/>
                    </a:moveTo>
                    <a:cubicBezTo>
                      <a:pt x="22" y="3"/>
                      <a:pt x="19" y="8"/>
                      <a:pt x="15" y="14"/>
                    </a:cubicBezTo>
                    <a:cubicBezTo>
                      <a:pt x="12" y="19"/>
                      <a:pt x="6" y="35"/>
                      <a:pt x="4" y="4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68"/>
                      <a:pt x="10" y="193"/>
                      <a:pt x="26" y="213"/>
                    </a:cubicBezTo>
                    <a:cubicBezTo>
                      <a:pt x="26" y="212"/>
                      <a:pt x="26" y="211"/>
                      <a:pt x="26" y="209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44"/>
                      <a:pt x="32" y="138"/>
                      <a:pt x="39" y="138"/>
                    </a:cubicBezTo>
                    <a:cubicBezTo>
                      <a:pt x="59" y="138"/>
                      <a:pt x="59" y="138"/>
                      <a:pt x="59" y="138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34" y="126"/>
                      <a:pt x="25" y="117"/>
                      <a:pt x="25" y="106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59"/>
                      <a:pt x="34" y="50"/>
                      <a:pt x="45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80" y="46"/>
                      <a:pt x="80" y="42"/>
                      <a:pt x="80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4" y="38"/>
                      <a:pt x="26" y="30"/>
                      <a:pt x="26" y="21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98">
                <a:extLst>
                  <a:ext uri="{FF2B5EF4-FFF2-40B4-BE49-F238E27FC236}">
                    <a16:creationId xmlns:a16="http://schemas.microsoft.com/office/drawing/2014/main" id="{6E995981-632A-4116-B2D1-65B0D69E4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2951163"/>
                <a:ext cx="107950" cy="165100"/>
              </a:xfrm>
              <a:custGeom>
                <a:avLst/>
                <a:gdLst>
                  <a:gd name="T0" fmla="*/ 5 w 45"/>
                  <a:gd name="T1" fmla="*/ 0 h 68"/>
                  <a:gd name="T2" fmla="*/ 0 w 45"/>
                  <a:gd name="T3" fmla="*/ 1 h 68"/>
                  <a:gd name="T4" fmla="*/ 0 w 45"/>
                  <a:gd name="T5" fmla="*/ 5 h 68"/>
                  <a:gd name="T6" fmla="*/ 0 w 45"/>
                  <a:gd name="T7" fmla="*/ 55 h 68"/>
                  <a:gd name="T8" fmla="*/ 12 w 45"/>
                  <a:gd name="T9" fmla="*/ 68 h 68"/>
                  <a:gd name="T10" fmla="*/ 41 w 45"/>
                  <a:gd name="T11" fmla="*/ 68 h 68"/>
                  <a:gd name="T12" fmla="*/ 42 w 45"/>
                  <a:gd name="T13" fmla="*/ 64 h 68"/>
                  <a:gd name="T14" fmla="*/ 43 w 45"/>
                  <a:gd name="T15" fmla="*/ 34 h 68"/>
                  <a:gd name="T16" fmla="*/ 11 w 45"/>
                  <a:gd name="T17" fmla="*/ 1 h 68"/>
                  <a:gd name="T18" fmla="*/ 5 w 4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68">
                    <a:moveTo>
                      <a:pt x="5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8"/>
                      <a:pt x="12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5" y="54"/>
                      <a:pt x="45" y="44"/>
                      <a:pt x="43" y="34"/>
                    </a:cubicBezTo>
                    <a:cubicBezTo>
                      <a:pt x="40" y="21"/>
                      <a:pt x="32" y="7"/>
                      <a:pt x="11" y="1"/>
                    </a:cubicBezTo>
                    <a:cubicBezTo>
                      <a:pt x="11" y="1"/>
                      <a:pt x="9" y="0"/>
                      <a:pt x="5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99">
                <a:extLst>
                  <a:ext uri="{FF2B5EF4-FFF2-40B4-BE49-F238E27FC236}">
                    <a16:creationId xmlns:a16="http://schemas.microsoft.com/office/drawing/2014/main" id="{18CCD08A-E66A-499E-A5A5-3DB57B04F6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7663" y="3144838"/>
                <a:ext cx="173038" cy="206375"/>
              </a:xfrm>
              <a:custGeom>
                <a:avLst/>
                <a:gdLst>
                  <a:gd name="T0" fmla="*/ 33 w 71"/>
                  <a:gd name="T1" fmla="*/ 0 h 85"/>
                  <a:gd name="T2" fmla="*/ 13 w 71"/>
                  <a:gd name="T3" fmla="*/ 0 h 85"/>
                  <a:gd name="T4" fmla="*/ 0 w 71"/>
                  <a:gd name="T5" fmla="*/ 13 h 85"/>
                  <a:gd name="T6" fmla="*/ 0 w 71"/>
                  <a:gd name="T7" fmla="*/ 71 h 85"/>
                  <a:gd name="T8" fmla="*/ 0 w 71"/>
                  <a:gd name="T9" fmla="*/ 75 h 85"/>
                  <a:gd name="T10" fmla="*/ 10 w 71"/>
                  <a:gd name="T11" fmla="*/ 84 h 85"/>
                  <a:gd name="T12" fmla="*/ 13 w 71"/>
                  <a:gd name="T13" fmla="*/ 85 h 85"/>
                  <a:gd name="T14" fmla="*/ 33 w 71"/>
                  <a:gd name="T15" fmla="*/ 0 h 85"/>
                  <a:gd name="T16" fmla="*/ 57 w 71"/>
                  <a:gd name="T17" fmla="*/ 0 h 85"/>
                  <a:gd name="T18" fmla="*/ 41 w 71"/>
                  <a:gd name="T19" fmla="*/ 0 h 85"/>
                  <a:gd name="T20" fmla="*/ 16 w 71"/>
                  <a:gd name="T21" fmla="*/ 85 h 85"/>
                  <a:gd name="T22" fmla="*/ 57 w 71"/>
                  <a:gd name="T23" fmla="*/ 85 h 85"/>
                  <a:gd name="T24" fmla="*/ 71 w 71"/>
                  <a:gd name="T25" fmla="*/ 71 h 85"/>
                  <a:gd name="T26" fmla="*/ 71 w 71"/>
                  <a:gd name="T27" fmla="*/ 13 h 85"/>
                  <a:gd name="T28" fmla="*/ 57 w 71"/>
                  <a:gd name="T2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85">
                    <a:moveTo>
                      <a:pt x="3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0" y="74"/>
                      <a:pt x="0" y="75"/>
                    </a:cubicBezTo>
                    <a:cubicBezTo>
                      <a:pt x="2" y="79"/>
                      <a:pt x="5" y="83"/>
                      <a:pt x="10" y="84"/>
                    </a:cubicBezTo>
                    <a:cubicBezTo>
                      <a:pt x="11" y="85"/>
                      <a:pt x="12" y="85"/>
                      <a:pt x="13" y="85"/>
                    </a:cubicBezTo>
                    <a:cubicBezTo>
                      <a:pt x="33" y="0"/>
                      <a:pt x="33" y="0"/>
                      <a:pt x="33" y="0"/>
                    </a:cubicBezTo>
                    <a:moveTo>
                      <a:pt x="5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5" y="85"/>
                      <a:pt x="71" y="79"/>
                      <a:pt x="71" y="7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6"/>
                      <a:pt x="65" y="0"/>
                      <a:pt x="5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00">
                <a:extLst>
                  <a:ext uri="{FF2B5EF4-FFF2-40B4-BE49-F238E27FC236}">
                    <a16:creationId xmlns:a16="http://schemas.microsoft.com/office/drawing/2014/main" id="{33B93AAD-A053-437E-BB7F-25FECEA274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5626" y="3144838"/>
                <a:ext cx="169863" cy="206375"/>
              </a:xfrm>
              <a:custGeom>
                <a:avLst/>
                <a:gdLst>
                  <a:gd name="T0" fmla="*/ 59 w 70"/>
                  <a:gd name="T1" fmla="*/ 0 h 85"/>
                  <a:gd name="T2" fmla="*/ 32 w 70"/>
                  <a:gd name="T3" fmla="*/ 85 h 85"/>
                  <a:gd name="T4" fmla="*/ 57 w 70"/>
                  <a:gd name="T5" fmla="*/ 85 h 85"/>
                  <a:gd name="T6" fmla="*/ 70 w 70"/>
                  <a:gd name="T7" fmla="*/ 71 h 85"/>
                  <a:gd name="T8" fmla="*/ 70 w 70"/>
                  <a:gd name="T9" fmla="*/ 13 h 85"/>
                  <a:gd name="T10" fmla="*/ 59 w 70"/>
                  <a:gd name="T11" fmla="*/ 0 h 85"/>
                  <a:gd name="T12" fmla="*/ 47 w 70"/>
                  <a:gd name="T13" fmla="*/ 0 h 85"/>
                  <a:gd name="T14" fmla="*/ 13 w 70"/>
                  <a:gd name="T15" fmla="*/ 0 h 85"/>
                  <a:gd name="T16" fmla="*/ 0 w 70"/>
                  <a:gd name="T17" fmla="*/ 13 h 85"/>
                  <a:gd name="T18" fmla="*/ 0 w 70"/>
                  <a:gd name="T19" fmla="*/ 71 h 85"/>
                  <a:gd name="T20" fmla="*/ 13 w 70"/>
                  <a:gd name="T21" fmla="*/ 85 h 85"/>
                  <a:gd name="T22" fmla="*/ 25 w 70"/>
                  <a:gd name="T23" fmla="*/ 85 h 85"/>
                  <a:gd name="T24" fmla="*/ 47 w 70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85">
                    <a:moveTo>
                      <a:pt x="59" y="0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4" y="85"/>
                      <a:pt x="70" y="79"/>
                      <a:pt x="70" y="71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6"/>
                      <a:pt x="65" y="1"/>
                      <a:pt x="59" y="0"/>
                    </a:cubicBezTo>
                    <a:moveTo>
                      <a:pt x="4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6" y="85"/>
                      <a:pt x="13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01">
                <a:extLst>
                  <a:ext uri="{FF2B5EF4-FFF2-40B4-BE49-F238E27FC236}">
                    <a16:creationId xmlns:a16="http://schemas.microsoft.com/office/drawing/2014/main" id="{ACDEB1D3-2B8B-4F08-9A65-2D69F08DB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3144838"/>
                <a:ext cx="146050" cy="206375"/>
              </a:xfrm>
              <a:custGeom>
                <a:avLst/>
                <a:gdLst>
                  <a:gd name="T0" fmla="*/ 57 w 60"/>
                  <a:gd name="T1" fmla="*/ 0 h 85"/>
                  <a:gd name="T2" fmla="*/ 13 w 60"/>
                  <a:gd name="T3" fmla="*/ 0 h 85"/>
                  <a:gd name="T4" fmla="*/ 0 w 60"/>
                  <a:gd name="T5" fmla="*/ 13 h 85"/>
                  <a:gd name="T6" fmla="*/ 0 w 60"/>
                  <a:gd name="T7" fmla="*/ 71 h 85"/>
                  <a:gd name="T8" fmla="*/ 13 w 60"/>
                  <a:gd name="T9" fmla="*/ 85 h 85"/>
                  <a:gd name="T10" fmla="*/ 36 w 60"/>
                  <a:gd name="T11" fmla="*/ 85 h 85"/>
                  <a:gd name="T12" fmla="*/ 60 w 60"/>
                  <a:gd name="T13" fmla="*/ 0 h 85"/>
                  <a:gd name="T14" fmla="*/ 57 w 60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85">
                    <a:moveTo>
                      <a:pt x="5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6" y="85"/>
                      <a:pt x="13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9" y="0"/>
                      <a:pt x="58" y="0"/>
                      <a:pt x="5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02">
                <a:extLst>
                  <a:ext uri="{FF2B5EF4-FFF2-40B4-BE49-F238E27FC236}">
                    <a16:creationId xmlns:a16="http://schemas.microsoft.com/office/drawing/2014/main" id="{2E78CF8B-2406-4F47-8026-6276CFAFD0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7663" y="2781300"/>
                <a:ext cx="325438" cy="122238"/>
              </a:xfrm>
              <a:custGeom>
                <a:avLst/>
                <a:gdLst>
                  <a:gd name="T0" fmla="*/ 20 w 134"/>
                  <a:gd name="T1" fmla="*/ 4 h 50"/>
                  <a:gd name="T2" fmla="*/ 0 w 134"/>
                  <a:gd name="T3" fmla="*/ 12 h 50"/>
                  <a:gd name="T4" fmla="*/ 0 w 134"/>
                  <a:gd name="T5" fmla="*/ 33 h 50"/>
                  <a:gd name="T6" fmla="*/ 17 w 134"/>
                  <a:gd name="T7" fmla="*/ 50 h 50"/>
                  <a:gd name="T8" fmla="*/ 54 w 134"/>
                  <a:gd name="T9" fmla="*/ 50 h 50"/>
                  <a:gd name="T10" fmla="*/ 45 w 134"/>
                  <a:gd name="T11" fmla="*/ 12 h 50"/>
                  <a:gd name="T12" fmla="*/ 29 w 134"/>
                  <a:gd name="T13" fmla="*/ 6 h 50"/>
                  <a:gd name="T14" fmla="*/ 20 w 134"/>
                  <a:gd name="T15" fmla="*/ 4 h 50"/>
                  <a:gd name="T16" fmla="*/ 115 w 134"/>
                  <a:gd name="T17" fmla="*/ 0 h 50"/>
                  <a:gd name="T18" fmla="*/ 115 w 134"/>
                  <a:gd name="T19" fmla="*/ 0 h 50"/>
                  <a:gd name="T20" fmla="*/ 73 w 134"/>
                  <a:gd name="T21" fmla="*/ 38 h 50"/>
                  <a:gd name="T22" fmla="*/ 70 w 134"/>
                  <a:gd name="T23" fmla="*/ 50 h 50"/>
                  <a:gd name="T24" fmla="*/ 117 w 134"/>
                  <a:gd name="T25" fmla="*/ 50 h 50"/>
                  <a:gd name="T26" fmla="*/ 134 w 134"/>
                  <a:gd name="T27" fmla="*/ 33 h 50"/>
                  <a:gd name="T28" fmla="*/ 134 w 134"/>
                  <a:gd name="T29" fmla="*/ 4 h 50"/>
                  <a:gd name="T30" fmla="*/ 115 w 134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50">
                    <a:moveTo>
                      <a:pt x="20" y="4"/>
                    </a:moveTo>
                    <a:cubicBezTo>
                      <a:pt x="14" y="4"/>
                      <a:pt x="7" y="6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2"/>
                      <a:pt x="8" y="50"/>
                      <a:pt x="17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6" y="35"/>
                      <a:pt x="54" y="19"/>
                      <a:pt x="45" y="12"/>
                    </a:cubicBezTo>
                    <a:cubicBezTo>
                      <a:pt x="41" y="9"/>
                      <a:pt x="35" y="7"/>
                      <a:pt x="29" y="6"/>
                    </a:cubicBezTo>
                    <a:cubicBezTo>
                      <a:pt x="29" y="6"/>
                      <a:pt x="25" y="4"/>
                      <a:pt x="20" y="4"/>
                    </a:cubicBezTo>
                    <a:moveTo>
                      <a:pt x="115" y="0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0"/>
                      <a:pt x="87" y="2"/>
                      <a:pt x="73" y="38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117" y="50"/>
                      <a:pt x="117" y="50"/>
                      <a:pt x="117" y="50"/>
                    </a:cubicBezTo>
                    <a:cubicBezTo>
                      <a:pt x="126" y="50"/>
                      <a:pt x="134" y="42"/>
                      <a:pt x="134" y="3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28" y="2"/>
                      <a:pt x="122" y="0"/>
                      <a:pt x="115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03">
                <a:extLst>
                  <a:ext uri="{FF2B5EF4-FFF2-40B4-BE49-F238E27FC236}">
                    <a16:creationId xmlns:a16="http://schemas.microsoft.com/office/drawing/2014/main" id="{97CB6D24-2C38-4723-A8B1-4DBF73A52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6076" y="2932113"/>
                <a:ext cx="433388" cy="184150"/>
              </a:xfrm>
              <a:custGeom>
                <a:avLst/>
                <a:gdLst>
                  <a:gd name="T0" fmla="*/ 178 w 179"/>
                  <a:gd name="T1" fmla="*/ 14 h 76"/>
                  <a:gd name="T2" fmla="*/ 159 w 179"/>
                  <a:gd name="T3" fmla="*/ 47 h 76"/>
                  <a:gd name="T4" fmla="*/ 150 w 179"/>
                  <a:gd name="T5" fmla="*/ 76 h 76"/>
                  <a:gd name="T6" fmla="*/ 159 w 179"/>
                  <a:gd name="T7" fmla="*/ 76 h 76"/>
                  <a:gd name="T8" fmla="*/ 179 w 179"/>
                  <a:gd name="T9" fmla="*/ 56 h 76"/>
                  <a:gd name="T10" fmla="*/ 179 w 179"/>
                  <a:gd name="T11" fmla="*/ 20 h 76"/>
                  <a:gd name="T12" fmla="*/ 178 w 179"/>
                  <a:gd name="T13" fmla="*/ 14 h 76"/>
                  <a:gd name="T14" fmla="*/ 54 w 179"/>
                  <a:gd name="T15" fmla="*/ 0 h 76"/>
                  <a:gd name="T16" fmla="*/ 20 w 179"/>
                  <a:gd name="T17" fmla="*/ 0 h 76"/>
                  <a:gd name="T18" fmla="*/ 0 w 179"/>
                  <a:gd name="T19" fmla="*/ 20 h 76"/>
                  <a:gd name="T20" fmla="*/ 0 w 179"/>
                  <a:gd name="T21" fmla="*/ 56 h 76"/>
                  <a:gd name="T22" fmla="*/ 20 w 179"/>
                  <a:gd name="T23" fmla="*/ 76 h 76"/>
                  <a:gd name="T24" fmla="*/ 37 w 179"/>
                  <a:gd name="T25" fmla="*/ 76 h 76"/>
                  <a:gd name="T26" fmla="*/ 50 w 179"/>
                  <a:gd name="T27" fmla="*/ 21 h 76"/>
                  <a:gd name="T28" fmla="*/ 54 w 179"/>
                  <a:gd name="T29" fmla="*/ 0 h 76"/>
                  <a:gd name="T30" fmla="*/ 156 w 179"/>
                  <a:gd name="T31" fmla="*/ 0 h 76"/>
                  <a:gd name="T32" fmla="*/ 68 w 179"/>
                  <a:gd name="T33" fmla="*/ 0 h 76"/>
                  <a:gd name="T34" fmla="*/ 46 w 179"/>
                  <a:gd name="T35" fmla="*/ 76 h 76"/>
                  <a:gd name="T36" fmla="*/ 137 w 179"/>
                  <a:gd name="T37" fmla="*/ 76 h 76"/>
                  <a:gd name="T38" fmla="*/ 153 w 179"/>
                  <a:gd name="T39" fmla="*/ 14 h 76"/>
                  <a:gd name="T40" fmla="*/ 156 w 179"/>
                  <a:gd name="T4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9" h="76">
                    <a:moveTo>
                      <a:pt x="178" y="14"/>
                    </a:moveTo>
                    <a:cubicBezTo>
                      <a:pt x="167" y="21"/>
                      <a:pt x="163" y="33"/>
                      <a:pt x="159" y="47"/>
                    </a:cubicBezTo>
                    <a:cubicBezTo>
                      <a:pt x="150" y="76"/>
                      <a:pt x="150" y="76"/>
                      <a:pt x="150" y="76"/>
                    </a:cubicBezTo>
                    <a:cubicBezTo>
                      <a:pt x="159" y="76"/>
                      <a:pt x="159" y="76"/>
                      <a:pt x="159" y="76"/>
                    </a:cubicBezTo>
                    <a:cubicBezTo>
                      <a:pt x="170" y="76"/>
                      <a:pt x="179" y="67"/>
                      <a:pt x="179" y="56"/>
                    </a:cubicBezTo>
                    <a:cubicBezTo>
                      <a:pt x="179" y="20"/>
                      <a:pt x="179" y="20"/>
                      <a:pt x="179" y="20"/>
                    </a:cubicBezTo>
                    <a:cubicBezTo>
                      <a:pt x="179" y="18"/>
                      <a:pt x="178" y="16"/>
                      <a:pt x="178" y="14"/>
                    </a:cubicBezTo>
                    <a:moveTo>
                      <a:pt x="5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7"/>
                      <a:pt x="9" y="76"/>
                      <a:pt x="20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6"/>
                      <a:pt x="53" y="8"/>
                      <a:pt x="54" y="0"/>
                    </a:cubicBezTo>
                    <a:moveTo>
                      <a:pt x="15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4" y="10"/>
                      <a:pt x="155" y="5"/>
                      <a:pt x="1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04">
                <a:extLst>
                  <a:ext uri="{FF2B5EF4-FFF2-40B4-BE49-F238E27FC236}">
                    <a16:creationId xmlns:a16="http://schemas.microsoft.com/office/drawing/2014/main" id="{1ECDF5D0-92A5-4012-9C9F-0008F2A0A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1726" y="2751138"/>
                <a:ext cx="1239838" cy="1603375"/>
              </a:xfrm>
              <a:custGeom>
                <a:avLst/>
                <a:gdLst>
                  <a:gd name="T0" fmla="*/ 229 w 512"/>
                  <a:gd name="T1" fmla="*/ 663 h 663"/>
                  <a:gd name="T2" fmla="*/ 233 w 512"/>
                  <a:gd name="T3" fmla="*/ 645 h 663"/>
                  <a:gd name="T4" fmla="*/ 302 w 512"/>
                  <a:gd name="T5" fmla="*/ 624 h 663"/>
                  <a:gd name="T6" fmla="*/ 499 w 512"/>
                  <a:gd name="T7" fmla="*/ 416 h 663"/>
                  <a:gd name="T8" fmla="*/ 453 w 512"/>
                  <a:gd name="T9" fmla="*/ 363 h 663"/>
                  <a:gd name="T10" fmla="*/ 427 w 512"/>
                  <a:gd name="T11" fmla="*/ 374 h 663"/>
                  <a:gd name="T12" fmla="*/ 358 w 512"/>
                  <a:gd name="T13" fmla="*/ 440 h 663"/>
                  <a:gd name="T14" fmla="*/ 442 w 512"/>
                  <a:gd name="T15" fmla="*/ 139 h 663"/>
                  <a:gd name="T16" fmla="*/ 442 w 512"/>
                  <a:gd name="T17" fmla="*/ 109 h 663"/>
                  <a:gd name="T18" fmla="*/ 411 w 512"/>
                  <a:gd name="T19" fmla="*/ 76 h 663"/>
                  <a:gd name="T20" fmla="*/ 386 w 512"/>
                  <a:gd name="T21" fmla="*/ 80 h 663"/>
                  <a:gd name="T22" fmla="*/ 367 w 512"/>
                  <a:gd name="T23" fmla="*/ 114 h 663"/>
                  <a:gd name="T24" fmla="*/ 292 w 512"/>
                  <a:gd name="T25" fmla="*/ 349 h 663"/>
                  <a:gd name="T26" fmla="*/ 361 w 512"/>
                  <a:gd name="T27" fmla="*/ 80 h 663"/>
                  <a:gd name="T28" fmla="*/ 362 w 512"/>
                  <a:gd name="T29" fmla="*/ 25 h 663"/>
                  <a:gd name="T30" fmla="*/ 323 w 512"/>
                  <a:gd name="T31" fmla="*/ 5 h 663"/>
                  <a:gd name="T32" fmla="*/ 282 w 512"/>
                  <a:gd name="T33" fmla="*/ 43 h 663"/>
                  <a:gd name="T34" fmla="*/ 207 w 512"/>
                  <a:gd name="T35" fmla="*/ 300 h 663"/>
                  <a:gd name="T36" fmla="*/ 257 w 512"/>
                  <a:gd name="T37" fmla="*/ 88 h 663"/>
                  <a:gd name="T38" fmla="*/ 254 w 512"/>
                  <a:gd name="T39" fmla="*/ 17 h 663"/>
                  <a:gd name="T40" fmla="*/ 237 w 512"/>
                  <a:gd name="T41" fmla="*/ 10 h 663"/>
                  <a:gd name="T42" fmla="*/ 198 w 512"/>
                  <a:gd name="T43" fmla="*/ 31 h 663"/>
                  <a:gd name="T44" fmla="*/ 187 w 512"/>
                  <a:gd name="T45" fmla="*/ 58 h 663"/>
                  <a:gd name="T46" fmla="*/ 116 w 512"/>
                  <a:gd name="T47" fmla="*/ 289 h 663"/>
                  <a:gd name="T48" fmla="*/ 155 w 512"/>
                  <a:gd name="T49" fmla="*/ 131 h 663"/>
                  <a:gd name="T50" fmla="*/ 146 w 512"/>
                  <a:gd name="T51" fmla="*/ 84 h 663"/>
                  <a:gd name="T52" fmla="*/ 131 w 512"/>
                  <a:gd name="T53" fmla="*/ 77 h 663"/>
                  <a:gd name="T54" fmla="*/ 86 w 512"/>
                  <a:gd name="T55" fmla="*/ 112 h 663"/>
                  <a:gd name="T56" fmla="*/ 17 w 512"/>
                  <a:gd name="T57" fmla="*/ 394 h 663"/>
                  <a:gd name="T58" fmla="*/ 5 w 512"/>
                  <a:gd name="T59" fmla="*/ 459 h 663"/>
                  <a:gd name="T60" fmla="*/ 2 w 512"/>
                  <a:gd name="T61" fmla="*/ 512 h 663"/>
                  <a:gd name="T62" fmla="*/ 10 w 512"/>
                  <a:gd name="T63" fmla="*/ 550 h 663"/>
                  <a:gd name="T64" fmla="*/ 26 w 512"/>
                  <a:gd name="T65" fmla="*/ 577 h 663"/>
                  <a:gd name="T66" fmla="*/ 19 w 512"/>
                  <a:gd name="T67" fmla="*/ 601 h 663"/>
                  <a:gd name="T68" fmla="*/ 229 w 512"/>
                  <a:gd name="T6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2" h="663">
                    <a:moveTo>
                      <a:pt x="229" y="663"/>
                    </a:moveTo>
                    <a:cubicBezTo>
                      <a:pt x="233" y="645"/>
                      <a:pt x="233" y="645"/>
                      <a:pt x="233" y="645"/>
                    </a:cubicBezTo>
                    <a:cubicBezTo>
                      <a:pt x="233" y="645"/>
                      <a:pt x="282" y="646"/>
                      <a:pt x="302" y="624"/>
                    </a:cubicBezTo>
                    <a:cubicBezTo>
                      <a:pt x="302" y="624"/>
                      <a:pt x="473" y="448"/>
                      <a:pt x="499" y="416"/>
                    </a:cubicBezTo>
                    <a:cubicBezTo>
                      <a:pt x="499" y="416"/>
                      <a:pt x="512" y="355"/>
                      <a:pt x="453" y="363"/>
                    </a:cubicBezTo>
                    <a:cubicBezTo>
                      <a:pt x="453" y="363"/>
                      <a:pt x="443" y="361"/>
                      <a:pt x="427" y="374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442" y="139"/>
                      <a:pt x="442" y="139"/>
                      <a:pt x="442" y="139"/>
                    </a:cubicBezTo>
                    <a:cubicBezTo>
                      <a:pt x="444" y="129"/>
                      <a:pt x="445" y="119"/>
                      <a:pt x="442" y="109"/>
                    </a:cubicBezTo>
                    <a:cubicBezTo>
                      <a:pt x="439" y="96"/>
                      <a:pt x="431" y="81"/>
                      <a:pt x="411" y="76"/>
                    </a:cubicBezTo>
                    <a:cubicBezTo>
                      <a:pt x="411" y="76"/>
                      <a:pt x="400" y="72"/>
                      <a:pt x="386" y="80"/>
                    </a:cubicBezTo>
                    <a:cubicBezTo>
                      <a:pt x="374" y="87"/>
                      <a:pt x="370" y="100"/>
                      <a:pt x="367" y="114"/>
                    </a:cubicBezTo>
                    <a:cubicBezTo>
                      <a:pt x="292" y="349"/>
                      <a:pt x="292" y="349"/>
                      <a:pt x="292" y="349"/>
                    </a:cubicBezTo>
                    <a:cubicBezTo>
                      <a:pt x="361" y="80"/>
                      <a:pt x="361" y="80"/>
                      <a:pt x="361" y="80"/>
                    </a:cubicBezTo>
                    <a:cubicBezTo>
                      <a:pt x="365" y="65"/>
                      <a:pt x="370" y="38"/>
                      <a:pt x="362" y="25"/>
                    </a:cubicBezTo>
                    <a:cubicBezTo>
                      <a:pt x="355" y="14"/>
                      <a:pt x="340" y="5"/>
                      <a:pt x="323" y="5"/>
                    </a:cubicBezTo>
                    <a:cubicBezTo>
                      <a:pt x="323" y="5"/>
                      <a:pt x="295" y="7"/>
                      <a:pt x="282" y="43"/>
                    </a:cubicBezTo>
                    <a:cubicBezTo>
                      <a:pt x="207" y="300"/>
                      <a:pt x="207" y="300"/>
                      <a:pt x="207" y="300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62" y="71"/>
                      <a:pt x="270" y="29"/>
                      <a:pt x="254" y="17"/>
                    </a:cubicBezTo>
                    <a:cubicBezTo>
                      <a:pt x="250" y="14"/>
                      <a:pt x="243" y="12"/>
                      <a:pt x="237" y="10"/>
                    </a:cubicBezTo>
                    <a:cubicBezTo>
                      <a:pt x="237" y="10"/>
                      <a:pt x="216" y="0"/>
                      <a:pt x="198" y="31"/>
                    </a:cubicBezTo>
                    <a:cubicBezTo>
                      <a:pt x="194" y="36"/>
                      <a:pt x="189" y="52"/>
                      <a:pt x="187" y="58"/>
                    </a:cubicBezTo>
                    <a:cubicBezTo>
                      <a:pt x="116" y="289"/>
                      <a:pt x="116" y="289"/>
                      <a:pt x="116" y="289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59" y="114"/>
                      <a:pt x="159" y="94"/>
                      <a:pt x="146" y="84"/>
                    </a:cubicBezTo>
                    <a:cubicBezTo>
                      <a:pt x="142" y="81"/>
                      <a:pt x="137" y="78"/>
                      <a:pt x="131" y="77"/>
                    </a:cubicBezTo>
                    <a:cubicBezTo>
                      <a:pt x="131" y="77"/>
                      <a:pt x="99" y="69"/>
                      <a:pt x="86" y="112"/>
                    </a:cubicBezTo>
                    <a:cubicBezTo>
                      <a:pt x="17" y="394"/>
                      <a:pt x="17" y="394"/>
                      <a:pt x="17" y="394"/>
                    </a:cubicBezTo>
                    <a:cubicBezTo>
                      <a:pt x="5" y="459"/>
                      <a:pt x="5" y="459"/>
                      <a:pt x="5" y="459"/>
                    </a:cubicBezTo>
                    <a:cubicBezTo>
                      <a:pt x="1" y="476"/>
                      <a:pt x="0" y="494"/>
                      <a:pt x="2" y="512"/>
                    </a:cubicBezTo>
                    <a:cubicBezTo>
                      <a:pt x="3" y="524"/>
                      <a:pt x="5" y="537"/>
                      <a:pt x="10" y="550"/>
                    </a:cubicBezTo>
                    <a:cubicBezTo>
                      <a:pt x="10" y="550"/>
                      <a:pt x="19" y="575"/>
                      <a:pt x="26" y="577"/>
                    </a:cubicBezTo>
                    <a:cubicBezTo>
                      <a:pt x="19" y="601"/>
                      <a:pt x="19" y="601"/>
                      <a:pt x="19" y="601"/>
                    </a:cubicBezTo>
                    <a:lnTo>
                      <a:pt x="229" y="663"/>
                    </a:lnTo>
                    <a:close/>
                  </a:path>
                </a:pathLst>
              </a:custGeom>
              <a:solidFill>
                <a:srgbClr val="EDBE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06">
                <a:extLst>
                  <a:ext uri="{FF2B5EF4-FFF2-40B4-BE49-F238E27FC236}">
                    <a16:creationId xmlns:a16="http://schemas.microsoft.com/office/drawing/2014/main" id="{1540AAED-93BD-4A26-86CA-76962C0D8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688" y="4156075"/>
                <a:ext cx="712788" cy="287338"/>
              </a:xfrm>
              <a:custGeom>
                <a:avLst/>
                <a:gdLst>
                  <a:gd name="T0" fmla="*/ 0 w 449"/>
                  <a:gd name="T1" fmla="*/ 52 h 181"/>
                  <a:gd name="T2" fmla="*/ 12 w 449"/>
                  <a:gd name="T3" fmla="*/ 0 h 181"/>
                  <a:gd name="T4" fmla="*/ 449 w 449"/>
                  <a:gd name="T5" fmla="*/ 131 h 181"/>
                  <a:gd name="T6" fmla="*/ 435 w 449"/>
                  <a:gd name="T7" fmla="*/ 181 h 181"/>
                  <a:gd name="T8" fmla="*/ 0 w 449"/>
                  <a:gd name="T9" fmla="*/ 5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181">
                    <a:moveTo>
                      <a:pt x="0" y="52"/>
                    </a:moveTo>
                    <a:lnTo>
                      <a:pt x="12" y="0"/>
                    </a:lnTo>
                    <a:lnTo>
                      <a:pt x="449" y="131"/>
                    </a:lnTo>
                    <a:lnTo>
                      <a:pt x="435" y="18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07">
                <a:extLst>
                  <a:ext uri="{FF2B5EF4-FFF2-40B4-BE49-F238E27FC236}">
                    <a16:creationId xmlns:a16="http://schemas.microsoft.com/office/drawing/2014/main" id="{D7426A48-2DEB-4A30-87A0-F2BD4FF79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013" y="4211638"/>
                <a:ext cx="1400175" cy="2644775"/>
              </a:xfrm>
              <a:custGeom>
                <a:avLst/>
                <a:gdLst>
                  <a:gd name="T0" fmla="*/ 578 w 578"/>
                  <a:gd name="T1" fmla="*/ 99 h 1093"/>
                  <a:gd name="T2" fmla="*/ 561 w 578"/>
                  <a:gd name="T3" fmla="*/ 170 h 1093"/>
                  <a:gd name="T4" fmla="*/ 504 w 578"/>
                  <a:gd name="T5" fmla="*/ 414 h 1093"/>
                  <a:gd name="T6" fmla="*/ 503 w 578"/>
                  <a:gd name="T7" fmla="*/ 414 h 1093"/>
                  <a:gd name="T8" fmla="*/ 495 w 578"/>
                  <a:gd name="T9" fmla="*/ 451 h 1093"/>
                  <a:gd name="T10" fmla="*/ 393 w 578"/>
                  <a:gd name="T11" fmla="*/ 1093 h 1093"/>
                  <a:gd name="T12" fmla="*/ 0 w 578"/>
                  <a:gd name="T13" fmla="*/ 1093 h 1093"/>
                  <a:gd name="T14" fmla="*/ 49 w 578"/>
                  <a:gd name="T15" fmla="*/ 861 h 1093"/>
                  <a:gd name="T16" fmla="*/ 213 w 578"/>
                  <a:gd name="T17" fmla="*/ 276 h 1093"/>
                  <a:gd name="T18" fmla="*/ 278 w 578"/>
                  <a:gd name="T19" fmla="*/ 0 h 1093"/>
                  <a:gd name="T20" fmla="*/ 578 w 578"/>
                  <a:gd name="T21" fmla="*/ 99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1093">
                    <a:moveTo>
                      <a:pt x="578" y="99"/>
                    </a:moveTo>
                    <a:cubicBezTo>
                      <a:pt x="561" y="170"/>
                      <a:pt x="561" y="170"/>
                      <a:pt x="561" y="170"/>
                    </a:cubicBezTo>
                    <a:cubicBezTo>
                      <a:pt x="504" y="414"/>
                      <a:pt x="504" y="414"/>
                      <a:pt x="504" y="414"/>
                    </a:cubicBezTo>
                    <a:cubicBezTo>
                      <a:pt x="503" y="414"/>
                      <a:pt x="503" y="414"/>
                      <a:pt x="503" y="414"/>
                    </a:cubicBezTo>
                    <a:cubicBezTo>
                      <a:pt x="500" y="426"/>
                      <a:pt x="498" y="439"/>
                      <a:pt x="495" y="451"/>
                    </a:cubicBezTo>
                    <a:cubicBezTo>
                      <a:pt x="450" y="670"/>
                      <a:pt x="399" y="941"/>
                      <a:pt x="393" y="1093"/>
                    </a:cubicBezTo>
                    <a:cubicBezTo>
                      <a:pt x="0" y="1093"/>
                      <a:pt x="0" y="1093"/>
                      <a:pt x="0" y="1093"/>
                    </a:cubicBezTo>
                    <a:cubicBezTo>
                      <a:pt x="8" y="1047"/>
                      <a:pt x="25" y="960"/>
                      <a:pt x="49" y="861"/>
                    </a:cubicBezTo>
                    <a:cubicBezTo>
                      <a:pt x="94" y="677"/>
                      <a:pt x="167" y="450"/>
                      <a:pt x="213" y="276"/>
                    </a:cubicBezTo>
                    <a:cubicBezTo>
                      <a:pt x="278" y="0"/>
                      <a:pt x="278" y="0"/>
                      <a:pt x="278" y="0"/>
                    </a:cubicBezTo>
                    <a:lnTo>
                      <a:pt x="578" y="99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08">
                <a:extLst>
                  <a:ext uri="{FF2B5EF4-FFF2-40B4-BE49-F238E27FC236}">
                    <a16:creationId xmlns:a16="http://schemas.microsoft.com/office/drawing/2014/main" id="{E9A6F931-4BC8-4045-881E-E540F4055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388" y="4468813"/>
                <a:ext cx="69850" cy="74613"/>
              </a:xfrm>
              <a:custGeom>
                <a:avLst/>
                <a:gdLst>
                  <a:gd name="T0" fmla="*/ 23 w 29"/>
                  <a:gd name="T1" fmla="*/ 5 h 31"/>
                  <a:gd name="T2" fmla="*/ 5 w 29"/>
                  <a:gd name="T3" fmla="*/ 7 h 31"/>
                  <a:gd name="T4" fmla="*/ 6 w 29"/>
                  <a:gd name="T5" fmla="*/ 26 h 31"/>
                  <a:gd name="T6" fmla="*/ 24 w 29"/>
                  <a:gd name="T7" fmla="*/ 24 h 31"/>
                  <a:gd name="T8" fmla="*/ 23 w 29"/>
                  <a:gd name="T9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23" y="5"/>
                    </a:moveTo>
                    <a:cubicBezTo>
                      <a:pt x="17" y="0"/>
                      <a:pt x="9" y="1"/>
                      <a:pt x="5" y="7"/>
                    </a:cubicBezTo>
                    <a:cubicBezTo>
                      <a:pt x="0" y="13"/>
                      <a:pt x="1" y="21"/>
                      <a:pt x="6" y="26"/>
                    </a:cubicBezTo>
                    <a:cubicBezTo>
                      <a:pt x="12" y="31"/>
                      <a:pt x="20" y="30"/>
                      <a:pt x="24" y="24"/>
                    </a:cubicBezTo>
                    <a:cubicBezTo>
                      <a:pt x="29" y="19"/>
                      <a:pt x="28" y="10"/>
                      <a:pt x="2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09">
                <a:extLst>
                  <a:ext uri="{FF2B5EF4-FFF2-40B4-BE49-F238E27FC236}">
                    <a16:creationId xmlns:a16="http://schemas.microsoft.com/office/drawing/2014/main" id="{F55B6D74-B834-4B3E-B501-9E8851C80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401" y="4572000"/>
                <a:ext cx="68263" cy="73025"/>
              </a:xfrm>
              <a:custGeom>
                <a:avLst/>
                <a:gdLst>
                  <a:gd name="T0" fmla="*/ 22 w 28"/>
                  <a:gd name="T1" fmla="*/ 4 h 30"/>
                  <a:gd name="T2" fmla="*/ 4 w 28"/>
                  <a:gd name="T3" fmla="*/ 6 h 30"/>
                  <a:gd name="T4" fmla="*/ 6 w 28"/>
                  <a:gd name="T5" fmla="*/ 25 h 30"/>
                  <a:gd name="T6" fmla="*/ 24 w 28"/>
                  <a:gd name="T7" fmla="*/ 23 h 30"/>
                  <a:gd name="T8" fmla="*/ 22 w 28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2" y="4"/>
                    </a:moveTo>
                    <a:cubicBezTo>
                      <a:pt x="17" y="0"/>
                      <a:pt x="9" y="0"/>
                      <a:pt x="4" y="6"/>
                    </a:cubicBezTo>
                    <a:cubicBezTo>
                      <a:pt x="0" y="12"/>
                      <a:pt x="1" y="20"/>
                      <a:pt x="6" y="25"/>
                    </a:cubicBezTo>
                    <a:cubicBezTo>
                      <a:pt x="11" y="30"/>
                      <a:pt x="19" y="29"/>
                      <a:pt x="24" y="23"/>
                    </a:cubicBezTo>
                    <a:cubicBezTo>
                      <a:pt x="28" y="18"/>
                      <a:pt x="28" y="9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10">
                <a:extLst>
                  <a:ext uri="{FF2B5EF4-FFF2-40B4-BE49-F238E27FC236}">
                    <a16:creationId xmlns:a16="http://schemas.microsoft.com/office/drawing/2014/main" id="{01B1B72D-7CD2-4A76-A631-DC4D82D39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13" y="4673600"/>
                <a:ext cx="68263" cy="74613"/>
              </a:xfrm>
              <a:custGeom>
                <a:avLst/>
                <a:gdLst>
                  <a:gd name="T0" fmla="*/ 22 w 28"/>
                  <a:gd name="T1" fmla="*/ 5 h 31"/>
                  <a:gd name="T2" fmla="*/ 5 w 28"/>
                  <a:gd name="T3" fmla="*/ 7 h 31"/>
                  <a:gd name="T4" fmla="*/ 6 w 28"/>
                  <a:gd name="T5" fmla="*/ 26 h 31"/>
                  <a:gd name="T6" fmla="*/ 24 w 28"/>
                  <a:gd name="T7" fmla="*/ 24 h 31"/>
                  <a:gd name="T8" fmla="*/ 22 w 28"/>
                  <a:gd name="T9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22" y="5"/>
                    </a:moveTo>
                    <a:cubicBezTo>
                      <a:pt x="17" y="0"/>
                      <a:pt x="9" y="1"/>
                      <a:pt x="5" y="7"/>
                    </a:cubicBezTo>
                    <a:cubicBezTo>
                      <a:pt x="0" y="13"/>
                      <a:pt x="1" y="21"/>
                      <a:pt x="6" y="26"/>
                    </a:cubicBezTo>
                    <a:cubicBezTo>
                      <a:pt x="11" y="31"/>
                      <a:pt x="19" y="30"/>
                      <a:pt x="24" y="24"/>
                    </a:cubicBezTo>
                    <a:cubicBezTo>
                      <a:pt x="28" y="19"/>
                      <a:pt x="28" y="10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11">
                <a:extLst>
                  <a:ext uri="{FF2B5EF4-FFF2-40B4-BE49-F238E27FC236}">
                    <a16:creationId xmlns:a16="http://schemas.microsoft.com/office/drawing/2014/main" id="{024C2927-8B07-4589-B67A-F7D0D93F7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8" y="2960688"/>
                <a:ext cx="163513" cy="174625"/>
              </a:xfrm>
              <a:custGeom>
                <a:avLst/>
                <a:gdLst>
                  <a:gd name="T0" fmla="*/ 51 w 68"/>
                  <a:gd name="T1" fmla="*/ 71 h 72"/>
                  <a:gd name="T2" fmla="*/ 6 w 68"/>
                  <a:gd name="T3" fmla="*/ 56 h 72"/>
                  <a:gd name="T4" fmla="*/ 2 w 68"/>
                  <a:gd name="T5" fmla="*/ 47 h 72"/>
                  <a:gd name="T6" fmla="*/ 9 w 68"/>
                  <a:gd name="T7" fmla="*/ 21 h 72"/>
                  <a:gd name="T8" fmla="*/ 42 w 68"/>
                  <a:gd name="T9" fmla="*/ 5 h 72"/>
                  <a:gd name="T10" fmla="*/ 67 w 68"/>
                  <a:gd name="T11" fmla="*/ 32 h 72"/>
                  <a:gd name="T12" fmla="*/ 63 w 68"/>
                  <a:gd name="T13" fmla="*/ 57 h 72"/>
                  <a:gd name="T14" fmla="*/ 60 w 68"/>
                  <a:gd name="T15" fmla="*/ 66 h 72"/>
                  <a:gd name="T16" fmla="*/ 51 w 68"/>
                  <a:gd name="T1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72">
                    <a:moveTo>
                      <a:pt x="51" y="71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3" y="55"/>
                      <a:pt x="0" y="51"/>
                      <a:pt x="2" y="47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17" y="0"/>
                      <a:pt x="42" y="5"/>
                    </a:cubicBezTo>
                    <a:cubicBezTo>
                      <a:pt x="42" y="5"/>
                      <a:pt x="64" y="9"/>
                      <a:pt x="67" y="32"/>
                    </a:cubicBezTo>
                    <a:cubicBezTo>
                      <a:pt x="67" y="32"/>
                      <a:pt x="68" y="41"/>
                      <a:pt x="63" y="57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70"/>
                      <a:pt x="55" y="72"/>
                      <a:pt x="51" y="7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12">
                <a:extLst>
                  <a:ext uri="{FF2B5EF4-FFF2-40B4-BE49-F238E27FC236}">
                    <a16:creationId xmlns:a16="http://schemas.microsoft.com/office/drawing/2014/main" id="{C172A724-59BC-41FF-802A-5046BD50E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2797175"/>
                <a:ext cx="157163" cy="166688"/>
              </a:xfrm>
              <a:custGeom>
                <a:avLst/>
                <a:gdLst>
                  <a:gd name="T0" fmla="*/ 49 w 65"/>
                  <a:gd name="T1" fmla="*/ 68 h 69"/>
                  <a:gd name="T2" fmla="*/ 6 w 65"/>
                  <a:gd name="T3" fmla="*/ 54 h 69"/>
                  <a:gd name="T4" fmla="*/ 1 w 65"/>
                  <a:gd name="T5" fmla="*/ 45 h 69"/>
                  <a:gd name="T6" fmla="*/ 9 w 65"/>
                  <a:gd name="T7" fmla="*/ 20 h 69"/>
                  <a:gd name="T8" fmla="*/ 40 w 65"/>
                  <a:gd name="T9" fmla="*/ 4 h 69"/>
                  <a:gd name="T10" fmla="*/ 64 w 65"/>
                  <a:gd name="T11" fmla="*/ 30 h 69"/>
                  <a:gd name="T12" fmla="*/ 60 w 65"/>
                  <a:gd name="T13" fmla="*/ 55 h 69"/>
                  <a:gd name="T14" fmla="*/ 58 w 65"/>
                  <a:gd name="T15" fmla="*/ 63 h 69"/>
                  <a:gd name="T16" fmla="*/ 49 w 65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9">
                    <a:moveTo>
                      <a:pt x="49" y="68"/>
                    </a:moveTo>
                    <a:cubicBezTo>
                      <a:pt x="6" y="54"/>
                      <a:pt x="6" y="54"/>
                      <a:pt x="6" y="54"/>
                    </a:cubicBezTo>
                    <a:cubicBezTo>
                      <a:pt x="2" y="53"/>
                      <a:pt x="0" y="49"/>
                      <a:pt x="1" y="45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16" y="0"/>
                      <a:pt x="40" y="4"/>
                    </a:cubicBezTo>
                    <a:cubicBezTo>
                      <a:pt x="40" y="4"/>
                      <a:pt x="61" y="9"/>
                      <a:pt x="64" y="30"/>
                    </a:cubicBezTo>
                    <a:cubicBezTo>
                      <a:pt x="64" y="30"/>
                      <a:pt x="65" y="39"/>
                      <a:pt x="60" y="55"/>
                    </a:cubicBezTo>
                    <a:cubicBezTo>
                      <a:pt x="58" y="63"/>
                      <a:pt x="58" y="63"/>
                      <a:pt x="58" y="63"/>
                    </a:cubicBezTo>
                    <a:cubicBezTo>
                      <a:pt x="56" y="67"/>
                      <a:pt x="53" y="69"/>
                      <a:pt x="49" y="68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13">
                <a:extLst>
                  <a:ext uri="{FF2B5EF4-FFF2-40B4-BE49-F238E27FC236}">
                    <a16:creationId xmlns:a16="http://schemas.microsoft.com/office/drawing/2014/main" id="{CEAB7B34-3963-4264-8CE2-715997614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6" y="2801938"/>
                <a:ext cx="133350" cy="139700"/>
              </a:xfrm>
              <a:custGeom>
                <a:avLst/>
                <a:gdLst>
                  <a:gd name="T0" fmla="*/ 42 w 55"/>
                  <a:gd name="T1" fmla="*/ 57 h 58"/>
                  <a:gd name="T2" fmla="*/ 5 w 55"/>
                  <a:gd name="T3" fmla="*/ 47 h 58"/>
                  <a:gd name="T4" fmla="*/ 1 w 55"/>
                  <a:gd name="T5" fmla="*/ 39 h 58"/>
                  <a:gd name="T6" fmla="*/ 6 w 55"/>
                  <a:gd name="T7" fmla="*/ 18 h 58"/>
                  <a:gd name="T8" fmla="*/ 33 w 55"/>
                  <a:gd name="T9" fmla="*/ 3 h 58"/>
                  <a:gd name="T10" fmla="*/ 54 w 55"/>
                  <a:gd name="T11" fmla="*/ 24 h 58"/>
                  <a:gd name="T12" fmla="*/ 51 w 55"/>
                  <a:gd name="T13" fmla="*/ 45 h 58"/>
                  <a:gd name="T14" fmla="*/ 50 w 55"/>
                  <a:gd name="T15" fmla="*/ 53 h 58"/>
                  <a:gd name="T16" fmla="*/ 42 w 5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8">
                    <a:moveTo>
                      <a:pt x="42" y="5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6"/>
                      <a:pt x="0" y="43"/>
                      <a:pt x="1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11" y="0"/>
                      <a:pt x="33" y="3"/>
                    </a:cubicBezTo>
                    <a:cubicBezTo>
                      <a:pt x="33" y="3"/>
                      <a:pt x="50" y="6"/>
                      <a:pt x="54" y="24"/>
                    </a:cubicBezTo>
                    <a:cubicBezTo>
                      <a:pt x="54" y="24"/>
                      <a:pt x="55" y="32"/>
                      <a:pt x="51" y="4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6"/>
                      <a:pt x="46" y="58"/>
                      <a:pt x="42" y="57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14">
                <a:extLst>
                  <a:ext uri="{FF2B5EF4-FFF2-40B4-BE49-F238E27FC236}">
                    <a16:creationId xmlns:a16="http://schemas.microsoft.com/office/drawing/2014/main" id="{74BD8417-F87E-42A8-9C3D-3A7CF1BE5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1" y="2963863"/>
                <a:ext cx="130175" cy="134938"/>
              </a:xfrm>
              <a:custGeom>
                <a:avLst/>
                <a:gdLst>
                  <a:gd name="T0" fmla="*/ 42 w 54"/>
                  <a:gd name="T1" fmla="*/ 56 h 56"/>
                  <a:gd name="T2" fmla="*/ 5 w 54"/>
                  <a:gd name="T3" fmla="*/ 46 h 56"/>
                  <a:gd name="T4" fmla="*/ 1 w 54"/>
                  <a:gd name="T5" fmla="*/ 38 h 56"/>
                  <a:gd name="T6" fmla="*/ 6 w 54"/>
                  <a:gd name="T7" fmla="*/ 17 h 56"/>
                  <a:gd name="T8" fmla="*/ 32 w 54"/>
                  <a:gd name="T9" fmla="*/ 3 h 56"/>
                  <a:gd name="T10" fmla="*/ 53 w 54"/>
                  <a:gd name="T11" fmla="*/ 23 h 56"/>
                  <a:gd name="T12" fmla="*/ 50 w 54"/>
                  <a:gd name="T13" fmla="*/ 44 h 56"/>
                  <a:gd name="T14" fmla="*/ 49 w 54"/>
                  <a:gd name="T15" fmla="*/ 51 h 56"/>
                  <a:gd name="T16" fmla="*/ 42 w 54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6">
                    <a:moveTo>
                      <a:pt x="42" y="56"/>
                    </a:moveTo>
                    <a:cubicBezTo>
                      <a:pt x="5" y="46"/>
                      <a:pt x="5" y="46"/>
                      <a:pt x="5" y="46"/>
                    </a:cubicBezTo>
                    <a:cubicBezTo>
                      <a:pt x="2" y="45"/>
                      <a:pt x="0" y="42"/>
                      <a:pt x="1" y="3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11" y="0"/>
                      <a:pt x="32" y="3"/>
                    </a:cubicBezTo>
                    <a:cubicBezTo>
                      <a:pt x="32" y="3"/>
                      <a:pt x="49" y="6"/>
                      <a:pt x="53" y="23"/>
                    </a:cubicBezTo>
                    <a:cubicBezTo>
                      <a:pt x="53" y="23"/>
                      <a:pt x="54" y="31"/>
                      <a:pt x="50" y="44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4"/>
                      <a:pt x="45" y="56"/>
                      <a:pt x="42" y="56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15">
                <a:extLst>
                  <a:ext uri="{FF2B5EF4-FFF2-40B4-BE49-F238E27FC236}">
                    <a16:creationId xmlns:a16="http://schemas.microsoft.com/office/drawing/2014/main" id="{8CA14B4C-AC6B-4CA6-B53F-17EDB771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3" y="3670300"/>
                <a:ext cx="130175" cy="134938"/>
              </a:xfrm>
              <a:custGeom>
                <a:avLst/>
                <a:gdLst>
                  <a:gd name="T0" fmla="*/ 21 w 54"/>
                  <a:gd name="T1" fmla="*/ 54 h 56"/>
                  <a:gd name="T2" fmla="*/ 2 w 54"/>
                  <a:gd name="T3" fmla="*/ 31 h 56"/>
                  <a:gd name="T4" fmla="*/ 3 w 54"/>
                  <a:gd name="T5" fmla="*/ 24 h 56"/>
                  <a:gd name="T6" fmla="*/ 19 w 54"/>
                  <a:gd name="T7" fmla="*/ 10 h 56"/>
                  <a:gd name="T8" fmla="*/ 44 w 54"/>
                  <a:gd name="T9" fmla="*/ 11 h 56"/>
                  <a:gd name="T10" fmla="*/ 46 w 54"/>
                  <a:gd name="T11" fmla="*/ 36 h 56"/>
                  <a:gd name="T12" fmla="*/ 33 w 54"/>
                  <a:gd name="T13" fmla="*/ 49 h 56"/>
                  <a:gd name="T14" fmla="*/ 28 w 54"/>
                  <a:gd name="T15" fmla="*/ 54 h 56"/>
                  <a:gd name="T16" fmla="*/ 21 w 54"/>
                  <a:gd name="T17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6">
                    <a:moveTo>
                      <a:pt x="21" y="54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0" y="29"/>
                      <a:pt x="1" y="26"/>
                      <a:pt x="3" y="24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31" y="0"/>
                      <a:pt x="44" y="11"/>
                    </a:cubicBezTo>
                    <a:cubicBezTo>
                      <a:pt x="44" y="11"/>
                      <a:pt x="54" y="21"/>
                      <a:pt x="46" y="36"/>
                    </a:cubicBezTo>
                    <a:cubicBezTo>
                      <a:pt x="46" y="36"/>
                      <a:pt x="43" y="41"/>
                      <a:pt x="33" y="49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6" y="56"/>
                      <a:pt x="22" y="56"/>
                      <a:pt x="21" y="54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16">
                <a:extLst>
                  <a:ext uri="{FF2B5EF4-FFF2-40B4-BE49-F238E27FC236}">
                    <a16:creationId xmlns:a16="http://schemas.microsoft.com/office/drawing/2014/main" id="{AEB52C6A-5249-4A49-A1FC-9D87916D8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188" y="4313238"/>
                <a:ext cx="762000" cy="2543175"/>
              </a:xfrm>
              <a:custGeom>
                <a:avLst/>
                <a:gdLst>
                  <a:gd name="T0" fmla="*/ 314 w 314"/>
                  <a:gd name="T1" fmla="*/ 57 h 1051"/>
                  <a:gd name="T2" fmla="*/ 297 w 314"/>
                  <a:gd name="T3" fmla="*/ 128 h 1051"/>
                  <a:gd name="T4" fmla="*/ 240 w 314"/>
                  <a:gd name="T5" fmla="*/ 372 h 1051"/>
                  <a:gd name="T6" fmla="*/ 239 w 314"/>
                  <a:gd name="T7" fmla="*/ 372 h 1051"/>
                  <a:gd name="T8" fmla="*/ 231 w 314"/>
                  <a:gd name="T9" fmla="*/ 409 h 1051"/>
                  <a:gd name="T10" fmla="*/ 129 w 314"/>
                  <a:gd name="T11" fmla="*/ 1051 h 1051"/>
                  <a:gd name="T12" fmla="*/ 0 w 314"/>
                  <a:gd name="T13" fmla="*/ 1051 h 1051"/>
                  <a:gd name="T14" fmla="*/ 168 w 314"/>
                  <a:gd name="T15" fmla="*/ 319 h 1051"/>
                  <a:gd name="T16" fmla="*/ 200 w 314"/>
                  <a:gd name="T17" fmla="*/ 156 h 1051"/>
                  <a:gd name="T18" fmla="*/ 141 w 314"/>
                  <a:gd name="T19" fmla="*/ 0 h 1051"/>
                  <a:gd name="T20" fmla="*/ 314 w 314"/>
                  <a:gd name="T21" fmla="*/ 57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4" h="1051">
                    <a:moveTo>
                      <a:pt x="314" y="57"/>
                    </a:moveTo>
                    <a:cubicBezTo>
                      <a:pt x="309" y="72"/>
                      <a:pt x="304" y="96"/>
                      <a:pt x="297" y="128"/>
                    </a:cubicBezTo>
                    <a:cubicBezTo>
                      <a:pt x="240" y="372"/>
                      <a:pt x="240" y="372"/>
                      <a:pt x="240" y="372"/>
                    </a:cubicBezTo>
                    <a:cubicBezTo>
                      <a:pt x="239" y="372"/>
                      <a:pt x="239" y="372"/>
                      <a:pt x="239" y="372"/>
                    </a:cubicBezTo>
                    <a:cubicBezTo>
                      <a:pt x="236" y="384"/>
                      <a:pt x="234" y="397"/>
                      <a:pt x="231" y="409"/>
                    </a:cubicBezTo>
                    <a:cubicBezTo>
                      <a:pt x="186" y="628"/>
                      <a:pt x="135" y="899"/>
                      <a:pt x="129" y="1051"/>
                    </a:cubicBezTo>
                    <a:cubicBezTo>
                      <a:pt x="0" y="1051"/>
                      <a:pt x="0" y="1051"/>
                      <a:pt x="0" y="1051"/>
                    </a:cubicBezTo>
                    <a:cubicBezTo>
                      <a:pt x="168" y="319"/>
                      <a:pt x="168" y="319"/>
                      <a:pt x="168" y="319"/>
                    </a:cubicBezTo>
                    <a:cubicBezTo>
                      <a:pt x="168" y="319"/>
                      <a:pt x="187" y="248"/>
                      <a:pt x="200" y="156"/>
                    </a:cubicBezTo>
                    <a:cubicBezTo>
                      <a:pt x="213" y="65"/>
                      <a:pt x="141" y="0"/>
                      <a:pt x="141" y="0"/>
                    </a:cubicBezTo>
                    <a:lnTo>
                      <a:pt x="314" y="57"/>
                    </a:ln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17">
                <a:extLst>
                  <a:ext uri="{FF2B5EF4-FFF2-40B4-BE49-F238E27FC236}">
                    <a16:creationId xmlns:a16="http://schemas.microsoft.com/office/drawing/2014/main" id="{B84C9D7D-DFF9-4316-9EF9-B5D462A7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26" y="4702175"/>
                <a:ext cx="615950" cy="2154238"/>
              </a:xfrm>
              <a:custGeom>
                <a:avLst/>
                <a:gdLst>
                  <a:gd name="T0" fmla="*/ 135 w 254"/>
                  <a:gd name="T1" fmla="*/ 0 h 890"/>
                  <a:gd name="T2" fmla="*/ 101 w 254"/>
                  <a:gd name="T3" fmla="*/ 99 h 890"/>
                  <a:gd name="T4" fmla="*/ 109 w 254"/>
                  <a:gd name="T5" fmla="*/ 226 h 890"/>
                  <a:gd name="T6" fmla="*/ 254 w 254"/>
                  <a:gd name="T7" fmla="*/ 890 h 890"/>
                  <a:gd name="T8" fmla="*/ 150 w 254"/>
                  <a:gd name="T9" fmla="*/ 890 h 890"/>
                  <a:gd name="T10" fmla="*/ 48 w 254"/>
                  <a:gd name="T11" fmla="*/ 248 h 890"/>
                  <a:gd name="T12" fmla="*/ 0 w 254"/>
                  <a:gd name="T13" fmla="*/ 45 h 890"/>
                  <a:gd name="T14" fmla="*/ 135 w 254"/>
                  <a:gd name="T15" fmla="*/ 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890">
                    <a:moveTo>
                      <a:pt x="135" y="0"/>
                    </a:moveTo>
                    <a:cubicBezTo>
                      <a:pt x="135" y="0"/>
                      <a:pt x="108" y="41"/>
                      <a:pt x="101" y="99"/>
                    </a:cubicBezTo>
                    <a:cubicBezTo>
                      <a:pt x="95" y="157"/>
                      <a:pt x="109" y="226"/>
                      <a:pt x="109" y="226"/>
                    </a:cubicBezTo>
                    <a:cubicBezTo>
                      <a:pt x="254" y="890"/>
                      <a:pt x="254" y="890"/>
                      <a:pt x="254" y="890"/>
                    </a:cubicBezTo>
                    <a:cubicBezTo>
                      <a:pt x="150" y="890"/>
                      <a:pt x="150" y="890"/>
                      <a:pt x="150" y="890"/>
                    </a:cubicBezTo>
                    <a:cubicBezTo>
                      <a:pt x="144" y="738"/>
                      <a:pt x="48" y="248"/>
                      <a:pt x="48" y="248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6" name="副标题 2">
            <a:extLst>
              <a:ext uri="{FF2B5EF4-FFF2-40B4-BE49-F238E27FC236}">
                <a16:creationId xmlns:a16="http://schemas.microsoft.com/office/drawing/2014/main" id="{C1A1A4BA-2952-44B7-BFBA-0DF3C02A0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657" y="319211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7" name="标题 1">
            <a:extLst>
              <a:ext uri="{FF2B5EF4-FFF2-40B4-BE49-F238E27FC236}">
                <a16:creationId xmlns:a16="http://schemas.microsoft.com/office/drawing/2014/main" id="{DB6BA370-748B-4404-B802-77D15FE8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657" y="249352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28" name="文本占位符 13">
            <a:extLst>
              <a:ext uri="{FF2B5EF4-FFF2-40B4-BE49-F238E27FC236}">
                <a16:creationId xmlns:a16="http://schemas.microsoft.com/office/drawing/2014/main" id="{6E3C9B96-E6DD-441B-94C5-CC4FB32A7C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5657" y="495542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29" name="文本占位符 13">
            <a:extLst>
              <a:ext uri="{FF2B5EF4-FFF2-40B4-BE49-F238E27FC236}">
                <a16:creationId xmlns:a16="http://schemas.microsoft.com/office/drawing/2014/main" id="{32C715F1-D421-4BEC-B8A7-24315B62AA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5657" y="525169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7D3327-34EE-41D9-ADCA-B9C448D63407}"/>
              </a:ext>
            </a:extLst>
          </p:cNvPr>
          <p:cNvGrpSpPr/>
          <p:nvPr userDrawn="1"/>
        </p:nvGrpSpPr>
        <p:grpSpPr>
          <a:xfrm>
            <a:off x="-2937" y="1"/>
            <a:ext cx="4737853" cy="4685247"/>
            <a:chOff x="-2937" y="1"/>
            <a:chExt cx="4737853" cy="4685247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F2A11AD-316E-4828-AC34-A787FDA7D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21" y="2"/>
              <a:ext cx="4656643" cy="4599813"/>
            </a:xfrm>
            <a:custGeom>
              <a:avLst/>
              <a:gdLst>
                <a:gd name="connsiteX0" fmla="*/ 0 w 4656643"/>
                <a:gd name="connsiteY0" fmla="*/ 0 h 4599813"/>
                <a:gd name="connsiteX1" fmla="*/ 4043800 w 4656643"/>
                <a:gd name="connsiteY1" fmla="*/ 0 h 4599813"/>
                <a:gd name="connsiteX2" fmla="*/ 4093695 w 4656643"/>
                <a:gd name="connsiteY2" fmla="*/ 60810 h 4599813"/>
                <a:gd name="connsiteX3" fmla="*/ 4656643 w 4656643"/>
                <a:gd name="connsiteY3" fmla="*/ 1744506 h 4599813"/>
                <a:gd name="connsiteX4" fmla="*/ 4656643 w 4656643"/>
                <a:gd name="connsiteY4" fmla="*/ 1866528 h 4599813"/>
                <a:gd name="connsiteX5" fmla="*/ 1714509 w 4656643"/>
                <a:gd name="connsiteY5" fmla="*/ 4599813 h 4599813"/>
                <a:gd name="connsiteX6" fmla="*/ 70876 w 4656643"/>
                <a:gd name="connsiteY6" fmla="*/ 4112489 h 4599813"/>
                <a:gd name="connsiteX7" fmla="*/ 0 w 4656643"/>
                <a:gd name="connsiteY7" fmla="*/ 4061093 h 459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6643" h="4599813">
                  <a:moveTo>
                    <a:pt x="0" y="0"/>
                  </a:moveTo>
                  <a:lnTo>
                    <a:pt x="4043800" y="0"/>
                  </a:lnTo>
                  <a:lnTo>
                    <a:pt x="4093695" y="60810"/>
                  </a:lnTo>
                  <a:cubicBezTo>
                    <a:pt x="4447610" y="532901"/>
                    <a:pt x="4656643" y="1114569"/>
                    <a:pt x="4656643" y="1744506"/>
                  </a:cubicBezTo>
                  <a:cubicBezTo>
                    <a:pt x="4656643" y="1785180"/>
                    <a:pt x="4656643" y="1825854"/>
                    <a:pt x="4656643" y="1866528"/>
                  </a:cubicBezTo>
                  <a:cubicBezTo>
                    <a:pt x="4591444" y="3387731"/>
                    <a:pt x="3295600" y="4599813"/>
                    <a:pt x="1714509" y="4599813"/>
                  </a:cubicBezTo>
                  <a:cubicBezTo>
                    <a:pt x="1106318" y="4599813"/>
                    <a:pt x="540533" y="4420213"/>
                    <a:pt x="70876" y="4112489"/>
                  </a:cubicBezTo>
                  <a:lnTo>
                    <a:pt x="0" y="4061093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E6B988B-C7F6-4B30-AC48-3498B6F21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779734"/>
              <a:ext cx="4734915" cy="2905514"/>
            </a:xfrm>
            <a:custGeom>
              <a:avLst/>
              <a:gdLst>
                <a:gd name="connsiteX0" fmla="*/ 4734915 w 4734915"/>
                <a:gd name="connsiteY0" fmla="*/ 0 h 2905514"/>
                <a:gd name="connsiteX1" fmla="*/ 4734915 w 4734915"/>
                <a:gd name="connsiteY1" fmla="*/ 89526 h 2905514"/>
                <a:gd name="connsiteX2" fmla="*/ 1712686 w 4734915"/>
                <a:gd name="connsiteY2" fmla="*/ 2905514 h 2905514"/>
                <a:gd name="connsiteX3" fmla="*/ 22563 w 4734915"/>
                <a:gd name="connsiteY3" fmla="*/ 2402934 h 2905514"/>
                <a:gd name="connsiteX4" fmla="*/ 0 w 4734915"/>
                <a:gd name="connsiteY4" fmla="*/ 2386513 h 2905514"/>
                <a:gd name="connsiteX5" fmla="*/ 0 w 4734915"/>
                <a:gd name="connsiteY5" fmla="*/ 2180903 h 2905514"/>
                <a:gd name="connsiteX6" fmla="*/ 119649 w 4734915"/>
                <a:gd name="connsiteY6" fmla="*/ 2268057 h 2905514"/>
                <a:gd name="connsiteX7" fmla="*/ 1712686 w 4734915"/>
                <a:gd name="connsiteY7" fmla="*/ 2742740 h 2905514"/>
                <a:gd name="connsiteX8" fmla="*/ 4563846 w 4734915"/>
                <a:gd name="connsiteY8" fmla="*/ 170913 h 2905514"/>
                <a:gd name="connsiteX9" fmla="*/ 4653454 w 4734915"/>
                <a:gd name="connsiteY9" fmla="*/ 81387 h 2905514"/>
                <a:gd name="connsiteX10" fmla="*/ 4734915 w 4734915"/>
                <a:gd name="connsiteY10" fmla="*/ 0 h 29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4915" h="2905514">
                  <a:moveTo>
                    <a:pt x="4734915" y="0"/>
                  </a:moveTo>
                  <a:cubicBezTo>
                    <a:pt x="4734915" y="32555"/>
                    <a:pt x="4734915" y="65110"/>
                    <a:pt x="4734915" y="89526"/>
                  </a:cubicBezTo>
                  <a:cubicBezTo>
                    <a:pt x="4669746" y="1668433"/>
                    <a:pt x="3341920" y="2905514"/>
                    <a:pt x="1712686" y="2905514"/>
                  </a:cubicBezTo>
                  <a:cubicBezTo>
                    <a:pt x="1086449" y="2905514"/>
                    <a:pt x="504889" y="2720105"/>
                    <a:pt x="22563" y="2402934"/>
                  </a:cubicBezTo>
                  <a:lnTo>
                    <a:pt x="0" y="2386513"/>
                  </a:lnTo>
                  <a:lnTo>
                    <a:pt x="0" y="2180903"/>
                  </a:lnTo>
                  <a:lnTo>
                    <a:pt x="119649" y="2268057"/>
                  </a:lnTo>
                  <a:cubicBezTo>
                    <a:pt x="574768" y="2567631"/>
                    <a:pt x="1123107" y="2742740"/>
                    <a:pt x="1712686" y="2742740"/>
                  </a:cubicBezTo>
                  <a:cubicBezTo>
                    <a:pt x="3219728" y="2742740"/>
                    <a:pt x="4457945" y="1619601"/>
                    <a:pt x="4563846" y="170913"/>
                  </a:cubicBezTo>
                  <a:cubicBezTo>
                    <a:pt x="4563846" y="170913"/>
                    <a:pt x="4563846" y="170913"/>
                    <a:pt x="4653454" y="81387"/>
                  </a:cubicBezTo>
                  <a:cubicBezTo>
                    <a:pt x="4653454" y="81387"/>
                    <a:pt x="4653454" y="81387"/>
                    <a:pt x="47349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4759A589-DCE7-419C-8DB6-7302CAE9E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708" y="1"/>
              <a:ext cx="806207" cy="1951355"/>
            </a:xfrm>
            <a:custGeom>
              <a:avLst/>
              <a:gdLst>
                <a:gd name="connsiteX0" fmla="*/ 0 w 806207"/>
                <a:gd name="connsiteY0" fmla="*/ 0 h 1951355"/>
                <a:gd name="connsiteX1" fmla="*/ 208291 w 806207"/>
                <a:gd name="connsiteY1" fmla="*/ 0 h 1951355"/>
                <a:gd name="connsiteX2" fmla="*/ 244703 w 806207"/>
                <a:gd name="connsiteY2" fmla="*/ 45660 h 1951355"/>
                <a:gd name="connsiteX3" fmla="*/ 806207 w 806207"/>
                <a:gd name="connsiteY3" fmla="*/ 1747974 h 1951355"/>
                <a:gd name="connsiteX4" fmla="*/ 806207 w 806207"/>
                <a:gd name="connsiteY4" fmla="*/ 1780515 h 1951355"/>
                <a:gd name="connsiteX5" fmla="*/ 724733 w 806207"/>
                <a:gd name="connsiteY5" fmla="*/ 1861867 h 1951355"/>
                <a:gd name="connsiteX6" fmla="*/ 635112 w 806207"/>
                <a:gd name="connsiteY6" fmla="*/ 1951355 h 1951355"/>
                <a:gd name="connsiteX7" fmla="*/ 635112 w 806207"/>
                <a:gd name="connsiteY7" fmla="*/ 1870003 h 1951355"/>
                <a:gd name="connsiteX8" fmla="*/ 643259 w 806207"/>
                <a:gd name="connsiteY8" fmla="*/ 1747974 h 1951355"/>
                <a:gd name="connsiteX9" fmla="*/ 99104 w 806207"/>
                <a:gd name="connsiteY9" fmla="*/ 121668 h 195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07" h="1951355">
                  <a:moveTo>
                    <a:pt x="0" y="0"/>
                  </a:moveTo>
                  <a:lnTo>
                    <a:pt x="208291" y="0"/>
                  </a:lnTo>
                  <a:lnTo>
                    <a:pt x="244703" y="45660"/>
                  </a:lnTo>
                  <a:cubicBezTo>
                    <a:pt x="598799" y="530959"/>
                    <a:pt x="806207" y="1121559"/>
                    <a:pt x="806207" y="1747974"/>
                  </a:cubicBezTo>
                  <a:cubicBezTo>
                    <a:pt x="806207" y="1756109"/>
                    <a:pt x="806207" y="1772380"/>
                    <a:pt x="806207" y="1780515"/>
                  </a:cubicBezTo>
                  <a:cubicBezTo>
                    <a:pt x="724733" y="1861867"/>
                    <a:pt x="724733" y="1861867"/>
                    <a:pt x="724733" y="1861867"/>
                  </a:cubicBezTo>
                  <a:cubicBezTo>
                    <a:pt x="635112" y="1951355"/>
                    <a:pt x="635112" y="1951355"/>
                    <a:pt x="635112" y="1951355"/>
                  </a:cubicBezTo>
                  <a:cubicBezTo>
                    <a:pt x="635112" y="1926949"/>
                    <a:pt x="635112" y="1894408"/>
                    <a:pt x="635112" y="1870003"/>
                  </a:cubicBezTo>
                  <a:cubicBezTo>
                    <a:pt x="643259" y="1829326"/>
                    <a:pt x="643259" y="1788650"/>
                    <a:pt x="643259" y="1747974"/>
                  </a:cubicBezTo>
                  <a:cubicBezTo>
                    <a:pt x="643259" y="1146473"/>
                    <a:pt x="442089" y="582344"/>
                    <a:pt x="99104" y="121668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B2FAA65-E490-4348-90D4-DA9A88F9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85" y="1"/>
              <a:ext cx="3967345" cy="4466321"/>
            </a:xfrm>
            <a:custGeom>
              <a:avLst/>
              <a:gdLst>
                <a:gd name="connsiteX0" fmla="*/ 413886 w 3967345"/>
                <a:gd name="connsiteY0" fmla="*/ 0 h 4466321"/>
                <a:gd name="connsiteX1" fmla="*/ 3325485 w 3967345"/>
                <a:gd name="connsiteY1" fmla="*/ 0 h 4466321"/>
                <a:gd name="connsiteX2" fmla="*/ 3423250 w 3967345"/>
                <a:gd name="connsiteY2" fmla="*/ 120113 h 4466321"/>
                <a:gd name="connsiteX3" fmla="*/ 3967345 w 3967345"/>
                <a:gd name="connsiteY3" fmla="*/ 1747440 h 4466321"/>
                <a:gd name="connsiteX4" fmla="*/ 3959199 w 3967345"/>
                <a:gd name="connsiteY4" fmla="*/ 1869545 h 4466321"/>
                <a:gd name="connsiteX5" fmla="*/ 3959199 w 3967345"/>
                <a:gd name="connsiteY5" fmla="*/ 1950949 h 4466321"/>
                <a:gd name="connsiteX6" fmla="*/ 1344172 w 3967345"/>
                <a:gd name="connsiteY6" fmla="*/ 4466321 h 4466321"/>
                <a:gd name="connsiteX7" fmla="*/ 0 w 3967345"/>
                <a:gd name="connsiteY7" fmla="*/ 404280 h 44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7345" h="4466321">
                  <a:moveTo>
                    <a:pt x="413886" y="0"/>
                  </a:moveTo>
                  <a:lnTo>
                    <a:pt x="3325485" y="0"/>
                  </a:lnTo>
                  <a:lnTo>
                    <a:pt x="3423250" y="120113"/>
                  </a:lnTo>
                  <a:cubicBezTo>
                    <a:pt x="3766197" y="581079"/>
                    <a:pt x="3967345" y="1145562"/>
                    <a:pt x="3967345" y="1747440"/>
                  </a:cubicBezTo>
                  <a:cubicBezTo>
                    <a:pt x="3967345" y="1788142"/>
                    <a:pt x="3967345" y="1828844"/>
                    <a:pt x="3959199" y="1869545"/>
                  </a:cubicBezTo>
                  <a:cubicBezTo>
                    <a:pt x="3959199" y="1893967"/>
                    <a:pt x="3959199" y="1926528"/>
                    <a:pt x="3959199" y="1950949"/>
                  </a:cubicBezTo>
                  <a:cubicBezTo>
                    <a:pt x="1344172" y="4466321"/>
                    <a:pt x="1344172" y="4466321"/>
                    <a:pt x="1344172" y="4466321"/>
                  </a:cubicBezTo>
                  <a:cubicBezTo>
                    <a:pt x="0" y="404280"/>
                    <a:pt x="0" y="404280"/>
                    <a:pt x="0" y="404280"/>
                  </a:cubicBezTo>
                  <a:close/>
                </a:path>
              </a:pathLst>
            </a:custGeom>
            <a:solidFill>
              <a:srgbClr val="B8B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FB3AD0F8-63A8-4ABC-B6A2-CF9368B07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763" y="3382377"/>
              <a:ext cx="453870" cy="1212098"/>
            </a:xfrm>
            <a:custGeom>
              <a:avLst/>
              <a:gdLst>
                <a:gd name="T0" fmla="*/ 56 w 56"/>
                <a:gd name="T1" fmla="*/ 126 h 149"/>
                <a:gd name="T2" fmla="*/ 56 w 56"/>
                <a:gd name="T3" fmla="*/ 0 h 149"/>
                <a:gd name="T4" fmla="*/ 56 w 56"/>
                <a:gd name="T5" fmla="*/ 0 h 149"/>
                <a:gd name="T6" fmla="*/ 4 w 56"/>
                <a:gd name="T7" fmla="*/ 0 h 149"/>
                <a:gd name="T8" fmla="*/ 0 w 56"/>
                <a:gd name="T9" fmla="*/ 4 h 149"/>
                <a:gd name="T10" fmla="*/ 0 w 56"/>
                <a:gd name="T11" fmla="*/ 125 h 149"/>
                <a:gd name="T12" fmla="*/ 24 w 56"/>
                <a:gd name="T13" fmla="*/ 149 h 149"/>
                <a:gd name="T14" fmla="*/ 33 w 56"/>
                <a:gd name="T15" fmla="*/ 149 h 149"/>
                <a:gd name="T16" fmla="*/ 56 w 56"/>
                <a:gd name="T17" fmla="*/ 12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9">
                  <a:moveTo>
                    <a:pt x="56" y="126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9"/>
                    <a:pt x="11" y="149"/>
                    <a:pt x="24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46" y="149"/>
                    <a:pt x="56" y="139"/>
                    <a:pt x="56" y="126"/>
                  </a:cubicBezTo>
                  <a:close/>
                </a:path>
              </a:pathLst>
            </a:custGeom>
            <a:solidFill>
              <a:srgbClr val="FE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9C220D8-4E93-44C9-96CB-D4E124DA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37" y="29087"/>
              <a:ext cx="3477700" cy="3428046"/>
            </a:xfrm>
            <a:custGeom>
              <a:avLst/>
              <a:gdLst>
                <a:gd name="connsiteX0" fmla="*/ 1715623 w 3477700"/>
                <a:gd name="connsiteY0" fmla="*/ 0 h 3428046"/>
                <a:gd name="connsiteX1" fmla="*/ 3477700 w 3477700"/>
                <a:gd name="connsiteY1" fmla="*/ 1714023 h 3428046"/>
                <a:gd name="connsiteX2" fmla="*/ 1715623 w 3477700"/>
                <a:gd name="connsiteY2" fmla="*/ 3428046 h 3428046"/>
                <a:gd name="connsiteX3" fmla="*/ 32766 w 3477700"/>
                <a:gd name="connsiteY3" fmla="*/ 2223721 h 3428046"/>
                <a:gd name="connsiteX4" fmla="*/ 0 w 3477700"/>
                <a:gd name="connsiteY4" fmla="*/ 2099767 h 3428046"/>
                <a:gd name="connsiteX5" fmla="*/ 0 w 3477700"/>
                <a:gd name="connsiteY5" fmla="*/ 1328279 h 3428046"/>
                <a:gd name="connsiteX6" fmla="*/ 32766 w 3477700"/>
                <a:gd name="connsiteY6" fmla="*/ 1204325 h 3428046"/>
                <a:gd name="connsiteX7" fmla="*/ 1715623 w 3477700"/>
                <a:gd name="connsiteY7" fmla="*/ 0 h 342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7700" h="3428046">
                  <a:moveTo>
                    <a:pt x="1715623" y="0"/>
                  </a:moveTo>
                  <a:cubicBezTo>
                    <a:pt x="2688791" y="0"/>
                    <a:pt x="3477700" y="767394"/>
                    <a:pt x="3477700" y="1714023"/>
                  </a:cubicBezTo>
                  <a:cubicBezTo>
                    <a:pt x="3477700" y="2660652"/>
                    <a:pt x="2688791" y="3428046"/>
                    <a:pt x="1715623" y="3428046"/>
                  </a:cubicBezTo>
                  <a:cubicBezTo>
                    <a:pt x="924924" y="3428046"/>
                    <a:pt x="255865" y="2921446"/>
                    <a:pt x="32766" y="2223721"/>
                  </a:cubicBezTo>
                  <a:lnTo>
                    <a:pt x="0" y="2099767"/>
                  </a:lnTo>
                  <a:lnTo>
                    <a:pt x="0" y="1328279"/>
                  </a:lnTo>
                  <a:lnTo>
                    <a:pt x="32766" y="1204325"/>
                  </a:lnTo>
                  <a:cubicBezTo>
                    <a:pt x="255865" y="506600"/>
                    <a:pt x="924924" y="0"/>
                    <a:pt x="1715623" y="0"/>
                  </a:cubicBezTo>
                  <a:close/>
                </a:path>
              </a:pathLst>
            </a:custGeom>
            <a:solidFill>
              <a:srgbClr val="FE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0" name="Freeform 33">
              <a:extLst>
                <a:ext uri="{FF2B5EF4-FFF2-40B4-BE49-F238E27FC236}">
                  <a16:creationId xmlns:a16="http://schemas.microsoft.com/office/drawing/2014/main" id="{3528D224-4BD8-4AB1-A0B0-2F9C08060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07" y="328107"/>
              <a:ext cx="2910099" cy="2835347"/>
            </a:xfrm>
            <a:custGeom>
              <a:avLst/>
              <a:gdLst>
                <a:gd name="T0" fmla="*/ 178 w 357"/>
                <a:gd name="T1" fmla="*/ 0 h 348"/>
                <a:gd name="T2" fmla="*/ 357 w 357"/>
                <a:gd name="T3" fmla="*/ 174 h 348"/>
                <a:gd name="T4" fmla="*/ 291 w 357"/>
                <a:gd name="T5" fmla="*/ 309 h 348"/>
                <a:gd name="T6" fmla="*/ 178 w 357"/>
                <a:gd name="T7" fmla="*/ 348 h 348"/>
                <a:gd name="T8" fmla="*/ 0 w 357"/>
                <a:gd name="T9" fmla="*/ 174 h 348"/>
                <a:gd name="T10" fmla="*/ 97 w 357"/>
                <a:gd name="T11" fmla="*/ 19 h 348"/>
                <a:gd name="T12" fmla="*/ 178 w 357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348">
                  <a:moveTo>
                    <a:pt x="178" y="0"/>
                  </a:moveTo>
                  <a:cubicBezTo>
                    <a:pt x="277" y="0"/>
                    <a:pt x="357" y="78"/>
                    <a:pt x="357" y="174"/>
                  </a:cubicBezTo>
                  <a:cubicBezTo>
                    <a:pt x="357" y="228"/>
                    <a:pt x="331" y="277"/>
                    <a:pt x="291" y="309"/>
                  </a:cubicBezTo>
                  <a:cubicBezTo>
                    <a:pt x="260" y="333"/>
                    <a:pt x="221" y="348"/>
                    <a:pt x="178" y="348"/>
                  </a:cubicBezTo>
                  <a:cubicBezTo>
                    <a:pt x="80" y="348"/>
                    <a:pt x="0" y="270"/>
                    <a:pt x="0" y="174"/>
                  </a:cubicBezTo>
                  <a:cubicBezTo>
                    <a:pt x="0" y="106"/>
                    <a:pt x="39" y="48"/>
                    <a:pt x="97" y="19"/>
                  </a:cubicBezTo>
                  <a:cubicBezTo>
                    <a:pt x="122" y="7"/>
                    <a:pt x="149" y="0"/>
                    <a:pt x="178" y="0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4826E49D-0EC5-4A69-A24E-DB58D82C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10" y="328107"/>
              <a:ext cx="2653796" cy="2669817"/>
            </a:xfrm>
            <a:custGeom>
              <a:avLst/>
              <a:gdLst>
                <a:gd name="T0" fmla="*/ 147 w 326"/>
                <a:gd name="T1" fmla="*/ 0 h 328"/>
                <a:gd name="T2" fmla="*/ 326 w 326"/>
                <a:gd name="T3" fmla="*/ 174 h 328"/>
                <a:gd name="T4" fmla="*/ 260 w 326"/>
                <a:gd name="T5" fmla="*/ 309 h 328"/>
                <a:gd name="T6" fmla="*/ 179 w 326"/>
                <a:gd name="T7" fmla="*/ 328 h 328"/>
                <a:gd name="T8" fmla="*/ 0 w 326"/>
                <a:gd name="T9" fmla="*/ 154 h 328"/>
                <a:gd name="T10" fmla="*/ 66 w 326"/>
                <a:gd name="T11" fmla="*/ 19 h 328"/>
                <a:gd name="T12" fmla="*/ 147 w 326"/>
                <a:gd name="T13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328">
                  <a:moveTo>
                    <a:pt x="147" y="0"/>
                  </a:moveTo>
                  <a:cubicBezTo>
                    <a:pt x="246" y="0"/>
                    <a:pt x="326" y="78"/>
                    <a:pt x="326" y="174"/>
                  </a:cubicBezTo>
                  <a:cubicBezTo>
                    <a:pt x="326" y="228"/>
                    <a:pt x="300" y="277"/>
                    <a:pt x="260" y="309"/>
                  </a:cubicBezTo>
                  <a:cubicBezTo>
                    <a:pt x="235" y="321"/>
                    <a:pt x="208" y="328"/>
                    <a:pt x="179" y="328"/>
                  </a:cubicBezTo>
                  <a:cubicBezTo>
                    <a:pt x="80" y="328"/>
                    <a:pt x="0" y="250"/>
                    <a:pt x="0" y="154"/>
                  </a:cubicBezTo>
                  <a:cubicBezTo>
                    <a:pt x="0" y="99"/>
                    <a:pt x="26" y="51"/>
                    <a:pt x="66" y="19"/>
                  </a:cubicBezTo>
                  <a:cubicBezTo>
                    <a:pt x="91" y="7"/>
                    <a:pt x="118" y="0"/>
                    <a:pt x="147" y="0"/>
                  </a:cubicBezTo>
                  <a:close/>
                </a:path>
              </a:pathLst>
            </a:custGeom>
            <a:solidFill>
              <a:srgbClr val="6B3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ED92E591-7109-4941-8E9F-035AA49BC9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94108" y="293470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0295646-1E40-4408-953A-C92EB2F5BC8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195224" y="383005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4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2021/6/8</a:t>
            </a:fld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2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9787DF3-6149-4D2C-A8F0-C496479CB8D9}"/>
              </a:ext>
            </a:extLst>
          </p:cNvPr>
          <p:cNvGrpSpPr/>
          <p:nvPr userDrawn="1"/>
        </p:nvGrpSpPr>
        <p:grpSpPr>
          <a:xfrm>
            <a:off x="4484915" y="321664"/>
            <a:ext cx="7533596" cy="6534749"/>
            <a:chOff x="101600" y="938570"/>
            <a:chExt cx="6822395" cy="591784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B3F4F34-034C-4184-821C-2599D7A4959B}"/>
                </a:ext>
              </a:extLst>
            </p:cNvPr>
            <p:cNvGrpSpPr/>
            <p:nvPr/>
          </p:nvGrpSpPr>
          <p:grpSpPr>
            <a:xfrm>
              <a:off x="5485389" y="1923802"/>
              <a:ext cx="1417906" cy="1380329"/>
              <a:chOff x="7818438" y="604838"/>
              <a:chExt cx="1797050" cy="1749425"/>
            </a:xfrm>
          </p:grpSpPr>
          <p:sp>
            <p:nvSpPr>
              <p:cNvPr id="217" name="Freeform 27">
                <a:extLst>
                  <a:ext uri="{FF2B5EF4-FFF2-40B4-BE49-F238E27FC236}">
                    <a16:creationId xmlns:a16="http://schemas.microsoft.com/office/drawing/2014/main" id="{FAB04C55-8AE5-43CF-AEEB-289309558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2251" y="628650"/>
                <a:ext cx="1749425" cy="1700213"/>
              </a:xfrm>
              <a:custGeom>
                <a:avLst/>
                <a:gdLst>
                  <a:gd name="T0" fmla="*/ 361 w 722"/>
                  <a:gd name="T1" fmla="*/ 0 h 703"/>
                  <a:gd name="T2" fmla="*/ 414 w 722"/>
                  <a:gd name="T3" fmla="*/ 4 h 703"/>
                  <a:gd name="T4" fmla="*/ 722 w 722"/>
                  <a:gd name="T5" fmla="*/ 352 h 703"/>
                  <a:gd name="T6" fmla="*/ 722 w 722"/>
                  <a:gd name="T7" fmla="*/ 367 h 703"/>
                  <a:gd name="T8" fmla="*/ 361 w 722"/>
                  <a:gd name="T9" fmla="*/ 703 h 703"/>
                  <a:gd name="T10" fmla="*/ 0 w 722"/>
                  <a:gd name="T11" fmla="*/ 352 h 703"/>
                  <a:gd name="T12" fmla="*/ 361 w 722"/>
                  <a:gd name="T13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2" h="703">
                    <a:moveTo>
                      <a:pt x="361" y="0"/>
                    </a:moveTo>
                    <a:cubicBezTo>
                      <a:pt x="379" y="0"/>
                      <a:pt x="396" y="2"/>
                      <a:pt x="414" y="4"/>
                    </a:cubicBezTo>
                    <a:cubicBezTo>
                      <a:pt x="588" y="29"/>
                      <a:pt x="722" y="175"/>
                      <a:pt x="722" y="352"/>
                    </a:cubicBezTo>
                    <a:cubicBezTo>
                      <a:pt x="722" y="357"/>
                      <a:pt x="722" y="362"/>
                      <a:pt x="722" y="367"/>
                    </a:cubicBezTo>
                    <a:cubicBezTo>
                      <a:pt x="714" y="554"/>
                      <a:pt x="555" y="703"/>
                      <a:pt x="361" y="703"/>
                    </a:cubicBezTo>
                    <a:cubicBezTo>
                      <a:pt x="162" y="703"/>
                      <a:pt x="0" y="546"/>
                      <a:pt x="0" y="352"/>
                    </a:cubicBezTo>
                    <a:cubicBezTo>
                      <a:pt x="0" y="158"/>
                      <a:pt x="162" y="0"/>
                      <a:pt x="361" y="0"/>
                    </a:cubicBezTo>
                    <a:close/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28">
                <a:extLst>
                  <a:ext uri="{FF2B5EF4-FFF2-40B4-BE49-F238E27FC236}">
                    <a16:creationId xmlns:a16="http://schemas.microsoft.com/office/drawing/2014/main" id="{B0FF6990-0FD0-465F-9ED0-EC5F64A5B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38" y="604838"/>
                <a:ext cx="1797050" cy="1749425"/>
              </a:xfrm>
              <a:custGeom>
                <a:avLst/>
                <a:gdLst>
                  <a:gd name="T0" fmla="*/ 0 w 742"/>
                  <a:gd name="T1" fmla="*/ 362 h 723"/>
                  <a:gd name="T2" fmla="*/ 371 w 742"/>
                  <a:gd name="T3" fmla="*/ 723 h 723"/>
                  <a:gd name="T4" fmla="*/ 742 w 742"/>
                  <a:gd name="T5" fmla="*/ 377 h 723"/>
                  <a:gd name="T6" fmla="*/ 742 w 742"/>
                  <a:gd name="T7" fmla="*/ 366 h 723"/>
                  <a:gd name="T8" fmla="*/ 732 w 742"/>
                  <a:gd name="T9" fmla="*/ 376 h 723"/>
                  <a:gd name="T10" fmla="*/ 721 w 742"/>
                  <a:gd name="T11" fmla="*/ 387 h 723"/>
                  <a:gd name="T12" fmla="*/ 371 w 742"/>
                  <a:gd name="T13" fmla="*/ 703 h 723"/>
                  <a:gd name="T14" fmla="*/ 21 w 742"/>
                  <a:gd name="T15" fmla="*/ 362 h 723"/>
                  <a:gd name="T16" fmla="*/ 371 w 742"/>
                  <a:gd name="T17" fmla="*/ 20 h 723"/>
                  <a:gd name="T18" fmla="*/ 413 w 742"/>
                  <a:gd name="T19" fmla="*/ 23 h 723"/>
                  <a:gd name="T20" fmla="*/ 423 w 742"/>
                  <a:gd name="T21" fmla="*/ 14 h 723"/>
                  <a:gd name="T22" fmla="*/ 432 w 742"/>
                  <a:gd name="T23" fmla="*/ 5 h 723"/>
                  <a:gd name="T24" fmla="*/ 425 w 742"/>
                  <a:gd name="T25" fmla="*/ 4 h 723"/>
                  <a:gd name="T26" fmla="*/ 371 w 742"/>
                  <a:gd name="T27" fmla="*/ 0 h 723"/>
                  <a:gd name="T28" fmla="*/ 0 w 742"/>
                  <a:gd name="T29" fmla="*/ 36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2" h="723">
                    <a:moveTo>
                      <a:pt x="0" y="362"/>
                    </a:moveTo>
                    <a:cubicBezTo>
                      <a:pt x="0" y="561"/>
                      <a:pt x="166" y="723"/>
                      <a:pt x="371" y="723"/>
                    </a:cubicBezTo>
                    <a:cubicBezTo>
                      <a:pt x="571" y="723"/>
                      <a:pt x="734" y="571"/>
                      <a:pt x="742" y="377"/>
                    </a:cubicBezTo>
                    <a:cubicBezTo>
                      <a:pt x="742" y="374"/>
                      <a:pt x="742" y="370"/>
                      <a:pt x="742" y="36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21" y="387"/>
                      <a:pt x="721" y="387"/>
                      <a:pt x="721" y="387"/>
                    </a:cubicBezTo>
                    <a:cubicBezTo>
                      <a:pt x="708" y="565"/>
                      <a:pt x="556" y="703"/>
                      <a:pt x="371" y="703"/>
                    </a:cubicBezTo>
                    <a:cubicBezTo>
                      <a:pt x="178" y="703"/>
                      <a:pt x="21" y="550"/>
                      <a:pt x="21" y="362"/>
                    </a:cubicBezTo>
                    <a:cubicBezTo>
                      <a:pt x="21" y="174"/>
                      <a:pt x="178" y="20"/>
                      <a:pt x="371" y="20"/>
                    </a:cubicBezTo>
                    <a:cubicBezTo>
                      <a:pt x="385" y="20"/>
                      <a:pt x="399" y="21"/>
                      <a:pt x="413" y="23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32" y="5"/>
                      <a:pt x="432" y="5"/>
                      <a:pt x="432" y="5"/>
                    </a:cubicBezTo>
                    <a:cubicBezTo>
                      <a:pt x="429" y="5"/>
                      <a:pt x="427" y="4"/>
                      <a:pt x="425" y="4"/>
                    </a:cubicBezTo>
                    <a:cubicBezTo>
                      <a:pt x="407" y="2"/>
                      <a:pt x="389" y="0"/>
                      <a:pt x="371" y="0"/>
                    </a:cubicBezTo>
                    <a:cubicBezTo>
                      <a:pt x="166" y="0"/>
                      <a:pt x="0" y="162"/>
                      <a:pt x="0" y="3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29">
                <a:extLst>
                  <a:ext uri="{FF2B5EF4-FFF2-40B4-BE49-F238E27FC236}">
                    <a16:creationId xmlns:a16="http://schemas.microsoft.com/office/drawing/2014/main" id="{60E54122-D3AC-4568-9409-412E9B7A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8563" y="617538"/>
                <a:ext cx="796925" cy="923925"/>
              </a:xfrm>
              <a:custGeom>
                <a:avLst/>
                <a:gdLst>
                  <a:gd name="T0" fmla="*/ 19 w 329"/>
                  <a:gd name="T1" fmla="*/ 0 h 382"/>
                  <a:gd name="T2" fmla="*/ 329 w 329"/>
                  <a:gd name="T3" fmla="*/ 357 h 382"/>
                  <a:gd name="T4" fmla="*/ 329 w 329"/>
                  <a:gd name="T5" fmla="*/ 361 h 382"/>
                  <a:gd name="T6" fmla="*/ 319 w 329"/>
                  <a:gd name="T7" fmla="*/ 371 h 382"/>
                  <a:gd name="T8" fmla="*/ 308 w 329"/>
                  <a:gd name="T9" fmla="*/ 382 h 382"/>
                  <a:gd name="T10" fmla="*/ 308 w 329"/>
                  <a:gd name="T11" fmla="*/ 372 h 382"/>
                  <a:gd name="T12" fmla="*/ 309 w 329"/>
                  <a:gd name="T13" fmla="*/ 357 h 382"/>
                  <a:gd name="T14" fmla="*/ 9 w 329"/>
                  <a:gd name="T15" fmla="*/ 19 h 382"/>
                  <a:gd name="T16" fmla="*/ 0 w 329"/>
                  <a:gd name="T17" fmla="*/ 18 h 382"/>
                  <a:gd name="T18" fmla="*/ 10 w 329"/>
                  <a:gd name="T19" fmla="*/ 9 h 382"/>
                  <a:gd name="T20" fmla="*/ 19 w 329"/>
                  <a:gd name="T21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9" h="382">
                    <a:moveTo>
                      <a:pt x="19" y="0"/>
                    </a:moveTo>
                    <a:cubicBezTo>
                      <a:pt x="196" y="28"/>
                      <a:pt x="329" y="181"/>
                      <a:pt x="329" y="357"/>
                    </a:cubicBezTo>
                    <a:cubicBezTo>
                      <a:pt x="329" y="358"/>
                      <a:pt x="329" y="360"/>
                      <a:pt x="329" y="361"/>
                    </a:cubicBezTo>
                    <a:cubicBezTo>
                      <a:pt x="319" y="371"/>
                      <a:pt x="319" y="371"/>
                      <a:pt x="319" y="371"/>
                    </a:cubicBezTo>
                    <a:cubicBezTo>
                      <a:pt x="308" y="382"/>
                      <a:pt x="308" y="382"/>
                      <a:pt x="308" y="382"/>
                    </a:cubicBezTo>
                    <a:cubicBezTo>
                      <a:pt x="308" y="379"/>
                      <a:pt x="308" y="375"/>
                      <a:pt x="308" y="372"/>
                    </a:cubicBezTo>
                    <a:cubicBezTo>
                      <a:pt x="309" y="367"/>
                      <a:pt x="309" y="362"/>
                      <a:pt x="309" y="357"/>
                    </a:cubicBezTo>
                    <a:cubicBezTo>
                      <a:pt x="309" y="188"/>
                      <a:pt x="180" y="43"/>
                      <a:pt x="9" y="19"/>
                    </a:cubicBezTo>
                    <a:cubicBezTo>
                      <a:pt x="6" y="19"/>
                      <a:pt x="3" y="18"/>
                      <a:pt x="0" y="18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30">
                <a:extLst>
                  <a:ext uri="{FF2B5EF4-FFF2-40B4-BE49-F238E27FC236}">
                    <a16:creationId xmlns:a16="http://schemas.microsoft.com/office/drawing/2014/main" id="{C36A0627-4C45-4104-B418-4D05D335E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1" y="660400"/>
                <a:ext cx="1179513" cy="1628775"/>
              </a:xfrm>
              <a:custGeom>
                <a:avLst/>
                <a:gdLst>
                  <a:gd name="T0" fmla="*/ 178 w 487"/>
                  <a:gd name="T1" fmla="*/ 0 h 673"/>
                  <a:gd name="T2" fmla="*/ 187 w 487"/>
                  <a:gd name="T3" fmla="*/ 1 h 673"/>
                  <a:gd name="T4" fmla="*/ 487 w 487"/>
                  <a:gd name="T5" fmla="*/ 339 h 673"/>
                  <a:gd name="T6" fmla="*/ 486 w 487"/>
                  <a:gd name="T7" fmla="*/ 354 h 673"/>
                  <a:gd name="T8" fmla="*/ 486 w 487"/>
                  <a:gd name="T9" fmla="*/ 364 h 673"/>
                  <a:gd name="T10" fmla="*/ 165 w 487"/>
                  <a:gd name="T11" fmla="*/ 673 h 673"/>
                  <a:gd name="T12" fmla="*/ 0 w 487"/>
                  <a:gd name="T13" fmla="*/ 174 h 673"/>
                  <a:gd name="T14" fmla="*/ 178 w 487"/>
                  <a:gd name="T15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673">
                    <a:moveTo>
                      <a:pt x="178" y="0"/>
                    </a:moveTo>
                    <a:cubicBezTo>
                      <a:pt x="181" y="0"/>
                      <a:pt x="184" y="1"/>
                      <a:pt x="187" y="1"/>
                    </a:cubicBezTo>
                    <a:cubicBezTo>
                      <a:pt x="358" y="25"/>
                      <a:pt x="487" y="170"/>
                      <a:pt x="487" y="339"/>
                    </a:cubicBezTo>
                    <a:cubicBezTo>
                      <a:pt x="487" y="344"/>
                      <a:pt x="487" y="349"/>
                      <a:pt x="486" y="354"/>
                    </a:cubicBezTo>
                    <a:cubicBezTo>
                      <a:pt x="486" y="357"/>
                      <a:pt x="486" y="361"/>
                      <a:pt x="486" y="364"/>
                    </a:cubicBezTo>
                    <a:cubicBezTo>
                      <a:pt x="165" y="673"/>
                      <a:pt x="165" y="673"/>
                      <a:pt x="165" y="673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B8B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31">
                <a:extLst>
                  <a:ext uri="{FF2B5EF4-FFF2-40B4-BE49-F238E27FC236}">
                    <a16:creationId xmlns:a16="http://schemas.microsoft.com/office/drawing/2014/main" id="{34DD406D-B9E6-4D04-9CF6-7C2196DB5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1966913"/>
                <a:ext cx="134938" cy="360363"/>
              </a:xfrm>
              <a:custGeom>
                <a:avLst/>
                <a:gdLst>
                  <a:gd name="T0" fmla="*/ 56 w 56"/>
                  <a:gd name="T1" fmla="*/ 126 h 149"/>
                  <a:gd name="T2" fmla="*/ 56 w 56"/>
                  <a:gd name="T3" fmla="*/ 0 h 149"/>
                  <a:gd name="T4" fmla="*/ 56 w 56"/>
                  <a:gd name="T5" fmla="*/ 0 h 149"/>
                  <a:gd name="T6" fmla="*/ 4 w 56"/>
                  <a:gd name="T7" fmla="*/ 0 h 149"/>
                  <a:gd name="T8" fmla="*/ 0 w 56"/>
                  <a:gd name="T9" fmla="*/ 4 h 149"/>
                  <a:gd name="T10" fmla="*/ 0 w 56"/>
                  <a:gd name="T11" fmla="*/ 125 h 149"/>
                  <a:gd name="T12" fmla="*/ 24 w 56"/>
                  <a:gd name="T13" fmla="*/ 149 h 149"/>
                  <a:gd name="T14" fmla="*/ 33 w 56"/>
                  <a:gd name="T15" fmla="*/ 149 h 149"/>
                  <a:gd name="T16" fmla="*/ 56 w 56"/>
                  <a:gd name="T17" fmla="*/ 12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49">
                    <a:moveTo>
                      <a:pt x="56" y="126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39"/>
                      <a:pt x="11" y="149"/>
                      <a:pt x="24" y="149"/>
                    </a:cubicBezTo>
                    <a:cubicBezTo>
                      <a:pt x="33" y="149"/>
                      <a:pt x="33" y="149"/>
                      <a:pt x="33" y="149"/>
                    </a:cubicBezTo>
                    <a:cubicBezTo>
                      <a:pt x="46" y="149"/>
                      <a:pt x="56" y="139"/>
                      <a:pt x="56" y="126"/>
                    </a:cubicBezTo>
                    <a:close/>
                  </a:path>
                </a:pathLst>
              </a:cu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32">
                <a:extLst>
                  <a:ext uri="{FF2B5EF4-FFF2-40B4-BE49-F238E27FC236}">
                    <a16:creationId xmlns:a16="http://schemas.microsoft.com/office/drawing/2014/main" id="{4A5FA293-3956-49A8-96E5-0838D5B65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3088" y="969963"/>
                <a:ext cx="1047750" cy="1019175"/>
              </a:xfrm>
              <a:prstGeom prst="ellipse">
                <a:avLst/>
              </a:pr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33">
                <a:extLst>
                  <a:ext uri="{FF2B5EF4-FFF2-40B4-BE49-F238E27FC236}">
                    <a16:creationId xmlns:a16="http://schemas.microsoft.com/office/drawing/2014/main" id="{54AE069D-6A22-48B7-AFA5-217401157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163" y="1058863"/>
                <a:ext cx="865188" cy="842963"/>
              </a:xfrm>
              <a:custGeom>
                <a:avLst/>
                <a:gdLst>
                  <a:gd name="T0" fmla="*/ 178 w 357"/>
                  <a:gd name="T1" fmla="*/ 0 h 348"/>
                  <a:gd name="T2" fmla="*/ 357 w 357"/>
                  <a:gd name="T3" fmla="*/ 174 h 348"/>
                  <a:gd name="T4" fmla="*/ 291 w 357"/>
                  <a:gd name="T5" fmla="*/ 309 h 348"/>
                  <a:gd name="T6" fmla="*/ 178 w 357"/>
                  <a:gd name="T7" fmla="*/ 348 h 348"/>
                  <a:gd name="T8" fmla="*/ 0 w 357"/>
                  <a:gd name="T9" fmla="*/ 174 h 348"/>
                  <a:gd name="T10" fmla="*/ 97 w 357"/>
                  <a:gd name="T11" fmla="*/ 19 h 348"/>
                  <a:gd name="T12" fmla="*/ 178 w 357"/>
                  <a:gd name="T1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7" h="348">
                    <a:moveTo>
                      <a:pt x="178" y="0"/>
                    </a:moveTo>
                    <a:cubicBezTo>
                      <a:pt x="277" y="0"/>
                      <a:pt x="357" y="78"/>
                      <a:pt x="357" y="174"/>
                    </a:cubicBezTo>
                    <a:cubicBezTo>
                      <a:pt x="357" y="228"/>
                      <a:pt x="331" y="277"/>
                      <a:pt x="291" y="309"/>
                    </a:cubicBezTo>
                    <a:cubicBezTo>
                      <a:pt x="260" y="333"/>
                      <a:pt x="221" y="348"/>
                      <a:pt x="178" y="348"/>
                    </a:cubicBezTo>
                    <a:cubicBezTo>
                      <a:pt x="80" y="348"/>
                      <a:pt x="0" y="270"/>
                      <a:pt x="0" y="174"/>
                    </a:cubicBezTo>
                    <a:cubicBezTo>
                      <a:pt x="0" y="106"/>
                      <a:pt x="39" y="48"/>
                      <a:pt x="97" y="19"/>
                    </a:cubicBezTo>
                    <a:cubicBezTo>
                      <a:pt x="122" y="7"/>
                      <a:pt x="149" y="0"/>
                      <a:pt x="178" y="0"/>
                    </a:cubicBez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34">
                <a:extLst>
                  <a:ext uri="{FF2B5EF4-FFF2-40B4-BE49-F238E27FC236}">
                    <a16:creationId xmlns:a16="http://schemas.microsoft.com/office/drawing/2014/main" id="{E40BD586-C795-4819-99BB-D4FFE41A9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3" y="1058863"/>
                <a:ext cx="788988" cy="793750"/>
              </a:xfrm>
              <a:custGeom>
                <a:avLst/>
                <a:gdLst>
                  <a:gd name="T0" fmla="*/ 147 w 326"/>
                  <a:gd name="T1" fmla="*/ 0 h 328"/>
                  <a:gd name="T2" fmla="*/ 326 w 326"/>
                  <a:gd name="T3" fmla="*/ 174 h 328"/>
                  <a:gd name="T4" fmla="*/ 260 w 326"/>
                  <a:gd name="T5" fmla="*/ 309 h 328"/>
                  <a:gd name="T6" fmla="*/ 179 w 326"/>
                  <a:gd name="T7" fmla="*/ 328 h 328"/>
                  <a:gd name="T8" fmla="*/ 0 w 326"/>
                  <a:gd name="T9" fmla="*/ 154 h 328"/>
                  <a:gd name="T10" fmla="*/ 66 w 326"/>
                  <a:gd name="T11" fmla="*/ 19 h 328"/>
                  <a:gd name="T12" fmla="*/ 147 w 326"/>
                  <a:gd name="T13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328">
                    <a:moveTo>
                      <a:pt x="147" y="0"/>
                    </a:moveTo>
                    <a:cubicBezTo>
                      <a:pt x="246" y="0"/>
                      <a:pt x="326" y="78"/>
                      <a:pt x="326" y="174"/>
                    </a:cubicBezTo>
                    <a:cubicBezTo>
                      <a:pt x="326" y="228"/>
                      <a:pt x="300" y="277"/>
                      <a:pt x="260" y="309"/>
                    </a:cubicBezTo>
                    <a:cubicBezTo>
                      <a:pt x="235" y="321"/>
                      <a:pt x="208" y="328"/>
                      <a:pt x="179" y="328"/>
                    </a:cubicBezTo>
                    <a:cubicBezTo>
                      <a:pt x="80" y="328"/>
                      <a:pt x="0" y="250"/>
                      <a:pt x="0" y="154"/>
                    </a:cubicBezTo>
                    <a:cubicBezTo>
                      <a:pt x="0" y="99"/>
                      <a:pt x="26" y="51"/>
                      <a:pt x="66" y="19"/>
                    </a:cubicBezTo>
                    <a:cubicBezTo>
                      <a:pt x="91" y="7"/>
                      <a:pt x="118" y="0"/>
                      <a:pt x="147" y="0"/>
                    </a:cubicBez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FC00006-0176-4A09-ACEB-3BE20E9AF326}"/>
                </a:ext>
              </a:extLst>
            </p:cNvPr>
            <p:cNvGrpSpPr/>
            <p:nvPr/>
          </p:nvGrpSpPr>
          <p:grpSpPr>
            <a:xfrm>
              <a:off x="101600" y="938570"/>
              <a:ext cx="6822395" cy="5917843"/>
              <a:chOff x="2135188" y="-19050"/>
              <a:chExt cx="7926388" cy="687546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E5DF3488-371B-4850-93E6-AA22D9A5A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1" y="3792538"/>
                <a:ext cx="169863" cy="390525"/>
              </a:xfrm>
              <a:custGeom>
                <a:avLst/>
                <a:gdLst>
                  <a:gd name="T0" fmla="*/ 107 w 107"/>
                  <a:gd name="T1" fmla="*/ 8 h 246"/>
                  <a:gd name="T2" fmla="*/ 89 w 107"/>
                  <a:gd name="T3" fmla="*/ 0 h 246"/>
                  <a:gd name="T4" fmla="*/ 0 w 107"/>
                  <a:gd name="T5" fmla="*/ 238 h 246"/>
                  <a:gd name="T6" fmla="*/ 19 w 107"/>
                  <a:gd name="T7" fmla="*/ 246 h 246"/>
                  <a:gd name="T8" fmla="*/ 107 w 107"/>
                  <a:gd name="T9" fmla="*/ 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46">
                    <a:moveTo>
                      <a:pt x="107" y="8"/>
                    </a:moveTo>
                    <a:lnTo>
                      <a:pt x="89" y="0"/>
                    </a:lnTo>
                    <a:lnTo>
                      <a:pt x="0" y="238"/>
                    </a:lnTo>
                    <a:lnTo>
                      <a:pt x="19" y="246"/>
                    </a:lnTo>
                    <a:lnTo>
                      <a:pt x="107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19361A7A-9C73-483A-9691-3DF5B65D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1" y="4151313"/>
                <a:ext cx="36513" cy="33338"/>
              </a:xfrm>
              <a:custGeom>
                <a:avLst/>
                <a:gdLst>
                  <a:gd name="T0" fmla="*/ 0 w 23"/>
                  <a:gd name="T1" fmla="*/ 12 h 21"/>
                  <a:gd name="T2" fmla="*/ 19 w 23"/>
                  <a:gd name="T3" fmla="*/ 21 h 21"/>
                  <a:gd name="T4" fmla="*/ 23 w 23"/>
                  <a:gd name="T5" fmla="*/ 8 h 21"/>
                  <a:gd name="T6" fmla="*/ 5 w 23"/>
                  <a:gd name="T7" fmla="*/ 0 h 21"/>
                  <a:gd name="T8" fmla="*/ 0 w 23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0" y="12"/>
                    </a:moveTo>
                    <a:lnTo>
                      <a:pt x="19" y="21"/>
                    </a:lnTo>
                    <a:lnTo>
                      <a:pt x="23" y="8"/>
                    </a:lnTo>
                    <a:lnTo>
                      <a:pt x="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DCA7D9FF-D48D-4E45-9BAD-2A6BEE25F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313" y="4152900"/>
                <a:ext cx="127000" cy="146050"/>
              </a:xfrm>
              <a:custGeom>
                <a:avLst/>
                <a:gdLst>
                  <a:gd name="T0" fmla="*/ 45 w 52"/>
                  <a:gd name="T1" fmla="*/ 11 h 60"/>
                  <a:gd name="T2" fmla="*/ 24 w 52"/>
                  <a:gd name="T3" fmla="*/ 2 h 60"/>
                  <a:gd name="T4" fmla="*/ 12 w 52"/>
                  <a:gd name="T5" fmla="*/ 7 h 60"/>
                  <a:gd name="T6" fmla="*/ 2 w 52"/>
                  <a:gd name="T7" fmla="*/ 36 h 60"/>
                  <a:gd name="T8" fmla="*/ 7 w 52"/>
                  <a:gd name="T9" fmla="*/ 49 h 60"/>
                  <a:gd name="T10" fmla="*/ 27 w 52"/>
                  <a:gd name="T11" fmla="*/ 58 h 60"/>
                  <a:gd name="T12" fmla="*/ 39 w 52"/>
                  <a:gd name="T13" fmla="*/ 52 h 60"/>
                  <a:gd name="T14" fmla="*/ 50 w 52"/>
                  <a:gd name="T15" fmla="*/ 23 h 60"/>
                  <a:gd name="T16" fmla="*/ 45 w 52"/>
                  <a:gd name="T17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0">
                    <a:moveTo>
                      <a:pt x="45" y="11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0" y="0"/>
                      <a:pt x="14" y="2"/>
                      <a:pt x="12" y="7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41"/>
                      <a:pt x="2" y="47"/>
                      <a:pt x="7" y="49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2" y="60"/>
                      <a:pt x="37" y="57"/>
                      <a:pt x="39" y="52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18"/>
                      <a:pt x="49" y="13"/>
                      <a:pt x="4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2876C062-A628-47BB-BFAD-4EC572E0F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4252913"/>
                <a:ext cx="225425" cy="295275"/>
              </a:xfrm>
              <a:custGeom>
                <a:avLst/>
                <a:gdLst>
                  <a:gd name="T0" fmla="*/ 66 w 93"/>
                  <a:gd name="T1" fmla="*/ 8 h 122"/>
                  <a:gd name="T2" fmla="*/ 21 w 93"/>
                  <a:gd name="T3" fmla="*/ 29 h 122"/>
                  <a:gd name="T4" fmla="*/ 7 w 93"/>
                  <a:gd name="T5" fmla="*/ 66 h 122"/>
                  <a:gd name="T6" fmla="*/ 26 w 93"/>
                  <a:gd name="T7" fmla="*/ 115 h 122"/>
                  <a:gd name="T8" fmla="*/ 72 w 93"/>
                  <a:gd name="T9" fmla="*/ 94 h 122"/>
                  <a:gd name="T10" fmla="*/ 86 w 93"/>
                  <a:gd name="T11" fmla="*/ 56 h 122"/>
                  <a:gd name="T12" fmla="*/ 66 w 93"/>
                  <a:gd name="T13" fmla="*/ 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22">
                    <a:moveTo>
                      <a:pt x="66" y="8"/>
                    </a:moveTo>
                    <a:cubicBezTo>
                      <a:pt x="48" y="0"/>
                      <a:pt x="28" y="9"/>
                      <a:pt x="21" y="29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0" y="85"/>
                      <a:pt x="9" y="107"/>
                      <a:pt x="26" y="115"/>
                    </a:cubicBezTo>
                    <a:cubicBezTo>
                      <a:pt x="44" y="122"/>
                      <a:pt x="65" y="113"/>
                      <a:pt x="72" y="94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93" y="37"/>
                      <a:pt x="84" y="15"/>
                      <a:pt x="66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48B39EA4-E1A1-4E13-A9F6-0BD9C3CD3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9901" y="4235450"/>
                <a:ext cx="246063" cy="327025"/>
              </a:xfrm>
              <a:custGeom>
                <a:avLst/>
                <a:gdLst>
                  <a:gd name="T0" fmla="*/ 102 w 102"/>
                  <a:gd name="T1" fmla="*/ 34 h 135"/>
                  <a:gd name="T2" fmla="*/ 102 w 102"/>
                  <a:gd name="T3" fmla="*/ 39 h 135"/>
                  <a:gd name="T4" fmla="*/ 69 w 102"/>
                  <a:gd name="T5" fmla="*/ 127 h 135"/>
                  <a:gd name="T6" fmla="*/ 63 w 102"/>
                  <a:gd name="T7" fmla="*/ 133 h 135"/>
                  <a:gd name="T8" fmla="*/ 54 w 102"/>
                  <a:gd name="T9" fmla="*/ 134 h 135"/>
                  <a:gd name="T10" fmla="*/ 7 w 102"/>
                  <a:gd name="T11" fmla="*/ 114 h 135"/>
                  <a:gd name="T12" fmla="*/ 1 w 102"/>
                  <a:gd name="T13" fmla="*/ 107 h 135"/>
                  <a:gd name="T14" fmla="*/ 1 w 102"/>
                  <a:gd name="T15" fmla="*/ 98 h 135"/>
                  <a:gd name="T16" fmla="*/ 33 w 102"/>
                  <a:gd name="T17" fmla="*/ 10 h 135"/>
                  <a:gd name="T18" fmla="*/ 48 w 102"/>
                  <a:gd name="T19" fmla="*/ 3 h 135"/>
                  <a:gd name="T20" fmla="*/ 95 w 102"/>
                  <a:gd name="T21" fmla="*/ 23 h 135"/>
                  <a:gd name="T22" fmla="*/ 102 w 102"/>
                  <a:gd name="T23" fmla="*/ 34 h 135"/>
                  <a:gd name="T24" fmla="*/ 4 w 102"/>
                  <a:gd name="T25" fmla="*/ 102 h 135"/>
                  <a:gd name="T26" fmla="*/ 4 w 102"/>
                  <a:gd name="T27" fmla="*/ 105 h 135"/>
                  <a:gd name="T28" fmla="*/ 9 w 102"/>
                  <a:gd name="T29" fmla="*/ 110 h 135"/>
                  <a:gd name="T30" fmla="*/ 55 w 102"/>
                  <a:gd name="T31" fmla="*/ 130 h 135"/>
                  <a:gd name="T32" fmla="*/ 61 w 102"/>
                  <a:gd name="T33" fmla="*/ 130 h 135"/>
                  <a:gd name="T34" fmla="*/ 66 w 102"/>
                  <a:gd name="T35" fmla="*/ 125 h 135"/>
                  <a:gd name="T36" fmla="*/ 98 w 102"/>
                  <a:gd name="T37" fmla="*/ 37 h 135"/>
                  <a:gd name="T38" fmla="*/ 94 w 102"/>
                  <a:gd name="T39" fmla="*/ 26 h 135"/>
                  <a:gd name="T40" fmla="*/ 47 w 102"/>
                  <a:gd name="T41" fmla="*/ 7 h 135"/>
                  <a:gd name="T42" fmla="*/ 37 w 102"/>
                  <a:gd name="T43" fmla="*/ 11 h 135"/>
                  <a:gd name="T44" fmla="*/ 4 w 102"/>
                  <a:gd name="T45" fmla="*/ 99 h 135"/>
                  <a:gd name="T46" fmla="*/ 4 w 102"/>
                  <a:gd name="T47" fmla="*/ 10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2" h="135">
                    <a:moveTo>
                      <a:pt x="102" y="34"/>
                    </a:moveTo>
                    <a:cubicBezTo>
                      <a:pt x="102" y="36"/>
                      <a:pt x="102" y="37"/>
                      <a:pt x="102" y="39"/>
                    </a:cubicBezTo>
                    <a:cubicBezTo>
                      <a:pt x="69" y="127"/>
                      <a:pt x="69" y="127"/>
                      <a:pt x="69" y="127"/>
                    </a:cubicBezTo>
                    <a:cubicBezTo>
                      <a:pt x="68" y="130"/>
                      <a:pt x="66" y="132"/>
                      <a:pt x="63" y="133"/>
                    </a:cubicBezTo>
                    <a:cubicBezTo>
                      <a:pt x="60" y="135"/>
                      <a:pt x="57" y="135"/>
                      <a:pt x="54" y="13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4" y="112"/>
                      <a:pt x="2" y="110"/>
                      <a:pt x="1" y="107"/>
                    </a:cubicBezTo>
                    <a:cubicBezTo>
                      <a:pt x="0" y="104"/>
                      <a:pt x="0" y="101"/>
                      <a:pt x="1" y="9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6" y="3"/>
                      <a:pt x="42" y="0"/>
                      <a:pt x="48" y="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100" y="25"/>
                      <a:pt x="102" y="29"/>
                      <a:pt x="102" y="34"/>
                    </a:cubicBezTo>
                    <a:moveTo>
                      <a:pt x="4" y="102"/>
                    </a:moveTo>
                    <a:cubicBezTo>
                      <a:pt x="4" y="103"/>
                      <a:pt x="4" y="104"/>
                      <a:pt x="4" y="105"/>
                    </a:cubicBezTo>
                    <a:cubicBezTo>
                      <a:pt x="5" y="108"/>
                      <a:pt x="7" y="109"/>
                      <a:pt x="9" y="110"/>
                    </a:cubicBezTo>
                    <a:cubicBezTo>
                      <a:pt x="55" y="130"/>
                      <a:pt x="55" y="130"/>
                      <a:pt x="55" y="130"/>
                    </a:cubicBezTo>
                    <a:cubicBezTo>
                      <a:pt x="57" y="131"/>
                      <a:pt x="59" y="131"/>
                      <a:pt x="61" y="130"/>
                    </a:cubicBezTo>
                    <a:cubicBezTo>
                      <a:pt x="63" y="129"/>
                      <a:pt x="65" y="127"/>
                      <a:pt x="66" y="125"/>
                    </a:cubicBezTo>
                    <a:cubicBezTo>
                      <a:pt x="98" y="37"/>
                      <a:pt x="98" y="37"/>
                      <a:pt x="98" y="37"/>
                    </a:cubicBezTo>
                    <a:cubicBezTo>
                      <a:pt x="100" y="33"/>
                      <a:pt x="98" y="28"/>
                      <a:pt x="94" y="2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3" y="5"/>
                      <a:pt x="38" y="7"/>
                      <a:pt x="37" y="11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0"/>
                      <a:pt x="4" y="101"/>
                      <a:pt x="4" y="10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1A905586-800D-4793-9840-FAF4F20EF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876" y="4383088"/>
                <a:ext cx="1438275" cy="2005013"/>
              </a:xfrm>
              <a:custGeom>
                <a:avLst/>
                <a:gdLst>
                  <a:gd name="T0" fmla="*/ 160 w 594"/>
                  <a:gd name="T1" fmla="*/ 783 h 829"/>
                  <a:gd name="T2" fmla="*/ 433 w 594"/>
                  <a:gd name="T3" fmla="*/ 658 h 829"/>
                  <a:gd name="T4" fmla="*/ 551 w 594"/>
                  <a:gd name="T5" fmla="*/ 338 h 829"/>
                  <a:gd name="T6" fmla="*/ 434 w 594"/>
                  <a:gd name="T7" fmla="*/ 46 h 829"/>
                  <a:gd name="T8" fmla="*/ 162 w 594"/>
                  <a:gd name="T9" fmla="*/ 172 h 829"/>
                  <a:gd name="T10" fmla="*/ 43 w 594"/>
                  <a:gd name="T11" fmla="*/ 491 h 829"/>
                  <a:gd name="T12" fmla="*/ 160 w 594"/>
                  <a:gd name="T13" fmla="*/ 783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829">
                    <a:moveTo>
                      <a:pt x="160" y="783"/>
                    </a:moveTo>
                    <a:cubicBezTo>
                      <a:pt x="268" y="829"/>
                      <a:pt x="390" y="773"/>
                      <a:pt x="433" y="658"/>
                    </a:cubicBezTo>
                    <a:cubicBezTo>
                      <a:pt x="551" y="338"/>
                      <a:pt x="551" y="338"/>
                      <a:pt x="551" y="338"/>
                    </a:cubicBezTo>
                    <a:cubicBezTo>
                      <a:pt x="594" y="222"/>
                      <a:pt x="542" y="92"/>
                      <a:pt x="434" y="46"/>
                    </a:cubicBezTo>
                    <a:cubicBezTo>
                      <a:pt x="326" y="0"/>
                      <a:pt x="204" y="56"/>
                      <a:pt x="162" y="172"/>
                    </a:cubicBezTo>
                    <a:cubicBezTo>
                      <a:pt x="43" y="491"/>
                      <a:pt x="43" y="491"/>
                      <a:pt x="43" y="491"/>
                    </a:cubicBezTo>
                    <a:cubicBezTo>
                      <a:pt x="0" y="607"/>
                      <a:pt x="53" y="738"/>
                      <a:pt x="160" y="783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5B1859D-8209-43E1-8DC7-E81CB7B7E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1406525" cy="1768475"/>
              </a:xfrm>
              <a:custGeom>
                <a:avLst/>
                <a:gdLst>
                  <a:gd name="T0" fmla="*/ 0 w 886"/>
                  <a:gd name="T1" fmla="*/ 875 h 1114"/>
                  <a:gd name="T2" fmla="*/ 561 w 886"/>
                  <a:gd name="T3" fmla="*/ 1114 h 1114"/>
                  <a:gd name="T4" fmla="*/ 886 w 886"/>
                  <a:gd name="T5" fmla="*/ 240 h 1114"/>
                  <a:gd name="T6" fmla="*/ 325 w 886"/>
                  <a:gd name="T7" fmla="*/ 0 h 1114"/>
                  <a:gd name="T8" fmla="*/ 0 w 886"/>
                  <a:gd name="T9" fmla="*/ 875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1114">
                    <a:moveTo>
                      <a:pt x="0" y="875"/>
                    </a:moveTo>
                    <a:lnTo>
                      <a:pt x="561" y="1114"/>
                    </a:lnTo>
                    <a:lnTo>
                      <a:pt x="886" y="240"/>
                    </a:lnTo>
                    <a:lnTo>
                      <a:pt x="325" y="0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6BD32C7E-322E-48EF-BF43-79BD01F3E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1406525" cy="1768475"/>
              </a:xfrm>
              <a:custGeom>
                <a:avLst/>
                <a:gdLst>
                  <a:gd name="T0" fmla="*/ 0 w 886"/>
                  <a:gd name="T1" fmla="*/ 875 h 1114"/>
                  <a:gd name="T2" fmla="*/ 561 w 886"/>
                  <a:gd name="T3" fmla="*/ 1114 h 1114"/>
                  <a:gd name="T4" fmla="*/ 886 w 886"/>
                  <a:gd name="T5" fmla="*/ 240 h 1114"/>
                  <a:gd name="T6" fmla="*/ 325 w 886"/>
                  <a:gd name="T7" fmla="*/ 0 h 1114"/>
                  <a:gd name="T8" fmla="*/ 0 w 886"/>
                  <a:gd name="T9" fmla="*/ 875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1114">
                    <a:moveTo>
                      <a:pt x="0" y="875"/>
                    </a:moveTo>
                    <a:lnTo>
                      <a:pt x="561" y="1114"/>
                    </a:lnTo>
                    <a:lnTo>
                      <a:pt x="886" y="240"/>
                    </a:lnTo>
                    <a:lnTo>
                      <a:pt x="325" y="0"/>
                    </a:lnTo>
                    <a:lnTo>
                      <a:pt x="0" y="8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909C6D14-CAC7-40B7-8283-5C2F8A24C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9413" y="4524375"/>
                <a:ext cx="280988" cy="139700"/>
              </a:xfrm>
              <a:custGeom>
                <a:avLst/>
                <a:gdLst>
                  <a:gd name="T0" fmla="*/ 5 w 116"/>
                  <a:gd name="T1" fmla="*/ 13 h 58"/>
                  <a:gd name="T2" fmla="*/ 107 w 116"/>
                  <a:gd name="T3" fmla="*/ 57 h 58"/>
                  <a:gd name="T4" fmla="*/ 115 w 116"/>
                  <a:gd name="T5" fmla="*/ 53 h 58"/>
                  <a:gd name="T6" fmla="*/ 112 w 116"/>
                  <a:gd name="T7" fmla="*/ 45 h 58"/>
                  <a:gd name="T8" fmla="*/ 9 w 116"/>
                  <a:gd name="T9" fmla="*/ 1 h 58"/>
                  <a:gd name="T10" fmla="*/ 1 w 116"/>
                  <a:gd name="T11" fmla="*/ 5 h 58"/>
                  <a:gd name="T12" fmla="*/ 5 w 116"/>
                  <a:gd name="T13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58">
                    <a:moveTo>
                      <a:pt x="5" y="13"/>
                    </a:moveTo>
                    <a:cubicBezTo>
                      <a:pt x="107" y="57"/>
                      <a:pt x="107" y="57"/>
                      <a:pt x="107" y="57"/>
                    </a:cubicBezTo>
                    <a:cubicBezTo>
                      <a:pt x="110" y="58"/>
                      <a:pt x="114" y="57"/>
                      <a:pt x="115" y="53"/>
                    </a:cubicBezTo>
                    <a:cubicBezTo>
                      <a:pt x="116" y="50"/>
                      <a:pt x="115" y="46"/>
                      <a:pt x="112" y="4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2" y="1"/>
                      <a:pt x="1" y="5"/>
                    </a:cubicBezTo>
                    <a:cubicBezTo>
                      <a:pt x="0" y="8"/>
                      <a:pt x="1" y="12"/>
                      <a:pt x="5" y="13"/>
                    </a:cubicBezTo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D2963867-254A-4FF4-9E48-8BB8F10C1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2788" y="4327525"/>
                <a:ext cx="1184275" cy="1836738"/>
              </a:xfrm>
              <a:custGeom>
                <a:avLst/>
                <a:gdLst>
                  <a:gd name="T0" fmla="*/ 488 w 489"/>
                  <a:gd name="T1" fmla="*/ 80 h 759"/>
                  <a:gd name="T2" fmla="*/ 486 w 489"/>
                  <a:gd name="T3" fmla="*/ 81 h 759"/>
                  <a:gd name="T4" fmla="*/ 487 w 489"/>
                  <a:gd name="T5" fmla="*/ 82 h 759"/>
                  <a:gd name="T6" fmla="*/ 489 w 489"/>
                  <a:gd name="T7" fmla="*/ 80 h 759"/>
                  <a:gd name="T8" fmla="*/ 488 w 489"/>
                  <a:gd name="T9" fmla="*/ 80 h 759"/>
                  <a:gd name="T10" fmla="*/ 430 w 489"/>
                  <a:gd name="T11" fmla="*/ 56 h 759"/>
                  <a:gd name="T12" fmla="*/ 429 w 489"/>
                  <a:gd name="T13" fmla="*/ 58 h 759"/>
                  <a:gd name="T14" fmla="*/ 435 w 489"/>
                  <a:gd name="T15" fmla="*/ 60 h 759"/>
                  <a:gd name="T16" fmla="*/ 434 w 489"/>
                  <a:gd name="T17" fmla="*/ 57 h 759"/>
                  <a:gd name="T18" fmla="*/ 430 w 489"/>
                  <a:gd name="T19" fmla="*/ 56 h 759"/>
                  <a:gd name="T20" fmla="*/ 291 w 489"/>
                  <a:gd name="T21" fmla="*/ 0 h 759"/>
                  <a:gd name="T22" fmla="*/ 250 w 489"/>
                  <a:gd name="T23" fmla="*/ 29 h 759"/>
                  <a:gd name="T24" fmla="*/ 9 w 489"/>
                  <a:gd name="T25" fmla="*/ 679 h 759"/>
                  <a:gd name="T26" fmla="*/ 33 w 489"/>
                  <a:gd name="T27" fmla="*/ 741 h 759"/>
                  <a:gd name="T28" fmla="*/ 75 w 489"/>
                  <a:gd name="T29" fmla="*/ 759 h 759"/>
                  <a:gd name="T30" fmla="*/ 94 w 489"/>
                  <a:gd name="T31" fmla="*/ 728 h 759"/>
                  <a:gd name="T32" fmla="*/ 63 w 489"/>
                  <a:gd name="T33" fmla="*/ 657 h 759"/>
                  <a:gd name="T34" fmla="*/ 34 w 489"/>
                  <a:gd name="T35" fmla="*/ 645 h 759"/>
                  <a:gd name="T36" fmla="*/ 55 w 489"/>
                  <a:gd name="T37" fmla="*/ 588 h 759"/>
                  <a:gd name="T38" fmla="*/ 70 w 489"/>
                  <a:gd name="T39" fmla="*/ 514 h 759"/>
                  <a:gd name="T40" fmla="*/ 189 w 489"/>
                  <a:gd name="T41" fmla="*/ 195 h 759"/>
                  <a:gd name="T42" fmla="*/ 225 w 489"/>
                  <a:gd name="T43" fmla="*/ 130 h 759"/>
                  <a:gd name="T44" fmla="*/ 247 w 489"/>
                  <a:gd name="T45" fmla="*/ 71 h 759"/>
                  <a:gd name="T46" fmla="*/ 277 w 489"/>
                  <a:gd name="T47" fmla="*/ 84 h 759"/>
                  <a:gd name="T48" fmla="*/ 384 w 489"/>
                  <a:gd name="T49" fmla="*/ 53 h 759"/>
                  <a:gd name="T50" fmla="*/ 426 w 489"/>
                  <a:gd name="T51" fmla="*/ 57 h 759"/>
                  <a:gd name="T52" fmla="*/ 427 w 489"/>
                  <a:gd name="T53" fmla="*/ 54 h 759"/>
                  <a:gd name="T54" fmla="*/ 307 w 489"/>
                  <a:gd name="T55" fmla="*/ 3 h 759"/>
                  <a:gd name="T56" fmla="*/ 291 w 489"/>
                  <a:gd name="T57" fmla="*/ 0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9" h="759">
                    <a:moveTo>
                      <a:pt x="488" y="80"/>
                    </a:moveTo>
                    <a:cubicBezTo>
                      <a:pt x="487" y="81"/>
                      <a:pt x="486" y="81"/>
                      <a:pt x="486" y="81"/>
                    </a:cubicBezTo>
                    <a:cubicBezTo>
                      <a:pt x="486" y="82"/>
                      <a:pt x="487" y="82"/>
                      <a:pt x="487" y="82"/>
                    </a:cubicBezTo>
                    <a:cubicBezTo>
                      <a:pt x="489" y="80"/>
                      <a:pt x="489" y="80"/>
                      <a:pt x="489" y="80"/>
                    </a:cubicBezTo>
                    <a:cubicBezTo>
                      <a:pt x="488" y="80"/>
                      <a:pt x="488" y="80"/>
                      <a:pt x="488" y="80"/>
                    </a:cubicBezTo>
                    <a:moveTo>
                      <a:pt x="430" y="56"/>
                    </a:moveTo>
                    <a:cubicBezTo>
                      <a:pt x="429" y="58"/>
                      <a:pt x="429" y="58"/>
                      <a:pt x="429" y="58"/>
                    </a:cubicBezTo>
                    <a:cubicBezTo>
                      <a:pt x="431" y="59"/>
                      <a:pt x="433" y="59"/>
                      <a:pt x="435" y="60"/>
                    </a:cubicBezTo>
                    <a:cubicBezTo>
                      <a:pt x="435" y="59"/>
                      <a:pt x="434" y="58"/>
                      <a:pt x="434" y="57"/>
                    </a:cubicBezTo>
                    <a:cubicBezTo>
                      <a:pt x="430" y="56"/>
                      <a:pt x="430" y="56"/>
                      <a:pt x="430" y="56"/>
                    </a:cubicBezTo>
                    <a:moveTo>
                      <a:pt x="291" y="0"/>
                    </a:moveTo>
                    <a:cubicBezTo>
                      <a:pt x="273" y="0"/>
                      <a:pt x="257" y="11"/>
                      <a:pt x="250" y="29"/>
                    </a:cubicBezTo>
                    <a:cubicBezTo>
                      <a:pt x="9" y="679"/>
                      <a:pt x="9" y="679"/>
                      <a:pt x="9" y="679"/>
                    </a:cubicBezTo>
                    <a:cubicBezTo>
                      <a:pt x="0" y="704"/>
                      <a:pt x="11" y="731"/>
                      <a:pt x="33" y="741"/>
                    </a:cubicBezTo>
                    <a:cubicBezTo>
                      <a:pt x="75" y="759"/>
                      <a:pt x="75" y="759"/>
                      <a:pt x="75" y="759"/>
                    </a:cubicBezTo>
                    <a:cubicBezTo>
                      <a:pt x="94" y="728"/>
                      <a:pt x="94" y="728"/>
                      <a:pt x="94" y="728"/>
                    </a:cubicBezTo>
                    <a:cubicBezTo>
                      <a:pt x="80" y="707"/>
                      <a:pt x="69" y="683"/>
                      <a:pt x="63" y="657"/>
                    </a:cubicBezTo>
                    <a:cubicBezTo>
                      <a:pt x="34" y="645"/>
                      <a:pt x="34" y="645"/>
                      <a:pt x="34" y="645"/>
                    </a:cubicBezTo>
                    <a:cubicBezTo>
                      <a:pt x="55" y="588"/>
                      <a:pt x="55" y="588"/>
                      <a:pt x="55" y="588"/>
                    </a:cubicBezTo>
                    <a:cubicBezTo>
                      <a:pt x="56" y="564"/>
                      <a:pt x="61" y="539"/>
                      <a:pt x="70" y="514"/>
                    </a:cubicBezTo>
                    <a:cubicBezTo>
                      <a:pt x="189" y="195"/>
                      <a:pt x="189" y="195"/>
                      <a:pt x="189" y="195"/>
                    </a:cubicBezTo>
                    <a:cubicBezTo>
                      <a:pt x="198" y="170"/>
                      <a:pt x="210" y="149"/>
                      <a:pt x="225" y="130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309" y="64"/>
                      <a:pt x="346" y="53"/>
                      <a:pt x="384" y="53"/>
                    </a:cubicBezTo>
                    <a:cubicBezTo>
                      <a:pt x="397" y="53"/>
                      <a:pt x="412" y="54"/>
                      <a:pt x="426" y="57"/>
                    </a:cubicBezTo>
                    <a:cubicBezTo>
                      <a:pt x="427" y="54"/>
                      <a:pt x="427" y="54"/>
                      <a:pt x="427" y="54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02" y="1"/>
                      <a:pt x="296" y="0"/>
                      <a:pt x="291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0CF3744D-1F0C-456F-BB23-AC662F1EA1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3713" y="4465638"/>
                <a:ext cx="130175" cy="58738"/>
              </a:xfrm>
              <a:custGeom>
                <a:avLst/>
                <a:gdLst>
                  <a:gd name="T0" fmla="*/ 28 w 54"/>
                  <a:gd name="T1" fmla="*/ 12 h 24"/>
                  <a:gd name="T2" fmla="*/ 52 w 54"/>
                  <a:gd name="T3" fmla="*/ 24 h 24"/>
                  <a:gd name="T4" fmla="*/ 54 w 54"/>
                  <a:gd name="T5" fmla="*/ 23 h 24"/>
                  <a:gd name="T6" fmla="*/ 28 w 54"/>
                  <a:gd name="T7" fmla="*/ 12 h 24"/>
                  <a:gd name="T8" fmla="*/ 0 w 54"/>
                  <a:gd name="T9" fmla="*/ 0 h 24"/>
                  <a:gd name="T10" fmla="*/ 1 w 54"/>
                  <a:gd name="T11" fmla="*/ 3 h 24"/>
                  <a:gd name="T12" fmla="*/ 26 w 54"/>
                  <a:gd name="T13" fmla="*/ 11 h 24"/>
                  <a:gd name="T14" fmla="*/ 0 w 5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24">
                    <a:moveTo>
                      <a:pt x="28" y="12"/>
                    </a:moveTo>
                    <a:cubicBezTo>
                      <a:pt x="36" y="16"/>
                      <a:pt x="44" y="20"/>
                      <a:pt x="52" y="24"/>
                    </a:cubicBezTo>
                    <a:cubicBezTo>
                      <a:pt x="52" y="24"/>
                      <a:pt x="53" y="24"/>
                      <a:pt x="54" y="23"/>
                    </a:cubicBezTo>
                    <a:cubicBezTo>
                      <a:pt x="28" y="12"/>
                      <a:pt x="28" y="12"/>
                      <a:pt x="28" y="12"/>
                    </a:cubicBezTo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9" y="5"/>
                      <a:pt x="17" y="8"/>
                      <a:pt x="26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CA154225-60A4-4A40-9E8B-6F06B682D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4663" y="4457700"/>
                <a:ext cx="9525" cy="11113"/>
              </a:xfrm>
              <a:custGeom>
                <a:avLst/>
                <a:gdLst>
                  <a:gd name="T0" fmla="*/ 1 w 4"/>
                  <a:gd name="T1" fmla="*/ 0 h 4"/>
                  <a:gd name="T2" fmla="*/ 0 w 4"/>
                  <a:gd name="T3" fmla="*/ 3 h 4"/>
                  <a:gd name="T4" fmla="*/ 3 w 4"/>
                  <a:gd name="T5" fmla="*/ 4 h 4"/>
                  <a:gd name="T6" fmla="*/ 4 w 4"/>
                  <a:gd name="T7" fmla="*/ 2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D64050A4-F6A0-4DB5-A152-100D573461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96138" y="4456113"/>
                <a:ext cx="1046163" cy="1631950"/>
              </a:xfrm>
              <a:custGeom>
                <a:avLst/>
                <a:gdLst>
                  <a:gd name="T0" fmla="*/ 8 w 432"/>
                  <a:gd name="T1" fmla="*/ 604 h 675"/>
                  <a:gd name="T2" fmla="*/ 39 w 432"/>
                  <a:gd name="T3" fmla="*/ 675 h 675"/>
                  <a:gd name="T4" fmla="*/ 67 w 432"/>
                  <a:gd name="T5" fmla="*/ 629 h 675"/>
                  <a:gd name="T6" fmla="*/ 8 w 432"/>
                  <a:gd name="T7" fmla="*/ 604 h 675"/>
                  <a:gd name="T8" fmla="*/ 170 w 432"/>
                  <a:gd name="T9" fmla="*/ 77 h 675"/>
                  <a:gd name="T10" fmla="*/ 134 w 432"/>
                  <a:gd name="T11" fmla="*/ 142 h 675"/>
                  <a:gd name="T12" fmla="*/ 15 w 432"/>
                  <a:gd name="T13" fmla="*/ 461 h 675"/>
                  <a:gd name="T14" fmla="*/ 0 w 432"/>
                  <a:gd name="T15" fmla="*/ 535 h 675"/>
                  <a:gd name="T16" fmla="*/ 170 w 432"/>
                  <a:gd name="T17" fmla="*/ 77 h 675"/>
                  <a:gd name="T18" fmla="*/ 329 w 432"/>
                  <a:gd name="T19" fmla="*/ 0 h 675"/>
                  <a:gd name="T20" fmla="*/ 222 w 432"/>
                  <a:gd name="T21" fmla="*/ 31 h 675"/>
                  <a:gd name="T22" fmla="*/ 388 w 432"/>
                  <a:gd name="T23" fmla="*/ 101 h 675"/>
                  <a:gd name="T24" fmla="*/ 407 w 432"/>
                  <a:gd name="T25" fmla="*/ 71 h 675"/>
                  <a:gd name="T26" fmla="*/ 337 w 432"/>
                  <a:gd name="T27" fmla="*/ 41 h 675"/>
                  <a:gd name="T28" fmla="*/ 333 w 432"/>
                  <a:gd name="T29" fmla="*/ 33 h 675"/>
                  <a:gd name="T30" fmla="*/ 339 w 432"/>
                  <a:gd name="T31" fmla="*/ 28 h 675"/>
                  <a:gd name="T32" fmla="*/ 341 w 432"/>
                  <a:gd name="T33" fmla="*/ 29 h 675"/>
                  <a:gd name="T34" fmla="*/ 414 w 432"/>
                  <a:gd name="T35" fmla="*/ 60 h 675"/>
                  <a:gd name="T36" fmla="*/ 432 w 432"/>
                  <a:gd name="T37" fmla="*/ 29 h 675"/>
                  <a:gd name="T38" fmla="*/ 431 w 432"/>
                  <a:gd name="T39" fmla="*/ 28 h 675"/>
                  <a:gd name="T40" fmla="*/ 407 w 432"/>
                  <a:gd name="T41" fmla="*/ 16 h 675"/>
                  <a:gd name="T42" fmla="*/ 405 w 432"/>
                  <a:gd name="T43" fmla="*/ 15 h 675"/>
                  <a:gd name="T44" fmla="*/ 380 w 432"/>
                  <a:gd name="T45" fmla="*/ 7 h 675"/>
                  <a:gd name="T46" fmla="*/ 374 w 432"/>
                  <a:gd name="T47" fmla="*/ 5 h 675"/>
                  <a:gd name="T48" fmla="*/ 371 w 432"/>
                  <a:gd name="T49" fmla="*/ 4 h 675"/>
                  <a:gd name="T50" fmla="*/ 329 w 432"/>
                  <a:gd name="T5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2" h="675">
                    <a:moveTo>
                      <a:pt x="8" y="604"/>
                    </a:moveTo>
                    <a:cubicBezTo>
                      <a:pt x="14" y="630"/>
                      <a:pt x="25" y="654"/>
                      <a:pt x="39" y="675"/>
                    </a:cubicBezTo>
                    <a:cubicBezTo>
                      <a:pt x="67" y="629"/>
                      <a:pt x="67" y="629"/>
                      <a:pt x="67" y="629"/>
                    </a:cubicBezTo>
                    <a:cubicBezTo>
                      <a:pt x="8" y="604"/>
                      <a:pt x="8" y="604"/>
                      <a:pt x="8" y="604"/>
                    </a:cubicBezTo>
                    <a:moveTo>
                      <a:pt x="170" y="77"/>
                    </a:moveTo>
                    <a:cubicBezTo>
                      <a:pt x="155" y="96"/>
                      <a:pt x="143" y="117"/>
                      <a:pt x="134" y="142"/>
                    </a:cubicBezTo>
                    <a:cubicBezTo>
                      <a:pt x="15" y="461"/>
                      <a:pt x="15" y="461"/>
                      <a:pt x="15" y="461"/>
                    </a:cubicBezTo>
                    <a:cubicBezTo>
                      <a:pt x="6" y="486"/>
                      <a:pt x="1" y="511"/>
                      <a:pt x="0" y="535"/>
                    </a:cubicBezTo>
                    <a:cubicBezTo>
                      <a:pt x="170" y="77"/>
                      <a:pt x="170" y="77"/>
                      <a:pt x="170" y="77"/>
                    </a:cubicBezTo>
                    <a:moveTo>
                      <a:pt x="329" y="0"/>
                    </a:moveTo>
                    <a:cubicBezTo>
                      <a:pt x="291" y="0"/>
                      <a:pt x="254" y="11"/>
                      <a:pt x="222" y="31"/>
                    </a:cubicBezTo>
                    <a:cubicBezTo>
                      <a:pt x="388" y="101"/>
                      <a:pt x="388" y="101"/>
                      <a:pt x="388" y="101"/>
                    </a:cubicBezTo>
                    <a:cubicBezTo>
                      <a:pt x="407" y="71"/>
                      <a:pt x="407" y="71"/>
                      <a:pt x="407" y="71"/>
                    </a:cubicBezTo>
                    <a:cubicBezTo>
                      <a:pt x="337" y="41"/>
                      <a:pt x="337" y="41"/>
                      <a:pt x="337" y="41"/>
                    </a:cubicBezTo>
                    <a:cubicBezTo>
                      <a:pt x="333" y="40"/>
                      <a:pt x="332" y="36"/>
                      <a:pt x="333" y="33"/>
                    </a:cubicBezTo>
                    <a:cubicBezTo>
                      <a:pt x="334" y="30"/>
                      <a:pt x="337" y="28"/>
                      <a:pt x="339" y="28"/>
                    </a:cubicBezTo>
                    <a:cubicBezTo>
                      <a:pt x="340" y="28"/>
                      <a:pt x="341" y="29"/>
                      <a:pt x="341" y="29"/>
                    </a:cubicBezTo>
                    <a:cubicBezTo>
                      <a:pt x="414" y="60"/>
                      <a:pt x="414" y="60"/>
                      <a:pt x="414" y="60"/>
                    </a:cubicBezTo>
                    <a:cubicBezTo>
                      <a:pt x="432" y="29"/>
                      <a:pt x="432" y="29"/>
                      <a:pt x="432" y="29"/>
                    </a:cubicBezTo>
                    <a:cubicBezTo>
                      <a:pt x="432" y="29"/>
                      <a:pt x="431" y="29"/>
                      <a:pt x="431" y="28"/>
                    </a:cubicBezTo>
                    <a:cubicBezTo>
                      <a:pt x="423" y="24"/>
                      <a:pt x="415" y="20"/>
                      <a:pt x="407" y="16"/>
                    </a:cubicBezTo>
                    <a:cubicBezTo>
                      <a:pt x="405" y="15"/>
                      <a:pt x="405" y="15"/>
                      <a:pt x="405" y="15"/>
                    </a:cubicBezTo>
                    <a:cubicBezTo>
                      <a:pt x="396" y="12"/>
                      <a:pt x="388" y="9"/>
                      <a:pt x="380" y="7"/>
                    </a:cubicBezTo>
                    <a:cubicBezTo>
                      <a:pt x="378" y="6"/>
                      <a:pt x="376" y="6"/>
                      <a:pt x="374" y="5"/>
                    </a:cubicBezTo>
                    <a:cubicBezTo>
                      <a:pt x="373" y="5"/>
                      <a:pt x="372" y="5"/>
                      <a:pt x="371" y="4"/>
                    </a:cubicBezTo>
                    <a:cubicBezTo>
                      <a:pt x="357" y="1"/>
                      <a:pt x="342" y="0"/>
                      <a:pt x="329" y="0"/>
                    </a:cubicBezTo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6CECA00E-95B1-4F84-8D64-5F53D73A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990600" cy="1477963"/>
              </a:xfrm>
              <a:custGeom>
                <a:avLst/>
                <a:gdLst>
                  <a:gd name="T0" fmla="*/ 325 w 624"/>
                  <a:gd name="T1" fmla="*/ 0 h 931"/>
                  <a:gd name="T2" fmla="*/ 291 w 624"/>
                  <a:gd name="T3" fmla="*/ 90 h 931"/>
                  <a:gd name="T4" fmla="*/ 32 w 624"/>
                  <a:gd name="T5" fmla="*/ 788 h 931"/>
                  <a:gd name="T6" fmla="*/ 0 w 624"/>
                  <a:gd name="T7" fmla="*/ 875 h 931"/>
                  <a:gd name="T8" fmla="*/ 44 w 624"/>
                  <a:gd name="T9" fmla="*/ 893 h 931"/>
                  <a:gd name="T10" fmla="*/ 134 w 624"/>
                  <a:gd name="T11" fmla="*/ 931 h 931"/>
                  <a:gd name="T12" fmla="*/ 624 w 624"/>
                  <a:gd name="T13" fmla="*/ 127 h 931"/>
                  <a:gd name="T14" fmla="*/ 371 w 624"/>
                  <a:gd name="T15" fmla="*/ 20 h 931"/>
                  <a:gd name="T16" fmla="*/ 325 w 624"/>
                  <a:gd name="T1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931">
                    <a:moveTo>
                      <a:pt x="325" y="0"/>
                    </a:moveTo>
                    <a:lnTo>
                      <a:pt x="291" y="90"/>
                    </a:lnTo>
                    <a:lnTo>
                      <a:pt x="32" y="788"/>
                    </a:lnTo>
                    <a:lnTo>
                      <a:pt x="0" y="875"/>
                    </a:lnTo>
                    <a:lnTo>
                      <a:pt x="44" y="893"/>
                    </a:lnTo>
                    <a:lnTo>
                      <a:pt x="134" y="931"/>
                    </a:lnTo>
                    <a:lnTo>
                      <a:pt x="624" y="127"/>
                    </a:lnTo>
                    <a:lnTo>
                      <a:pt x="371" y="20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:a16="http://schemas.microsoft.com/office/drawing/2014/main" id="{9DDEA33F-AEA0-4FE8-B884-33067F473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4498975"/>
                <a:ext cx="990600" cy="1477963"/>
              </a:xfrm>
              <a:custGeom>
                <a:avLst/>
                <a:gdLst>
                  <a:gd name="T0" fmla="*/ 325 w 624"/>
                  <a:gd name="T1" fmla="*/ 0 h 931"/>
                  <a:gd name="T2" fmla="*/ 291 w 624"/>
                  <a:gd name="T3" fmla="*/ 90 h 931"/>
                  <a:gd name="T4" fmla="*/ 32 w 624"/>
                  <a:gd name="T5" fmla="*/ 788 h 931"/>
                  <a:gd name="T6" fmla="*/ 0 w 624"/>
                  <a:gd name="T7" fmla="*/ 875 h 931"/>
                  <a:gd name="T8" fmla="*/ 44 w 624"/>
                  <a:gd name="T9" fmla="*/ 893 h 931"/>
                  <a:gd name="T10" fmla="*/ 134 w 624"/>
                  <a:gd name="T11" fmla="*/ 931 h 931"/>
                  <a:gd name="T12" fmla="*/ 624 w 624"/>
                  <a:gd name="T13" fmla="*/ 127 h 931"/>
                  <a:gd name="T14" fmla="*/ 371 w 624"/>
                  <a:gd name="T15" fmla="*/ 20 h 931"/>
                  <a:gd name="T16" fmla="*/ 325 w 624"/>
                  <a:gd name="T1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931">
                    <a:moveTo>
                      <a:pt x="325" y="0"/>
                    </a:moveTo>
                    <a:lnTo>
                      <a:pt x="291" y="90"/>
                    </a:lnTo>
                    <a:lnTo>
                      <a:pt x="32" y="788"/>
                    </a:lnTo>
                    <a:lnTo>
                      <a:pt x="0" y="875"/>
                    </a:lnTo>
                    <a:lnTo>
                      <a:pt x="44" y="893"/>
                    </a:lnTo>
                    <a:lnTo>
                      <a:pt x="134" y="931"/>
                    </a:lnTo>
                    <a:lnTo>
                      <a:pt x="624" y="127"/>
                    </a:lnTo>
                    <a:lnTo>
                      <a:pt x="371" y="20"/>
                    </a:lnTo>
                    <a:lnTo>
                      <a:pt x="3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id="{8FD5528C-B4C3-4E7D-B75F-B2D309FCA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9413" y="4524375"/>
                <a:ext cx="198438" cy="103188"/>
              </a:xfrm>
              <a:custGeom>
                <a:avLst/>
                <a:gdLst>
                  <a:gd name="T0" fmla="*/ 7 w 82"/>
                  <a:gd name="T1" fmla="*/ 0 h 43"/>
                  <a:gd name="T2" fmla="*/ 1 w 82"/>
                  <a:gd name="T3" fmla="*/ 5 h 43"/>
                  <a:gd name="T4" fmla="*/ 5 w 82"/>
                  <a:gd name="T5" fmla="*/ 13 h 43"/>
                  <a:gd name="T6" fmla="*/ 75 w 82"/>
                  <a:gd name="T7" fmla="*/ 43 h 43"/>
                  <a:gd name="T8" fmla="*/ 82 w 82"/>
                  <a:gd name="T9" fmla="*/ 32 h 43"/>
                  <a:gd name="T10" fmla="*/ 9 w 82"/>
                  <a:gd name="T11" fmla="*/ 1 h 43"/>
                  <a:gd name="T12" fmla="*/ 7 w 82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4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8"/>
                      <a:pt x="1" y="12"/>
                      <a:pt x="5" y="13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69E077ED-793B-41A1-88A7-8F1EBBF72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1976" y="4321175"/>
                <a:ext cx="73025" cy="127000"/>
              </a:xfrm>
              <a:custGeom>
                <a:avLst/>
                <a:gdLst>
                  <a:gd name="T0" fmla="*/ 0 w 46"/>
                  <a:gd name="T1" fmla="*/ 71 h 80"/>
                  <a:gd name="T2" fmla="*/ 20 w 46"/>
                  <a:gd name="T3" fmla="*/ 80 h 80"/>
                  <a:gd name="T4" fmla="*/ 46 w 46"/>
                  <a:gd name="T5" fmla="*/ 7 h 80"/>
                  <a:gd name="T6" fmla="*/ 27 w 46"/>
                  <a:gd name="T7" fmla="*/ 0 h 80"/>
                  <a:gd name="T8" fmla="*/ 0 w 46"/>
                  <a:gd name="T9" fmla="*/ 7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0">
                    <a:moveTo>
                      <a:pt x="0" y="71"/>
                    </a:moveTo>
                    <a:lnTo>
                      <a:pt x="20" y="80"/>
                    </a:lnTo>
                    <a:lnTo>
                      <a:pt x="46" y="7"/>
                    </a:lnTo>
                    <a:lnTo>
                      <a:pt x="27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2">
                <a:extLst>
                  <a:ext uri="{FF2B5EF4-FFF2-40B4-BE49-F238E27FC236}">
                    <a16:creationId xmlns:a16="http://schemas.microsoft.com/office/drawing/2014/main" id="{75D78E1D-F9CE-4509-A50D-60FDFED5AE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5001" y="3309938"/>
                <a:ext cx="1239838" cy="2268538"/>
              </a:xfrm>
              <a:custGeom>
                <a:avLst/>
                <a:gdLst>
                  <a:gd name="T0" fmla="*/ 303 w 512"/>
                  <a:gd name="T1" fmla="*/ 857 h 938"/>
                  <a:gd name="T2" fmla="*/ 224 w 512"/>
                  <a:gd name="T3" fmla="*/ 805 h 938"/>
                  <a:gd name="T4" fmla="*/ 93 w 512"/>
                  <a:gd name="T5" fmla="*/ 701 h 938"/>
                  <a:gd name="T6" fmla="*/ 107 w 512"/>
                  <a:gd name="T7" fmla="*/ 557 h 938"/>
                  <a:gd name="T8" fmla="*/ 160 w 512"/>
                  <a:gd name="T9" fmla="*/ 386 h 938"/>
                  <a:gd name="T10" fmla="*/ 89 w 512"/>
                  <a:gd name="T11" fmla="*/ 184 h 938"/>
                  <a:gd name="T12" fmla="*/ 66 w 512"/>
                  <a:gd name="T13" fmla="*/ 209 h 938"/>
                  <a:gd name="T14" fmla="*/ 75 w 512"/>
                  <a:gd name="T15" fmla="*/ 170 h 938"/>
                  <a:gd name="T16" fmla="*/ 0 w 512"/>
                  <a:gd name="T17" fmla="*/ 60 h 938"/>
                  <a:gd name="T18" fmla="*/ 95 w 512"/>
                  <a:gd name="T19" fmla="*/ 20 h 938"/>
                  <a:gd name="T20" fmla="*/ 105 w 512"/>
                  <a:gd name="T21" fmla="*/ 141 h 938"/>
                  <a:gd name="T22" fmla="*/ 152 w 512"/>
                  <a:gd name="T23" fmla="*/ 240 h 938"/>
                  <a:gd name="T24" fmla="*/ 133 w 512"/>
                  <a:gd name="T25" fmla="*/ 530 h 938"/>
                  <a:gd name="T26" fmla="*/ 100 w 512"/>
                  <a:gd name="T27" fmla="*/ 614 h 938"/>
                  <a:gd name="T28" fmla="*/ 155 w 512"/>
                  <a:gd name="T29" fmla="*/ 748 h 938"/>
                  <a:gd name="T30" fmla="*/ 266 w 512"/>
                  <a:gd name="T31" fmla="*/ 802 h 938"/>
                  <a:gd name="T32" fmla="*/ 250 w 512"/>
                  <a:gd name="T33" fmla="*/ 710 h 938"/>
                  <a:gd name="T34" fmla="*/ 364 w 512"/>
                  <a:gd name="T35" fmla="*/ 661 h 938"/>
                  <a:gd name="T36" fmla="*/ 313 w 512"/>
                  <a:gd name="T37" fmla="*/ 813 h 938"/>
                  <a:gd name="T38" fmla="*/ 313 w 512"/>
                  <a:gd name="T39" fmla="*/ 848 h 938"/>
                  <a:gd name="T40" fmla="*/ 449 w 512"/>
                  <a:gd name="T41" fmla="*/ 917 h 938"/>
                  <a:gd name="T42" fmla="*/ 478 w 512"/>
                  <a:gd name="T43" fmla="*/ 904 h 938"/>
                  <a:gd name="T44" fmla="*/ 502 w 512"/>
                  <a:gd name="T45" fmla="*/ 922 h 938"/>
                  <a:gd name="T46" fmla="*/ 465 w 512"/>
                  <a:gd name="T47" fmla="*/ 925 h 938"/>
                  <a:gd name="T48" fmla="*/ 383 w 512"/>
                  <a:gd name="T49" fmla="*/ 927 h 938"/>
                  <a:gd name="T50" fmla="*/ 304 w 512"/>
                  <a:gd name="T51" fmla="*/ 661 h 938"/>
                  <a:gd name="T52" fmla="*/ 273 w 512"/>
                  <a:gd name="T53" fmla="*/ 785 h 938"/>
                  <a:gd name="T54" fmla="*/ 310 w 512"/>
                  <a:gd name="T55" fmla="*/ 800 h 938"/>
                  <a:gd name="T56" fmla="*/ 356 w 512"/>
                  <a:gd name="T57" fmla="*/ 672 h 938"/>
                  <a:gd name="T58" fmla="*/ 304 w 512"/>
                  <a:gd name="T59" fmla="*/ 661 h 938"/>
                  <a:gd name="T60" fmla="*/ 13 w 512"/>
                  <a:gd name="T61" fmla="*/ 60 h 938"/>
                  <a:gd name="T62" fmla="*/ 84 w 512"/>
                  <a:gd name="T63" fmla="*/ 160 h 938"/>
                  <a:gd name="T64" fmla="*/ 93 w 512"/>
                  <a:gd name="T65" fmla="*/ 136 h 938"/>
                  <a:gd name="T66" fmla="*/ 87 w 512"/>
                  <a:gd name="T67" fmla="*/ 30 h 938"/>
                  <a:gd name="T68" fmla="*/ 40 w 512"/>
                  <a:gd name="T69" fmla="*/ 21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2" h="938">
                    <a:moveTo>
                      <a:pt x="367" y="918"/>
                    </a:moveTo>
                    <a:cubicBezTo>
                      <a:pt x="341" y="903"/>
                      <a:pt x="321" y="880"/>
                      <a:pt x="303" y="857"/>
                    </a:cubicBezTo>
                    <a:cubicBezTo>
                      <a:pt x="293" y="844"/>
                      <a:pt x="283" y="831"/>
                      <a:pt x="275" y="817"/>
                    </a:cubicBezTo>
                    <a:cubicBezTo>
                      <a:pt x="258" y="816"/>
                      <a:pt x="241" y="812"/>
                      <a:pt x="224" y="805"/>
                    </a:cubicBezTo>
                    <a:cubicBezTo>
                      <a:pt x="196" y="794"/>
                      <a:pt x="169" y="776"/>
                      <a:pt x="148" y="759"/>
                    </a:cubicBezTo>
                    <a:cubicBezTo>
                      <a:pt x="128" y="744"/>
                      <a:pt x="105" y="727"/>
                      <a:pt x="93" y="701"/>
                    </a:cubicBezTo>
                    <a:cubicBezTo>
                      <a:pt x="81" y="676"/>
                      <a:pt x="79" y="644"/>
                      <a:pt x="87" y="610"/>
                    </a:cubicBezTo>
                    <a:cubicBezTo>
                      <a:pt x="92" y="592"/>
                      <a:pt x="100" y="574"/>
                      <a:pt x="107" y="557"/>
                    </a:cubicBezTo>
                    <a:cubicBezTo>
                      <a:pt x="112" y="546"/>
                      <a:pt x="117" y="535"/>
                      <a:pt x="121" y="525"/>
                    </a:cubicBezTo>
                    <a:cubicBezTo>
                      <a:pt x="137" y="480"/>
                      <a:pt x="153" y="434"/>
                      <a:pt x="160" y="386"/>
                    </a:cubicBezTo>
                    <a:cubicBezTo>
                      <a:pt x="165" y="349"/>
                      <a:pt x="166" y="294"/>
                      <a:pt x="141" y="247"/>
                    </a:cubicBezTo>
                    <a:cubicBezTo>
                      <a:pt x="128" y="223"/>
                      <a:pt x="109" y="203"/>
                      <a:pt x="89" y="184"/>
                    </a:cubicBezTo>
                    <a:cubicBezTo>
                      <a:pt x="78" y="214"/>
                      <a:pt x="78" y="214"/>
                      <a:pt x="78" y="214"/>
                    </a:cubicBezTo>
                    <a:cubicBezTo>
                      <a:pt x="66" y="209"/>
                      <a:pt x="66" y="209"/>
                      <a:pt x="66" y="209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78" y="173"/>
                      <a:pt x="76" y="172"/>
                      <a:pt x="75" y="170"/>
                    </a:cubicBezTo>
                    <a:cubicBezTo>
                      <a:pt x="56" y="152"/>
                      <a:pt x="35" y="133"/>
                      <a:pt x="19" y="110"/>
                    </a:cubicBezTo>
                    <a:cubicBezTo>
                      <a:pt x="11" y="98"/>
                      <a:pt x="0" y="81"/>
                      <a:pt x="0" y="60"/>
                    </a:cubicBezTo>
                    <a:cubicBezTo>
                      <a:pt x="0" y="37"/>
                      <a:pt x="15" y="16"/>
                      <a:pt x="36" y="8"/>
                    </a:cubicBezTo>
                    <a:cubicBezTo>
                      <a:pt x="55" y="0"/>
                      <a:pt x="79" y="5"/>
                      <a:pt x="95" y="20"/>
                    </a:cubicBezTo>
                    <a:cubicBezTo>
                      <a:pt x="111" y="34"/>
                      <a:pt x="120" y="55"/>
                      <a:pt x="120" y="78"/>
                    </a:cubicBezTo>
                    <a:cubicBezTo>
                      <a:pt x="120" y="101"/>
                      <a:pt x="112" y="122"/>
                      <a:pt x="105" y="141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116" y="191"/>
                      <a:pt x="137" y="213"/>
                      <a:pt x="152" y="240"/>
                    </a:cubicBezTo>
                    <a:cubicBezTo>
                      <a:pt x="179" y="291"/>
                      <a:pt x="178" y="348"/>
                      <a:pt x="173" y="388"/>
                    </a:cubicBezTo>
                    <a:cubicBezTo>
                      <a:pt x="166" y="438"/>
                      <a:pt x="149" y="485"/>
                      <a:pt x="133" y="530"/>
                    </a:cubicBezTo>
                    <a:cubicBezTo>
                      <a:pt x="129" y="541"/>
                      <a:pt x="124" y="552"/>
                      <a:pt x="119" y="563"/>
                    </a:cubicBezTo>
                    <a:cubicBezTo>
                      <a:pt x="112" y="580"/>
                      <a:pt x="104" y="597"/>
                      <a:pt x="100" y="614"/>
                    </a:cubicBezTo>
                    <a:cubicBezTo>
                      <a:pt x="92" y="644"/>
                      <a:pt x="94" y="673"/>
                      <a:pt x="105" y="695"/>
                    </a:cubicBezTo>
                    <a:cubicBezTo>
                      <a:pt x="116" y="717"/>
                      <a:pt x="136" y="733"/>
                      <a:pt x="155" y="748"/>
                    </a:cubicBezTo>
                    <a:cubicBezTo>
                      <a:pt x="177" y="765"/>
                      <a:pt x="201" y="781"/>
                      <a:pt x="229" y="792"/>
                    </a:cubicBezTo>
                    <a:cubicBezTo>
                      <a:pt x="241" y="797"/>
                      <a:pt x="254" y="801"/>
                      <a:pt x="266" y="802"/>
                    </a:cubicBezTo>
                    <a:cubicBezTo>
                      <a:pt x="264" y="798"/>
                      <a:pt x="263" y="795"/>
                      <a:pt x="261" y="791"/>
                    </a:cubicBezTo>
                    <a:cubicBezTo>
                      <a:pt x="253" y="771"/>
                      <a:pt x="244" y="742"/>
                      <a:pt x="250" y="710"/>
                    </a:cubicBezTo>
                    <a:cubicBezTo>
                      <a:pt x="256" y="681"/>
                      <a:pt x="276" y="656"/>
                      <a:pt x="299" y="648"/>
                    </a:cubicBezTo>
                    <a:cubicBezTo>
                      <a:pt x="321" y="640"/>
                      <a:pt x="346" y="645"/>
                      <a:pt x="364" y="661"/>
                    </a:cubicBezTo>
                    <a:cubicBezTo>
                      <a:pt x="387" y="682"/>
                      <a:pt x="395" y="721"/>
                      <a:pt x="382" y="754"/>
                    </a:cubicBezTo>
                    <a:cubicBezTo>
                      <a:pt x="371" y="782"/>
                      <a:pt x="344" y="805"/>
                      <a:pt x="313" y="813"/>
                    </a:cubicBezTo>
                    <a:cubicBezTo>
                      <a:pt x="305" y="815"/>
                      <a:pt x="298" y="816"/>
                      <a:pt x="290" y="817"/>
                    </a:cubicBezTo>
                    <a:cubicBezTo>
                      <a:pt x="297" y="828"/>
                      <a:pt x="305" y="838"/>
                      <a:pt x="313" y="848"/>
                    </a:cubicBezTo>
                    <a:cubicBezTo>
                      <a:pt x="330" y="870"/>
                      <a:pt x="350" y="892"/>
                      <a:pt x="373" y="906"/>
                    </a:cubicBezTo>
                    <a:cubicBezTo>
                      <a:pt x="399" y="922"/>
                      <a:pt x="426" y="926"/>
                      <a:pt x="449" y="917"/>
                    </a:cubicBezTo>
                    <a:cubicBezTo>
                      <a:pt x="452" y="915"/>
                      <a:pt x="456" y="914"/>
                      <a:pt x="460" y="912"/>
                    </a:cubicBezTo>
                    <a:cubicBezTo>
                      <a:pt x="465" y="909"/>
                      <a:pt x="471" y="906"/>
                      <a:pt x="478" y="904"/>
                    </a:cubicBezTo>
                    <a:cubicBezTo>
                      <a:pt x="488" y="901"/>
                      <a:pt x="503" y="902"/>
                      <a:pt x="512" y="913"/>
                    </a:cubicBezTo>
                    <a:cubicBezTo>
                      <a:pt x="502" y="922"/>
                      <a:pt x="502" y="922"/>
                      <a:pt x="502" y="922"/>
                    </a:cubicBezTo>
                    <a:cubicBezTo>
                      <a:pt x="497" y="916"/>
                      <a:pt x="488" y="916"/>
                      <a:pt x="481" y="918"/>
                    </a:cubicBezTo>
                    <a:cubicBezTo>
                      <a:pt x="475" y="919"/>
                      <a:pt x="470" y="922"/>
                      <a:pt x="465" y="925"/>
                    </a:cubicBezTo>
                    <a:cubicBezTo>
                      <a:pt x="461" y="926"/>
                      <a:pt x="457" y="928"/>
                      <a:pt x="453" y="930"/>
                    </a:cubicBezTo>
                    <a:cubicBezTo>
                      <a:pt x="432" y="938"/>
                      <a:pt x="407" y="937"/>
                      <a:pt x="383" y="927"/>
                    </a:cubicBezTo>
                    <a:cubicBezTo>
                      <a:pt x="378" y="924"/>
                      <a:pt x="372" y="922"/>
                      <a:pt x="367" y="918"/>
                    </a:cubicBezTo>
                    <a:close/>
                    <a:moveTo>
                      <a:pt x="304" y="661"/>
                    </a:moveTo>
                    <a:cubicBezTo>
                      <a:pt x="284" y="668"/>
                      <a:pt x="268" y="689"/>
                      <a:pt x="263" y="713"/>
                    </a:cubicBezTo>
                    <a:cubicBezTo>
                      <a:pt x="257" y="741"/>
                      <a:pt x="265" y="768"/>
                      <a:pt x="273" y="785"/>
                    </a:cubicBezTo>
                    <a:cubicBezTo>
                      <a:pt x="275" y="791"/>
                      <a:pt x="279" y="797"/>
                      <a:pt x="282" y="803"/>
                    </a:cubicBezTo>
                    <a:cubicBezTo>
                      <a:pt x="291" y="803"/>
                      <a:pt x="301" y="802"/>
                      <a:pt x="310" y="800"/>
                    </a:cubicBezTo>
                    <a:cubicBezTo>
                      <a:pt x="337" y="793"/>
                      <a:pt x="360" y="773"/>
                      <a:pt x="370" y="748"/>
                    </a:cubicBezTo>
                    <a:cubicBezTo>
                      <a:pt x="381" y="722"/>
                      <a:pt x="374" y="689"/>
                      <a:pt x="356" y="672"/>
                    </a:cubicBezTo>
                    <a:cubicBezTo>
                      <a:pt x="351" y="668"/>
                      <a:pt x="346" y="664"/>
                      <a:pt x="341" y="662"/>
                    </a:cubicBezTo>
                    <a:cubicBezTo>
                      <a:pt x="329" y="657"/>
                      <a:pt x="316" y="657"/>
                      <a:pt x="304" y="661"/>
                    </a:cubicBezTo>
                    <a:close/>
                    <a:moveTo>
                      <a:pt x="40" y="21"/>
                    </a:moveTo>
                    <a:cubicBezTo>
                      <a:pt x="25" y="27"/>
                      <a:pt x="13" y="43"/>
                      <a:pt x="13" y="60"/>
                    </a:cubicBezTo>
                    <a:cubicBezTo>
                      <a:pt x="13" y="72"/>
                      <a:pt x="18" y="86"/>
                      <a:pt x="29" y="101"/>
                    </a:cubicBezTo>
                    <a:cubicBezTo>
                      <a:pt x="45" y="123"/>
                      <a:pt x="65" y="142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3" y="136"/>
                      <a:pt x="93" y="136"/>
                      <a:pt x="93" y="136"/>
                    </a:cubicBezTo>
                    <a:cubicBezTo>
                      <a:pt x="100" y="118"/>
                      <a:pt x="107" y="98"/>
                      <a:pt x="107" y="78"/>
                    </a:cubicBezTo>
                    <a:cubicBezTo>
                      <a:pt x="107" y="60"/>
                      <a:pt x="99" y="42"/>
                      <a:pt x="87" y="30"/>
                    </a:cubicBezTo>
                    <a:cubicBezTo>
                      <a:pt x="83" y="27"/>
                      <a:pt x="78" y="24"/>
                      <a:pt x="73" y="22"/>
                    </a:cubicBezTo>
                    <a:cubicBezTo>
                      <a:pt x="63" y="17"/>
                      <a:pt x="51" y="17"/>
                      <a:pt x="4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AE60537E-72AD-46A9-96B3-E42EED425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4513" y="5264150"/>
                <a:ext cx="434975" cy="804863"/>
              </a:xfrm>
              <a:custGeom>
                <a:avLst/>
                <a:gdLst>
                  <a:gd name="T0" fmla="*/ 180 w 180"/>
                  <a:gd name="T1" fmla="*/ 3 h 333"/>
                  <a:gd name="T2" fmla="*/ 139 w 180"/>
                  <a:gd name="T3" fmla="*/ 98 h 333"/>
                  <a:gd name="T4" fmla="*/ 49 w 180"/>
                  <a:gd name="T5" fmla="*/ 130 h 333"/>
                  <a:gd name="T6" fmla="*/ 55 w 180"/>
                  <a:gd name="T7" fmla="*/ 139 h 333"/>
                  <a:gd name="T8" fmla="*/ 136 w 180"/>
                  <a:gd name="T9" fmla="*/ 330 h 333"/>
                  <a:gd name="T10" fmla="*/ 123 w 180"/>
                  <a:gd name="T11" fmla="*/ 333 h 333"/>
                  <a:gd name="T12" fmla="*/ 45 w 180"/>
                  <a:gd name="T13" fmla="*/ 147 h 333"/>
                  <a:gd name="T14" fmla="*/ 0 w 180"/>
                  <a:gd name="T15" fmla="*/ 109 h 333"/>
                  <a:gd name="T16" fmla="*/ 0 w 180"/>
                  <a:gd name="T17" fmla="*/ 95 h 333"/>
                  <a:gd name="T18" fmla="*/ 32 w 180"/>
                  <a:gd name="T19" fmla="*/ 106 h 333"/>
                  <a:gd name="T20" fmla="*/ 49 w 180"/>
                  <a:gd name="T21" fmla="*/ 116 h 333"/>
                  <a:gd name="T22" fmla="*/ 129 w 180"/>
                  <a:gd name="T23" fmla="*/ 89 h 333"/>
                  <a:gd name="T24" fmla="*/ 167 w 180"/>
                  <a:gd name="T25" fmla="*/ 0 h 333"/>
                  <a:gd name="T26" fmla="*/ 180 w 180"/>
                  <a:gd name="T27" fmla="*/ 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333">
                    <a:moveTo>
                      <a:pt x="180" y="3"/>
                    </a:moveTo>
                    <a:cubicBezTo>
                      <a:pt x="171" y="45"/>
                      <a:pt x="158" y="76"/>
                      <a:pt x="139" y="98"/>
                    </a:cubicBezTo>
                    <a:cubicBezTo>
                      <a:pt x="114" y="126"/>
                      <a:pt x="79" y="139"/>
                      <a:pt x="49" y="130"/>
                    </a:cubicBezTo>
                    <a:cubicBezTo>
                      <a:pt x="51" y="133"/>
                      <a:pt x="53" y="136"/>
                      <a:pt x="55" y="139"/>
                    </a:cubicBezTo>
                    <a:cubicBezTo>
                      <a:pt x="93" y="196"/>
                      <a:pt x="121" y="262"/>
                      <a:pt x="136" y="330"/>
                    </a:cubicBezTo>
                    <a:cubicBezTo>
                      <a:pt x="123" y="333"/>
                      <a:pt x="123" y="333"/>
                      <a:pt x="123" y="333"/>
                    </a:cubicBezTo>
                    <a:cubicBezTo>
                      <a:pt x="109" y="267"/>
                      <a:pt x="82" y="202"/>
                      <a:pt x="45" y="147"/>
                    </a:cubicBezTo>
                    <a:cubicBezTo>
                      <a:pt x="32" y="129"/>
                      <a:pt x="18" y="109"/>
                      <a:pt x="0" y="10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14" y="94"/>
                      <a:pt x="23" y="100"/>
                      <a:pt x="32" y="106"/>
                    </a:cubicBezTo>
                    <a:cubicBezTo>
                      <a:pt x="37" y="110"/>
                      <a:pt x="43" y="113"/>
                      <a:pt x="49" y="116"/>
                    </a:cubicBezTo>
                    <a:cubicBezTo>
                      <a:pt x="79" y="126"/>
                      <a:pt x="111" y="110"/>
                      <a:pt x="129" y="89"/>
                    </a:cubicBezTo>
                    <a:cubicBezTo>
                      <a:pt x="147" y="68"/>
                      <a:pt x="159" y="40"/>
                      <a:pt x="167" y="0"/>
                    </a:cubicBezTo>
                    <a:lnTo>
                      <a:pt x="18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BCF3BEFF-D541-4991-8172-73564536F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1" y="4767263"/>
                <a:ext cx="133350" cy="285750"/>
              </a:xfrm>
              <a:custGeom>
                <a:avLst/>
                <a:gdLst>
                  <a:gd name="T0" fmla="*/ 17 w 55"/>
                  <a:gd name="T1" fmla="*/ 54 h 118"/>
                  <a:gd name="T2" fmla="*/ 7 w 55"/>
                  <a:gd name="T3" fmla="*/ 116 h 118"/>
                  <a:gd name="T4" fmla="*/ 39 w 55"/>
                  <a:gd name="T5" fmla="*/ 64 h 118"/>
                  <a:gd name="T6" fmla="*/ 49 w 55"/>
                  <a:gd name="T7" fmla="*/ 2 h 118"/>
                  <a:gd name="T8" fmla="*/ 17 w 55"/>
                  <a:gd name="T9" fmla="*/ 5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8">
                    <a:moveTo>
                      <a:pt x="17" y="54"/>
                    </a:moveTo>
                    <a:cubicBezTo>
                      <a:pt x="5" y="86"/>
                      <a:pt x="0" y="113"/>
                      <a:pt x="7" y="116"/>
                    </a:cubicBezTo>
                    <a:cubicBezTo>
                      <a:pt x="13" y="118"/>
                      <a:pt x="27" y="95"/>
                      <a:pt x="39" y="64"/>
                    </a:cubicBezTo>
                    <a:cubicBezTo>
                      <a:pt x="50" y="32"/>
                      <a:pt x="55" y="5"/>
                      <a:pt x="49" y="2"/>
                    </a:cubicBezTo>
                    <a:cubicBezTo>
                      <a:pt x="43" y="0"/>
                      <a:pt x="28" y="23"/>
                      <a:pt x="17" y="5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37C2BC07-824E-4B3B-87CA-FA59F630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2013" y="4743450"/>
                <a:ext cx="309563" cy="501650"/>
              </a:xfrm>
              <a:custGeom>
                <a:avLst/>
                <a:gdLst>
                  <a:gd name="T0" fmla="*/ 38 w 128"/>
                  <a:gd name="T1" fmla="*/ 20 h 207"/>
                  <a:gd name="T2" fmla="*/ 71 w 128"/>
                  <a:gd name="T3" fmla="*/ 13 h 207"/>
                  <a:gd name="T4" fmla="*/ 93 w 128"/>
                  <a:gd name="T5" fmla="*/ 54 h 207"/>
                  <a:gd name="T6" fmla="*/ 101 w 128"/>
                  <a:gd name="T7" fmla="*/ 30 h 207"/>
                  <a:gd name="T8" fmla="*/ 117 w 128"/>
                  <a:gd name="T9" fmla="*/ 23 h 207"/>
                  <a:gd name="T10" fmla="*/ 118 w 128"/>
                  <a:gd name="T11" fmla="*/ 24 h 207"/>
                  <a:gd name="T12" fmla="*/ 125 w 128"/>
                  <a:gd name="T13" fmla="*/ 40 h 207"/>
                  <a:gd name="T14" fmla="*/ 64 w 128"/>
                  <a:gd name="T15" fmla="*/ 207 h 207"/>
                  <a:gd name="T16" fmla="*/ 40 w 128"/>
                  <a:gd name="T17" fmla="*/ 196 h 207"/>
                  <a:gd name="T18" fmla="*/ 65 w 128"/>
                  <a:gd name="T19" fmla="*/ 127 h 207"/>
                  <a:gd name="T20" fmla="*/ 27 w 128"/>
                  <a:gd name="T21" fmla="*/ 140 h 207"/>
                  <a:gd name="T22" fmla="*/ 11 w 128"/>
                  <a:gd name="T23" fmla="*/ 139 h 207"/>
                  <a:gd name="T24" fmla="*/ 5 w 128"/>
                  <a:gd name="T25" fmla="*/ 133 h 207"/>
                  <a:gd name="T26" fmla="*/ 3 w 128"/>
                  <a:gd name="T27" fmla="*/ 116 h 207"/>
                  <a:gd name="T28" fmla="*/ 38 w 128"/>
                  <a:gd name="T29" fmla="*/ 2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207">
                    <a:moveTo>
                      <a:pt x="38" y="20"/>
                    </a:moveTo>
                    <a:cubicBezTo>
                      <a:pt x="42" y="7"/>
                      <a:pt x="63" y="0"/>
                      <a:pt x="71" y="13"/>
                    </a:cubicBezTo>
                    <a:cubicBezTo>
                      <a:pt x="82" y="30"/>
                      <a:pt x="91" y="49"/>
                      <a:pt x="93" y="54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4" y="24"/>
                      <a:pt x="111" y="21"/>
                      <a:pt x="117" y="23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25" y="27"/>
                      <a:pt x="128" y="34"/>
                      <a:pt x="125" y="40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40" y="196"/>
                      <a:pt x="40" y="196"/>
                      <a:pt x="40" y="196"/>
                    </a:cubicBezTo>
                    <a:cubicBezTo>
                      <a:pt x="65" y="127"/>
                      <a:pt x="65" y="127"/>
                      <a:pt x="65" y="127"/>
                    </a:cubicBezTo>
                    <a:cubicBezTo>
                      <a:pt x="60" y="129"/>
                      <a:pt x="34" y="137"/>
                      <a:pt x="27" y="140"/>
                    </a:cubicBezTo>
                    <a:cubicBezTo>
                      <a:pt x="18" y="143"/>
                      <a:pt x="11" y="139"/>
                      <a:pt x="11" y="139"/>
                    </a:cubicBezTo>
                    <a:cubicBezTo>
                      <a:pt x="9" y="137"/>
                      <a:pt x="7" y="135"/>
                      <a:pt x="5" y="133"/>
                    </a:cubicBezTo>
                    <a:cubicBezTo>
                      <a:pt x="2" y="128"/>
                      <a:pt x="0" y="121"/>
                      <a:pt x="3" y="116"/>
                    </a:cubicBezTo>
                    <a:cubicBezTo>
                      <a:pt x="13" y="99"/>
                      <a:pt x="34" y="34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237F7756-EBA6-4BD7-8176-1573EAA93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3288" y="5173663"/>
                <a:ext cx="130175" cy="223838"/>
              </a:xfrm>
              <a:custGeom>
                <a:avLst/>
                <a:gdLst>
                  <a:gd name="T0" fmla="*/ 10 w 54"/>
                  <a:gd name="T1" fmla="*/ 89 h 92"/>
                  <a:gd name="T2" fmla="*/ 10 w 54"/>
                  <a:gd name="T3" fmla="*/ 89 h 92"/>
                  <a:gd name="T4" fmla="*/ 28 w 54"/>
                  <a:gd name="T5" fmla="*/ 81 h 92"/>
                  <a:gd name="T6" fmla="*/ 54 w 54"/>
                  <a:gd name="T7" fmla="*/ 10 h 92"/>
                  <a:gd name="T8" fmla="*/ 29 w 54"/>
                  <a:gd name="T9" fmla="*/ 0 h 92"/>
                  <a:gd name="T10" fmla="*/ 3 w 54"/>
                  <a:gd name="T11" fmla="*/ 71 h 92"/>
                  <a:gd name="T12" fmla="*/ 10 w 54"/>
                  <a:gd name="T13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92">
                    <a:moveTo>
                      <a:pt x="10" y="89"/>
                    </a:moveTo>
                    <a:cubicBezTo>
                      <a:pt x="10" y="89"/>
                      <a:pt x="10" y="89"/>
                      <a:pt x="10" y="89"/>
                    </a:cubicBezTo>
                    <a:cubicBezTo>
                      <a:pt x="17" y="92"/>
                      <a:pt x="25" y="88"/>
                      <a:pt x="28" y="81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0" y="78"/>
                      <a:pt x="4" y="86"/>
                      <a:pt x="10" y="89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A7247897-2825-49A3-8EB5-B7B7DD700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1" y="-19050"/>
                <a:ext cx="2782888" cy="2892425"/>
              </a:xfrm>
              <a:custGeom>
                <a:avLst/>
                <a:gdLst>
                  <a:gd name="T0" fmla="*/ 764 w 1149"/>
                  <a:gd name="T1" fmla="*/ 30 h 1196"/>
                  <a:gd name="T2" fmla="*/ 1149 w 1149"/>
                  <a:gd name="T3" fmla="*/ 505 h 1196"/>
                  <a:gd name="T4" fmla="*/ 408 w 1149"/>
                  <a:gd name="T5" fmla="*/ 1196 h 1196"/>
                  <a:gd name="T6" fmla="*/ 23 w 1149"/>
                  <a:gd name="T7" fmla="*/ 721 h 1196"/>
                  <a:gd name="T8" fmla="*/ 29 w 1149"/>
                  <a:gd name="T9" fmla="*/ 624 h 1196"/>
                  <a:gd name="T10" fmla="*/ 69 w 1149"/>
                  <a:gd name="T11" fmla="*/ 587 h 1196"/>
                  <a:gd name="T12" fmla="*/ 71 w 1149"/>
                  <a:gd name="T13" fmla="*/ 586 h 1196"/>
                  <a:gd name="T14" fmla="*/ 109 w 1149"/>
                  <a:gd name="T15" fmla="*/ 550 h 1196"/>
                  <a:gd name="T16" fmla="*/ 111 w 1149"/>
                  <a:gd name="T17" fmla="*/ 549 h 1196"/>
                  <a:gd name="T18" fmla="*/ 147 w 1149"/>
                  <a:gd name="T19" fmla="*/ 515 h 1196"/>
                  <a:gd name="T20" fmla="*/ 148 w 1149"/>
                  <a:gd name="T21" fmla="*/ 513 h 1196"/>
                  <a:gd name="T22" fmla="*/ 185 w 1149"/>
                  <a:gd name="T23" fmla="*/ 480 h 1196"/>
                  <a:gd name="T24" fmla="*/ 186 w 1149"/>
                  <a:gd name="T25" fmla="*/ 478 h 1196"/>
                  <a:gd name="T26" fmla="*/ 222 w 1149"/>
                  <a:gd name="T27" fmla="*/ 444 h 1196"/>
                  <a:gd name="T28" fmla="*/ 224 w 1149"/>
                  <a:gd name="T29" fmla="*/ 443 h 1196"/>
                  <a:gd name="T30" fmla="*/ 674 w 1149"/>
                  <a:gd name="T31" fmla="*/ 23 h 1196"/>
                  <a:gd name="T32" fmla="*/ 684 w 1149"/>
                  <a:gd name="T33" fmla="*/ 16 h 1196"/>
                  <a:gd name="T34" fmla="*/ 686 w 1149"/>
                  <a:gd name="T35" fmla="*/ 14 h 1196"/>
                  <a:gd name="T36" fmla="*/ 764 w 1149"/>
                  <a:gd name="T37" fmla="*/ 30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9" h="1196">
                    <a:moveTo>
                      <a:pt x="764" y="30"/>
                    </a:moveTo>
                    <a:cubicBezTo>
                      <a:pt x="1149" y="505"/>
                      <a:pt x="1149" y="505"/>
                      <a:pt x="1149" y="505"/>
                    </a:cubicBezTo>
                    <a:cubicBezTo>
                      <a:pt x="408" y="1196"/>
                      <a:pt x="408" y="1196"/>
                      <a:pt x="408" y="1196"/>
                    </a:cubicBezTo>
                    <a:cubicBezTo>
                      <a:pt x="23" y="721"/>
                      <a:pt x="23" y="721"/>
                      <a:pt x="23" y="721"/>
                    </a:cubicBezTo>
                    <a:cubicBezTo>
                      <a:pt x="0" y="692"/>
                      <a:pt x="3" y="649"/>
                      <a:pt x="29" y="624"/>
                    </a:cubicBezTo>
                    <a:cubicBezTo>
                      <a:pt x="69" y="587"/>
                      <a:pt x="69" y="587"/>
                      <a:pt x="69" y="587"/>
                    </a:cubicBezTo>
                    <a:cubicBezTo>
                      <a:pt x="71" y="586"/>
                      <a:pt x="71" y="586"/>
                      <a:pt x="71" y="586"/>
                    </a:cubicBezTo>
                    <a:cubicBezTo>
                      <a:pt x="109" y="550"/>
                      <a:pt x="109" y="550"/>
                      <a:pt x="109" y="550"/>
                    </a:cubicBezTo>
                    <a:cubicBezTo>
                      <a:pt x="111" y="549"/>
                      <a:pt x="111" y="549"/>
                      <a:pt x="111" y="549"/>
                    </a:cubicBezTo>
                    <a:cubicBezTo>
                      <a:pt x="147" y="515"/>
                      <a:pt x="147" y="515"/>
                      <a:pt x="147" y="515"/>
                    </a:cubicBezTo>
                    <a:cubicBezTo>
                      <a:pt x="148" y="513"/>
                      <a:pt x="148" y="513"/>
                      <a:pt x="148" y="513"/>
                    </a:cubicBezTo>
                    <a:cubicBezTo>
                      <a:pt x="185" y="480"/>
                      <a:pt x="185" y="480"/>
                      <a:pt x="185" y="480"/>
                    </a:cubicBezTo>
                    <a:cubicBezTo>
                      <a:pt x="186" y="478"/>
                      <a:pt x="186" y="478"/>
                      <a:pt x="186" y="478"/>
                    </a:cubicBezTo>
                    <a:cubicBezTo>
                      <a:pt x="222" y="444"/>
                      <a:pt x="222" y="444"/>
                      <a:pt x="222" y="444"/>
                    </a:cubicBezTo>
                    <a:cubicBezTo>
                      <a:pt x="224" y="443"/>
                      <a:pt x="224" y="443"/>
                      <a:pt x="224" y="443"/>
                    </a:cubicBezTo>
                    <a:cubicBezTo>
                      <a:pt x="674" y="23"/>
                      <a:pt x="674" y="23"/>
                      <a:pt x="674" y="23"/>
                    </a:cubicBezTo>
                    <a:cubicBezTo>
                      <a:pt x="677" y="20"/>
                      <a:pt x="681" y="18"/>
                      <a:pt x="684" y="16"/>
                    </a:cubicBezTo>
                    <a:cubicBezTo>
                      <a:pt x="685" y="15"/>
                      <a:pt x="686" y="15"/>
                      <a:pt x="686" y="14"/>
                    </a:cubicBezTo>
                    <a:cubicBezTo>
                      <a:pt x="712" y="0"/>
                      <a:pt x="744" y="6"/>
                      <a:pt x="764" y="30"/>
                    </a:cubicBezTo>
                    <a:close/>
                  </a:path>
                </a:pathLst>
              </a:custGeom>
              <a:solidFill>
                <a:srgbClr val="FEF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DEE4F83B-C549-441C-AAE0-E13DDCD6F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713" y="2668588"/>
                <a:ext cx="82550" cy="84138"/>
              </a:xfrm>
              <a:custGeom>
                <a:avLst/>
                <a:gdLst>
                  <a:gd name="T0" fmla="*/ 8 w 34"/>
                  <a:gd name="T1" fmla="*/ 7 h 35"/>
                  <a:gd name="T2" fmla="*/ 29 w 34"/>
                  <a:gd name="T3" fmla="*/ 6 h 35"/>
                  <a:gd name="T4" fmla="*/ 25 w 34"/>
                  <a:gd name="T5" fmla="*/ 28 h 35"/>
                  <a:gd name="T6" fmla="*/ 4 w 34"/>
                  <a:gd name="T7" fmla="*/ 29 h 35"/>
                  <a:gd name="T8" fmla="*/ 8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8" y="7"/>
                    </a:moveTo>
                    <a:cubicBezTo>
                      <a:pt x="15" y="0"/>
                      <a:pt x="25" y="0"/>
                      <a:pt x="29" y="6"/>
                    </a:cubicBezTo>
                    <a:cubicBezTo>
                      <a:pt x="34" y="12"/>
                      <a:pt x="32" y="22"/>
                      <a:pt x="25" y="28"/>
                    </a:cubicBezTo>
                    <a:cubicBezTo>
                      <a:pt x="18" y="35"/>
                      <a:pt x="9" y="35"/>
                      <a:pt x="4" y="29"/>
                    </a:cubicBezTo>
                    <a:cubicBezTo>
                      <a:pt x="0" y="23"/>
                      <a:pt x="1" y="13"/>
                      <a:pt x="8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15580D15-397D-49E0-B054-759C81F5C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2492375"/>
                <a:ext cx="84138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9 h 35"/>
                  <a:gd name="T6" fmla="*/ 5 w 35"/>
                  <a:gd name="T7" fmla="*/ 30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1"/>
                      <a:pt x="25" y="0"/>
                      <a:pt x="30" y="6"/>
                    </a:cubicBezTo>
                    <a:cubicBezTo>
                      <a:pt x="35" y="12"/>
                      <a:pt x="33" y="22"/>
                      <a:pt x="26" y="29"/>
                    </a:cubicBezTo>
                    <a:cubicBezTo>
                      <a:pt x="19" y="35"/>
                      <a:pt x="10" y="35"/>
                      <a:pt x="5" y="30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EC5453DD-AE7E-43C8-9407-204670711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2327275"/>
                <a:ext cx="82550" cy="84138"/>
              </a:xfrm>
              <a:custGeom>
                <a:avLst/>
                <a:gdLst>
                  <a:gd name="T0" fmla="*/ 9 w 34"/>
                  <a:gd name="T1" fmla="*/ 7 h 35"/>
                  <a:gd name="T2" fmla="*/ 30 w 34"/>
                  <a:gd name="T3" fmla="*/ 6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7"/>
                    </a:moveTo>
                    <a:cubicBezTo>
                      <a:pt x="15" y="1"/>
                      <a:pt x="25" y="0"/>
                      <a:pt x="30" y="6"/>
                    </a:cubicBezTo>
                    <a:cubicBezTo>
                      <a:pt x="34" y="12"/>
                      <a:pt x="33" y="22"/>
                      <a:pt x="26" y="28"/>
                    </a:cubicBezTo>
                    <a:cubicBezTo>
                      <a:pt x="19" y="35"/>
                      <a:pt x="9" y="35"/>
                      <a:pt x="5" y="29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0435C3E6-1DBF-47CC-9761-0D8A648A7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163" y="2146300"/>
                <a:ext cx="85725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8 h 35"/>
                  <a:gd name="T6" fmla="*/ 5 w 35"/>
                  <a:gd name="T7" fmla="*/ 29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0"/>
                      <a:pt x="25" y="0"/>
                      <a:pt x="30" y="6"/>
                    </a:cubicBezTo>
                    <a:cubicBezTo>
                      <a:pt x="35" y="11"/>
                      <a:pt x="33" y="21"/>
                      <a:pt x="26" y="28"/>
                    </a:cubicBezTo>
                    <a:cubicBezTo>
                      <a:pt x="19" y="34"/>
                      <a:pt x="10" y="35"/>
                      <a:pt x="5" y="29"/>
                    </a:cubicBezTo>
                    <a:cubicBezTo>
                      <a:pt x="0" y="23"/>
                      <a:pt x="2" y="13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E35E1ABF-E135-45B4-8BB4-2E3674ECD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726" y="1976438"/>
                <a:ext cx="82550" cy="84138"/>
              </a:xfrm>
              <a:custGeom>
                <a:avLst/>
                <a:gdLst>
                  <a:gd name="T0" fmla="*/ 8 w 34"/>
                  <a:gd name="T1" fmla="*/ 7 h 35"/>
                  <a:gd name="T2" fmla="*/ 29 w 34"/>
                  <a:gd name="T3" fmla="*/ 6 h 35"/>
                  <a:gd name="T4" fmla="*/ 26 w 34"/>
                  <a:gd name="T5" fmla="*/ 28 h 35"/>
                  <a:gd name="T6" fmla="*/ 4 w 34"/>
                  <a:gd name="T7" fmla="*/ 29 h 35"/>
                  <a:gd name="T8" fmla="*/ 8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8" y="7"/>
                    </a:moveTo>
                    <a:cubicBezTo>
                      <a:pt x="15" y="1"/>
                      <a:pt x="25" y="0"/>
                      <a:pt x="29" y="6"/>
                    </a:cubicBezTo>
                    <a:cubicBezTo>
                      <a:pt x="34" y="12"/>
                      <a:pt x="32" y="22"/>
                      <a:pt x="26" y="28"/>
                    </a:cubicBezTo>
                    <a:cubicBezTo>
                      <a:pt x="19" y="35"/>
                      <a:pt x="9" y="35"/>
                      <a:pt x="4" y="29"/>
                    </a:cubicBezTo>
                    <a:cubicBezTo>
                      <a:pt x="0" y="23"/>
                      <a:pt x="1" y="14"/>
                      <a:pt x="8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9CF4B271-5F22-4CD9-9ACB-95BE4FEA8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809750"/>
                <a:ext cx="84138" cy="84138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8 h 35"/>
                  <a:gd name="T6" fmla="*/ 5 w 35"/>
                  <a:gd name="T7" fmla="*/ 29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0"/>
                      <a:pt x="25" y="0"/>
                      <a:pt x="30" y="6"/>
                    </a:cubicBezTo>
                    <a:cubicBezTo>
                      <a:pt x="35" y="11"/>
                      <a:pt x="33" y="21"/>
                      <a:pt x="26" y="28"/>
                    </a:cubicBezTo>
                    <a:cubicBezTo>
                      <a:pt x="19" y="34"/>
                      <a:pt x="10" y="35"/>
                      <a:pt x="5" y="29"/>
                    </a:cubicBezTo>
                    <a:cubicBezTo>
                      <a:pt x="0" y="23"/>
                      <a:pt x="2" y="13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31C9B9B6-4219-404B-9FD8-21153F5E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088" y="1639888"/>
                <a:ext cx="82550" cy="85725"/>
              </a:xfrm>
              <a:custGeom>
                <a:avLst/>
                <a:gdLst>
                  <a:gd name="T0" fmla="*/ 9 w 34"/>
                  <a:gd name="T1" fmla="*/ 7 h 35"/>
                  <a:gd name="T2" fmla="*/ 30 w 34"/>
                  <a:gd name="T3" fmla="*/ 6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7"/>
                    </a:moveTo>
                    <a:cubicBezTo>
                      <a:pt x="15" y="1"/>
                      <a:pt x="25" y="0"/>
                      <a:pt x="30" y="6"/>
                    </a:cubicBezTo>
                    <a:cubicBezTo>
                      <a:pt x="34" y="12"/>
                      <a:pt x="33" y="22"/>
                      <a:pt x="26" y="28"/>
                    </a:cubicBezTo>
                    <a:cubicBezTo>
                      <a:pt x="19" y="35"/>
                      <a:pt x="9" y="35"/>
                      <a:pt x="5" y="29"/>
                    </a:cubicBezTo>
                    <a:cubicBezTo>
                      <a:pt x="0" y="23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972AFBA3-770A-47FC-923C-BA73A8D61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938" y="1458913"/>
                <a:ext cx="82550" cy="84138"/>
              </a:xfrm>
              <a:custGeom>
                <a:avLst/>
                <a:gdLst>
                  <a:gd name="T0" fmla="*/ 9 w 34"/>
                  <a:gd name="T1" fmla="*/ 6 h 35"/>
                  <a:gd name="T2" fmla="*/ 30 w 34"/>
                  <a:gd name="T3" fmla="*/ 5 h 35"/>
                  <a:gd name="T4" fmla="*/ 26 w 34"/>
                  <a:gd name="T5" fmla="*/ 28 h 35"/>
                  <a:gd name="T6" fmla="*/ 5 w 34"/>
                  <a:gd name="T7" fmla="*/ 29 h 35"/>
                  <a:gd name="T8" fmla="*/ 9 w 34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9" y="6"/>
                    </a:moveTo>
                    <a:cubicBezTo>
                      <a:pt x="16" y="0"/>
                      <a:pt x="25" y="0"/>
                      <a:pt x="30" y="5"/>
                    </a:cubicBezTo>
                    <a:cubicBezTo>
                      <a:pt x="34" y="11"/>
                      <a:pt x="33" y="21"/>
                      <a:pt x="26" y="28"/>
                    </a:cubicBezTo>
                    <a:cubicBezTo>
                      <a:pt x="19" y="34"/>
                      <a:pt x="9" y="35"/>
                      <a:pt x="5" y="29"/>
                    </a:cubicBezTo>
                    <a:cubicBezTo>
                      <a:pt x="0" y="23"/>
                      <a:pt x="2" y="13"/>
                      <a:pt x="9" y="6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4">
                <a:extLst>
                  <a:ext uri="{FF2B5EF4-FFF2-40B4-BE49-F238E27FC236}">
                    <a16:creationId xmlns:a16="http://schemas.microsoft.com/office/drawing/2014/main" id="{84C3679F-081D-4EFB-A8A1-DEC5674E6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1284288"/>
                <a:ext cx="84138" cy="85725"/>
              </a:xfrm>
              <a:custGeom>
                <a:avLst/>
                <a:gdLst>
                  <a:gd name="T0" fmla="*/ 9 w 35"/>
                  <a:gd name="T1" fmla="*/ 7 h 35"/>
                  <a:gd name="T2" fmla="*/ 30 w 35"/>
                  <a:gd name="T3" fmla="*/ 6 h 35"/>
                  <a:gd name="T4" fmla="*/ 26 w 35"/>
                  <a:gd name="T5" fmla="*/ 29 h 35"/>
                  <a:gd name="T6" fmla="*/ 5 w 35"/>
                  <a:gd name="T7" fmla="*/ 30 h 35"/>
                  <a:gd name="T8" fmla="*/ 9 w 35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9" y="7"/>
                    </a:moveTo>
                    <a:cubicBezTo>
                      <a:pt x="16" y="1"/>
                      <a:pt x="25" y="0"/>
                      <a:pt x="30" y="6"/>
                    </a:cubicBezTo>
                    <a:cubicBezTo>
                      <a:pt x="35" y="12"/>
                      <a:pt x="33" y="22"/>
                      <a:pt x="26" y="29"/>
                    </a:cubicBezTo>
                    <a:cubicBezTo>
                      <a:pt x="19" y="35"/>
                      <a:pt x="10" y="35"/>
                      <a:pt x="5" y="30"/>
                    </a:cubicBezTo>
                    <a:cubicBezTo>
                      <a:pt x="0" y="24"/>
                      <a:pt x="2" y="14"/>
                      <a:pt x="9" y="7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5">
                <a:extLst>
                  <a:ext uri="{FF2B5EF4-FFF2-40B4-BE49-F238E27FC236}">
                    <a16:creationId xmlns:a16="http://schemas.microsoft.com/office/drawing/2014/main" id="{2CAB5A68-89AB-4E41-89B9-4309AA25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476" y="2697163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5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2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5" y="80"/>
                    </a:cubicBezTo>
                    <a:cubicBezTo>
                      <a:pt x="64" y="81"/>
                      <a:pt x="62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6">
                <a:extLst>
                  <a:ext uri="{FF2B5EF4-FFF2-40B4-BE49-F238E27FC236}">
                    <a16:creationId xmlns:a16="http://schemas.microsoft.com/office/drawing/2014/main" id="{95D8F343-D0EE-4695-8B2B-2D8B0D0CB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226" y="2673350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8 h 80"/>
                  <a:gd name="T8" fmla="*/ 1 w 66"/>
                  <a:gd name="T9" fmla="*/ 5 h 80"/>
                  <a:gd name="T10" fmla="*/ 2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7"/>
                      <a:pt x="65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7">
                <a:extLst>
                  <a:ext uri="{FF2B5EF4-FFF2-40B4-BE49-F238E27FC236}">
                    <a16:creationId xmlns:a16="http://schemas.microsoft.com/office/drawing/2014/main" id="{2B1E9538-1E40-44F0-9486-11B015559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388" y="2522538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FEF6B91C-5FDF-4CA4-8C61-4BF81E312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551" y="2497138"/>
                <a:ext cx="158750" cy="195263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1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445BE1DC-2329-4028-81AF-2E8185485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538" y="2359025"/>
                <a:ext cx="160338" cy="195263"/>
              </a:xfrm>
              <a:custGeom>
                <a:avLst/>
                <a:gdLst>
                  <a:gd name="T0" fmla="*/ 5 w 66"/>
                  <a:gd name="T1" fmla="*/ 2 h 81"/>
                  <a:gd name="T2" fmla="*/ 64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1 h 81"/>
                  <a:gd name="T12" fmla="*/ 5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5" y="2"/>
                    </a:moveTo>
                    <a:cubicBezTo>
                      <a:pt x="64" y="75"/>
                      <a:pt x="64" y="75"/>
                      <a:pt x="64" y="75"/>
                    </a:cubicBezTo>
                    <a:cubicBezTo>
                      <a:pt x="66" y="76"/>
                      <a:pt x="65" y="78"/>
                      <a:pt x="64" y="79"/>
                    </a:cubicBezTo>
                    <a:cubicBezTo>
                      <a:pt x="63" y="81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2" y="0"/>
                      <a:pt x="4" y="0"/>
                      <a:pt x="5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8DBEC799-BB64-4C9C-9013-B736256C7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26" y="2332038"/>
                <a:ext cx="161925" cy="193675"/>
              </a:xfrm>
              <a:custGeom>
                <a:avLst/>
                <a:gdLst>
                  <a:gd name="T0" fmla="*/ 6 w 67"/>
                  <a:gd name="T1" fmla="*/ 2 h 80"/>
                  <a:gd name="T2" fmla="*/ 65 w 67"/>
                  <a:gd name="T3" fmla="*/ 74 h 80"/>
                  <a:gd name="T4" fmla="*/ 65 w 67"/>
                  <a:gd name="T5" fmla="*/ 79 h 80"/>
                  <a:gd name="T6" fmla="*/ 61 w 67"/>
                  <a:gd name="T7" fmla="*/ 79 h 80"/>
                  <a:gd name="T8" fmla="*/ 2 w 67"/>
                  <a:gd name="T9" fmla="*/ 6 h 80"/>
                  <a:gd name="T10" fmla="*/ 2 w 67"/>
                  <a:gd name="T11" fmla="*/ 1 h 80"/>
                  <a:gd name="T12" fmla="*/ 6 w 67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7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1">
                <a:extLst>
                  <a:ext uri="{FF2B5EF4-FFF2-40B4-BE49-F238E27FC236}">
                    <a16:creationId xmlns:a16="http://schemas.microsoft.com/office/drawing/2014/main" id="{2CF69496-8105-41C3-85FF-8F3517416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2176463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4 w 66"/>
                  <a:gd name="T5" fmla="*/ 79 h 80"/>
                  <a:gd name="T6" fmla="*/ 60 w 66"/>
                  <a:gd name="T7" fmla="*/ 78 h 80"/>
                  <a:gd name="T8" fmla="*/ 1 w 66"/>
                  <a:gd name="T9" fmla="*/ 6 h 80"/>
                  <a:gd name="T10" fmla="*/ 1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8"/>
                      <a:pt x="64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2">
                <a:extLst>
                  <a:ext uri="{FF2B5EF4-FFF2-40B4-BE49-F238E27FC236}">
                    <a16:creationId xmlns:a16="http://schemas.microsoft.com/office/drawing/2014/main" id="{10118F08-1516-4BBE-B7C4-B1580CA20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676" y="2151063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4 w 66"/>
                  <a:gd name="T5" fmla="*/ 79 h 80"/>
                  <a:gd name="T6" fmla="*/ 60 w 66"/>
                  <a:gd name="T7" fmla="*/ 78 h 80"/>
                  <a:gd name="T8" fmla="*/ 1 w 66"/>
                  <a:gd name="T9" fmla="*/ 5 h 80"/>
                  <a:gd name="T10" fmla="*/ 1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5"/>
                      <a:pt x="66" y="77"/>
                      <a:pt x="64" y="79"/>
                    </a:cubicBezTo>
                    <a:cubicBezTo>
                      <a:pt x="63" y="80"/>
                      <a:pt x="61" y="80"/>
                      <a:pt x="60" y="7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385A9CE0-DAA6-4D71-BA1D-EE210FDB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2008188"/>
                <a:ext cx="158750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C66BA847-24B7-4582-9071-F09843506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981200"/>
                <a:ext cx="160338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3" y="80"/>
                      <a:pt x="61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5">
                <a:extLst>
                  <a:ext uri="{FF2B5EF4-FFF2-40B4-BE49-F238E27FC236}">
                    <a16:creationId xmlns:a16="http://schemas.microsoft.com/office/drawing/2014/main" id="{6F9EB424-872D-4EB5-8FBA-4491F2513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463" y="1838325"/>
                <a:ext cx="160338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6">
                <a:extLst>
                  <a:ext uri="{FF2B5EF4-FFF2-40B4-BE49-F238E27FC236}">
                    <a16:creationId xmlns:a16="http://schemas.microsoft.com/office/drawing/2014/main" id="{9ED01DCE-D0A9-438E-B781-5E7D6278B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626" y="1811338"/>
                <a:ext cx="158750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7">
                <a:extLst>
                  <a:ext uri="{FF2B5EF4-FFF2-40B4-BE49-F238E27FC236}">
                    <a16:creationId xmlns:a16="http://schemas.microsoft.com/office/drawing/2014/main" id="{D142994E-BE16-4AB0-BE6C-427C59482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71638"/>
                <a:ext cx="160338" cy="193675"/>
              </a:xfrm>
              <a:custGeom>
                <a:avLst/>
                <a:gdLst>
                  <a:gd name="T0" fmla="*/ 6 w 66"/>
                  <a:gd name="T1" fmla="*/ 2 h 80"/>
                  <a:gd name="T2" fmla="*/ 65 w 66"/>
                  <a:gd name="T3" fmla="*/ 74 h 80"/>
                  <a:gd name="T4" fmla="*/ 65 w 66"/>
                  <a:gd name="T5" fmla="*/ 79 h 80"/>
                  <a:gd name="T6" fmla="*/ 61 w 66"/>
                  <a:gd name="T7" fmla="*/ 79 h 80"/>
                  <a:gd name="T8" fmla="*/ 2 w 66"/>
                  <a:gd name="T9" fmla="*/ 6 h 80"/>
                  <a:gd name="T10" fmla="*/ 2 w 66"/>
                  <a:gd name="T11" fmla="*/ 1 h 80"/>
                  <a:gd name="T12" fmla="*/ 6 w 66"/>
                  <a:gd name="T13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2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8">
                <a:extLst>
                  <a:ext uri="{FF2B5EF4-FFF2-40B4-BE49-F238E27FC236}">
                    <a16:creationId xmlns:a16="http://schemas.microsoft.com/office/drawing/2014/main" id="{AD87B699-92D2-486D-B8B2-4612BC09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426" y="1644650"/>
                <a:ext cx="160338" cy="193675"/>
              </a:xfrm>
              <a:custGeom>
                <a:avLst/>
                <a:gdLst>
                  <a:gd name="T0" fmla="*/ 6 w 66"/>
                  <a:gd name="T1" fmla="*/ 1 h 80"/>
                  <a:gd name="T2" fmla="*/ 65 w 66"/>
                  <a:gd name="T3" fmla="*/ 74 h 80"/>
                  <a:gd name="T4" fmla="*/ 65 w 66"/>
                  <a:gd name="T5" fmla="*/ 79 h 80"/>
                  <a:gd name="T6" fmla="*/ 60 w 66"/>
                  <a:gd name="T7" fmla="*/ 79 h 80"/>
                  <a:gd name="T8" fmla="*/ 1 w 66"/>
                  <a:gd name="T9" fmla="*/ 6 h 80"/>
                  <a:gd name="T10" fmla="*/ 2 w 66"/>
                  <a:gd name="T11" fmla="*/ 1 h 80"/>
                  <a:gd name="T12" fmla="*/ 6 w 66"/>
                  <a:gd name="T13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0">
                    <a:moveTo>
                      <a:pt x="6" y="1"/>
                    </a:moveTo>
                    <a:cubicBezTo>
                      <a:pt x="65" y="74"/>
                      <a:pt x="65" y="74"/>
                      <a:pt x="65" y="74"/>
                    </a:cubicBezTo>
                    <a:cubicBezTo>
                      <a:pt x="66" y="76"/>
                      <a:pt x="66" y="78"/>
                      <a:pt x="65" y="79"/>
                    </a:cubicBezTo>
                    <a:cubicBezTo>
                      <a:pt x="64" y="80"/>
                      <a:pt x="62" y="80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id="{C8B4E894-67F1-4E47-A336-84C44631A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288" y="1487488"/>
                <a:ext cx="160338" cy="196850"/>
              </a:xfrm>
              <a:custGeom>
                <a:avLst/>
                <a:gdLst>
                  <a:gd name="T0" fmla="*/ 5 w 66"/>
                  <a:gd name="T1" fmla="*/ 2 h 81"/>
                  <a:gd name="T2" fmla="*/ 64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5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5" y="2"/>
                    </a:moveTo>
                    <a:cubicBezTo>
                      <a:pt x="64" y="75"/>
                      <a:pt x="64" y="75"/>
                      <a:pt x="64" y="75"/>
                    </a:cubicBezTo>
                    <a:cubicBezTo>
                      <a:pt x="66" y="76"/>
                      <a:pt x="65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1"/>
                      <a:pt x="5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CB298D9D-A1CC-4796-A725-30061913C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6" y="1460500"/>
                <a:ext cx="161925" cy="196850"/>
              </a:xfrm>
              <a:custGeom>
                <a:avLst/>
                <a:gdLst>
                  <a:gd name="T0" fmla="*/ 6 w 67"/>
                  <a:gd name="T1" fmla="*/ 2 h 81"/>
                  <a:gd name="T2" fmla="*/ 65 w 67"/>
                  <a:gd name="T3" fmla="*/ 75 h 81"/>
                  <a:gd name="T4" fmla="*/ 65 w 67"/>
                  <a:gd name="T5" fmla="*/ 79 h 81"/>
                  <a:gd name="T6" fmla="*/ 61 w 67"/>
                  <a:gd name="T7" fmla="*/ 79 h 81"/>
                  <a:gd name="T8" fmla="*/ 2 w 67"/>
                  <a:gd name="T9" fmla="*/ 6 h 81"/>
                  <a:gd name="T10" fmla="*/ 2 w 67"/>
                  <a:gd name="T11" fmla="*/ 1 h 81"/>
                  <a:gd name="T12" fmla="*/ 6 w 67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7" y="76"/>
                      <a:pt x="66" y="78"/>
                      <a:pt x="65" y="79"/>
                    </a:cubicBezTo>
                    <a:cubicBezTo>
                      <a:pt x="64" y="81"/>
                      <a:pt x="62" y="80"/>
                      <a:pt x="61" y="7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3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1">
                <a:extLst>
                  <a:ext uri="{FF2B5EF4-FFF2-40B4-BE49-F238E27FC236}">
                    <a16:creationId xmlns:a16="http://schemas.microsoft.com/office/drawing/2014/main" id="{105CC89B-AEBC-4437-85A7-65E1A9967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1316038"/>
                <a:ext cx="160338" cy="195263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80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80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id="{7D48D361-BF72-4225-A3C4-2AB41EEC3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1" y="1289050"/>
                <a:ext cx="158750" cy="196850"/>
              </a:xfrm>
              <a:custGeom>
                <a:avLst/>
                <a:gdLst>
                  <a:gd name="T0" fmla="*/ 6 w 66"/>
                  <a:gd name="T1" fmla="*/ 2 h 81"/>
                  <a:gd name="T2" fmla="*/ 65 w 66"/>
                  <a:gd name="T3" fmla="*/ 75 h 81"/>
                  <a:gd name="T4" fmla="*/ 64 w 66"/>
                  <a:gd name="T5" fmla="*/ 79 h 81"/>
                  <a:gd name="T6" fmla="*/ 60 w 66"/>
                  <a:gd name="T7" fmla="*/ 79 h 81"/>
                  <a:gd name="T8" fmla="*/ 1 w 66"/>
                  <a:gd name="T9" fmla="*/ 6 h 81"/>
                  <a:gd name="T10" fmla="*/ 1 w 66"/>
                  <a:gd name="T11" fmla="*/ 2 h 81"/>
                  <a:gd name="T12" fmla="*/ 6 w 66"/>
                  <a:gd name="T13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81">
                    <a:moveTo>
                      <a:pt x="6" y="2"/>
                    </a:moveTo>
                    <a:cubicBezTo>
                      <a:pt x="65" y="75"/>
                      <a:pt x="65" y="75"/>
                      <a:pt x="65" y="75"/>
                    </a:cubicBezTo>
                    <a:cubicBezTo>
                      <a:pt x="66" y="76"/>
                      <a:pt x="66" y="78"/>
                      <a:pt x="64" y="79"/>
                    </a:cubicBezTo>
                    <a:cubicBezTo>
                      <a:pt x="63" y="81"/>
                      <a:pt x="61" y="81"/>
                      <a:pt x="60" y="7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47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3">
                <a:extLst>
                  <a:ext uri="{FF2B5EF4-FFF2-40B4-BE49-F238E27FC236}">
                    <a16:creationId xmlns:a16="http://schemas.microsoft.com/office/drawing/2014/main" id="{0EEF39DA-2420-4B45-9A81-708B4B6AB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6" y="1308100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0 h 803"/>
                  <a:gd name="T4" fmla="*/ 650 w 653"/>
                  <a:gd name="T5" fmla="*/ 803 h 803"/>
                  <a:gd name="T6" fmla="*/ 0 w 653"/>
                  <a:gd name="T7" fmla="*/ 2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0"/>
                    </a:lnTo>
                    <a:lnTo>
                      <a:pt x="650" y="80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4">
                <a:extLst>
                  <a:ext uri="{FF2B5EF4-FFF2-40B4-BE49-F238E27FC236}">
                    <a16:creationId xmlns:a16="http://schemas.microsoft.com/office/drawing/2014/main" id="{79586F2D-01D8-4EEC-A0AC-F74BB9069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788" y="1398588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0 h 803"/>
                  <a:gd name="T4" fmla="*/ 650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0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52126F1D-039B-4BD3-B482-BBB4100A7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238" y="1476375"/>
                <a:ext cx="1035050" cy="1274763"/>
              </a:xfrm>
              <a:custGeom>
                <a:avLst/>
                <a:gdLst>
                  <a:gd name="T0" fmla="*/ 2 w 652"/>
                  <a:gd name="T1" fmla="*/ 0 h 803"/>
                  <a:gd name="T2" fmla="*/ 652 w 652"/>
                  <a:gd name="T3" fmla="*/ 801 h 803"/>
                  <a:gd name="T4" fmla="*/ 650 w 652"/>
                  <a:gd name="T5" fmla="*/ 803 h 803"/>
                  <a:gd name="T6" fmla="*/ 0 w 652"/>
                  <a:gd name="T7" fmla="*/ 1 h 803"/>
                  <a:gd name="T8" fmla="*/ 2 w 652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3">
                    <a:moveTo>
                      <a:pt x="2" y="0"/>
                    </a:moveTo>
                    <a:lnTo>
                      <a:pt x="652" y="801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6">
                <a:extLst>
                  <a:ext uri="{FF2B5EF4-FFF2-40B4-BE49-F238E27FC236}">
                    <a16:creationId xmlns:a16="http://schemas.microsoft.com/office/drawing/2014/main" id="{B9F17BC4-5824-4528-A4AB-B19816343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701" y="1222375"/>
                <a:ext cx="1035050" cy="1276350"/>
              </a:xfrm>
              <a:custGeom>
                <a:avLst/>
                <a:gdLst>
                  <a:gd name="T0" fmla="*/ 2 w 652"/>
                  <a:gd name="T1" fmla="*/ 0 h 804"/>
                  <a:gd name="T2" fmla="*/ 652 w 652"/>
                  <a:gd name="T3" fmla="*/ 801 h 804"/>
                  <a:gd name="T4" fmla="*/ 650 w 652"/>
                  <a:gd name="T5" fmla="*/ 804 h 804"/>
                  <a:gd name="T6" fmla="*/ 0 w 652"/>
                  <a:gd name="T7" fmla="*/ 3 h 804"/>
                  <a:gd name="T8" fmla="*/ 2 w 652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4">
                    <a:moveTo>
                      <a:pt x="2" y="0"/>
                    </a:moveTo>
                    <a:lnTo>
                      <a:pt x="652" y="801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15F3BAB7-3445-4495-8E4A-B84D7D729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6" y="1136650"/>
                <a:ext cx="1035050" cy="1274763"/>
              </a:xfrm>
              <a:custGeom>
                <a:avLst/>
                <a:gdLst>
                  <a:gd name="T0" fmla="*/ 2 w 652"/>
                  <a:gd name="T1" fmla="*/ 0 h 803"/>
                  <a:gd name="T2" fmla="*/ 652 w 652"/>
                  <a:gd name="T3" fmla="*/ 802 h 803"/>
                  <a:gd name="T4" fmla="*/ 650 w 652"/>
                  <a:gd name="T5" fmla="*/ 803 h 803"/>
                  <a:gd name="T6" fmla="*/ 0 w 652"/>
                  <a:gd name="T7" fmla="*/ 3 h 803"/>
                  <a:gd name="T8" fmla="*/ 2 w 652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2" h="803">
                    <a:moveTo>
                      <a:pt x="2" y="0"/>
                    </a:moveTo>
                    <a:lnTo>
                      <a:pt x="652" y="802"/>
                    </a:lnTo>
                    <a:lnTo>
                      <a:pt x="650" y="80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F7654C89-9EC3-4E1A-900B-5C8C3EB25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1052513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1 h 803"/>
                  <a:gd name="T4" fmla="*/ 650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33F4B34F-1106-402E-8142-03D474552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338" y="965200"/>
                <a:ext cx="1036638" cy="1277938"/>
              </a:xfrm>
              <a:custGeom>
                <a:avLst/>
                <a:gdLst>
                  <a:gd name="T0" fmla="*/ 3 w 653"/>
                  <a:gd name="T1" fmla="*/ 0 h 805"/>
                  <a:gd name="T2" fmla="*/ 653 w 653"/>
                  <a:gd name="T3" fmla="*/ 802 h 805"/>
                  <a:gd name="T4" fmla="*/ 650 w 653"/>
                  <a:gd name="T5" fmla="*/ 805 h 805"/>
                  <a:gd name="T6" fmla="*/ 0 w 653"/>
                  <a:gd name="T7" fmla="*/ 3 h 805"/>
                  <a:gd name="T8" fmla="*/ 3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3" y="0"/>
                    </a:moveTo>
                    <a:lnTo>
                      <a:pt x="653" y="802"/>
                    </a:lnTo>
                    <a:lnTo>
                      <a:pt x="650" y="805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3431AEAB-92D1-45AB-AD41-41B65E9DF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881063"/>
                <a:ext cx="1036638" cy="1276350"/>
              </a:xfrm>
              <a:custGeom>
                <a:avLst/>
                <a:gdLst>
                  <a:gd name="T0" fmla="*/ 1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1 h 804"/>
                  <a:gd name="T8" fmla="*/ 1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1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71">
                <a:extLst>
                  <a:ext uri="{FF2B5EF4-FFF2-40B4-BE49-F238E27FC236}">
                    <a16:creationId xmlns:a16="http://schemas.microsoft.com/office/drawing/2014/main" id="{B0DC9F8F-63F5-4CB0-A199-979CBEBCA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3726" y="798513"/>
                <a:ext cx="1036638" cy="1276350"/>
              </a:xfrm>
              <a:custGeom>
                <a:avLst/>
                <a:gdLst>
                  <a:gd name="T0" fmla="*/ 3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1 h 804"/>
                  <a:gd name="T8" fmla="*/ 3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2EE1D31-8C46-4E00-831A-90FF206A5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563" y="708025"/>
                <a:ext cx="1036638" cy="1277938"/>
              </a:xfrm>
              <a:custGeom>
                <a:avLst/>
                <a:gdLst>
                  <a:gd name="T0" fmla="*/ 1 w 653"/>
                  <a:gd name="T1" fmla="*/ 0 h 805"/>
                  <a:gd name="T2" fmla="*/ 653 w 653"/>
                  <a:gd name="T3" fmla="*/ 802 h 805"/>
                  <a:gd name="T4" fmla="*/ 650 w 653"/>
                  <a:gd name="T5" fmla="*/ 805 h 805"/>
                  <a:gd name="T6" fmla="*/ 0 w 653"/>
                  <a:gd name="T7" fmla="*/ 4 h 805"/>
                  <a:gd name="T8" fmla="*/ 1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1" y="0"/>
                    </a:moveTo>
                    <a:lnTo>
                      <a:pt x="653" y="802"/>
                    </a:lnTo>
                    <a:lnTo>
                      <a:pt x="650" y="80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75B7783-E66A-4D72-8338-60D435253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876" y="627063"/>
                <a:ext cx="1036638" cy="1276350"/>
              </a:xfrm>
              <a:custGeom>
                <a:avLst/>
                <a:gdLst>
                  <a:gd name="T0" fmla="*/ 1 w 653"/>
                  <a:gd name="T1" fmla="*/ 0 h 804"/>
                  <a:gd name="T2" fmla="*/ 653 w 653"/>
                  <a:gd name="T3" fmla="*/ 803 h 804"/>
                  <a:gd name="T4" fmla="*/ 650 w 653"/>
                  <a:gd name="T5" fmla="*/ 804 h 804"/>
                  <a:gd name="T6" fmla="*/ 0 w 653"/>
                  <a:gd name="T7" fmla="*/ 3 h 804"/>
                  <a:gd name="T8" fmla="*/ 1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1" y="0"/>
                    </a:moveTo>
                    <a:lnTo>
                      <a:pt x="653" y="803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4">
                <a:extLst>
                  <a:ext uri="{FF2B5EF4-FFF2-40B4-BE49-F238E27FC236}">
                    <a16:creationId xmlns:a16="http://schemas.microsoft.com/office/drawing/2014/main" id="{0644821F-7594-4CB1-AABA-03B67F97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8" y="546100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2 h 803"/>
                  <a:gd name="T4" fmla="*/ 650 w 653"/>
                  <a:gd name="T5" fmla="*/ 803 h 803"/>
                  <a:gd name="T6" fmla="*/ 0 w 653"/>
                  <a:gd name="T7" fmla="*/ 2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2"/>
                    </a:lnTo>
                    <a:lnTo>
                      <a:pt x="650" y="80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4AFA89BB-62D7-4DC9-8FB4-6AB7D10C3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851" y="457200"/>
                <a:ext cx="1039813" cy="1277938"/>
              </a:xfrm>
              <a:custGeom>
                <a:avLst/>
                <a:gdLst>
                  <a:gd name="T0" fmla="*/ 3 w 655"/>
                  <a:gd name="T1" fmla="*/ 0 h 805"/>
                  <a:gd name="T2" fmla="*/ 655 w 655"/>
                  <a:gd name="T3" fmla="*/ 802 h 805"/>
                  <a:gd name="T4" fmla="*/ 652 w 655"/>
                  <a:gd name="T5" fmla="*/ 805 h 805"/>
                  <a:gd name="T6" fmla="*/ 0 w 655"/>
                  <a:gd name="T7" fmla="*/ 2 h 805"/>
                  <a:gd name="T8" fmla="*/ 3 w 655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5" h="805">
                    <a:moveTo>
                      <a:pt x="3" y="0"/>
                    </a:moveTo>
                    <a:lnTo>
                      <a:pt x="655" y="802"/>
                    </a:lnTo>
                    <a:lnTo>
                      <a:pt x="652" y="80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DE38EE71-0729-4651-B961-139AA5506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451" y="363538"/>
                <a:ext cx="1036638" cy="1276350"/>
              </a:xfrm>
              <a:custGeom>
                <a:avLst/>
                <a:gdLst>
                  <a:gd name="T0" fmla="*/ 2 w 653"/>
                  <a:gd name="T1" fmla="*/ 0 h 804"/>
                  <a:gd name="T2" fmla="*/ 653 w 653"/>
                  <a:gd name="T3" fmla="*/ 803 h 804"/>
                  <a:gd name="T4" fmla="*/ 650 w 653"/>
                  <a:gd name="T5" fmla="*/ 804 h 804"/>
                  <a:gd name="T6" fmla="*/ 0 w 653"/>
                  <a:gd name="T7" fmla="*/ 3 h 804"/>
                  <a:gd name="T8" fmla="*/ 2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2" y="0"/>
                    </a:moveTo>
                    <a:lnTo>
                      <a:pt x="653" y="803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7">
                <a:extLst>
                  <a:ext uri="{FF2B5EF4-FFF2-40B4-BE49-F238E27FC236}">
                    <a16:creationId xmlns:a16="http://schemas.microsoft.com/office/drawing/2014/main" id="{B62FE78C-CD3F-422E-8E42-09CB9CEE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701" y="276225"/>
                <a:ext cx="1036638" cy="1274763"/>
              </a:xfrm>
              <a:custGeom>
                <a:avLst/>
                <a:gdLst>
                  <a:gd name="T0" fmla="*/ 3 w 653"/>
                  <a:gd name="T1" fmla="*/ 0 h 803"/>
                  <a:gd name="T2" fmla="*/ 653 w 653"/>
                  <a:gd name="T3" fmla="*/ 801 h 803"/>
                  <a:gd name="T4" fmla="*/ 651 w 653"/>
                  <a:gd name="T5" fmla="*/ 803 h 803"/>
                  <a:gd name="T6" fmla="*/ 0 w 653"/>
                  <a:gd name="T7" fmla="*/ 1 h 803"/>
                  <a:gd name="T8" fmla="*/ 3 w 653"/>
                  <a:gd name="T9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3">
                    <a:moveTo>
                      <a:pt x="3" y="0"/>
                    </a:moveTo>
                    <a:lnTo>
                      <a:pt x="653" y="801"/>
                    </a:lnTo>
                    <a:lnTo>
                      <a:pt x="651" y="80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26821F7-3242-445B-BBAA-03DD33A13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776" y="188913"/>
                <a:ext cx="1036638" cy="1276350"/>
              </a:xfrm>
              <a:custGeom>
                <a:avLst/>
                <a:gdLst>
                  <a:gd name="T0" fmla="*/ 3 w 653"/>
                  <a:gd name="T1" fmla="*/ 0 h 804"/>
                  <a:gd name="T2" fmla="*/ 653 w 653"/>
                  <a:gd name="T3" fmla="*/ 801 h 804"/>
                  <a:gd name="T4" fmla="*/ 650 w 653"/>
                  <a:gd name="T5" fmla="*/ 804 h 804"/>
                  <a:gd name="T6" fmla="*/ 0 w 653"/>
                  <a:gd name="T7" fmla="*/ 3 h 804"/>
                  <a:gd name="T8" fmla="*/ 3 w 653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4">
                    <a:moveTo>
                      <a:pt x="3" y="0"/>
                    </a:moveTo>
                    <a:lnTo>
                      <a:pt x="653" y="801"/>
                    </a:lnTo>
                    <a:lnTo>
                      <a:pt x="650" y="804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9">
                <a:extLst>
                  <a:ext uri="{FF2B5EF4-FFF2-40B4-BE49-F238E27FC236}">
                    <a16:creationId xmlns:a16="http://schemas.microsoft.com/office/drawing/2014/main" id="{65449868-3B8A-4629-B74B-1C80022BB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613" y="98425"/>
                <a:ext cx="1036638" cy="1277938"/>
              </a:xfrm>
              <a:custGeom>
                <a:avLst/>
                <a:gdLst>
                  <a:gd name="T0" fmla="*/ 1 w 653"/>
                  <a:gd name="T1" fmla="*/ 0 h 805"/>
                  <a:gd name="T2" fmla="*/ 653 w 653"/>
                  <a:gd name="T3" fmla="*/ 804 h 805"/>
                  <a:gd name="T4" fmla="*/ 650 w 653"/>
                  <a:gd name="T5" fmla="*/ 805 h 805"/>
                  <a:gd name="T6" fmla="*/ 0 w 653"/>
                  <a:gd name="T7" fmla="*/ 4 h 805"/>
                  <a:gd name="T8" fmla="*/ 1 w 653"/>
                  <a:gd name="T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805">
                    <a:moveTo>
                      <a:pt x="1" y="0"/>
                    </a:moveTo>
                    <a:lnTo>
                      <a:pt x="653" y="804"/>
                    </a:lnTo>
                    <a:lnTo>
                      <a:pt x="650" y="80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91F1E394-710B-4C05-9221-57A13E040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451" y="14288"/>
                <a:ext cx="1033463" cy="1273175"/>
              </a:xfrm>
              <a:custGeom>
                <a:avLst/>
                <a:gdLst>
                  <a:gd name="T0" fmla="*/ 2 w 427"/>
                  <a:gd name="T1" fmla="*/ 0 h 526"/>
                  <a:gd name="T2" fmla="*/ 427 w 427"/>
                  <a:gd name="T3" fmla="*/ 525 h 526"/>
                  <a:gd name="T4" fmla="*/ 425 w 427"/>
                  <a:gd name="T5" fmla="*/ 526 h 526"/>
                  <a:gd name="T6" fmla="*/ 0 w 427"/>
                  <a:gd name="T7" fmla="*/ 2 h 526"/>
                  <a:gd name="T8" fmla="*/ 2 w 427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526">
                    <a:moveTo>
                      <a:pt x="2" y="0"/>
                    </a:moveTo>
                    <a:cubicBezTo>
                      <a:pt x="427" y="525"/>
                      <a:pt x="427" y="525"/>
                      <a:pt x="427" y="525"/>
                    </a:cubicBezTo>
                    <a:cubicBezTo>
                      <a:pt x="425" y="526"/>
                      <a:pt x="425" y="526"/>
                      <a:pt x="425" y="5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1B1F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65E9084F-779C-4F6E-BBF3-A1AD18F95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5188" y="4219575"/>
                <a:ext cx="2243138" cy="2382838"/>
              </a:xfrm>
              <a:custGeom>
                <a:avLst/>
                <a:gdLst>
                  <a:gd name="T0" fmla="*/ 0 w 1413"/>
                  <a:gd name="T1" fmla="*/ 717 h 1501"/>
                  <a:gd name="T2" fmla="*/ 613 w 1413"/>
                  <a:gd name="T3" fmla="*/ 0 h 1501"/>
                  <a:gd name="T4" fmla="*/ 1413 w 1413"/>
                  <a:gd name="T5" fmla="*/ 781 h 1501"/>
                  <a:gd name="T6" fmla="*/ 800 w 1413"/>
                  <a:gd name="T7" fmla="*/ 1501 h 1501"/>
                  <a:gd name="T8" fmla="*/ 0 w 1413"/>
                  <a:gd name="T9" fmla="*/ 717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3" h="1501">
                    <a:moveTo>
                      <a:pt x="0" y="717"/>
                    </a:moveTo>
                    <a:lnTo>
                      <a:pt x="613" y="0"/>
                    </a:lnTo>
                    <a:lnTo>
                      <a:pt x="1413" y="781"/>
                    </a:lnTo>
                    <a:lnTo>
                      <a:pt x="800" y="1501"/>
                    </a:lnTo>
                    <a:lnTo>
                      <a:pt x="0" y="717"/>
                    </a:lnTo>
                    <a:close/>
                  </a:path>
                </a:pathLst>
              </a:custGeom>
              <a:solidFill>
                <a:srgbClr val="F9F9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2">
                <a:extLst>
                  <a:ext uri="{FF2B5EF4-FFF2-40B4-BE49-F238E27FC236}">
                    <a16:creationId xmlns:a16="http://schemas.microsoft.com/office/drawing/2014/main" id="{E5A5E4C9-E7DA-464A-920D-BB2D9D7EB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4395788"/>
                <a:ext cx="1019175" cy="323850"/>
              </a:xfrm>
              <a:custGeom>
                <a:avLst/>
                <a:gdLst>
                  <a:gd name="T0" fmla="*/ 1 w 421"/>
                  <a:gd name="T1" fmla="*/ 57 h 134"/>
                  <a:gd name="T2" fmla="*/ 408 w 421"/>
                  <a:gd name="T3" fmla="*/ 134 h 134"/>
                  <a:gd name="T4" fmla="*/ 413 w 421"/>
                  <a:gd name="T5" fmla="*/ 127 h 134"/>
                  <a:gd name="T6" fmla="*/ 420 w 421"/>
                  <a:gd name="T7" fmla="*/ 85 h 134"/>
                  <a:gd name="T8" fmla="*/ 417 w 421"/>
                  <a:gd name="T9" fmla="*/ 76 h 134"/>
                  <a:gd name="T10" fmla="*/ 11 w 421"/>
                  <a:gd name="T11" fmla="*/ 0 h 134"/>
                  <a:gd name="T12" fmla="*/ 10 w 421"/>
                  <a:gd name="T13" fmla="*/ 0 h 134"/>
                  <a:gd name="T14" fmla="*/ 0 w 421"/>
                  <a:gd name="T15" fmla="*/ 57 h 134"/>
                  <a:gd name="T16" fmla="*/ 1 w 421"/>
                  <a:gd name="T17" fmla="*/ 5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" h="134">
                    <a:moveTo>
                      <a:pt x="1" y="57"/>
                    </a:moveTo>
                    <a:cubicBezTo>
                      <a:pt x="408" y="134"/>
                      <a:pt x="408" y="134"/>
                      <a:pt x="408" y="134"/>
                    </a:cubicBezTo>
                    <a:cubicBezTo>
                      <a:pt x="410" y="134"/>
                      <a:pt x="413" y="131"/>
                      <a:pt x="413" y="127"/>
                    </a:cubicBezTo>
                    <a:cubicBezTo>
                      <a:pt x="420" y="85"/>
                      <a:pt x="420" y="85"/>
                      <a:pt x="420" y="85"/>
                    </a:cubicBezTo>
                    <a:cubicBezTo>
                      <a:pt x="421" y="81"/>
                      <a:pt x="420" y="77"/>
                      <a:pt x="417" y="7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F4B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:a16="http://schemas.microsoft.com/office/drawing/2014/main" id="{65CF846B-4C60-4217-B7D0-622C6679C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601" y="4395788"/>
                <a:ext cx="1001713" cy="246063"/>
              </a:xfrm>
              <a:custGeom>
                <a:avLst/>
                <a:gdLst>
                  <a:gd name="T0" fmla="*/ 411 w 414"/>
                  <a:gd name="T1" fmla="*/ 102 h 102"/>
                  <a:gd name="T2" fmla="*/ 413 w 414"/>
                  <a:gd name="T3" fmla="*/ 85 h 102"/>
                  <a:gd name="T4" fmla="*/ 410 w 414"/>
                  <a:gd name="T5" fmla="*/ 76 h 102"/>
                  <a:gd name="T6" fmla="*/ 4 w 414"/>
                  <a:gd name="T7" fmla="*/ 0 h 102"/>
                  <a:gd name="T8" fmla="*/ 3 w 414"/>
                  <a:gd name="T9" fmla="*/ 0 h 102"/>
                  <a:gd name="T10" fmla="*/ 0 w 414"/>
                  <a:gd name="T11" fmla="*/ 17 h 102"/>
                  <a:gd name="T12" fmla="*/ 1 w 414"/>
                  <a:gd name="T13" fmla="*/ 17 h 102"/>
                  <a:gd name="T14" fmla="*/ 1 w 414"/>
                  <a:gd name="T15" fmla="*/ 17 h 102"/>
                  <a:gd name="T16" fmla="*/ 407 w 414"/>
                  <a:gd name="T17" fmla="*/ 93 h 102"/>
                  <a:gd name="T18" fmla="*/ 411 w 414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4" h="102">
                    <a:moveTo>
                      <a:pt x="411" y="102"/>
                    </a:moveTo>
                    <a:cubicBezTo>
                      <a:pt x="413" y="85"/>
                      <a:pt x="413" y="85"/>
                      <a:pt x="413" y="85"/>
                    </a:cubicBezTo>
                    <a:cubicBezTo>
                      <a:pt x="414" y="81"/>
                      <a:pt x="413" y="77"/>
                      <a:pt x="410" y="7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07" y="93"/>
                      <a:pt x="407" y="93"/>
                      <a:pt x="407" y="93"/>
                    </a:cubicBezTo>
                    <a:cubicBezTo>
                      <a:pt x="410" y="94"/>
                      <a:pt x="411" y="98"/>
                      <a:pt x="411" y="102"/>
                    </a:cubicBezTo>
                    <a:close/>
                  </a:path>
                </a:pathLst>
              </a:custGeom>
              <a:solidFill>
                <a:srgbClr val="FFDB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35FD675D-5294-4A7F-B912-E78BD5217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3" y="4437063"/>
                <a:ext cx="1004888" cy="234950"/>
              </a:xfrm>
              <a:custGeom>
                <a:avLst/>
                <a:gdLst>
                  <a:gd name="T0" fmla="*/ 1 w 415"/>
                  <a:gd name="T1" fmla="*/ 20 h 97"/>
                  <a:gd name="T2" fmla="*/ 407 w 415"/>
                  <a:gd name="T3" fmla="*/ 97 h 97"/>
                  <a:gd name="T4" fmla="*/ 412 w 415"/>
                  <a:gd name="T5" fmla="*/ 95 h 97"/>
                  <a:gd name="T6" fmla="*/ 414 w 415"/>
                  <a:gd name="T7" fmla="*/ 80 h 97"/>
                  <a:gd name="T8" fmla="*/ 410 w 415"/>
                  <a:gd name="T9" fmla="*/ 76 h 97"/>
                  <a:gd name="T10" fmla="*/ 4 w 415"/>
                  <a:gd name="T11" fmla="*/ 0 h 97"/>
                  <a:gd name="T12" fmla="*/ 4 w 415"/>
                  <a:gd name="T13" fmla="*/ 0 h 97"/>
                  <a:gd name="T14" fmla="*/ 3 w 415"/>
                  <a:gd name="T15" fmla="*/ 0 h 97"/>
                  <a:gd name="T16" fmla="*/ 0 w 415"/>
                  <a:gd name="T17" fmla="*/ 20 h 97"/>
                  <a:gd name="T18" fmla="*/ 1 w 415"/>
                  <a:gd name="T19" fmla="*/ 2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5" h="97">
                    <a:moveTo>
                      <a:pt x="1" y="20"/>
                    </a:moveTo>
                    <a:cubicBezTo>
                      <a:pt x="407" y="97"/>
                      <a:pt x="407" y="97"/>
                      <a:pt x="407" y="97"/>
                    </a:cubicBezTo>
                    <a:cubicBezTo>
                      <a:pt x="409" y="97"/>
                      <a:pt x="412" y="96"/>
                      <a:pt x="412" y="95"/>
                    </a:cubicBezTo>
                    <a:cubicBezTo>
                      <a:pt x="414" y="80"/>
                      <a:pt x="414" y="80"/>
                      <a:pt x="414" y="80"/>
                    </a:cubicBezTo>
                    <a:cubicBezTo>
                      <a:pt x="415" y="79"/>
                      <a:pt x="413" y="77"/>
                      <a:pt x="410" y="7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FFCC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5">
                <a:extLst>
                  <a:ext uri="{FF2B5EF4-FFF2-40B4-BE49-F238E27FC236}">
                    <a16:creationId xmlns:a16="http://schemas.microsoft.com/office/drawing/2014/main" id="{ECCA6C47-8B34-48E2-81C6-CA7327EFD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6" y="4540250"/>
                <a:ext cx="3989388" cy="1127125"/>
              </a:xfrm>
              <a:custGeom>
                <a:avLst/>
                <a:gdLst>
                  <a:gd name="T0" fmla="*/ 1599 w 1647"/>
                  <a:gd name="T1" fmla="*/ 412 h 466"/>
                  <a:gd name="T2" fmla="*/ 1589 w 1647"/>
                  <a:gd name="T3" fmla="*/ 133 h 466"/>
                  <a:gd name="T4" fmla="*/ 0 w 1647"/>
                  <a:gd name="T5" fmla="*/ 119 h 466"/>
                  <a:gd name="T6" fmla="*/ 25 w 1647"/>
                  <a:gd name="T7" fmla="*/ 466 h 466"/>
                  <a:gd name="T8" fmla="*/ 1599 w 1647"/>
                  <a:gd name="T9" fmla="*/ 412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7" h="466">
                    <a:moveTo>
                      <a:pt x="1599" y="412"/>
                    </a:moveTo>
                    <a:cubicBezTo>
                      <a:pt x="1599" y="412"/>
                      <a:pt x="1647" y="145"/>
                      <a:pt x="1589" y="133"/>
                    </a:cubicBezTo>
                    <a:cubicBezTo>
                      <a:pt x="942" y="0"/>
                      <a:pt x="0" y="119"/>
                      <a:pt x="0" y="119"/>
                    </a:cubicBezTo>
                    <a:cubicBezTo>
                      <a:pt x="25" y="466"/>
                      <a:pt x="25" y="466"/>
                      <a:pt x="25" y="466"/>
                    </a:cubicBezTo>
                    <a:lnTo>
                      <a:pt x="1599" y="412"/>
                    </a:lnTo>
                    <a:close/>
                  </a:path>
                </a:pathLst>
              </a:custGeom>
              <a:solidFill>
                <a:srgbClr val="512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6">
                <a:extLst>
                  <a:ext uri="{FF2B5EF4-FFF2-40B4-BE49-F238E27FC236}">
                    <a16:creationId xmlns:a16="http://schemas.microsoft.com/office/drawing/2014/main" id="{BFEF945E-ED27-44DE-AB7B-B5C0A2118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1928813"/>
                <a:ext cx="3467100" cy="2592388"/>
              </a:xfrm>
              <a:custGeom>
                <a:avLst/>
                <a:gdLst>
                  <a:gd name="T0" fmla="*/ 1135 w 1431"/>
                  <a:gd name="T1" fmla="*/ 1072 h 1072"/>
                  <a:gd name="T2" fmla="*/ 295 w 1431"/>
                  <a:gd name="T3" fmla="*/ 1072 h 1072"/>
                  <a:gd name="T4" fmla="*/ 0 w 1431"/>
                  <a:gd name="T5" fmla="*/ 777 h 1072"/>
                  <a:gd name="T6" fmla="*/ 0 w 1431"/>
                  <a:gd name="T7" fmla="*/ 295 h 1072"/>
                  <a:gd name="T8" fmla="*/ 295 w 1431"/>
                  <a:gd name="T9" fmla="*/ 0 h 1072"/>
                  <a:gd name="T10" fmla="*/ 1135 w 1431"/>
                  <a:gd name="T11" fmla="*/ 0 h 1072"/>
                  <a:gd name="T12" fmla="*/ 1431 w 1431"/>
                  <a:gd name="T13" fmla="*/ 295 h 1072"/>
                  <a:gd name="T14" fmla="*/ 1431 w 1431"/>
                  <a:gd name="T15" fmla="*/ 777 h 1072"/>
                  <a:gd name="T16" fmla="*/ 1135 w 1431"/>
                  <a:gd name="T17" fmla="*/ 1072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1" h="1072">
                    <a:moveTo>
                      <a:pt x="1135" y="1072"/>
                    </a:moveTo>
                    <a:cubicBezTo>
                      <a:pt x="295" y="1072"/>
                      <a:pt x="295" y="1072"/>
                      <a:pt x="295" y="1072"/>
                    </a:cubicBezTo>
                    <a:cubicBezTo>
                      <a:pt x="132" y="1072"/>
                      <a:pt x="0" y="940"/>
                      <a:pt x="0" y="777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132"/>
                      <a:pt x="132" y="0"/>
                      <a:pt x="295" y="0"/>
                    </a:cubicBezTo>
                    <a:cubicBezTo>
                      <a:pt x="1135" y="0"/>
                      <a:pt x="1135" y="0"/>
                      <a:pt x="1135" y="0"/>
                    </a:cubicBezTo>
                    <a:cubicBezTo>
                      <a:pt x="1298" y="0"/>
                      <a:pt x="1431" y="132"/>
                      <a:pt x="1431" y="295"/>
                    </a:cubicBezTo>
                    <a:cubicBezTo>
                      <a:pt x="1431" y="777"/>
                      <a:pt x="1431" y="777"/>
                      <a:pt x="1431" y="777"/>
                    </a:cubicBezTo>
                    <a:cubicBezTo>
                      <a:pt x="1431" y="940"/>
                      <a:pt x="1298" y="1072"/>
                      <a:pt x="1135" y="1072"/>
                    </a:cubicBez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D18E0DC5-EECD-4D7C-B54E-68CB5E9BC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163" y="2087563"/>
                <a:ext cx="3036888" cy="1333500"/>
              </a:xfrm>
              <a:custGeom>
                <a:avLst/>
                <a:gdLst>
                  <a:gd name="T0" fmla="*/ 1141 w 1253"/>
                  <a:gd name="T1" fmla="*/ 551 h 551"/>
                  <a:gd name="T2" fmla="*/ 111 w 1253"/>
                  <a:gd name="T3" fmla="*/ 551 h 551"/>
                  <a:gd name="T4" fmla="*/ 0 w 1253"/>
                  <a:gd name="T5" fmla="*/ 439 h 551"/>
                  <a:gd name="T6" fmla="*/ 0 w 1253"/>
                  <a:gd name="T7" fmla="*/ 112 h 551"/>
                  <a:gd name="T8" fmla="*/ 111 w 1253"/>
                  <a:gd name="T9" fmla="*/ 0 h 551"/>
                  <a:gd name="T10" fmla="*/ 1141 w 1253"/>
                  <a:gd name="T11" fmla="*/ 0 h 551"/>
                  <a:gd name="T12" fmla="*/ 1253 w 1253"/>
                  <a:gd name="T13" fmla="*/ 112 h 551"/>
                  <a:gd name="T14" fmla="*/ 1253 w 1253"/>
                  <a:gd name="T15" fmla="*/ 439 h 551"/>
                  <a:gd name="T16" fmla="*/ 1141 w 1253"/>
                  <a:gd name="T17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3" h="551">
                    <a:moveTo>
                      <a:pt x="1141" y="551"/>
                    </a:moveTo>
                    <a:cubicBezTo>
                      <a:pt x="111" y="551"/>
                      <a:pt x="111" y="551"/>
                      <a:pt x="111" y="551"/>
                    </a:cubicBezTo>
                    <a:cubicBezTo>
                      <a:pt x="50" y="551"/>
                      <a:pt x="0" y="501"/>
                      <a:pt x="0" y="439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1" y="0"/>
                    </a:cubicBezTo>
                    <a:cubicBezTo>
                      <a:pt x="1141" y="0"/>
                      <a:pt x="1141" y="0"/>
                      <a:pt x="1141" y="0"/>
                    </a:cubicBezTo>
                    <a:cubicBezTo>
                      <a:pt x="1203" y="0"/>
                      <a:pt x="1253" y="50"/>
                      <a:pt x="1253" y="112"/>
                    </a:cubicBezTo>
                    <a:cubicBezTo>
                      <a:pt x="1253" y="439"/>
                      <a:pt x="1253" y="439"/>
                      <a:pt x="1253" y="439"/>
                    </a:cubicBezTo>
                    <a:cubicBezTo>
                      <a:pt x="1253" y="501"/>
                      <a:pt x="1203" y="551"/>
                      <a:pt x="1141" y="551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A4F9635A-4F76-4649-A8AB-075EA4633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188" y="3532188"/>
                <a:ext cx="1131888" cy="879475"/>
              </a:xfrm>
              <a:custGeom>
                <a:avLst/>
                <a:gdLst>
                  <a:gd name="T0" fmla="*/ 390 w 467"/>
                  <a:gd name="T1" fmla="*/ 364 h 364"/>
                  <a:gd name="T2" fmla="*/ 77 w 467"/>
                  <a:gd name="T3" fmla="*/ 364 h 364"/>
                  <a:gd name="T4" fmla="*/ 0 w 467"/>
                  <a:gd name="T5" fmla="*/ 287 h 364"/>
                  <a:gd name="T6" fmla="*/ 0 w 467"/>
                  <a:gd name="T7" fmla="*/ 77 h 364"/>
                  <a:gd name="T8" fmla="*/ 77 w 467"/>
                  <a:gd name="T9" fmla="*/ 0 h 364"/>
                  <a:gd name="T10" fmla="*/ 390 w 467"/>
                  <a:gd name="T11" fmla="*/ 0 h 364"/>
                  <a:gd name="T12" fmla="*/ 467 w 467"/>
                  <a:gd name="T13" fmla="*/ 77 h 364"/>
                  <a:gd name="T14" fmla="*/ 467 w 467"/>
                  <a:gd name="T15" fmla="*/ 287 h 364"/>
                  <a:gd name="T16" fmla="*/ 390 w 467"/>
                  <a:gd name="T1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7" h="364">
                    <a:moveTo>
                      <a:pt x="390" y="364"/>
                    </a:moveTo>
                    <a:cubicBezTo>
                      <a:pt x="77" y="364"/>
                      <a:pt x="77" y="364"/>
                      <a:pt x="77" y="364"/>
                    </a:cubicBezTo>
                    <a:cubicBezTo>
                      <a:pt x="35" y="364"/>
                      <a:pt x="0" y="330"/>
                      <a:pt x="0" y="28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5" y="0"/>
                      <a:pt x="77" y="0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433" y="0"/>
                      <a:pt x="467" y="35"/>
                      <a:pt x="467" y="77"/>
                    </a:cubicBezTo>
                    <a:cubicBezTo>
                      <a:pt x="467" y="287"/>
                      <a:pt x="467" y="287"/>
                      <a:pt x="467" y="287"/>
                    </a:cubicBezTo>
                    <a:cubicBezTo>
                      <a:pt x="467" y="330"/>
                      <a:pt x="433" y="364"/>
                      <a:pt x="390" y="364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9">
                <a:extLst>
                  <a:ext uri="{FF2B5EF4-FFF2-40B4-BE49-F238E27FC236}">
                    <a16:creationId xmlns:a16="http://schemas.microsoft.com/office/drawing/2014/main" id="{487FD953-58BD-45AD-B236-E21D2E18E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0">
                <a:extLst>
                  <a:ext uri="{FF2B5EF4-FFF2-40B4-BE49-F238E27FC236}">
                    <a16:creationId xmlns:a16="http://schemas.microsoft.com/office/drawing/2014/main" id="{ED0B8AC2-96B9-4B1F-B987-1C3736CAB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86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91">
                <a:extLst>
                  <a:ext uri="{FF2B5EF4-FFF2-40B4-BE49-F238E27FC236}">
                    <a16:creationId xmlns:a16="http://schemas.microsoft.com/office/drawing/2014/main" id="{948CF86A-50AB-446C-BDFD-C2AA54732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2">
                <a:extLst>
                  <a:ext uri="{FF2B5EF4-FFF2-40B4-BE49-F238E27FC236}">
                    <a16:creationId xmlns:a16="http://schemas.microsoft.com/office/drawing/2014/main" id="{B24560CD-915B-42E4-9B16-0A307E601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155825"/>
                <a:ext cx="187325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3">
                <a:extLst>
                  <a:ext uri="{FF2B5EF4-FFF2-40B4-BE49-F238E27FC236}">
                    <a16:creationId xmlns:a16="http://schemas.microsoft.com/office/drawing/2014/main" id="{4E77B188-0DA9-4E62-8561-1FF898B83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5863" y="2155825"/>
                <a:ext cx="187325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4">
                <a:extLst>
                  <a:ext uri="{FF2B5EF4-FFF2-40B4-BE49-F238E27FC236}">
                    <a16:creationId xmlns:a16="http://schemas.microsoft.com/office/drawing/2014/main" id="{77D13A8B-2767-491E-8A29-3F8707F6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001" y="2155825"/>
                <a:ext cx="185738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95">
                <a:extLst>
                  <a:ext uri="{FF2B5EF4-FFF2-40B4-BE49-F238E27FC236}">
                    <a16:creationId xmlns:a16="http://schemas.microsoft.com/office/drawing/2014/main" id="{4276F3CE-75CC-4438-9322-0832CB0B1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8138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D90EC16F-A292-4B38-8086-CDC06E279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7688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7BC95D51-75DF-4387-85F0-EB2D6BBA7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2155825"/>
                <a:ext cx="188913" cy="122238"/>
              </a:xfrm>
              <a:custGeom>
                <a:avLst/>
                <a:gdLst>
                  <a:gd name="T0" fmla="*/ 59 w 78"/>
                  <a:gd name="T1" fmla="*/ 51 h 51"/>
                  <a:gd name="T2" fmla="*/ 18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8 w 78"/>
                  <a:gd name="T9" fmla="*/ 0 h 51"/>
                  <a:gd name="T10" fmla="*/ 59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59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8">
                <a:extLst>
                  <a:ext uri="{FF2B5EF4-FFF2-40B4-BE49-F238E27FC236}">
                    <a16:creationId xmlns:a16="http://schemas.microsoft.com/office/drawing/2014/main" id="{6D1B234B-F1FA-4415-AC7C-B5EADA745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9963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9">
                <a:extLst>
                  <a:ext uri="{FF2B5EF4-FFF2-40B4-BE49-F238E27FC236}">
                    <a16:creationId xmlns:a16="http://schemas.microsoft.com/office/drawing/2014/main" id="{9AE3F916-FC5F-4C54-B661-5328E92CA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110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0">
                <a:extLst>
                  <a:ext uri="{FF2B5EF4-FFF2-40B4-BE49-F238E27FC236}">
                    <a16:creationId xmlns:a16="http://schemas.microsoft.com/office/drawing/2014/main" id="{D5C012E2-A772-43B5-8AE1-F44DD346D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0651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1">
                <a:extLst>
                  <a:ext uri="{FF2B5EF4-FFF2-40B4-BE49-F238E27FC236}">
                    <a16:creationId xmlns:a16="http://schemas.microsoft.com/office/drawing/2014/main" id="{B3473389-3C23-4B8D-A1F2-D719CF1AC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788" y="2155825"/>
                <a:ext cx="188913" cy="122238"/>
              </a:xfrm>
              <a:custGeom>
                <a:avLst/>
                <a:gdLst>
                  <a:gd name="T0" fmla="*/ 60 w 78"/>
                  <a:gd name="T1" fmla="*/ 51 h 51"/>
                  <a:gd name="T2" fmla="*/ 19 w 78"/>
                  <a:gd name="T3" fmla="*/ 51 h 51"/>
                  <a:gd name="T4" fmla="*/ 0 w 78"/>
                  <a:gd name="T5" fmla="*/ 32 h 51"/>
                  <a:gd name="T6" fmla="*/ 0 w 78"/>
                  <a:gd name="T7" fmla="*/ 18 h 51"/>
                  <a:gd name="T8" fmla="*/ 19 w 78"/>
                  <a:gd name="T9" fmla="*/ 0 h 51"/>
                  <a:gd name="T10" fmla="*/ 60 w 78"/>
                  <a:gd name="T11" fmla="*/ 0 h 51"/>
                  <a:gd name="T12" fmla="*/ 78 w 78"/>
                  <a:gd name="T13" fmla="*/ 18 h 51"/>
                  <a:gd name="T14" fmla="*/ 78 w 78"/>
                  <a:gd name="T15" fmla="*/ 32 h 51"/>
                  <a:gd name="T16" fmla="*/ 60 w 7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51">
                    <a:moveTo>
                      <a:pt x="60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0" y="0"/>
                      <a:pt x="78" y="8"/>
                      <a:pt x="78" y="18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43"/>
                      <a:pt x="70" y="51"/>
                      <a:pt x="6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2">
                <a:extLst>
                  <a:ext uri="{FF2B5EF4-FFF2-40B4-BE49-F238E27FC236}">
                    <a16:creationId xmlns:a16="http://schemas.microsoft.com/office/drawing/2014/main" id="{68C40B52-CC2C-432E-9143-07862CC60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1" y="2155825"/>
                <a:ext cx="185738" cy="122238"/>
              </a:xfrm>
              <a:custGeom>
                <a:avLst/>
                <a:gdLst>
                  <a:gd name="T0" fmla="*/ 59 w 77"/>
                  <a:gd name="T1" fmla="*/ 51 h 51"/>
                  <a:gd name="T2" fmla="*/ 18 w 77"/>
                  <a:gd name="T3" fmla="*/ 51 h 51"/>
                  <a:gd name="T4" fmla="*/ 0 w 77"/>
                  <a:gd name="T5" fmla="*/ 32 h 51"/>
                  <a:gd name="T6" fmla="*/ 0 w 77"/>
                  <a:gd name="T7" fmla="*/ 18 h 51"/>
                  <a:gd name="T8" fmla="*/ 18 w 77"/>
                  <a:gd name="T9" fmla="*/ 0 h 51"/>
                  <a:gd name="T10" fmla="*/ 59 w 77"/>
                  <a:gd name="T11" fmla="*/ 0 h 51"/>
                  <a:gd name="T12" fmla="*/ 77 w 77"/>
                  <a:gd name="T13" fmla="*/ 18 h 51"/>
                  <a:gd name="T14" fmla="*/ 77 w 77"/>
                  <a:gd name="T15" fmla="*/ 32 h 51"/>
                  <a:gd name="T16" fmla="*/ 59 w 77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51">
                    <a:moveTo>
                      <a:pt x="59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8" y="51"/>
                      <a:pt x="0" y="43"/>
                      <a:pt x="0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9" y="0"/>
                      <a:pt x="77" y="8"/>
                      <a:pt x="77" y="18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7" y="43"/>
                      <a:pt x="69" y="51"/>
                      <a:pt x="59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3">
                <a:extLst>
                  <a:ext uri="{FF2B5EF4-FFF2-40B4-BE49-F238E27FC236}">
                    <a16:creationId xmlns:a16="http://schemas.microsoft.com/office/drawing/2014/main" id="{4AACBC3C-152F-4D82-B3B2-56A61D747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4">
                <a:extLst>
                  <a:ext uri="{FF2B5EF4-FFF2-40B4-BE49-F238E27FC236}">
                    <a16:creationId xmlns:a16="http://schemas.microsoft.com/office/drawing/2014/main" id="{B6EA373C-DF6D-4E76-ACD1-9DEFB11AA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226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5">
                <a:extLst>
                  <a:ext uri="{FF2B5EF4-FFF2-40B4-BE49-F238E27FC236}">
                    <a16:creationId xmlns:a16="http://schemas.microsoft.com/office/drawing/2014/main" id="{A5D97346-E17B-47D4-866B-8E3B6E0C2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6">
                <a:extLst>
                  <a:ext uri="{FF2B5EF4-FFF2-40B4-BE49-F238E27FC236}">
                    <a16:creationId xmlns:a16="http://schemas.microsoft.com/office/drawing/2014/main" id="{5CE56F3A-B99B-4ECB-8D64-34456BD37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2932113"/>
                <a:ext cx="168275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7">
                <a:extLst>
                  <a:ext uri="{FF2B5EF4-FFF2-40B4-BE49-F238E27FC236}">
                    <a16:creationId xmlns:a16="http://schemas.microsoft.com/office/drawing/2014/main" id="{0E639A68-4D9C-48DE-87D5-8854EDF1C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3144838"/>
                <a:ext cx="173038" cy="206375"/>
              </a:xfrm>
              <a:custGeom>
                <a:avLst/>
                <a:gdLst>
                  <a:gd name="T0" fmla="*/ 57 w 71"/>
                  <a:gd name="T1" fmla="*/ 85 h 85"/>
                  <a:gd name="T2" fmla="*/ 13 w 71"/>
                  <a:gd name="T3" fmla="*/ 85 h 85"/>
                  <a:gd name="T4" fmla="*/ 0 w 71"/>
                  <a:gd name="T5" fmla="*/ 71 h 85"/>
                  <a:gd name="T6" fmla="*/ 0 w 71"/>
                  <a:gd name="T7" fmla="*/ 13 h 85"/>
                  <a:gd name="T8" fmla="*/ 13 w 71"/>
                  <a:gd name="T9" fmla="*/ 0 h 85"/>
                  <a:gd name="T10" fmla="*/ 57 w 71"/>
                  <a:gd name="T11" fmla="*/ 0 h 85"/>
                  <a:gd name="T12" fmla="*/ 71 w 71"/>
                  <a:gd name="T13" fmla="*/ 13 h 85"/>
                  <a:gd name="T14" fmla="*/ 71 w 71"/>
                  <a:gd name="T15" fmla="*/ 71 h 85"/>
                  <a:gd name="T16" fmla="*/ 57 w 71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79"/>
                      <a:pt x="65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8">
                <a:extLst>
                  <a:ext uri="{FF2B5EF4-FFF2-40B4-BE49-F238E27FC236}">
                    <a16:creationId xmlns:a16="http://schemas.microsoft.com/office/drawing/2014/main" id="{653F16E9-117F-4AAC-860F-905F2F0B8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144838"/>
                <a:ext cx="169863" cy="206375"/>
              </a:xfrm>
              <a:custGeom>
                <a:avLst/>
                <a:gdLst>
                  <a:gd name="T0" fmla="*/ 57 w 70"/>
                  <a:gd name="T1" fmla="*/ 85 h 85"/>
                  <a:gd name="T2" fmla="*/ 13 w 70"/>
                  <a:gd name="T3" fmla="*/ 85 h 85"/>
                  <a:gd name="T4" fmla="*/ 0 w 70"/>
                  <a:gd name="T5" fmla="*/ 71 h 85"/>
                  <a:gd name="T6" fmla="*/ 0 w 70"/>
                  <a:gd name="T7" fmla="*/ 13 h 85"/>
                  <a:gd name="T8" fmla="*/ 13 w 70"/>
                  <a:gd name="T9" fmla="*/ 0 h 85"/>
                  <a:gd name="T10" fmla="*/ 57 w 70"/>
                  <a:gd name="T11" fmla="*/ 0 h 85"/>
                  <a:gd name="T12" fmla="*/ 70 w 70"/>
                  <a:gd name="T13" fmla="*/ 13 h 85"/>
                  <a:gd name="T14" fmla="*/ 70 w 70"/>
                  <a:gd name="T15" fmla="*/ 71 h 85"/>
                  <a:gd name="T16" fmla="*/ 57 w 70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9"/>
                      <a:pt x="64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9">
                <a:extLst>
                  <a:ext uri="{FF2B5EF4-FFF2-40B4-BE49-F238E27FC236}">
                    <a16:creationId xmlns:a16="http://schemas.microsoft.com/office/drawing/2014/main" id="{4C0A712B-A5E0-4C4A-8D33-71F186165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3144838"/>
                <a:ext cx="171450" cy="206375"/>
              </a:xfrm>
              <a:custGeom>
                <a:avLst/>
                <a:gdLst>
                  <a:gd name="T0" fmla="*/ 57 w 71"/>
                  <a:gd name="T1" fmla="*/ 85 h 85"/>
                  <a:gd name="T2" fmla="*/ 13 w 71"/>
                  <a:gd name="T3" fmla="*/ 85 h 85"/>
                  <a:gd name="T4" fmla="*/ 0 w 71"/>
                  <a:gd name="T5" fmla="*/ 71 h 85"/>
                  <a:gd name="T6" fmla="*/ 0 w 71"/>
                  <a:gd name="T7" fmla="*/ 13 h 85"/>
                  <a:gd name="T8" fmla="*/ 13 w 71"/>
                  <a:gd name="T9" fmla="*/ 0 h 85"/>
                  <a:gd name="T10" fmla="*/ 57 w 71"/>
                  <a:gd name="T11" fmla="*/ 0 h 85"/>
                  <a:gd name="T12" fmla="*/ 71 w 71"/>
                  <a:gd name="T13" fmla="*/ 13 h 85"/>
                  <a:gd name="T14" fmla="*/ 71 w 71"/>
                  <a:gd name="T15" fmla="*/ 71 h 85"/>
                  <a:gd name="T16" fmla="*/ 57 w 71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5">
                    <a:moveTo>
                      <a:pt x="57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79"/>
                      <a:pt x="65" y="85"/>
                      <a:pt x="57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10">
                <a:extLst>
                  <a:ext uri="{FF2B5EF4-FFF2-40B4-BE49-F238E27FC236}">
                    <a16:creationId xmlns:a16="http://schemas.microsoft.com/office/drawing/2014/main" id="{5EFC2DBA-92AC-421A-9A15-15E713FE1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3144838"/>
                <a:ext cx="223838" cy="206375"/>
              </a:xfrm>
              <a:custGeom>
                <a:avLst/>
                <a:gdLst>
                  <a:gd name="T0" fmla="*/ 77 w 92"/>
                  <a:gd name="T1" fmla="*/ 85 h 85"/>
                  <a:gd name="T2" fmla="*/ 15 w 92"/>
                  <a:gd name="T3" fmla="*/ 85 h 85"/>
                  <a:gd name="T4" fmla="*/ 0 w 92"/>
                  <a:gd name="T5" fmla="*/ 70 h 85"/>
                  <a:gd name="T6" fmla="*/ 0 w 92"/>
                  <a:gd name="T7" fmla="*/ 15 h 85"/>
                  <a:gd name="T8" fmla="*/ 15 w 92"/>
                  <a:gd name="T9" fmla="*/ 0 h 85"/>
                  <a:gd name="T10" fmla="*/ 77 w 92"/>
                  <a:gd name="T11" fmla="*/ 0 h 85"/>
                  <a:gd name="T12" fmla="*/ 92 w 92"/>
                  <a:gd name="T13" fmla="*/ 15 h 85"/>
                  <a:gd name="T14" fmla="*/ 92 w 92"/>
                  <a:gd name="T15" fmla="*/ 70 h 85"/>
                  <a:gd name="T16" fmla="*/ 77 w 92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5">
                    <a:moveTo>
                      <a:pt x="77" y="85"/>
                    </a:moveTo>
                    <a:cubicBezTo>
                      <a:pt x="15" y="85"/>
                      <a:pt x="15" y="85"/>
                      <a:pt x="15" y="85"/>
                    </a:cubicBezTo>
                    <a:cubicBezTo>
                      <a:pt x="7" y="85"/>
                      <a:pt x="0" y="78"/>
                      <a:pt x="0" y="7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5" y="0"/>
                      <a:pt x="92" y="6"/>
                      <a:pt x="92" y="15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8"/>
                      <a:pt x="85" y="85"/>
                      <a:pt x="77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1">
                <a:extLst>
                  <a:ext uri="{FF2B5EF4-FFF2-40B4-BE49-F238E27FC236}">
                    <a16:creationId xmlns:a16="http://schemas.microsoft.com/office/drawing/2014/main" id="{0C3A597E-FFAB-4B10-96B2-B6EE79E10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6" y="3144838"/>
                <a:ext cx="222250" cy="206375"/>
              </a:xfrm>
              <a:custGeom>
                <a:avLst/>
                <a:gdLst>
                  <a:gd name="T0" fmla="*/ 77 w 92"/>
                  <a:gd name="T1" fmla="*/ 85 h 85"/>
                  <a:gd name="T2" fmla="*/ 15 w 92"/>
                  <a:gd name="T3" fmla="*/ 85 h 85"/>
                  <a:gd name="T4" fmla="*/ 0 w 92"/>
                  <a:gd name="T5" fmla="*/ 70 h 85"/>
                  <a:gd name="T6" fmla="*/ 0 w 92"/>
                  <a:gd name="T7" fmla="*/ 15 h 85"/>
                  <a:gd name="T8" fmla="*/ 15 w 92"/>
                  <a:gd name="T9" fmla="*/ 0 h 85"/>
                  <a:gd name="T10" fmla="*/ 77 w 92"/>
                  <a:gd name="T11" fmla="*/ 0 h 85"/>
                  <a:gd name="T12" fmla="*/ 92 w 92"/>
                  <a:gd name="T13" fmla="*/ 15 h 85"/>
                  <a:gd name="T14" fmla="*/ 92 w 92"/>
                  <a:gd name="T15" fmla="*/ 70 h 85"/>
                  <a:gd name="T16" fmla="*/ 77 w 92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5">
                    <a:moveTo>
                      <a:pt x="77" y="85"/>
                    </a:moveTo>
                    <a:cubicBezTo>
                      <a:pt x="15" y="85"/>
                      <a:pt x="15" y="85"/>
                      <a:pt x="15" y="85"/>
                    </a:cubicBezTo>
                    <a:cubicBezTo>
                      <a:pt x="7" y="85"/>
                      <a:pt x="0" y="78"/>
                      <a:pt x="0" y="7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5" y="0"/>
                      <a:pt x="92" y="6"/>
                      <a:pt x="92" y="15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8"/>
                      <a:pt x="85" y="85"/>
                      <a:pt x="77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2">
                <a:extLst>
                  <a:ext uri="{FF2B5EF4-FFF2-40B4-BE49-F238E27FC236}">
                    <a16:creationId xmlns:a16="http://schemas.microsoft.com/office/drawing/2014/main" id="{12C5451D-170E-4648-B710-B1BEBE767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7613" y="3144838"/>
                <a:ext cx="166688" cy="206375"/>
              </a:xfrm>
              <a:custGeom>
                <a:avLst/>
                <a:gdLst>
                  <a:gd name="T0" fmla="*/ 56 w 69"/>
                  <a:gd name="T1" fmla="*/ 85 h 85"/>
                  <a:gd name="T2" fmla="*/ 13 w 69"/>
                  <a:gd name="T3" fmla="*/ 85 h 85"/>
                  <a:gd name="T4" fmla="*/ 0 w 69"/>
                  <a:gd name="T5" fmla="*/ 72 h 85"/>
                  <a:gd name="T6" fmla="*/ 0 w 69"/>
                  <a:gd name="T7" fmla="*/ 13 h 85"/>
                  <a:gd name="T8" fmla="*/ 13 w 69"/>
                  <a:gd name="T9" fmla="*/ 0 h 85"/>
                  <a:gd name="T10" fmla="*/ 56 w 69"/>
                  <a:gd name="T11" fmla="*/ 0 h 85"/>
                  <a:gd name="T12" fmla="*/ 69 w 69"/>
                  <a:gd name="T13" fmla="*/ 13 h 85"/>
                  <a:gd name="T14" fmla="*/ 69 w 69"/>
                  <a:gd name="T15" fmla="*/ 72 h 85"/>
                  <a:gd name="T16" fmla="*/ 56 w 69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85">
                    <a:moveTo>
                      <a:pt x="56" y="85"/>
                    </a:moveTo>
                    <a:cubicBezTo>
                      <a:pt x="13" y="85"/>
                      <a:pt x="13" y="85"/>
                      <a:pt x="13" y="85"/>
                    </a:cubicBezTo>
                    <a:cubicBezTo>
                      <a:pt x="6" y="85"/>
                      <a:pt x="0" y="79"/>
                      <a:pt x="0" y="7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3" y="0"/>
                      <a:pt x="69" y="5"/>
                      <a:pt x="69" y="13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9" y="79"/>
                      <a:pt x="63" y="85"/>
                      <a:pt x="56" y="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13">
                <a:extLst>
                  <a:ext uri="{FF2B5EF4-FFF2-40B4-BE49-F238E27FC236}">
                    <a16:creationId xmlns:a16="http://schemas.microsoft.com/office/drawing/2014/main" id="{CFFE9E12-D9FB-4905-B71E-7B581281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144838"/>
                <a:ext cx="987425" cy="206375"/>
              </a:xfrm>
              <a:custGeom>
                <a:avLst/>
                <a:gdLst>
                  <a:gd name="T0" fmla="*/ 376 w 407"/>
                  <a:gd name="T1" fmla="*/ 85 h 85"/>
                  <a:gd name="T2" fmla="*/ 31 w 407"/>
                  <a:gd name="T3" fmla="*/ 85 h 85"/>
                  <a:gd name="T4" fmla="*/ 0 w 407"/>
                  <a:gd name="T5" fmla="*/ 54 h 85"/>
                  <a:gd name="T6" fmla="*/ 0 w 407"/>
                  <a:gd name="T7" fmla="*/ 30 h 85"/>
                  <a:gd name="T8" fmla="*/ 31 w 407"/>
                  <a:gd name="T9" fmla="*/ 0 h 85"/>
                  <a:gd name="T10" fmla="*/ 376 w 407"/>
                  <a:gd name="T11" fmla="*/ 0 h 85"/>
                  <a:gd name="T12" fmla="*/ 407 w 407"/>
                  <a:gd name="T13" fmla="*/ 30 h 85"/>
                  <a:gd name="T14" fmla="*/ 407 w 407"/>
                  <a:gd name="T15" fmla="*/ 54 h 85"/>
                  <a:gd name="T16" fmla="*/ 376 w 407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85">
                    <a:moveTo>
                      <a:pt x="376" y="85"/>
                    </a:moveTo>
                    <a:cubicBezTo>
                      <a:pt x="31" y="85"/>
                      <a:pt x="31" y="85"/>
                      <a:pt x="31" y="85"/>
                    </a:cubicBezTo>
                    <a:cubicBezTo>
                      <a:pt x="14" y="85"/>
                      <a:pt x="0" y="71"/>
                      <a:pt x="0" y="5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4" y="0"/>
                      <a:pt x="3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93" y="0"/>
                      <a:pt x="407" y="13"/>
                      <a:pt x="407" y="30"/>
                    </a:cubicBezTo>
                    <a:cubicBezTo>
                      <a:pt x="407" y="54"/>
                      <a:pt x="407" y="54"/>
                      <a:pt x="407" y="54"/>
                    </a:cubicBezTo>
                    <a:cubicBezTo>
                      <a:pt x="407" y="71"/>
                      <a:pt x="393" y="85"/>
                      <a:pt x="376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4">
                <a:extLst>
                  <a:ext uri="{FF2B5EF4-FFF2-40B4-BE49-F238E27FC236}">
                    <a16:creationId xmlns:a16="http://schemas.microsoft.com/office/drawing/2014/main" id="{0B99BC19-8F45-40AF-9C03-C7FB8D179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2932113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5">
                <a:extLst>
                  <a:ext uri="{FF2B5EF4-FFF2-40B4-BE49-F238E27FC236}">
                    <a16:creationId xmlns:a16="http://schemas.microsoft.com/office/drawing/2014/main" id="{29896E2F-0C3D-43C5-873A-F22495352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6">
                <a:extLst>
                  <a:ext uri="{FF2B5EF4-FFF2-40B4-BE49-F238E27FC236}">
                    <a16:creationId xmlns:a16="http://schemas.microsoft.com/office/drawing/2014/main" id="{A2D9E0F8-3A5C-4EEF-87CD-FE6B2D42D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2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7">
                <a:extLst>
                  <a:ext uri="{FF2B5EF4-FFF2-40B4-BE49-F238E27FC236}">
                    <a16:creationId xmlns:a16="http://schemas.microsoft.com/office/drawing/2014/main" id="{85621B71-A306-4B25-AB00-373B28A03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4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8">
                <a:extLst>
                  <a:ext uri="{FF2B5EF4-FFF2-40B4-BE49-F238E27FC236}">
                    <a16:creationId xmlns:a16="http://schemas.microsoft.com/office/drawing/2014/main" id="{85EBC5D5-C5E0-4A66-925E-B125D9DE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6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9823AFCB-0A1E-4D9B-A329-92DEC073B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20">
                <a:extLst>
                  <a:ext uri="{FF2B5EF4-FFF2-40B4-BE49-F238E27FC236}">
                    <a16:creationId xmlns:a16="http://schemas.microsoft.com/office/drawing/2014/main" id="{C71EE06E-22CF-4E08-9DDD-4E4BD2E77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2026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21">
                <a:extLst>
                  <a:ext uri="{FF2B5EF4-FFF2-40B4-BE49-F238E27FC236}">
                    <a16:creationId xmlns:a16="http://schemas.microsoft.com/office/drawing/2014/main" id="{D0F19FD3-DF3C-48BE-BF1A-DB291F906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6813" y="2932113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2">
                <a:extLst>
                  <a:ext uri="{FF2B5EF4-FFF2-40B4-BE49-F238E27FC236}">
                    <a16:creationId xmlns:a16="http://schemas.microsoft.com/office/drawing/2014/main" id="{61DB4DF1-0516-45BE-8D9E-3269493B2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76" y="3246438"/>
                <a:ext cx="174625" cy="106363"/>
              </a:xfrm>
              <a:custGeom>
                <a:avLst/>
                <a:gdLst>
                  <a:gd name="T0" fmla="*/ 56 w 72"/>
                  <a:gd name="T1" fmla="*/ 44 h 44"/>
                  <a:gd name="T2" fmla="*/ 16 w 72"/>
                  <a:gd name="T3" fmla="*/ 44 h 44"/>
                  <a:gd name="T4" fmla="*/ 0 w 72"/>
                  <a:gd name="T5" fmla="*/ 28 h 44"/>
                  <a:gd name="T6" fmla="*/ 0 w 72"/>
                  <a:gd name="T7" fmla="*/ 16 h 44"/>
                  <a:gd name="T8" fmla="*/ 16 w 72"/>
                  <a:gd name="T9" fmla="*/ 0 h 44"/>
                  <a:gd name="T10" fmla="*/ 56 w 72"/>
                  <a:gd name="T11" fmla="*/ 0 h 44"/>
                  <a:gd name="T12" fmla="*/ 72 w 72"/>
                  <a:gd name="T13" fmla="*/ 16 h 44"/>
                  <a:gd name="T14" fmla="*/ 72 w 72"/>
                  <a:gd name="T15" fmla="*/ 28 h 44"/>
                  <a:gd name="T16" fmla="*/ 56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5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8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5" y="0"/>
                      <a:pt x="72" y="7"/>
                      <a:pt x="72" y="16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7"/>
                      <a:pt x="65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23">
                <a:extLst>
                  <a:ext uri="{FF2B5EF4-FFF2-40B4-BE49-F238E27FC236}">
                    <a16:creationId xmlns:a16="http://schemas.microsoft.com/office/drawing/2014/main" id="{F10A1E85-3D2C-4AB9-A570-30DBBABD1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246438"/>
                <a:ext cx="171450" cy="106363"/>
              </a:xfrm>
              <a:custGeom>
                <a:avLst/>
                <a:gdLst>
                  <a:gd name="T0" fmla="*/ 56 w 71"/>
                  <a:gd name="T1" fmla="*/ 44 h 44"/>
                  <a:gd name="T2" fmla="*/ 15 w 71"/>
                  <a:gd name="T3" fmla="*/ 44 h 44"/>
                  <a:gd name="T4" fmla="*/ 0 w 71"/>
                  <a:gd name="T5" fmla="*/ 28 h 44"/>
                  <a:gd name="T6" fmla="*/ 0 w 71"/>
                  <a:gd name="T7" fmla="*/ 16 h 44"/>
                  <a:gd name="T8" fmla="*/ 15 w 71"/>
                  <a:gd name="T9" fmla="*/ 0 h 44"/>
                  <a:gd name="T10" fmla="*/ 56 w 71"/>
                  <a:gd name="T11" fmla="*/ 0 h 44"/>
                  <a:gd name="T12" fmla="*/ 71 w 71"/>
                  <a:gd name="T13" fmla="*/ 16 h 44"/>
                  <a:gd name="T14" fmla="*/ 71 w 71"/>
                  <a:gd name="T15" fmla="*/ 28 h 44"/>
                  <a:gd name="T16" fmla="*/ 56 w 71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4">
                    <a:moveTo>
                      <a:pt x="56" y="44"/>
                    </a:moveTo>
                    <a:cubicBezTo>
                      <a:pt x="15" y="44"/>
                      <a:pt x="15" y="44"/>
                      <a:pt x="15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4" y="0"/>
                      <a:pt x="71" y="7"/>
                      <a:pt x="71" y="16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37"/>
                      <a:pt x="64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4">
                <a:extLst>
                  <a:ext uri="{FF2B5EF4-FFF2-40B4-BE49-F238E27FC236}">
                    <a16:creationId xmlns:a16="http://schemas.microsoft.com/office/drawing/2014/main" id="{D1861F10-459A-45A7-B4A1-26F447DD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127375"/>
                <a:ext cx="171450" cy="106363"/>
              </a:xfrm>
              <a:custGeom>
                <a:avLst/>
                <a:gdLst>
                  <a:gd name="T0" fmla="*/ 56 w 71"/>
                  <a:gd name="T1" fmla="*/ 44 h 44"/>
                  <a:gd name="T2" fmla="*/ 15 w 71"/>
                  <a:gd name="T3" fmla="*/ 44 h 44"/>
                  <a:gd name="T4" fmla="*/ 0 w 71"/>
                  <a:gd name="T5" fmla="*/ 28 h 44"/>
                  <a:gd name="T6" fmla="*/ 0 w 71"/>
                  <a:gd name="T7" fmla="*/ 16 h 44"/>
                  <a:gd name="T8" fmla="*/ 15 w 71"/>
                  <a:gd name="T9" fmla="*/ 0 h 44"/>
                  <a:gd name="T10" fmla="*/ 56 w 71"/>
                  <a:gd name="T11" fmla="*/ 0 h 44"/>
                  <a:gd name="T12" fmla="*/ 71 w 71"/>
                  <a:gd name="T13" fmla="*/ 16 h 44"/>
                  <a:gd name="T14" fmla="*/ 71 w 71"/>
                  <a:gd name="T15" fmla="*/ 28 h 44"/>
                  <a:gd name="T16" fmla="*/ 56 w 71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4">
                    <a:moveTo>
                      <a:pt x="56" y="44"/>
                    </a:moveTo>
                    <a:cubicBezTo>
                      <a:pt x="15" y="44"/>
                      <a:pt x="15" y="44"/>
                      <a:pt x="15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4" y="0"/>
                      <a:pt x="71" y="7"/>
                      <a:pt x="71" y="16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37"/>
                      <a:pt x="64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5">
                <a:extLst>
                  <a:ext uri="{FF2B5EF4-FFF2-40B4-BE49-F238E27FC236}">
                    <a16:creationId xmlns:a16="http://schemas.microsoft.com/office/drawing/2014/main" id="{17E4356A-E39A-46F2-A1EF-971AF1A61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451" y="3246438"/>
                <a:ext cx="174625" cy="106363"/>
              </a:xfrm>
              <a:custGeom>
                <a:avLst/>
                <a:gdLst>
                  <a:gd name="T0" fmla="*/ 56 w 72"/>
                  <a:gd name="T1" fmla="*/ 44 h 44"/>
                  <a:gd name="T2" fmla="*/ 16 w 72"/>
                  <a:gd name="T3" fmla="*/ 44 h 44"/>
                  <a:gd name="T4" fmla="*/ 0 w 72"/>
                  <a:gd name="T5" fmla="*/ 28 h 44"/>
                  <a:gd name="T6" fmla="*/ 0 w 72"/>
                  <a:gd name="T7" fmla="*/ 16 h 44"/>
                  <a:gd name="T8" fmla="*/ 16 w 72"/>
                  <a:gd name="T9" fmla="*/ 0 h 44"/>
                  <a:gd name="T10" fmla="*/ 56 w 72"/>
                  <a:gd name="T11" fmla="*/ 0 h 44"/>
                  <a:gd name="T12" fmla="*/ 72 w 72"/>
                  <a:gd name="T13" fmla="*/ 16 h 44"/>
                  <a:gd name="T14" fmla="*/ 72 w 72"/>
                  <a:gd name="T15" fmla="*/ 28 h 44"/>
                  <a:gd name="T16" fmla="*/ 56 w 7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4">
                    <a:moveTo>
                      <a:pt x="5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7" y="44"/>
                      <a:pt x="0" y="37"/>
                      <a:pt x="0" y="2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5" y="0"/>
                      <a:pt x="72" y="7"/>
                      <a:pt x="72" y="16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7"/>
                      <a:pt x="65" y="44"/>
                      <a:pt x="56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6">
                <a:extLst>
                  <a:ext uri="{FF2B5EF4-FFF2-40B4-BE49-F238E27FC236}">
                    <a16:creationId xmlns:a16="http://schemas.microsoft.com/office/drawing/2014/main" id="{D8A4CF70-3AD6-4B1C-9567-F5340CB76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2720975"/>
                <a:ext cx="171450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7">
                <a:extLst>
                  <a:ext uri="{FF2B5EF4-FFF2-40B4-BE49-F238E27FC236}">
                    <a16:creationId xmlns:a16="http://schemas.microsoft.com/office/drawing/2014/main" id="{77D2BA25-F5D1-4C60-AB94-6AFFF2325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2838" y="2720975"/>
                <a:ext cx="173038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8">
                <a:extLst>
                  <a:ext uri="{FF2B5EF4-FFF2-40B4-BE49-F238E27FC236}">
                    <a16:creationId xmlns:a16="http://schemas.microsoft.com/office/drawing/2014/main" id="{E32C8C3E-99F3-4F2E-8195-81346F022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9">
                <a:extLst>
                  <a:ext uri="{FF2B5EF4-FFF2-40B4-BE49-F238E27FC236}">
                    <a16:creationId xmlns:a16="http://schemas.microsoft.com/office/drawing/2014/main" id="{CAB45481-1514-4343-8505-2D4118B4D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720975"/>
                <a:ext cx="173038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30">
                <a:extLst>
                  <a:ext uri="{FF2B5EF4-FFF2-40B4-BE49-F238E27FC236}">
                    <a16:creationId xmlns:a16="http://schemas.microsoft.com/office/drawing/2014/main" id="{9382BEF6-6EA7-4063-A2ED-AC5D9284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8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31">
                <a:extLst>
                  <a:ext uri="{FF2B5EF4-FFF2-40B4-BE49-F238E27FC236}">
                    <a16:creationId xmlns:a16="http://schemas.microsoft.com/office/drawing/2014/main" id="{1E002818-F659-4F62-BB0E-0322D6AB5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2720975"/>
                <a:ext cx="168275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32">
                <a:extLst>
                  <a:ext uri="{FF2B5EF4-FFF2-40B4-BE49-F238E27FC236}">
                    <a16:creationId xmlns:a16="http://schemas.microsoft.com/office/drawing/2014/main" id="{A3FE2B64-1BAB-4FE5-BB3F-2BAC32903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33">
                <a:extLst>
                  <a:ext uri="{FF2B5EF4-FFF2-40B4-BE49-F238E27FC236}">
                    <a16:creationId xmlns:a16="http://schemas.microsoft.com/office/drawing/2014/main" id="{E0A3EB81-43BD-4520-BF53-B72067452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34">
                <a:extLst>
                  <a:ext uri="{FF2B5EF4-FFF2-40B4-BE49-F238E27FC236}">
                    <a16:creationId xmlns:a16="http://schemas.microsoft.com/office/drawing/2014/main" id="{5BE889A9-71E2-4C77-8774-94615A809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1" y="2720975"/>
                <a:ext cx="171450" cy="182563"/>
              </a:xfrm>
              <a:custGeom>
                <a:avLst/>
                <a:gdLst>
                  <a:gd name="T0" fmla="*/ 58 w 71"/>
                  <a:gd name="T1" fmla="*/ 75 h 75"/>
                  <a:gd name="T2" fmla="*/ 13 w 71"/>
                  <a:gd name="T3" fmla="*/ 75 h 75"/>
                  <a:gd name="T4" fmla="*/ 0 w 71"/>
                  <a:gd name="T5" fmla="*/ 63 h 75"/>
                  <a:gd name="T6" fmla="*/ 0 w 71"/>
                  <a:gd name="T7" fmla="*/ 12 h 75"/>
                  <a:gd name="T8" fmla="*/ 13 w 71"/>
                  <a:gd name="T9" fmla="*/ 0 h 75"/>
                  <a:gd name="T10" fmla="*/ 58 w 71"/>
                  <a:gd name="T11" fmla="*/ 0 h 75"/>
                  <a:gd name="T12" fmla="*/ 71 w 71"/>
                  <a:gd name="T13" fmla="*/ 12 h 75"/>
                  <a:gd name="T14" fmla="*/ 71 w 71"/>
                  <a:gd name="T15" fmla="*/ 63 h 75"/>
                  <a:gd name="T16" fmla="*/ 58 w 71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5">
                    <a:moveTo>
                      <a:pt x="58" y="75"/>
                    </a:moveTo>
                    <a:cubicBezTo>
                      <a:pt x="13" y="75"/>
                      <a:pt x="13" y="75"/>
                      <a:pt x="13" y="75"/>
                    </a:cubicBezTo>
                    <a:cubicBezTo>
                      <a:pt x="6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5"/>
                      <a:pt x="71" y="12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9"/>
                      <a:pt x="65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35">
                <a:extLst>
                  <a:ext uri="{FF2B5EF4-FFF2-40B4-BE49-F238E27FC236}">
                    <a16:creationId xmlns:a16="http://schemas.microsoft.com/office/drawing/2014/main" id="{1E572B6B-02FF-4604-A080-1BFA1F6E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720975"/>
                <a:ext cx="169863" cy="182563"/>
              </a:xfrm>
              <a:custGeom>
                <a:avLst/>
                <a:gdLst>
                  <a:gd name="T0" fmla="*/ 58 w 70"/>
                  <a:gd name="T1" fmla="*/ 75 h 75"/>
                  <a:gd name="T2" fmla="*/ 12 w 70"/>
                  <a:gd name="T3" fmla="*/ 75 h 75"/>
                  <a:gd name="T4" fmla="*/ 0 w 70"/>
                  <a:gd name="T5" fmla="*/ 63 h 75"/>
                  <a:gd name="T6" fmla="*/ 0 w 70"/>
                  <a:gd name="T7" fmla="*/ 12 h 75"/>
                  <a:gd name="T8" fmla="*/ 12 w 70"/>
                  <a:gd name="T9" fmla="*/ 0 h 75"/>
                  <a:gd name="T10" fmla="*/ 58 w 70"/>
                  <a:gd name="T11" fmla="*/ 0 h 75"/>
                  <a:gd name="T12" fmla="*/ 70 w 70"/>
                  <a:gd name="T13" fmla="*/ 12 h 75"/>
                  <a:gd name="T14" fmla="*/ 70 w 70"/>
                  <a:gd name="T15" fmla="*/ 63 h 75"/>
                  <a:gd name="T16" fmla="*/ 58 w 70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5">
                    <a:moveTo>
                      <a:pt x="58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69"/>
                      <a:pt x="0" y="6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5"/>
                      <a:pt x="70" y="1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9"/>
                      <a:pt x="64" y="75"/>
                      <a:pt x="5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36">
                <a:extLst>
                  <a:ext uri="{FF2B5EF4-FFF2-40B4-BE49-F238E27FC236}">
                    <a16:creationId xmlns:a16="http://schemas.microsoft.com/office/drawing/2014/main" id="{22E5F817-6215-4954-A8B9-3DE5B2E6F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6838" y="2932113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37">
                <a:extLst>
                  <a:ext uri="{FF2B5EF4-FFF2-40B4-BE49-F238E27FC236}">
                    <a16:creationId xmlns:a16="http://schemas.microsoft.com/office/drawing/2014/main" id="{AD8405D0-33FA-4B92-85EC-21B6421E7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813" y="2720975"/>
                <a:ext cx="322263" cy="182563"/>
              </a:xfrm>
              <a:custGeom>
                <a:avLst/>
                <a:gdLst>
                  <a:gd name="T0" fmla="*/ 116 w 133"/>
                  <a:gd name="T1" fmla="*/ 75 h 75"/>
                  <a:gd name="T2" fmla="*/ 17 w 133"/>
                  <a:gd name="T3" fmla="*/ 75 h 75"/>
                  <a:gd name="T4" fmla="*/ 0 w 133"/>
                  <a:gd name="T5" fmla="*/ 58 h 75"/>
                  <a:gd name="T6" fmla="*/ 0 w 133"/>
                  <a:gd name="T7" fmla="*/ 17 h 75"/>
                  <a:gd name="T8" fmla="*/ 17 w 133"/>
                  <a:gd name="T9" fmla="*/ 0 h 75"/>
                  <a:gd name="T10" fmla="*/ 116 w 133"/>
                  <a:gd name="T11" fmla="*/ 0 h 75"/>
                  <a:gd name="T12" fmla="*/ 133 w 133"/>
                  <a:gd name="T13" fmla="*/ 17 h 75"/>
                  <a:gd name="T14" fmla="*/ 133 w 133"/>
                  <a:gd name="T15" fmla="*/ 58 h 75"/>
                  <a:gd name="T16" fmla="*/ 116 w 133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75">
                    <a:moveTo>
                      <a:pt x="116" y="75"/>
                    </a:move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5"/>
                      <a:pt x="0" y="67"/>
                      <a:pt x="0" y="5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5" y="0"/>
                      <a:pt x="133" y="7"/>
                      <a:pt x="133" y="17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67"/>
                      <a:pt x="125" y="75"/>
                      <a:pt x="116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8">
                <a:extLst>
                  <a:ext uri="{FF2B5EF4-FFF2-40B4-BE49-F238E27FC236}">
                    <a16:creationId xmlns:a16="http://schemas.microsoft.com/office/drawing/2014/main" id="{4549395E-4C3D-4491-8568-C6791CAE5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8451" y="2932113"/>
                <a:ext cx="428625" cy="184150"/>
              </a:xfrm>
              <a:custGeom>
                <a:avLst/>
                <a:gdLst>
                  <a:gd name="T0" fmla="*/ 157 w 177"/>
                  <a:gd name="T1" fmla="*/ 76 h 76"/>
                  <a:gd name="T2" fmla="*/ 20 w 177"/>
                  <a:gd name="T3" fmla="*/ 76 h 76"/>
                  <a:gd name="T4" fmla="*/ 0 w 177"/>
                  <a:gd name="T5" fmla="*/ 56 h 76"/>
                  <a:gd name="T6" fmla="*/ 0 w 177"/>
                  <a:gd name="T7" fmla="*/ 20 h 76"/>
                  <a:gd name="T8" fmla="*/ 20 w 177"/>
                  <a:gd name="T9" fmla="*/ 0 h 76"/>
                  <a:gd name="T10" fmla="*/ 157 w 177"/>
                  <a:gd name="T11" fmla="*/ 0 h 76"/>
                  <a:gd name="T12" fmla="*/ 177 w 177"/>
                  <a:gd name="T13" fmla="*/ 20 h 76"/>
                  <a:gd name="T14" fmla="*/ 177 w 177"/>
                  <a:gd name="T15" fmla="*/ 56 h 76"/>
                  <a:gd name="T16" fmla="*/ 157 w 177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76">
                    <a:moveTo>
                      <a:pt x="157" y="76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9" y="76"/>
                      <a:pt x="0" y="67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8" y="0"/>
                      <a:pt x="177" y="9"/>
                      <a:pt x="177" y="2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67"/>
                      <a:pt x="168" y="76"/>
                      <a:pt x="157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39">
                <a:extLst>
                  <a:ext uri="{FF2B5EF4-FFF2-40B4-BE49-F238E27FC236}">
                    <a16:creationId xmlns:a16="http://schemas.microsoft.com/office/drawing/2014/main" id="{810C6977-71F6-4314-A0CA-B8BD8E777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720975"/>
                <a:ext cx="325438" cy="182563"/>
              </a:xfrm>
              <a:custGeom>
                <a:avLst/>
                <a:gdLst>
                  <a:gd name="T0" fmla="*/ 117 w 134"/>
                  <a:gd name="T1" fmla="*/ 75 h 75"/>
                  <a:gd name="T2" fmla="*/ 17 w 134"/>
                  <a:gd name="T3" fmla="*/ 75 h 75"/>
                  <a:gd name="T4" fmla="*/ 0 w 134"/>
                  <a:gd name="T5" fmla="*/ 58 h 75"/>
                  <a:gd name="T6" fmla="*/ 0 w 134"/>
                  <a:gd name="T7" fmla="*/ 17 h 75"/>
                  <a:gd name="T8" fmla="*/ 17 w 134"/>
                  <a:gd name="T9" fmla="*/ 0 h 75"/>
                  <a:gd name="T10" fmla="*/ 117 w 134"/>
                  <a:gd name="T11" fmla="*/ 0 h 75"/>
                  <a:gd name="T12" fmla="*/ 134 w 134"/>
                  <a:gd name="T13" fmla="*/ 17 h 75"/>
                  <a:gd name="T14" fmla="*/ 134 w 134"/>
                  <a:gd name="T15" fmla="*/ 58 h 75"/>
                  <a:gd name="T16" fmla="*/ 117 w 134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75">
                    <a:moveTo>
                      <a:pt x="117" y="75"/>
                    </a:move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5"/>
                      <a:pt x="0" y="67"/>
                      <a:pt x="0" y="5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34" y="7"/>
                      <a:pt x="134" y="17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4" y="67"/>
                      <a:pt x="126" y="75"/>
                      <a:pt x="117" y="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40">
                <a:extLst>
                  <a:ext uri="{FF2B5EF4-FFF2-40B4-BE49-F238E27FC236}">
                    <a16:creationId xmlns:a16="http://schemas.microsoft.com/office/drawing/2014/main" id="{1A8CF740-3CC1-44F2-8D55-E5C36B557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6" y="2932113"/>
                <a:ext cx="433388" cy="184150"/>
              </a:xfrm>
              <a:custGeom>
                <a:avLst/>
                <a:gdLst>
                  <a:gd name="T0" fmla="*/ 159 w 179"/>
                  <a:gd name="T1" fmla="*/ 76 h 76"/>
                  <a:gd name="T2" fmla="*/ 20 w 179"/>
                  <a:gd name="T3" fmla="*/ 76 h 76"/>
                  <a:gd name="T4" fmla="*/ 0 w 179"/>
                  <a:gd name="T5" fmla="*/ 56 h 76"/>
                  <a:gd name="T6" fmla="*/ 0 w 179"/>
                  <a:gd name="T7" fmla="*/ 20 h 76"/>
                  <a:gd name="T8" fmla="*/ 20 w 179"/>
                  <a:gd name="T9" fmla="*/ 0 h 76"/>
                  <a:gd name="T10" fmla="*/ 159 w 179"/>
                  <a:gd name="T11" fmla="*/ 0 h 76"/>
                  <a:gd name="T12" fmla="*/ 179 w 179"/>
                  <a:gd name="T13" fmla="*/ 20 h 76"/>
                  <a:gd name="T14" fmla="*/ 179 w 179"/>
                  <a:gd name="T15" fmla="*/ 56 h 76"/>
                  <a:gd name="T16" fmla="*/ 159 w 17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76">
                    <a:moveTo>
                      <a:pt x="159" y="76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9" y="76"/>
                      <a:pt x="0" y="67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56"/>
                      <a:pt x="179" y="56"/>
                      <a:pt x="179" y="56"/>
                    </a:cubicBezTo>
                    <a:cubicBezTo>
                      <a:pt x="179" y="67"/>
                      <a:pt x="170" y="76"/>
                      <a:pt x="159" y="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41">
                <a:extLst>
                  <a:ext uri="{FF2B5EF4-FFF2-40B4-BE49-F238E27FC236}">
                    <a16:creationId xmlns:a16="http://schemas.microsoft.com/office/drawing/2014/main" id="{3881DAB6-71A2-4A61-8E15-31839629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013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2">
                <a:extLst>
                  <a:ext uri="{FF2B5EF4-FFF2-40B4-BE49-F238E27FC236}">
                    <a16:creationId xmlns:a16="http://schemas.microsoft.com/office/drawing/2014/main" id="{C6DAA9F5-09C9-4292-A023-8B5527DF2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213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3">
                <a:extLst>
                  <a:ext uri="{FF2B5EF4-FFF2-40B4-BE49-F238E27FC236}">
                    <a16:creationId xmlns:a16="http://schemas.microsoft.com/office/drawing/2014/main" id="{BBA3E649-1EF3-4598-88FC-9C426E0EB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44">
                <a:extLst>
                  <a:ext uri="{FF2B5EF4-FFF2-40B4-BE49-F238E27FC236}">
                    <a16:creationId xmlns:a16="http://schemas.microsoft.com/office/drawing/2014/main" id="{3EE44304-1CFB-4EEA-B7A2-ED98480A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2508250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5">
                <a:extLst>
                  <a:ext uri="{FF2B5EF4-FFF2-40B4-BE49-F238E27FC236}">
                    <a16:creationId xmlns:a16="http://schemas.microsoft.com/office/drawing/2014/main" id="{719975B8-38A5-4BC7-B8EA-8F3EDFA8D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46">
                <a:extLst>
                  <a:ext uri="{FF2B5EF4-FFF2-40B4-BE49-F238E27FC236}">
                    <a16:creationId xmlns:a16="http://schemas.microsoft.com/office/drawing/2014/main" id="{2FFFBD2C-5F95-4681-A5D3-C7A064A2A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838" y="2508250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47">
                <a:extLst>
                  <a:ext uri="{FF2B5EF4-FFF2-40B4-BE49-F238E27FC236}">
                    <a16:creationId xmlns:a16="http://schemas.microsoft.com/office/drawing/2014/main" id="{CAC5178D-C02B-41AC-B73E-D32A202C2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6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48">
                <a:extLst>
                  <a:ext uri="{FF2B5EF4-FFF2-40B4-BE49-F238E27FC236}">
                    <a16:creationId xmlns:a16="http://schemas.microsoft.com/office/drawing/2014/main" id="{1FAD04F9-2DCC-418C-A670-596E480A5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26" y="2508250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9">
                <a:extLst>
                  <a:ext uri="{FF2B5EF4-FFF2-40B4-BE49-F238E27FC236}">
                    <a16:creationId xmlns:a16="http://schemas.microsoft.com/office/drawing/2014/main" id="{3EBF8A44-CF08-428A-9351-ECE280B35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50">
                <a:extLst>
                  <a:ext uri="{FF2B5EF4-FFF2-40B4-BE49-F238E27FC236}">
                    <a16:creationId xmlns:a16="http://schemas.microsoft.com/office/drawing/2014/main" id="{8D28AEF1-247B-4487-9A52-80A6BC94B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1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51">
                <a:extLst>
                  <a:ext uri="{FF2B5EF4-FFF2-40B4-BE49-F238E27FC236}">
                    <a16:creationId xmlns:a16="http://schemas.microsoft.com/office/drawing/2014/main" id="{BB8DC6D8-D21D-43AE-B198-69EEC1307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838" y="2508250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52">
                <a:extLst>
                  <a:ext uri="{FF2B5EF4-FFF2-40B4-BE49-F238E27FC236}">
                    <a16:creationId xmlns:a16="http://schemas.microsoft.com/office/drawing/2014/main" id="{AC839111-D713-48D5-8D1E-D9BBF7CFE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213" y="2508250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53">
                <a:extLst>
                  <a:ext uri="{FF2B5EF4-FFF2-40B4-BE49-F238E27FC236}">
                    <a16:creationId xmlns:a16="http://schemas.microsoft.com/office/drawing/2014/main" id="{539AED38-DDD7-419E-916D-5D2809850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2295525"/>
                <a:ext cx="169863" cy="184150"/>
              </a:xfrm>
              <a:custGeom>
                <a:avLst/>
                <a:gdLst>
                  <a:gd name="T0" fmla="*/ 57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7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7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7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4" y="76"/>
                      <a:pt x="57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54">
                <a:extLst>
                  <a:ext uri="{FF2B5EF4-FFF2-40B4-BE49-F238E27FC236}">
                    <a16:creationId xmlns:a16="http://schemas.microsoft.com/office/drawing/2014/main" id="{64772C3C-B89E-47BC-8337-C99226851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6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55">
                <a:extLst>
                  <a:ext uri="{FF2B5EF4-FFF2-40B4-BE49-F238E27FC236}">
                    <a16:creationId xmlns:a16="http://schemas.microsoft.com/office/drawing/2014/main" id="{A14FF6FC-B6FD-4A9F-999D-C45A3CFF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438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6">
                <a:extLst>
                  <a:ext uri="{FF2B5EF4-FFF2-40B4-BE49-F238E27FC236}">
                    <a16:creationId xmlns:a16="http://schemas.microsoft.com/office/drawing/2014/main" id="{8828BCE1-7830-4660-9D97-DF523122B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0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7">
                <a:extLst>
                  <a:ext uri="{FF2B5EF4-FFF2-40B4-BE49-F238E27FC236}">
                    <a16:creationId xmlns:a16="http://schemas.microsoft.com/office/drawing/2014/main" id="{0AA5A0C5-8B20-4411-A76A-17DCFB5B6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0013" y="2295525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58">
                <a:extLst>
                  <a:ext uri="{FF2B5EF4-FFF2-40B4-BE49-F238E27FC236}">
                    <a16:creationId xmlns:a16="http://schemas.microsoft.com/office/drawing/2014/main" id="{DDE9189F-4B21-4693-BCA0-5A34D0E37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1" y="2295525"/>
                <a:ext cx="169863" cy="184150"/>
              </a:xfrm>
              <a:custGeom>
                <a:avLst/>
                <a:gdLst>
                  <a:gd name="T0" fmla="*/ 58 w 70"/>
                  <a:gd name="T1" fmla="*/ 76 h 76"/>
                  <a:gd name="T2" fmla="*/ 12 w 70"/>
                  <a:gd name="T3" fmla="*/ 76 h 76"/>
                  <a:gd name="T4" fmla="*/ 0 w 70"/>
                  <a:gd name="T5" fmla="*/ 63 h 76"/>
                  <a:gd name="T6" fmla="*/ 0 w 70"/>
                  <a:gd name="T7" fmla="*/ 13 h 76"/>
                  <a:gd name="T8" fmla="*/ 12 w 70"/>
                  <a:gd name="T9" fmla="*/ 0 h 76"/>
                  <a:gd name="T10" fmla="*/ 58 w 70"/>
                  <a:gd name="T11" fmla="*/ 0 h 76"/>
                  <a:gd name="T12" fmla="*/ 70 w 70"/>
                  <a:gd name="T13" fmla="*/ 13 h 76"/>
                  <a:gd name="T14" fmla="*/ 70 w 70"/>
                  <a:gd name="T15" fmla="*/ 63 h 76"/>
                  <a:gd name="T16" fmla="*/ 58 w 70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76">
                    <a:moveTo>
                      <a:pt x="58" y="76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0" y="6"/>
                      <a:pt x="70" y="1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59">
                <a:extLst>
                  <a:ext uri="{FF2B5EF4-FFF2-40B4-BE49-F238E27FC236}">
                    <a16:creationId xmlns:a16="http://schemas.microsoft.com/office/drawing/2014/main" id="{4621F0AD-9E22-4377-A0A2-D35FA12C3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26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60">
                <a:extLst>
                  <a:ext uri="{FF2B5EF4-FFF2-40B4-BE49-F238E27FC236}">
                    <a16:creationId xmlns:a16="http://schemas.microsoft.com/office/drawing/2014/main" id="{EFEC9CC2-6667-4AFC-9A48-6D8F96E50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61">
                <a:extLst>
                  <a:ext uri="{FF2B5EF4-FFF2-40B4-BE49-F238E27FC236}">
                    <a16:creationId xmlns:a16="http://schemas.microsoft.com/office/drawing/2014/main" id="{AE26FABB-A562-4476-AB51-A47DB5E73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26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62">
                <a:extLst>
                  <a:ext uri="{FF2B5EF4-FFF2-40B4-BE49-F238E27FC236}">
                    <a16:creationId xmlns:a16="http://schemas.microsoft.com/office/drawing/2014/main" id="{A24C8CA5-6778-45D9-B1E0-0C1EF7EF4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760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63">
                <a:extLst>
                  <a:ext uri="{FF2B5EF4-FFF2-40B4-BE49-F238E27FC236}">
                    <a16:creationId xmlns:a16="http://schemas.microsoft.com/office/drawing/2014/main" id="{CA06C1FD-B245-4DC4-92AA-B6AAEBFA2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1" y="2295525"/>
                <a:ext cx="173038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64">
                <a:extLst>
                  <a:ext uri="{FF2B5EF4-FFF2-40B4-BE49-F238E27FC236}">
                    <a16:creationId xmlns:a16="http://schemas.microsoft.com/office/drawing/2014/main" id="{F2EF8B41-97AF-4DFC-B6EE-08BC6E6C3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1" y="2295525"/>
                <a:ext cx="171450" cy="184150"/>
              </a:xfrm>
              <a:custGeom>
                <a:avLst/>
                <a:gdLst>
                  <a:gd name="T0" fmla="*/ 58 w 71"/>
                  <a:gd name="T1" fmla="*/ 76 h 76"/>
                  <a:gd name="T2" fmla="*/ 13 w 71"/>
                  <a:gd name="T3" fmla="*/ 76 h 76"/>
                  <a:gd name="T4" fmla="*/ 0 w 71"/>
                  <a:gd name="T5" fmla="*/ 63 h 76"/>
                  <a:gd name="T6" fmla="*/ 0 w 71"/>
                  <a:gd name="T7" fmla="*/ 13 h 76"/>
                  <a:gd name="T8" fmla="*/ 13 w 71"/>
                  <a:gd name="T9" fmla="*/ 0 h 76"/>
                  <a:gd name="T10" fmla="*/ 58 w 71"/>
                  <a:gd name="T11" fmla="*/ 0 h 76"/>
                  <a:gd name="T12" fmla="*/ 71 w 71"/>
                  <a:gd name="T13" fmla="*/ 13 h 76"/>
                  <a:gd name="T14" fmla="*/ 71 w 71"/>
                  <a:gd name="T15" fmla="*/ 63 h 76"/>
                  <a:gd name="T16" fmla="*/ 58 w 71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6">
                    <a:moveTo>
                      <a:pt x="58" y="76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6" y="76"/>
                      <a:pt x="0" y="70"/>
                      <a:pt x="0" y="6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1" y="6"/>
                      <a:pt x="71" y="1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70"/>
                      <a:pt x="65" y="76"/>
                      <a:pt x="5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65">
                <a:extLst>
                  <a:ext uri="{FF2B5EF4-FFF2-40B4-BE49-F238E27FC236}">
                    <a16:creationId xmlns:a16="http://schemas.microsoft.com/office/drawing/2014/main" id="{C8B3F8FC-1FA9-4B2D-B144-87EA1D3B6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1" y="2295525"/>
                <a:ext cx="273050" cy="184150"/>
              </a:xfrm>
              <a:custGeom>
                <a:avLst/>
                <a:gdLst>
                  <a:gd name="T0" fmla="*/ 86 w 113"/>
                  <a:gd name="T1" fmla="*/ 76 h 76"/>
                  <a:gd name="T2" fmla="*/ 27 w 113"/>
                  <a:gd name="T3" fmla="*/ 76 h 76"/>
                  <a:gd name="T4" fmla="*/ 0 w 113"/>
                  <a:gd name="T5" fmla="*/ 49 h 76"/>
                  <a:gd name="T6" fmla="*/ 0 w 113"/>
                  <a:gd name="T7" fmla="*/ 28 h 76"/>
                  <a:gd name="T8" fmla="*/ 27 w 113"/>
                  <a:gd name="T9" fmla="*/ 0 h 76"/>
                  <a:gd name="T10" fmla="*/ 86 w 113"/>
                  <a:gd name="T11" fmla="*/ 0 h 76"/>
                  <a:gd name="T12" fmla="*/ 113 w 113"/>
                  <a:gd name="T13" fmla="*/ 28 h 76"/>
                  <a:gd name="T14" fmla="*/ 113 w 113"/>
                  <a:gd name="T15" fmla="*/ 49 h 76"/>
                  <a:gd name="T16" fmla="*/ 86 w 113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76">
                    <a:moveTo>
                      <a:pt x="86" y="76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12" y="76"/>
                      <a:pt x="0" y="64"/>
                      <a:pt x="0" y="4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1" y="0"/>
                      <a:pt x="113" y="13"/>
                      <a:pt x="113" y="28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4"/>
                      <a:pt x="101" y="76"/>
                      <a:pt x="8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66">
                <a:extLst>
                  <a:ext uri="{FF2B5EF4-FFF2-40B4-BE49-F238E27FC236}">
                    <a16:creationId xmlns:a16="http://schemas.microsoft.com/office/drawing/2014/main" id="{19EBADD8-59C0-4715-9672-8C1F01D74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508250"/>
                <a:ext cx="274638" cy="184150"/>
              </a:xfrm>
              <a:custGeom>
                <a:avLst/>
                <a:gdLst>
                  <a:gd name="T0" fmla="*/ 86 w 113"/>
                  <a:gd name="T1" fmla="*/ 76 h 76"/>
                  <a:gd name="T2" fmla="*/ 27 w 113"/>
                  <a:gd name="T3" fmla="*/ 76 h 76"/>
                  <a:gd name="T4" fmla="*/ 0 w 113"/>
                  <a:gd name="T5" fmla="*/ 48 h 76"/>
                  <a:gd name="T6" fmla="*/ 0 w 113"/>
                  <a:gd name="T7" fmla="*/ 27 h 76"/>
                  <a:gd name="T8" fmla="*/ 27 w 113"/>
                  <a:gd name="T9" fmla="*/ 0 h 76"/>
                  <a:gd name="T10" fmla="*/ 86 w 113"/>
                  <a:gd name="T11" fmla="*/ 0 h 76"/>
                  <a:gd name="T12" fmla="*/ 113 w 113"/>
                  <a:gd name="T13" fmla="*/ 27 h 76"/>
                  <a:gd name="T14" fmla="*/ 113 w 113"/>
                  <a:gd name="T15" fmla="*/ 48 h 76"/>
                  <a:gd name="T16" fmla="*/ 86 w 113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76">
                    <a:moveTo>
                      <a:pt x="86" y="76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12" y="76"/>
                      <a:pt x="0" y="63"/>
                      <a:pt x="0" y="4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101" y="0"/>
                      <a:pt x="113" y="12"/>
                      <a:pt x="113" y="27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3" y="63"/>
                      <a:pt x="101" y="76"/>
                      <a:pt x="8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67">
                <a:extLst>
                  <a:ext uri="{FF2B5EF4-FFF2-40B4-BE49-F238E27FC236}">
                    <a16:creationId xmlns:a16="http://schemas.microsoft.com/office/drawing/2014/main" id="{FE9918AE-B57E-4B71-9159-8E50B22F6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388" y="1903413"/>
                <a:ext cx="2744788" cy="77788"/>
              </a:xfrm>
              <a:custGeom>
                <a:avLst/>
                <a:gdLst>
                  <a:gd name="T0" fmla="*/ 1121 w 1133"/>
                  <a:gd name="T1" fmla="*/ 32 h 32"/>
                  <a:gd name="T2" fmla="*/ 11 w 1133"/>
                  <a:gd name="T3" fmla="*/ 32 h 32"/>
                  <a:gd name="T4" fmla="*/ 0 w 1133"/>
                  <a:gd name="T5" fmla="*/ 20 h 32"/>
                  <a:gd name="T6" fmla="*/ 0 w 1133"/>
                  <a:gd name="T7" fmla="*/ 11 h 32"/>
                  <a:gd name="T8" fmla="*/ 11 w 1133"/>
                  <a:gd name="T9" fmla="*/ 0 h 32"/>
                  <a:gd name="T10" fmla="*/ 1121 w 1133"/>
                  <a:gd name="T11" fmla="*/ 0 h 32"/>
                  <a:gd name="T12" fmla="*/ 1133 w 1133"/>
                  <a:gd name="T13" fmla="*/ 11 h 32"/>
                  <a:gd name="T14" fmla="*/ 1133 w 1133"/>
                  <a:gd name="T15" fmla="*/ 20 h 32"/>
                  <a:gd name="T16" fmla="*/ 1121 w 1133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3" h="32">
                    <a:moveTo>
                      <a:pt x="1121" y="3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21" y="0"/>
                      <a:pt x="1121" y="0"/>
                      <a:pt x="1121" y="0"/>
                    </a:cubicBezTo>
                    <a:cubicBezTo>
                      <a:pt x="1127" y="0"/>
                      <a:pt x="1133" y="5"/>
                      <a:pt x="1133" y="11"/>
                    </a:cubicBezTo>
                    <a:cubicBezTo>
                      <a:pt x="1133" y="20"/>
                      <a:pt x="1133" y="20"/>
                      <a:pt x="1133" y="20"/>
                    </a:cubicBezTo>
                    <a:cubicBezTo>
                      <a:pt x="1133" y="27"/>
                      <a:pt x="1127" y="32"/>
                      <a:pt x="1121" y="32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68">
                <a:extLst>
                  <a:ext uri="{FF2B5EF4-FFF2-40B4-BE49-F238E27FC236}">
                    <a16:creationId xmlns:a16="http://schemas.microsoft.com/office/drawing/2014/main" id="{D1266E11-9323-4C2B-A7ED-AB777A34A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788" y="392113"/>
                <a:ext cx="4462463" cy="1511300"/>
              </a:xfrm>
              <a:custGeom>
                <a:avLst/>
                <a:gdLst>
                  <a:gd name="T0" fmla="*/ 1600 w 1842"/>
                  <a:gd name="T1" fmla="*/ 625 h 625"/>
                  <a:gd name="T2" fmla="*/ 244 w 1842"/>
                  <a:gd name="T3" fmla="*/ 625 h 625"/>
                  <a:gd name="T4" fmla="*/ 216 w 1842"/>
                  <a:gd name="T5" fmla="*/ 605 h 625"/>
                  <a:gd name="T6" fmla="*/ 3 w 1842"/>
                  <a:gd name="T7" fmla="*/ 12 h 625"/>
                  <a:gd name="T8" fmla="*/ 10 w 1842"/>
                  <a:gd name="T9" fmla="*/ 0 h 625"/>
                  <a:gd name="T10" fmla="*/ 1831 w 1842"/>
                  <a:gd name="T11" fmla="*/ 0 h 625"/>
                  <a:gd name="T12" fmla="*/ 1840 w 1842"/>
                  <a:gd name="T13" fmla="*/ 14 h 625"/>
                  <a:gd name="T14" fmla="*/ 1630 w 1842"/>
                  <a:gd name="T15" fmla="*/ 603 h 625"/>
                  <a:gd name="T16" fmla="*/ 1600 w 1842"/>
                  <a:gd name="T17" fmla="*/ 62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2" h="625">
                    <a:moveTo>
                      <a:pt x="1600" y="625"/>
                    </a:moveTo>
                    <a:cubicBezTo>
                      <a:pt x="244" y="625"/>
                      <a:pt x="244" y="625"/>
                      <a:pt x="244" y="625"/>
                    </a:cubicBezTo>
                    <a:cubicBezTo>
                      <a:pt x="232" y="625"/>
                      <a:pt x="220" y="616"/>
                      <a:pt x="216" y="60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6"/>
                      <a:pt x="4" y="0"/>
                      <a:pt x="10" y="0"/>
                    </a:cubicBezTo>
                    <a:cubicBezTo>
                      <a:pt x="1831" y="0"/>
                      <a:pt x="1831" y="0"/>
                      <a:pt x="1831" y="0"/>
                    </a:cubicBezTo>
                    <a:cubicBezTo>
                      <a:pt x="1838" y="0"/>
                      <a:pt x="1842" y="7"/>
                      <a:pt x="1840" y="14"/>
                    </a:cubicBezTo>
                    <a:cubicBezTo>
                      <a:pt x="1630" y="603"/>
                      <a:pt x="1630" y="603"/>
                      <a:pt x="1630" y="603"/>
                    </a:cubicBezTo>
                    <a:cubicBezTo>
                      <a:pt x="1626" y="616"/>
                      <a:pt x="1613" y="625"/>
                      <a:pt x="1600" y="625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69">
                <a:extLst>
                  <a:ext uri="{FF2B5EF4-FFF2-40B4-BE49-F238E27FC236}">
                    <a16:creationId xmlns:a16="http://schemas.microsoft.com/office/drawing/2014/main" id="{E599C184-2B51-4389-8722-276E352A9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963" y="307975"/>
                <a:ext cx="4462463" cy="84138"/>
              </a:xfrm>
              <a:custGeom>
                <a:avLst/>
                <a:gdLst>
                  <a:gd name="T0" fmla="*/ 1842 w 1842"/>
                  <a:gd name="T1" fmla="*/ 34 h 35"/>
                  <a:gd name="T2" fmla="*/ 0 w 1842"/>
                  <a:gd name="T3" fmla="*/ 35 h 35"/>
                  <a:gd name="T4" fmla="*/ 16 w 1842"/>
                  <a:gd name="T5" fmla="*/ 16 h 35"/>
                  <a:gd name="T6" fmla="*/ 38 w 1842"/>
                  <a:gd name="T7" fmla="*/ 0 h 35"/>
                  <a:gd name="T8" fmla="*/ 1799 w 1842"/>
                  <a:gd name="T9" fmla="*/ 0 h 35"/>
                  <a:gd name="T10" fmla="*/ 1822 w 1842"/>
                  <a:gd name="T11" fmla="*/ 16 h 35"/>
                  <a:gd name="T12" fmla="*/ 1842 w 1842"/>
                  <a:gd name="T1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2" h="35">
                    <a:moveTo>
                      <a:pt x="1842" y="3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0" y="22"/>
                      <a:pt x="16" y="16"/>
                    </a:cubicBezTo>
                    <a:cubicBezTo>
                      <a:pt x="22" y="9"/>
                      <a:pt x="38" y="0"/>
                      <a:pt x="38" y="0"/>
                    </a:cubicBezTo>
                    <a:cubicBezTo>
                      <a:pt x="1799" y="0"/>
                      <a:pt x="1799" y="0"/>
                      <a:pt x="1799" y="0"/>
                    </a:cubicBezTo>
                    <a:cubicBezTo>
                      <a:pt x="1799" y="0"/>
                      <a:pt x="1817" y="12"/>
                      <a:pt x="1822" y="16"/>
                    </a:cubicBezTo>
                    <a:cubicBezTo>
                      <a:pt x="1826" y="19"/>
                      <a:pt x="1842" y="34"/>
                      <a:pt x="1842" y="34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0">
                <a:extLst>
                  <a:ext uri="{FF2B5EF4-FFF2-40B4-BE49-F238E27FC236}">
                    <a16:creationId xmlns:a16="http://schemas.microsoft.com/office/drawing/2014/main" id="{15C1C931-66C0-4AD0-ADF5-67F9CBD69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351" y="476250"/>
                <a:ext cx="4113213" cy="1270000"/>
              </a:xfrm>
              <a:custGeom>
                <a:avLst/>
                <a:gdLst>
                  <a:gd name="T0" fmla="*/ 2324 w 2591"/>
                  <a:gd name="T1" fmla="*/ 800 h 800"/>
                  <a:gd name="T2" fmla="*/ 268 w 2591"/>
                  <a:gd name="T3" fmla="*/ 800 h 800"/>
                  <a:gd name="T4" fmla="*/ 0 w 2591"/>
                  <a:gd name="T5" fmla="*/ 0 h 800"/>
                  <a:gd name="T6" fmla="*/ 2591 w 2591"/>
                  <a:gd name="T7" fmla="*/ 0 h 800"/>
                  <a:gd name="T8" fmla="*/ 2324 w 2591"/>
                  <a:gd name="T9" fmla="*/ 8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1" h="800">
                    <a:moveTo>
                      <a:pt x="2324" y="800"/>
                    </a:moveTo>
                    <a:lnTo>
                      <a:pt x="268" y="800"/>
                    </a:lnTo>
                    <a:lnTo>
                      <a:pt x="0" y="0"/>
                    </a:lnTo>
                    <a:lnTo>
                      <a:pt x="2591" y="0"/>
                    </a:lnTo>
                    <a:lnTo>
                      <a:pt x="2324" y="800"/>
                    </a:lnTo>
                    <a:close/>
                  </a:path>
                </a:pathLst>
              </a:custGeom>
              <a:solidFill>
                <a:srgbClr val="3F4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71">
                <a:extLst>
                  <a:ext uri="{FF2B5EF4-FFF2-40B4-BE49-F238E27FC236}">
                    <a16:creationId xmlns:a16="http://schemas.microsoft.com/office/drawing/2014/main" id="{924275CE-6B5C-4775-9B97-FED8A9B60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388" y="1952625"/>
                <a:ext cx="2744788" cy="28575"/>
              </a:xfrm>
              <a:custGeom>
                <a:avLst/>
                <a:gdLst>
                  <a:gd name="T0" fmla="*/ 1124 w 1133"/>
                  <a:gd name="T1" fmla="*/ 12 h 12"/>
                  <a:gd name="T2" fmla="*/ 8 w 1133"/>
                  <a:gd name="T3" fmla="*/ 12 h 12"/>
                  <a:gd name="T4" fmla="*/ 0 w 1133"/>
                  <a:gd name="T5" fmla="*/ 4 h 12"/>
                  <a:gd name="T6" fmla="*/ 0 w 1133"/>
                  <a:gd name="T7" fmla="*/ 0 h 12"/>
                  <a:gd name="T8" fmla="*/ 1133 w 1133"/>
                  <a:gd name="T9" fmla="*/ 0 h 12"/>
                  <a:gd name="T10" fmla="*/ 1133 w 1133"/>
                  <a:gd name="T11" fmla="*/ 3 h 12"/>
                  <a:gd name="T12" fmla="*/ 1124 w 113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3" h="12">
                    <a:moveTo>
                      <a:pt x="1124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3" y="12"/>
                      <a:pt x="0" y="8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33" y="0"/>
                      <a:pt x="1133" y="0"/>
                      <a:pt x="1133" y="0"/>
                    </a:cubicBezTo>
                    <a:cubicBezTo>
                      <a:pt x="1133" y="3"/>
                      <a:pt x="1133" y="3"/>
                      <a:pt x="1133" y="3"/>
                    </a:cubicBezTo>
                    <a:cubicBezTo>
                      <a:pt x="1133" y="8"/>
                      <a:pt x="1129" y="12"/>
                      <a:pt x="1124" y="12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72">
                <a:extLst>
                  <a:ext uri="{FF2B5EF4-FFF2-40B4-BE49-F238E27FC236}">
                    <a16:creationId xmlns:a16="http://schemas.microsoft.com/office/drawing/2014/main" id="{62BC63DB-5A07-4EE5-8E7D-F25ACAE9E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1488" y="4986338"/>
                <a:ext cx="5073650" cy="1870075"/>
              </a:xfrm>
              <a:custGeom>
                <a:avLst/>
                <a:gdLst>
                  <a:gd name="T0" fmla="*/ 2094 w 2094"/>
                  <a:gd name="T1" fmla="*/ 773 h 773"/>
                  <a:gd name="T2" fmla="*/ 0 w 2094"/>
                  <a:gd name="T3" fmla="*/ 773 h 773"/>
                  <a:gd name="T4" fmla="*/ 33 w 2094"/>
                  <a:gd name="T5" fmla="*/ 532 h 773"/>
                  <a:gd name="T6" fmla="*/ 150 w 2094"/>
                  <a:gd name="T7" fmla="*/ 219 h 773"/>
                  <a:gd name="T8" fmla="*/ 422 w 2094"/>
                  <a:gd name="T9" fmla="*/ 101 h 773"/>
                  <a:gd name="T10" fmla="*/ 1088 w 2094"/>
                  <a:gd name="T11" fmla="*/ 21 h 773"/>
                  <a:gd name="T12" fmla="*/ 1918 w 2094"/>
                  <a:gd name="T13" fmla="*/ 180 h 773"/>
                  <a:gd name="T14" fmla="*/ 2094 w 2094"/>
                  <a:gd name="T15" fmla="*/ 77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4" h="773">
                    <a:moveTo>
                      <a:pt x="2094" y="773"/>
                    </a:moveTo>
                    <a:cubicBezTo>
                      <a:pt x="0" y="773"/>
                      <a:pt x="0" y="773"/>
                      <a:pt x="0" y="773"/>
                    </a:cubicBezTo>
                    <a:cubicBezTo>
                      <a:pt x="33" y="532"/>
                      <a:pt x="33" y="532"/>
                      <a:pt x="33" y="532"/>
                    </a:cubicBezTo>
                    <a:cubicBezTo>
                      <a:pt x="150" y="219"/>
                      <a:pt x="150" y="219"/>
                      <a:pt x="150" y="219"/>
                    </a:cubicBezTo>
                    <a:cubicBezTo>
                      <a:pt x="153" y="219"/>
                      <a:pt x="248" y="156"/>
                      <a:pt x="422" y="101"/>
                    </a:cubicBezTo>
                    <a:cubicBezTo>
                      <a:pt x="580" y="50"/>
                      <a:pt x="806" y="6"/>
                      <a:pt x="1088" y="21"/>
                    </a:cubicBezTo>
                    <a:cubicBezTo>
                      <a:pt x="1088" y="21"/>
                      <a:pt x="1382" y="0"/>
                      <a:pt x="1918" y="180"/>
                    </a:cubicBezTo>
                    <a:lnTo>
                      <a:pt x="2094" y="773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73">
                <a:extLst>
                  <a:ext uri="{FF2B5EF4-FFF2-40B4-BE49-F238E27FC236}">
                    <a16:creationId xmlns:a16="http://schemas.microsoft.com/office/drawing/2014/main" id="{4056FF3A-B4C4-4E71-BD26-D24C05F41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63" y="3427413"/>
                <a:ext cx="890588" cy="1314450"/>
              </a:xfrm>
              <a:custGeom>
                <a:avLst/>
                <a:gdLst>
                  <a:gd name="T0" fmla="*/ 286 w 367"/>
                  <a:gd name="T1" fmla="*/ 0 h 543"/>
                  <a:gd name="T2" fmla="*/ 286 w 367"/>
                  <a:gd name="T3" fmla="*/ 157 h 543"/>
                  <a:gd name="T4" fmla="*/ 0 w 367"/>
                  <a:gd name="T5" fmla="*/ 452 h 543"/>
                  <a:gd name="T6" fmla="*/ 48 w 367"/>
                  <a:gd name="T7" fmla="*/ 502 h 543"/>
                  <a:gd name="T8" fmla="*/ 119 w 367"/>
                  <a:gd name="T9" fmla="*/ 524 h 543"/>
                  <a:gd name="T10" fmla="*/ 121 w 367"/>
                  <a:gd name="T11" fmla="*/ 523 h 543"/>
                  <a:gd name="T12" fmla="*/ 126 w 367"/>
                  <a:gd name="T13" fmla="*/ 543 h 543"/>
                  <a:gd name="T14" fmla="*/ 348 w 367"/>
                  <a:gd name="T15" fmla="*/ 477 h 543"/>
                  <a:gd name="T16" fmla="*/ 340 w 367"/>
                  <a:gd name="T17" fmla="*/ 452 h 543"/>
                  <a:gd name="T18" fmla="*/ 356 w 367"/>
                  <a:gd name="T19" fmla="*/ 423 h 543"/>
                  <a:gd name="T20" fmla="*/ 365 w 367"/>
                  <a:gd name="T21" fmla="*/ 383 h 543"/>
                  <a:gd name="T22" fmla="*/ 362 w 367"/>
                  <a:gd name="T23" fmla="*/ 328 h 543"/>
                  <a:gd name="T24" fmla="*/ 349 w 367"/>
                  <a:gd name="T25" fmla="*/ 259 h 543"/>
                  <a:gd name="T26" fmla="*/ 286 w 367"/>
                  <a:gd name="T2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543">
                    <a:moveTo>
                      <a:pt x="286" y="0"/>
                    </a:moveTo>
                    <a:cubicBezTo>
                      <a:pt x="286" y="157"/>
                      <a:pt x="286" y="157"/>
                      <a:pt x="286" y="157"/>
                    </a:cubicBezTo>
                    <a:cubicBezTo>
                      <a:pt x="286" y="317"/>
                      <a:pt x="159" y="447"/>
                      <a:pt x="0" y="452"/>
                    </a:cubicBezTo>
                    <a:cubicBezTo>
                      <a:pt x="28" y="481"/>
                      <a:pt x="48" y="502"/>
                      <a:pt x="48" y="502"/>
                    </a:cubicBezTo>
                    <a:cubicBezTo>
                      <a:pt x="67" y="522"/>
                      <a:pt x="108" y="524"/>
                      <a:pt x="119" y="524"/>
                    </a:cubicBezTo>
                    <a:cubicBezTo>
                      <a:pt x="120" y="524"/>
                      <a:pt x="121" y="523"/>
                      <a:pt x="121" y="523"/>
                    </a:cubicBezTo>
                    <a:cubicBezTo>
                      <a:pt x="126" y="543"/>
                      <a:pt x="126" y="543"/>
                      <a:pt x="126" y="543"/>
                    </a:cubicBezTo>
                    <a:cubicBezTo>
                      <a:pt x="348" y="477"/>
                      <a:pt x="348" y="477"/>
                      <a:pt x="348" y="477"/>
                    </a:cubicBezTo>
                    <a:cubicBezTo>
                      <a:pt x="340" y="452"/>
                      <a:pt x="340" y="452"/>
                      <a:pt x="340" y="452"/>
                    </a:cubicBezTo>
                    <a:cubicBezTo>
                      <a:pt x="347" y="450"/>
                      <a:pt x="356" y="423"/>
                      <a:pt x="356" y="423"/>
                    </a:cubicBezTo>
                    <a:cubicBezTo>
                      <a:pt x="361" y="410"/>
                      <a:pt x="364" y="396"/>
                      <a:pt x="365" y="383"/>
                    </a:cubicBezTo>
                    <a:cubicBezTo>
                      <a:pt x="367" y="365"/>
                      <a:pt x="366" y="346"/>
                      <a:pt x="362" y="328"/>
                    </a:cubicBezTo>
                    <a:cubicBezTo>
                      <a:pt x="349" y="259"/>
                      <a:pt x="349" y="259"/>
                      <a:pt x="349" y="259"/>
                    </a:cubicBezTo>
                    <a:cubicBezTo>
                      <a:pt x="286" y="0"/>
                      <a:pt x="286" y="0"/>
                      <a:pt x="28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74">
                <a:extLst>
                  <a:ext uri="{FF2B5EF4-FFF2-40B4-BE49-F238E27FC236}">
                    <a16:creationId xmlns:a16="http://schemas.microsoft.com/office/drawing/2014/main" id="{64B9D730-C625-4C35-8C1A-8AAAD5B45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3243263"/>
                <a:ext cx="1109663" cy="1277938"/>
              </a:xfrm>
              <a:custGeom>
                <a:avLst/>
                <a:gdLst>
                  <a:gd name="T0" fmla="*/ 407 w 458"/>
                  <a:gd name="T1" fmla="*/ 0 h 528"/>
                  <a:gd name="T2" fmla="*/ 400 w 458"/>
                  <a:gd name="T3" fmla="*/ 0 h 528"/>
                  <a:gd name="T4" fmla="*/ 384 w 458"/>
                  <a:gd name="T5" fmla="*/ 8 h 528"/>
                  <a:gd name="T6" fmla="*/ 376 w 458"/>
                  <a:gd name="T7" fmla="*/ 57 h 528"/>
                  <a:gd name="T8" fmla="*/ 416 w 458"/>
                  <a:gd name="T9" fmla="*/ 224 h 528"/>
                  <a:gd name="T10" fmla="*/ 352 w 458"/>
                  <a:gd name="T11" fmla="*/ 14 h 528"/>
                  <a:gd name="T12" fmla="*/ 344 w 458"/>
                  <a:gd name="T13" fmla="*/ 27 h 528"/>
                  <a:gd name="T14" fmla="*/ 344 w 458"/>
                  <a:gd name="T15" fmla="*/ 29 h 528"/>
                  <a:gd name="T16" fmla="*/ 328 w 458"/>
                  <a:gd name="T17" fmla="*/ 45 h 528"/>
                  <a:gd name="T18" fmla="*/ 327 w 458"/>
                  <a:gd name="T19" fmla="*/ 45 h 528"/>
                  <a:gd name="T20" fmla="*/ 281 w 458"/>
                  <a:gd name="T21" fmla="*/ 69 h 528"/>
                  <a:gd name="T22" fmla="*/ 320 w 458"/>
                  <a:gd name="T23" fmla="*/ 236 h 528"/>
                  <a:gd name="T24" fmla="*/ 272 w 458"/>
                  <a:gd name="T25" fmla="*/ 71 h 528"/>
                  <a:gd name="T26" fmla="*/ 254 w 458"/>
                  <a:gd name="T27" fmla="*/ 73 h 528"/>
                  <a:gd name="T28" fmla="*/ 176 w 458"/>
                  <a:gd name="T29" fmla="*/ 73 h 528"/>
                  <a:gd name="T30" fmla="*/ 231 w 458"/>
                  <a:gd name="T31" fmla="*/ 288 h 528"/>
                  <a:gd name="T32" fmla="*/ 163 w 458"/>
                  <a:gd name="T33" fmla="*/ 73 h 528"/>
                  <a:gd name="T34" fmla="*/ 75 w 458"/>
                  <a:gd name="T35" fmla="*/ 73 h 528"/>
                  <a:gd name="T36" fmla="*/ 161 w 458"/>
                  <a:gd name="T37" fmla="*/ 384 h 528"/>
                  <a:gd name="T38" fmla="*/ 88 w 458"/>
                  <a:gd name="T39" fmla="*/ 314 h 528"/>
                  <a:gd name="T40" fmla="*/ 63 w 458"/>
                  <a:gd name="T41" fmla="*/ 302 h 528"/>
                  <a:gd name="T42" fmla="*/ 61 w 458"/>
                  <a:gd name="T43" fmla="*/ 303 h 528"/>
                  <a:gd name="T44" fmla="*/ 49 w 458"/>
                  <a:gd name="T45" fmla="*/ 302 h 528"/>
                  <a:gd name="T46" fmla="*/ 12 w 458"/>
                  <a:gd name="T47" fmla="*/ 358 h 528"/>
                  <a:gd name="T48" fmla="*/ 172 w 458"/>
                  <a:gd name="T49" fmla="*/ 528 h 528"/>
                  <a:gd name="T50" fmla="*/ 458 w 458"/>
                  <a:gd name="T51" fmla="*/ 233 h 528"/>
                  <a:gd name="T52" fmla="*/ 458 w 458"/>
                  <a:gd name="T53" fmla="*/ 76 h 528"/>
                  <a:gd name="T54" fmla="*/ 448 w 458"/>
                  <a:gd name="T55" fmla="*/ 37 h 528"/>
                  <a:gd name="T56" fmla="*/ 407 w 458"/>
                  <a:gd name="T57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528">
                    <a:moveTo>
                      <a:pt x="407" y="0"/>
                    </a:moveTo>
                    <a:cubicBezTo>
                      <a:pt x="403" y="0"/>
                      <a:pt x="400" y="0"/>
                      <a:pt x="400" y="0"/>
                    </a:cubicBezTo>
                    <a:cubicBezTo>
                      <a:pt x="394" y="1"/>
                      <a:pt x="389" y="4"/>
                      <a:pt x="384" y="8"/>
                    </a:cubicBezTo>
                    <a:cubicBezTo>
                      <a:pt x="371" y="19"/>
                      <a:pt x="371" y="40"/>
                      <a:pt x="376" y="57"/>
                    </a:cubicBezTo>
                    <a:cubicBezTo>
                      <a:pt x="416" y="224"/>
                      <a:pt x="416" y="224"/>
                      <a:pt x="416" y="224"/>
                    </a:cubicBezTo>
                    <a:cubicBezTo>
                      <a:pt x="352" y="14"/>
                      <a:pt x="352" y="14"/>
                      <a:pt x="352" y="14"/>
                    </a:cubicBezTo>
                    <a:cubicBezTo>
                      <a:pt x="350" y="19"/>
                      <a:pt x="347" y="23"/>
                      <a:pt x="344" y="27"/>
                    </a:cubicBezTo>
                    <a:cubicBezTo>
                      <a:pt x="344" y="29"/>
                      <a:pt x="344" y="29"/>
                      <a:pt x="344" y="29"/>
                    </a:cubicBezTo>
                    <a:cubicBezTo>
                      <a:pt x="344" y="38"/>
                      <a:pt x="337" y="45"/>
                      <a:pt x="328" y="45"/>
                    </a:cubicBezTo>
                    <a:cubicBezTo>
                      <a:pt x="327" y="45"/>
                      <a:pt x="327" y="45"/>
                      <a:pt x="327" y="45"/>
                    </a:cubicBezTo>
                    <a:cubicBezTo>
                      <a:pt x="314" y="57"/>
                      <a:pt x="298" y="65"/>
                      <a:pt x="281" y="69"/>
                    </a:cubicBezTo>
                    <a:cubicBezTo>
                      <a:pt x="320" y="236"/>
                      <a:pt x="320" y="236"/>
                      <a:pt x="320" y="236"/>
                    </a:cubicBezTo>
                    <a:cubicBezTo>
                      <a:pt x="272" y="71"/>
                      <a:pt x="272" y="71"/>
                      <a:pt x="272" y="71"/>
                    </a:cubicBezTo>
                    <a:cubicBezTo>
                      <a:pt x="266" y="72"/>
                      <a:pt x="260" y="73"/>
                      <a:pt x="254" y="73"/>
                    </a:cubicBezTo>
                    <a:cubicBezTo>
                      <a:pt x="176" y="73"/>
                      <a:pt x="176" y="73"/>
                      <a:pt x="176" y="73"/>
                    </a:cubicBezTo>
                    <a:cubicBezTo>
                      <a:pt x="231" y="288"/>
                      <a:pt x="231" y="288"/>
                      <a:pt x="231" y="288"/>
                    </a:cubicBezTo>
                    <a:cubicBezTo>
                      <a:pt x="163" y="73"/>
                      <a:pt x="163" y="73"/>
                      <a:pt x="163" y="73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161" y="384"/>
                      <a:pt x="161" y="384"/>
                      <a:pt x="161" y="384"/>
                    </a:cubicBezTo>
                    <a:cubicBezTo>
                      <a:pt x="88" y="314"/>
                      <a:pt x="88" y="314"/>
                      <a:pt x="88" y="314"/>
                    </a:cubicBezTo>
                    <a:cubicBezTo>
                      <a:pt x="77" y="304"/>
                      <a:pt x="68" y="302"/>
                      <a:pt x="63" y="302"/>
                    </a:cubicBezTo>
                    <a:cubicBezTo>
                      <a:pt x="62" y="302"/>
                      <a:pt x="61" y="303"/>
                      <a:pt x="61" y="303"/>
                    </a:cubicBezTo>
                    <a:cubicBezTo>
                      <a:pt x="57" y="302"/>
                      <a:pt x="53" y="302"/>
                      <a:pt x="49" y="302"/>
                    </a:cubicBezTo>
                    <a:cubicBezTo>
                      <a:pt x="0" y="302"/>
                      <a:pt x="12" y="358"/>
                      <a:pt x="12" y="358"/>
                    </a:cubicBezTo>
                    <a:cubicBezTo>
                      <a:pt x="30" y="380"/>
                      <a:pt x="116" y="470"/>
                      <a:pt x="172" y="528"/>
                    </a:cubicBezTo>
                    <a:cubicBezTo>
                      <a:pt x="331" y="523"/>
                      <a:pt x="458" y="393"/>
                      <a:pt x="458" y="233"/>
                    </a:cubicBezTo>
                    <a:cubicBezTo>
                      <a:pt x="458" y="76"/>
                      <a:pt x="458" y="76"/>
                      <a:pt x="458" y="76"/>
                    </a:cubicBezTo>
                    <a:cubicBezTo>
                      <a:pt x="448" y="37"/>
                      <a:pt x="448" y="37"/>
                      <a:pt x="448" y="37"/>
                    </a:cubicBezTo>
                    <a:cubicBezTo>
                      <a:pt x="438" y="4"/>
                      <a:pt x="418" y="0"/>
                      <a:pt x="407" y="0"/>
                    </a:cubicBezTo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75">
                <a:extLst>
                  <a:ext uri="{FF2B5EF4-FFF2-40B4-BE49-F238E27FC236}">
                    <a16:creationId xmlns:a16="http://schemas.microsoft.com/office/drawing/2014/main" id="{6BB80C32-A913-4767-8538-6CD63710D8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3501" y="3081338"/>
                <a:ext cx="682625" cy="339725"/>
              </a:xfrm>
              <a:custGeom>
                <a:avLst/>
                <a:gdLst>
                  <a:gd name="T0" fmla="*/ 211 w 282"/>
                  <a:gd name="T1" fmla="*/ 136 h 140"/>
                  <a:gd name="T2" fmla="*/ 218 w 282"/>
                  <a:gd name="T3" fmla="*/ 112 h 140"/>
                  <a:gd name="T4" fmla="*/ 41 w 282"/>
                  <a:gd name="T5" fmla="*/ 65 h 140"/>
                  <a:gd name="T6" fmla="*/ 21 w 282"/>
                  <a:gd name="T7" fmla="*/ 72 h 140"/>
                  <a:gd name="T8" fmla="*/ 8 w 282"/>
                  <a:gd name="T9" fmla="*/ 111 h 140"/>
                  <a:gd name="T10" fmla="*/ 3 w 282"/>
                  <a:gd name="T11" fmla="*/ 132 h 140"/>
                  <a:gd name="T12" fmla="*/ 93 w 282"/>
                  <a:gd name="T13" fmla="*/ 140 h 140"/>
                  <a:gd name="T14" fmla="*/ 49 w 282"/>
                  <a:gd name="T15" fmla="*/ 112 h 140"/>
                  <a:gd name="T16" fmla="*/ 33 w 282"/>
                  <a:gd name="T17" fmla="*/ 84 h 140"/>
                  <a:gd name="T18" fmla="*/ 56 w 282"/>
                  <a:gd name="T19" fmla="*/ 68 h 140"/>
                  <a:gd name="T20" fmla="*/ 257 w 282"/>
                  <a:gd name="T21" fmla="*/ 13 h 140"/>
                  <a:gd name="T22" fmla="*/ 194 w 282"/>
                  <a:gd name="T23" fmla="*/ 14 h 140"/>
                  <a:gd name="T24" fmla="*/ 202 w 282"/>
                  <a:gd name="T25" fmla="*/ 97 h 140"/>
                  <a:gd name="T26" fmla="*/ 202 w 282"/>
                  <a:gd name="T27" fmla="*/ 84 h 140"/>
                  <a:gd name="T28" fmla="*/ 258 w 282"/>
                  <a:gd name="T29" fmla="*/ 68 h 140"/>
                  <a:gd name="T30" fmla="*/ 274 w 282"/>
                  <a:gd name="T31" fmla="*/ 94 h 140"/>
                  <a:gd name="T32" fmla="*/ 272 w 282"/>
                  <a:gd name="T33" fmla="*/ 47 h 140"/>
                  <a:gd name="T34" fmla="*/ 257 w 282"/>
                  <a:gd name="T35" fmla="*/ 13 h 140"/>
                  <a:gd name="T36" fmla="*/ 87 w 282"/>
                  <a:gd name="T37" fmla="*/ 12 h 140"/>
                  <a:gd name="T38" fmla="*/ 89 w 282"/>
                  <a:gd name="T39" fmla="*/ 68 h 140"/>
                  <a:gd name="T40" fmla="*/ 105 w 282"/>
                  <a:gd name="T41" fmla="*/ 96 h 140"/>
                  <a:gd name="T42" fmla="*/ 106 w 282"/>
                  <a:gd name="T43" fmla="*/ 140 h 140"/>
                  <a:gd name="T44" fmla="*/ 202 w 282"/>
                  <a:gd name="T45" fmla="*/ 138 h 140"/>
                  <a:gd name="T46" fmla="*/ 189 w 282"/>
                  <a:gd name="T47" fmla="*/ 96 h 140"/>
                  <a:gd name="T48" fmla="*/ 133 w 282"/>
                  <a:gd name="T49" fmla="*/ 112 h 140"/>
                  <a:gd name="T50" fmla="*/ 118 w 282"/>
                  <a:gd name="T51" fmla="*/ 84 h 140"/>
                  <a:gd name="T52" fmla="*/ 174 w 282"/>
                  <a:gd name="T53" fmla="*/ 68 h 140"/>
                  <a:gd name="T54" fmla="*/ 180 w 282"/>
                  <a:gd name="T55" fmla="*/ 62 h 140"/>
                  <a:gd name="T56" fmla="*/ 133 w 282"/>
                  <a:gd name="T57" fmla="*/ 63 h 140"/>
                  <a:gd name="T58" fmla="*/ 118 w 282"/>
                  <a:gd name="T59" fmla="*/ 35 h 140"/>
                  <a:gd name="T60" fmla="*/ 166 w 282"/>
                  <a:gd name="T61" fmla="*/ 19 h 140"/>
                  <a:gd name="T62" fmla="*/ 117 w 282"/>
                  <a:gd name="T63" fmla="*/ 1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140">
                    <a:moveTo>
                      <a:pt x="203" y="102"/>
                    </a:moveTo>
                    <a:cubicBezTo>
                      <a:pt x="211" y="136"/>
                      <a:pt x="211" y="136"/>
                      <a:pt x="211" y="136"/>
                    </a:cubicBezTo>
                    <a:cubicBezTo>
                      <a:pt x="228" y="132"/>
                      <a:pt x="244" y="124"/>
                      <a:pt x="257" y="112"/>
                    </a:cubicBezTo>
                    <a:cubicBezTo>
                      <a:pt x="218" y="112"/>
                      <a:pt x="218" y="112"/>
                      <a:pt x="218" y="112"/>
                    </a:cubicBezTo>
                    <a:cubicBezTo>
                      <a:pt x="211" y="112"/>
                      <a:pt x="205" y="108"/>
                      <a:pt x="203" y="102"/>
                    </a:cubicBezTo>
                    <a:moveTo>
                      <a:pt x="41" y="65"/>
                    </a:moveTo>
                    <a:cubicBezTo>
                      <a:pt x="37" y="65"/>
                      <a:pt x="35" y="66"/>
                      <a:pt x="35" y="66"/>
                    </a:cubicBezTo>
                    <a:cubicBezTo>
                      <a:pt x="30" y="67"/>
                      <a:pt x="25" y="69"/>
                      <a:pt x="21" y="72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21" y="105"/>
                      <a:pt x="15" y="111"/>
                      <a:pt x="8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18"/>
                      <a:pt x="1" y="125"/>
                      <a:pt x="3" y="132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93" y="140"/>
                      <a:pt x="93" y="140"/>
                      <a:pt x="93" y="140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1" y="112"/>
                      <a:pt x="33" y="105"/>
                      <a:pt x="33" y="96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75"/>
                      <a:pt x="41" y="68"/>
                      <a:pt x="49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0" y="66"/>
                      <a:pt x="45" y="65"/>
                      <a:pt x="41" y="65"/>
                    </a:cubicBezTo>
                    <a:moveTo>
                      <a:pt x="257" y="13"/>
                    </a:moveTo>
                    <a:cubicBezTo>
                      <a:pt x="256" y="14"/>
                      <a:pt x="255" y="14"/>
                      <a:pt x="254" y="14"/>
                    </a:cubicBezTo>
                    <a:cubicBezTo>
                      <a:pt x="194" y="14"/>
                      <a:pt x="194" y="14"/>
                      <a:pt x="194" y="14"/>
                    </a:cubicBezTo>
                    <a:cubicBezTo>
                      <a:pt x="187" y="32"/>
                      <a:pt x="194" y="64"/>
                      <a:pt x="197" y="78"/>
                    </a:cubicBezTo>
                    <a:cubicBezTo>
                      <a:pt x="202" y="97"/>
                      <a:pt x="202" y="97"/>
                      <a:pt x="202" y="97"/>
                    </a:cubicBezTo>
                    <a:cubicBezTo>
                      <a:pt x="202" y="97"/>
                      <a:pt x="202" y="97"/>
                      <a:pt x="202" y="96"/>
                    </a:cubicBezTo>
                    <a:cubicBezTo>
                      <a:pt x="202" y="84"/>
                      <a:pt x="202" y="84"/>
                      <a:pt x="202" y="84"/>
                    </a:cubicBezTo>
                    <a:cubicBezTo>
                      <a:pt x="202" y="75"/>
                      <a:pt x="209" y="68"/>
                      <a:pt x="218" y="68"/>
                    </a:cubicBezTo>
                    <a:cubicBezTo>
                      <a:pt x="258" y="68"/>
                      <a:pt x="258" y="68"/>
                      <a:pt x="258" y="68"/>
                    </a:cubicBezTo>
                    <a:cubicBezTo>
                      <a:pt x="267" y="68"/>
                      <a:pt x="274" y="75"/>
                      <a:pt x="274" y="84"/>
                    </a:cubicBezTo>
                    <a:cubicBezTo>
                      <a:pt x="274" y="94"/>
                      <a:pt x="274" y="94"/>
                      <a:pt x="274" y="94"/>
                    </a:cubicBezTo>
                    <a:cubicBezTo>
                      <a:pt x="277" y="90"/>
                      <a:pt x="280" y="86"/>
                      <a:pt x="282" y="81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0" y="41"/>
                      <a:pt x="264" y="24"/>
                      <a:pt x="260" y="18"/>
                    </a:cubicBezTo>
                    <a:cubicBezTo>
                      <a:pt x="259" y="16"/>
                      <a:pt x="258" y="15"/>
                      <a:pt x="257" y="13"/>
                    </a:cubicBezTo>
                    <a:moveTo>
                      <a:pt x="98" y="0"/>
                    </a:moveTo>
                    <a:cubicBezTo>
                      <a:pt x="94" y="4"/>
                      <a:pt x="90" y="8"/>
                      <a:pt x="87" y="12"/>
                    </a:cubicBezTo>
                    <a:cubicBezTo>
                      <a:pt x="79" y="25"/>
                      <a:pt x="83" y="52"/>
                      <a:pt x="87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98" y="68"/>
                      <a:pt x="105" y="75"/>
                      <a:pt x="105" y="84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2"/>
                      <a:pt x="102" y="107"/>
                      <a:pt x="98" y="11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84" y="140"/>
                      <a:pt x="184" y="140"/>
                      <a:pt x="184" y="140"/>
                    </a:cubicBezTo>
                    <a:cubicBezTo>
                      <a:pt x="190" y="140"/>
                      <a:pt x="196" y="139"/>
                      <a:pt x="202" y="138"/>
                    </a:cubicBezTo>
                    <a:cubicBezTo>
                      <a:pt x="189" y="94"/>
                      <a:pt x="189" y="94"/>
                      <a:pt x="189" y="94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89" y="105"/>
                      <a:pt x="182" y="112"/>
                      <a:pt x="174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25" y="112"/>
                      <a:pt x="118" y="105"/>
                      <a:pt x="118" y="96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18" y="75"/>
                      <a:pt x="125" y="68"/>
                      <a:pt x="133" y="68"/>
                    </a:cubicBezTo>
                    <a:cubicBezTo>
                      <a:pt x="174" y="68"/>
                      <a:pt x="174" y="68"/>
                      <a:pt x="174" y="68"/>
                    </a:cubicBezTo>
                    <a:cubicBezTo>
                      <a:pt x="177" y="68"/>
                      <a:pt x="180" y="69"/>
                      <a:pt x="183" y="71"/>
                    </a:cubicBezTo>
                    <a:cubicBezTo>
                      <a:pt x="180" y="62"/>
                      <a:pt x="180" y="62"/>
                      <a:pt x="180" y="62"/>
                    </a:cubicBezTo>
                    <a:cubicBezTo>
                      <a:pt x="178" y="62"/>
                      <a:pt x="176" y="63"/>
                      <a:pt x="174" y="63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25" y="63"/>
                      <a:pt x="118" y="56"/>
                      <a:pt x="118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8" y="26"/>
                      <a:pt x="125" y="19"/>
                      <a:pt x="133" y="19"/>
                    </a:cubicBezTo>
                    <a:cubicBezTo>
                      <a:pt x="166" y="19"/>
                      <a:pt x="166" y="19"/>
                      <a:pt x="166" y="19"/>
                    </a:cubicBezTo>
                    <a:cubicBezTo>
                      <a:pt x="164" y="17"/>
                      <a:pt x="163" y="15"/>
                      <a:pt x="162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09" y="14"/>
                      <a:pt x="101" y="8"/>
                      <a:pt x="98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76">
                <a:extLst>
                  <a:ext uri="{FF2B5EF4-FFF2-40B4-BE49-F238E27FC236}">
                    <a16:creationId xmlns:a16="http://schemas.microsoft.com/office/drawing/2014/main" id="{B4F0A39D-840D-43CD-84C9-575484CF4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3255963"/>
                <a:ext cx="49213" cy="95250"/>
              </a:xfrm>
              <a:custGeom>
                <a:avLst/>
                <a:gdLst>
                  <a:gd name="T0" fmla="*/ 20 w 20"/>
                  <a:gd name="T1" fmla="*/ 0 h 39"/>
                  <a:gd name="T2" fmla="*/ 1 w 20"/>
                  <a:gd name="T3" fmla="*/ 29 h 39"/>
                  <a:gd name="T4" fmla="*/ 0 w 20"/>
                  <a:gd name="T5" fmla="*/ 39 h 39"/>
                  <a:gd name="T6" fmla="*/ 7 w 20"/>
                  <a:gd name="T7" fmla="*/ 39 h 39"/>
                  <a:gd name="T8" fmla="*/ 20 w 20"/>
                  <a:gd name="T9" fmla="*/ 26 h 39"/>
                  <a:gd name="T10" fmla="*/ 20 w 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9">
                    <a:moveTo>
                      <a:pt x="20" y="0"/>
                    </a:moveTo>
                    <a:cubicBezTo>
                      <a:pt x="9" y="7"/>
                      <a:pt x="3" y="19"/>
                      <a:pt x="1" y="29"/>
                    </a:cubicBezTo>
                    <a:cubicBezTo>
                      <a:pt x="0" y="32"/>
                      <a:pt x="0" y="35"/>
                      <a:pt x="0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14" y="39"/>
                      <a:pt x="20" y="33"/>
                      <a:pt x="20" y="26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77">
                <a:extLst>
                  <a:ext uri="{FF2B5EF4-FFF2-40B4-BE49-F238E27FC236}">
                    <a16:creationId xmlns:a16="http://schemas.microsoft.com/office/drawing/2014/main" id="{57409638-2403-4FC3-8843-30F7048CDD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2876" y="3246438"/>
                <a:ext cx="174625" cy="106363"/>
              </a:xfrm>
              <a:custGeom>
                <a:avLst/>
                <a:gdLst>
                  <a:gd name="T0" fmla="*/ 23 w 72"/>
                  <a:gd name="T1" fmla="*/ 0 h 44"/>
                  <a:gd name="T2" fmla="*/ 16 w 72"/>
                  <a:gd name="T3" fmla="*/ 0 h 44"/>
                  <a:gd name="T4" fmla="*/ 0 w 72"/>
                  <a:gd name="T5" fmla="*/ 16 h 44"/>
                  <a:gd name="T6" fmla="*/ 0 w 72"/>
                  <a:gd name="T7" fmla="*/ 28 h 44"/>
                  <a:gd name="T8" fmla="*/ 16 w 72"/>
                  <a:gd name="T9" fmla="*/ 44 h 44"/>
                  <a:gd name="T10" fmla="*/ 51 w 72"/>
                  <a:gd name="T11" fmla="*/ 44 h 44"/>
                  <a:gd name="T12" fmla="*/ 49 w 72"/>
                  <a:gd name="T13" fmla="*/ 38 h 44"/>
                  <a:gd name="T14" fmla="*/ 28 w 72"/>
                  <a:gd name="T15" fmla="*/ 3 h 44"/>
                  <a:gd name="T16" fmla="*/ 23 w 72"/>
                  <a:gd name="T17" fmla="*/ 0 h 44"/>
                  <a:gd name="T18" fmla="*/ 56 w 72"/>
                  <a:gd name="T19" fmla="*/ 0 h 44"/>
                  <a:gd name="T20" fmla="*/ 54 w 72"/>
                  <a:gd name="T21" fmla="*/ 0 h 44"/>
                  <a:gd name="T22" fmla="*/ 55 w 72"/>
                  <a:gd name="T23" fmla="*/ 3 h 44"/>
                  <a:gd name="T24" fmla="*/ 65 w 72"/>
                  <a:gd name="T25" fmla="*/ 42 h 44"/>
                  <a:gd name="T26" fmla="*/ 72 w 72"/>
                  <a:gd name="T27" fmla="*/ 28 h 44"/>
                  <a:gd name="T28" fmla="*/ 72 w 72"/>
                  <a:gd name="T29" fmla="*/ 16 h 44"/>
                  <a:gd name="T30" fmla="*/ 56 w 72"/>
                  <a:gd name="T3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44"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8" y="44"/>
                      <a:pt x="1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5" y="23"/>
                      <a:pt x="41" y="10"/>
                      <a:pt x="28" y="3"/>
                    </a:cubicBezTo>
                    <a:cubicBezTo>
                      <a:pt x="26" y="2"/>
                      <a:pt x="25" y="1"/>
                      <a:pt x="23" y="0"/>
                    </a:cubicBezTo>
                    <a:moveTo>
                      <a:pt x="56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5" y="2"/>
                      <a:pt x="55" y="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9" y="39"/>
                      <a:pt x="72" y="34"/>
                      <a:pt x="72" y="28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78">
                <a:extLst>
                  <a:ext uri="{FF2B5EF4-FFF2-40B4-BE49-F238E27FC236}">
                    <a16:creationId xmlns:a16="http://schemas.microsoft.com/office/drawing/2014/main" id="{8E2DABDB-6896-447B-9AB8-976571E06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246438"/>
                <a:ext cx="171450" cy="106363"/>
              </a:xfrm>
              <a:custGeom>
                <a:avLst/>
                <a:gdLst>
                  <a:gd name="T0" fmla="*/ 56 w 71"/>
                  <a:gd name="T1" fmla="*/ 0 h 44"/>
                  <a:gd name="T2" fmla="*/ 15 w 71"/>
                  <a:gd name="T3" fmla="*/ 0 h 44"/>
                  <a:gd name="T4" fmla="*/ 0 w 71"/>
                  <a:gd name="T5" fmla="*/ 16 h 44"/>
                  <a:gd name="T6" fmla="*/ 0 w 71"/>
                  <a:gd name="T7" fmla="*/ 28 h 44"/>
                  <a:gd name="T8" fmla="*/ 15 w 71"/>
                  <a:gd name="T9" fmla="*/ 44 h 44"/>
                  <a:gd name="T10" fmla="*/ 56 w 71"/>
                  <a:gd name="T11" fmla="*/ 44 h 44"/>
                  <a:gd name="T12" fmla="*/ 71 w 71"/>
                  <a:gd name="T13" fmla="*/ 28 h 44"/>
                  <a:gd name="T14" fmla="*/ 71 w 71"/>
                  <a:gd name="T15" fmla="*/ 26 h 44"/>
                  <a:gd name="T16" fmla="*/ 65 w 71"/>
                  <a:gd name="T17" fmla="*/ 3 h 44"/>
                  <a:gd name="T18" fmla="*/ 56 w 71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44">
                    <a:moveTo>
                      <a:pt x="5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7" y="44"/>
                      <a:pt x="1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64" y="44"/>
                      <a:pt x="71" y="37"/>
                      <a:pt x="71" y="28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2" y="1"/>
                      <a:pt x="59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79">
                <a:extLst>
                  <a:ext uri="{FF2B5EF4-FFF2-40B4-BE49-F238E27FC236}">
                    <a16:creationId xmlns:a16="http://schemas.microsoft.com/office/drawing/2014/main" id="{7A2A5D01-8AA7-48F7-B35A-02C08C7B1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1" y="3127375"/>
                <a:ext cx="150813" cy="106363"/>
              </a:xfrm>
              <a:custGeom>
                <a:avLst/>
                <a:gdLst>
                  <a:gd name="T0" fmla="*/ 48 w 62"/>
                  <a:gd name="T1" fmla="*/ 0 h 44"/>
                  <a:gd name="T2" fmla="*/ 15 w 62"/>
                  <a:gd name="T3" fmla="*/ 0 h 44"/>
                  <a:gd name="T4" fmla="*/ 0 w 62"/>
                  <a:gd name="T5" fmla="*/ 16 h 44"/>
                  <a:gd name="T6" fmla="*/ 0 w 62"/>
                  <a:gd name="T7" fmla="*/ 28 h 44"/>
                  <a:gd name="T8" fmla="*/ 15 w 62"/>
                  <a:gd name="T9" fmla="*/ 44 h 44"/>
                  <a:gd name="T10" fmla="*/ 56 w 62"/>
                  <a:gd name="T11" fmla="*/ 44 h 44"/>
                  <a:gd name="T12" fmla="*/ 62 w 62"/>
                  <a:gd name="T13" fmla="*/ 43 h 44"/>
                  <a:gd name="T14" fmla="*/ 53 w 62"/>
                  <a:gd name="T15" fmla="*/ 12 h 44"/>
                  <a:gd name="T16" fmla="*/ 48 w 62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4">
                    <a:moveTo>
                      <a:pt x="4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7"/>
                      <a:pt x="7" y="44"/>
                      <a:pt x="1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8" y="44"/>
                      <a:pt x="60" y="43"/>
                      <a:pt x="62" y="43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2" y="8"/>
                      <a:pt x="50" y="4"/>
                      <a:pt x="48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80">
                <a:extLst>
                  <a:ext uri="{FF2B5EF4-FFF2-40B4-BE49-F238E27FC236}">
                    <a16:creationId xmlns:a16="http://schemas.microsoft.com/office/drawing/2014/main" id="{BE7D6973-6193-40C0-A056-E2A945157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451" y="3246438"/>
                <a:ext cx="174625" cy="106363"/>
              </a:xfrm>
              <a:custGeom>
                <a:avLst/>
                <a:gdLst>
                  <a:gd name="T0" fmla="*/ 56 w 72"/>
                  <a:gd name="T1" fmla="*/ 0 h 44"/>
                  <a:gd name="T2" fmla="*/ 16 w 72"/>
                  <a:gd name="T3" fmla="*/ 0 h 44"/>
                  <a:gd name="T4" fmla="*/ 0 w 72"/>
                  <a:gd name="T5" fmla="*/ 16 h 44"/>
                  <a:gd name="T6" fmla="*/ 0 w 72"/>
                  <a:gd name="T7" fmla="*/ 28 h 44"/>
                  <a:gd name="T8" fmla="*/ 0 w 72"/>
                  <a:gd name="T9" fmla="*/ 29 h 44"/>
                  <a:gd name="T10" fmla="*/ 1 w 72"/>
                  <a:gd name="T11" fmla="*/ 34 h 44"/>
                  <a:gd name="T12" fmla="*/ 16 w 72"/>
                  <a:gd name="T13" fmla="*/ 44 h 44"/>
                  <a:gd name="T14" fmla="*/ 55 w 72"/>
                  <a:gd name="T15" fmla="*/ 44 h 44"/>
                  <a:gd name="T16" fmla="*/ 56 w 72"/>
                  <a:gd name="T17" fmla="*/ 44 h 44"/>
                  <a:gd name="T18" fmla="*/ 72 w 72"/>
                  <a:gd name="T19" fmla="*/ 28 h 44"/>
                  <a:gd name="T20" fmla="*/ 72 w 72"/>
                  <a:gd name="T21" fmla="*/ 26 h 44"/>
                  <a:gd name="T22" fmla="*/ 72 w 72"/>
                  <a:gd name="T23" fmla="*/ 16 h 44"/>
                  <a:gd name="T24" fmla="*/ 56 w 72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44">
                    <a:moveTo>
                      <a:pt x="5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3" y="40"/>
                      <a:pt x="9" y="44"/>
                      <a:pt x="16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65" y="44"/>
                      <a:pt x="72" y="37"/>
                      <a:pt x="72" y="28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7"/>
                      <a:pt x="65" y="0"/>
                      <a:pt x="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1">
                <a:extLst>
                  <a:ext uri="{FF2B5EF4-FFF2-40B4-BE49-F238E27FC236}">
                    <a16:creationId xmlns:a16="http://schemas.microsoft.com/office/drawing/2014/main" id="{634B03B7-AE94-4531-89D9-E95E0E1696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0038" y="3060700"/>
                <a:ext cx="385763" cy="55563"/>
              </a:xfrm>
              <a:custGeom>
                <a:avLst/>
                <a:gdLst>
                  <a:gd name="T0" fmla="*/ 130 w 159"/>
                  <a:gd name="T1" fmla="*/ 4 h 23"/>
                  <a:gd name="T2" fmla="*/ 120 w 159"/>
                  <a:gd name="T3" fmla="*/ 6 h 23"/>
                  <a:gd name="T4" fmla="*/ 103 w 159"/>
                  <a:gd name="T5" fmla="*/ 13 h 23"/>
                  <a:gd name="T6" fmla="*/ 96 w 159"/>
                  <a:gd name="T7" fmla="*/ 23 h 23"/>
                  <a:gd name="T8" fmla="*/ 156 w 159"/>
                  <a:gd name="T9" fmla="*/ 23 h 23"/>
                  <a:gd name="T10" fmla="*/ 159 w 159"/>
                  <a:gd name="T11" fmla="*/ 22 h 23"/>
                  <a:gd name="T12" fmla="*/ 130 w 159"/>
                  <a:gd name="T13" fmla="*/ 4 h 23"/>
                  <a:gd name="T14" fmla="*/ 29 w 159"/>
                  <a:gd name="T15" fmla="*/ 0 h 23"/>
                  <a:gd name="T16" fmla="*/ 0 w 159"/>
                  <a:gd name="T17" fmla="*/ 9 h 23"/>
                  <a:gd name="T18" fmla="*/ 19 w 159"/>
                  <a:gd name="T19" fmla="*/ 23 h 23"/>
                  <a:gd name="T20" fmla="*/ 64 w 159"/>
                  <a:gd name="T21" fmla="*/ 23 h 23"/>
                  <a:gd name="T22" fmla="*/ 30 w 159"/>
                  <a:gd name="T23" fmla="*/ 0 h 23"/>
                  <a:gd name="T24" fmla="*/ 29 w 159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3">
                    <a:moveTo>
                      <a:pt x="130" y="4"/>
                    </a:moveTo>
                    <a:cubicBezTo>
                      <a:pt x="124" y="4"/>
                      <a:pt x="120" y="6"/>
                      <a:pt x="120" y="6"/>
                    </a:cubicBezTo>
                    <a:cubicBezTo>
                      <a:pt x="114" y="7"/>
                      <a:pt x="107" y="9"/>
                      <a:pt x="103" y="13"/>
                    </a:cubicBezTo>
                    <a:cubicBezTo>
                      <a:pt x="100" y="15"/>
                      <a:pt x="97" y="19"/>
                      <a:pt x="96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57" y="23"/>
                      <a:pt x="158" y="23"/>
                      <a:pt x="159" y="22"/>
                    </a:cubicBezTo>
                    <a:cubicBezTo>
                      <a:pt x="149" y="7"/>
                      <a:pt x="138" y="4"/>
                      <a:pt x="130" y="4"/>
                    </a:cubicBezTo>
                    <a:moveTo>
                      <a:pt x="29" y="0"/>
                    </a:moveTo>
                    <a:cubicBezTo>
                      <a:pt x="19" y="0"/>
                      <a:pt x="9" y="4"/>
                      <a:pt x="0" y="9"/>
                    </a:cubicBezTo>
                    <a:cubicBezTo>
                      <a:pt x="3" y="17"/>
                      <a:pt x="11" y="23"/>
                      <a:pt x="19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49" y="1"/>
                      <a:pt x="30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82">
                <a:extLst>
                  <a:ext uri="{FF2B5EF4-FFF2-40B4-BE49-F238E27FC236}">
                    <a16:creationId xmlns:a16="http://schemas.microsoft.com/office/drawing/2014/main" id="{747D4E94-F115-45AC-AAC4-0424054A9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3043238"/>
                <a:ext cx="1308100" cy="1695450"/>
              </a:xfrm>
              <a:custGeom>
                <a:avLst/>
                <a:gdLst>
                  <a:gd name="T0" fmla="*/ 299 w 540"/>
                  <a:gd name="T1" fmla="*/ 701 h 701"/>
                  <a:gd name="T2" fmla="*/ 294 w 540"/>
                  <a:gd name="T3" fmla="*/ 681 h 701"/>
                  <a:gd name="T4" fmla="*/ 222 w 540"/>
                  <a:gd name="T5" fmla="*/ 660 h 701"/>
                  <a:gd name="T6" fmla="*/ 13 w 540"/>
                  <a:gd name="T7" fmla="*/ 439 h 701"/>
                  <a:gd name="T8" fmla="*/ 62 w 540"/>
                  <a:gd name="T9" fmla="*/ 384 h 701"/>
                  <a:gd name="T10" fmla="*/ 89 w 540"/>
                  <a:gd name="T11" fmla="*/ 395 h 701"/>
                  <a:gd name="T12" fmla="*/ 162 w 540"/>
                  <a:gd name="T13" fmla="*/ 465 h 701"/>
                  <a:gd name="T14" fmla="*/ 74 w 540"/>
                  <a:gd name="T15" fmla="*/ 147 h 701"/>
                  <a:gd name="T16" fmla="*/ 73 w 540"/>
                  <a:gd name="T17" fmla="*/ 115 h 701"/>
                  <a:gd name="T18" fmla="*/ 106 w 540"/>
                  <a:gd name="T19" fmla="*/ 80 h 701"/>
                  <a:gd name="T20" fmla="*/ 133 w 540"/>
                  <a:gd name="T21" fmla="*/ 85 h 701"/>
                  <a:gd name="T22" fmla="*/ 154 w 540"/>
                  <a:gd name="T23" fmla="*/ 120 h 701"/>
                  <a:gd name="T24" fmla="*/ 233 w 540"/>
                  <a:gd name="T25" fmla="*/ 369 h 701"/>
                  <a:gd name="T26" fmla="*/ 159 w 540"/>
                  <a:gd name="T27" fmla="*/ 85 h 701"/>
                  <a:gd name="T28" fmla="*/ 158 w 540"/>
                  <a:gd name="T29" fmla="*/ 27 h 701"/>
                  <a:gd name="T30" fmla="*/ 199 w 540"/>
                  <a:gd name="T31" fmla="*/ 5 h 701"/>
                  <a:gd name="T32" fmla="*/ 243 w 540"/>
                  <a:gd name="T33" fmla="*/ 46 h 701"/>
                  <a:gd name="T34" fmla="*/ 322 w 540"/>
                  <a:gd name="T35" fmla="*/ 318 h 701"/>
                  <a:gd name="T36" fmla="*/ 269 w 540"/>
                  <a:gd name="T37" fmla="*/ 93 h 701"/>
                  <a:gd name="T38" fmla="*/ 272 w 540"/>
                  <a:gd name="T39" fmla="*/ 18 h 701"/>
                  <a:gd name="T40" fmla="*/ 290 w 540"/>
                  <a:gd name="T41" fmla="*/ 11 h 701"/>
                  <a:gd name="T42" fmla="*/ 332 w 540"/>
                  <a:gd name="T43" fmla="*/ 33 h 701"/>
                  <a:gd name="T44" fmla="*/ 343 w 540"/>
                  <a:gd name="T45" fmla="*/ 62 h 701"/>
                  <a:gd name="T46" fmla="*/ 418 w 540"/>
                  <a:gd name="T47" fmla="*/ 306 h 701"/>
                  <a:gd name="T48" fmla="*/ 377 w 540"/>
                  <a:gd name="T49" fmla="*/ 138 h 701"/>
                  <a:gd name="T50" fmla="*/ 386 w 540"/>
                  <a:gd name="T51" fmla="*/ 89 h 701"/>
                  <a:gd name="T52" fmla="*/ 402 w 540"/>
                  <a:gd name="T53" fmla="*/ 82 h 701"/>
                  <a:gd name="T54" fmla="*/ 449 w 540"/>
                  <a:gd name="T55" fmla="*/ 118 h 701"/>
                  <a:gd name="T56" fmla="*/ 523 w 540"/>
                  <a:gd name="T57" fmla="*/ 417 h 701"/>
                  <a:gd name="T58" fmla="*/ 536 w 540"/>
                  <a:gd name="T59" fmla="*/ 485 h 701"/>
                  <a:gd name="T60" fmla="*/ 539 w 540"/>
                  <a:gd name="T61" fmla="*/ 541 h 701"/>
                  <a:gd name="T62" fmla="*/ 529 w 540"/>
                  <a:gd name="T63" fmla="*/ 581 h 701"/>
                  <a:gd name="T64" fmla="*/ 513 w 540"/>
                  <a:gd name="T65" fmla="*/ 609 h 701"/>
                  <a:gd name="T66" fmla="*/ 521 w 540"/>
                  <a:gd name="T67" fmla="*/ 635 h 701"/>
                  <a:gd name="T68" fmla="*/ 299 w 540"/>
                  <a:gd name="T6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0" h="701">
                    <a:moveTo>
                      <a:pt x="299" y="701"/>
                    </a:moveTo>
                    <a:cubicBezTo>
                      <a:pt x="294" y="681"/>
                      <a:pt x="294" y="681"/>
                      <a:pt x="294" y="681"/>
                    </a:cubicBezTo>
                    <a:cubicBezTo>
                      <a:pt x="294" y="681"/>
                      <a:pt x="243" y="683"/>
                      <a:pt x="222" y="660"/>
                    </a:cubicBezTo>
                    <a:cubicBezTo>
                      <a:pt x="222" y="660"/>
                      <a:pt x="41" y="473"/>
                      <a:pt x="13" y="439"/>
                    </a:cubicBezTo>
                    <a:cubicBezTo>
                      <a:pt x="13" y="439"/>
                      <a:pt x="0" y="375"/>
                      <a:pt x="62" y="384"/>
                    </a:cubicBezTo>
                    <a:cubicBezTo>
                      <a:pt x="62" y="384"/>
                      <a:pt x="73" y="381"/>
                      <a:pt x="89" y="395"/>
                    </a:cubicBezTo>
                    <a:cubicBezTo>
                      <a:pt x="162" y="465"/>
                      <a:pt x="162" y="465"/>
                      <a:pt x="162" y="465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71" y="137"/>
                      <a:pt x="71" y="126"/>
                      <a:pt x="73" y="115"/>
                    </a:cubicBezTo>
                    <a:cubicBezTo>
                      <a:pt x="77" y="102"/>
                      <a:pt x="85" y="86"/>
                      <a:pt x="106" y="80"/>
                    </a:cubicBezTo>
                    <a:cubicBezTo>
                      <a:pt x="106" y="80"/>
                      <a:pt x="118" y="77"/>
                      <a:pt x="133" y="85"/>
                    </a:cubicBezTo>
                    <a:cubicBezTo>
                      <a:pt x="145" y="93"/>
                      <a:pt x="149" y="106"/>
                      <a:pt x="154" y="120"/>
                    </a:cubicBezTo>
                    <a:cubicBezTo>
                      <a:pt x="233" y="369"/>
                      <a:pt x="233" y="369"/>
                      <a:pt x="233" y="369"/>
                    </a:cubicBezTo>
                    <a:cubicBezTo>
                      <a:pt x="159" y="85"/>
                      <a:pt x="159" y="85"/>
                      <a:pt x="159" y="85"/>
                    </a:cubicBezTo>
                    <a:cubicBezTo>
                      <a:pt x="155" y="69"/>
                      <a:pt x="150" y="40"/>
                      <a:pt x="158" y="27"/>
                    </a:cubicBezTo>
                    <a:cubicBezTo>
                      <a:pt x="166" y="15"/>
                      <a:pt x="182" y="5"/>
                      <a:pt x="199" y="5"/>
                    </a:cubicBezTo>
                    <a:cubicBezTo>
                      <a:pt x="199" y="5"/>
                      <a:pt x="229" y="8"/>
                      <a:pt x="243" y="46"/>
                    </a:cubicBezTo>
                    <a:cubicBezTo>
                      <a:pt x="322" y="318"/>
                      <a:pt x="322" y="318"/>
                      <a:pt x="322" y="318"/>
                    </a:cubicBezTo>
                    <a:cubicBezTo>
                      <a:pt x="269" y="93"/>
                      <a:pt x="269" y="93"/>
                      <a:pt x="269" y="93"/>
                    </a:cubicBezTo>
                    <a:cubicBezTo>
                      <a:pt x="264" y="75"/>
                      <a:pt x="255" y="31"/>
                      <a:pt x="272" y="18"/>
                    </a:cubicBezTo>
                    <a:cubicBezTo>
                      <a:pt x="277" y="15"/>
                      <a:pt x="283" y="13"/>
                      <a:pt x="290" y="11"/>
                    </a:cubicBezTo>
                    <a:cubicBezTo>
                      <a:pt x="290" y="11"/>
                      <a:pt x="312" y="0"/>
                      <a:pt x="332" y="33"/>
                    </a:cubicBezTo>
                    <a:cubicBezTo>
                      <a:pt x="335" y="38"/>
                      <a:pt x="341" y="55"/>
                      <a:pt x="343" y="62"/>
                    </a:cubicBezTo>
                    <a:cubicBezTo>
                      <a:pt x="418" y="306"/>
                      <a:pt x="418" y="306"/>
                      <a:pt x="418" y="306"/>
                    </a:cubicBezTo>
                    <a:cubicBezTo>
                      <a:pt x="377" y="138"/>
                      <a:pt x="377" y="138"/>
                      <a:pt x="377" y="138"/>
                    </a:cubicBezTo>
                    <a:cubicBezTo>
                      <a:pt x="373" y="121"/>
                      <a:pt x="372" y="100"/>
                      <a:pt x="386" y="89"/>
                    </a:cubicBezTo>
                    <a:cubicBezTo>
                      <a:pt x="390" y="85"/>
                      <a:pt x="396" y="83"/>
                      <a:pt x="402" y="82"/>
                    </a:cubicBezTo>
                    <a:cubicBezTo>
                      <a:pt x="402" y="82"/>
                      <a:pt x="436" y="73"/>
                      <a:pt x="449" y="118"/>
                    </a:cubicBezTo>
                    <a:cubicBezTo>
                      <a:pt x="523" y="417"/>
                      <a:pt x="523" y="417"/>
                      <a:pt x="523" y="417"/>
                    </a:cubicBezTo>
                    <a:cubicBezTo>
                      <a:pt x="536" y="485"/>
                      <a:pt x="536" y="485"/>
                      <a:pt x="536" y="485"/>
                    </a:cubicBezTo>
                    <a:cubicBezTo>
                      <a:pt x="539" y="503"/>
                      <a:pt x="540" y="522"/>
                      <a:pt x="539" y="541"/>
                    </a:cubicBezTo>
                    <a:cubicBezTo>
                      <a:pt x="537" y="553"/>
                      <a:pt x="535" y="568"/>
                      <a:pt x="529" y="581"/>
                    </a:cubicBezTo>
                    <a:cubicBezTo>
                      <a:pt x="529" y="581"/>
                      <a:pt x="520" y="607"/>
                      <a:pt x="513" y="609"/>
                    </a:cubicBezTo>
                    <a:cubicBezTo>
                      <a:pt x="521" y="635"/>
                      <a:pt x="521" y="635"/>
                      <a:pt x="521" y="635"/>
                    </a:cubicBezTo>
                    <a:lnTo>
                      <a:pt x="299" y="701"/>
                    </a:lnTo>
                    <a:close/>
                  </a:path>
                </a:pathLst>
              </a:custGeom>
              <a:solidFill>
                <a:srgbClr val="EDBE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83">
                <a:extLst>
                  <a:ext uri="{FF2B5EF4-FFF2-40B4-BE49-F238E27FC236}">
                    <a16:creationId xmlns:a16="http://schemas.microsoft.com/office/drawing/2014/main" id="{CA6516D4-EF61-49FB-B46B-20BEC64C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88" y="4506913"/>
                <a:ext cx="709613" cy="304800"/>
              </a:xfrm>
              <a:custGeom>
                <a:avLst/>
                <a:gdLst>
                  <a:gd name="T0" fmla="*/ 447 w 447"/>
                  <a:gd name="T1" fmla="*/ 50 h 192"/>
                  <a:gd name="T2" fmla="*/ 433 w 447"/>
                  <a:gd name="T3" fmla="*/ 0 h 192"/>
                  <a:gd name="T4" fmla="*/ 0 w 447"/>
                  <a:gd name="T5" fmla="*/ 142 h 192"/>
                  <a:gd name="T6" fmla="*/ 15 w 447"/>
                  <a:gd name="T7" fmla="*/ 192 h 192"/>
                  <a:gd name="T8" fmla="*/ 447 w 447"/>
                  <a:gd name="T9" fmla="*/ 5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92">
                    <a:moveTo>
                      <a:pt x="447" y="50"/>
                    </a:moveTo>
                    <a:lnTo>
                      <a:pt x="433" y="0"/>
                    </a:lnTo>
                    <a:lnTo>
                      <a:pt x="0" y="142"/>
                    </a:lnTo>
                    <a:lnTo>
                      <a:pt x="15" y="192"/>
                    </a:lnTo>
                    <a:lnTo>
                      <a:pt x="447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84">
                <a:extLst>
                  <a:ext uri="{FF2B5EF4-FFF2-40B4-BE49-F238E27FC236}">
                    <a16:creationId xmlns:a16="http://schemas.microsoft.com/office/drawing/2014/main" id="{CB8B52D0-08B3-49EF-8491-88B8CB181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26" y="4572000"/>
                <a:ext cx="1279525" cy="2284413"/>
              </a:xfrm>
              <a:custGeom>
                <a:avLst/>
                <a:gdLst>
                  <a:gd name="T0" fmla="*/ 301 w 528"/>
                  <a:gd name="T1" fmla="*/ 0 h 944"/>
                  <a:gd name="T2" fmla="*/ 311 w 528"/>
                  <a:gd name="T3" fmla="*/ 43 h 944"/>
                  <a:gd name="T4" fmla="*/ 478 w 528"/>
                  <a:gd name="T5" fmla="*/ 714 h 944"/>
                  <a:gd name="T6" fmla="*/ 528 w 528"/>
                  <a:gd name="T7" fmla="*/ 944 h 944"/>
                  <a:gd name="T8" fmla="*/ 150 w 528"/>
                  <a:gd name="T9" fmla="*/ 944 h 944"/>
                  <a:gd name="T10" fmla="*/ 48 w 528"/>
                  <a:gd name="T11" fmla="*/ 302 h 944"/>
                  <a:gd name="T12" fmla="*/ 0 w 528"/>
                  <a:gd name="T13" fmla="*/ 99 h 944"/>
                  <a:gd name="T14" fmla="*/ 65 w 528"/>
                  <a:gd name="T15" fmla="*/ 78 h 944"/>
                  <a:gd name="T16" fmla="*/ 301 w 528"/>
                  <a:gd name="T17" fmla="*/ 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8" h="944">
                    <a:moveTo>
                      <a:pt x="301" y="0"/>
                    </a:moveTo>
                    <a:cubicBezTo>
                      <a:pt x="311" y="43"/>
                      <a:pt x="311" y="43"/>
                      <a:pt x="311" y="43"/>
                    </a:cubicBezTo>
                    <a:cubicBezTo>
                      <a:pt x="311" y="43"/>
                      <a:pt x="407" y="409"/>
                      <a:pt x="478" y="714"/>
                    </a:cubicBezTo>
                    <a:cubicBezTo>
                      <a:pt x="501" y="813"/>
                      <a:pt x="520" y="898"/>
                      <a:pt x="528" y="944"/>
                    </a:cubicBezTo>
                    <a:cubicBezTo>
                      <a:pt x="150" y="944"/>
                      <a:pt x="150" y="944"/>
                      <a:pt x="150" y="944"/>
                    </a:cubicBezTo>
                    <a:cubicBezTo>
                      <a:pt x="144" y="792"/>
                      <a:pt x="48" y="302"/>
                      <a:pt x="48" y="30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65" y="78"/>
                      <a:pt x="65" y="78"/>
                      <a:pt x="65" y="78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85">
                <a:extLst>
                  <a:ext uri="{FF2B5EF4-FFF2-40B4-BE49-F238E27FC236}">
                    <a16:creationId xmlns:a16="http://schemas.microsoft.com/office/drawing/2014/main" id="{B26C9C1E-5145-4AE8-B524-886B3BA76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0313" y="4867275"/>
                <a:ext cx="68263" cy="73025"/>
              </a:xfrm>
              <a:custGeom>
                <a:avLst/>
                <a:gdLst>
                  <a:gd name="T0" fmla="*/ 6 w 28"/>
                  <a:gd name="T1" fmla="*/ 4 h 30"/>
                  <a:gd name="T2" fmla="*/ 24 w 28"/>
                  <a:gd name="T3" fmla="*/ 6 h 30"/>
                  <a:gd name="T4" fmla="*/ 22 w 28"/>
                  <a:gd name="T5" fmla="*/ 25 h 30"/>
                  <a:gd name="T6" fmla="*/ 4 w 28"/>
                  <a:gd name="T7" fmla="*/ 23 h 30"/>
                  <a:gd name="T8" fmla="*/ 6 w 28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6" y="4"/>
                    </a:moveTo>
                    <a:cubicBezTo>
                      <a:pt x="11" y="0"/>
                      <a:pt x="19" y="0"/>
                      <a:pt x="24" y="6"/>
                    </a:cubicBezTo>
                    <a:cubicBezTo>
                      <a:pt x="28" y="12"/>
                      <a:pt x="28" y="20"/>
                      <a:pt x="22" y="25"/>
                    </a:cubicBezTo>
                    <a:cubicBezTo>
                      <a:pt x="17" y="30"/>
                      <a:pt x="9" y="29"/>
                      <a:pt x="4" y="23"/>
                    </a:cubicBezTo>
                    <a:cubicBezTo>
                      <a:pt x="0" y="18"/>
                      <a:pt x="1" y="9"/>
                      <a:pt x="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86">
                <a:extLst>
                  <a:ext uri="{FF2B5EF4-FFF2-40B4-BE49-F238E27FC236}">
                    <a16:creationId xmlns:a16="http://schemas.microsoft.com/office/drawing/2014/main" id="{4D2C9B16-9F1C-43E3-8DE1-FE34E5652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476" y="4968875"/>
                <a:ext cx="66675" cy="73025"/>
              </a:xfrm>
              <a:custGeom>
                <a:avLst/>
                <a:gdLst>
                  <a:gd name="T0" fmla="*/ 6 w 28"/>
                  <a:gd name="T1" fmla="*/ 5 h 30"/>
                  <a:gd name="T2" fmla="*/ 23 w 28"/>
                  <a:gd name="T3" fmla="*/ 6 h 30"/>
                  <a:gd name="T4" fmla="*/ 22 w 28"/>
                  <a:gd name="T5" fmla="*/ 25 h 30"/>
                  <a:gd name="T6" fmla="*/ 4 w 28"/>
                  <a:gd name="T7" fmla="*/ 24 h 30"/>
                  <a:gd name="T8" fmla="*/ 6 w 28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6" y="5"/>
                    </a:moveTo>
                    <a:cubicBezTo>
                      <a:pt x="11" y="0"/>
                      <a:pt x="19" y="1"/>
                      <a:pt x="23" y="6"/>
                    </a:cubicBezTo>
                    <a:cubicBezTo>
                      <a:pt x="28" y="12"/>
                      <a:pt x="27" y="21"/>
                      <a:pt x="22" y="25"/>
                    </a:cubicBezTo>
                    <a:cubicBezTo>
                      <a:pt x="17" y="30"/>
                      <a:pt x="9" y="29"/>
                      <a:pt x="4" y="24"/>
                    </a:cubicBezTo>
                    <a:cubicBezTo>
                      <a:pt x="0" y="18"/>
                      <a:pt x="0" y="9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87">
                <a:extLst>
                  <a:ext uri="{FF2B5EF4-FFF2-40B4-BE49-F238E27FC236}">
                    <a16:creationId xmlns:a16="http://schemas.microsoft.com/office/drawing/2014/main" id="{8C40B86D-768B-404C-BA72-4D6C0C87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288" y="5072063"/>
                <a:ext cx="69850" cy="73025"/>
              </a:xfrm>
              <a:custGeom>
                <a:avLst/>
                <a:gdLst>
                  <a:gd name="T0" fmla="*/ 6 w 29"/>
                  <a:gd name="T1" fmla="*/ 5 h 30"/>
                  <a:gd name="T2" fmla="*/ 24 w 29"/>
                  <a:gd name="T3" fmla="*/ 6 h 30"/>
                  <a:gd name="T4" fmla="*/ 23 w 29"/>
                  <a:gd name="T5" fmla="*/ 25 h 30"/>
                  <a:gd name="T6" fmla="*/ 5 w 29"/>
                  <a:gd name="T7" fmla="*/ 24 h 30"/>
                  <a:gd name="T8" fmla="*/ 6 w 29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6" y="5"/>
                    </a:moveTo>
                    <a:cubicBezTo>
                      <a:pt x="12" y="0"/>
                      <a:pt x="20" y="0"/>
                      <a:pt x="24" y="6"/>
                    </a:cubicBezTo>
                    <a:cubicBezTo>
                      <a:pt x="29" y="12"/>
                      <a:pt x="28" y="21"/>
                      <a:pt x="23" y="25"/>
                    </a:cubicBezTo>
                    <a:cubicBezTo>
                      <a:pt x="17" y="30"/>
                      <a:pt x="9" y="29"/>
                      <a:pt x="5" y="24"/>
                    </a:cubicBezTo>
                    <a:cubicBezTo>
                      <a:pt x="0" y="18"/>
                      <a:pt x="1" y="9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88">
                <a:extLst>
                  <a:ext uri="{FF2B5EF4-FFF2-40B4-BE49-F238E27FC236}">
                    <a16:creationId xmlns:a16="http://schemas.microsoft.com/office/drawing/2014/main" id="{598435F1-9D98-4EB0-9E1E-D41A3CFD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6" y="3265488"/>
                <a:ext cx="174625" cy="184150"/>
              </a:xfrm>
              <a:custGeom>
                <a:avLst/>
                <a:gdLst>
                  <a:gd name="T0" fmla="*/ 18 w 72"/>
                  <a:gd name="T1" fmla="*/ 75 h 76"/>
                  <a:gd name="T2" fmla="*/ 65 w 72"/>
                  <a:gd name="T3" fmla="*/ 60 h 76"/>
                  <a:gd name="T4" fmla="*/ 70 w 72"/>
                  <a:gd name="T5" fmla="*/ 50 h 76"/>
                  <a:gd name="T6" fmla="*/ 62 w 72"/>
                  <a:gd name="T7" fmla="*/ 22 h 76"/>
                  <a:gd name="T8" fmla="*/ 27 w 72"/>
                  <a:gd name="T9" fmla="*/ 5 h 76"/>
                  <a:gd name="T10" fmla="*/ 1 w 72"/>
                  <a:gd name="T11" fmla="*/ 34 h 76"/>
                  <a:gd name="T12" fmla="*/ 6 w 72"/>
                  <a:gd name="T13" fmla="*/ 60 h 76"/>
                  <a:gd name="T14" fmla="*/ 8 w 72"/>
                  <a:gd name="T15" fmla="*/ 69 h 76"/>
                  <a:gd name="T16" fmla="*/ 18 w 72"/>
                  <a:gd name="T17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6">
                    <a:moveTo>
                      <a:pt x="18" y="75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9" y="59"/>
                      <a:pt x="72" y="54"/>
                      <a:pt x="70" y="50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2" y="22"/>
                      <a:pt x="54" y="0"/>
                      <a:pt x="27" y="5"/>
                    </a:cubicBezTo>
                    <a:cubicBezTo>
                      <a:pt x="27" y="5"/>
                      <a:pt x="5" y="10"/>
                      <a:pt x="1" y="34"/>
                    </a:cubicBezTo>
                    <a:cubicBezTo>
                      <a:pt x="1" y="34"/>
                      <a:pt x="0" y="43"/>
                      <a:pt x="6" y="60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10" y="74"/>
                      <a:pt x="14" y="76"/>
                      <a:pt x="18" y="75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89">
                <a:extLst>
                  <a:ext uri="{FF2B5EF4-FFF2-40B4-BE49-F238E27FC236}">
                    <a16:creationId xmlns:a16="http://schemas.microsoft.com/office/drawing/2014/main" id="{FF4E48FA-F1E4-4C40-A959-62674E4D7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5913" y="3090863"/>
                <a:ext cx="166688" cy="177800"/>
              </a:xfrm>
              <a:custGeom>
                <a:avLst/>
                <a:gdLst>
                  <a:gd name="T0" fmla="*/ 18 w 69"/>
                  <a:gd name="T1" fmla="*/ 72 h 73"/>
                  <a:gd name="T2" fmla="*/ 63 w 69"/>
                  <a:gd name="T3" fmla="*/ 57 h 73"/>
                  <a:gd name="T4" fmla="*/ 68 w 69"/>
                  <a:gd name="T5" fmla="*/ 48 h 73"/>
                  <a:gd name="T6" fmla="*/ 60 w 69"/>
                  <a:gd name="T7" fmla="*/ 21 h 73"/>
                  <a:gd name="T8" fmla="*/ 27 w 69"/>
                  <a:gd name="T9" fmla="*/ 5 h 73"/>
                  <a:gd name="T10" fmla="*/ 1 w 69"/>
                  <a:gd name="T11" fmla="*/ 32 h 73"/>
                  <a:gd name="T12" fmla="*/ 6 w 69"/>
                  <a:gd name="T13" fmla="*/ 58 h 73"/>
                  <a:gd name="T14" fmla="*/ 9 w 69"/>
                  <a:gd name="T15" fmla="*/ 67 h 73"/>
                  <a:gd name="T16" fmla="*/ 18 w 69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18" y="72"/>
                    </a:moveTo>
                    <a:cubicBezTo>
                      <a:pt x="63" y="57"/>
                      <a:pt x="63" y="57"/>
                      <a:pt x="63" y="57"/>
                    </a:cubicBezTo>
                    <a:cubicBezTo>
                      <a:pt x="67" y="56"/>
                      <a:pt x="69" y="52"/>
                      <a:pt x="68" y="48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53" y="0"/>
                      <a:pt x="27" y="5"/>
                    </a:cubicBezTo>
                    <a:cubicBezTo>
                      <a:pt x="27" y="5"/>
                      <a:pt x="5" y="10"/>
                      <a:pt x="1" y="32"/>
                    </a:cubicBezTo>
                    <a:cubicBezTo>
                      <a:pt x="1" y="32"/>
                      <a:pt x="0" y="42"/>
                      <a:pt x="6" y="58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71"/>
                      <a:pt x="14" y="73"/>
                      <a:pt x="18" y="72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90">
                <a:extLst>
                  <a:ext uri="{FF2B5EF4-FFF2-40B4-BE49-F238E27FC236}">
                    <a16:creationId xmlns:a16="http://schemas.microsoft.com/office/drawing/2014/main" id="{4A1FE6BD-34FA-45AA-84C3-57B731EBE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501" y="3098800"/>
                <a:ext cx="142875" cy="147638"/>
              </a:xfrm>
              <a:custGeom>
                <a:avLst/>
                <a:gdLst>
                  <a:gd name="T0" fmla="*/ 14 w 59"/>
                  <a:gd name="T1" fmla="*/ 60 h 61"/>
                  <a:gd name="T2" fmla="*/ 53 w 59"/>
                  <a:gd name="T3" fmla="*/ 49 h 61"/>
                  <a:gd name="T4" fmla="*/ 58 w 59"/>
                  <a:gd name="T5" fmla="*/ 41 h 61"/>
                  <a:gd name="T6" fmla="*/ 52 w 59"/>
                  <a:gd name="T7" fmla="*/ 18 h 61"/>
                  <a:gd name="T8" fmla="*/ 24 w 59"/>
                  <a:gd name="T9" fmla="*/ 3 h 61"/>
                  <a:gd name="T10" fmla="*/ 1 w 59"/>
                  <a:gd name="T11" fmla="*/ 25 h 61"/>
                  <a:gd name="T12" fmla="*/ 4 w 59"/>
                  <a:gd name="T13" fmla="*/ 48 h 61"/>
                  <a:gd name="T14" fmla="*/ 6 w 59"/>
                  <a:gd name="T15" fmla="*/ 55 h 61"/>
                  <a:gd name="T16" fmla="*/ 14 w 59"/>
                  <a:gd name="T17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1">
                    <a:moveTo>
                      <a:pt x="14" y="6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57" y="48"/>
                      <a:pt x="59" y="45"/>
                      <a:pt x="58" y="41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46" y="0"/>
                      <a:pt x="24" y="3"/>
                    </a:cubicBezTo>
                    <a:cubicBezTo>
                      <a:pt x="24" y="3"/>
                      <a:pt x="5" y="6"/>
                      <a:pt x="1" y="25"/>
                    </a:cubicBezTo>
                    <a:cubicBezTo>
                      <a:pt x="1" y="25"/>
                      <a:pt x="0" y="33"/>
                      <a:pt x="4" y="48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7" y="59"/>
                      <a:pt x="10" y="61"/>
                      <a:pt x="14" y="6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91">
                <a:extLst>
                  <a:ext uri="{FF2B5EF4-FFF2-40B4-BE49-F238E27FC236}">
                    <a16:creationId xmlns:a16="http://schemas.microsoft.com/office/drawing/2014/main" id="{BEA70835-5F1E-4464-84E5-1AE27BEEA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138" y="3268663"/>
                <a:ext cx="139700" cy="144463"/>
              </a:xfrm>
              <a:custGeom>
                <a:avLst/>
                <a:gdLst>
                  <a:gd name="T0" fmla="*/ 13 w 58"/>
                  <a:gd name="T1" fmla="*/ 59 h 60"/>
                  <a:gd name="T2" fmla="*/ 52 w 58"/>
                  <a:gd name="T3" fmla="*/ 49 h 60"/>
                  <a:gd name="T4" fmla="*/ 57 w 58"/>
                  <a:gd name="T5" fmla="*/ 41 h 60"/>
                  <a:gd name="T6" fmla="*/ 51 w 58"/>
                  <a:gd name="T7" fmla="*/ 18 h 60"/>
                  <a:gd name="T8" fmla="*/ 24 w 58"/>
                  <a:gd name="T9" fmla="*/ 3 h 60"/>
                  <a:gd name="T10" fmla="*/ 1 w 58"/>
                  <a:gd name="T11" fmla="*/ 25 h 60"/>
                  <a:gd name="T12" fmla="*/ 4 w 58"/>
                  <a:gd name="T13" fmla="*/ 47 h 60"/>
                  <a:gd name="T14" fmla="*/ 6 w 58"/>
                  <a:gd name="T15" fmla="*/ 54 h 60"/>
                  <a:gd name="T16" fmla="*/ 13 w 58"/>
                  <a:gd name="T17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60">
                    <a:moveTo>
                      <a:pt x="13" y="59"/>
                    </a:moveTo>
                    <a:cubicBezTo>
                      <a:pt x="52" y="49"/>
                      <a:pt x="52" y="49"/>
                      <a:pt x="52" y="49"/>
                    </a:cubicBezTo>
                    <a:cubicBezTo>
                      <a:pt x="56" y="48"/>
                      <a:pt x="58" y="44"/>
                      <a:pt x="57" y="41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45" y="0"/>
                      <a:pt x="24" y="3"/>
                    </a:cubicBezTo>
                    <a:cubicBezTo>
                      <a:pt x="24" y="3"/>
                      <a:pt x="5" y="6"/>
                      <a:pt x="1" y="25"/>
                    </a:cubicBezTo>
                    <a:cubicBezTo>
                      <a:pt x="1" y="25"/>
                      <a:pt x="0" y="33"/>
                      <a:pt x="4" y="47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7" y="58"/>
                      <a:pt x="10" y="60"/>
                      <a:pt x="13" y="59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92">
                <a:extLst>
                  <a:ext uri="{FF2B5EF4-FFF2-40B4-BE49-F238E27FC236}">
                    <a16:creationId xmlns:a16="http://schemas.microsoft.com/office/drawing/2014/main" id="{5D33BA77-A815-4D95-96D5-98FE08022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4016375"/>
                <a:ext cx="138113" cy="141288"/>
              </a:xfrm>
              <a:custGeom>
                <a:avLst/>
                <a:gdLst>
                  <a:gd name="T0" fmla="*/ 35 w 57"/>
                  <a:gd name="T1" fmla="*/ 57 h 59"/>
                  <a:gd name="T2" fmla="*/ 55 w 57"/>
                  <a:gd name="T3" fmla="*/ 33 h 59"/>
                  <a:gd name="T4" fmla="*/ 53 w 57"/>
                  <a:gd name="T5" fmla="*/ 25 h 59"/>
                  <a:gd name="T6" fmla="*/ 37 w 57"/>
                  <a:gd name="T7" fmla="*/ 11 h 59"/>
                  <a:gd name="T8" fmla="*/ 10 w 57"/>
                  <a:gd name="T9" fmla="*/ 11 h 59"/>
                  <a:gd name="T10" fmla="*/ 8 w 57"/>
                  <a:gd name="T11" fmla="*/ 37 h 59"/>
                  <a:gd name="T12" fmla="*/ 22 w 57"/>
                  <a:gd name="T13" fmla="*/ 52 h 59"/>
                  <a:gd name="T14" fmla="*/ 27 w 57"/>
                  <a:gd name="T15" fmla="*/ 56 h 59"/>
                  <a:gd name="T16" fmla="*/ 35 w 57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9">
                    <a:moveTo>
                      <a:pt x="35" y="57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7" y="30"/>
                      <a:pt x="56" y="27"/>
                      <a:pt x="53" y="25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23" y="0"/>
                      <a:pt x="10" y="11"/>
                    </a:cubicBezTo>
                    <a:cubicBezTo>
                      <a:pt x="10" y="11"/>
                      <a:pt x="0" y="21"/>
                      <a:pt x="8" y="37"/>
                    </a:cubicBezTo>
                    <a:cubicBezTo>
                      <a:pt x="8" y="37"/>
                      <a:pt x="11" y="43"/>
                      <a:pt x="22" y="52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30" y="58"/>
                      <a:pt x="33" y="59"/>
                      <a:pt x="35" y="57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93">
                <a:extLst>
                  <a:ext uri="{FF2B5EF4-FFF2-40B4-BE49-F238E27FC236}">
                    <a16:creationId xmlns:a16="http://schemas.microsoft.com/office/drawing/2014/main" id="{AF91DDC2-BC59-4394-93AD-22027B042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92413"/>
                <a:ext cx="219075" cy="139700"/>
              </a:xfrm>
              <a:custGeom>
                <a:avLst/>
                <a:gdLst>
                  <a:gd name="T0" fmla="*/ 67 w 90"/>
                  <a:gd name="T1" fmla="*/ 0 h 58"/>
                  <a:gd name="T2" fmla="*/ 67 w 90"/>
                  <a:gd name="T3" fmla="*/ 29 h 58"/>
                  <a:gd name="T4" fmla="*/ 50 w 90"/>
                  <a:gd name="T5" fmla="*/ 46 h 58"/>
                  <a:gd name="T6" fmla="*/ 3 w 90"/>
                  <a:gd name="T7" fmla="*/ 46 h 58"/>
                  <a:gd name="T8" fmla="*/ 0 w 90"/>
                  <a:gd name="T9" fmla="*/ 58 h 58"/>
                  <a:gd name="T10" fmla="*/ 88 w 90"/>
                  <a:gd name="T11" fmla="*/ 58 h 58"/>
                  <a:gd name="T12" fmla="*/ 90 w 90"/>
                  <a:gd name="T13" fmla="*/ 46 h 58"/>
                  <a:gd name="T14" fmla="*/ 80 w 90"/>
                  <a:gd name="T15" fmla="*/ 34 h 58"/>
                  <a:gd name="T16" fmla="*/ 80 w 90"/>
                  <a:gd name="T17" fmla="*/ 8 h 58"/>
                  <a:gd name="T18" fmla="*/ 67 w 9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58">
                    <a:moveTo>
                      <a:pt x="67" y="0"/>
                    </a:move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38"/>
                      <a:pt x="59" y="46"/>
                      <a:pt x="50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4"/>
                      <a:pt x="90" y="50"/>
                      <a:pt x="90" y="46"/>
                    </a:cubicBezTo>
                    <a:cubicBezTo>
                      <a:pt x="84" y="45"/>
                      <a:pt x="80" y="40"/>
                      <a:pt x="80" y="34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6" y="5"/>
                      <a:pt x="72" y="2"/>
                      <a:pt x="67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94">
                <a:extLst>
                  <a:ext uri="{FF2B5EF4-FFF2-40B4-BE49-F238E27FC236}">
                    <a16:creationId xmlns:a16="http://schemas.microsoft.com/office/drawing/2014/main" id="{E7EB218D-C1CA-49BA-893F-74A185D2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263" y="2811463"/>
                <a:ext cx="26988" cy="92075"/>
              </a:xfrm>
              <a:custGeom>
                <a:avLst/>
                <a:gdLst>
                  <a:gd name="T0" fmla="*/ 0 w 11"/>
                  <a:gd name="T1" fmla="*/ 0 h 38"/>
                  <a:gd name="T2" fmla="*/ 0 w 11"/>
                  <a:gd name="T3" fmla="*/ 26 h 38"/>
                  <a:gd name="T4" fmla="*/ 10 w 11"/>
                  <a:gd name="T5" fmla="*/ 38 h 38"/>
                  <a:gd name="T6" fmla="*/ 6 w 11"/>
                  <a:gd name="T7" fmla="*/ 8 h 38"/>
                  <a:gd name="T8" fmla="*/ 0 w 11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8">
                    <a:moveTo>
                      <a:pt x="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32"/>
                      <a:pt x="4" y="37"/>
                      <a:pt x="10" y="38"/>
                    </a:cubicBezTo>
                    <a:cubicBezTo>
                      <a:pt x="11" y="27"/>
                      <a:pt x="11" y="15"/>
                      <a:pt x="6" y="8"/>
                    </a:cubicBezTo>
                    <a:cubicBezTo>
                      <a:pt x="5" y="5"/>
                      <a:pt x="2" y="3"/>
                      <a:pt x="0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95">
                <a:extLst>
                  <a:ext uri="{FF2B5EF4-FFF2-40B4-BE49-F238E27FC236}">
                    <a16:creationId xmlns:a16="http://schemas.microsoft.com/office/drawing/2014/main" id="{AC095AD8-5B1D-4C32-B283-F1BCB7624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6" y="2989263"/>
                <a:ext cx="488950" cy="1366838"/>
              </a:xfrm>
              <a:custGeom>
                <a:avLst/>
                <a:gdLst>
                  <a:gd name="T0" fmla="*/ 96 w 202"/>
                  <a:gd name="T1" fmla="*/ 0 h 565"/>
                  <a:gd name="T2" fmla="*/ 86 w 202"/>
                  <a:gd name="T3" fmla="*/ 21 h 565"/>
                  <a:gd name="T4" fmla="*/ 16 w 202"/>
                  <a:gd name="T5" fmla="*/ 304 h 565"/>
                  <a:gd name="T6" fmla="*/ 4 w 202"/>
                  <a:gd name="T7" fmla="*/ 369 h 565"/>
                  <a:gd name="T8" fmla="*/ 1 w 202"/>
                  <a:gd name="T9" fmla="*/ 421 h 565"/>
                  <a:gd name="T10" fmla="*/ 10 w 202"/>
                  <a:gd name="T11" fmla="*/ 459 h 565"/>
                  <a:gd name="T12" fmla="*/ 25 w 202"/>
                  <a:gd name="T13" fmla="*/ 486 h 565"/>
                  <a:gd name="T14" fmla="*/ 18 w 202"/>
                  <a:gd name="T15" fmla="*/ 510 h 565"/>
                  <a:gd name="T16" fmla="*/ 202 w 202"/>
                  <a:gd name="T17" fmla="*/ 565 h 565"/>
                  <a:gd name="T18" fmla="*/ 96 w 202"/>
                  <a:gd name="T19" fmla="*/ 338 h 565"/>
                  <a:gd name="T20" fmla="*/ 96 w 202"/>
                  <a:gd name="T21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565">
                    <a:moveTo>
                      <a:pt x="96" y="0"/>
                    </a:moveTo>
                    <a:cubicBezTo>
                      <a:pt x="92" y="5"/>
                      <a:pt x="88" y="12"/>
                      <a:pt x="86" y="21"/>
                    </a:cubicBezTo>
                    <a:cubicBezTo>
                      <a:pt x="16" y="304"/>
                      <a:pt x="16" y="304"/>
                      <a:pt x="16" y="304"/>
                    </a:cubicBezTo>
                    <a:cubicBezTo>
                      <a:pt x="4" y="369"/>
                      <a:pt x="4" y="369"/>
                      <a:pt x="4" y="369"/>
                    </a:cubicBezTo>
                    <a:cubicBezTo>
                      <a:pt x="1" y="386"/>
                      <a:pt x="0" y="403"/>
                      <a:pt x="1" y="421"/>
                    </a:cubicBezTo>
                    <a:cubicBezTo>
                      <a:pt x="2" y="433"/>
                      <a:pt x="5" y="447"/>
                      <a:pt x="10" y="459"/>
                    </a:cubicBezTo>
                    <a:cubicBezTo>
                      <a:pt x="10" y="459"/>
                      <a:pt x="19" y="484"/>
                      <a:pt x="25" y="486"/>
                    </a:cubicBezTo>
                    <a:cubicBezTo>
                      <a:pt x="18" y="510"/>
                      <a:pt x="18" y="510"/>
                      <a:pt x="18" y="510"/>
                    </a:cubicBezTo>
                    <a:cubicBezTo>
                      <a:pt x="202" y="565"/>
                      <a:pt x="202" y="565"/>
                      <a:pt x="202" y="565"/>
                    </a:cubicBezTo>
                    <a:cubicBezTo>
                      <a:pt x="137" y="511"/>
                      <a:pt x="96" y="429"/>
                      <a:pt x="96" y="338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96">
                <a:extLst>
                  <a:ext uri="{FF2B5EF4-FFF2-40B4-BE49-F238E27FC236}">
                    <a16:creationId xmlns:a16="http://schemas.microsoft.com/office/drawing/2014/main" id="{18C74E53-AFDC-4C4C-AC75-85059D804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1" y="2949575"/>
                <a:ext cx="1003300" cy="1427163"/>
              </a:xfrm>
              <a:custGeom>
                <a:avLst/>
                <a:gdLst>
                  <a:gd name="T0" fmla="*/ 86 w 414"/>
                  <a:gd name="T1" fmla="*/ 0 h 590"/>
                  <a:gd name="T2" fmla="*/ 20 w 414"/>
                  <a:gd name="T3" fmla="*/ 216 h 590"/>
                  <a:gd name="T4" fmla="*/ 58 w 414"/>
                  <a:gd name="T5" fmla="*/ 57 h 590"/>
                  <a:gd name="T6" fmla="*/ 50 w 414"/>
                  <a:gd name="T7" fmla="*/ 10 h 590"/>
                  <a:gd name="T8" fmla="*/ 35 w 414"/>
                  <a:gd name="T9" fmla="*/ 3 h 590"/>
                  <a:gd name="T10" fmla="*/ 28 w 414"/>
                  <a:gd name="T11" fmla="*/ 3 h 590"/>
                  <a:gd name="T12" fmla="*/ 0 w 414"/>
                  <a:gd name="T13" fmla="*/ 17 h 590"/>
                  <a:gd name="T14" fmla="*/ 0 w 414"/>
                  <a:gd name="T15" fmla="*/ 355 h 590"/>
                  <a:gd name="T16" fmla="*/ 106 w 414"/>
                  <a:gd name="T17" fmla="*/ 582 h 590"/>
                  <a:gd name="T18" fmla="*/ 132 w 414"/>
                  <a:gd name="T19" fmla="*/ 590 h 590"/>
                  <a:gd name="T20" fmla="*/ 137 w 414"/>
                  <a:gd name="T21" fmla="*/ 571 h 590"/>
                  <a:gd name="T22" fmla="*/ 139 w 414"/>
                  <a:gd name="T23" fmla="*/ 571 h 590"/>
                  <a:gd name="T24" fmla="*/ 205 w 414"/>
                  <a:gd name="T25" fmla="*/ 551 h 590"/>
                  <a:gd name="T26" fmla="*/ 403 w 414"/>
                  <a:gd name="T27" fmla="*/ 342 h 590"/>
                  <a:gd name="T28" fmla="*/ 367 w 414"/>
                  <a:gd name="T29" fmla="*/ 289 h 590"/>
                  <a:gd name="T30" fmla="*/ 357 w 414"/>
                  <a:gd name="T31" fmla="*/ 290 h 590"/>
                  <a:gd name="T32" fmla="*/ 354 w 414"/>
                  <a:gd name="T33" fmla="*/ 289 h 590"/>
                  <a:gd name="T34" fmla="*/ 331 w 414"/>
                  <a:gd name="T35" fmla="*/ 300 h 590"/>
                  <a:gd name="T36" fmla="*/ 262 w 414"/>
                  <a:gd name="T37" fmla="*/ 366 h 590"/>
                  <a:gd name="T38" fmla="*/ 309 w 414"/>
                  <a:gd name="T39" fmla="*/ 195 h 590"/>
                  <a:gd name="T40" fmla="*/ 221 w 414"/>
                  <a:gd name="T41" fmla="*/ 195 h 590"/>
                  <a:gd name="T42" fmla="*/ 195 w 414"/>
                  <a:gd name="T43" fmla="*/ 276 h 590"/>
                  <a:gd name="T44" fmla="*/ 216 w 414"/>
                  <a:gd name="T45" fmla="*/ 195 h 590"/>
                  <a:gd name="T46" fmla="*/ 197 w 414"/>
                  <a:gd name="T47" fmla="*/ 195 h 590"/>
                  <a:gd name="T48" fmla="*/ 127 w 414"/>
                  <a:gd name="T49" fmla="*/ 170 h 590"/>
                  <a:gd name="T50" fmla="*/ 111 w 414"/>
                  <a:gd name="T51" fmla="*/ 227 h 590"/>
                  <a:gd name="T52" fmla="*/ 125 w 414"/>
                  <a:gd name="T53" fmla="*/ 168 h 590"/>
                  <a:gd name="T54" fmla="*/ 122 w 414"/>
                  <a:gd name="T55" fmla="*/ 165 h 590"/>
                  <a:gd name="T56" fmla="*/ 112 w 414"/>
                  <a:gd name="T57" fmla="*/ 156 h 590"/>
                  <a:gd name="T58" fmla="*/ 86 w 414"/>
                  <a:gd name="T59" fmla="*/ 83 h 590"/>
                  <a:gd name="T60" fmla="*/ 86 w 414"/>
                  <a:gd name="T61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4" h="590">
                    <a:moveTo>
                      <a:pt x="86" y="0"/>
                    </a:moveTo>
                    <a:cubicBezTo>
                      <a:pt x="20" y="216"/>
                      <a:pt x="20" y="216"/>
                      <a:pt x="20" y="216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2" y="41"/>
                      <a:pt x="62" y="21"/>
                      <a:pt x="50" y="10"/>
                    </a:cubicBezTo>
                    <a:cubicBezTo>
                      <a:pt x="46" y="7"/>
                      <a:pt x="41" y="4"/>
                      <a:pt x="35" y="3"/>
                    </a:cubicBezTo>
                    <a:cubicBezTo>
                      <a:pt x="35" y="3"/>
                      <a:pt x="32" y="3"/>
                      <a:pt x="28" y="3"/>
                    </a:cubicBezTo>
                    <a:cubicBezTo>
                      <a:pt x="21" y="3"/>
                      <a:pt x="9" y="5"/>
                      <a:pt x="0" y="17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446"/>
                      <a:pt x="41" y="528"/>
                      <a:pt x="106" y="582"/>
                    </a:cubicBezTo>
                    <a:cubicBezTo>
                      <a:pt x="132" y="590"/>
                      <a:pt x="132" y="590"/>
                      <a:pt x="132" y="590"/>
                    </a:cubicBezTo>
                    <a:cubicBezTo>
                      <a:pt x="137" y="571"/>
                      <a:pt x="137" y="571"/>
                      <a:pt x="137" y="571"/>
                    </a:cubicBezTo>
                    <a:cubicBezTo>
                      <a:pt x="137" y="571"/>
                      <a:pt x="137" y="571"/>
                      <a:pt x="139" y="571"/>
                    </a:cubicBezTo>
                    <a:cubicBezTo>
                      <a:pt x="149" y="571"/>
                      <a:pt x="188" y="570"/>
                      <a:pt x="205" y="551"/>
                    </a:cubicBezTo>
                    <a:cubicBezTo>
                      <a:pt x="205" y="551"/>
                      <a:pt x="377" y="374"/>
                      <a:pt x="403" y="342"/>
                    </a:cubicBezTo>
                    <a:cubicBezTo>
                      <a:pt x="403" y="342"/>
                      <a:pt x="414" y="289"/>
                      <a:pt x="367" y="289"/>
                    </a:cubicBezTo>
                    <a:cubicBezTo>
                      <a:pt x="364" y="289"/>
                      <a:pt x="360" y="289"/>
                      <a:pt x="357" y="290"/>
                    </a:cubicBezTo>
                    <a:cubicBezTo>
                      <a:pt x="357" y="290"/>
                      <a:pt x="356" y="289"/>
                      <a:pt x="354" y="289"/>
                    </a:cubicBezTo>
                    <a:cubicBezTo>
                      <a:pt x="350" y="289"/>
                      <a:pt x="341" y="291"/>
                      <a:pt x="331" y="300"/>
                    </a:cubicBezTo>
                    <a:cubicBezTo>
                      <a:pt x="262" y="366"/>
                      <a:pt x="262" y="366"/>
                      <a:pt x="262" y="366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21" y="195"/>
                      <a:pt x="221" y="195"/>
                      <a:pt x="221" y="195"/>
                    </a:cubicBezTo>
                    <a:cubicBezTo>
                      <a:pt x="195" y="276"/>
                      <a:pt x="195" y="276"/>
                      <a:pt x="195" y="276"/>
                    </a:cubicBezTo>
                    <a:cubicBezTo>
                      <a:pt x="216" y="195"/>
                      <a:pt x="216" y="195"/>
                      <a:pt x="216" y="195"/>
                    </a:cubicBezTo>
                    <a:cubicBezTo>
                      <a:pt x="197" y="195"/>
                      <a:pt x="197" y="195"/>
                      <a:pt x="197" y="195"/>
                    </a:cubicBezTo>
                    <a:cubicBezTo>
                      <a:pt x="171" y="195"/>
                      <a:pt x="146" y="185"/>
                      <a:pt x="127" y="170"/>
                    </a:cubicBezTo>
                    <a:cubicBezTo>
                      <a:pt x="111" y="227"/>
                      <a:pt x="111" y="227"/>
                      <a:pt x="111" y="227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4" y="167"/>
                      <a:pt x="123" y="166"/>
                      <a:pt x="122" y="165"/>
                    </a:cubicBezTo>
                    <a:cubicBezTo>
                      <a:pt x="117" y="164"/>
                      <a:pt x="114" y="160"/>
                      <a:pt x="112" y="156"/>
                    </a:cubicBezTo>
                    <a:cubicBezTo>
                      <a:pt x="96" y="136"/>
                      <a:pt x="86" y="111"/>
                      <a:pt x="86" y="83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97">
                <a:extLst>
                  <a:ext uri="{FF2B5EF4-FFF2-40B4-BE49-F238E27FC236}">
                    <a16:creationId xmlns:a16="http://schemas.microsoft.com/office/drawing/2014/main" id="{5AFBCDF4-AA8A-49DC-9B74-AAF9685DC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4163" y="2811463"/>
                <a:ext cx="625475" cy="609600"/>
              </a:xfrm>
              <a:custGeom>
                <a:avLst/>
                <a:gdLst>
                  <a:gd name="T0" fmla="*/ 39 w 258"/>
                  <a:gd name="T1" fmla="*/ 225 h 252"/>
                  <a:gd name="T2" fmla="*/ 36 w 258"/>
                  <a:gd name="T3" fmla="*/ 222 h 252"/>
                  <a:gd name="T4" fmla="*/ 71 w 258"/>
                  <a:gd name="T5" fmla="*/ 126 h 252"/>
                  <a:gd name="T6" fmla="*/ 83 w 258"/>
                  <a:gd name="T7" fmla="*/ 138 h 252"/>
                  <a:gd name="T8" fmla="*/ 97 w 258"/>
                  <a:gd name="T9" fmla="*/ 209 h 252"/>
                  <a:gd name="T10" fmla="*/ 42 w 258"/>
                  <a:gd name="T11" fmla="*/ 223 h 252"/>
                  <a:gd name="T12" fmla="*/ 111 w 258"/>
                  <a:gd name="T13" fmla="*/ 252 h 252"/>
                  <a:gd name="T14" fmla="*/ 137 w 258"/>
                  <a:gd name="T15" fmla="*/ 223 h 252"/>
                  <a:gd name="T16" fmla="*/ 112 w 258"/>
                  <a:gd name="T17" fmla="*/ 209 h 252"/>
                  <a:gd name="T18" fmla="*/ 125 w 258"/>
                  <a:gd name="T19" fmla="*/ 138 h 252"/>
                  <a:gd name="T20" fmla="*/ 162 w 258"/>
                  <a:gd name="T21" fmla="*/ 126 h 252"/>
                  <a:gd name="T22" fmla="*/ 204 w 258"/>
                  <a:gd name="T23" fmla="*/ 64 h 252"/>
                  <a:gd name="T24" fmla="*/ 204 w 258"/>
                  <a:gd name="T25" fmla="*/ 70 h 252"/>
                  <a:gd name="T26" fmla="*/ 184 w 258"/>
                  <a:gd name="T27" fmla="*/ 126 h 252"/>
                  <a:gd name="T28" fmla="*/ 171 w 258"/>
                  <a:gd name="T29" fmla="*/ 138 h 252"/>
                  <a:gd name="T30" fmla="*/ 182 w 258"/>
                  <a:gd name="T31" fmla="*/ 209 h 252"/>
                  <a:gd name="T32" fmla="*/ 144 w 258"/>
                  <a:gd name="T33" fmla="*/ 223 h 252"/>
                  <a:gd name="T34" fmla="*/ 223 w 258"/>
                  <a:gd name="T35" fmla="*/ 252 h 252"/>
                  <a:gd name="T36" fmla="*/ 208 w 258"/>
                  <a:gd name="T37" fmla="*/ 223 h 252"/>
                  <a:gd name="T38" fmla="*/ 195 w 258"/>
                  <a:gd name="T39" fmla="*/ 151 h 252"/>
                  <a:gd name="T40" fmla="*/ 252 w 258"/>
                  <a:gd name="T41" fmla="*/ 138 h 252"/>
                  <a:gd name="T42" fmla="*/ 258 w 258"/>
                  <a:gd name="T43" fmla="*/ 126 h 252"/>
                  <a:gd name="T44" fmla="*/ 217 w 258"/>
                  <a:gd name="T45" fmla="*/ 113 h 252"/>
                  <a:gd name="T46" fmla="*/ 217 w 258"/>
                  <a:gd name="T47" fmla="*/ 59 h 252"/>
                  <a:gd name="T48" fmla="*/ 15 w 258"/>
                  <a:gd name="T49" fmla="*/ 14 h 252"/>
                  <a:gd name="T50" fmla="*/ 0 w 258"/>
                  <a:gd name="T51" fmla="*/ 57 h 252"/>
                  <a:gd name="T52" fmla="*/ 26 w 258"/>
                  <a:gd name="T53" fmla="*/ 213 h 252"/>
                  <a:gd name="T54" fmla="*/ 26 w 258"/>
                  <a:gd name="T55" fmla="*/ 151 h 252"/>
                  <a:gd name="T56" fmla="*/ 59 w 258"/>
                  <a:gd name="T57" fmla="*/ 138 h 252"/>
                  <a:gd name="T58" fmla="*/ 45 w 258"/>
                  <a:gd name="T59" fmla="*/ 126 h 252"/>
                  <a:gd name="T60" fmla="*/ 25 w 258"/>
                  <a:gd name="T61" fmla="*/ 70 h 252"/>
                  <a:gd name="T62" fmla="*/ 79 w 258"/>
                  <a:gd name="T63" fmla="*/ 50 h 252"/>
                  <a:gd name="T64" fmla="*/ 43 w 258"/>
                  <a:gd name="T65" fmla="*/ 38 h 252"/>
                  <a:gd name="T66" fmla="*/ 26 w 258"/>
                  <a:gd name="T6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8" h="252">
                    <a:moveTo>
                      <a:pt x="36" y="222"/>
                    </a:moveTo>
                    <a:cubicBezTo>
                      <a:pt x="37" y="223"/>
                      <a:pt x="38" y="224"/>
                      <a:pt x="39" y="225"/>
                    </a:cubicBezTo>
                    <a:cubicBezTo>
                      <a:pt x="39" y="223"/>
                      <a:pt x="39" y="223"/>
                      <a:pt x="39" y="223"/>
                    </a:cubicBezTo>
                    <a:cubicBezTo>
                      <a:pt x="38" y="223"/>
                      <a:pt x="37" y="223"/>
                      <a:pt x="36" y="222"/>
                    </a:cubicBezTo>
                    <a:moveTo>
                      <a:pt x="162" y="126"/>
                    </a:moveTo>
                    <a:cubicBezTo>
                      <a:pt x="71" y="126"/>
                      <a:pt x="71" y="126"/>
                      <a:pt x="71" y="126"/>
                    </a:cubicBezTo>
                    <a:cubicBezTo>
                      <a:pt x="67" y="138"/>
                      <a:pt x="67" y="138"/>
                      <a:pt x="67" y="138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91" y="138"/>
                      <a:pt x="97" y="144"/>
                      <a:pt x="97" y="151"/>
                    </a:cubicBezTo>
                    <a:cubicBezTo>
                      <a:pt x="97" y="209"/>
                      <a:pt x="97" y="209"/>
                      <a:pt x="97" y="209"/>
                    </a:cubicBezTo>
                    <a:cubicBezTo>
                      <a:pt x="97" y="217"/>
                      <a:pt x="91" y="223"/>
                      <a:pt x="83" y="223"/>
                    </a:cubicBezTo>
                    <a:cubicBezTo>
                      <a:pt x="42" y="223"/>
                      <a:pt x="42" y="223"/>
                      <a:pt x="42" y="223"/>
                    </a:cubicBezTo>
                    <a:cubicBezTo>
                      <a:pt x="41" y="227"/>
                      <a:pt x="41" y="227"/>
                      <a:pt x="41" y="227"/>
                    </a:cubicBezTo>
                    <a:cubicBezTo>
                      <a:pt x="60" y="242"/>
                      <a:pt x="85" y="252"/>
                      <a:pt x="111" y="252"/>
                    </a:cubicBezTo>
                    <a:cubicBezTo>
                      <a:pt x="130" y="252"/>
                      <a:pt x="130" y="252"/>
                      <a:pt x="130" y="252"/>
                    </a:cubicBezTo>
                    <a:cubicBezTo>
                      <a:pt x="137" y="223"/>
                      <a:pt x="137" y="223"/>
                      <a:pt x="137" y="223"/>
                    </a:cubicBezTo>
                    <a:cubicBezTo>
                      <a:pt x="125" y="223"/>
                      <a:pt x="125" y="223"/>
                      <a:pt x="125" y="223"/>
                    </a:cubicBezTo>
                    <a:cubicBezTo>
                      <a:pt x="118" y="223"/>
                      <a:pt x="112" y="217"/>
                      <a:pt x="112" y="209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44"/>
                      <a:pt x="118" y="138"/>
                      <a:pt x="125" y="138"/>
                    </a:cubicBezTo>
                    <a:cubicBezTo>
                      <a:pt x="159" y="138"/>
                      <a:pt x="159" y="138"/>
                      <a:pt x="159" y="138"/>
                    </a:cubicBezTo>
                    <a:cubicBezTo>
                      <a:pt x="162" y="126"/>
                      <a:pt x="162" y="126"/>
                      <a:pt x="162" y="126"/>
                    </a:cubicBezTo>
                    <a:moveTo>
                      <a:pt x="217" y="59"/>
                    </a:moveTo>
                    <a:cubicBezTo>
                      <a:pt x="213" y="59"/>
                      <a:pt x="209" y="61"/>
                      <a:pt x="204" y="64"/>
                    </a:cubicBezTo>
                    <a:cubicBezTo>
                      <a:pt x="203" y="64"/>
                      <a:pt x="203" y="64"/>
                      <a:pt x="203" y="64"/>
                    </a:cubicBezTo>
                    <a:cubicBezTo>
                      <a:pt x="203" y="66"/>
                      <a:pt x="204" y="68"/>
                      <a:pt x="204" y="70"/>
                    </a:cubicBezTo>
                    <a:cubicBezTo>
                      <a:pt x="204" y="106"/>
                      <a:pt x="204" y="106"/>
                      <a:pt x="204" y="106"/>
                    </a:cubicBezTo>
                    <a:cubicBezTo>
                      <a:pt x="204" y="117"/>
                      <a:pt x="195" y="126"/>
                      <a:pt x="184" y="126"/>
                    </a:cubicBezTo>
                    <a:cubicBezTo>
                      <a:pt x="175" y="126"/>
                      <a:pt x="175" y="126"/>
                      <a:pt x="175" y="126"/>
                    </a:cubicBezTo>
                    <a:cubicBezTo>
                      <a:pt x="171" y="138"/>
                      <a:pt x="171" y="138"/>
                      <a:pt x="171" y="138"/>
                    </a:cubicBezTo>
                    <a:cubicBezTo>
                      <a:pt x="177" y="139"/>
                      <a:pt x="182" y="144"/>
                      <a:pt x="182" y="151"/>
                    </a:cubicBezTo>
                    <a:cubicBezTo>
                      <a:pt x="182" y="209"/>
                      <a:pt x="182" y="209"/>
                      <a:pt x="182" y="209"/>
                    </a:cubicBezTo>
                    <a:cubicBezTo>
                      <a:pt x="182" y="217"/>
                      <a:pt x="176" y="223"/>
                      <a:pt x="16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223" y="252"/>
                      <a:pt x="223" y="252"/>
                      <a:pt x="223" y="252"/>
                    </a:cubicBezTo>
                    <a:cubicBezTo>
                      <a:pt x="231" y="223"/>
                      <a:pt x="231" y="223"/>
                      <a:pt x="231" y="223"/>
                    </a:cubicBezTo>
                    <a:cubicBezTo>
                      <a:pt x="208" y="223"/>
                      <a:pt x="208" y="223"/>
                      <a:pt x="208" y="223"/>
                    </a:cubicBezTo>
                    <a:cubicBezTo>
                      <a:pt x="201" y="223"/>
                      <a:pt x="195" y="217"/>
                      <a:pt x="195" y="209"/>
                    </a:cubicBezTo>
                    <a:cubicBezTo>
                      <a:pt x="195" y="151"/>
                      <a:pt x="195" y="151"/>
                      <a:pt x="195" y="151"/>
                    </a:cubicBezTo>
                    <a:cubicBezTo>
                      <a:pt x="195" y="144"/>
                      <a:pt x="201" y="138"/>
                      <a:pt x="208" y="138"/>
                    </a:cubicBezTo>
                    <a:cubicBezTo>
                      <a:pt x="252" y="138"/>
                      <a:pt x="252" y="138"/>
                      <a:pt x="252" y="138"/>
                    </a:cubicBezTo>
                    <a:cubicBezTo>
                      <a:pt x="253" y="138"/>
                      <a:pt x="254" y="138"/>
                      <a:pt x="255" y="138"/>
                    </a:cubicBezTo>
                    <a:cubicBezTo>
                      <a:pt x="258" y="126"/>
                      <a:pt x="258" y="126"/>
                      <a:pt x="258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2" y="126"/>
                      <a:pt x="217" y="120"/>
                      <a:pt x="217" y="113"/>
                    </a:cubicBezTo>
                    <a:cubicBezTo>
                      <a:pt x="217" y="63"/>
                      <a:pt x="217" y="63"/>
                      <a:pt x="217" y="63"/>
                    </a:cubicBezTo>
                    <a:cubicBezTo>
                      <a:pt x="217" y="61"/>
                      <a:pt x="217" y="60"/>
                      <a:pt x="217" y="59"/>
                    </a:cubicBezTo>
                    <a:moveTo>
                      <a:pt x="26" y="0"/>
                    </a:moveTo>
                    <a:cubicBezTo>
                      <a:pt x="22" y="3"/>
                      <a:pt x="19" y="8"/>
                      <a:pt x="15" y="14"/>
                    </a:cubicBezTo>
                    <a:cubicBezTo>
                      <a:pt x="12" y="19"/>
                      <a:pt x="6" y="35"/>
                      <a:pt x="4" y="4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68"/>
                      <a:pt x="10" y="193"/>
                      <a:pt x="26" y="213"/>
                    </a:cubicBezTo>
                    <a:cubicBezTo>
                      <a:pt x="26" y="212"/>
                      <a:pt x="26" y="211"/>
                      <a:pt x="26" y="209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44"/>
                      <a:pt x="32" y="138"/>
                      <a:pt x="39" y="138"/>
                    </a:cubicBezTo>
                    <a:cubicBezTo>
                      <a:pt x="59" y="138"/>
                      <a:pt x="59" y="138"/>
                      <a:pt x="59" y="138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34" y="126"/>
                      <a:pt x="25" y="117"/>
                      <a:pt x="25" y="106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59"/>
                      <a:pt x="34" y="50"/>
                      <a:pt x="45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80" y="46"/>
                      <a:pt x="80" y="42"/>
                      <a:pt x="80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4" y="38"/>
                      <a:pt x="26" y="30"/>
                      <a:pt x="26" y="21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98">
                <a:extLst>
                  <a:ext uri="{FF2B5EF4-FFF2-40B4-BE49-F238E27FC236}">
                    <a16:creationId xmlns:a16="http://schemas.microsoft.com/office/drawing/2014/main" id="{3CF81200-AF45-480C-AC04-95D7ED480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2951163"/>
                <a:ext cx="107950" cy="165100"/>
              </a:xfrm>
              <a:custGeom>
                <a:avLst/>
                <a:gdLst>
                  <a:gd name="T0" fmla="*/ 5 w 45"/>
                  <a:gd name="T1" fmla="*/ 0 h 68"/>
                  <a:gd name="T2" fmla="*/ 0 w 45"/>
                  <a:gd name="T3" fmla="*/ 1 h 68"/>
                  <a:gd name="T4" fmla="*/ 0 w 45"/>
                  <a:gd name="T5" fmla="*/ 5 h 68"/>
                  <a:gd name="T6" fmla="*/ 0 w 45"/>
                  <a:gd name="T7" fmla="*/ 55 h 68"/>
                  <a:gd name="T8" fmla="*/ 12 w 45"/>
                  <a:gd name="T9" fmla="*/ 68 h 68"/>
                  <a:gd name="T10" fmla="*/ 41 w 45"/>
                  <a:gd name="T11" fmla="*/ 68 h 68"/>
                  <a:gd name="T12" fmla="*/ 42 w 45"/>
                  <a:gd name="T13" fmla="*/ 64 h 68"/>
                  <a:gd name="T14" fmla="*/ 43 w 45"/>
                  <a:gd name="T15" fmla="*/ 34 h 68"/>
                  <a:gd name="T16" fmla="*/ 11 w 45"/>
                  <a:gd name="T17" fmla="*/ 1 h 68"/>
                  <a:gd name="T18" fmla="*/ 5 w 4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68">
                    <a:moveTo>
                      <a:pt x="5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8"/>
                      <a:pt x="12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5" y="54"/>
                      <a:pt x="45" y="44"/>
                      <a:pt x="43" y="34"/>
                    </a:cubicBezTo>
                    <a:cubicBezTo>
                      <a:pt x="40" y="21"/>
                      <a:pt x="32" y="7"/>
                      <a:pt x="11" y="1"/>
                    </a:cubicBezTo>
                    <a:cubicBezTo>
                      <a:pt x="11" y="1"/>
                      <a:pt x="9" y="0"/>
                      <a:pt x="5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99">
                <a:extLst>
                  <a:ext uri="{FF2B5EF4-FFF2-40B4-BE49-F238E27FC236}">
                    <a16:creationId xmlns:a16="http://schemas.microsoft.com/office/drawing/2014/main" id="{17499397-D79E-4A81-BF85-929ED7684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7663" y="3144838"/>
                <a:ext cx="173038" cy="206375"/>
              </a:xfrm>
              <a:custGeom>
                <a:avLst/>
                <a:gdLst>
                  <a:gd name="T0" fmla="*/ 33 w 71"/>
                  <a:gd name="T1" fmla="*/ 0 h 85"/>
                  <a:gd name="T2" fmla="*/ 13 w 71"/>
                  <a:gd name="T3" fmla="*/ 0 h 85"/>
                  <a:gd name="T4" fmla="*/ 0 w 71"/>
                  <a:gd name="T5" fmla="*/ 13 h 85"/>
                  <a:gd name="T6" fmla="*/ 0 w 71"/>
                  <a:gd name="T7" fmla="*/ 71 h 85"/>
                  <a:gd name="T8" fmla="*/ 0 w 71"/>
                  <a:gd name="T9" fmla="*/ 75 h 85"/>
                  <a:gd name="T10" fmla="*/ 10 w 71"/>
                  <a:gd name="T11" fmla="*/ 84 h 85"/>
                  <a:gd name="T12" fmla="*/ 13 w 71"/>
                  <a:gd name="T13" fmla="*/ 85 h 85"/>
                  <a:gd name="T14" fmla="*/ 33 w 71"/>
                  <a:gd name="T15" fmla="*/ 0 h 85"/>
                  <a:gd name="T16" fmla="*/ 57 w 71"/>
                  <a:gd name="T17" fmla="*/ 0 h 85"/>
                  <a:gd name="T18" fmla="*/ 41 w 71"/>
                  <a:gd name="T19" fmla="*/ 0 h 85"/>
                  <a:gd name="T20" fmla="*/ 16 w 71"/>
                  <a:gd name="T21" fmla="*/ 85 h 85"/>
                  <a:gd name="T22" fmla="*/ 57 w 71"/>
                  <a:gd name="T23" fmla="*/ 85 h 85"/>
                  <a:gd name="T24" fmla="*/ 71 w 71"/>
                  <a:gd name="T25" fmla="*/ 71 h 85"/>
                  <a:gd name="T26" fmla="*/ 71 w 71"/>
                  <a:gd name="T27" fmla="*/ 13 h 85"/>
                  <a:gd name="T28" fmla="*/ 57 w 71"/>
                  <a:gd name="T2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85">
                    <a:moveTo>
                      <a:pt x="3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3"/>
                      <a:pt x="0" y="74"/>
                      <a:pt x="0" y="75"/>
                    </a:cubicBezTo>
                    <a:cubicBezTo>
                      <a:pt x="2" y="79"/>
                      <a:pt x="5" y="83"/>
                      <a:pt x="10" y="84"/>
                    </a:cubicBezTo>
                    <a:cubicBezTo>
                      <a:pt x="11" y="85"/>
                      <a:pt x="12" y="85"/>
                      <a:pt x="13" y="85"/>
                    </a:cubicBezTo>
                    <a:cubicBezTo>
                      <a:pt x="33" y="0"/>
                      <a:pt x="33" y="0"/>
                      <a:pt x="33" y="0"/>
                    </a:cubicBezTo>
                    <a:moveTo>
                      <a:pt x="5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5" y="85"/>
                      <a:pt x="71" y="79"/>
                      <a:pt x="71" y="7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6"/>
                      <a:pt x="65" y="0"/>
                      <a:pt x="5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00">
                <a:extLst>
                  <a:ext uri="{FF2B5EF4-FFF2-40B4-BE49-F238E27FC236}">
                    <a16:creationId xmlns:a16="http://schemas.microsoft.com/office/drawing/2014/main" id="{A097BD9E-2B01-4773-B7C1-375909EC7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5626" y="3144838"/>
                <a:ext cx="169863" cy="206375"/>
              </a:xfrm>
              <a:custGeom>
                <a:avLst/>
                <a:gdLst>
                  <a:gd name="T0" fmla="*/ 59 w 70"/>
                  <a:gd name="T1" fmla="*/ 0 h 85"/>
                  <a:gd name="T2" fmla="*/ 32 w 70"/>
                  <a:gd name="T3" fmla="*/ 85 h 85"/>
                  <a:gd name="T4" fmla="*/ 57 w 70"/>
                  <a:gd name="T5" fmla="*/ 85 h 85"/>
                  <a:gd name="T6" fmla="*/ 70 w 70"/>
                  <a:gd name="T7" fmla="*/ 71 h 85"/>
                  <a:gd name="T8" fmla="*/ 70 w 70"/>
                  <a:gd name="T9" fmla="*/ 13 h 85"/>
                  <a:gd name="T10" fmla="*/ 59 w 70"/>
                  <a:gd name="T11" fmla="*/ 0 h 85"/>
                  <a:gd name="T12" fmla="*/ 47 w 70"/>
                  <a:gd name="T13" fmla="*/ 0 h 85"/>
                  <a:gd name="T14" fmla="*/ 13 w 70"/>
                  <a:gd name="T15" fmla="*/ 0 h 85"/>
                  <a:gd name="T16" fmla="*/ 0 w 70"/>
                  <a:gd name="T17" fmla="*/ 13 h 85"/>
                  <a:gd name="T18" fmla="*/ 0 w 70"/>
                  <a:gd name="T19" fmla="*/ 71 h 85"/>
                  <a:gd name="T20" fmla="*/ 13 w 70"/>
                  <a:gd name="T21" fmla="*/ 85 h 85"/>
                  <a:gd name="T22" fmla="*/ 25 w 70"/>
                  <a:gd name="T23" fmla="*/ 85 h 85"/>
                  <a:gd name="T24" fmla="*/ 47 w 70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85">
                    <a:moveTo>
                      <a:pt x="59" y="0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4" y="85"/>
                      <a:pt x="70" y="79"/>
                      <a:pt x="70" y="71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6"/>
                      <a:pt x="65" y="1"/>
                      <a:pt x="59" y="0"/>
                    </a:cubicBezTo>
                    <a:moveTo>
                      <a:pt x="4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6" y="85"/>
                      <a:pt x="13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01">
                <a:extLst>
                  <a:ext uri="{FF2B5EF4-FFF2-40B4-BE49-F238E27FC236}">
                    <a16:creationId xmlns:a16="http://schemas.microsoft.com/office/drawing/2014/main" id="{11FFA8BF-F16F-4211-94F0-8D565ED5A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3144838"/>
                <a:ext cx="146050" cy="206375"/>
              </a:xfrm>
              <a:custGeom>
                <a:avLst/>
                <a:gdLst>
                  <a:gd name="T0" fmla="*/ 57 w 60"/>
                  <a:gd name="T1" fmla="*/ 0 h 85"/>
                  <a:gd name="T2" fmla="*/ 13 w 60"/>
                  <a:gd name="T3" fmla="*/ 0 h 85"/>
                  <a:gd name="T4" fmla="*/ 0 w 60"/>
                  <a:gd name="T5" fmla="*/ 13 h 85"/>
                  <a:gd name="T6" fmla="*/ 0 w 60"/>
                  <a:gd name="T7" fmla="*/ 71 h 85"/>
                  <a:gd name="T8" fmla="*/ 13 w 60"/>
                  <a:gd name="T9" fmla="*/ 85 h 85"/>
                  <a:gd name="T10" fmla="*/ 36 w 60"/>
                  <a:gd name="T11" fmla="*/ 85 h 85"/>
                  <a:gd name="T12" fmla="*/ 60 w 60"/>
                  <a:gd name="T13" fmla="*/ 0 h 85"/>
                  <a:gd name="T14" fmla="*/ 57 w 60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85">
                    <a:moveTo>
                      <a:pt x="5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6" y="85"/>
                      <a:pt x="13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9" y="0"/>
                      <a:pt x="58" y="0"/>
                      <a:pt x="57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02">
                <a:extLst>
                  <a:ext uri="{FF2B5EF4-FFF2-40B4-BE49-F238E27FC236}">
                    <a16:creationId xmlns:a16="http://schemas.microsoft.com/office/drawing/2014/main" id="{F942C067-A8D8-4C7F-8323-E0F5564B75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7663" y="2781300"/>
                <a:ext cx="325438" cy="122238"/>
              </a:xfrm>
              <a:custGeom>
                <a:avLst/>
                <a:gdLst>
                  <a:gd name="T0" fmla="*/ 20 w 134"/>
                  <a:gd name="T1" fmla="*/ 4 h 50"/>
                  <a:gd name="T2" fmla="*/ 0 w 134"/>
                  <a:gd name="T3" fmla="*/ 12 h 50"/>
                  <a:gd name="T4" fmla="*/ 0 w 134"/>
                  <a:gd name="T5" fmla="*/ 33 h 50"/>
                  <a:gd name="T6" fmla="*/ 17 w 134"/>
                  <a:gd name="T7" fmla="*/ 50 h 50"/>
                  <a:gd name="T8" fmla="*/ 54 w 134"/>
                  <a:gd name="T9" fmla="*/ 50 h 50"/>
                  <a:gd name="T10" fmla="*/ 45 w 134"/>
                  <a:gd name="T11" fmla="*/ 12 h 50"/>
                  <a:gd name="T12" fmla="*/ 29 w 134"/>
                  <a:gd name="T13" fmla="*/ 6 h 50"/>
                  <a:gd name="T14" fmla="*/ 20 w 134"/>
                  <a:gd name="T15" fmla="*/ 4 h 50"/>
                  <a:gd name="T16" fmla="*/ 115 w 134"/>
                  <a:gd name="T17" fmla="*/ 0 h 50"/>
                  <a:gd name="T18" fmla="*/ 115 w 134"/>
                  <a:gd name="T19" fmla="*/ 0 h 50"/>
                  <a:gd name="T20" fmla="*/ 73 w 134"/>
                  <a:gd name="T21" fmla="*/ 38 h 50"/>
                  <a:gd name="T22" fmla="*/ 70 w 134"/>
                  <a:gd name="T23" fmla="*/ 50 h 50"/>
                  <a:gd name="T24" fmla="*/ 117 w 134"/>
                  <a:gd name="T25" fmla="*/ 50 h 50"/>
                  <a:gd name="T26" fmla="*/ 134 w 134"/>
                  <a:gd name="T27" fmla="*/ 33 h 50"/>
                  <a:gd name="T28" fmla="*/ 134 w 134"/>
                  <a:gd name="T29" fmla="*/ 4 h 50"/>
                  <a:gd name="T30" fmla="*/ 115 w 134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50">
                    <a:moveTo>
                      <a:pt x="20" y="4"/>
                    </a:moveTo>
                    <a:cubicBezTo>
                      <a:pt x="14" y="4"/>
                      <a:pt x="7" y="6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2"/>
                      <a:pt x="8" y="50"/>
                      <a:pt x="17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6" y="35"/>
                      <a:pt x="54" y="19"/>
                      <a:pt x="45" y="12"/>
                    </a:cubicBezTo>
                    <a:cubicBezTo>
                      <a:pt x="41" y="9"/>
                      <a:pt x="35" y="7"/>
                      <a:pt x="29" y="6"/>
                    </a:cubicBezTo>
                    <a:cubicBezTo>
                      <a:pt x="29" y="6"/>
                      <a:pt x="25" y="4"/>
                      <a:pt x="20" y="4"/>
                    </a:cubicBezTo>
                    <a:moveTo>
                      <a:pt x="115" y="0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0"/>
                      <a:pt x="87" y="2"/>
                      <a:pt x="73" y="38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117" y="50"/>
                      <a:pt x="117" y="50"/>
                      <a:pt x="117" y="50"/>
                    </a:cubicBezTo>
                    <a:cubicBezTo>
                      <a:pt x="126" y="50"/>
                      <a:pt x="134" y="42"/>
                      <a:pt x="134" y="3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28" y="2"/>
                      <a:pt x="122" y="0"/>
                      <a:pt x="115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03">
                <a:extLst>
                  <a:ext uri="{FF2B5EF4-FFF2-40B4-BE49-F238E27FC236}">
                    <a16:creationId xmlns:a16="http://schemas.microsoft.com/office/drawing/2014/main" id="{6E0F9AF5-DD70-4D16-83F2-DA73C2F14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6076" y="2932113"/>
                <a:ext cx="433388" cy="184150"/>
              </a:xfrm>
              <a:custGeom>
                <a:avLst/>
                <a:gdLst>
                  <a:gd name="T0" fmla="*/ 178 w 179"/>
                  <a:gd name="T1" fmla="*/ 14 h 76"/>
                  <a:gd name="T2" fmla="*/ 159 w 179"/>
                  <a:gd name="T3" fmla="*/ 47 h 76"/>
                  <a:gd name="T4" fmla="*/ 150 w 179"/>
                  <a:gd name="T5" fmla="*/ 76 h 76"/>
                  <a:gd name="T6" fmla="*/ 159 w 179"/>
                  <a:gd name="T7" fmla="*/ 76 h 76"/>
                  <a:gd name="T8" fmla="*/ 179 w 179"/>
                  <a:gd name="T9" fmla="*/ 56 h 76"/>
                  <a:gd name="T10" fmla="*/ 179 w 179"/>
                  <a:gd name="T11" fmla="*/ 20 h 76"/>
                  <a:gd name="T12" fmla="*/ 178 w 179"/>
                  <a:gd name="T13" fmla="*/ 14 h 76"/>
                  <a:gd name="T14" fmla="*/ 54 w 179"/>
                  <a:gd name="T15" fmla="*/ 0 h 76"/>
                  <a:gd name="T16" fmla="*/ 20 w 179"/>
                  <a:gd name="T17" fmla="*/ 0 h 76"/>
                  <a:gd name="T18" fmla="*/ 0 w 179"/>
                  <a:gd name="T19" fmla="*/ 20 h 76"/>
                  <a:gd name="T20" fmla="*/ 0 w 179"/>
                  <a:gd name="T21" fmla="*/ 56 h 76"/>
                  <a:gd name="T22" fmla="*/ 20 w 179"/>
                  <a:gd name="T23" fmla="*/ 76 h 76"/>
                  <a:gd name="T24" fmla="*/ 37 w 179"/>
                  <a:gd name="T25" fmla="*/ 76 h 76"/>
                  <a:gd name="T26" fmla="*/ 50 w 179"/>
                  <a:gd name="T27" fmla="*/ 21 h 76"/>
                  <a:gd name="T28" fmla="*/ 54 w 179"/>
                  <a:gd name="T29" fmla="*/ 0 h 76"/>
                  <a:gd name="T30" fmla="*/ 156 w 179"/>
                  <a:gd name="T31" fmla="*/ 0 h 76"/>
                  <a:gd name="T32" fmla="*/ 68 w 179"/>
                  <a:gd name="T33" fmla="*/ 0 h 76"/>
                  <a:gd name="T34" fmla="*/ 46 w 179"/>
                  <a:gd name="T35" fmla="*/ 76 h 76"/>
                  <a:gd name="T36" fmla="*/ 137 w 179"/>
                  <a:gd name="T37" fmla="*/ 76 h 76"/>
                  <a:gd name="T38" fmla="*/ 153 w 179"/>
                  <a:gd name="T39" fmla="*/ 14 h 76"/>
                  <a:gd name="T40" fmla="*/ 156 w 179"/>
                  <a:gd name="T4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9" h="76">
                    <a:moveTo>
                      <a:pt x="178" y="14"/>
                    </a:moveTo>
                    <a:cubicBezTo>
                      <a:pt x="167" y="21"/>
                      <a:pt x="163" y="33"/>
                      <a:pt x="159" y="47"/>
                    </a:cubicBezTo>
                    <a:cubicBezTo>
                      <a:pt x="150" y="76"/>
                      <a:pt x="150" y="76"/>
                      <a:pt x="150" y="76"/>
                    </a:cubicBezTo>
                    <a:cubicBezTo>
                      <a:pt x="159" y="76"/>
                      <a:pt x="159" y="76"/>
                      <a:pt x="159" y="76"/>
                    </a:cubicBezTo>
                    <a:cubicBezTo>
                      <a:pt x="170" y="76"/>
                      <a:pt x="179" y="67"/>
                      <a:pt x="179" y="56"/>
                    </a:cubicBezTo>
                    <a:cubicBezTo>
                      <a:pt x="179" y="20"/>
                      <a:pt x="179" y="20"/>
                      <a:pt x="179" y="20"/>
                    </a:cubicBezTo>
                    <a:cubicBezTo>
                      <a:pt x="179" y="18"/>
                      <a:pt x="178" y="16"/>
                      <a:pt x="178" y="14"/>
                    </a:cubicBezTo>
                    <a:moveTo>
                      <a:pt x="5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7"/>
                      <a:pt x="9" y="76"/>
                      <a:pt x="20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6"/>
                      <a:pt x="53" y="8"/>
                      <a:pt x="54" y="0"/>
                    </a:cubicBezTo>
                    <a:moveTo>
                      <a:pt x="15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4" y="10"/>
                      <a:pt x="155" y="5"/>
                      <a:pt x="156" y="0"/>
                    </a:cubicBezTo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04">
                <a:extLst>
                  <a:ext uri="{FF2B5EF4-FFF2-40B4-BE49-F238E27FC236}">
                    <a16:creationId xmlns:a16="http://schemas.microsoft.com/office/drawing/2014/main" id="{E27D1B25-9C32-4C3E-9B6A-8AD69F260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1726" y="2751138"/>
                <a:ext cx="1239838" cy="1603375"/>
              </a:xfrm>
              <a:custGeom>
                <a:avLst/>
                <a:gdLst>
                  <a:gd name="T0" fmla="*/ 229 w 512"/>
                  <a:gd name="T1" fmla="*/ 663 h 663"/>
                  <a:gd name="T2" fmla="*/ 233 w 512"/>
                  <a:gd name="T3" fmla="*/ 645 h 663"/>
                  <a:gd name="T4" fmla="*/ 302 w 512"/>
                  <a:gd name="T5" fmla="*/ 624 h 663"/>
                  <a:gd name="T6" fmla="*/ 499 w 512"/>
                  <a:gd name="T7" fmla="*/ 416 h 663"/>
                  <a:gd name="T8" fmla="*/ 453 w 512"/>
                  <a:gd name="T9" fmla="*/ 363 h 663"/>
                  <a:gd name="T10" fmla="*/ 427 w 512"/>
                  <a:gd name="T11" fmla="*/ 374 h 663"/>
                  <a:gd name="T12" fmla="*/ 358 w 512"/>
                  <a:gd name="T13" fmla="*/ 440 h 663"/>
                  <a:gd name="T14" fmla="*/ 442 w 512"/>
                  <a:gd name="T15" fmla="*/ 139 h 663"/>
                  <a:gd name="T16" fmla="*/ 442 w 512"/>
                  <a:gd name="T17" fmla="*/ 109 h 663"/>
                  <a:gd name="T18" fmla="*/ 411 w 512"/>
                  <a:gd name="T19" fmla="*/ 76 h 663"/>
                  <a:gd name="T20" fmla="*/ 386 w 512"/>
                  <a:gd name="T21" fmla="*/ 80 h 663"/>
                  <a:gd name="T22" fmla="*/ 367 w 512"/>
                  <a:gd name="T23" fmla="*/ 114 h 663"/>
                  <a:gd name="T24" fmla="*/ 292 w 512"/>
                  <a:gd name="T25" fmla="*/ 349 h 663"/>
                  <a:gd name="T26" fmla="*/ 361 w 512"/>
                  <a:gd name="T27" fmla="*/ 80 h 663"/>
                  <a:gd name="T28" fmla="*/ 362 w 512"/>
                  <a:gd name="T29" fmla="*/ 25 h 663"/>
                  <a:gd name="T30" fmla="*/ 323 w 512"/>
                  <a:gd name="T31" fmla="*/ 5 h 663"/>
                  <a:gd name="T32" fmla="*/ 282 w 512"/>
                  <a:gd name="T33" fmla="*/ 43 h 663"/>
                  <a:gd name="T34" fmla="*/ 207 w 512"/>
                  <a:gd name="T35" fmla="*/ 300 h 663"/>
                  <a:gd name="T36" fmla="*/ 257 w 512"/>
                  <a:gd name="T37" fmla="*/ 88 h 663"/>
                  <a:gd name="T38" fmla="*/ 254 w 512"/>
                  <a:gd name="T39" fmla="*/ 17 h 663"/>
                  <a:gd name="T40" fmla="*/ 237 w 512"/>
                  <a:gd name="T41" fmla="*/ 10 h 663"/>
                  <a:gd name="T42" fmla="*/ 198 w 512"/>
                  <a:gd name="T43" fmla="*/ 31 h 663"/>
                  <a:gd name="T44" fmla="*/ 187 w 512"/>
                  <a:gd name="T45" fmla="*/ 58 h 663"/>
                  <a:gd name="T46" fmla="*/ 116 w 512"/>
                  <a:gd name="T47" fmla="*/ 289 h 663"/>
                  <a:gd name="T48" fmla="*/ 155 w 512"/>
                  <a:gd name="T49" fmla="*/ 131 h 663"/>
                  <a:gd name="T50" fmla="*/ 146 w 512"/>
                  <a:gd name="T51" fmla="*/ 84 h 663"/>
                  <a:gd name="T52" fmla="*/ 131 w 512"/>
                  <a:gd name="T53" fmla="*/ 77 h 663"/>
                  <a:gd name="T54" fmla="*/ 86 w 512"/>
                  <a:gd name="T55" fmla="*/ 112 h 663"/>
                  <a:gd name="T56" fmla="*/ 17 w 512"/>
                  <a:gd name="T57" fmla="*/ 394 h 663"/>
                  <a:gd name="T58" fmla="*/ 5 w 512"/>
                  <a:gd name="T59" fmla="*/ 459 h 663"/>
                  <a:gd name="T60" fmla="*/ 2 w 512"/>
                  <a:gd name="T61" fmla="*/ 512 h 663"/>
                  <a:gd name="T62" fmla="*/ 10 w 512"/>
                  <a:gd name="T63" fmla="*/ 550 h 663"/>
                  <a:gd name="T64" fmla="*/ 26 w 512"/>
                  <a:gd name="T65" fmla="*/ 577 h 663"/>
                  <a:gd name="T66" fmla="*/ 19 w 512"/>
                  <a:gd name="T67" fmla="*/ 601 h 663"/>
                  <a:gd name="T68" fmla="*/ 229 w 512"/>
                  <a:gd name="T6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2" h="663">
                    <a:moveTo>
                      <a:pt x="229" y="663"/>
                    </a:moveTo>
                    <a:cubicBezTo>
                      <a:pt x="233" y="645"/>
                      <a:pt x="233" y="645"/>
                      <a:pt x="233" y="645"/>
                    </a:cubicBezTo>
                    <a:cubicBezTo>
                      <a:pt x="233" y="645"/>
                      <a:pt x="282" y="646"/>
                      <a:pt x="302" y="624"/>
                    </a:cubicBezTo>
                    <a:cubicBezTo>
                      <a:pt x="302" y="624"/>
                      <a:pt x="473" y="448"/>
                      <a:pt x="499" y="416"/>
                    </a:cubicBezTo>
                    <a:cubicBezTo>
                      <a:pt x="499" y="416"/>
                      <a:pt x="512" y="355"/>
                      <a:pt x="453" y="363"/>
                    </a:cubicBezTo>
                    <a:cubicBezTo>
                      <a:pt x="453" y="363"/>
                      <a:pt x="443" y="361"/>
                      <a:pt x="427" y="374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442" y="139"/>
                      <a:pt x="442" y="139"/>
                      <a:pt x="442" y="139"/>
                    </a:cubicBezTo>
                    <a:cubicBezTo>
                      <a:pt x="444" y="129"/>
                      <a:pt x="445" y="119"/>
                      <a:pt x="442" y="109"/>
                    </a:cubicBezTo>
                    <a:cubicBezTo>
                      <a:pt x="439" y="96"/>
                      <a:pt x="431" y="81"/>
                      <a:pt x="411" y="76"/>
                    </a:cubicBezTo>
                    <a:cubicBezTo>
                      <a:pt x="411" y="76"/>
                      <a:pt x="400" y="72"/>
                      <a:pt x="386" y="80"/>
                    </a:cubicBezTo>
                    <a:cubicBezTo>
                      <a:pt x="374" y="87"/>
                      <a:pt x="370" y="100"/>
                      <a:pt x="367" y="114"/>
                    </a:cubicBezTo>
                    <a:cubicBezTo>
                      <a:pt x="292" y="349"/>
                      <a:pt x="292" y="349"/>
                      <a:pt x="292" y="349"/>
                    </a:cubicBezTo>
                    <a:cubicBezTo>
                      <a:pt x="361" y="80"/>
                      <a:pt x="361" y="80"/>
                      <a:pt x="361" y="80"/>
                    </a:cubicBezTo>
                    <a:cubicBezTo>
                      <a:pt x="365" y="65"/>
                      <a:pt x="370" y="38"/>
                      <a:pt x="362" y="25"/>
                    </a:cubicBezTo>
                    <a:cubicBezTo>
                      <a:pt x="355" y="14"/>
                      <a:pt x="340" y="5"/>
                      <a:pt x="323" y="5"/>
                    </a:cubicBezTo>
                    <a:cubicBezTo>
                      <a:pt x="323" y="5"/>
                      <a:pt x="295" y="7"/>
                      <a:pt x="282" y="43"/>
                    </a:cubicBezTo>
                    <a:cubicBezTo>
                      <a:pt x="207" y="300"/>
                      <a:pt x="207" y="300"/>
                      <a:pt x="207" y="300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62" y="71"/>
                      <a:pt x="270" y="29"/>
                      <a:pt x="254" y="17"/>
                    </a:cubicBezTo>
                    <a:cubicBezTo>
                      <a:pt x="250" y="14"/>
                      <a:pt x="243" y="12"/>
                      <a:pt x="237" y="10"/>
                    </a:cubicBezTo>
                    <a:cubicBezTo>
                      <a:pt x="237" y="10"/>
                      <a:pt x="216" y="0"/>
                      <a:pt x="198" y="31"/>
                    </a:cubicBezTo>
                    <a:cubicBezTo>
                      <a:pt x="194" y="36"/>
                      <a:pt x="189" y="52"/>
                      <a:pt x="187" y="58"/>
                    </a:cubicBezTo>
                    <a:cubicBezTo>
                      <a:pt x="116" y="289"/>
                      <a:pt x="116" y="289"/>
                      <a:pt x="116" y="289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59" y="114"/>
                      <a:pt x="159" y="94"/>
                      <a:pt x="146" y="84"/>
                    </a:cubicBezTo>
                    <a:cubicBezTo>
                      <a:pt x="142" y="81"/>
                      <a:pt x="137" y="78"/>
                      <a:pt x="131" y="77"/>
                    </a:cubicBezTo>
                    <a:cubicBezTo>
                      <a:pt x="131" y="77"/>
                      <a:pt x="99" y="69"/>
                      <a:pt x="86" y="112"/>
                    </a:cubicBezTo>
                    <a:cubicBezTo>
                      <a:pt x="17" y="394"/>
                      <a:pt x="17" y="394"/>
                      <a:pt x="17" y="394"/>
                    </a:cubicBezTo>
                    <a:cubicBezTo>
                      <a:pt x="5" y="459"/>
                      <a:pt x="5" y="459"/>
                      <a:pt x="5" y="459"/>
                    </a:cubicBezTo>
                    <a:cubicBezTo>
                      <a:pt x="1" y="476"/>
                      <a:pt x="0" y="494"/>
                      <a:pt x="2" y="512"/>
                    </a:cubicBezTo>
                    <a:cubicBezTo>
                      <a:pt x="3" y="524"/>
                      <a:pt x="5" y="537"/>
                      <a:pt x="10" y="550"/>
                    </a:cubicBezTo>
                    <a:cubicBezTo>
                      <a:pt x="10" y="550"/>
                      <a:pt x="19" y="575"/>
                      <a:pt x="26" y="577"/>
                    </a:cubicBezTo>
                    <a:cubicBezTo>
                      <a:pt x="19" y="601"/>
                      <a:pt x="19" y="601"/>
                      <a:pt x="19" y="601"/>
                    </a:cubicBezTo>
                    <a:lnTo>
                      <a:pt x="229" y="663"/>
                    </a:lnTo>
                    <a:close/>
                  </a:path>
                </a:pathLst>
              </a:custGeom>
              <a:solidFill>
                <a:srgbClr val="EDBE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06">
                <a:extLst>
                  <a:ext uri="{FF2B5EF4-FFF2-40B4-BE49-F238E27FC236}">
                    <a16:creationId xmlns:a16="http://schemas.microsoft.com/office/drawing/2014/main" id="{445D8AE2-12E3-49D9-9DE8-70056DDBE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688" y="4156075"/>
                <a:ext cx="712788" cy="287338"/>
              </a:xfrm>
              <a:custGeom>
                <a:avLst/>
                <a:gdLst>
                  <a:gd name="T0" fmla="*/ 0 w 449"/>
                  <a:gd name="T1" fmla="*/ 52 h 181"/>
                  <a:gd name="T2" fmla="*/ 12 w 449"/>
                  <a:gd name="T3" fmla="*/ 0 h 181"/>
                  <a:gd name="T4" fmla="*/ 449 w 449"/>
                  <a:gd name="T5" fmla="*/ 131 h 181"/>
                  <a:gd name="T6" fmla="*/ 435 w 449"/>
                  <a:gd name="T7" fmla="*/ 181 h 181"/>
                  <a:gd name="T8" fmla="*/ 0 w 449"/>
                  <a:gd name="T9" fmla="*/ 5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181">
                    <a:moveTo>
                      <a:pt x="0" y="52"/>
                    </a:moveTo>
                    <a:lnTo>
                      <a:pt x="12" y="0"/>
                    </a:lnTo>
                    <a:lnTo>
                      <a:pt x="449" y="131"/>
                    </a:lnTo>
                    <a:lnTo>
                      <a:pt x="435" y="18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07">
                <a:extLst>
                  <a:ext uri="{FF2B5EF4-FFF2-40B4-BE49-F238E27FC236}">
                    <a16:creationId xmlns:a16="http://schemas.microsoft.com/office/drawing/2014/main" id="{C749AD58-94B9-4AB9-B1CF-F041B7917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013" y="4211638"/>
                <a:ext cx="1400175" cy="2644775"/>
              </a:xfrm>
              <a:custGeom>
                <a:avLst/>
                <a:gdLst>
                  <a:gd name="T0" fmla="*/ 578 w 578"/>
                  <a:gd name="T1" fmla="*/ 99 h 1093"/>
                  <a:gd name="T2" fmla="*/ 561 w 578"/>
                  <a:gd name="T3" fmla="*/ 170 h 1093"/>
                  <a:gd name="T4" fmla="*/ 504 w 578"/>
                  <a:gd name="T5" fmla="*/ 414 h 1093"/>
                  <a:gd name="T6" fmla="*/ 503 w 578"/>
                  <a:gd name="T7" fmla="*/ 414 h 1093"/>
                  <a:gd name="T8" fmla="*/ 495 w 578"/>
                  <a:gd name="T9" fmla="*/ 451 h 1093"/>
                  <a:gd name="T10" fmla="*/ 393 w 578"/>
                  <a:gd name="T11" fmla="*/ 1093 h 1093"/>
                  <a:gd name="T12" fmla="*/ 0 w 578"/>
                  <a:gd name="T13" fmla="*/ 1093 h 1093"/>
                  <a:gd name="T14" fmla="*/ 49 w 578"/>
                  <a:gd name="T15" fmla="*/ 861 h 1093"/>
                  <a:gd name="T16" fmla="*/ 213 w 578"/>
                  <a:gd name="T17" fmla="*/ 276 h 1093"/>
                  <a:gd name="T18" fmla="*/ 278 w 578"/>
                  <a:gd name="T19" fmla="*/ 0 h 1093"/>
                  <a:gd name="T20" fmla="*/ 578 w 578"/>
                  <a:gd name="T21" fmla="*/ 99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1093">
                    <a:moveTo>
                      <a:pt x="578" y="99"/>
                    </a:moveTo>
                    <a:cubicBezTo>
                      <a:pt x="561" y="170"/>
                      <a:pt x="561" y="170"/>
                      <a:pt x="561" y="170"/>
                    </a:cubicBezTo>
                    <a:cubicBezTo>
                      <a:pt x="504" y="414"/>
                      <a:pt x="504" y="414"/>
                      <a:pt x="504" y="414"/>
                    </a:cubicBezTo>
                    <a:cubicBezTo>
                      <a:pt x="503" y="414"/>
                      <a:pt x="503" y="414"/>
                      <a:pt x="503" y="414"/>
                    </a:cubicBezTo>
                    <a:cubicBezTo>
                      <a:pt x="500" y="426"/>
                      <a:pt x="498" y="439"/>
                      <a:pt x="495" y="451"/>
                    </a:cubicBezTo>
                    <a:cubicBezTo>
                      <a:pt x="450" y="670"/>
                      <a:pt x="399" y="941"/>
                      <a:pt x="393" y="1093"/>
                    </a:cubicBezTo>
                    <a:cubicBezTo>
                      <a:pt x="0" y="1093"/>
                      <a:pt x="0" y="1093"/>
                      <a:pt x="0" y="1093"/>
                    </a:cubicBezTo>
                    <a:cubicBezTo>
                      <a:pt x="8" y="1047"/>
                      <a:pt x="25" y="960"/>
                      <a:pt x="49" y="861"/>
                    </a:cubicBezTo>
                    <a:cubicBezTo>
                      <a:pt x="94" y="677"/>
                      <a:pt x="167" y="450"/>
                      <a:pt x="213" y="276"/>
                    </a:cubicBezTo>
                    <a:cubicBezTo>
                      <a:pt x="278" y="0"/>
                      <a:pt x="278" y="0"/>
                      <a:pt x="278" y="0"/>
                    </a:cubicBezTo>
                    <a:lnTo>
                      <a:pt x="578" y="99"/>
                    </a:lnTo>
                    <a:close/>
                  </a:path>
                </a:pathLst>
              </a:custGeom>
              <a:solidFill>
                <a:srgbClr val="6B3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08">
                <a:extLst>
                  <a:ext uri="{FF2B5EF4-FFF2-40B4-BE49-F238E27FC236}">
                    <a16:creationId xmlns:a16="http://schemas.microsoft.com/office/drawing/2014/main" id="{6630EEA3-8863-4C83-8477-EA5DBF561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388" y="4468813"/>
                <a:ext cx="69850" cy="74613"/>
              </a:xfrm>
              <a:custGeom>
                <a:avLst/>
                <a:gdLst>
                  <a:gd name="T0" fmla="*/ 23 w 29"/>
                  <a:gd name="T1" fmla="*/ 5 h 31"/>
                  <a:gd name="T2" fmla="*/ 5 w 29"/>
                  <a:gd name="T3" fmla="*/ 7 h 31"/>
                  <a:gd name="T4" fmla="*/ 6 w 29"/>
                  <a:gd name="T5" fmla="*/ 26 h 31"/>
                  <a:gd name="T6" fmla="*/ 24 w 29"/>
                  <a:gd name="T7" fmla="*/ 24 h 31"/>
                  <a:gd name="T8" fmla="*/ 23 w 29"/>
                  <a:gd name="T9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23" y="5"/>
                    </a:moveTo>
                    <a:cubicBezTo>
                      <a:pt x="17" y="0"/>
                      <a:pt x="9" y="1"/>
                      <a:pt x="5" y="7"/>
                    </a:cubicBezTo>
                    <a:cubicBezTo>
                      <a:pt x="0" y="13"/>
                      <a:pt x="1" y="21"/>
                      <a:pt x="6" y="26"/>
                    </a:cubicBezTo>
                    <a:cubicBezTo>
                      <a:pt x="12" y="31"/>
                      <a:pt x="20" y="30"/>
                      <a:pt x="24" y="24"/>
                    </a:cubicBezTo>
                    <a:cubicBezTo>
                      <a:pt x="29" y="19"/>
                      <a:pt x="28" y="10"/>
                      <a:pt x="2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09">
                <a:extLst>
                  <a:ext uri="{FF2B5EF4-FFF2-40B4-BE49-F238E27FC236}">
                    <a16:creationId xmlns:a16="http://schemas.microsoft.com/office/drawing/2014/main" id="{B981CF17-8937-4497-8FA4-59D16330A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401" y="4572000"/>
                <a:ext cx="68263" cy="73025"/>
              </a:xfrm>
              <a:custGeom>
                <a:avLst/>
                <a:gdLst>
                  <a:gd name="T0" fmla="*/ 22 w 28"/>
                  <a:gd name="T1" fmla="*/ 4 h 30"/>
                  <a:gd name="T2" fmla="*/ 4 w 28"/>
                  <a:gd name="T3" fmla="*/ 6 h 30"/>
                  <a:gd name="T4" fmla="*/ 6 w 28"/>
                  <a:gd name="T5" fmla="*/ 25 h 30"/>
                  <a:gd name="T6" fmla="*/ 24 w 28"/>
                  <a:gd name="T7" fmla="*/ 23 h 30"/>
                  <a:gd name="T8" fmla="*/ 22 w 28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2" y="4"/>
                    </a:moveTo>
                    <a:cubicBezTo>
                      <a:pt x="17" y="0"/>
                      <a:pt x="9" y="0"/>
                      <a:pt x="4" y="6"/>
                    </a:cubicBezTo>
                    <a:cubicBezTo>
                      <a:pt x="0" y="12"/>
                      <a:pt x="1" y="20"/>
                      <a:pt x="6" y="25"/>
                    </a:cubicBezTo>
                    <a:cubicBezTo>
                      <a:pt x="11" y="30"/>
                      <a:pt x="19" y="29"/>
                      <a:pt x="24" y="23"/>
                    </a:cubicBezTo>
                    <a:cubicBezTo>
                      <a:pt x="28" y="18"/>
                      <a:pt x="28" y="9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10">
                <a:extLst>
                  <a:ext uri="{FF2B5EF4-FFF2-40B4-BE49-F238E27FC236}">
                    <a16:creationId xmlns:a16="http://schemas.microsoft.com/office/drawing/2014/main" id="{33F71290-98C9-482E-BF0E-EF2948565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13" y="4673600"/>
                <a:ext cx="68263" cy="74613"/>
              </a:xfrm>
              <a:custGeom>
                <a:avLst/>
                <a:gdLst>
                  <a:gd name="T0" fmla="*/ 22 w 28"/>
                  <a:gd name="T1" fmla="*/ 5 h 31"/>
                  <a:gd name="T2" fmla="*/ 5 w 28"/>
                  <a:gd name="T3" fmla="*/ 7 h 31"/>
                  <a:gd name="T4" fmla="*/ 6 w 28"/>
                  <a:gd name="T5" fmla="*/ 26 h 31"/>
                  <a:gd name="T6" fmla="*/ 24 w 28"/>
                  <a:gd name="T7" fmla="*/ 24 h 31"/>
                  <a:gd name="T8" fmla="*/ 22 w 28"/>
                  <a:gd name="T9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22" y="5"/>
                    </a:moveTo>
                    <a:cubicBezTo>
                      <a:pt x="17" y="0"/>
                      <a:pt x="9" y="1"/>
                      <a:pt x="5" y="7"/>
                    </a:cubicBezTo>
                    <a:cubicBezTo>
                      <a:pt x="0" y="13"/>
                      <a:pt x="1" y="21"/>
                      <a:pt x="6" y="26"/>
                    </a:cubicBezTo>
                    <a:cubicBezTo>
                      <a:pt x="11" y="31"/>
                      <a:pt x="19" y="30"/>
                      <a:pt x="24" y="24"/>
                    </a:cubicBezTo>
                    <a:cubicBezTo>
                      <a:pt x="28" y="19"/>
                      <a:pt x="28" y="10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11">
                <a:extLst>
                  <a:ext uri="{FF2B5EF4-FFF2-40B4-BE49-F238E27FC236}">
                    <a16:creationId xmlns:a16="http://schemas.microsoft.com/office/drawing/2014/main" id="{F8542ABE-7EFB-4EBB-8301-E835CCE00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8" y="2960688"/>
                <a:ext cx="163513" cy="174625"/>
              </a:xfrm>
              <a:custGeom>
                <a:avLst/>
                <a:gdLst>
                  <a:gd name="T0" fmla="*/ 51 w 68"/>
                  <a:gd name="T1" fmla="*/ 71 h 72"/>
                  <a:gd name="T2" fmla="*/ 6 w 68"/>
                  <a:gd name="T3" fmla="*/ 56 h 72"/>
                  <a:gd name="T4" fmla="*/ 2 w 68"/>
                  <a:gd name="T5" fmla="*/ 47 h 72"/>
                  <a:gd name="T6" fmla="*/ 9 w 68"/>
                  <a:gd name="T7" fmla="*/ 21 h 72"/>
                  <a:gd name="T8" fmla="*/ 42 w 68"/>
                  <a:gd name="T9" fmla="*/ 5 h 72"/>
                  <a:gd name="T10" fmla="*/ 67 w 68"/>
                  <a:gd name="T11" fmla="*/ 32 h 72"/>
                  <a:gd name="T12" fmla="*/ 63 w 68"/>
                  <a:gd name="T13" fmla="*/ 57 h 72"/>
                  <a:gd name="T14" fmla="*/ 60 w 68"/>
                  <a:gd name="T15" fmla="*/ 66 h 72"/>
                  <a:gd name="T16" fmla="*/ 51 w 68"/>
                  <a:gd name="T1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72">
                    <a:moveTo>
                      <a:pt x="51" y="71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3" y="55"/>
                      <a:pt x="0" y="51"/>
                      <a:pt x="2" y="47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17" y="0"/>
                      <a:pt x="42" y="5"/>
                    </a:cubicBezTo>
                    <a:cubicBezTo>
                      <a:pt x="42" y="5"/>
                      <a:pt x="64" y="9"/>
                      <a:pt x="67" y="32"/>
                    </a:cubicBezTo>
                    <a:cubicBezTo>
                      <a:pt x="67" y="32"/>
                      <a:pt x="68" y="41"/>
                      <a:pt x="63" y="57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70"/>
                      <a:pt x="55" y="72"/>
                      <a:pt x="51" y="7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12">
                <a:extLst>
                  <a:ext uri="{FF2B5EF4-FFF2-40B4-BE49-F238E27FC236}">
                    <a16:creationId xmlns:a16="http://schemas.microsoft.com/office/drawing/2014/main" id="{66231AB8-E3D9-4E82-AD06-3B0974BD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2797175"/>
                <a:ext cx="157163" cy="166688"/>
              </a:xfrm>
              <a:custGeom>
                <a:avLst/>
                <a:gdLst>
                  <a:gd name="T0" fmla="*/ 49 w 65"/>
                  <a:gd name="T1" fmla="*/ 68 h 69"/>
                  <a:gd name="T2" fmla="*/ 6 w 65"/>
                  <a:gd name="T3" fmla="*/ 54 h 69"/>
                  <a:gd name="T4" fmla="*/ 1 w 65"/>
                  <a:gd name="T5" fmla="*/ 45 h 69"/>
                  <a:gd name="T6" fmla="*/ 9 w 65"/>
                  <a:gd name="T7" fmla="*/ 20 h 69"/>
                  <a:gd name="T8" fmla="*/ 40 w 65"/>
                  <a:gd name="T9" fmla="*/ 4 h 69"/>
                  <a:gd name="T10" fmla="*/ 64 w 65"/>
                  <a:gd name="T11" fmla="*/ 30 h 69"/>
                  <a:gd name="T12" fmla="*/ 60 w 65"/>
                  <a:gd name="T13" fmla="*/ 55 h 69"/>
                  <a:gd name="T14" fmla="*/ 58 w 65"/>
                  <a:gd name="T15" fmla="*/ 63 h 69"/>
                  <a:gd name="T16" fmla="*/ 49 w 65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9">
                    <a:moveTo>
                      <a:pt x="49" y="68"/>
                    </a:moveTo>
                    <a:cubicBezTo>
                      <a:pt x="6" y="54"/>
                      <a:pt x="6" y="54"/>
                      <a:pt x="6" y="54"/>
                    </a:cubicBezTo>
                    <a:cubicBezTo>
                      <a:pt x="2" y="53"/>
                      <a:pt x="0" y="49"/>
                      <a:pt x="1" y="45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16" y="0"/>
                      <a:pt x="40" y="4"/>
                    </a:cubicBezTo>
                    <a:cubicBezTo>
                      <a:pt x="40" y="4"/>
                      <a:pt x="61" y="9"/>
                      <a:pt x="64" y="30"/>
                    </a:cubicBezTo>
                    <a:cubicBezTo>
                      <a:pt x="64" y="30"/>
                      <a:pt x="65" y="39"/>
                      <a:pt x="60" y="55"/>
                    </a:cubicBezTo>
                    <a:cubicBezTo>
                      <a:pt x="58" y="63"/>
                      <a:pt x="58" y="63"/>
                      <a:pt x="58" y="63"/>
                    </a:cubicBezTo>
                    <a:cubicBezTo>
                      <a:pt x="56" y="67"/>
                      <a:pt x="53" y="69"/>
                      <a:pt x="49" y="68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13">
                <a:extLst>
                  <a:ext uri="{FF2B5EF4-FFF2-40B4-BE49-F238E27FC236}">
                    <a16:creationId xmlns:a16="http://schemas.microsoft.com/office/drawing/2014/main" id="{8D82A8A7-A917-4EAA-B0D2-347A3DBA3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6" y="2801938"/>
                <a:ext cx="133350" cy="139700"/>
              </a:xfrm>
              <a:custGeom>
                <a:avLst/>
                <a:gdLst>
                  <a:gd name="T0" fmla="*/ 42 w 55"/>
                  <a:gd name="T1" fmla="*/ 57 h 58"/>
                  <a:gd name="T2" fmla="*/ 5 w 55"/>
                  <a:gd name="T3" fmla="*/ 47 h 58"/>
                  <a:gd name="T4" fmla="*/ 1 w 55"/>
                  <a:gd name="T5" fmla="*/ 39 h 58"/>
                  <a:gd name="T6" fmla="*/ 6 w 55"/>
                  <a:gd name="T7" fmla="*/ 18 h 58"/>
                  <a:gd name="T8" fmla="*/ 33 w 55"/>
                  <a:gd name="T9" fmla="*/ 3 h 58"/>
                  <a:gd name="T10" fmla="*/ 54 w 55"/>
                  <a:gd name="T11" fmla="*/ 24 h 58"/>
                  <a:gd name="T12" fmla="*/ 51 w 55"/>
                  <a:gd name="T13" fmla="*/ 45 h 58"/>
                  <a:gd name="T14" fmla="*/ 50 w 55"/>
                  <a:gd name="T15" fmla="*/ 53 h 58"/>
                  <a:gd name="T16" fmla="*/ 42 w 5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8">
                    <a:moveTo>
                      <a:pt x="42" y="5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6"/>
                      <a:pt x="0" y="43"/>
                      <a:pt x="1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11" y="0"/>
                      <a:pt x="33" y="3"/>
                    </a:cubicBezTo>
                    <a:cubicBezTo>
                      <a:pt x="33" y="3"/>
                      <a:pt x="50" y="6"/>
                      <a:pt x="54" y="24"/>
                    </a:cubicBezTo>
                    <a:cubicBezTo>
                      <a:pt x="54" y="24"/>
                      <a:pt x="55" y="32"/>
                      <a:pt x="51" y="4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6"/>
                      <a:pt x="46" y="58"/>
                      <a:pt x="42" y="57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14">
                <a:extLst>
                  <a:ext uri="{FF2B5EF4-FFF2-40B4-BE49-F238E27FC236}">
                    <a16:creationId xmlns:a16="http://schemas.microsoft.com/office/drawing/2014/main" id="{21982003-9622-4317-B1E2-990F9372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1" y="2963863"/>
                <a:ext cx="130175" cy="134938"/>
              </a:xfrm>
              <a:custGeom>
                <a:avLst/>
                <a:gdLst>
                  <a:gd name="T0" fmla="*/ 42 w 54"/>
                  <a:gd name="T1" fmla="*/ 56 h 56"/>
                  <a:gd name="T2" fmla="*/ 5 w 54"/>
                  <a:gd name="T3" fmla="*/ 46 h 56"/>
                  <a:gd name="T4" fmla="*/ 1 w 54"/>
                  <a:gd name="T5" fmla="*/ 38 h 56"/>
                  <a:gd name="T6" fmla="*/ 6 w 54"/>
                  <a:gd name="T7" fmla="*/ 17 h 56"/>
                  <a:gd name="T8" fmla="*/ 32 w 54"/>
                  <a:gd name="T9" fmla="*/ 3 h 56"/>
                  <a:gd name="T10" fmla="*/ 53 w 54"/>
                  <a:gd name="T11" fmla="*/ 23 h 56"/>
                  <a:gd name="T12" fmla="*/ 50 w 54"/>
                  <a:gd name="T13" fmla="*/ 44 h 56"/>
                  <a:gd name="T14" fmla="*/ 49 w 54"/>
                  <a:gd name="T15" fmla="*/ 51 h 56"/>
                  <a:gd name="T16" fmla="*/ 42 w 54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6">
                    <a:moveTo>
                      <a:pt x="42" y="56"/>
                    </a:moveTo>
                    <a:cubicBezTo>
                      <a:pt x="5" y="46"/>
                      <a:pt x="5" y="46"/>
                      <a:pt x="5" y="46"/>
                    </a:cubicBezTo>
                    <a:cubicBezTo>
                      <a:pt x="2" y="45"/>
                      <a:pt x="0" y="42"/>
                      <a:pt x="1" y="3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11" y="0"/>
                      <a:pt x="32" y="3"/>
                    </a:cubicBezTo>
                    <a:cubicBezTo>
                      <a:pt x="32" y="3"/>
                      <a:pt x="49" y="6"/>
                      <a:pt x="53" y="23"/>
                    </a:cubicBezTo>
                    <a:cubicBezTo>
                      <a:pt x="53" y="23"/>
                      <a:pt x="54" y="31"/>
                      <a:pt x="50" y="44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4"/>
                      <a:pt x="45" y="56"/>
                      <a:pt x="42" y="56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15">
                <a:extLst>
                  <a:ext uri="{FF2B5EF4-FFF2-40B4-BE49-F238E27FC236}">
                    <a16:creationId xmlns:a16="http://schemas.microsoft.com/office/drawing/2014/main" id="{0C448748-81CC-4344-AB4C-3DDF9D909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3" y="3670300"/>
                <a:ext cx="130175" cy="134938"/>
              </a:xfrm>
              <a:custGeom>
                <a:avLst/>
                <a:gdLst>
                  <a:gd name="T0" fmla="*/ 21 w 54"/>
                  <a:gd name="T1" fmla="*/ 54 h 56"/>
                  <a:gd name="T2" fmla="*/ 2 w 54"/>
                  <a:gd name="T3" fmla="*/ 31 h 56"/>
                  <a:gd name="T4" fmla="*/ 3 w 54"/>
                  <a:gd name="T5" fmla="*/ 24 h 56"/>
                  <a:gd name="T6" fmla="*/ 19 w 54"/>
                  <a:gd name="T7" fmla="*/ 10 h 56"/>
                  <a:gd name="T8" fmla="*/ 44 w 54"/>
                  <a:gd name="T9" fmla="*/ 11 h 56"/>
                  <a:gd name="T10" fmla="*/ 46 w 54"/>
                  <a:gd name="T11" fmla="*/ 36 h 56"/>
                  <a:gd name="T12" fmla="*/ 33 w 54"/>
                  <a:gd name="T13" fmla="*/ 49 h 56"/>
                  <a:gd name="T14" fmla="*/ 28 w 54"/>
                  <a:gd name="T15" fmla="*/ 54 h 56"/>
                  <a:gd name="T16" fmla="*/ 21 w 54"/>
                  <a:gd name="T17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6">
                    <a:moveTo>
                      <a:pt x="21" y="54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0" y="29"/>
                      <a:pt x="1" y="26"/>
                      <a:pt x="3" y="24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31" y="0"/>
                      <a:pt x="44" y="11"/>
                    </a:cubicBezTo>
                    <a:cubicBezTo>
                      <a:pt x="44" y="11"/>
                      <a:pt x="54" y="21"/>
                      <a:pt x="46" y="36"/>
                    </a:cubicBezTo>
                    <a:cubicBezTo>
                      <a:pt x="46" y="36"/>
                      <a:pt x="43" y="41"/>
                      <a:pt x="33" y="49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6" y="56"/>
                      <a:pt x="22" y="56"/>
                      <a:pt x="21" y="54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16">
                <a:extLst>
                  <a:ext uri="{FF2B5EF4-FFF2-40B4-BE49-F238E27FC236}">
                    <a16:creationId xmlns:a16="http://schemas.microsoft.com/office/drawing/2014/main" id="{A8268F69-98E5-4F6A-94CC-C3626D4B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188" y="4313238"/>
                <a:ext cx="762000" cy="2543175"/>
              </a:xfrm>
              <a:custGeom>
                <a:avLst/>
                <a:gdLst>
                  <a:gd name="T0" fmla="*/ 314 w 314"/>
                  <a:gd name="T1" fmla="*/ 57 h 1051"/>
                  <a:gd name="T2" fmla="*/ 297 w 314"/>
                  <a:gd name="T3" fmla="*/ 128 h 1051"/>
                  <a:gd name="T4" fmla="*/ 240 w 314"/>
                  <a:gd name="T5" fmla="*/ 372 h 1051"/>
                  <a:gd name="T6" fmla="*/ 239 w 314"/>
                  <a:gd name="T7" fmla="*/ 372 h 1051"/>
                  <a:gd name="T8" fmla="*/ 231 w 314"/>
                  <a:gd name="T9" fmla="*/ 409 h 1051"/>
                  <a:gd name="T10" fmla="*/ 129 w 314"/>
                  <a:gd name="T11" fmla="*/ 1051 h 1051"/>
                  <a:gd name="T12" fmla="*/ 0 w 314"/>
                  <a:gd name="T13" fmla="*/ 1051 h 1051"/>
                  <a:gd name="T14" fmla="*/ 168 w 314"/>
                  <a:gd name="T15" fmla="*/ 319 h 1051"/>
                  <a:gd name="T16" fmla="*/ 200 w 314"/>
                  <a:gd name="T17" fmla="*/ 156 h 1051"/>
                  <a:gd name="T18" fmla="*/ 141 w 314"/>
                  <a:gd name="T19" fmla="*/ 0 h 1051"/>
                  <a:gd name="T20" fmla="*/ 314 w 314"/>
                  <a:gd name="T21" fmla="*/ 57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4" h="1051">
                    <a:moveTo>
                      <a:pt x="314" y="57"/>
                    </a:moveTo>
                    <a:cubicBezTo>
                      <a:pt x="309" y="72"/>
                      <a:pt x="304" y="96"/>
                      <a:pt x="297" y="128"/>
                    </a:cubicBezTo>
                    <a:cubicBezTo>
                      <a:pt x="240" y="372"/>
                      <a:pt x="240" y="372"/>
                      <a:pt x="240" y="372"/>
                    </a:cubicBezTo>
                    <a:cubicBezTo>
                      <a:pt x="239" y="372"/>
                      <a:pt x="239" y="372"/>
                      <a:pt x="239" y="372"/>
                    </a:cubicBezTo>
                    <a:cubicBezTo>
                      <a:pt x="236" y="384"/>
                      <a:pt x="234" y="397"/>
                      <a:pt x="231" y="409"/>
                    </a:cubicBezTo>
                    <a:cubicBezTo>
                      <a:pt x="186" y="628"/>
                      <a:pt x="135" y="899"/>
                      <a:pt x="129" y="1051"/>
                    </a:cubicBezTo>
                    <a:cubicBezTo>
                      <a:pt x="0" y="1051"/>
                      <a:pt x="0" y="1051"/>
                      <a:pt x="0" y="1051"/>
                    </a:cubicBezTo>
                    <a:cubicBezTo>
                      <a:pt x="168" y="319"/>
                      <a:pt x="168" y="319"/>
                      <a:pt x="168" y="319"/>
                    </a:cubicBezTo>
                    <a:cubicBezTo>
                      <a:pt x="168" y="319"/>
                      <a:pt x="187" y="248"/>
                      <a:pt x="200" y="156"/>
                    </a:cubicBezTo>
                    <a:cubicBezTo>
                      <a:pt x="213" y="65"/>
                      <a:pt x="141" y="0"/>
                      <a:pt x="141" y="0"/>
                    </a:cubicBezTo>
                    <a:lnTo>
                      <a:pt x="314" y="57"/>
                    </a:ln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17">
                <a:extLst>
                  <a:ext uri="{FF2B5EF4-FFF2-40B4-BE49-F238E27FC236}">
                    <a16:creationId xmlns:a16="http://schemas.microsoft.com/office/drawing/2014/main" id="{67F933D7-AD64-482C-AD53-011DF48BC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26" y="4702175"/>
                <a:ext cx="615950" cy="2154238"/>
              </a:xfrm>
              <a:custGeom>
                <a:avLst/>
                <a:gdLst>
                  <a:gd name="T0" fmla="*/ 135 w 254"/>
                  <a:gd name="T1" fmla="*/ 0 h 890"/>
                  <a:gd name="T2" fmla="*/ 101 w 254"/>
                  <a:gd name="T3" fmla="*/ 99 h 890"/>
                  <a:gd name="T4" fmla="*/ 109 w 254"/>
                  <a:gd name="T5" fmla="*/ 226 h 890"/>
                  <a:gd name="T6" fmla="*/ 254 w 254"/>
                  <a:gd name="T7" fmla="*/ 890 h 890"/>
                  <a:gd name="T8" fmla="*/ 150 w 254"/>
                  <a:gd name="T9" fmla="*/ 890 h 890"/>
                  <a:gd name="T10" fmla="*/ 48 w 254"/>
                  <a:gd name="T11" fmla="*/ 248 h 890"/>
                  <a:gd name="T12" fmla="*/ 0 w 254"/>
                  <a:gd name="T13" fmla="*/ 45 h 890"/>
                  <a:gd name="T14" fmla="*/ 135 w 254"/>
                  <a:gd name="T15" fmla="*/ 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890">
                    <a:moveTo>
                      <a:pt x="135" y="0"/>
                    </a:moveTo>
                    <a:cubicBezTo>
                      <a:pt x="135" y="0"/>
                      <a:pt x="108" y="41"/>
                      <a:pt x="101" y="99"/>
                    </a:cubicBezTo>
                    <a:cubicBezTo>
                      <a:pt x="95" y="157"/>
                      <a:pt x="109" y="226"/>
                      <a:pt x="109" y="226"/>
                    </a:cubicBezTo>
                    <a:cubicBezTo>
                      <a:pt x="254" y="890"/>
                      <a:pt x="254" y="890"/>
                      <a:pt x="254" y="890"/>
                    </a:cubicBezTo>
                    <a:cubicBezTo>
                      <a:pt x="150" y="890"/>
                      <a:pt x="150" y="890"/>
                      <a:pt x="150" y="890"/>
                    </a:cubicBezTo>
                    <a:cubicBezTo>
                      <a:pt x="144" y="738"/>
                      <a:pt x="48" y="248"/>
                      <a:pt x="48" y="248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22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5" name="标题 1">
            <a:extLst>
              <a:ext uri="{FF2B5EF4-FFF2-40B4-BE49-F238E27FC236}">
                <a16:creationId xmlns:a16="http://schemas.microsoft.com/office/drawing/2014/main" id="{BDD25D8D-3C71-4AB2-BBB8-58DCB3B5E0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3" y="23542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26" name="文本占位符 62">
            <a:extLst>
              <a:ext uri="{FF2B5EF4-FFF2-40B4-BE49-F238E27FC236}">
                <a16:creationId xmlns:a16="http://schemas.microsoft.com/office/drawing/2014/main" id="{B6248073-347E-4904-9419-194AC8B923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660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27" name="文本占位符 13">
            <a:extLst>
              <a:ext uri="{FF2B5EF4-FFF2-40B4-BE49-F238E27FC236}">
                <a16:creationId xmlns:a16="http://schemas.microsoft.com/office/drawing/2014/main" id="{672BEC07-42CA-4681-AC3C-523B24F077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3642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6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3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1AEB20F-BC3D-45C9-BF05-4F3A73C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0290ED51-4332-46F0-B5DB-FDE87DB3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1DDFF6C-8E48-4BB6-ABC4-E508901279F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3">
            <a:extLst>
              <a:ext uri="{FF2B5EF4-FFF2-40B4-BE49-F238E27FC236}">
                <a16:creationId xmlns:a16="http://schemas.microsoft.com/office/drawing/2014/main" id="{0F2F1132-4D5D-41C8-AD3D-F0BD206A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22" name="页脚占位符 4">
            <a:extLst>
              <a:ext uri="{FF2B5EF4-FFF2-40B4-BE49-F238E27FC236}">
                <a16:creationId xmlns:a16="http://schemas.microsoft.com/office/drawing/2014/main" id="{A50CB152-8A1B-485D-B365-F8615B29E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A50C3646-15CA-4E4C-9804-5C39DA6C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3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D42F280-8CAA-41E2-93C6-0224D630E17A}"/>
              </a:ext>
            </a:extLst>
          </p:cNvPr>
          <p:cNvSpPr txBox="1"/>
          <p:nvPr/>
        </p:nvSpPr>
        <p:spPr>
          <a:xfrm>
            <a:off x="6070299" y="357053"/>
            <a:ext cx="7745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“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B00A1-F3AF-4B5E-9862-4711A8F6E576}"/>
              </a:ext>
            </a:extLst>
          </p:cNvPr>
          <p:cNvSpPr txBox="1"/>
          <p:nvPr/>
        </p:nvSpPr>
        <p:spPr>
          <a:xfrm flipV="1">
            <a:off x="10636617" y="2870452"/>
            <a:ext cx="7745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“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id="{C7A7A069-97D3-4C88-96E6-36049457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8684" y="3545329"/>
            <a:ext cx="2394242" cy="558799"/>
          </a:xfrm>
        </p:spPr>
        <p:txBody>
          <a:bodyPr/>
          <a:lstStyle/>
          <a:p>
            <a:pPr algn="r"/>
            <a:r>
              <a:rPr lang="zh-CN" altLang="en-US" dirty="0"/>
              <a:t>展示人：吴雨娟</a:t>
            </a:r>
            <a:endParaRPr lang="en-US" altLang="zh-CN" dirty="0"/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CD65582F-BA92-4C44-A010-83D435722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939" y="1465048"/>
            <a:ext cx="5515061" cy="194654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学科实践期末展示</a:t>
            </a:r>
            <a:br>
              <a:rPr lang="en-US" altLang="zh-CN" dirty="0"/>
            </a:br>
            <a:r>
              <a:rPr lang="zh-CN" altLang="en-US" dirty="0"/>
              <a:t>  </a:t>
            </a:r>
            <a:br>
              <a:rPr lang="en-US" altLang="zh-CN" dirty="0"/>
            </a:br>
            <a:r>
              <a:rPr lang="en-US" altLang="zh-CN" dirty="0"/>
              <a:t>          ——</a:t>
            </a:r>
            <a:r>
              <a:rPr lang="zh-CN" altLang="en-US" dirty="0"/>
              <a:t>垃圾图片分类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8F1A-0AFD-40F6-98FB-8AD2017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2.</a:t>
            </a:r>
            <a:r>
              <a:rPr lang="zh-CN" altLang="en-US" dirty="0"/>
              <a:t>选择模型（选择迁移学习）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DB9EB7-1849-43DE-A268-1BA31EFD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4" y="1494943"/>
            <a:ext cx="3746139" cy="36880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E19373E-DAEC-4C66-9D09-67618E36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69" y="1452774"/>
            <a:ext cx="3754435" cy="36880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D3B686A-D9EF-4B4E-826E-9DC60799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04" y="1316486"/>
            <a:ext cx="3974668" cy="3866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3C7338A3-20BC-444F-9F2B-7FD0769D31B2}"/>
                  </a:ext>
                </a:extLst>
              </p14:cNvPr>
              <p14:cNvContentPartPr/>
              <p14:nvPr/>
            </p14:nvContentPartPr>
            <p14:xfrm>
              <a:off x="2736720" y="1568520"/>
              <a:ext cx="3562920" cy="3240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3C7338A3-20BC-444F-9F2B-7FD0769D31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7360" y="1559160"/>
                <a:ext cx="3581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FE3FA6B3-0A8C-41CD-8024-61314AAFDEFC}"/>
                  </a:ext>
                </a:extLst>
              </p14:cNvPr>
              <p14:cNvContentPartPr/>
              <p14:nvPr/>
            </p14:nvContentPartPr>
            <p14:xfrm>
              <a:off x="2343240" y="2895480"/>
              <a:ext cx="356040" cy="3243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FE3FA6B3-0A8C-41CD-8024-61314AAFDE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880" y="2886120"/>
                <a:ext cx="37476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FFE-ACDF-4028-A415-5FAC3F8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3.</a:t>
            </a:r>
            <a:r>
              <a:rPr lang="zh-CN" altLang="en-US" dirty="0"/>
              <a:t>调参</a:t>
            </a:r>
          </a:p>
        </p:txBody>
      </p:sp>
      <p:grpSp>
        <p:nvGrpSpPr>
          <p:cNvPr id="5" name="fed65be2-7e92-4740-96f0-fa3f467e1e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4226E2-D258-455A-9C85-1FEF869B020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9109" y="1224000"/>
            <a:ext cx="6751379" cy="4317975"/>
            <a:chOff x="4769109" y="1224000"/>
            <a:chExt cx="6751379" cy="4317975"/>
          </a:xfrm>
        </p:grpSpPr>
        <p:grpSp>
          <p:nvGrpSpPr>
            <p:cNvPr id="8" name="íṧḷîḍè">
              <a:extLst>
                <a:ext uri="{FF2B5EF4-FFF2-40B4-BE49-F238E27FC236}">
                  <a16:creationId xmlns:a16="http://schemas.microsoft.com/office/drawing/2014/main" id="{124C5387-77BC-4F55-B2F3-A4D4F0513B6F}"/>
                </a:ext>
              </a:extLst>
            </p:cNvPr>
            <p:cNvGrpSpPr/>
            <p:nvPr/>
          </p:nvGrpSpPr>
          <p:grpSpPr>
            <a:xfrm>
              <a:off x="4769109" y="2745398"/>
              <a:ext cx="2848759" cy="2549820"/>
              <a:chOff x="3395663" y="723900"/>
              <a:chExt cx="1028700" cy="920751"/>
            </a:xfrm>
          </p:grpSpPr>
          <p:sp>
            <p:nvSpPr>
              <p:cNvPr id="24" name="íŝļîdé">
                <a:extLst>
                  <a:ext uri="{FF2B5EF4-FFF2-40B4-BE49-F238E27FC236}">
                    <a16:creationId xmlns:a16="http://schemas.microsoft.com/office/drawing/2014/main" id="{A08CA361-688E-4371-962D-36DDEF152BEC}"/>
                  </a:ext>
                </a:extLst>
              </p:cNvPr>
              <p:cNvSpPr/>
              <p:nvPr/>
            </p:nvSpPr>
            <p:spPr bwMode="auto">
              <a:xfrm>
                <a:off x="4240213" y="1338263"/>
                <a:ext cx="184150" cy="306388"/>
              </a:xfrm>
              <a:custGeom>
                <a:avLst/>
                <a:gdLst>
                  <a:gd name="T0" fmla="*/ 108 w 164"/>
                  <a:gd name="T1" fmla="*/ 42 h 274"/>
                  <a:gd name="T2" fmla="*/ 107 w 164"/>
                  <a:gd name="T3" fmla="*/ 39 h 274"/>
                  <a:gd name="T4" fmla="*/ 105 w 164"/>
                  <a:gd name="T5" fmla="*/ 35 h 274"/>
                  <a:gd name="T6" fmla="*/ 103 w 164"/>
                  <a:gd name="T7" fmla="*/ 32 h 274"/>
                  <a:gd name="T8" fmla="*/ 100 w 164"/>
                  <a:gd name="T9" fmla="*/ 27 h 274"/>
                  <a:gd name="T10" fmla="*/ 98 w 164"/>
                  <a:gd name="T11" fmla="*/ 24 h 274"/>
                  <a:gd name="T12" fmla="*/ 95 w 164"/>
                  <a:gd name="T13" fmla="*/ 20 h 274"/>
                  <a:gd name="T14" fmla="*/ 92 w 164"/>
                  <a:gd name="T15" fmla="*/ 17 h 274"/>
                  <a:gd name="T16" fmla="*/ 89 w 164"/>
                  <a:gd name="T17" fmla="*/ 14 h 274"/>
                  <a:gd name="T18" fmla="*/ 86 w 164"/>
                  <a:gd name="T19" fmla="*/ 11 h 274"/>
                  <a:gd name="T20" fmla="*/ 83 w 164"/>
                  <a:gd name="T21" fmla="*/ 8 h 274"/>
                  <a:gd name="T22" fmla="*/ 79 w 164"/>
                  <a:gd name="T23" fmla="*/ 5 h 274"/>
                  <a:gd name="T24" fmla="*/ 76 w 164"/>
                  <a:gd name="T25" fmla="*/ 3 h 274"/>
                  <a:gd name="T26" fmla="*/ 73 w 164"/>
                  <a:gd name="T27" fmla="*/ 1 h 274"/>
                  <a:gd name="T28" fmla="*/ 71 w 164"/>
                  <a:gd name="T29" fmla="*/ 0 h 274"/>
                  <a:gd name="T30" fmla="*/ 71 w 164"/>
                  <a:gd name="T31" fmla="*/ 0 h 274"/>
                  <a:gd name="T32" fmla="*/ 0 w 164"/>
                  <a:gd name="T33" fmla="*/ 274 h 274"/>
                  <a:gd name="T34" fmla="*/ 164 w 164"/>
                  <a:gd name="T35" fmla="*/ 274 h 274"/>
                  <a:gd name="T36" fmla="*/ 111 w 164"/>
                  <a:gd name="T37" fmla="*/ 49 h 274"/>
                  <a:gd name="T38" fmla="*/ 108 w 164"/>
                  <a:gd name="T39" fmla="*/ 4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274">
                    <a:moveTo>
                      <a:pt x="108" y="42"/>
                    </a:moveTo>
                    <a:cubicBezTo>
                      <a:pt x="108" y="41"/>
                      <a:pt x="107" y="40"/>
                      <a:pt x="107" y="39"/>
                    </a:cubicBezTo>
                    <a:cubicBezTo>
                      <a:pt x="106" y="38"/>
                      <a:pt x="106" y="36"/>
                      <a:pt x="105" y="35"/>
                    </a:cubicBezTo>
                    <a:cubicBezTo>
                      <a:pt x="104" y="34"/>
                      <a:pt x="103" y="33"/>
                      <a:pt x="103" y="32"/>
                    </a:cubicBezTo>
                    <a:cubicBezTo>
                      <a:pt x="102" y="30"/>
                      <a:pt x="101" y="29"/>
                      <a:pt x="100" y="27"/>
                    </a:cubicBezTo>
                    <a:cubicBezTo>
                      <a:pt x="99" y="26"/>
                      <a:pt x="98" y="25"/>
                      <a:pt x="98" y="24"/>
                    </a:cubicBezTo>
                    <a:cubicBezTo>
                      <a:pt x="97" y="23"/>
                      <a:pt x="96" y="22"/>
                      <a:pt x="95" y="20"/>
                    </a:cubicBezTo>
                    <a:cubicBezTo>
                      <a:pt x="94" y="19"/>
                      <a:pt x="93" y="18"/>
                      <a:pt x="92" y="17"/>
                    </a:cubicBezTo>
                    <a:cubicBezTo>
                      <a:pt x="91" y="16"/>
                      <a:pt x="90" y="15"/>
                      <a:pt x="89" y="14"/>
                    </a:cubicBezTo>
                    <a:cubicBezTo>
                      <a:pt x="88" y="13"/>
                      <a:pt x="87" y="12"/>
                      <a:pt x="86" y="11"/>
                    </a:cubicBezTo>
                    <a:cubicBezTo>
                      <a:pt x="85" y="10"/>
                      <a:pt x="84" y="9"/>
                      <a:pt x="83" y="8"/>
                    </a:cubicBezTo>
                    <a:cubicBezTo>
                      <a:pt x="81" y="7"/>
                      <a:pt x="80" y="6"/>
                      <a:pt x="79" y="5"/>
                    </a:cubicBezTo>
                    <a:cubicBezTo>
                      <a:pt x="78" y="5"/>
                      <a:pt x="77" y="4"/>
                      <a:pt x="76" y="3"/>
                    </a:cubicBezTo>
                    <a:cubicBezTo>
                      <a:pt x="75" y="2"/>
                      <a:pt x="74" y="2"/>
                      <a:pt x="73" y="1"/>
                    </a:cubicBezTo>
                    <a:cubicBezTo>
                      <a:pt x="72" y="1"/>
                      <a:pt x="72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25" y="29"/>
                      <a:pt x="6" y="205"/>
                      <a:pt x="0" y="274"/>
                    </a:cubicBezTo>
                    <a:cubicBezTo>
                      <a:pt x="164" y="274"/>
                      <a:pt x="164" y="274"/>
                      <a:pt x="164" y="27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0" y="47"/>
                      <a:pt x="109" y="44"/>
                      <a:pt x="108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2" name="îṧḻidê">
                <a:extLst>
                  <a:ext uri="{FF2B5EF4-FFF2-40B4-BE49-F238E27FC236}">
                    <a16:creationId xmlns:a16="http://schemas.microsoft.com/office/drawing/2014/main" id="{433E619C-5CBD-49AB-B284-798E7AB6595A}"/>
                  </a:ext>
                </a:extLst>
              </p:cNvPr>
              <p:cNvSpPr/>
              <p:nvPr/>
            </p:nvSpPr>
            <p:spPr bwMode="auto">
              <a:xfrm>
                <a:off x="3840163" y="1185863"/>
                <a:ext cx="134938" cy="142875"/>
              </a:xfrm>
              <a:custGeom>
                <a:avLst/>
                <a:gdLst>
                  <a:gd name="T0" fmla="*/ 120 w 120"/>
                  <a:gd name="T1" fmla="*/ 0 h 128"/>
                  <a:gd name="T2" fmla="*/ 120 w 120"/>
                  <a:gd name="T3" fmla="*/ 0 h 128"/>
                  <a:gd name="T4" fmla="*/ 0 w 120"/>
                  <a:gd name="T5" fmla="*/ 128 h 128"/>
                  <a:gd name="T6" fmla="*/ 120 w 12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8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65"/>
                      <a:pt x="63" y="116"/>
                      <a:pt x="0" y="128"/>
                    </a:cubicBezTo>
                    <a:cubicBezTo>
                      <a:pt x="63" y="116"/>
                      <a:pt x="112" y="65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íŝ1ïḍè">
                <a:extLst>
                  <a:ext uri="{FF2B5EF4-FFF2-40B4-BE49-F238E27FC236}">
                    <a16:creationId xmlns:a16="http://schemas.microsoft.com/office/drawing/2014/main" id="{4BA42404-8788-4977-A23A-AB364FB1D0E1}"/>
                  </a:ext>
                </a:extLst>
              </p:cNvPr>
              <p:cNvSpPr/>
              <p:nvPr/>
            </p:nvSpPr>
            <p:spPr bwMode="auto">
              <a:xfrm>
                <a:off x="3808413" y="1331913"/>
                <a:ext cx="11113" cy="1588"/>
              </a:xfrm>
              <a:custGeom>
                <a:avLst/>
                <a:gdLst>
                  <a:gd name="T0" fmla="*/ 9 w 9"/>
                  <a:gd name="T1" fmla="*/ 0 h 1"/>
                  <a:gd name="T2" fmla="*/ 0 w 9"/>
                  <a:gd name="T3" fmla="*/ 1 h 1"/>
                  <a:gd name="T4" fmla="*/ 0 w 9"/>
                  <a:gd name="T5" fmla="*/ 1 h 1"/>
                  <a:gd name="T6" fmla="*/ 9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9" y="0"/>
                    </a:moveTo>
                    <a:cubicBezTo>
                      <a:pt x="6" y="0"/>
                      <a:pt x="3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îṧ1îḓé">
                <a:extLst>
                  <a:ext uri="{FF2B5EF4-FFF2-40B4-BE49-F238E27FC236}">
                    <a16:creationId xmlns:a16="http://schemas.microsoft.com/office/drawing/2014/main" id="{43220ACF-DC8C-4700-A1D9-58FEB14E78B3}"/>
                  </a:ext>
                </a:extLst>
              </p:cNvPr>
              <p:cNvSpPr/>
              <p:nvPr/>
            </p:nvSpPr>
            <p:spPr bwMode="auto">
              <a:xfrm>
                <a:off x="3484563" y="723900"/>
                <a:ext cx="644525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5" name="iṣ1íḓé">
                <a:extLst>
                  <a:ext uri="{FF2B5EF4-FFF2-40B4-BE49-F238E27FC236}">
                    <a16:creationId xmlns:a16="http://schemas.microsoft.com/office/drawing/2014/main" id="{58DBBACB-83D7-4501-9F34-B13C85D88B4E}"/>
                  </a:ext>
                </a:extLst>
              </p:cNvPr>
              <p:cNvSpPr/>
              <p:nvPr/>
            </p:nvSpPr>
            <p:spPr bwMode="auto">
              <a:xfrm>
                <a:off x="3502026" y="795338"/>
                <a:ext cx="36513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íṡ1ïḓè">
                <a:extLst>
                  <a:ext uri="{FF2B5EF4-FFF2-40B4-BE49-F238E27FC236}">
                    <a16:creationId xmlns:a16="http://schemas.microsoft.com/office/drawing/2014/main" id="{448C54AD-3807-48D4-8A85-49722C726D7C}"/>
                  </a:ext>
                </a:extLst>
              </p:cNvPr>
              <p:cNvSpPr/>
              <p:nvPr/>
            </p:nvSpPr>
            <p:spPr bwMode="auto">
              <a:xfrm>
                <a:off x="3395663" y="893763"/>
                <a:ext cx="73025" cy="750888"/>
              </a:xfrm>
              <a:custGeom>
                <a:avLst/>
                <a:gdLst>
                  <a:gd name="T0" fmla="*/ 0 w 65"/>
                  <a:gd name="T1" fmla="*/ 673 h 673"/>
                  <a:gd name="T2" fmla="*/ 0 w 65"/>
                  <a:gd name="T3" fmla="*/ 64 h 673"/>
                  <a:gd name="T4" fmla="*/ 64 w 65"/>
                  <a:gd name="T5" fmla="*/ 0 h 673"/>
                  <a:gd name="T6" fmla="*/ 65 w 65"/>
                  <a:gd name="T7" fmla="*/ 32 h 673"/>
                  <a:gd name="T8" fmla="*/ 33 w 65"/>
                  <a:gd name="T9" fmla="*/ 64 h 673"/>
                  <a:gd name="T10" fmla="*/ 33 w 65"/>
                  <a:gd name="T11" fmla="*/ 673 h 673"/>
                  <a:gd name="T12" fmla="*/ 0 w 65"/>
                  <a:gd name="T13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73">
                    <a:moveTo>
                      <a:pt x="0" y="673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47" y="32"/>
                      <a:pt x="33" y="46"/>
                      <a:pt x="33" y="64"/>
                    </a:cubicBezTo>
                    <a:cubicBezTo>
                      <a:pt x="33" y="673"/>
                      <a:pt x="33" y="673"/>
                      <a:pt x="33" y="673"/>
                    </a:cubicBezTo>
                    <a:lnTo>
                      <a:pt x="0" y="6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2" name="iṣ1iḓê">
              <a:extLst>
                <a:ext uri="{FF2B5EF4-FFF2-40B4-BE49-F238E27FC236}">
                  <a16:creationId xmlns:a16="http://schemas.microsoft.com/office/drawing/2014/main" id="{9884D08F-4300-4BF7-B90E-5D7CE2AAF2B9}"/>
                </a:ext>
              </a:extLst>
            </p:cNvPr>
            <p:cNvSpPr/>
            <p:nvPr/>
          </p:nvSpPr>
          <p:spPr bwMode="auto">
            <a:xfrm>
              <a:off x="7694873" y="1224000"/>
              <a:ext cx="1404739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Arial"/>
                  <a:ea typeface="微软雅黑"/>
                </a:rPr>
                <a:t>n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um_epoch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îśľïḍe">
              <a:extLst>
                <a:ext uri="{FF2B5EF4-FFF2-40B4-BE49-F238E27FC236}">
                  <a16:creationId xmlns:a16="http://schemas.microsoft.com/office/drawing/2014/main" id="{3872349F-D596-447C-B84B-8A86F9F8F88A}"/>
                </a:ext>
              </a:extLst>
            </p:cNvPr>
            <p:cNvSpPr/>
            <p:nvPr/>
          </p:nvSpPr>
          <p:spPr bwMode="auto">
            <a:xfrm>
              <a:off x="7694873" y="2542164"/>
              <a:ext cx="1404739" cy="363483"/>
            </a:xfrm>
            <a:prstGeom prst="roundRect">
              <a:avLst>
                <a:gd name="adj" fmla="val 1404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Arial"/>
                  <a:ea typeface="微软雅黑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atch_size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ïṡḻîde">
              <a:extLst>
                <a:ext uri="{FF2B5EF4-FFF2-40B4-BE49-F238E27FC236}">
                  <a16:creationId xmlns:a16="http://schemas.microsoft.com/office/drawing/2014/main" id="{1A816E36-5CDD-4F78-9383-7B22418201CE}"/>
                </a:ext>
              </a:extLst>
            </p:cNvPr>
            <p:cNvSpPr/>
            <p:nvPr/>
          </p:nvSpPr>
          <p:spPr bwMode="auto">
            <a:xfrm>
              <a:off x="7694873" y="3860328"/>
              <a:ext cx="1404739" cy="363483"/>
            </a:xfrm>
            <a:prstGeom prst="roundRect">
              <a:avLst>
                <a:gd name="adj" fmla="val 14047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Arial"/>
                  <a:ea typeface="微软雅黑"/>
                </a:rPr>
                <a:t>e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val_interval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îśḻîdé">
              <a:extLst>
                <a:ext uri="{FF2B5EF4-FFF2-40B4-BE49-F238E27FC236}">
                  <a16:creationId xmlns:a16="http://schemas.microsoft.com/office/drawing/2014/main" id="{CBB8B58D-D7DD-4EDA-9BDF-4449C41EDA71}"/>
                </a:ext>
              </a:extLst>
            </p:cNvPr>
            <p:cNvSpPr/>
            <p:nvPr/>
          </p:nvSpPr>
          <p:spPr bwMode="auto">
            <a:xfrm>
              <a:off x="7694873" y="5178492"/>
              <a:ext cx="1404739" cy="363483"/>
            </a:xfrm>
            <a:prstGeom prst="roundRect">
              <a:avLst>
                <a:gd name="adj" fmla="val 14047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strategy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7BCC467-54CC-49E8-A447-D54AE0C51C27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2285971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77D5FC0-D72E-448A-A0B8-35B931ECDA9C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3604135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D18264F-3C3A-4F49-863B-6B28A291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2" y="4922299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图片 71">
            <a:extLst>
              <a:ext uri="{FF2B5EF4-FFF2-40B4-BE49-F238E27FC236}">
                <a16:creationId xmlns:a16="http://schemas.microsoft.com/office/drawing/2014/main" id="{5AA02EDA-0047-4173-A47C-CEE49635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54" y="2542164"/>
            <a:ext cx="5716448" cy="2113235"/>
          </a:xfrm>
          <a:prstGeom prst="rect">
            <a:avLst/>
          </a:prstGeom>
        </p:spPr>
      </p:pic>
      <p:sp>
        <p:nvSpPr>
          <p:cNvPr id="73" name="íśļïḓè">
            <a:extLst>
              <a:ext uri="{FF2B5EF4-FFF2-40B4-BE49-F238E27FC236}">
                <a16:creationId xmlns:a16="http://schemas.microsoft.com/office/drawing/2014/main" id="{8D627FE1-DA6D-4813-81B5-EF55EEE2100B}"/>
              </a:ext>
            </a:extLst>
          </p:cNvPr>
          <p:cNvSpPr txBox="1"/>
          <p:nvPr/>
        </p:nvSpPr>
        <p:spPr bwMode="auto">
          <a:xfrm>
            <a:off x="7189141" y="1720932"/>
            <a:ext cx="2108063" cy="37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迭代轮数</a:t>
            </a:r>
            <a:endParaRPr lang="en-US" altLang="zh-CN" sz="1800" b="1" dirty="0"/>
          </a:p>
        </p:txBody>
      </p:sp>
      <p:sp>
        <p:nvSpPr>
          <p:cNvPr id="74" name="íṥḻïďe">
            <a:extLst>
              <a:ext uri="{FF2B5EF4-FFF2-40B4-BE49-F238E27FC236}">
                <a16:creationId xmlns:a16="http://schemas.microsoft.com/office/drawing/2014/main" id="{9E578496-8FDF-4F4E-9FDD-A3FDA2532A04}"/>
              </a:ext>
            </a:extLst>
          </p:cNvPr>
          <p:cNvSpPr txBox="1"/>
          <p:nvPr/>
        </p:nvSpPr>
        <p:spPr bwMode="auto">
          <a:xfrm>
            <a:off x="8371723" y="3018496"/>
            <a:ext cx="1850962" cy="4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每次迭代输入的训练图片的个数</a:t>
            </a:r>
            <a:endParaRPr lang="en-US" altLang="zh-CN" sz="1800" b="1" dirty="0"/>
          </a:p>
        </p:txBody>
      </p:sp>
      <p:sp>
        <p:nvSpPr>
          <p:cNvPr id="75" name="íṡ1íďè">
            <a:extLst>
              <a:ext uri="{FF2B5EF4-FFF2-40B4-BE49-F238E27FC236}">
                <a16:creationId xmlns:a16="http://schemas.microsoft.com/office/drawing/2014/main" id="{41EA13F8-067D-4A7C-AFB0-51367CBD8EE4}"/>
              </a:ext>
            </a:extLst>
          </p:cNvPr>
          <p:cNvSpPr txBox="1"/>
          <p:nvPr/>
        </p:nvSpPr>
        <p:spPr bwMode="auto">
          <a:xfrm>
            <a:off x="8243172" y="4460451"/>
            <a:ext cx="2108063" cy="37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每隔多少个</a:t>
            </a:r>
            <a:r>
              <a:rPr lang="en-US" altLang="zh-CN" sz="1800" b="1" dirty="0"/>
              <a:t>step</a:t>
            </a:r>
            <a:r>
              <a:rPr lang="zh-CN" altLang="en-US" sz="1800" b="1" dirty="0"/>
              <a:t>在验证集上评估</a:t>
            </a:r>
            <a:endParaRPr lang="en-US" altLang="zh-CN" sz="1800" b="1" dirty="0"/>
          </a:p>
        </p:txBody>
      </p:sp>
      <p:sp>
        <p:nvSpPr>
          <p:cNvPr id="76" name="íṡ1íďè">
            <a:extLst>
              <a:ext uri="{FF2B5EF4-FFF2-40B4-BE49-F238E27FC236}">
                <a16:creationId xmlns:a16="http://schemas.microsoft.com/office/drawing/2014/main" id="{07FEEA62-6098-4976-A8E2-2BB0DF32AC48}"/>
              </a:ext>
            </a:extLst>
          </p:cNvPr>
          <p:cNvSpPr txBox="1"/>
          <p:nvPr/>
        </p:nvSpPr>
        <p:spPr bwMode="auto">
          <a:xfrm>
            <a:off x="7480455" y="5764906"/>
            <a:ext cx="1525434" cy="37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优化策略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96277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FFE-ACDF-4028-A415-5FAC3F8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3.</a:t>
            </a:r>
            <a:r>
              <a:rPr lang="zh-CN" altLang="en-US" dirty="0"/>
              <a:t>调参</a:t>
            </a:r>
          </a:p>
        </p:txBody>
      </p:sp>
      <p:grpSp>
        <p:nvGrpSpPr>
          <p:cNvPr id="5" name="fed65be2-7e92-4740-96f0-fa3f467e1e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4226E2-D258-455A-9C85-1FEF869B020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20484" y="1438829"/>
            <a:ext cx="3210438" cy="1864774"/>
            <a:chOff x="5912133" y="2717026"/>
            <a:chExt cx="3166006" cy="1716526"/>
          </a:xfrm>
        </p:grpSpPr>
        <p:grpSp>
          <p:nvGrpSpPr>
            <p:cNvPr id="8" name="íṧḷîḍè">
              <a:extLst>
                <a:ext uri="{FF2B5EF4-FFF2-40B4-BE49-F238E27FC236}">
                  <a16:creationId xmlns:a16="http://schemas.microsoft.com/office/drawing/2014/main" id="{124C5387-77BC-4F55-B2F3-A4D4F0513B6F}"/>
                </a:ext>
              </a:extLst>
            </p:cNvPr>
            <p:cNvGrpSpPr/>
            <p:nvPr/>
          </p:nvGrpSpPr>
          <p:grpSpPr>
            <a:xfrm>
              <a:off x="5912133" y="4024701"/>
              <a:ext cx="461606" cy="408851"/>
              <a:chOff x="3808413" y="1185863"/>
              <a:chExt cx="166688" cy="147638"/>
            </a:xfrm>
          </p:grpSpPr>
          <p:sp>
            <p:nvSpPr>
              <p:cNvPr id="32" name="îṧḻidê">
                <a:extLst>
                  <a:ext uri="{FF2B5EF4-FFF2-40B4-BE49-F238E27FC236}">
                    <a16:creationId xmlns:a16="http://schemas.microsoft.com/office/drawing/2014/main" id="{433E619C-5CBD-49AB-B284-798E7AB6595A}"/>
                  </a:ext>
                </a:extLst>
              </p:cNvPr>
              <p:cNvSpPr/>
              <p:nvPr/>
            </p:nvSpPr>
            <p:spPr bwMode="auto">
              <a:xfrm>
                <a:off x="3840163" y="1185863"/>
                <a:ext cx="134938" cy="142875"/>
              </a:xfrm>
              <a:custGeom>
                <a:avLst/>
                <a:gdLst>
                  <a:gd name="T0" fmla="*/ 120 w 120"/>
                  <a:gd name="T1" fmla="*/ 0 h 128"/>
                  <a:gd name="T2" fmla="*/ 120 w 120"/>
                  <a:gd name="T3" fmla="*/ 0 h 128"/>
                  <a:gd name="T4" fmla="*/ 0 w 120"/>
                  <a:gd name="T5" fmla="*/ 128 h 128"/>
                  <a:gd name="T6" fmla="*/ 120 w 120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8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65"/>
                      <a:pt x="63" y="116"/>
                      <a:pt x="0" y="128"/>
                    </a:cubicBezTo>
                    <a:cubicBezTo>
                      <a:pt x="63" y="116"/>
                      <a:pt x="112" y="65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íŝ1ïḍè">
                <a:extLst>
                  <a:ext uri="{FF2B5EF4-FFF2-40B4-BE49-F238E27FC236}">
                    <a16:creationId xmlns:a16="http://schemas.microsoft.com/office/drawing/2014/main" id="{4BA42404-8788-4977-A23A-AB364FB1D0E1}"/>
                  </a:ext>
                </a:extLst>
              </p:cNvPr>
              <p:cNvSpPr/>
              <p:nvPr/>
            </p:nvSpPr>
            <p:spPr bwMode="auto">
              <a:xfrm>
                <a:off x="3808413" y="1331913"/>
                <a:ext cx="11113" cy="1588"/>
              </a:xfrm>
              <a:custGeom>
                <a:avLst/>
                <a:gdLst>
                  <a:gd name="T0" fmla="*/ 9 w 9"/>
                  <a:gd name="T1" fmla="*/ 0 h 1"/>
                  <a:gd name="T2" fmla="*/ 0 w 9"/>
                  <a:gd name="T3" fmla="*/ 1 h 1"/>
                  <a:gd name="T4" fmla="*/ 0 w 9"/>
                  <a:gd name="T5" fmla="*/ 1 h 1"/>
                  <a:gd name="T6" fmla="*/ 9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9" y="0"/>
                    </a:moveTo>
                    <a:cubicBezTo>
                      <a:pt x="6" y="0"/>
                      <a:pt x="3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2" name="iṣ1iḓê">
              <a:extLst>
                <a:ext uri="{FF2B5EF4-FFF2-40B4-BE49-F238E27FC236}">
                  <a16:creationId xmlns:a16="http://schemas.microsoft.com/office/drawing/2014/main" id="{9884D08F-4300-4BF7-B90E-5D7CE2AAF2B9}"/>
                </a:ext>
              </a:extLst>
            </p:cNvPr>
            <p:cNvSpPr/>
            <p:nvPr/>
          </p:nvSpPr>
          <p:spPr bwMode="auto">
            <a:xfrm>
              <a:off x="7673400" y="2717026"/>
              <a:ext cx="1404739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Arial"/>
                  <a:ea typeface="微软雅黑"/>
                </a:rPr>
                <a:t>n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um_epoch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3" name="íśļïḓè">
            <a:extLst>
              <a:ext uri="{FF2B5EF4-FFF2-40B4-BE49-F238E27FC236}">
                <a16:creationId xmlns:a16="http://schemas.microsoft.com/office/drawing/2014/main" id="{8D627FE1-DA6D-4813-81B5-EF55EEE2100B}"/>
              </a:ext>
            </a:extLst>
          </p:cNvPr>
          <p:cNvSpPr txBox="1"/>
          <p:nvPr/>
        </p:nvSpPr>
        <p:spPr bwMode="auto">
          <a:xfrm>
            <a:off x="186403" y="1833704"/>
            <a:ext cx="3214904" cy="188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batchsize</a:t>
            </a:r>
            <a:r>
              <a:rPr lang="en-US" altLang="zh-CN" b="1" dirty="0"/>
              <a:t>=64,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rial"/>
                <a:ea typeface="微软雅黑"/>
              </a:rPr>
              <a:t>          Strategy</a:t>
            </a: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为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  <a:ea typeface="微软雅黑"/>
              </a:rPr>
              <a:t>          </a:t>
            </a:r>
            <a:r>
              <a:rPr lang="en-US" altLang="zh-CN" sz="1800" b="1" dirty="0" err="1">
                <a:solidFill>
                  <a:srgbClr val="000000"/>
                </a:solidFill>
                <a:latin typeface="Arial"/>
                <a:ea typeface="微软雅黑"/>
              </a:rPr>
              <a:t>DefaultFinetuneStrategy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          的条件下</a:t>
            </a:r>
            <a:r>
              <a:rPr lang="zh-CN" altLang="en-US" b="1" dirty="0"/>
              <a:t>调整迭代轮数</a:t>
            </a:r>
            <a:endParaRPr lang="en-US" altLang="zh-CN" sz="1800" b="1" dirty="0"/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EB99297B-5E1E-4CFF-998A-E18B54E5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129844"/>
              </p:ext>
            </p:extLst>
          </p:nvPr>
        </p:nvGraphicFramePr>
        <p:xfrm>
          <a:off x="4635635" y="1636266"/>
          <a:ext cx="6162993" cy="4016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íṡ1íďè">
            <a:extLst>
              <a:ext uri="{FF2B5EF4-FFF2-40B4-BE49-F238E27FC236}">
                <a16:creationId xmlns:a16="http://schemas.microsoft.com/office/drawing/2014/main" id="{21B33229-024A-415E-A4C6-7B5693C9E519}"/>
              </a:ext>
            </a:extLst>
          </p:cNvPr>
          <p:cNvSpPr txBox="1"/>
          <p:nvPr/>
        </p:nvSpPr>
        <p:spPr bwMode="auto">
          <a:xfrm>
            <a:off x="848360" y="4291302"/>
            <a:ext cx="2968106" cy="164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/>
              <a:t>num_epoch</a:t>
            </a:r>
            <a:r>
              <a:rPr lang="zh-CN" altLang="en-US" b="1" dirty="0"/>
              <a:t>过大可能会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发生过拟合。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经过性能分析，最终选择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/>
              <a:t>num_epoch</a:t>
            </a:r>
            <a:r>
              <a:rPr lang="en-US" altLang="zh-CN" b="1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76597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FFE-ACDF-4028-A415-5FAC3F8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3.</a:t>
            </a:r>
            <a:r>
              <a:rPr lang="zh-CN" altLang="en-US" dirty="0"/>
              <a:t>调参</a:t>
            </a:r>
          </a:p>
        </p:txBody>
      </p:sp>
      <p:sp>
        <p:nvSpPr>
          <p:cNvPr id="73" name="íśļïḓè">
            <a:extLst>
              <a:ext uri="{FF2B5EF4-FFF2-40B4-BE49-F238E27FC236}">
                <a16:creationId xmlns:a16="http://schemas.microsoft.com/office/drawing/2014/main" id="{8D627FE1-DA6D-4813-81B5-EF55EEE2100B}"/>
              </a:ext>
            </a:extLst>
          </p:cNvPr>
          <p:cNvSpPr txBox="1"/>
          <p:nvPr/>
        </p:nvSpPr>
        <p:spPr bwMode="auto">
          <a:xfrm>
            <a:off x="-74071" y="2003082"/>
            <a:ext cx="3895740" cy="228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num_epoch</a:t>
            </a:r>
            <a:r>
              <a:rPr lang="en-US" altLang="zh-CN" b="1" dirty="0"/>
              <a:t>=5,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rial"/>
                <a:ea typeface="微软雅黑"/>
              </a:rPr>
              <a:t>               Strategy</a:t>
            </a: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为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  <a:ea typeface="微软雅黑"/>
              </a:rPr>
              <a:t>          	</a:t>
            </a:r>
            <a:r>
              <a:rPr lang="en-US" altLang="zh-CN" sz="1800" b="1" dirty="0" err="1">
                <a:solidFill>
                  <a:srgbClr val="000000"/>
                </a:solidFill>
                <a:latin typeface="Arial"/>
                <a:ea typeface="微软雅黑"/>
              </a:rPr>
              <a:t>DefaultFinetuneStrategy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         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微软雅黑"/>
              </a:rPr>
              <a:t>	</a:t>
            </a: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的条件下</a:t>
            </a:r>
            <a:r>
              <a:rPr lang="zh-CN" altLang="en-US" b="1" dirty="0"/>
              <a:t>调整每次迭代</a:t>
            </a:r>
            <a:endParaRPr lang="en-US" altLang="zh-CN" b="1" dirty="0"/>
          </a:p>
          <a:p>
            <a:pPr defTabSz="914400">
              <a:lnSpc>
                <a:spcPct val="150000"/>
              </a:lnSpc>
              <a:defRPr/>
            </a:pPr>
            <a:r>
              <a:rPr lang="zh-CN" altLang="en-US" b="1" dirty="0"/>
              <a:t>         </a:t>
            </a:r>
            <a:r>
              <a:rPr lang="en-US" altLang="zh-CN" b="1" dirty="0"/>
              <a:t>	</a:t>
            </a:r>
            <a:r>
              <a:rPr lang="zh-CN" altLang="en-US" b="1" dirty="0"/>
              <a:t>输入的训练图片的个数</a:t>
            </a:r>
            <a:endParaRPr lang="en-US" altLang="zh-CN" sz="1800" b="1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1" dirty="0"/>
          </a:p>
        </p:txBody>
      </p:sp>
      <p:sp>
        <p:nvSpPr>
          <p:cNvPr id="26" name="íṡ1íďè">
            <a:extLst>
              <a:ext uri="{FF2B5EF4-FFF2-40B4-BE49-F238E27FC236}">
                <a16:creationId xmlns:a16="http://schemas.microsoft.com/office/drawing/2014/main" id="{21B33229-024A-415E-A4C6-7B5693C9E519}"/>
              </a:ext>
            </a:extLst>
          </p:cNvPr>
          <p:cNvSpPr txBox="1"/>
          <p:nvPr/>
        </p:nvSpPr>
        <p:spPr bwMode="auto">
          <a:xfrm>
            <a:off x="841281" y="4108279"/>
            <a:ext cx="3537124" cy="207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在不超内存的情况下尽量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增大</a:t>
            </a:r>
            <a:r>
              <a:rPr lang="en-US" altLang="zh-CN" b="1" dirty="0" err="1"/>
              <a:t>batch_size</a:t>
            </a:r>
            <a:r>
              <a:rPr lang="zh-CN" altLang="en-US" b="1" dirty="0"/>
              <a:t>，通过并行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化提升内存的利用率。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/>
              <a:t>batch_size</a:t>
            </a:r>
            <a:r>
              <a:rPr lang="zh-CN" altLang="en-US" b="1" dirty="0"/>
              <a:t>设为</a:t>
            </a:r>
            <a:r>
              <a:rPr lang="en-US" altLang="zh-CN" b="1" dirty="0"/>
              <a:t>2</a:t>
            </a:r>
            <a:r>
              <a:rPr lang="zh-CN" altLang="en-US" b="1" dirty="0"/>
              <a:t>的幂是为了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符合</a:t>
            </a:r>
            <a:r>
              <a:rPr lang="en-US" altLang="zh-CN" b="1" dirty="0"/>
              <a:t>GPU</a:t>
            </a:r>
            <a:r>
              <a:rPr lang="zh-CN" altLang="en-US" b="1" dirty="0"/>
              <a:t>的要求。    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经过性能分析，最终选择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/>
              <a:t>batch_size</a:t>
            </a:r>
            <a:r>
              <a:rPr lang="en-US" altLang="zh-CN" b="1" dirty="0"/>
              <a:t>=128</a:t>
            </a:r>
          </a:p>
        </p:txBody>
      </p:sp>
      <p:sp>
        <p:nvSpPr>
          <p:cNvPr id="11" name="îśľïḍe">
            <a:extLst>
              <a:ext uri="{FF2B5EF4-FFF2-40B4-BE49-F238E27FC236}">
                <a16:creationId xmlns:a16="http://schemas.microsoft.com/office/drawing/2014/main" id="{CCD5A359-3738-4C5D-B2B6-6F3D077BD35A}"/>
              </a:ext>
            </a:extLst>
          </p:cNvPr>
          <p:cNvSpPr/>
          <p:nvPr/>
        </p:nvSpPr>
        <p:spPr bwMode="auto">
          <a:xfrm>
            <a:off x="1145913" y="1333197"/>
            <a:ext cx="1455772" cy="365387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FFFFFF"/>
                </a:solidFill>
                <a:latin typeface="Arial"/>
                <a:ea typeface="微软雅黑"/>
              </a:rPr>
              <a:t>b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atch_size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8DED489-829B-4246-91DA-2650F8CF3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077882"/>
              </p:ext>
            </p:extLst>
          </p:nvPr>
        </p:nvGraphicFramePr>
        <p:xfrm>
          <a:off x="4378405" y="1511551"/>
          <a:ext cx="6561737" cy="420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34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FFE-ACDF-4028-A415-5FAC3F8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3.</a:t>
            </a:r>
            <a:r>
              <a:rPr lang="zh-CN" altLang="en-US" dirty="0"/>
              <a:t>调参</a:t>
            </a:r>
          </a:p>
        </p:txBody>
      </p:sp>
      <p:sp>
        <p:nvSpPr>
          <p:cNvPr id="73" name="íśļïḓè">
            <a:extLst>
              <a:ext uri="{FF2B5EF4-FFF2-40B4-BE49-F238E27FC236}">
                <a16:creationId xmlns:a16="http://schemas.microsoft.com/office/drawing/2014/main" id="{8D627FE1-DA6D-4813-81B5-EF55EEE2100B}"/>
              </a:ext>
            </a:extLst>
          </p:cNvPr>
          <p:cNvSpPr txBox="1"/>
          <p:nvPr/>
        </p:nvSpPr>
        <p:spPr bwMode="auto">
          <a:xfrm>
            <a:off x="-141513" y="2221242"/>
            <a:ext cx="3895740" cy="118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num_epoch</a:t>
            </a:r>
            <a:r>
              <a:rPr lang="en-US" altLang="zh-CN" b="1" dirty="0"/>
              <a:t>=5,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/>
              <a:t>batch_size</a:t>
            </a:r>
            <a:r>
              <a:rPr lang="en-US" altLang="zh-CN" b="1" dirty="0"/>
              <a:t>=128</a:t>
            </a: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          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微软雅黑"/>
              </a:rPr>
              <a:t>	</a:t>
            </a: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的条件下</a:t>
            </a:r>
            <a:r>
              <a:rPr lang="zh-CN" altLang="en-US" b="1" dirty="0"/>
              <a:t>调整优化策略</a:t>
            </a:r>
            <a:endParaRPr lang="en-US" altLang="zh-CN" sz="1800" b="1" dirty="0"/>
          </a:p>
        </p:txBody>
      </p:sp>
      <p:sp>
        <p:nvSpPr>
          <p:cNvPr id="26" name="íṡ1íďè">
            <a:extLst>
              <a:ext uri="{FF2B5EF4-FFF2-40B4-BE49-F238E27FC236}">
                <a16:creationId xmlns:a16="http://schemas.microsoft.com/office/drawing/2014/main" id="{21B33229-024A-415E-A4C6-7B5693C9E519}"/>
              </a:ext>
            </a:extLst>
          </p:cNvPr>
          <p:cNvSpPr txBox="1"/>
          <p:nvPr/>
        </p:nvSpPr>
        <p:spPr bwMode="auto">
          <a:xfrm>
            <a:off x="-141513" y="4396750"/>
            <a:ext cx="3510189" cy="13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           经过性能分析，最终选择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rial"/>
                <a:ea typeface="微软雅黑"/>
              </a:rPr>
              <a:t>               Strategy</a:t>
            </a:r>
            <a:r>
              <a:rPr lang="zh-CN" altLang="en-US" sz="1800" b="1" dirty="0">
                <a:solidFill>
                  <a:srgbClr val="000000"/>
                </a:solidFill>
                <a:latin typeface="Arial"/>
                <a:ea typeface="微软雅黑"/>
              </a:rPr>
              <a:t>为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  <a:ea typeface="微软雅黑"/>
              </a:rPr>
              <a:t>          	 </a:t>
            </a:r>
            <a:r>
              <a:rPr lang="en-US" altLang="zh-CN" sz="1800" b="1" dirty="0" err="1">
                <a:solidFill>
                  <a:srgbClr val="000000"/>
                </a:solidFill>
                <a:latin typeface="Arial"/>
                <a:ea typeface="微软雅黑"/>
              </a:rPr>
              <a:t>DefaultFinetuneStrategy</a:t>
            </a:r>
            <a:endParaRPr lang="en-US" altLang="zh-CN" sz="18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7" name="îśḻîdé">
            <a:extLst>
              <a:ext uri="{FF2B5EF4-FFF2-40B4-BE49-F238E27FC236}">
                <a16:creationId xmlns:a16="http://schemas.microsoft.com/office/drawing/2014/main" id="{2F26C9E1-E733-48C4-8FB4-F3CC51FE9320}"/>
              </a:ext>
            </a:extLst>
          </p:cNvPr>
          <p:cNvSpPr/>
          <p:nvPr/>
        </p:nvSpPr>
        <p:spPr bwMode="auto">
          <a:xfrm>
            <a:off x="1091485" y="1468317"/>
            <a:ext cx="1031230" cy="363483"/>
          </a:xfrm>
          <a:prstGeom prst="roundRect">
            <a:avLst>
              <a:gd name="adj" fmla="val 14047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strategy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3D768E7-504A-4E2D-9CE4-70060C8E1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363017"/>
              </p:ext>
            </p:extLst>
          </p:nvPr>
        </p:nvGraphicFramePr>
        <p:xfrm>
          <a:off x="3984170" y="1894114"/>
          <a:ext cx="7195457" cy="3820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6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BA5A7-3204-47A5-B5D6-49828DA4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23" y="371523"/>
            <a:ext cx="10703737" cy="631574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4.</a:t>
            </a:r>
            <a:r>
              <a:rPr lang="zh-CN" altLang="en-US" dirty="0"/>
              <a:t>写入文件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2F03E-D5FA-4BFA-B297-8F7C7F93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516a3a6a-1288-41ef-b2c3-169e89f087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A4F7F2B-8A25-4C58-AF33-43274CAA803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80730"/>
            <a:ext cx="10844883" cy="5459768"/>
            <a:chOff x="669925" y="1439863"/>
            <a:chExt cx="10844883" cy="4797975"/>
          </a:xfrm>
        </p:grpSpPr>
        <p:sp>
          <p:nvSpPr>
            <p:cNvPr id="6" name="íS1ïḓè">
              <a:extLst>
                <a:ext uri="{FF2B5EF4-FFF2-40B4-BE49-F238E27FC236}">
                  <a16:creationId xmlns:a16="http://schemas.microsoft.com/office/drawing/2014/main" id="{4E853260-FC3D-4A51-A955-EDE3D7E49188}"/>
                </a:ext>
              </a:extLst>
            </p:cNvPr>
            <p:cNvSpPr/>
            <p:nvPr/>
          </p:nvSpPr>
          <p:spPr bwMode="auto">
            <a:xfrm>
              <a:off x="669925" y="1439864"/>
              <a:ext cx="5334155" cy="18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endParaRPr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7" name="iṥḷiḑe">
              <a:extLst>
                <a:ext uri="{FF2B5EF4-FFF2-40B4-BE49-F238E27FC236}">
                  <a16:creationId xmlns:a16="http://schemas.microsoft.com/office/drawing/2014/main" id="{94B9AAC0-CCEB-4F78-A38D-702CBCF9E446}"/>
                </a:ext>
              </a:extLst>
            </p:cNvPr>
            <p:cNvSpPr/>
            <p:nvPr/>
          </p:nvSpPr>
          <p:spPr bwMode="auto">
            <a:xfrm>
              <a:off x="6180653" y="1439864"/>
              <a:ext cx="5334155" cy="18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endParaRPr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8" name="ïS1iḍê">
              <a:extLst>
                <a:ext uri="{FF2B5EF4-FFF2-40B4-BE49-F238E27FC236}">
                  <a16:creationId xmlns:a16="http://schemas.microsoft.com/office/drawing/2014/main" id="{F8BE2325-0C38-47C6-9FE0-6E65D7062483}"/>
                </a:ext>
              </a:extLst>
            </p:cNvPr>
            <p:cNvSpPr/>
            <p:nvPr/>
          </p:nvSpPr>
          <p:spPr bwMode="auto">
            <a:xfrm>
              <a:off x="669925" y="3451116"/>
              <a:ext cx="5334155" cy="2786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endParaRPr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9" name="ïšľîḍé">
              <a:extLst>
                <a:ext uri="{FF2B5EF4-FFF2-40B4-BE49-F238E27FC236}">
                  <a16:creationId xmlns:a16="http://schemas.microsoft.com/office/drawing/2014/main" id="{35E9F223-0124-42B7-B47A-6A2028F913A2}"/>
                </a:ext>
              </a:extLst>
            </p:cNvPr>
            <p:cNvSpPr/>
            <p:nvPr/>
          </p:nvSpPr>
          <p:spPr bwMode="auto">
            <a:xfrm>
              <a:off x="6180652" y="3451116"/>
              <a:ext cx="5334155" cy="2786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endParaRPr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3" name="îṥľîḋè">
              <a:extLst>
                <a:ext uri="{FF2B5EF4-FFF2-40B4-BE49-F238E27FC236}">
                  <a16:creationId xmlns:a16="http://schemas.microsoft.com/office/drawing/2014/main" id="{36E42821-FAA0-4281-9273-7084CE9F8A12}"/>
                </a:ext>
              </a:extLst>
            </p:cNvPr>
            <p:cNvSpPr/>
            <p:nvPr/>
          </p:nvSpPr>
          <p:spPr bwMode="auto">
            <a:xfrm>
              <a:off x="669925" y="1439864"/>
              <a:ext cx="5332101" cy="446230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数据说明</a:t>
              </a:r>
            </a:p>
          </p:txBody>
        </p:sp>
        <p:sp>
          <p:nvSpPr>
            <p:cNvPr id="14" name="ïšľîḑe">
              <a:extLst>
                <a:ext uri="{FF2B5EF4-FFF2-40B4-BE49-F238E27FC236}">
                  <a16:creationId xmlns:a16="http://schemas.microsoft.com/office/drawing/2014/main" id="{3BDEAD81-85A4-43C2-805C-8D553797B77D}"/>
                </a:ext>
              </a:extLst>
            </p:cNvPr>
            <p:cNvSpPr/>
            <p:nvPr/>
          </p:nvSpPr>
          <p:spPr bwMode="auto">
            <a:xfrm>
              <a:off x="6182705" y="1439863"/>
              <a:ext cx="5332103" cy="44623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提交说明</a:t>
              </a:r>
            </a:p>
          </p:txBody>
        </p:sp>
        <p:sp>
          <p:nvSpPr>
            <p:cNvPr id="15" name="iṧḷîdé">
              <a:extLst>
                <a:ext uri="{FF2B5EF4-FFF2-40B4-BE49-F238E27FC236}">
                  <a16:creationId xmlns:a16="http://schemas.microsoft.com/office/drawing/2014/main" id="{BF341A02-F698-4D59-B82C-3238DAD4A3A0}"/>
                </a:ext>
              </a:extLst>
            </p:cNvPr>
            <p:cNvSpPr/>
            <p:nvPr/>
          </p:nvSpPr>
          <p:spPr bwMode="auto">
            <a:xfrm>
              <a:off x="669925" y="5791606"/>
              <a:ext cx="5334155" cy="44623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testpath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中的图片路径保存到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data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中</a:t>
              </a:r>
            </a:p>
          </p:txBody>
        </p:sp>
        <p:sp>
          <p:nvSpPr>
            <p:cNvPr id="16" name="ïsḻïḑé">
              <a:extLst>
                <a:ext uri="{FF2B5EF4-FFF2-40B4-BE49-F238E27FC236}">
                  <a16:creationId xmlns:a16="http://schemas.microsoft.com/office/drawing/2014/main" id="{D1058D97-CC59-47E5-A2F3-D2CB4100C25B}"/>
                </a:ext>
              </a:extLst>
            </p:cNvPr>
            <p:cNvSpPr/>
            <p:nvPr/>
          </p:nvSpPr>
          <p:spPr bwMode="auto">
            <a:xfrm>
              <a:off x="6180653" y="5791606"/>
              <a:ext cx="5334155" cy="44623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把结果写入文件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5E689E0-E320-40AF-9A7C-63C2465D960A}"/>
                </a:ext>
              </a:extLst>
            </p:cNvPr>
            <p:cNvCxnSpPr/>
            <p:nvPr/>
          </p:nvCxnSpPr>
          <p:spPr>
            <a:xfrm>
              <a:off x="6093134" y="3451116"/>
              <a:ext cx="0" cy="81089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4201A9B-2C64-4120-8849-F819E03B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7" y="2026706"/>
            <a:ext cx="5332100" cy="6785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A68C98-8938-4F6B-8701-9F425F4A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958" y="1682868"/>
            <a:ext cx="4809542" cy="15075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31F112D-7F5B-4D56-AEE7-80CECFA68BD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7192" y="4283099"/>
            <a:ext cx="5274310" cy="1082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4F95C23-A67C-4911-B3B1-668BB6EF66B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77467" y="3522871"/>
            <a:ext cx="3256140" cy="25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EE64-191F-4DEF-BFF2-59921319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三、一些疑惑和思考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2A2DEA-558F-4C1E-8FB5-2B9C58A5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5" y="1302556"/>
            <a:ext cx="6005080" cy="6934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58CA2E4-E935-4CD0-BC12-20F5D577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15" y="2201897"/>
            <a:ext cx="6393734" cy="143268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660C4C-1211-43BF-A40D-AF15BD71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0" y="3840442"/>
            <a:ext cx="6751905" cy="2354784"/>
          </a:xfrm>
          <a:prstGeom prst="rect">
            <a:avLst/>
          </a:prstGeom>
        </p:spPr>
      </p:pic>
      <p:sp>
        <p:nvSpPr>
          <p:cNvPr id="28" name="ïṣļíďè">
            <a:extLst>
              <a:ext uri="{FF2B5EF4-FFF2-40B4-BE49-F238E27FC236}">
                <a16:creationId xmlns:a16="http://schemas.microsoft.com/office/drawing/2014/main" id="{4EC9CB6D-7006-4519-8E78-4B91512E8132}"/>
              </a:ext>
            </a:extLst>
          </p:cNvPr>
          <p:cNvSpPr txBox="1"/>
          <p:nvPr/>
        </p:nvSpPr>
        <p:spPr>
          <a:xfrm>
            <a:off x="7979472" y="4539342"/>
            <a:ext cx="3461928" cy="1253837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en-US" altLang="zh-CN" sz="1600" b="1" dirty="0"/>
              <a:t>Finetune</a:t>
            </a:r>
            <a:r>
              <a:rPr lang="zh-CN" altLang="en-US" sz="1600" b="1" dirty="0"/>
              <a:t>包括使用基础数据集上的</a:t>
            </a:r>
            <a:endParaRPr lang="en-US" altLang="zh-CN" sz="1600" b="1" dirty="0"/>
          </a:p>
          <a:p>
            <a:r>
              <a:rPr lang="zh-CN" altLang="en-US" sz="1600" b="1" dirty="0"/>
              <a:t>预训练网络以及在目标数据集中训</a:t>
            </a:r>
            <a:endParaRPr lang="en-US" altLang="zh-CN" sz="1600" b="1" dirty="0"/>
          </a:p>
          <a:p>
            <a:r>
              <a:rPr lang="zh-CN" altLang="en-US" sz="1600" b="1" dirty="0"/>
              <a:t>练所有层。</a:t>
            </a:r>
            <a:endParaRPr lang="en-US" altLang="zh-CN" sz="1600" b="1" dirty="0"/>
          </a:p>
          <a:p>
            <a:pPr algn="r"/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19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785C6-0811-4774-922E-AB3324CC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四、关于本次实验</a:t>
            </a:r>
          </a:p>
        </p:txBody>
      </p:sp>
      <p:grpSp>
        <p:nvGrpSpPr>
          <p:cNvPr id="5" name="276cf966-0e99-41f9-9575-69d04b0b1e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78DC06-A9E0-4981-AD84-9CB42AB6537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04105" y="1756093"/>
            <a:ext cx="8553789" cy="3755390"/>
            <a:chOff x="1904105" y="1756093"/>
            <a:chExt cx="8553789" cy="3755390"/>
          </a:xfrm>
        </p:grpSpPr>
        <p:sp>
          <p:nvSpPr>
            <p:cNvPr id="6" name="íşlïḍê">
              <a:extLst>
                <a:ext uri="{FF2B5EF4-FFF2-40B4-BE49-F238E27FC236}">
                  <a16:creationId xmlns:a16="http://schemas.microsoft.com/office/drawing/2014/main" id="{B80F79C3-CC25-43C2-988A-61DC46EE32AE}"/>
                </a:ext>
              </a:extLst>
            </p:cNvPr>
            <p:cNvSpPr/>
            <p:nvPr/>
          </p:nvSpPr>
          <p:spPr>
            <a:xfrm>
              <a:off x="4673600" y="2216150"/>
              <a:ext cx="2844800" cy="2844800"/>
            </a:xfrm>
            <a:prstGeom prst="roundRect">
              <a:avLst>
                <a:gd name="adj" fmla="val 11310"/>
              </a:avLst>
            </a:prstGeom>
            <a:blipFill>
              <a:blip r:embed="rId3"/>
              <a:stretch>
                <a:fillRect l="-39063" r="-38715"/>
              </a:stretch>
            </a:blip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1íḍé">
              <a:extLst>
                <a:ext uri="{FF2B5EF4-FFF2-40B4-BE49-F238E27FC236}">
                  <a16:creationId xmlns:a16="http://schemas.microsoft.com/office/drawing/2014/main" id="{7B82290B-580A-4C9C-B684-315E2F7A942C}"/>
                </a:ext>
              </a:extLst>
            </p:cNvPr>
            <p:cNvSpPr/>
            <p:nvPr/>
          </p:nvSpPr>
          <p:spPr>
            <a:xfrm rot="10800000">
              <a:off x="6731971" y="2964480"/>
              <a:ext cx="1239274" cy="1111321"/>
            </a:xfrm>
            <a:prstGeom prst="homePlate">
              <a:avLst>
                <a:gd name="adj" fmla="val 30801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ş1íḓê">
              <a:extLst>
                <a:ext uri="{FF2B5EF4-FFF2-40B4-BE49-F238E27FC236}">
                  <a16:creationId xmlns:a16="http://schemas.microsoft.com/office/drawing/2014/main" id="{3B6FFB12-B981-476F-B3FC-71E4B73E866C}"/>
                </a:ext>
              </a:extLst>
            </p:cNvPr>
            <p:cNvSpPr/>
            <p:nvPr/>
          </p:nvSpPr>
          <p:spPr>
            <a:xfrm rot="5243451">
              <a:off x="7608519" y="3949895"/>
              <a:ext cx="236820" cy="48863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liḍè">
              <a:extLst>
                <a:ext uri="{FF2B5EF4-FFF2-40B4-BE49-F238E27FC236}">
                  <a16:creationId xmlns:a16="http://schemas.microsoft.com/office/drawing/2014/main" id="{CEC5CEB6-8753-4DFB-812C-70BE0B687D4B}"/>
                </a:ext>
              </a:extLst>
            </p:cNvPr>
            <p:cNvSpPr/>
            <p:nvPr/>
          </p:nvSpPr>
          <p:spPr>
            <a:xfrm rot="16200000">
              <a:off x="5592461" y="4336185"/>
              <a:ext cx="1239274" cy="1111321"/>
            </a:xfrm>
            <a:prstGeom prst="homePlate">
              <a:avLst>
                <a:gd name="adj" fmla="val 30801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lîḋè">
              <a:extLst>
                <a:ext uri="{FF2B5EF4-FFF2-40B4-BE49-F238E27FC236}">
                  <a16:creationId xmlns:a16="http://schemas.microsoft.com/office/drawing/2014/main" id="{558F5D29-DA24-4748-ADF6-D58FF75A72ED}"/>
                </a:ext>
              </a:extLst>
            </p:cNvPr>
            <p:cNvSpPr/>
            <p:nvPr/>
          </p:nvSpPr>
          <p:spPr>
            <a:xfrm>
              <a:off x="4230282" y="3201299"/>
              <a:ext cx="1239274" cy="1111321"/>
            </a:xfrm>
            <a:prstGeom prst="homePlate">
              <a:avLst>
                <a:gd name="adj" fmla="val 30801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ṩḷídè">
              <a:extLst>
                <a:ext uri="{FF2B5EF4-FFF2-40B4-BE49-F238E27FC236}">
                  <a16:creationId xmlns:a16="http://schemas.microsoft.com/office/drawing/2014/main" id="{DCD277CF-9AA4-4C8B-BA61-D0AA23687A18}"/>
                </a:ext>
              </a:extLst>
            </p:cNvPr>
            <p:cNvSpPr/>
            <p:nvPr/>
          </p:nvSpPr>
          <p:spPr>
            <a:xfrm rot="16200000">
              <a:off x="4356188" y="2838572"/>
              <a:ext cx="236820" cy="48863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ḷîḍé">
              <a:extLst>
                <a:ext uri="{FF2B5EF4-FFF2-40B4-BE49-F238E27FC236}">
                  <a16:creationId xmlns:a16="http://schemas.microsoft.com/office/drawing/2014/main" id="{C52DE62E-FC40-416F-99B8-E266184BF88E}"/>
                </a:ext>
              </a:extLst>
            </p:cNvPr>
            <p:cNvSpPr/>
            <p:nvPr/>
          </p:nvSpPr>
          <p:spPr bwMode="auto">
            <a:xfrm>
              <a:off x="7071355" y="3222191"/>
              <a:ext cx="560502" cy="555440"/>
            </a:xfrm>
            <a:custGeom>
              <a:avLst/>
              <a:gdLst>
                <a:gd name="connsiteX0" fmla="*/ 509642 w 605882"/>
                <a:gd name="connsiteY0" fmla="*/ 502443 h 600411"/>
                <a:gd name="connsiteX1" fmla="*/ 515394 w 605882"/>
                <a:gd name="connsiteY1" fmla="*/ 505314 h 600411"/>
                <a:gd name="connsiteX2" fmla="*/ 515394 w 605882"/>
                <a:gd name="connsiteY2" fmla="*/ 509621 h 600411"/>
                <a:gd name="connsiteX3" fmla="*/ 525460 w 605882"/>
                <a:gd name="connsiteY3" fmla="*/ 502443 h 600411"/>
                <a:gd name="connsiteX4" fmla="*/ 531211 w 605882"/>
                <a:gd name="connsiteY4" fmla="*/ 511056 h 600411"/>
                <a:gd name="connsiteX5" fmla="*/ 542715 w 605882"/>
                <a:gd name="connsiteY5" fmla="*/ 526846 h 600411"/>
                <a:gd name="connsiteX6" fmla="*/ 544153 w 605882"/>
                <a:gd name="connsiteY6" fmla="*/ 536894 h 600411"/>
                <a:gd name="connsiteX7" fmla="*/ 539839 w 605882"/>
                <a:gd name="connsiteY7" fmla="*/ 552684 h 600411"/>
                <a:gd name="connsiteX8" fmla="*/ 531211 w 605882"/>
                <a:gd name="connsiteY8" fmla="*/ 556990 h 600411"/>
                <a:gd name="connsiteX9" fmla="*/ 522584 w 605882"/>
                <a:gd name="connsiteY9" fmla="*/ 555555 h 600411"/>
                <a:gd name="connsiteX10" fmla="*/ 515394 w 605882"/>
                <a:gd name="connsiteY10" fmla="*/ 549813 h 600411"/>
                <a:gd name="connsiteX11" fmla="*/ 508204 w 605882"/>
                <a:gd name="connsiteY11" fmla="*/ 542636 h 600411"/>
                <a:gd name="connsiteX12" fmla="*/ 488072 w 605882"/>
                <a:gd name="connsiteY12" fmla="*/ 548377 h 600411"/>
                <a:gd name="connsiteX13" fmla="*/ 479444 w 605882"/>
                <a:gd name="connsiteY13" fmla="*/ 548377 h 600411"/>
                <a:gd name="connsiteX14" fmla="*/ 478006 w 605882"/>
                <a:gd name="connsiteY14" fmla="*/ 536894 h 600411"/>
                <a:gd name="connsiteX15" fmla="*/ 476568 w 605882"/>
                <a:gd name="connsiteY15" fmla="*/ 523975 h 600411"/>
                <a:gd name="connsiteX16" fmla="*/ 488072 w 605882"/>
                <a:gd name="connsiteY16" fmla="*/ 518233 h 600411"/>
                <a:gd name="connsiteX17" fmla="*/ 493824 w 605882"/>
                <a:gd name="connsiteY17" fmla="*/ 509621 h 600411"/>
                <a:gd name="connsiteX18" fmla="*/ 501014 w 605882"/>
                <a:gd name="connsiteY18" fmla="*/ 509621 h 600411"/>
                <a:gd name="connsiteX19" fmla="*/ 509642 w 605882"/>
                <a:gd name="connsiteY19" fmla="*/ 502443 h 600411"/>
                <a:gd name="connsiteX20" fmla="*/ 510755 w 605882"/>
                <a:gd name="connsiteY20" fmla="*/ 484065 h 600411"/>
                <a:gd name="connsiteX21" fmla="*/ 515433 w 605882"/>
                <a:gd name="connsiteY21" fmla="*/ 485139 h 600411"/>
                <a:gd name="connsiteX22" fmla="*/ 525509 w 605882"/>
                <a:gd name="connsiteY22" fmla="*/ 486572 h 600411"/>
                <a:gd name="connsiteX23" fmla="*/ 534145 w 605882"/>
                <a:gd name="connsiteY23" fmla="*/ 490869 h 600411"/>
                <a:gd name="connsiteX24" fmla="*/ 537024 w 605882"/>
                <a:gd name="connsiteY24" fmla="*/ 493734 h 600411"/>
                <a:gd name="connsiteX25" fmla="*/ 539902 w 605882"/>
                <a:gd name="connsiteY25" fmla="*/ 499464 h 600411"/>
                <a:gd name="connsiteX26" fmla="*/ 534145 w 605882"/>
                <a:gd name="connsiteY26" fmla="*/ 500896 h 600411"/>
                <a:gd name="connsiteX27" fmla="*/ 525509 w 605882"/>
                <a:gd name="connsiteY27" fmla="*/ 499464 h 600411"/>
                <a:gd name="connsiteX28" fmla="*/ 516873 w 605882"/>
                <a:gd name="connsiteY28" fmla="*/ 495166 h 600411"/>
                <a:gd name="connsiteX29" fmla="*/ 516873 w 605882"/>
                <a:gd name="connsiteY29" fmla="*/ 490869 h 600411"/>
                <a:gd name="connsiteX30" fmla="*/ 508237 w 605882"/>
                <a:gd name="connsiteY30" fmla="*/ 485139 h 600411"/>
                <a:gd name="connsiteX31" fmla="*/ 510755 w 605882"/>
                <a:gd name="connsiteY31" fmla="*/ 484065 h 600411"/>
                <a:gd name="connsiteX32" fmla="*/ 447040 w 605882"/>
                <a:gd name="connsiteY32" fmla="*/ 472502 h 600411"/>
                <a:gd name="connsiteX33" fmla="*/ 452243 w 605882"/>
                <a:gd name="connsiteY33" fmla="*/ 476625 h 600411"/>
                <a:gd name="connsiteX34" fmla="*/ 462290 w 605882"/>
                <a:gd name="connsiteY34" fmla="*/ 485229 h 600411"/>
                <a:gd name="connsiteX35" fmla="*/ 468032 w 605882"/>
                <a:gd name="connsiteY35" fmla="*/ 480927 h 600411"/>
                <a:gd name="connsiteX36" fmla="*/ 476643 w 605882"/>
                <a:gd name="connsiteY36" fmla="*/ 476625 h 600411"/>
                <a:gd name="connsiteX37" fmla="*/ 480949 w 605882"/>
                <a:gd name="connsiteY37" fmla="*/ 479493 h 600411"/>
                <a:gd name="connsiteX38" fmla="*/ 479514 w 605882"/>
                <a:gd name="connsiteY38" fmla="*/ 486663 h 600411"/>
                <a:gd name="connsiteX39" fmla="*/ 486690 w 605882"/>
                <a:gd name="connsiteY39" fmla="*/ 480927 h 600411"/>
                <a:gd name="connsiteX40" fmla="*/ 493867 w 605882"/>
                <a:gd name="connsiteY40" fmla="*/ 482361 h 600411"/>
                <a:gd name="connsiteX41" fmla="*/ 495302 w 605882"/>
                <a:gd name="connsiteY41" fmla="*/ 490966 h 600411"/>
                <a:gd name="connsiteX42" fmla="*/ 489561 w 605882"/>
                <a:gd name="connsiteY42" fmla="*/ 495268 h 600411"/>
                <a:gd name="connsiteX43" fmla="*/ 482385 w 605882"/>
                <a:gd name="connsiteY43" fmla="*/ 493834 h 600411"/>
                <a:gd name="connsiteX44" fmla="*/ 479514 w 605882"/>
                <a:gd name="connsiteY44" fmla="*/ 498136 h 600411"/>
                <a:gd name="connsiteX45" fmla="*/ 469467 w 605882"/>
                <a:gd name="connsiteY45" fmla="*/ 493834 h 600411"/>
                <a:gd name="connsiteX46" fmla="*/ 462290 w 605882"/>
                <a:gd name="connsiteY46" fmla="*/ 493834 h 600411"/>
                <a:gd name="connsiteX47" fmla="*/ 455114 w 605882"/>
                <a:gd name="connsiteY47" fmla="*/ 489532 h 600411"/>
                <a:gd name="connsiteX48" fmla="*/ 445067 w 605882"/>
                <a:gd name="connsiteY48" fmla="*/ 473757 h 600411"/>
                <a:gd name="connsiteX49" fmla="*/ 447040 w 605882"/>
                <a:gd name="connsiteY49" fmla="*/ 472502 h 600411"/>
                <a:gd name="connsiteX50" fmla="*/ 526863 w 605882"/>
                <a:gd name="connsiteY50" fmla="*/ 387676 h 600411"/>
                <a:gd name="connsiteX51" fmla="*/ 528297 w 605882"/>
                <a:gd name="connsiteY51" fmla="*/ 387676 h 600411"/>
                <a:gd name="connsiteX52" fmla="*/ 529731 w 605882"/>
                <a:gd name="connsiteY52" fmla="*/ 397747 h 600411"/>
                <a:gd name="connsiteX53" fmla="*/ 525429 w 605882"/>
                <a:gd name="connsiteY53" fmla="*/ 404940 h 600411"/>
                <a:gd name="connsiteX54" fmla="*/ 521127 w 605882"/>
                <a:gd name="connsiteY54" fmla="*/ 416450 h 600411"/>
                <a:gd name="connsiteX55" fmla="*/ 503917 w 605882"/>
                <a:gd name="connsiteY55" fmla="*/ 425082 h 600411"/>
                <a:gd name="connsiteX56" fmla="*/ 508220 w 605882"/>
                <a:gd name="connsiteY56" fmla="*/ 417888 h 600411"/>
                <a:gd name="connsiteX57" fmla="*/ 516824 w 605882"/>
                <a:gd name="connsiteY57" fmla="*/ 410695 h 600411"/>
                <a:gd name="connsiteX58" fmla="*/ 521127 w 605882"/>
                <a:gd name="connsiteY58" fmla="*/ 402063 h 600411"/>
                <a:gd name="connsiteX59" fmla="*/ 525429 w 605882"/>
                <a:gd name="connsiteY59" fmla="*/ 391992 h 600411"/>
                <a:gd name="connsiteX60" fmla="*/ 526863 w 605882"/>
                <a:gd name="connsiteY60" fmla="*/ 387676 h 600411"/>
                <a:gd name="connsiteX61" fmla="*/ 15955 w 605882"/>
                <a:gd name="connsiteY61" fmla="*/ 301859 h 600411"/>
                <a:gd name="connsiteX62" fmla="*/ 26006 w 605882"/>
                <a:gd name="connsiteY62" fmla="*/ 301859 h 600411"/>
                <a:gd name="connsiteX63" fmla="*/ 34621 w 605882"/>
                <a:gd name="connsiteY63" fmla="*/ 304725 h 600411"/>
                <a:gd name="connsiteX64" fmla="*/ 51850 w 605882"/>
                <a:gd name="connsiteY64" fmla="*/ 309024 h 600411"/>
                <a:gd name="connsiteX65" fmla="*/ 60465 w 605882"/>
                <a:gd name="connsiteY65" fmla="*/ 307591 h 600411"/>
                <a:gd name="connsiteX66" fmla="*/ 73387 w 605882"/>
                <a:gd name="connsiteY66" fmla="*/ 307591 h 600411"/>
                <a:gd name="connsiteX67" fmla="*/ 80566 w 605882"/>
                <a:gd name="connsiteY67" fmla="*/ 309024 h 600411"/>
                <a:gd name="connsiteX68" fmla="*/ 113589 w 605882"/>
                <a:gd name="connsiteY68" fmla="*/ 313323 h 600411"/>
                <a:gd name="connsiteX69" fmla="*/ 123640 w 605882"/>
                <a:gd name="connsiteY69" fmla="*/ 311890 h 600411"/>
                <a:gd name="connsiteX70" fmla="*/ 137998 w 605882"/>
                <a:gd name="connsiteY70" fmla="*/ 307591 h 600411"/>
                <a:gd name="connsiteX71" fmla="*/ 146612 w 605882"/>
                <a:gd name="connsiteY71" fmla="*/ 320488 h 600411"/>
                <a:gd name="connsiteX72" fmla="*/ 143741 w 605882"/>
                <a:gd name="connsiteY72" fmla="*/ 327653 h 600411"/>
                <a:gd name="connsiteX73" fmla="*/ 146612 w 605882"/>
                <a:gd name="connsiteY73" fmla="*/ 333386 h 600411"/>
                <a:gd name="connsiteX74" fmla="*/ 142305 w 605882"/>
                <a:gd name="connsiteY74" fmla="*/ 336252 h 600411"/>
                <a:gd name="connsiteX75" fmla="*/ 135126 w 605882"/>
                <a:gd name="connsiteY75" fmla="*/ 337685 h 600411"/>
                <a:gd name="connsiteX76" fmla="*/ 127947 w 605882"/>
                <a:gd name="connsiteY76" fmla="*/ 340551 h 600411"/>
                <a:gd name="connsiteX77" fmla="*/ 123640 w 605882"/>
                <a:gd name="connsiteY77" fmla="*/ 352015 h 600411"/>
                <a:gd name="connsiteX78" fmla="*/ 129383 w 605882"/>
                <a:gd name="connsiteY78" fmla="*/ 359180 h 600411"/>
                <a:gd name="connsiteX79" fmla="*/ 140869 w 605882"/>
                <a:gd name="connsiteY79" fmla="*/ 363479 h 600411"/>
                <a:gd name="connsiteX80" fmla="*/ 143741 w 605882"/>
                <a:gd name="connsiteY80" fmla="*/ 372077 h 600411"/>
                <a:gd name="connsiteX81" fmla="*/ 148048 w 605882"/>
                <a:gd name="connsiteY81" fmla="*/ 374943 h 600411"/>
                <a:gd name="connsiteX82" fmla="*/ 150920 w 605882"/>
                <a:gd name="connsiteY82" fmla="*/ 364912 h 600411"/>
                <a:gd name="connsiteX83" fmla="*/ 149484 w 605882"/>
                <a:gd name="connsiteY83" fmla="*/ 354881 h 600411"/>
                <a:gd name="connsiteX84" fmla="*/ 150920 w 605882"/>
                <a:gd name="connsiteY84" fmla="*/ 343417 h 600411"/>
                <a:gd name="connsiteX85" fmla="*/ 156663 w 605882"/>
                <a:gd name="connsiteY85" fmla="*/ 340551 h 600411"/>
                <a:gd name="connsiteX86" fmla="*/ 163842 w 605882"/>
                <a:gd name="connsiteY86" fmla="*/ 343417 h 600411"/>
                <a:gd name="connsiteX87" fmla="*/ 168149 w 605882"/>
                <a:gd name="connsiteY87" fmla="*/ 349149 h 600411"/>
                <a:gd name="connsiteX88" fmla="*/ 173892 w 605882"/>
                <a:gd name="connsiteY88" fmla="*/ 346283 h 600411"/>
                <a:gd name="connsiteX89" fmla="*/ 179635 w 605882"/>
                <a:gd name="connsiteY89" fmla="*/ 352015 h 600411"/>
                <a:gd name="connsiteX90" fmla="*/ 186815 w 605882"/>
                <a:gd name="connsiteY90" fmla="*/ 363479 h 600411"/>
                <a:gd name="connsiteX91" fmla="*/ 195430 w 605882"/>
                <a:gd name="connsiteY91" fmla="*/ 384974 h 600411"/>
                <a:gd name="connsiteX92" fmla="*/ 193994 w 605882"/>
                <a:gd name="connsiteY92" fmla="*/ 389273 h 600411"/>
                <a:gd name="connsiteX93" fmla="*/ 181071 w 605882"/>
                <a:gd name="connsiteY93" fmla="*/ 393572 h 600411"/>
                <a:gd name="connsiteX94" fmla="*/ 171021 w 605882"/>
                <a:gd name="connsiteY94" fmla="*/ 399304 h 600411"/>
                <a:gd name="connsiteX95" fmla="*/ 163842 w 605882"/>
                <a:gd name="connsiteY95" fmla="*/ 405037 h 600411"/>
                <a:gd name="connsiteX96" fmla="*/ 156663 w 605882"/>
                <a:gd name="connsiteY96" fmla="*/ 413635 h 600411"/>
                <a:gd name="connsiteX97" fmla="*/ 148048 w 605882"/>
                <a:gd name="connsiteY97" fmla="*/ 427965 h 600411"/>
                <a:gd name="connsiteX98" fmla="*/ 145176 w 605882"/>
                <a:gd name="connsiteY98" fmla="*/ 436563 h 600411"/>
                <a:gd name="connsiteX99" fmla="*/ 139433 w 605882"/>
                <a:gd name="connsiteY99" fmla="*/ 429398 h 600411"/>
                <a:gd name="connsiteX100" fmla="*/ 123640 w 605882"/>
                <a:gd name="connsiteY100" fmla="*/ 427965 h 600411"/>
                <a:gd name="connsiteX101" fmla="*/ 122204 w 605882"/>
                <a:gd name="connsiteY101" fmla="*/ 446594 h 600411"/>
                <a:gd name="connsiteX102" fmla="*/ 132254 w 605882"/>
                <a:gd name="connsiteY102" fmla="*/ 440862 h 600411"/>
                <a:gd name="connsiteX103" fmla="*/ 136562 w 605882"/>
                <a:gd name="connsiteY103" fmla="*/ 445161 h 600411"/>
                <a:gd name="connsiteX104" fmla="*/ 137998 w 605882"/>
                <a:gd name="connsiteY104" fmla="*/ 452326 h 600411"/>
                <a:gd name="connsiteX105" fmla="*/ 145176 w 605882"/>
                <a:gd name="connsiteY105" fmla="*/ 459491 h 600411"/>
                <a:gd name="connsiteX106" fmla="*/ 156663 w 605882"/>
                <a:gd name="connsiteY106" fmla="*/ 459491 h 600411"/>
                <a:gd name="connsiteX107" fmla="*/ 181071 w 605882"/>
                <a:gd name="connsiteY107" fmla="*/ 463790 h 600411"/>
                <a:gd name="connsiteX108" fmla="*/ 192558 w 605882"/>
                <a:gd name="connsiteY108" fmla="*/ 469522 h 600411"/>
                <a:gd name="connsiteX109" fmla="*/ 206916 w 605882"/>
                <a:gd name="connsiteY109" fmla="*/ 482420 h 600411"/>
                <a:gd name="connsiteX110" fmla="*/ 228453 w 605882"/>
                <a:gd name="connsiteY110" fmla="*/ 489585 h 600411"/>
                <a:gd name="connsiteX111" fmla="*/ 224145 w 605882"/>
                <a:gd name="connsiteY111" fmla="*/ 513946 h 600411"/>
                <a:gd name="connsiteX112" fmla="*/ 214095 w 605882"/>
                <a:gd name="connsiteY112" fmla="*/ 526843 h 600411"/>
                <a:gd name="connsiteX113" fmla="*/ 191122 w 605882"/>
                <a:gd name="connsiteY113" fmla="*/ 554071 h 600411"/>
                <a:gd name="connsiteX114" fmla="*/ 176764 w 605882"/>
                <a:gd name="connsiteY114" fmla="*/ 566968 h 600411"/>
                <a:gd name="connsiteX115" fmla="*/ 173892 w 605882"/>
                <a:gd name="connsiteY115" fmla="*/ 575566 h 600411"/>
                <a:gd name="connsiteX116" fmla="*/ 173892 w 605882"/>
                <a:gd name="connsiteY116" fmla="*/ 585597 h 600411"/>
                <a:gd name="connsiteX117" fmla="*/ 173892 w 605882"/>
                <a:gd name="connsiteY117" fmla="*/ 595628 h 600411"/>
                <a:gd name="connsiteX118" fmla="*/ 173892 w 605882"/>
                <a:gd name="connsiteY118" fmla="*/ 599927 h 600411"/>
                <a:gd name="connsiteX119" fmla="*/ 159534 w 605882"/>
                <a:gd name="connsiteY119" fmla="*/ 591329 h 600411"/>
                <a:gd name="connsiteX120" fmla="*/ 159534 w 605882"/>
                <a:gd name="connsiteY120" fmla="*/ 561236 h 600411"/>
                <a:gd name="connsiteX121" fmla="*/ 163842 w 605882"/>
                <a:gd name="connsiteY121" fmla="*/ 523977 h 600411"/>
                <a:gd name="connsiteX122" fmla="*/ 158099 w 605882"/>
                <a:gd name="connsiteY122" fmla="*/ 512513 h 600411"/>
                <a:gd name="connsiteX123" fmla="*/ 146612 w 605882"/>
                <a:gd name="connsiteY123" fmla="*/ 493884 h 600411"/>
                <a:gd name="connsiteX124" fmla="*/ 148048 w 605882"/>
                <a:gd name="connsiteY124" fmla="*/ 480987 h 600411"/>
                <a:gd name="connsiteX125" fmla="*/ 148048 w 605882"/>
                <a:gd name="connsiteY125" fmla="*/ 470955 h 600411"/>
                <a:gd name="connsiteX126" fmla="*/ 136562 w 605882"/>
                <a:gd name="connsiteY126" fmla="*/ 462357 h 600411"/>
                <a:gd name="connsiteX127" fmla="*/ 127947 w 605882"/>
                <a:gd name="connsiteY127" fmla="*/ 456625 h 600411"/>
                <a:gd name="connsiteX128" fmla="*/ 113589 w 605882"/>
                <a:gd name="connsiteY128" fmla="*/ 452326 h 600411"/>
                <a:gd name="connsiteX129" fmla="*/ 99231 w 605882"/>
                <a:gd name="connsiteY129" fmla="*/ 437996 h 600411"/>
                <a:gd name="connsiteX130" fmla="*/ 97795 w 605882"/>
                <a:gd name="connsiteY130" fmla="*/ 443728 h 600411"/>
                <a:gd name="connsiteX131" fmla="*/ 80566 w 605882"/>
                <a:gd name="connsiteY131" fmla="*/ 420800 h 600411"/>
                <a:gd name="connsiteX132" fmla="*/ 71951 w 605882"/>
                <a:gd name="connsiteY132" fmla="*/ 387840 h 600411"/>
                <a:gd name="connsiteX133" fmla="*/ 57593 w 605882"/>
                <a:gd name="connsiteY133" fmla="*/ 367778 h 600411"/>
                <a:gd name="connsiteX134" fmla="*/ 46107 w 605882"/>
                <a:gd name="connsiteY134" fmla="*/ 352015 h 600411"/>
                <a:gd name="connsiteX135" fmla="*/ 30313 w 605882"/>
                <a:gd name="connsiteY135" fmla="*/ 352015 h 600411"/>
                <a:gd name="connsiteX136" fmla="*/ 8776 w 605882"/>
                <a:gd name="connsiteY136" fmla="*/ 352015 h 600411"/>
                <a:gd name="connsiteX137" fmla="*/ 162 w 605882"/>
                <a:gd name="connsiteY137" fmla="*/ 329087 h 600411"/>
                <a:gd name="connsiteX138" fmla="*/ 4469 w 605882"/>
                <a:gd name="connsiteY138" fmla="*/ 316189 h 600411"/>
                <a:gd name="connsiteX139" fmla="*/ 7340 w 605882"/>
                <a:gd name="connsiteY139" fmla="*/ 309024 h 600411"/>
                <a:gd name="connsiteX140" fmla="*/ 15955 w 605882"/>
                <a:gd name="connsiteY140" fmla="*/ 301859 h 600411"/>
                <a:gd name="connsiteX141" fmla="*/ 186781 w 605882"/>
                <a:gd name="connsiteY141" fmla="*/ 274448 h 600411"/>
                <a:gd name="connsiteX142" fmla="*/ 257129 w 605882"/>
                <a:gd name="connsiteY142" fmla="*/ 274448 h 600411"/>
                <a:gd name="connsiteX143" fmla="*/ 249951 w 605882"/>
                <a:gd name="connsiteY143" fmla="*/ 287371 h 600411"/>
                <a:gd name="connsiteX144" fmla="*/ 251387 w 605882"/>
                <a:gd name="connsiteY144" fmla="*/ 301729 h 600411"/>
                <a:gd name="connsiteX145" fmla="*/ 245644 w 605882"/>
                <a:gd name="connsiteY145" fmla="*/ 311780 h 600411"/>
                <a:gd name="connsiteX146" fmla="*/ 222673 w 605882"/>
                <a:gd name="connsiteY146" fmla="*/ 329010 h 600411"/>
                <a:gd name="connsiteX147" fmla="*/ 215495 w 605882"/>
                <a:gd name="connsiteY147" fmla="*/ 341933 h 600411"/>
                <a:gd name="connsiteX148" fmla="*/ 211188 w 605882"/>
                <a:gd name="connsiteY148" fmla="*/ 353419 h 600411"/>
                <a:gd name="connsiteX149" fmla="*/ 205445 w 605882"/>
                <a:gd name="connsiteY149" fmla="*/ 350548 h 600411"/>
                <a:gd name="connsiteX150" fmla="*/ 195395 w 605882"/>
                <a:gd name="connsiteY150" fmla="*/ 331882 h 600411"/>
                <a:gd name="connsiteX151" fmla="*/ 192524 w 605882"/>
                <a:gd name="connsiteY151" fmla="*/ 314652 h 600411"/>
                <a:gd name="connsiteX152" fmla="*/ 192524 w 605882"/>
                <a:gd name="connsiteY152" fmla="*/ 304601 h 600411"/>
                <a:gd name="connsiteX153" fmla="*/ 189653 w 605882"/>
                <a:gd name="connsiteY153" fmla="*/ 297422 h 600411"/>
                <a:gd name="connsiteX154" fmla="*/ 186781 w 605882"/>
                <a:gd name="connsiteY154" fmla="*/ 274448 h 600411"/>
                <a:gd name="connsiteX155" fmla="*/ 465186 w 605882"/>
                <a:gd name="connsiteY155" fmla="*/ 265820 h 600411"/>
                <a:gd name="connsiteX156" fmla="*/ 492464 w 605882"/>
                <a:gd name="connsiteY156" fmla="*/ 283021 h 600411"/>
                <a:gd name="connsiteX157" fmla="*/ 522613 w 605882"/>
                <a:gd name="connsiteY157" fmla="*/ 290188 h 600411"/>
                <a:gd name="connsiteX158" fmla="*/ 549891 w 605882"/>
                <a:gd name="connsiteY158" fmla="*/ 295921 h 600411"/>
                <a:gd name="connsiteX159" fmla="*/ 571426 w 605882"/>
                <a:gd name="connsiteY159" fmla="*/ 301655 h 600411"/>
                <a:gd name="connsiteX160" fmla="*/ 595832 w 605882"/>
                <a:gd name="connsiteY160" fmla="*/ 314556 h 600411"/>
                <a:gd name="connsiteX161" fmla="*/ 605882 w 605882"/>
                <a:gd name="connsiteY161" fmla="*/ 323156 h 600411"/>
                <a:gd name="connsiteX162" fmla="*/ 600140 w 605882"/>
                <a:gd name="connsiteY162" fmla="*/ 333190 h 600411"/>
                <a:gd name="connsiteX163" fmla="*/ 590090 w 605882"/>
                <a:gd name="connsiteY163" fmla="*/ 330323 h 600411"/>
                <a:gd name="connsiteX164" fmla="*/ 587218 w 605882"/>
                <a:gd name="connsiteY164" fmla="*/ 338923 h 600411"/>
                <a:gd name="connsiteX165" fmla="*/ 565683 w 605882"/>
                <a:gd name="connsiteY165" fmla="*/ 351824 h 600411"/>
                <a:gd name="connsiteX166" fmla="*/ 561376 w 605882"/>
                <a:gd name="connsiteY166" fmla="*/ 357558 h 600411"/>
                <a:gd name="connsiteX167" fmla="*/ 555634 w 605882"/>
                <a:gd name="connsiteY167" fmla="*/ 367591 h 600411"/>
                <a:gd name="connsiteX168" fmla="*/ 547019 w 605882"/>
                <a:gd name="connsiteY168" fmla="*/ 381925 h 600411"/>
                <a:gd name="connsiteX169" fmla="*/ 544148 w 605882"/>
                <a:gd name="connsiteY169" fmla="*/ 373325 h 600411"/>
                <a:gd name="connsiteX170" fmla="*/ 534098 w 605882"/>
                <a:gd name="connsiteY170" fmla="*/ 354691 h 600411"/>
                <a:gd name="connsiteX171" fmla="*/ 521177 w 605882"/>
                <a:gd name="connsiteY171" fmla="*/ 363291 h 600411"/>
                <a:gd name="connsiteX172" fmla="*/ 525484 w 605882"/>
                <a:gd name="connsiteY172" fmla="*/ 370458 h 600411"/>
                <a:gd name="connsiteX173" fmla="*/ 522613 w 605882"/>
                <a:gd name="connsiteY173" fmla="*/ 383359 h 600411"/>
                <a:gd name="connsiteX174" fmla="*/ 506820 w 605882"/>
                <a:gd name="connsiteY174" fmla="*/ 401993 h 600411"/>
                <a:gd name="connsiteX175" fmla="*/ 505385 w 605882"/>
                <a:gd name="connsiteY175" fmla="*/ 414894 h 600411"/>
                <a:gd name="connsiteX176" fmla="*/ 496771 w 605882"/>
                <a:gd name="connsiteY176" fmla="*/ 417760 h 600411"/>
                <a:gd name="connsiteX177" fmla="*/ 495335 w 605882"/>
                <a:gd name="connsiteY177" fmla="*/ 407727 h 600411"/>
                <a:gd name="connsiteX178" fmla="*/ 486721 w 605882"/>
                <a:gd name="connsiteY178" fmla="*/ 413460 h 600411"/>
                <a:gd name="connsiteX179" fmla="*/ 489592 w 605882"/>
                <a:gd name="connsiteY179" fmla="*/ 432094 h 600411"/>
                <a:gd name="connsiteX180" fmla="*/ 470929 w 605882"/>
                <a:gd name="connsiteY180" fmla="*/ 444995 h 600411"/>
                <a:gd name="connsiteX181" fmla="*/ 469493 w 605882"/>
                <a:gd name="connsiteY181" fmla="*/ 455029 h 600411"/>
                <a:gd name="connsiteX182" fmla="*/ 462314 w 605882"/>
                <a:gd name="connsiteY182" fmla="*/ 466496 h 600411"/>
                <a:gd name="connsiteX183" fmla="*/ 456572 w 605882"/>
                <a:gd name="connsiteY183" fmla="*/ 462196 h 600411"/>
                <a:gd name="connsiteX184" fmla="*/ 450829 w 605882"/>
                <a:gd name="connsiteY184" fmla="*/ 469363 h 600411"/>
                <a:gd name="connsiteX185" fmla="*/ 449393 w 605882"/>
                <a:gd name="connsiteY185" fmla="*/ 457896 h 600411"/>
                <a:gd name="connsiteX186" fmla="*/ 436472 w 605882"/>
                <a:gd name="connsiteY186" fmla="*/ 444995 h 600411"/>
                <a:gd name="connsiteX187" fmla="*/ 430730 w 605882"/>
                <a:gd name="connsiteY187" fmla="*/ 449295 h 600411"/>
                <a:gd name="connsiteX188" fmla="*/ 419244 w 605882"/>
                <a:gd name="connsiteY188" fmla="*/ 467929 h 600411"/>
                <a:gd name="connsiteX189" fmla="*/ 413501 w 605882"/>
                <a:gd name="connsiteY189" fmla="*/ 469363 h 600411"/>
                <a:gd name="connsiteX190" fmla="*/ 402016 w 605882"/>
                <a:gd name="connsiteY190" fmla="*/ 446428 h 600411"/>
                <a:gd name="connsiteX191" fmla="*/ 384788 w 605882"/>
                <a:gd name="connsiteY191" fmla="*/ 436395 h 600411"/>
                <a:gd name="connsiteX192" fmla="*/ 373302 w 605882"/>
                <a:gd name="connsiteY192" fmla="*/ 432094 h 600411"/>
                <a:gd name="connsiteX193" fmla="*/ 367560 w 605882"/>
                <a:gd name="connsiteY193" fmla="*/ 432094 h 600411"/>
                <a:gd name="connsiteX194" fmla="*/ 376174 w 605882"/>
                <a:gd name="connsiteY194" fmla="*/ 436395 h 600411"/>
                <a:gd name="connsiteX195" fmla="*/ 381917 w 605882"/>
                <a:gd name="connsiteY195" fmla="*/ 446428 h 600411"/>
                <a:gd name="connsiteX196" fmla="*/ 364688 w 605882"/>
                <a:gd name="connsiteY196" fmla="*/ 456462 h 600411"/>
                <a:gd name="connsiteX197" fmla="*/ 350332 w 605882"/>
                <a:gd name="connsiteY197" fmla="*/ 442128 h 600411"/>
                <a:gd name="connsiteX198" fmla="*/ 344589 w 605882"/>
                <a:gd name="connsiteY198" fmla="*/ 439261 h 600411"/>
                <a:gd name="connsiteX199" fmla="*/ 353203 w 605882"/>
                <a:gd name="connsiteY199" fmla="*/ 455029 h 600411"/>
                <a:gd name="connsiteX200" fmla="*/ 368995 w 605882"/>
                <a:gd name="connsiteY200" fmla="*/ 459329 h 600411"/>
                <a:gd name="connsiteX201" fmla="*/ 370431 w 605882"/>
                <a:gd name="connsiteY201" fmla="*/ 466496 h 600411"/>
                <a:gd name="connsiteX202" fmla="*/ 354639 w 605882"/>
                <a:gd name="connsiteY202" fmla="*/ 489430 h 600411"/>
                <a:gd name="connsiteX203" fmla="*/ 353203 w 605882"/>
                <a:gd name="connsiteY203" fmla="*/ 510931 h 600411"/>
                <a:gd name="connsiteX204" fmla="*/ 343153 w 605882"/>
                <a:gd name="connsiteY204" fmla="*/ 520965 h 600411"/>
                <a:gd name="connsiteX205" fmla="*/ 335975 w 605882"/>
                <a:gd name="connsiteY205" fmla="*/ 539599 h 600411"/>
                <a:gd name="connsiteX206" fmla="*/ 317311 w 605882"/>
                <a:gd name="connsiteY206" fmla="*/ 548200 h 600411"/>
                <a:gd name="connsiteX207" fmla="*/ 311568 w 605882"/>
                <a:gd name="connsiteY207" fmla="*/ 536733 h 600411"/>
                <a:gd name="connsiteX208" fmla="*/ 301519 w 605882"/>
                <a:gd name="connsiteY208" fmla="*/ 489430 h 600411"/>
                <a:gd name="connsiteX209" fmla="*/ 298647 w 605882"/>
                <a:gd name="connsiteY209" fmla="*/ 479397 h 600411"/>
                <a:gd name="connsiteX210" fmla="*/ 275676 w 605882"/>
                <a:gd name="connsiteY210" fmla="*/ 475096 h 600411"/>
                <a:gd name="connsiteX211" fmla="*/ 254141 w 605882"/>
                <a:gd name="connsiteY211" fmla="*/ 446428 h 600411"/>
                <a:gd name="connsiteX212" fmla="*/ 269934 w 605882"/>
                <a:gd name="connsiteY212" fmla="*/ 419194 h 600411"/>
                <a:gd name="connsiteX213" fmla="*/ 277112 w 605882"/>
                <a:gd name="connsiteY213" fmla="*/ 416327 h 600411"/>
                <a:gd name="connsiteX214" fmla="*/ 304390 w 605882"/>
                <a:gd name="connsiteY214" fmla="*/ 413460 h 600411"/>
                <a:gd name="connsiteX215" fmla="*/ 314440 w 605882"/>
                <a:gd name="connsiteY215" fmla="*/ 423494 h 600411"/>
                <a:gd name="connsiteX216" fmla="*/ 330232 w 605882"/>
                <a:gd name="connsiteY216" fmla="*/ 423494 h 600411"/>
                <a:gd name="connsiteX217" fmla="*/ 341718 w 605882"/>
                <a:gd name="connsiteY217" fmla="*/ 420627 h 600411"/>
                <a:gd name="connsiteX218" fmla="*/ 341718 w 605882"/>
                <a:gd name="connsiteY218" fmla="*/ 413460 h 600411"/>
                <a:gd name="connsiteX219" fmla="*/ 330232 w 605882"/>
                <a:gd name="connsiteY219" fmla="*/ 410593 h 600411"/>
                <a:gd name="connsiteX220" fmla="*/ 325925 w 605882"/>
                <a:gd name="connsiteY220" fmla="*/ 410593 h 600411"/>
                <a:gd name="connsiteX221" fmla="*/ 320182 w 605882"/>
                <a:gd name="connsiteY221" fmla="*/ 410593 h 600411"/>
                <a:gd name="connsiteX222" fmla="*/ 315875 w 605882"/>
                <a:gd name="connsiteY222" fmla="*/ 407727 h 600411"/>
                <a:gd name="connsiteX223" fmla="*/ 308697 w 605882"/>
                <a:gd name="connsiteY223" fmla="*/ 412027 h 600411"/>
                <a:gd name="connsiteX224" fmla="*/ 308697 w 605882"/>
                <a:gd name="connsiteY224" fmla="*/ 406293 h 600411"/>
                <a:gd name="connsiteX225" fmla="*/ 294340 w 605882"/>
                <a:gd name="connsiteY225" fmla="*/ 397693 h 600411"/>
                <a:gd name="connsiteX226" fmla="*/ 287162 w 605882"/>
                <a:gd name="connsiteY226" fmla="*/ 406293 h 600411"/>
                <a:gd name="connsiteX227" fmla="*/ 274241 w 605882"/>
                <a:gd name="connsiteY227" fmla="*/ 414894 h 600411"/>
                <a:gd name="connsiteX228" fmla="*/ 267062 w 605882"/>
                <a:gd name="connsiteY228" fmla="*/ 407727 h 600411"/>
                <a:gd name="connsiteX229" fmla="*/ 268498 w 605882"/>
                <a:gd name="connsiteY229" fmla="*/ 399126 h 600411"/>
                <a:gd name="connsiteX230" fmla="*/ 279983 w 605882"/>
                <a:gd name="connsiteY230" fmla="*/ 396259 h 600411"/>
                <a:gd name="connsiteX231" fmla="*/ 277112 w 605882"/>
                <a:gd name="connsiteY231" fmla="*/ 384792 h 600411"/>
                <a:gd name="connsiteX232" fmla="*/ 282855 w 605882"/>
                <a:gd name="connsiteY232" fmla="*/ 381925 h 600411"/>
                <a:gd name="connsiteX233" fmla="*/ 295776 w 605882"/>
                <a:gd name="connsiteY233" fmla="*/ 370458 h 600411"/>
                <a:gd name="connsiteX234" fmla="*/ 300083 w 605882"/>
                <a:gd name="connsiteY234" fmla="*/ 367591 h 600411"/>
                <a:gd name="connsiteX235" fmla="*/ 313004 w 605882"/>
                <a:gd name="connsiteY235" fmla="*/ 370458 h 600411"/>
                <a:gd name="connsiteX236" fmla="*/ 321618 w 605882"/>
                <a:gd name="connsiteY236" fmla="*/ 358991 h 600411"/>
                <a:gd name="connsiteX237" fmla="*/ 318747 w 605882"/>
                <a:gd name="connsiteY237" fmla="*/ 351824 h 600411"/>
                <a:gd name="connsiteX238" fmla="*/ 313004 w 605882"/>
                <a:gd name="connsiteY238" fmla="*/ 360424 h 600411"/>
                <a:gd name="connsiteX239" fmla="*/ 304390 w 605882"/>
                <a:gd name="connsiteY239" fmla="*/ 360424 h 600411"/>
                <a:gd name="connsiteX240" fmla="*/ 301519 w 605882"/>
                <a:gd name="connsiteY240" fmla="*/ 353257 h 600411"/>
                <a:gd name="connsiteX241" fmla="*/ 292905 w 605882"/>
                <a:gd name="connsiteY241" fmla="*/ 346090 h 600411"/>
                <a:gd name="connsiteX242" fmla="*/ 304390 w 605882"/>
                <a:gd name="connsiteY242" fmla="*/ 326023 h 600411"/>
                <a:gd name="connsiteX243" fmla="*/ 330232 w 605882"/>
                <a:gd name="connsiteY243" fmla="*/ 300222 h 600411"/>
                <a:gd name="connsiteX244" fmla="*/ 338846 w 605882"/>
                <a:gd name="connsiteY244" fmla="*/ 305955 h 600411"/>
                <a:gd name="connsiteX245" fmla="*/ 346025 w 605882"/>
                <a:gd name="connsiteY245" fmla="*/ 313122 h 600411"/>
                <a:gd name="connsiteX246" fmla="*/ 354639 w 605882"/>
                <a:gd name="connsiteY246" fmla="*/ 318856 h 600411"/>
                <a:gd name="connsiteX247" fmla="*/ 360381 w 605882"/>
                <a:gd name="connsiteY247" fmla="*/ 318856 h 600411"/>
                <a:gd name="connsiteX248" fmla="*/ 380481 w 605882"/>
                <a:gd name="connsiteY248" fmla="*/ 313122 h 600411"/>
                <a:gd name="connsiteX249" fmla="*/ 387659 w 605882"/>
                <a:gd name="connsiteY249" fmla="*/ 310255 h 600411"/>
                <a:gd name="connsiteX250" fmla="*/ 400580 w 605882"/>
                <a:gd name="connsiteY250" fmla="*/ 301655 h 600411"/>
                <a:gd name="connsiteX251" fmla="*/ 410630 w 605882"/>
                <a:gd name="connsiteY251" fmla="*/ 298788 h 600411"/>
                <a:gd name="connsiteX252" fmla="*/ 414937 w 605882"/>
                <a:gd name="connsiteY252" fmla="*/ 294488 h 600411"/>
                <a:gd name="connsiteX253" fmla="*/ 422116 w 605882"/>
                <a:gd name="connsiteY253" fmla="*/ 297355 h 600411"/>
                <a:gd name="connsiteX254" fmla="*/ 422116 w 605882"/>
                <a:gd name="connsiteY254" fmla="*/ 285888 h 600411"/>
                <a:gd name="connsiteX255" fmla="*/ 432165 w 605882"/>
                <a:gd name="connsiteY255" fmla="*/ 281587 h 600411"/>
                <a:gd name="connsiteX256" fmla="*/ 440779 w 605882"/>
                <a:gd name="connsiteY256" fmla="*/ 272987 h 600411"/>
                <a:gd name="connsiteX257" fmla="*/ 465186 w 605882"/>
                <a:gd name="connsiteY257" fmla="*/ 265820 h 600411"/>
                <a:gd name="connsiteX258" fmla="*/ 303047 w 605882"/>
                <a:gd name="connsiteY258" fmla="*/ 50867 h 600411"/>
                <a:gd name="connsiteX259" fmla="*/ 245632 w 605882"/>
                <a:gd name="connsiteY259" fmla="*/ 106785 h 600411"/>
                <a:gd name="connsiteX260" fmla="*/ 303047 w 605882"/>
                <a:gd name="connsiteY260" fmla="*/ 164137 h 600411"/>
                <a:gd name="connsiteX261" fmla="*/ 359027 w 605882"/>
                <a:gd name="connsiteY261" fmla="*/ 106785 h 600411"/>
                <a:gd name="connsiteX262" fmla="*/ 303047 w 605882"/>
                <a:gd name="connsiteY262" fmla="*/ 50867 h 600411"/>
                <a:gd name="connsiteX263" fmla="*/ 292999 w 605882"/>
                <a:gd name="connsiteY263" fmla="*/ 684 h 600411"/>
                <a:gd name="connsiteX264" fmla="*/ 410700 w 605882"/>
                <a:gd name="connsiteY264" fmla="*/ 106785 h 600411"/>
                <a:gd name="connsiteX265" fmla="*/ 310224 w 605882"/>
                <a:gd name="connsiteY265" fmla="*/ 283142 h 600411"/>
                <a:gd name="connsiteX266" fmla="*/ 295870 w 605882"/>
                <a:gd name="connsiteY266" fmla="*/ 283142 h 600411"/>
                <a:gd name="connsiteX267" fmla="*/ 196829 w 605882"/>
                <a:gd name="connsiteY267" fmla="*/ 129726 h 600411"/>
                <a:gd name="connsiteX268" fmla="*/ 292999 w 605882"/>
                <a:gd name="connsiteY268" fmla="*/ 684 h 6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605882" h="600411">
                  <a:moveTo>
                    <a:pt x="509642" y="502443"/>
                  </a:moveTo>
                  <a:cubicBezTo>
                    <a:pt x="513956" y="502443"/>
                    <a:pt x="515394" y="503879"/>
                    <a:pt x="515394" y="505314"/>
                  </a:cubicBezTo>
                  <a:cubicBezTo>
                    <a:pt x="515394" y="506750"/>
                    <a:pt x="513956" y="509621"/>
                    <a:pt x="515394" y="509621"/>
                  </a:cubicBezTo>
                  <a:cubicBezTo>
                    <a:pt x="518270" y="509621"/>
                    <a:pt x="524022" y="506750"/>
                    <a:pt x="525460" y="502443"/>
                  </a:cubicBezTo>
                  <a:cubicBezTo>
                    <a:pt x="525460" y="498137"/>
                    <a:pt x="529773" y="506750"/>
                    <a:pt x="531211" y="511056"/>
                  </a:cubicBezTo>
                  <a:cubicBezTo>
                    <a:pt x="532649" y="516798"/>
                    <a:pt x="539839" y="522540"/>
                    <a:pt x="542715" y="526846"/>
                  </a:cubicBezTo>
                  <a:cubicBezTo>
                    <a:pt x="547029" y="529717"/>
                    <a:pt x="545591" y="534023"/>
                    <a:pt x="544153" y="536894"/>
                  </a:cubicBezTo>
                  <a:cubicBezTo>
                    <a:pt x="542715" y="541200"/>
                    <a:pt x="541277" y="548377"/>
                    <a:pt x="539839" y="552684"/>
                  </a:cubicBezTo>
                  <a:cubicBezTo>
                    <a:pt x="538401" y="555555"/>
                    <a:pt x="532649" y="556990"/>
                    <a:pt x="531211" y="556990"/>
                  </a:cubicBezTo>
                  <a:cubicBezTo>
                    <a:pt x="529773" y="556990"/>
                    <a:pt x="526898" y="556990"/>
                    <a:pt x="522584" y="555555"/>
                  </a:cubicBezTo>
                  <a:cubicBezTo>
                    <a:pt x="519708" y="555555"/>
                    <a:pt x="518270" y="551248"/>
                    <a:pt x="515394" y="549813"/>
                  </a:cubicBezTo>
                  <a:cubicBezTo>
                    <a:pt x="513956" y="548377"/>
                    <a:pt x="511080" y="544071"/>
                    <a:pt x="508204" y="542636"/>
                  </a:cubicBezTo>
                  <a:cubicBezTo>
                    <a:pt x="506766" y="541200"/>
                    <a:pt x="490948" y="546942"/>
                    <a:pt x="488072" y="548377"/>
                  </a:cubicBezTo>
                  <a:cubicBezTo>
                    <a:pt x="483758" y="549813"/>
                    <a:pt x="482320" y="549813"/>
                    <a:pt x="479444" y="548377"/>
                  </a:cubicBezTo>
                  <a:cubicBezTo>
                    <a:pt x="473692" y="546942"/>
                    <a:pt x="478006" y="539765"/>
                    <a:pt x="478006" y="536894"/>
                  </a:cubicBezTo>
                  <a:cubicBezTo>
                    <a:pt x="478006" y="534023"/>
                    <a:pt x="476568" y="528281"/>
                    <a:pt x="476568" y="523975"/>
                  </a:cubicBezTo>
                  <a:cubicBezTo>
                    <a:pt x="476568" y="521104"/>
                    <a:pt x="485196" y="519669"/>
                    <a:pt x="488072" y="518233"/>
                  </a:cubicBezTo>
                  <a:cubicBezTo>
                    <a:pt x="489510" y="518233"/>
                    <a:pt x="492386" y="512492"/>
                    <a:pt x="493824" y="509621"/>
                  </a:cubicBezTo>
                  <a:cubicBezTo>
                    <a:pt x="496700" y="508185"/>
                    <a:pt x="499576" y="508185"/>
                    <a:pt x="501014" y="509621"/>
                  </a:cubicBezTo>
                  <a:cubicBezTo>
                    <a:pt x="502452" y="509621"/>
                    <a:pt x="503890" y="503879"/>
                    <a:pt x="509642" y="502443"/>
                  </a:cubicBezTo>
                  <a:close/>
                  <a:moveTo>
                    <a:pt x="510755" y="484065"/>
                  </a:moveTo>
                  <a:cubicBezTo>
                    <a:pt x="512555" y="484423"/>
                    <a:pt x="514714" y="485139"/>
                    <a:pt x="515433" y="485139"/>
                  </a:cubicBezTo>
                  <a:cubicBezTo>
                    <a:pt x="516873" y="486572"/>
                    <a:pt x="521191" y="485139"/>
                    <a:pt x="525509" y="486572"/>
                  </a:cubicBezTo>
                  <a:cubicBezTo>
                    <a:pt x="531266" y="488004"/>
                    <a:pt x="529827" y="489436"/>
                    <a:pt x="534145" y="490869"/>
                  </a:cubicBezTo>
                  <a:cubicBezTo>
                    <a:pt x="538463" y="492301"/>
                    <a:pt x="537024" y="492301"/>
                    <a:pt x="537024" y="493734"/>
                  </a:cubicBezTo>
                  <a:cubicBezTo>
                    <a:pt x="537024" y="495166"/>
                    <a:pt x="538463" y="498031"/>
                    <a:pt x="539902" y="499464"/>
                  </a:cubicBezTo>
                  <a:cubicBezTo>
                    <a:pt x="539902" y="500896"/>
                    <a:pt x="537024" y="500896"/>
                    <a:pt x="534145" y="500896"/>
                  </a:cubicBezTo>
                  <a:cubicBezTo>
                    <a:pt x="531266" y="500896"/>
                    <a:pt x="529827" y="498031"/>
                    <a:pt x="525509" y="499464"/>
                  </a:cubicBezTo>
                  <a:cubicBezTo>
                    <a:pt x="522630" y="499464"/>
                    <a:pt x="519751" y="496599"/>
                    <a:pt x="516873" y="495166"/>
                  </a:cubicBezTo>
                  <a:cubicBezTo>
                    <a:pt x="513994" y="493734"/>
                    <a:pt x="518312" y="492301"/>
                    <a:pt x="516873" y="490869"/>
                  </a:cubicBezTo>
                  <a:cubicBezTo>
                    <a:pt x="515433" y="489436"/>
                    <a:pt x="509676" y="489436"/>
                    <a:pt x="508237" y="485139"/>
                  </a:cubicBezTo>
                  <a:cubicBezTo>
                    <a:pt x="507517" y="483707"/>
                    <a:pt x="508956" y="483707"/>
                    <a:pt x="510755" y="484065"/>
                  </a:cubicBezTo>
                  <a:close/>
                  <a:moveTo>
                    <a:pt x="447040" y="472502"/>
                  </a:moveTo>
                  <a:cubicBezTo>
                    <a:pt x="449014" y="473756"/>
                    <a:pt x="451526" y="475908"/>
                    <a:pt x="452243" y="476625"/>
                  </a:cubicBezTo>
                  <a:cubicBezTo>
                    <a:pt x="452243" y="476625"/>
                    <a:pt x="459420" y="482361"/>
                    <a:pt x="462290" y="485229"/>
                  </a:cubicBezTo>
                  <a:cubicBezTo>
                    <a:pt x="465161" y="488097"/>
                    <a:pt x="466596" y="483795"/>
                    <a:pt x="468032" y="480927"/>
                  </a:cubicBezTo>
                  <a:cubicBezTo>
                    <a:pt x="469467" y="478059"/>
                    <a:pt x="472337" y="478059"/>
                    <a:pt x="476643" y="476625"/>
                  </a:cubicBezTo>
                  <a:cubicBezTo>
                    <a:pt x="480949" y="475191"/>
                    <a:pt x="479514" y="476625"/>
                    <a:pt x="480949" y="479493"/>
                  </a:cubicBezTo>
                  <a:cubicBezTo>
                    <a:pt x="480949" y="480927"/>
                    <a:pt x="479514" y="485229"/>
                    <a:pt x="479514" y="486663"/>
                  </a:cubicBezTo>
                  <a:cubicBezTo>
                    <a:pt x="479514" y="488097"/>
                    <a:pt x="483820" y="483795"/>
                    <a:pt x="486690" y="480927"/>
                  </a:cubicBezTo>
                  <a:cubicBezTo>
                    <a:pt x="489561" y="479493"/>
                    <a:pt x="493867" y="479493"/>
                    <a:pt x="493867" y="482361"/>
                  </a:cubicBezTo>
                  <a:cubicBezTo>
                    <a:pt x="495302" y="483795"/>
                    <a:pt x="493867" y="488097"/>
                    <a:pt x="495302" y="490966"/>
                  </a:cubicBezTo>
                  <a:cubicBezTo>
                    <a:pt x="495302" y="493834"/>
                    <a:pt x="492432" y="492400"/>
                    <a:pt x="489561" y="495268"/>
                  </a:cubicBezTo>
                  <a:cubicBezTo>
                    <a:pt x="486690" y="496702"/>
                    <a:pt x="485255" y="495268"/>
                    <a:pt x="482385" y="493834"/>
                  </a:cubicBezTo>
                  <a:cubicBezTo>
                    <a:pt x="479514" y="493834"/>
                    <a:pt x="480949" y="496702"/>
                    <a:pt x="479514" y="498136"/>
                  </a:cubicBezTo>
                  <a:cubicBezTo>
                    <a:pt x="478079" y="498136"/>
                    <a:pt x="472337" y="496702"/>
                    <a:pt x="469467" y="493834"/>
                  </a:cubicBezTo>
                  <a:cubicBezTo>
                    <a:pt x="465161" y="492400"/>
                    <a:pt x="465161" y="492400"/>
                    <a:pt x="462290" y="493834"/>
                  </a:cubicBezTo>
                  <a:cubicBezTo>
                    <a:pt x="459420" y="496702"/>
                    <a:pt x="457985" y="492400"/>
                    <a:pt x="455114" y="489532"/>
                  </a:cubicBezTo>
                  <a:cubicBezTo>
                    <a:pt x="452243" y="486663"/>
                    <a:pt x="447937" y="478059"/>
                    <a:pt x="445067" y="473757"/>
                  </a:cubicBezTo>
                  <a:cubicBezTo>
                    <a:pt x="443631" y="470888"/>
                    <a:pt x="445067" y="471247"/>
                    <a:pt x="447040" y="472502"/>
                  </a:cubicBezTo>
                  <a:close/>
                  <a:moveTo>
                    <a:pt x="526863" y="387676"/>
                  </a:moveTo>
                  <a:cubicBezTo>
                    <a:pt x="527580" y="386597"/>
                    <a:pt x="528297" y="386237"/>
                    <a:pt x="528297" y="387676"/>
                  </a:cubicBezTo>
                  <a:cubicBezTo>
                    <a:pt x="529731" y="390553"/>
                    <a:pt x="531165" y="394869"/>
                    <a:pt x="529731" y="397747"/>
                  </a:cubicBezTo>
                  <a:cubicBezTo>
                    <a:pt x="526863" y="399185"/>
                    <a:pt x="525429" y="400624"/>
                    <a:pt x="525429" y="404940"/>
                  </a:cubicBezTo>
                  <a:cubicBezTo>
                    <a:pt x="525429" y="410695"/>
                    <a:pt x="526863" y="413572"/>
                    <a:pt x="521127" y="416450"/>
                  </a:cubicBezTo>
                  <a:cubicBezTo>
                    <a:pt x="516824" y="419327"/>
                    <a:pt x="501049" y="429398"/>
                    <a:pt x="503917" y="425082"/>
                  </a:cubicBezTo>
                  <a:cubicBezTo>
                    <a:pt x="503917" y="425082"/>
                    <a:pt x="505352" y="420766"/>
                    <a:pt x="508220" y="417888"/>
                  </a:cubicBezTo>
                  <a:cubicBezTo>
                    <a:pt x="512522" y="415011"/>
                    <a:pt x="515390" y="415011"/>
                    <a:pt x="516824" y="410695"/>
                  </a:cubicBezTo>
                  <a:cubicBezTo>
                    <a:pt x="519692" y="406379"/>
                    <a:pt x="518258" y="407817"/>
                    <a:pt x="521127" y="402063"/>
                  </a:cubicBezTo>
                  <a:cubicBezTo>
                    <a:pt x="522561" y="396308"/>
                    <a:pt x="523995" y="394869"/>
                    <a:pt x="525429" y="391992"/>
                  </a:cubicBezTo>
                  <a:cubicBezTo>
                    <a:pt x="525429" y="390553"/>
                    <a:pt x="526146" y="388755"/>
                    <a:pt x="526863" y="387676"/>
                  </a:cubicBezTo>
                  <a:close/>
                  <a:moveTo>
                    <a:pt x="15955" y="301859"/>
                  </a:moveTo>
                  <a:cubicBezTo>
                    <a:pt x="17391" y="300426"/>
                    <a:pt x="23134" y="300426"/>
                    <a:pt x="26006" y="301859"/>
                  </a:cubicBezTo>
                  <a:cubicBezTo>
                    <a:pt x="27442" y="301859"/>
                    <a:pt x="31749" y="301859"/>
                    <a:pt x="34621" y="304725"/>
                  </a:cubicBezTo>
                  <a:cubicBezTo>
                    <a:pt x="36056" y="306158"/>
                    <a:pt x="48978" y="309024"/>
                    <a:pt x="51850" y="309024"/>
                  </a:cubicBezTo>
                  <a:cubicBezTo>
                    <a:pt x="54722" y="310457"/>
                    <a:pt x="57593" y="307591"/>
                    <a:pt x="60465" y="307591"/>
                  </a:cubicBezTo>
                  <a:cubicBezTo>
                    <a:pt x="63336" y="307591"/>
                    <a:pt x="71951" y="309024"/>
                    <a:pt x="73387" y="307591"/>
                  </a:cubicBezTo>
                  <a:cubicBezTo>
                    <a:pt x="76258" y="306158"/>
                    <a:pt x="80566" y="309024"/>
                    <a:pt x="80566" y="309024"/>
                  </a:cubicBezTo>
                  <a:cubicBezTo>
                    <a:pt x="82002" y="310457"/>
                    <a:pt x="106410" y="314756"/>
                    <a:pt x="113589" y="313323"/>
                  </a:cubicBezTo>
                  <a:cubicBezTo>
                    <a:pt x="119332" y="310457"/>
                    <a:pt x="122204" y="309024"/>
                    <a:pt x="123640" y="311890"/>
                  </a:cubicBezTo>
                  <a:cubicBezTo>
                    <a:pt x="125075" y="314756"/>
                    <a:pt x="132254" y="309024"/>
                    <a:pt x="137998" y="307591"/>
                  </a:cubicBezTo>
                  <a:cubicBezTo>
                    <a:pt x="142305" y="306158"/>
                    <a:pt x="146612" y="314756"/>
                    <a:pt x="146612" y="320488"/>
                  </a:cubicBezTo>
                  <a:cubicBezTo>
                    <a:pt x="146612" y="326220"/>
                    <a:pt x="143741" y="324787"/>
                    <a:pt x="143741" y="327653"/>
                  </a:cubicBezTo>
                  <a:cubicBezTo>
                    <a:pt x="143741" y="331953"/>
                    <a:pt x="146612" y="331953"/>
                    <a:pt x="146612" y="333386"/>
                  </a:cubicBezTo>
                  <a:cubicBezTo>
                    <a:pt x="146612" y="336252"/>
                    <a:pt x="143741" y="334819"/>
                    <a:pt x="142305" y="336252"/>
                  </a:cubicBezTo>
                  <a:cubicBezTo>
                    <a:pt x="140869" y="339118"/>
                    <a:pt x="137998" y="339118"/>
                    <a:pt x="135126" y="337685"/>
                  </a:cubicBezTo>
                  <a:cubicBezTo>
                    <a:pt x="132254" y="336252"/>
                    <a:pt x="132254" y="337685"/>
                    <a:pt x="127947" y="340551"/>
                  </a:cubicBezTo>
                  <a:cubicBezTo>
                    <a:pt x="123640" y="343417"/>
                    <a:pt x="125075" y="346283"/>
                    <a:pt x="123640" y="352015"/>
                  </a:cubicBezTo>
                  <a:cubicBezTo>
                    <a:pt x="123640" y="357747"/>
                    <a:pt x="126511" y="356314"/>
                    <a:pt x="129383" y="359180"/>
                  </a:cubicBezTo>
                  <a:cubicBezTo>
                    <a:pt x="133690" y="362046"/>
                    <a:pt x="136562" y="363479"/>
                    <a:pt x="140869" y="363479"/>
                  </a:cubicBezTo>
                  <a:cubicBezTo>
                    <a:pt x="145176" y="363479"/>
                    <a:pt x="143741" y="369211"/>
                    <a:pt x="143741" y="372077"/>
                  </a:cubicBezTo>
                  <a:cubicBezTo>
                    <a:pt x="143741" y="374943"/>
                    <a:pt x="145176" y="374943"/>
                    <a:pt x="148048" y="374943"/>
                  </a:cubicBezTo>
                  <a:cubicBezTo>
                    <a:pt x="150920" y="374943"/>
                    <a:pt x="148048" y="366345"/>
                    <a:pt x="150920" y="364912"/>
                  </a:cubicBezTo>
                  <a:cubicBezTo>
                    <a:pt x="153791" y="363479"/>
                    <a:pt x="152355" y="359180"/>
                    <a:pt x="149484" y="354881"/>
                  </a:cubicBezTo>
                  <a:cubicBezTo>
                    <a:pt x="148048" y="352015"/>
                    <a:pt x="150920" y="346283"/>
                    <a:pt x="150920" y="343417"/>
                  </a:cubicBezTo>
                  <a:cubicBezTo>
                    <a:pt x="150920" y="340551"/>
                    <a:pt x="153791" y="339118"/>
                    <a:pt x="156663" y="340551"/>
                  </a:cubicBezTo>
                  <a:cubicBezTo>
                    <a:pt x="159534" y="340551"/>
                    <a:pt x="162406" y="341984"/>
                    <a:pt x="163842" y="343417"/>
                  </a:cubicBezTo>
                  <a:cubicBezTo>
                    <a:pt x="166713" y="344850"/>
                    <a:pt x="165278" y="344850"/>
                    <a:pt x="168149" y="349149"/>
                  </a:cubicBezTo>
                  <a:cubicBezTo>
                    <a:pt x="169585" y="353448"/>
                    <a:pt x="172457" y="349149"/>
                    <a:pt x="173892" y="346283"/>
                  </a:cubicBezTo>
                  <a:cubicBezTo>
                    <a:pt x="175328" y="341984"/>
                    <a:pt x="178200" y="346283"/>
                    <a:pt x="179635" y="352015"/>
                  </a:cubicBezTo>
                  <a:cubicBezTo>
                    <a:pt x="182507" y="357747"/>
                    <a:pt x="182507" y="359180"/>
                    <a:pt x="186815" y="363479"/>
                  </a:cubicBezTo>
                  <a:cubicBezTo>
                    <a:pt x="191122" y="369211"/>
                    <a:pt x="193994" y="380675"/>
                    <a:pt x="195430" y="384974"/>
                  </a:cubicBezTo>
                  <a:cubicBezTo>
                    <a:pt x="198301" y="389273"/>
                    <a:pt x="196865" y="389273"/>
                    <a:pt x="193994" y="389273"/>
                  </a:cubicBezTo>
                  <a:cubicBezTo>
                    <a:pt x="191122" y="387840"/>
                    <a:pt x="183943" y="392139"/>
                    <a:pt x="181071" y="393572"/>
                  </a:cubicBezTo>
                  <a:cubicBezTo>
                    <a:pt x="179635" y="395005"/>
                    <a:pt x="175328" y="396438"/>
                    <a:pt x="171021" y="399304"/>
                  </a:cubicBezTo>
                  <a:cubicBezTo>
                    <a:pt x="168149" y="400737"/>
                    <a:pt x="166713" y="403604"/>
                    <a:pt x="163842" y="405037"/>
                  </a:cubicBezTo>
                  <a:cubicBezTo>
                    <a:pt x="159534" y="406470"/>
                    <a:pt x="159534" y="409336"/>
                    <a:pt x="156663" y="413635"/>
                  </a:cubicBezTo>
                  <a:cubicBezTo>
                    <a:pt x="153791" y="419367"/>
                    <a:pt x="148048" y="423666"/>
                    <a:pt x="148048" y="427965"/>
                  </a:cubicBezTo>
                  <a:cubicBezTo>
                    <a:pt x="146612" y="430831"/>
                    <a:pt x="148048" y="436563"/>
                    <a:pt x="145176" y="436563"/>
                  </a:cubicBezTo>
                  <a:cubicBezTo>
                    <a:pt x="143741" y="437996"/>
                    <a:pt x="142305" y="430831"/>
                    <a:pt x="139433" y="429398"/>
                  </a:cubicBezTo>
                  <a:cubicBezTo>
                    <a:pt x="137998" y="427965"/>
                    <a:pt x="130819" y="426532"/>
                    <a:pt x="123640" y="427965"/>
                  </a:cubicBezTo>
                  <a:cubicBezTo>
                    <a:pt x="115025" y="430831"/>
                    <a:pt x="120768" y="443728"/>
                    <a:pt x="122204" y="446594"/>
                  </a:cubicBezTo>
                  <a:cubicBezTo>
                    <a:pt x="122204" y="449460"/>
                    <a:pt x="130819" y="443728"/>
                    <a:pt x="132254" y="440862"/>
                  </a:cubicBezTo>
                  <a:cubicBezTo>
                    <a:pt x="135126" y="437996"/>
                    <a:pt x="136562" y="442295"/>
                    <a:pt x="136562" y="445161"/>
                  </a:cubicBezTo>
                  <a:cubicBezTo>
                    <a:pt x="136562" y="448027"/>
                    <a:pt x="135126" y="452326"/>
                    <a:pt x="137998" y="452326"/>
                  </a:cubicBezTo>
                  <a:cubicBezTo>
                    <a:pt x="140869" y="453759"/>
                    <a:pt x="142305" y="453759"/>
                    <a:pt x="145176" y="459491"/>
                  </a:cubicBezTo>
                  <a:cubicBezTo>
                    <a:pt x="146612" y="463790"/>
                    <a:pt x="152355" y="462357"/>
                    <a:pt x="156663" y="459491"/>
                  </a:cubicBezTo>
                  <a:cubicBezTo>
                    <a:pt x="160970" y="456625"/>
                    <a:pt x="179635" y="462357"/>
                    <a:pt x="181071" y="463790"/>
                  </a:cubicBezTo>
                  <a:cubicBezTo>
                    <a:pt x="183943" y="465223"/>
                    <a:pt x="189686" y="465223"/>
                    <a:pt x="192558" y="469522"/>
                  </a:cubicBezTo>
                  <a:cubicBezTo>
                    <a:pt x="195430" y="472388"/>
                    <a:pt x="205480" y="482420"/>
                    <a:pt x="206916" y="482420"/>
                  </a:cubicBezTo>
                  <a:cubicBezTo>
                    <a:pt x="206916" y="483853"/>
                    <a:pt x="222710" y="485286"/>
                    <a:pt x="228453" y="489585"/>
                  </a:cubicBezTo>
                  <a:cubicBezTo>
                    <a:pt x="232760" y="492451"/>
                    <a:pt x="225581" y="506781"/>
                    <a:pt x="224145" y="513946"/>
                  </a:cubicBezTo>
                  <a:cubicBezTo>
                    <a:pt x="222710" y="521111"/>
                    <a:pt x="216967" y="525410"/>
                    <a:pt x="214095" y="526843"/>
                  </a:cubicBezTo>
                  <a:cubicBezTo>
                    <a:pt x="211223" y="528276"/>
                    <a:pt x="193994" y="551204"/>
                    <a:pt x="191122" y="554071"/>
                  </a:cubicBezTo>
                  <a:cubicBezTo>
                    <a:pt x="188251" y="556937"/>
                    <a:pt x="178200" y="564102"/>
                    <a:pt x="176764" y="566968"/>
                  </a:cubicBezTo>
                  <a:cubicBezTo>
                    <a:pt x="173892" y="569834"/>
                    <a:pt x="173892" y="572700"/>
                    <a:pt x="173892" y="575566"/>
                  </a:cubicBezTo>
                  <a:cubicBezTo>
                    <a:pt x="175328" y="579865"/>
                    <a:pt x="175328" y="581298"/>
                    <a:pt x="173892" y="585597"/>
                  </a:cubicBezTo>
                  <a:cubicBezTo>
                    <a:pt x="172457" y="588463"/>
                    <a:pt x="171021" y="592762"/>
                    <a:pt x="173892" y="595628"/>
                  </a:cubicBezTo>
                  <a:cubicBezTo>
                    <a:pt x="175328" y="599927"/>
                    <a:pt x="176764" y="599927"/>
                    <a:pt x="173892" y="599927"/>
                  </a:cubicBezTo>
                  <a:cubicBezTo>
                    <a:pt x="171021" y="601360"/>
                    <a:pt x="163842" y="599927"/>
                    <a:pt x="159534" y="591329"/>
                  </a:cubicBezTo>
                  <a:cubicBezTo>
                    <a:pt x="153791" y="584164"/>
                    <a:pt x="159534" y="565535"/>
                    <a:pt x="159534" y="561236"/>
                  </a:cubicBezTo>
                  <a:cubicBezTo>
                    <a:pt x="159534" y="555504"/>
                    <a:pt x="163842" y="529709"/>
                    <a:pt x="163842" y="523977"/>
                  </a:cubicBezTo>
                  <a:cubicBezTo>
                    <a:pt x="165278" y="518245"/>
                    <a:pt x="160970" y="513946"/>
                    <a:pt x="158099" y="512513"/>
                  </a:cubicBezTo>
                  <a:cubicBezTo>
                    <a:pt x="153791" y="509647"/>
                    <a:pt x="149484" y="498183"/>
                    <a:pt x="146612" y="493884"/>
                  </a:cubicBezTo>
                  <a:cubicBezTo>
                    <a:pt x="145176" y="489585"/>
                    <a:pt x="146612" y="485286"/>
                    <a:pt x="148048" y="480987"/>
                  </a:cubicBezTo>
                  <a:cubicBezTo>
                    <a:pt x="149484" y="478120"/>
                    <a:pt x="149484" y="473821"/>
                    <a:pt x="148048" y="470955"/>
                  </a:cubicBezTo>
                  <a:cubicBezTo>
                    <a:pt x="146612" y="468089"/>
                    <a:pt x="139433" y="463790"/>
                    <a:pt x="136562" y="462357"/>
                  </a:cubicBezTo>
                  <a:cubicBezTo>
                    <a:pt x="133690" y="460924"/>
                    <a:pt x="130819" y="459491"/>
                    <a:pt x="127947" y="456625"/>
                  </a:cubicBezTo>
                  <a:cubicBezTo>
                    <a:pt x="125075" y="453759"/>
                    <a:pt x="120768" y="453759"/>
                    <a:pt x="113589" y="452326"/>
                  </a:cubicBezTo>
                  <a:cubicBezTo>
                    <a:pt x="106410" y="450893"/>
                    <a:pt x="102103" y="440862"/>
                    <a:pt x="99231" y="437996"/>
                  </a:cubicBezTo>
                  <a:cubicBezTo>
                    <a:pt x="97795" y="435130"/>
                    <a:pt x="97795" y="439429"/>
                    <a:pt x="97795" y="443728"/>
                  </a:cubicBezTo>
                  <a:cubicBezTo>
                    <a:pt x="96360" y="448027"/>
                    <a:pt x="87745" y="429398"/>
                    <a:pt x="80566" y="420800"/>
                  </a:cubicBezTo>
                  <a:cubicBezTo>
                    <a:pt x="71951" y="410769"/>
                    <a:pt x="71951" y="393572"/>
                    <a:pt x="71951" y="387840"/>
                  </a:cubicBezTo>
                  <a:cubicBezTo>
                    <a:pt x="71951" y="383541"/>
                    <a:pt x="64772" y="372077"/>
                    <a:pt x="57593" y="367778"/>
                  </a:cubicBezTo>
                  <a:cubicBezTo>
                    <a:pt x="48978" y="363479"/>
                    <a:pt x="47543" y="357747"/>
                    <a:pt x="46107" y="352015"/>
                  </a:cubicBezTo>
                  <a:cubicBezTo>
                    <a:pt x="43235" y="347716"/>
                    <a:pt x="36056" y="347716"/>
                    <a:pt x="30313" y="352015"/>
                  </a:cubicBezTo>
                  <a:cubicBezTo>
                    <a:pt x="24570" y="356314"/>
                    <a:pt x="17391" y="354881"/>
                    <a:pt x="8776" y="352015"/>
                  </a:cubicBezTo>
                  <a:cubicBezTo>
                    <a:pt x="162" y="349149"/>
                    <a:pt x="3033" y="334819"/>
                    <a:pt x="162" y="329087"/>
                  </a:cubicBezTo>
                  <a:cubicBezTo>
                    <a:pt x="-1274" y="323354"/>
                    <a:pt x="7340" y="320488"/>
                    <a:pt x="4469" y="316189"/>
                  </a:cubicBezTo>
                  <a:cubicBezTo>
                    <a:pt x="1597" y="311890"/>
                    <a:pt x="4469" y="311890"/>
                    <a:pt x="7340" y="309024"/>
                  </a:cubicBezTo>
                  <a:cubicBezTo>
                    <a:pt x="10212" y="307591"/>
                    <a:pt x="14519" y="303292"/>
                    <a:pt x="15955" y="301859"/>
                  </a:cubicBezTo>
                  <a:close/>
                  <a:moveTo>
                    <a:pt x="186781" y="274448"/>
                  </a:moveTo>
                  <a:lnTo>
                    <a:pt x="257129" y="274448"/>
                  </a:lnTo>
                  <a:cubicBezTo>
                    <a:pt x="254258" y="278756"/>
                    <a:pt x="251387" y="284499"/>
                    <a:pt x="249951" y="287371"/>
                  </a:cubicBezTo>
                  <a:cubicBezTo>
                    <a:pt x="248515" y="290242"/>
                    <a:pt x="249951" y="295986"/>
                    <a:pt x="251387" y="301729"/>
                  </a:cubicBezTo>
                  <a:cubicBezTo>
                    <a:pt x="252822" y="307472"/>
                    <a:pt x="248515" y="308908"/>
                    <a:pt x="245644" y="311780"/>
                  </a:cubicBezTo>
                  <a:cubicBezTo>
                    <a:pt x="242773" y="316088"/>
                    <a:pt x="228416" y="326138"/>
                    <a:pt x="222673" y="329010"/>
                  </a:cubicBezTo>
                  <a:cubicBezTo>
                    <a:pt x="218366" y="331882"/>
                    <a:pt x="218366" y="336189"/>
                    <a:pt x="215495" y="341933"/>
                  </a:cubicBezTo>
                  <a:cubicBezTo>
                    <a:pt x="214059" y="347676"/>
                    <a:pt x="214059" y="351984"/>
                    <a:pt x="211188" y="353419"/>
                  </a:cubicBezTo>
                  <a:cubicBezTo>
                    <a:pt x="208316" y="356291"/>
                    <a:pt x="209752" y="350548"/>
                    <a:pt x="205445" y="350548"/>
                  </a:cubicBezTo>
                  <a:cubicBezTo>
                    <a:pt x="202574" y="350548"/>
                    <a:pt x="198267" y="340497"/>
                    <a:pt x="195395" y="331882"/>
                  </a:cubicBezTo>
                  <a:cubicBezTo>
                    <a:pt x="191088" y="324703"/>
                    <a:pt x="192524" y="317523"/>
                    <a:pt x="192524" y="314652"/>
                  </a:cubicBezTo>
                  <a:cubicBezTo>
                    <a:pt x="193960" y="311780"/>
                    <a:pt x="193960" y="307472"/>
                    <a:pt x="192524" y="304601"/>
                  </a:cubicBezTo>
                  <a:cubicBezTo>
                    <a:pt x="191088" y="301729"/>
                    <a:pt x="189653" y="304601"/>
                    <a:pt x="189653" y="297422"/>
                  </a:cubicBezTo>
                  <a:cubicBezTo>
                    <a:pt x="189653" y="293114"/>
                    <a:pt x="186781" y="278756"/>
                    <a:pt x="186781" y="274448"/>
                  </a:cubicBezTo>
                  <a:close/>
                  <a:moveTo>
                    <a:pt x="465186" y="265820"/>
                  </a:moveTo>
                  <a:cubicBezTo>
                    <a:pt x="479543" y="262953"/>
                    <a:pt x="485285" y="278721"/>
                    <a:pt x="492464" y="283021"/>
                  </a:cubicBezTo>
                  <a:cubicBezTo>
                    <a:pt x="501078" y="285888"/>
                    <a:pt x="518306" y="290188"/>
                    <a:pt x="522613" y="290188"/>
                  </a:cubicBezTo>
                  <a:cubicBezTo>
                    <a:pt x="531227" y="290188"/>
                    <a:pt x="548455" y="294488"/>
                    <a:pt x="549891" y="295921"/>
                  </a:cubicBezTo>
                  <a:cubicBezTo>
                    <a:pt x="551326" y="297355"/>
                    <a:pt x="564248" y="303088"/>
                    <a:pt x="571426" y="301655"/>
                  </a:cubicBezTo>
                  <a:cubicBezTo>
                    <a:pt x="577169" y="300222"/>
                    <a:pt x="594397" y="311689"/>
                    <a:pt x="595832" y="314556"/>
                  </a:cubicBezTo>
                  <a:cubicBezTo>
                    <a:pt x="598704" y="315989"/>
                    <a:pt x="605882" y="321723"/>
                    <a:pt x="605882" y="323156"/>
                  </a:cubicBezTo>
                  <a:cubicBezTo>
                    <a:pt x="605882" y="326023"/>
                    <a:pt x="601575" y="330323"/>
                    <a:pt x="600140" y="333190"/>
                  </a:cubicBezTo>
                  <a:cubicBezTo>
                    <a:pt x="597268" y="334623"/>
                    <a:pt x="594397" y="330323"/>
                    <a:pt x="590090" y="330323"/>
                  </a:cubicBezTo>
                  <a:cubicBezTo>
                    <a:pt x="585783" y="330323"/>
                    <a:pt x="588654" y="334623"/>
                    <a:pt x="587218" y="338923"/>
                  </a:cubicBezTo>
                  <a:cubicBezTo>
                    <a:pt x="585783" y="343224"/>
                    <a:pt x="569990" y="348957"/>
                    <a:pt x="565683" y="351824"/>
                  </a:cubicBezTo>
                  <a:cubicBezTo>
                    <a:pt x="561376" y="353257"/>
                    <a:pt x="561376" y="354691"/>
                    <a:pt x="561376" y="357558"/>
                  </a:cubicBezTo>
                  <a:cubicBezTo>
                    <a:pt x="561376" y="360424"/>
                    <a:pt x="559941" y="363291"/>
                    <a:pt x="555634" y="367591"/>
                  </a:cubicBezTo>
                  <a:cubicBezTo>
                    <a:pt x="551326" y="371892"/>
                    <a:pt x="548455" y="377625"/>
                    <a:pt x="547019" y="381925"/>
                  </a:cubicBezTo>
                  <a:cubicBezTo>
                    <a:pt x="545584" y="386226"/>
                    <a:pt x="545584" y="377625"/>
                    <a:pt x="544148" y="373325"/>
                  </a:cubicBezTo>
                  <a:cubicBezTo>
                    <a:pt x="544148" y="370458"/>
                    <a:pt x="548455" y="353257"/>
                    <a:pt x="534098" y="354691"/>
                  </a:cubicBezTo>
                  <a:cubicBezTo>
                    <a:pt x="531227" y="354691"/>
                    <a:pt x="525484" y="358991"/>
                    <a:pt x="521177" y="363291"/>
                  </a:cubicBezTo>
                  <a:cubicBezTo>
                    <a:pt x="518306" y="367591"/>
                    <a:pt x="522613" y="367591"/>
                    <a:pt x="525484" y="370458"/>
                  </a:cubicBezTo>
                  <a:cubicBezTo>
                    <a:pt x="526920" y="374758"/>
                    <a:pt x="524049" y="379059"/>
                    <a:pt x="522613" y="383359"/>
                  </a:cubicBezTo>
                  <a:cubicBezTo>
                    <a:pt x="521177" y="389092"/>
                    <a:pt x="508256" y="400560"/>
                    <a:pt x="506820" y="401993"/>
                  </a:cubicBezTo>
                  <a:cubicBezTo>
                    <a:pt x="505385" y="404860"/>
                    <a:pt x="505385" y="412027"/>
                    <a:pt x="505385" y="414894"/>
                  </a:cubicBezTo>
                  <a:cubicBezTo>
                    <a:pt x="505385" y="416327"/>
                    <a:pt x="501078" y="416327"/>
                    <a:pt x="496771" y="417760"/>
                  </a:cubicBezTo>
                  <a:cubicBezTo>
                    <a:pt x="492464" y="419194"/>
                    <a:pt x="496771" y="410593"/>
                    <a:pt x="495335" y="407727"/>
                  </a:cubicBezTo>
                  <a:cubicBezTo>
                    <a:pt x="493899" y="404860"/>
                    <a:pt x="489592" y="409160"/>
                    <a:pt x="486721" y="413460"/>
                  </a:cubicBezTo>
                  <a:cubicBezTo>
                    <a:pt x="483850" y="419194"/>
                    <a:pt x="491028" y="423494"/>
                    <a:pt x="489592" y="432094"/>
                  </a:cubicBezTo>
                  <a:cubicBezTo>
                    <a:pt x="489592" y="442128"/>
                    <a:pt x="473800" y="444995"/>
                    <a:pt x="470929" y="444995"/>
                  </a:cubicBezTo>
                  <a:cubicBezTo>
                    <a:pt x="468057" y="444995"/>
                    <a:pt x="465186" y="449295"/>
                    <a:pt x="469493" y="455029"/>
                  </a:cubicBezTo>
                  <a:cubicBezTo>
                    <a:pt x="473800" y="462196"/>
                    <a:pt x="466622" y="463629"/>
                    <a:pt x="462314" y="466496"/>
                  </a:cubicBezTo>
                  <a:cubicBezTo>
                    <a:pt x="458007" y="469363"/>
                    <a:pt x="458007" y="465063"/>
                    <a:pt x="456572" y="462196"/>
                  </a:cubicBezTo>
                  <a:cubicBezTo>
                    <a:pt x="453700" y="460762"/>
                    <a:pt x="452265" y="466496"/>
                    <a:pt x="450829" y="469363"/>
                  </a:cubicBezTo>
                  <a:cubicBezTo>
                    <a:pt x="449393" y="470796"/>
                    <a:pt x="449393" y="462196"/>
                    <a:pt x="449393" y="457896"/>
                  </a:cubicBezTo>
                  <a:cubicBezTo>
                    <a:pt x="447958" y="453595"/>
                    <a:pt x="439344" y="447862"/>
                    <a:pt x="436472" y="444995"/>
                  </a:cubicBezTo>
                  <a:cubicBezTo>
                    <a:pt x="435037" y="442128"/>
                    <a:pt x="435037" y="446428"/>
                    <a:pt x="430730" y="449295"/>
                  </a:cubicBezTo>
                  <a:cubicBezTo>
                    <a:pt x="426423" y="452162"/>
                    <a:pt x="420680" y="463629"/>
                    <a:pt x="419244" y="467929"/>
                  </a:cubicBezTo>
                  <a:cubicBezTo>
                    <a:pt x="416373" y="472230"/>
                    <a:pt x="414937" y="472230"/>
                    <a:pt x="413501" y="469363"/>
                  </a:cubicBezTo>
                  <a:cubicBezTo>
                    <a:pt x="412066" y="467929"/>
                    <a:pt x="406323" y="449295"/>
                    <a:pt x="402016" y="446428"/>
                  </a:cubicBezTo>
                  <a:cubicBezTo>
                    <a:pt x="399145" y="443562"/>
                    <a:pt x="391966" y="437828"/>
                    <a:pt x="384788" y="436395"/>
                  </a:cubicBezTo>
                  <a:cubicBezTo>
                    <a:pt x="379045" y="436395"/>
                    <a:pt x="377610" y="433528"/>
                    <a:pt x="373302" y="432094"/>
                  </a:cubicBezTo>
                  <a:cubicBezTo>
                    <a:pt x="368995" y="430661"/>
                    <a:pt x="367560" y="429228"/>
                    <a:pt x="367560" y="432094"/>
                  </a:cubicBezTo>
                  <a:cubicBezTo>
                    <a:pt x="367560" y="434961"/>
                    <a:pt x="371867" y="436395"/>
                    <a:pt x="376174" y="436395"/>
                  </a:cubicBezTo>
                  <a:cubicBezTo>
                    <a:pt x="379045" y="436395"/>
                    <a:pt x="381917" y="442128"/>
                    <a:pt x="381917" y="446428"/>
                  </a:cubicBezTo>
                  <a:cubicBezTo>
                    <a:pt x="381917" y="450729"/>
                    <a:pt x="371867" y="453595"/>
                    <a:pt x="364688" y="456462"/>
                  </a:cubicBezTo>
                  <a:cubicBezTo>
                    <a:pt x="357510" y="459329"/>
                    <a:pt x="351767" y="446428"/>
                    <a:pt x="350332" y="442128"/>
                  </a:cubicBezTo>
                  <a:cubicBezTo>
                    <a:pt x="347460" y="437828"/>
                    <a:pt x="344589" y="436395"/>
                    <a:pt x="344589" y="439261"/>
                  </a:cubicBezTo>
                  <a:cubicBezTo>
                    <a:pt x="344589" y="440695"/>
                    <a:pt x="350332" y="449295"/>
                    <a:pt x="353203" y="455029"/>
                  </a:cubicBezTo>
                  <a:cubicBezTo>
                    <a:pt x="354639" y="459329"/>
                    <a:pt x="363253" y="459329"/>
                    <a:pt x="368995" y="459329"/>
                  </a:cubicBezTo>
                  <a:cubicBezTo>
                    <a:pt x="374738" y="459329"/>
                    <a:pt x="371867" y="460762"/>
                    <a:pt x="370431" y="466496"/>
                  </a:cubicBezTo>
                  <a:cubicBezTo>
                    <a:pt x="368995" y="472230"/>
                    <a:pt x="357510" y="486564"/>
                    <a:pt x="354639" y="489430"/>
                  </a:cubicBezTo>
                  <a:cubicBezTo>
                    <a:pt x="351767" y="492297"/>
                    <a:pt x="353203" y="505198"/>
                    <a:pt x="353203" y="510931"/>
                  </a:cubicBezTo>
                  <a:cubicBezTo>
                    <a:pt x="353203" y="516665"/>
                    <a:pt x="347460" y="516665"/>
                    <a:pt x="343153" y="520965"/>
                  </a:cubicBezTo>
                  <a:cubicBezTo>
                    <a:pt x="340282" y="525265"/>
                    <a:pt x="338846" y="532432"/>
                    <a:pt x="335975" y="539599"/>
                  </a:cubicBezTo>
                  <a:cubicBezTo>
                    <a:pt x="333104" y="545333"/>
                    <a:pt x="325925" y="548200"/>
                    <a:pt x="317311" y="548200"/>
                  </a:cubicBezTo>
                  <a:cubicBezTo>
                    <a:pt x="310133" y="549633"/>
                    <a:pt x="313004" y="542466"/>
                    <a:pt x="311568" y="536733"/>
                  </a:cubicBezTo>
                  <a:cubicBezTo>
                    <a:pt x="310133" y="530999"/>
                    <a:pt x="304390" y="495164"/>
                    <a:pt x="301519" y="489430"/>
                  </a:cubicBezTo>
                  <a:cubicBezTo>
                    <a:pt x="298647" y="485130"/>
                    <a:pt x="297212" y="483697"/>
                    <a:pt x="298647" y="479397"/>
                  </a:cubicBezTo>
                  <a:cubicBezTo>
                    <a:pt x="300083" y="473663"/>
                    <a:pt x="291469" y="472230"/>
                    <a:pt x="275676" y="475096"/>
                  </a:cubicBezTo>
                  <a:cubicBezTo>
                    <a:pt x="259884" y="477963"/>
                    <a:pt x="254141" y="455029"/>
                    <a:pt x="254141" y="446428"/>
                  </a:cubicBezTo>
                  <a:cubicBezTo>
                    <a:pt x="254141" y="437828"/>
                    <a:pt x="268498" y="422061"/>
                    <a:pt x="269934" y="419194"/>
                  </a:cubicBezTo>
                  <a:cubicBezTo>
                    <a:pt x="271369" y="417760"/>
                    <a:pt x="271369" y="416327"/>
                    <a:pt x="277112" y="416327"/>
                  </a:cubicBezTo>
                  <a:cubicBezTo>
                    <a:pt x="281419" y="414894"/>
                    <a:pt x="297212" y="410593"/>
                    <a:pt x="304390" y="413460"/>
                  </a:cubicBezTo>
                  <a:cubicBezTo>
                    <a:pt x="311568" y="416327"/>
                    <a:pt x="308697" y="420627"/>
                    <a:pt x="314440" y="423494"/>
                  </a:cubicBezTo>
                  <a:cubicBezTo>
                    <a:pt x="320182" y="426361"/>
                    <a:pt x="325925" y="420627"/>
                    <a:pt x="330232" y="423494"/>
                  </a:cubicBezTo>
                  <a:cubicBezTo>
                    <a:pt x="335975" y="426361"/>
                    <a:pt x="338846" y="424927"/>
                    <a:pt x="341718" y="420627"/>
                  </a:cubicBezTo>
                  <a:cubicBezTo>
                    <a:pt x="346025" y="417760"/>
                    <a:pt x="343153" y="414894"/>
                    <a:pt x="341718" y="413460"/>
                  </a:cubicBezTo>
                  <a:cubicBezTo>
                    <a:pt x="340282" y="413460"/>
                    <a:pt x="333104" y="412027"/>
                    <a:pt x="330232" y="410593"/>
                  </a:cubicBezTo>
                  <a:cubicBezTo>
                    <a:pt x="327361" y="409160"/>
                    <a:pt x="327361" y="406293"/>
                    <a:pt x="325925" y="410593"/>
                  </a:cubicBezTo>
                  <a:cubicBezTo>
                    <a:pt x="324489" y="414894"/>
                    <a:pt x="320182" y="412027"/>
                    <a:pt x="320182" y="410593"/>
                  </a:cubicBezTo>
                  <a:cubicBezTo>
                    <a:pt x="318747" y="409160"/>
                    <a:pt x="317311" y="406293"/>
                    <a:pt x="315875" y="407727"/>
                  </a:cubicBezTo>
                  <a:cubicBezTo>
                    <a:pt x="314440" y="407727"/>
                    <a:pt x="311568" y="409160"/>
                    <a:pt x="308697" y="412027"/>
                  </a:cubicBezTo>
                  <a:cubicBezTo>
                    <a:pt x="305826" y="413460"/>
                    <a:pt x="308697" y="407727"/>
                    <a:pt x="308697" y="406293"/>
                  </a:cubicBezTo>
                  <a:cubicBezTo>
                    <a:pt x="310133" y="403426"/>
                    <a:pt x="300083" y="397693"/>
                    <a:pt x="294340" y="397693"/>
                  </a:cubicBezTo>
                  <a:cubicBezTo>
                    <a:pt x="290033" y="397693"/>
                    <a:pt x="288598" y="401993"/>
                    <a:pt x="287162" y="406293"/>
                  </a:cubicBezTo>
                  <a:cubicBezTo>
                    <a:pt x="284290" y="410593"/>
                    <a:pt x="278548" y="412027"/>
                    <a:pt x="274241" y="414894"/>
                  </a:cubicBezTo>
                  <a:cubicBezTo>
                    <a:pt x="271369" y="416327"/>
                    <a:pt x="268498" y="410593"/>
                    <a:pt x="267062" y="407727"/>
                  </a:cubicBezTo>
                  <a:cubicBezTo>
                    <a:pt x="267062" y="404860"/>
                    <a:pt x="268498" y="403426"/>
                    <a:pt x="268498" y="399126"/>
                  </a:cubicBezTo>
                  <a:cubicBezTo>
                    <a:pt x="268498" y="394826"/>
                    <a:pt x="275676" y="396259"/>
                    <a:pt x="279983" y="396259"/>
                  </a:cubicBezTo>
                  <a:cubicBezTo>
                    <a:pt x="284290" y="396259"/>
                    <a:pt x="279983" y="389092"/>
                    <a:pt x="277112" y="384792"/>
                  </a:cubicBezTo>
                  <a:cubicBezTo>
                    <a:pt x="274241" y="381925"/>
                    <a:pt x="278548" y="383359"/>
                    <a:pt x="282855" y="381925"/>
                  </a:cubicBezTo>
                  <a:cubicBezTo>
                    <a:pt x="287162" y="380492"/>
                    <a:pt x="292905" y="373325"/>
                    <a:pt x="295776" y="370458"/>
                  </a:cubicBezTo>
                  <a:cubicBezTo>
                    <a:pt x="297212" y="369025"/>
                    <a:pt x="298647" y="367591"/>
                    <a:pt x="300083" y="367591"/>
                  </a:cubicBezTo>
                  <a:cubicBezTo>
                    <a:pt x="301519" y="366158"/>
                    <a:pt x="307261" y="369025"/>
                    <a:pt x="313004" y="370458"/>
                  </a:cubicBezTo>
                  <a:cubicBezTo>
                    <a:pt x="318747" y="370458"/>
                    <a:pt x="320182" y="363291"/>
                    <a:pt x="321618" y="358991"/>
                  </a:cubicBezTo>
                  <a:cubicBezTo>
                    <a:pt x="323054" y="354691"/>
                    <a:pt x="321618" y="353257"/>
                    <a:pt x="318747" y="351824"/>
                  </a:cubicBezTo>
                  <a:cubicBezTo>
                    <a:pt x="315875" y="351824"/>
                    <a:pt x="315875" y="354691"/>
                    <a:pt x="313004" y="360424"/>
                  </a:cubicBezTo>
                  <a:cubicBezTo>
                    <a:pt x="310133" y="366158"/>
                    <a:pt x="304390" y="361858"/>
                    <a:pt x="304390" y="360424"/>
                  </a:cubicBezTo>
                  <a:cubicBezTo>
                    <a:pt x="302954" y="360424"/>
                    <a:pt x="302954" y="356124"/>
                    <a:pt x="301519" y="353257"/>
                  </a:cubicBezTo>
                  <a:cubicBezTo>
                    <a:pt x="301519" y="350391"/>
                    <a:pt x="298647" y="351824"/>
                    <a:pt x="292905" y="346090"/>
                  </a:cubicBezTo>
                  <a:cubicBezTo>
                    <a:pt x="287162" y="340357"/>
                    <a:pt x="298647" y="333190"/>
                    <a:pt x="304390" y="326023"/>
                  </a:cubicBezTo>
                  <a:cubicBezTo>
                    <a:pt x="310133" y="318856"/>
                    <a:pt x="325925" y="301655"/>
                    <a:pt x="330232" y="300222"/>
                  </a:cubicBezTo>
                  <a:cubicBezTo>
                    <a:pt x="334539" y="298788"/>
                    <a:pt x="334539" y="303088"/>
                    <a:pt x="338846" y="305955"/>
                  </a:cubicBezTo>
                  <a:cubicBezTo>
                    <a:pt x="341718" y="310255"/>
                    <a:pt x="343153" y="308822"/>
                    <a:pt x="346025" y="313122"/>
                  </a:cubicBezTo>
                  <a:cubicBezTo>
                    <a:pt x="350332" y="317422"/>
                    <a:pt x="354639" y="318856"/>
                    <a:pt x="354639" y="318856"/>
                  </a:cubicBezTo>
                  <a:cubicBezTo>
                    <a:pt x="356074" y="317422"/>
                    <a:pt x="357510" y="315989"/>
                    <a:pt x="360381" y="318856"/>
                  </a:cubicBezTo>
                  <a:cubicBezTo>
                    <a:pt x="363253" y="321723"/>
                    <a:pt x="379045" y="314556"/>
                    <a:pt x="380481" y="313122"/>
                  </a:cubicBezTo>
                  <a:cubicBezTo>
                    <a:pt x="381917" y="313122"/>
                    <a:pt x="383352" y="310255"/>
                    <a:pt x="387659" y="310255"/>
                  </a:cubicBezTo>
                  <a:cubicBezTo>
                    <a:pt x="391966" y="308822"/>
                    <a:pt x="400580" y="304522"/>
                    <a:pt x="400580" y="301655"/>
                  </a:cubicBezTo>
                  <a:cubicBezTo>
                    <a:pt x="402016" y="298788"/>
                    <a:pt x="409194" y="297355"/>
                    <a:pt x="410630" y="298788"/>
                  </a:cubicBezTo>
                  <a:cubicBezTo>
                    <a:pt x="410630" y="300222"/>
                    <a:pt x="413501" y="298788"/>
                    <a:pt x="414937" y="294488"/>
                  </a:cubicBezTo>
                  <a:cubicBezTo>
                    <a:pt x="416373" y="291621"/>
                    <a:pt x="419244" y="295921"/>
                    <a:pt x="422116" y="297355"/>
                  </a:cubicBezTo>
                  <a:cubicBezTo>
                    <a:pt x="424987" y="300222"/>
                    <a:pt x="422116" y="288754"/>
                    <a:pt x="422116" y="285888"/>
                  </a:cubicBezTo>
                  <a:cubicBezTo>
                    <a:pt x="422116" y="283021"/>
                    <a:pt x="429294" y="283021"/>
                    <a:pt x="432165" y="281587"/>
                  </a:cubicBezTo>
                  <a:cubicBezTo>
                    <a:pt x="435037" y="281587"/>
                    <a:pt x="436472" y="275854"/>
                    <a:pt x="440779" y="272987"/>
                  </a:cubicBezTo>
                  <a:cubicBezTo>
                    <a:pt x="445086" y="268687"/>
                    <a:pt x="462314" y="265820"/>
                    <a:pt x="465186" y="265820"/>
                  </a:cubicBezTo>
                  <a:close/>
                  <a:moveTo>
                    <a:pt x="303047" y="50867"/>
                  </a:moveTo>
                  <a:cubicBezTo>
                    <a:pt x="271469" y="50867"/>
                    <a:pt x="245632" y="75242"/>
                    <a:pt x="245632" y="106785"/>
                  </a:cubicBezTo>
                  <a:cubicBezTo>
                    <a:pt x="245632" y="138329"/>
                    <a:pt x="271469" y="164137"/>
                    <a:pt x="303047" y="164137"/>
                  </a:cubicBezTo>
                  <a:cubicBezTo>
                    <a:pt x="334625" y="164137"/>
                    <a:pt x="359027" y="138329"/>
                    <a:pt x="359027" y="106785"/>
                  </a:cubicBezTo>
                  <a:cubicBezTo>
                    <a:pt x="359027" y="75242"/>
                    <a:pt x="334625" y="50867"/>
                    <a:pt x="303047" y="50867"/>
                  </a:cubicBezTo>
                  <a:close/>
                  <a:moveTo>
                    <a:pt x="292999" y="684"/>
                  </a:moveTo>
                  <a:cubicBezTo>
                    <a:pt x="356156" y="-6485"/>
                    <a:pt x="410700" y="43698"/>
                    <a:pt x="410700" y="106785"/>
                  </a:cubicBezTo>
                  <a:cubicBezTo>
                    <a:pt x="410700" y="189945"/>
                    <a:pt x="341802" y="204283"/>
                    <a:pt x="310224" y="283142"/>
                  </a:cubicBezTo>
                  <a:cubicBezTo>
                    <a:pt x="307353" y="290311"/>
                    <a:pt x="298741" y="290311"/>
                    <a:pt x="295870" y="283142"/>
                  </a:cubicBezTo>
                  <a:cubicBezTo>
                    <a:pt x="267162" y="212886"/>
                    <a:pt x="208312" y="192813"/>
                    <a:pt x="196829" y="129726"/>
                  </a:cubicBezTo>
                  <a:cubicBezTo>
                    <a:pt x="186781" y="66639"/>
                    <a:pt x="229843" y="6419"/>
                    <a:pt x="292999" y="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iṩḻíḑe">
              <a:extLst>
                <a:ext uri="{FF2B5EF4-FFF2-40B4-BE49-F238E27FC236}">
                  <a16:creationId xmlns:a16="http://schemas.microsoft.com/office/drawing/2014/main" id="{318B6B5D-7D9F-4F4E-AC68-F789B9F6ECC5}"/>
                </a:ext>
              </a:extLst>
            </p:cNvPr>
            <p:cNvSpPr/>
            <p:nvPr/>
          </p:nvSpPr>
          <p:spPr>
            <a:xfrm rot="5400000">
              <a:off x="5357953" y="1820070"/>
              <a:ext cx="1239274" cy="1111321"/>
            </a:xfrm>
            <a:prstGeom prst="homePlate">
              <a:avLst>
                <a:gd name="adj" fmla="val 30801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lîďê">
              <a:extLst>
                <a:ext uri="{FF2B5EF4-FFF2-40B4-BE49-F238E27FC236}">
                  <a16:creationId xmlns:a16="http://schemas.microsoft.com/office/drawing/2014/main" id="{795142F8-4D4F-4879-B1F7-DA155C0F16C6}"/>
                </a:ext>
              </a:extLst>
            </p:cNvPr>
            <p:cNvSpPr/>
            <p:nvPr/>
          </p:nvSpPr>
          <p:spPr>
            <a:xfrm>
              <a:off x="6533251" y="1756093"/>
              <a:ext cx="236820" cy="48863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ļîde">
              <a:extLst>
                <a:ext uri="{FF2B5EF4-FFF2-40B4-BE49-F238E27FC236}">
                  <a16:creationId xmlns:a16="http://schemas.microsoft.com/office/drawing/2014/main" id="{B53C2ED8-55F0-4174-9826-727878AB4D51}"/>
                </a:ext>
              </a:extLst>
            </p:cNvPr>
            <p:cNvSpPr/>
            <p:nvPr/>
          </p:nvSpPr>
          <p:spPr bwMode="auto">
            <a:xfrm>
              <a:off x="5733189" y="2070118"/>
              <a:ext cx="515051" cy="510400"/>
            </a:xfrm>
            <a:custGeom>
              <a:avLst/>
              <a:gdLst>
                <a:gd name="connsiteX0" fmla="*/ 509642 w 605882"/>
                <a:gd name="connsiteY0" fmla="*/ 502443 h 600411"/>
                <a:gd name="connsiteX1" fmla="*/ 515394 w 605882"/>
                <a:gd name="connsiteY1" fmla="*/ 505314 h 600411"/>
                <a:gd name="connsiteX2" fmla="*/ 515394 w 605882"/>
                <a:gd name="connsiteY2" fmla="*/ 509621 h 600411"/>
                <a:gd name="connsiteX3" fmla="*/ 525460 w 605882"/>
                <a:gd name="connsiteY3" fmla="*/ 502443 h 600411"/>
                <a:gd name="connsiteX4" fmla="*/ 531211 w 605882"/>
                <a:gd name="connsiteY4" fmla="*/ 511056 h 600411"/>
                <a:gd name="connsiteX5" fmla="*/ 542715 w 605882"/>
                <a:gd name="connsiteY5" fmla="*/ 526846 h 600411"/>
                <a:gd name="connsiteX6" fmla="*/ 544153 w 605882"/>
                <a:gd name="connsiteY6" fmla="*/ 536894 h 600411"/>
                <a:gd name="connsiteX7" fmla="*/ 539839 w 605882"/>
                <a:gd name="connsiteY7" fmla="*/ 552684 h 600411"/>
                <a:gd name="connsiteX8" fmla="*/ 531211 w 605882"/>
                <a:gd name="connsiteY8" fmla="*/ 556990 h 600411"/>
                <a:gd name="connsiteX9" fmla="*/ 522584 w 605882"/>
                <a:gd name="connsiteY9" fmla="*/ 555555 h 600411"/>
                <a:gd name="connsiteX10" fmla="*/ 515394 w 605882"/>
                <a:gd name="connsiteY10" fmla="*/ 549813 h 600411"/>
                <a:gd name="connsiteX11" fmla="*/ 508204 w 605882"/>
                <a:gd name="connsiteY11" fmla="*/ 542636 h 600411"/>
                <a:gd name="connsiteX12" fmla="*/ 488072 w 605882"/>
                <a:gd name="connsiteY12" fmla="*/ 548377 h 600411"/>
                <a:gd name="connsiteX13" fmla="*/ 479444 w 605882"/>
                <a:gd name="connsiteY13" fmla="*/ 548377 h 600411"/>
                <a:gd name="connsiteX14" fmla="*/ 478006 w 605882"/>
                <a:gd name="connsiteY14" fmla="*/ 536894 h 600411"/>
                <a:gd name="connsiteX15" fmla="*/ 476568 w 605882"/>
                <a:gd name="connsiteY15" fmla="*/ 523975 h 600411"/>
                <a:gd name="connsiteX16" fmla="*/ 488072 w 605882"/>
                <a:gd name="connsiteY16" fmla="*/ 518233 h 600411"/>
                <a:gd name="connsiteX17" fmla="*/ 493824 w 605882"/>
                <a:gd name="connsiteY17" fmla="*/ 509621 h 600411"/>
                <a:gd name="connsiteX18" fmla="*/ 501014 w 605882"/>
                <a:gd name="connsiteY18" fmla="*/ 509621 h 600411"/>
                <a:gd name="connsiteX19" fmla="*/ 509642 w 605882"/>
                <a:gd name="connsiteY19" fmla="*/ 502443 h 600411"/>
                <a:gd name="connsiteX20" fmla="*/ 510755 w 605882"/>
                <a:gd name="connsiteY20" fmla="*/ 484065 h 600411"/>
                <a:gd name="connsiteX21" fmla="*/ 515433 w 605882"/>
                <a:gd name="connsiteY21" fmla="*/ 485139 h 600411"/>
                <a:gd name="connsiteX22" fmla="*/ 525509 w 605882"/>
                <a:gd name="connsiteY22" fmla="*/ 486572 h 600411"/>
                <a:gd name="connsiteX23" fmla="*/ 534145 w 605882"/>
                <a:gd name="connsiteY23" fmla="*/ 490869 h 600411"/>
                <a:gd name="connsiteX24" fmla="*/ 537024 w 605882"/>
                <a:gd name="connsiteY24" fmla="*/ 493734 h 600411"/>
                <a:gd name="connsiteX25" fmla="*/ 539902 w 605882"/>
                <a:gd name="connsiteY25" fmla="*/ 499464 h 600411"/>
                <a:gd name="connsiteX26" fmla="*/ 534145 w 605882"/>
                <a:gd name="connsiteY26" fmla="*/ 500896 h 600411"/>
                <a:gd name="connsiteX27" fmla="*/ 525509 w 605882"/>
                <a:gd name="connsiteY27" fmla="*/ 499464 h 600411"/>
                <a:gd name="connsiteX28" fmla="*/ 516873 w 605882"/>
                <a:gd name="connsiteY28" fmla="*/ 495166 h 600411"/>
                <a:gd name="connsiteX29" fmla="*/ 516873 w 605882"/>
                <a:gd name="connsiteY29" fmla="*/ 490869 h 600411"/>
                <a:gd name="connsiteX30" fmla="*/ 508237 w 605882"/>
                <a:gd name="connsiteY30" fmla="*/ 485139 h 600411"/>
                <a:gd name="connsiteX31" fmla="*/ 510755 w 605882"/>
                <a:gd name="connsiteY31" fmla="*/ 484065 h 600411"/>
                <a:gd name="connsiteX32" fmla="*/ 447040 w 605882"/>
                <a:gd name="connsiteY32" fmla="*/ 472502 h 600411"/>
                <a:gd name="connsiteX33" fmla="*/ 452243 w 605882"/>
                <a:gd name="connsiteY33" fmla="*/ 476625 h 600411"/>
                <a:gd name="connsiteX34" fmla="*/ 462290 w 605882"/>
                <a:gd name="connsiteY34" fmla="*/ 485229 h 600411"/>
                <a:gd name="connsiteX35" fmla="*/ 468032 w 605882"/>
                <a:gd name="connsiteY35" fmla="*/ 480927 h 600411"/>
                <a:gd name="connsiteX36" fmla="*/ 476643 w 605882"/>
                <a:gd name="connsiteY36" fmla="*/ 476625 h 600411"/>
                <a:gd name="connsiteX37" fmla="*/ 480949 w 605882"/>
                <a:gd name="connsiteY37" fmla="*/ 479493 h 600411"/>
                <a:gd name="connsiteX38" fmla="*/ 479514 w 605882"/>
                <a:gd name="connsiteY38" fmla="*/ 486663 h 600411"/>
                <a:gd name="connsiteX39" fmla="*/ 486690 w 605882"/>
                <a:gd name="connsiteY39" fmla="*/ 480927 h 600411"/>
                <a:gd name="connsiteX40" fmla="*/ 493867 w 605882"/>
                <a:gd name="connsiteY40" fmla="*/ 482361 h 600411"/>
                <a:gd name="connsiteX41" fmla="*/ 495302 w 605882"/>
                <a:gd name="connsiteY41" fmla="*/ 490966 h 600411"/>
                <a:gd name="connsiteX42" fmla="*/ 489561 w 605882"/>
                <a:gd name="connsiteY42" fmla="*/ 495268 h 600411"/>
                <a:gd name="connsiteX43" fmla="*/ 482385 w 605882"/>
                <a:gd name="connsiteY43" fmla="*/ 493834 h 600411"/>
                <a:gd name="connsiteX44" fmla="*/ 479514 w 605882"/>
                <a:gd name="connsiteY44" fmla="*/ 498136 h 600411"/>
                <a:gd name="connsiteX45" fmla="*/ 469467 w 605882"/>
                <a:gd name="connsiteY45" fmla="*/ 493834 h 600411"/>
                <a:gd name="connsiteX46" fmla="*/ 462290 w 605882"/>
                <a:gd name="connsiteY46" fmla="*/ 493834 h 600411"/>
                <a:gd name="connsiteX47" fmla="*/ 455114 w 605882"/>
                <a:gd name="connsiteY47" fmla="*/ 489532 h 600411"/>
                <a:gd name="connsiteX48" fmla="*/ 445067 w 605882"/>
                <a:gd name="connsiteY48" fmla="*/ 473757 h 600411"/>
                <a:gd name="connsiteX49" fmla="*/ 447040 w 605882"/>
                <a:gd name="connsiteY49" fmla="*/ 472502 h 600411"/>
                <a:gd name="connsiteX50" fmla="*/ 526863 w 605882"/>
                <a:gd name="connsiteY50" fmla="*/ 387676 h 600411"/>
                <a:gd name="connsiteX51" fmla="*/ 528297 w 605882"/>
                <a:gd name="connsiteY51" fmla="*/ 387676 h 600411"/>
                <a:gd name="connsiteX52" fmla="*/ 529731 w 605882"/>
                <a:gd name="connsiteY52" fmla="*/ 397747 h 600411"/>
                <a:gd name="connsiteX53" fmla="*/ 525429 w 605882"/>
                <a:gd name="connsiteY53" fmla="*/ 404940 h 600411"/>
                <a:gd name="connsiteX54" fmla="*/ 521127 w 605882"/>
                <a:gd name="connsiteY54" fmla="*/ 416450 h 600411"/>
                <a:gd name="connsiteX55" fmla="*/ 503917 w 605882"/>
                <a:gd name="connsiteY55" fmla="*/ 425082 h 600411"/>
                <a:gd name="connsiteX56" fmla="*/ 508220 w 605882"/>
                <a:gd name="connsiteY56" fmla="*/ 417888 h 600411"/>
                <a:gd name="connsiteX57" fmla="*/ 516824 w 605882"/>
                <a:gd name="connsiteY57" fmla="*/ 410695 h 600411"/>
                <a:gd name="connsiteX58" fmla="*/ 521127 w 605882"/>
                <a:gd name="connsiteY58" fmla="*/ 402063 h 600411"/>
                <a:gd name="connsiteX59" fmla="*/ 525429 w 605882"/>
                <a:gd name="connsiteY59" fmla="*/ 391992 h 600411"/>
                <a:gd name="connsiteX60" fmla="*/ 526863 w 605882"/>
                <a:gd name="connsiteY60" fmla="*/ 387676 h 600411"/>
                <a:gd name="connsiteX61" fmla="*/ 15955 w 605882"/>
                <a:gd name="connsiteY61" fmla="*/ 301859 h 600411"/>
                <a:gd name="connsiteX62" fmla="*/ 26006 w 605882"/>
                <a:gd name="connsiteY62" fmla="*/ 301859 h 600411"/>
                <a:gd name="connsiteX63" fmla="*/ 34621 w 605882"/>
                <a:gd name="connsiteY63" fmla="*/ 304725 h 600411"/>
                <a:gd name="connsiteX64" fmla="*/ 51850 w 605882"/>
                <a:gd name="connsiteY64" fmla="*/ 309024 h 600411"/>
                <a:gd name="connsiteX65" fmla="*/ 60465 w 605882"/>
                <a:gd name="connsiteY65" fmla="*/ 307591 h 600411"/>
                <a:gd name="connsiteX66" fmla="*/ 73387 w 605882"/>
                <a:gd name="connsiteY66" fmla="*/ 307591 h 600411"/>
                <a:gd name="connsiteX67" fmla="*/ 80566 w 605882"/>
                <a:gd name="connsiteY67" fmla="*/ 309024 h 600411"/>
                <a:gd name="connsiteX68" fmla="*/ 113589 w 605882"/>
                <a:gd name="connsiteY68" fmla="*/ 313323 h 600411"/>
                <a:gd name="connsiteX69" fmla="*/ 123640 w 605882"/>
                <a:gd name="connsiteY69" fmla="*/ 311890 h 600411"/>
                <a:gd name="connsiteX70" fmla="*/ 137998 w 605882"/>
                <a:gd name="connsiteY70" fmla="*/ 307591 h 600411"/>
                <a:gd name="connsiteX71" fmla="*/ 146612 w 605882"/>
                <a:gd name="connsiteY71" fmla="*/ 320488 h 600411"/>
                <a:gd name="connsiteX72" fmla="*/ 143741 w 605882"/>
                <a:gd name="connsiteY72" fmla="*/ 327653 h 600411"/>
                <a:gd name="connsiteX73" fmla="*/ 146612 w 605882"/>
                <a:gd name="connsiteY73" fmla="*/ 333386 h 600411"/>
                <a:gd name="connsiteX74" fmla="*/ 142305 w 605882"/>
                <a:gd name="connsiteY74" fmla="*/ 336252 h 600411"/>
                <a:gd name="connsiteX75" fmla="*/ 135126 w 605882"/>
                <a:gd name="connsiteY75" fmla="*/ 337685 h 600411"/>
                <a:gd name="connsiteX76" fmla="*/ 127947 w 605882"/>
                <a:gd name="connsiteY76" fmla="*/ 340551 h 600411"/>
                <a:gd name="connsiteX77" fmla="*/ 123640 w 605882"/>
                <a:gd name="connsiteY77" fmla="*/ 352015 h 600411"/>
                <a:gd name="connsiteX78" fmla="*/ 129383 w 605882"/>
                <a:gd name="connsiteY78" fmla="*/ 359180 h 600411"/>
                <a:gd name="connsiteX79" fmla="*/ 140869 w 605882"/>
                <a:gd name="connsiteY79" fmla="*/ 363479 h 600411"/>
                <a:gd name="connsiteX80" fmla="*/ 143741 w 605882"/>
                <a:gd name="connsiteY80" fmla="*/ 372077 h 600411"/>
                <a:gd name="connsiteX81" fmla="*/ 148048 w 605882"/>
                <a:gd name="connsiteY81" fmla="*/ 374943 h 600411"/>
                <a:gd name="connsiteX82" fmla="*/ 150920 w 605882"/>
                <a:gd name="connsiteY82" fmla="*/ 364912 h 600411"/>
                <a:gd name="connsiteX83" fmla="*/ 149484 w 605882"/>
                <a:gd name="connsiteY83" fmla="*/ 354881 h 600411"/>
                <a:gd name="connsiteX84" fmla="*/ 150920 w 605882"/>
                <a:gd name="connsiteY84" fmla="*/ 343417 h 600411"/>
                <a:gd name="connsiteX85" fmla="*/ 156663 w 605882"/>
                <a:gd name="connsiteY85" fmla="*/ 340551 h 600411"/>
                <a:gd name="connsiteX86" fmla="*/ 163842 w 605882"/>
                <a:gd name="connsiteY86" fmla="*/ 343417 h 600411"/>
                <a:gd name="connsiteX87" fmla="*/ 168149 w 605882"/>
                <a:gd name="connsiteY87" fmla="*/ 349149 h 600411"/>
                <a:gd name="connsiteX88" fmla="*/ 173892 w 605882"/>
                <a:gd name="connsiteY88" fmla="*/ 346283 h 600411"/>
                <a:gd name="connsiteX89" fmla="*/ 179635 w 605882"/>
                <a:gd name="connsiteY89" fmla="*/ 352015 h 600411"/>
                <a:gd name="connsiteX90" fmla="*/ 186815 w 605882"/>
                <a:gd name="connsiteY90" fmla="*/ 363479 h 600411"/>
                <a:gd name="connsiteX91" fmla="*/ 195430 w 605882"/>
                <a:gd name="connsiteY91" fmla="*/ 384974 h 600411"/>
                <a:gd name="connsiteX92" fmla="*/ 193994 w 605882"/>
                <a:gd name="connsiteY92" fmla="*/ 389273 h 600411"/>
                <a:gd name="connsiteX93" fmla="*/ 181071 w 605882"/>
                <a:gd name="connsiteY93" fmla="*/ 393572 h 600411"/>
                <a:gd name="connsiteX94" fmla="*/ 171021 w 605882"/>
                <a:gd name="connsiteY94" fmla="*/ 399304 h 600411"/>
                <a:gd name="connsiteX95" fmla="*/ 163842 w 605882"/>
                <a:gd name="connsiteY95" fmla="*/ 405037 h 600411"/>
                <a:gd name="connsiteX96" fmla="*/ 156663 w 605882"/>
                <a:gd name="connsiteY96" fmla="*/ 413635 h 600411"/>
                <a:gd name="connsiteX97" fmla="*/ 148048 w 605882"/>
                <a:gd name="connsiteY97" fmla="*/ 427965 h 600411"/>
                <a:gd name="connsiteX98" fmla="*/ 145176 w 605882"/>
                <a:gd name="connsiteY98" fmla="*/ 436563 h 600411"/>
                <a:gd name="connsiteX99" fmla="*/ 139433 w 605882"/>
                <a:gd name="connsiteY99" fmla="*/ 429398 h 600411"/>
                <a:gd name="connsiteX100" fmla="*/ 123640 w 605882"/>
                <a:gd name="connsiteY100" fmla="*/ 427965 h 600411"/>
                <a:gd name="connsiteX101" fmla="*/ 122204 w 605882"/>
                <a:gd name="connsiteY101" fmla="*/ 446594 h 600411"/>
                <a:gd name="connsiteX102" fmla="*/ 132254 w 605882"/>
                <a:gd name="connsiteY102" fmla="*/ 440862 h 600411"/>
                <a:gd name="connsiteX103" fmla="*/ 136562 w 605882"/>
                <a:gd name="connsiteY103" fmla="*/ 445161 h 600411"/>
                <a:gd name="connsiteX104" fmla="*/ 137998 w 605882"/>
                <a:gd name="connsiteY104" fmla="*/ 452326 h 600411"/>
                <a:gd name="connsiteX105" fmla="*/ 145176 w 605882"/>
                <a:gd name="connsiteY105" fmla="*/ 459491 h 600411"/>
                <a:gd name="connsiteX106" fmla="*/ 156663 w 605882"/>
                <a:gd name="connsiteY106" fmla="*/ 459491 h 600411"/>
                <a:gd name="connsiteX107" fmla="*/ 181071 w 605882"/>
                <a:gd name="connsiteY107" fmla="*/ 463790 h 600411"/>
                <a:gd name="connsiteX108" fmla="*/ 192558 w 605882"/>
                <a:gd name="connsiteY108" fmla="*/ 469522 h 600411"/>
                <a:gd name="connsiteX109" fmla="*/ 206916 w 605882"/>
                <a:gd name="connsiteY109" fmla="*/ 482420 h 600411"/>
                <a:gd name="connsiteX110" fmla="*/ 228453 w 605882"/>
                <a:gd name="connsiteY110" fmla="*/ 489585 h 600411"/>
                <a:gd name="connsiteX111" fmla="*/ 224145 w 605882"/>
                <a:gd name="connsiteY111" fmla="*/ 513946 h 600411"/>
                <a:gd name="connsiteX112" fmla="*/ 214095 w 605882"/>
                <a:gd name="connsiteY112" fmla="*/ 526843 h 600411"/>
                <a:gd name="connsiteX113" fmla="*/ 191122 w 605882"/>
                <a:gd name="connsiteY113" fmla="*/ 554071 h 600411"/>
                <a:gd name="connsiteX114" fmla="*/ 176764 w 605882"/>
                <a:gd name="connsiteY114" fmla="*/ 566968 h 600411"/>
                <a:gd name="connsiteX115" fmla="*/ 173892 w 605882"/>
                <a:gd name="connsiteY115" fmla="*/ 575566 h 600411"/>
                <a:gd name="connsiteX116" fmla="*/ 173892 w 605882"/>
                <a:gd name="connsiteY116" fmla="*/ 585597 h 600411"/>
                <a:gd name="connsiteX117" fmla="*/ 173892 w 605882"/>
                <a:gd name="connsiteY117" fmla="*/ 595628 h 600411"/>
                <a:gd name="connsiteX118" fmla="*/ 173892 w 605882"/>
                <a:gd name="connsiteY118" fmla="*/ 599927 h 600411"/>
                <a:gd name="connsiteX119" fmla="*/ 159534 w 605882"/>
                <a:gd name="connsiteY119" fmla="*/ 591329 h 600411"/>
                <a:gd name="connsiteX120" fmla="*/ 159534 w 605882"/>
                <a:gd name="connsiteY120" fmla="*/ 561236 h 600411"/>
                <a:gd name="connsiteX121" fmla="*/ 163842 w 605882"/>
                <a:gd name="connsiteY121" fmla="*/ 523977 h 600411"/>
                <a:gd name="connsiteX122" fmla="*/ 158099 w 605882"/>
                <a:gd name="connsiteY122" fmla="*/ 512513 h 600411"/>
                <a:gd name="connsiteX123" fmla="*/ 146612 w 605882"/>
                <a:gd name="connsiteY123" fmla="*/ 493884 h 600411"/>
                <a:gd name="connsiteX124" fmla="*/ 148048 w 605882"/>
                <a:gd name="connsiteY124" fmla="*/ 480987 h 600411"/>
                <a:gd name="connsiteX125" fmla="*/ 148048 w 605882"/>
                <a:gd name="connsiteY125" fmla="*/ 470955 h 600411"/>
                <a:gd name="connsiteX126" fmla="*/ 136562 w 605882"/>
                <a:gd name="connsiteY126" fmla="*/ 462357 h 600411"/>
                <a:gd name="connsiteX127" fmla="*/ 127947 w 605882"/>
                <a:gd name="connsiteY127" fmla="*/ 456625 h 600411"/>
                <a:gd name="connsiteX128" fmla="*/ 113589 w 605882"/>
                <a:gd name="connsiteY128" fmla="*/ 452326 h 600411"/>
                <a:gd name="connsiteX129" fmla="*/ 99231 w 605882"/>
                <a:gd name="connsiteY129" fmla="*/ 437996 h 600411"/>
                <a:gd name="connsiteX130" fmla="*/ 97795 w 605882"/>
                <a:gd name="connsiteY130" fmla="*/ 443728 h 600411"/>
                <a:gd name="connsiteX131" fmla="*/ 80566 w 605882"/>
                <a:gd name="connsiteY131" fmla="*/ 420800 h 600411"/>
                <a:gd name="connsiteX132" fmla="*/ 71951 w 605882"/>
                <a:gd name="connsiteY132" fmla="*/ 387840 h 600411"/>
                <a:gd name="connsiteX133" fmla="*/ 57593 w 605882"/>
                <a:gd name="connsiteY133" fmla="*/ 367778 h 600411"/>
                <a:gd name="connsiteX134" fmla="*/ 46107 w 605882"/>
                <a:gd name="connsiteY134" fmla="*/ 352015 h 600411"/>
                <a:gd name="connsiteX135" fmla="*/ 30313 w 605882"/>
                <a:gd name="connsiteY135" fmla="*/ 352015 h 600411"/>
                <a:gd name="connsiteX136" fmla="*/ 8776 w 605882"/>
                <a:gd name="connsiteY136" fmla="*/ 352015 h 600411"/>
                <a:gd name="connsiteX137" fmla="*/ 162 w 605882"/>
                <a:gd name="connsiteY137" fmla="*/ 329087 h 600411"/>
                <a:gd name="connsiteX138" fmla="*/ 4469 w 605882"/>
                <a:gd name="connsiteY138" fmla="*/ 316189 h 600411"/>
                <a:gd name="connsiteX139" fmla="*/ 7340 w 605882"/>
                <a:gd name="connsiteY139" fmla="*/ 309024 h 600411"/>
                <a:gd name="connsiteX140" fmla="*/ 15955 w 605882"/>
                <a:gd name="connsiteY140" fmla="*/ 301859 h 600411"/>
                <a:gd name="connsiteX141" fmla="*/ 186781 w 605882"/>
                <a:gd name="connsiteY141" fmla="*/ 274448 h 600411"/>
                <a:gd name="connsiteX142" fmla="*/ 257129 w 605882"/>
                <a:gd name="connsiteY142" fmla="*/ 274448 h 600411"/>
                <a:gd name="connsiteX143" fmla="*/ 249951 w 605882"/>
                <a:gd name="connsiteY143" fmla="*/ 287371 h 600411"/>
                <a:gd name="connsiteX144" fmla="*/ 251387 w 605882"/>
                <a:gd name="connsiteY144" fmla="*/ 301729 h 600411"/>
                <a:gd name="connsiteX145" fmla="*/ 245644 w 605882"/>
                <a:gd name="connsiteY145" fmla="*/ 311780 h 600411"/>
                <a:gd name="connsiteX146" fmla="*/ 222673 w 605882"/>
                <a:gd name="connsiteY146" fmla="*/ 329010 h 600411"/>
                <a:gd name="connsiteX147" fmla="*/ 215495 w 605882"/>
                <a:gd name="connsiteY147" fmla="*/ 341933 h 600411"/>
                <a:gd name="connsiteX148" fmla="*/ 211188 w 605882"/>
                <a:gd name="connsiteY148" fmla="*/ 353419 h 600411"/>
                <a:gd name="connsiteX149" fmla="*/ 205445 w 605882"/>
                <a:gd name="connsiteY149" fmla="*/ 350548 h 600411"/>
                <a:gd name="connsiteX150" fmla="*/ 195395 w 605882"/>
                <a:gd name="connsiteY150" fmla="*/ 331882 h 600411"/>
                <a:gd name="connsiteX151" fmla="*/ 192524 w 605882"/>
                <a:gd name="connsiteY151" fmla="*/ 314652 h 600411"/>
                <a:gd name="connsiteX152" fmla="*/ 192524 w 605882"/>
                <a:gd name="connsiteY152" fmla="*/ 304601 h 600411"/>
                <a:gd name="connsiteX153" fmla="*/ 189653 w 605882"/>
                <a:gd name="connsiteY153" fmla="*/ 297422 h 600411"/>
                <a:gd name="connsiteX154" fmla="*/ 186781 w 605882"/>
                <a:gd name="connsiteY154" fmla="*/ 274448 h 600411"/>
                <a:gd name="connsiteX155" fmla="*/ 465186 w 605882"/>
                <a:gd name="connsiteY155" fmla="*/ 265820 h 600411"/>
                <a:gd name="connsiteX156" fmla="*/ 492464 w 605882"/>
                <a:gd name="connsiteY156" fmla="*/ 283021 h 600411"/>
                <a:gd name="connsiteX157" fmla="*/ 522613 w 605882"/>
                <a:gd name="connsiteY157" fmla="*/ 290188 h 600411"/>
                <a:gd name="connsiteX158" fmla="*/ 549891 w 605882"/>
                <a:gd name="connsiteY158" fmla="*/ 295921 h 600411"/>
                <a:gd name="connsiteX159" fmla="*/ 571426 w 605882"/>
                <a:gd name="connsiteY159" fmla="*/ 301655 h 600411"/>
                <a:gd name="connsiteX160" fmla="*/ 595832 w 605882"/>
                <a:gd name="connsiteY160" fmla="*/ 314556 h 600411"/>
                <a:gd name="connsiteX161" fmla="*/ 605882 w 605882"/>
                <a:gd name="connsiteY161" fmla="*/ 323156 h 600411"/>
                <a:gd name="connsiteX162" fmla="*/ 600140 w 605882"/>
                <a:gd name="connsiteY162" fmla="*/ 333190 h 600411"/>
                <a:gd name="connsiteX163" fmla="*/ 590090 w 605882"/>
                <a:gd name="connsiteY163" fmla="*/ 330323 h 600411"/>
                <a:gd name="connsiteX164" fmla="*/ 587218 w 605882"/>
                <a:gd name="connsiteY164" fmla="*/ 338923 h 600411"/>
                <a:gd name="connsiteX165" fmla="*/ 565683 w 605882"/>
                <a:gd name="connsiteY165" fmla="*/ 351824 h 600411"/>
                <a:gd name="connsiteX166" fmla="*/ 561376 w 605882"/>
                <a:gd name="connsiteY166" fmla="*/ 357558 h 600411"/>
                <a:gd name="connsiteX167" fmla="*/ 555634 w 605882"/>
                <a:gd name="connsiteY167" fmla="*/ 367591 h 600411"/>
                <a:gd name="connsiteX168" fmla="*/ 547019 w 605882"/>
                <a:gd name="connsiteY168" fmla="*/ 381925 h 600411"/>
                <a:gd name="connsiteX169" fmla="*/ 544148 w 605882"/>
                <a:gd name="connsiteY169" fmla="*/ 373325 h 600411"/>
                <a:gd name="connsiteX170" fmla="*/ 534098 w 605882"/>
                <a:gd name="connsiteY170" fmla="*/ 354691 h 600411"/>
                <a:gd name="connsiteX171" fmla="*/ 521177 w 605882"/>
                <a:gd name="connsiteY171" fmla="*/ 363291 h 600411"/>
                <a:gd name="connsiteX172" fmla="*/ 525484 w 605882"/>
                <a:gd name="connsiteY172" fmla="*/ 370458 h 600411"/>
                <a:gd name="connsiteX173" fmla="*/ 522613 w 605882"/>
                <a:gd name="connsiteY173" fmla="*/ 383359 h 600411"/>
                <a:gd name="connsiteX174" fmla="*/ 506820 w 605882"/>
                <a:gd name="connsiteY174" fmla="*/ 401993 h 600411"/>
                <a:gd name="connsiteX175" fmla="*/ 505385 w 605882"/>
                <a:gd name="connsiteY175" fmla="*/ 414894 h 600411"/>
                <a:gd name="connsiteX176" fmla="*/ 496771 w 605882"/>
                <a:gd name="connsiteY176" fmla="*/ 417760 h 600411"/>
                <a:gd name="connsiteX177" fmla="*/ 495335 w 605882"/>
                <a:gd name="connsiteY177" fmla="*/ 407727 h 600411"/>
                <a:gd name="connsiteX178" fmla="*/ 486721 w 605882"/>
                <a:gd name="connsiteY178" fmla="*/ 413460 h 600411"/>
                <a:gd name="connsiteX179" fmla="*/ 489592 w 605882"/>
                <a:gd name="connsiteY179" fmla="*/ 432094 h 600411"/>
                <a:gd name="connsiteX180" fmla="*/ 470929 w 605882"/>
                <a:gd name="connsiteY180" fmla="*/ 444995 h 600411"/>
                <a:gd name="connsiteX181" fmla="*/ 469493 w 605882"/>
                <a:gd name="connsiteY181" fmla="*/ 455029 h 600411"/>
                <a:gd name="connsiteX182" fmla="*/ 462314 w 605882"/>
                <a:gd name="connsiteY182" fmla="*/ 466496 h 600411"/>
                <a:gd name="connsiteX183" fmla="*/ 456572 w 605882"/>
                <a:gd name="connsiteY183" fmla="*/ 462196 h 600411"/>
                <a:gd name="connsiteX184" fmla="*/ 450829 w 605882"/>
                <a:gd name="connsiteY184" fmla="*/ 469363 h 600411"/>
                <a:gd name="connsiteX185" fmla="*/ 449393 w 605882"/>
                <a:gd name="connsiteY185" fmla="*/ 457896 h 600411"/>
                <a:gd name="connsiteX186" fmla="*/ 436472 w 605882"/>
                <a:gd name="connsiteY186" fmla="*/ 444995 h 600411"/>
                <a:gd name="connsiteX187" fmla="*/ 430730 w 605882"/>
                <a:gd name="connsiteY187" fmla="*/ 449295 h 600411"/>
                <a:gd name="connsiteX188" fmla="*/ 419244 w 605882"/>
                <a:gd name="connsiteY188" fmla="*/ 467929 h 600411"/>
                <a:gd name="connsiteX189" fmla="*/ 413501 w 605882"/>
                <a:gd name="connsiteY189" fmla="*/ 469363 h 600411"/>
                <a:gd name="connsiteX190" fmla="*/ 402016 w 605882"/>
                <a:gd name="connsiteY190" fmla="*/ 446428 h 600411"/>
                <a:gd name="connsiteX191" fmla="*/ 384788 w 605882"/>
                <a:gd name="connsiteY191" fmla="*/ 436395 h 600411"/>
                <a:gd name="connsiteX192" fmla="*/ 373302 w 605882"/>
                <a:gd name="connsiteY192" fmla="*/ 432094 h 600411"/>
                <a:gd name="connsiteX193" fmla="*/ 367560 w 605882"/>
                <a:gd name="connsiteY193" fmla="*/ 432094 h 600411"/>
                <a:gd name="connsiteX194" fmla="*/ 376174 w 605882"/>
                <a:gd name="connsiteY194" fmla="*/ 436395 h 600411"/>
                <a:gd name="connsiteX195" fmla="*/ 381917 w 605882"/>
                <a:gd name="connsiteY195" fmla="*/ 446428 h 600411"/>
                <a:gd name="connsiteX196" fmla="*/ 364688 w 605882"/>
                <a:gd name="connsiteY196" fmla="*/ 456462 h 600411"/>
                <a:gd name="connsiteX197" fmla="*/ 350332 w 605882"/>
                <a:gd name="connsiteY197" fmla="*/ 442128 h 600411"/>
                <a:gd name="connsiteX198" fmla="*/ 344589 w 605882"/>
                <a:gd name="connsiteY198" fmla="*/ 439261 h 600411"/>
                <a:gd name="connsiteX199" fmla="*/ 353203 w 605882"/>
                <a:gd name="connsiteY199" fmla="*/ 455029 h 600411"/>
                <a:gd name="connsiteX200" fmla="*/ 368995 w 605882"/>
                <a:gd name="connsiteY200" fmla="*/ 459329 h 600411"/>
                <a:gd name="connsiteX201" fmla="*/ 370431 w 605882"/>
                <a:gd name="connsiteY201" fmla="*/ 466496 h 600411"/>
                <a:gd name="connsiteX202" fmla="*/ 354639 w 605882"/>
                <a:gd name="connsiteY202" fmla="*/ 489430 h 600411"/>
                <a:gd name="connsiteX203" fmla="*/ 353203 w 605882"/>
                <a:gd name="connsiteY203" fmla="*/ 510931 h 600411"/>
                <a:gd name="connsiteX204" fmla="*/ 343153 w 605882"/>
                <a:gd name="connsiteY204" fmla="*/ 520965 h 600411"/>
                <a:gd name="connsiteX205" fmla="*/ 335975 w 605882"/>
                <a:gd name="connsiteY205" fmla="*/ 539599 h 600411"/>
                <a:gd name="connsiteX206" fmla="*/ 317311 w 605882"/>
                <a:gd name="connsiteY206" fmla="*/ 548200 h 600411"/>
                <a:gd name="connsiteX207" fmla="*/ 311568 w 605882"/>
                <a:gd name="connsiteY207" fmla="*/ 536733 h 600411"/>
                <a:gd name="connsiteX208" fmla="*/ 301519 w 605882"/>
                <a:gd name="connsiteY208" fmla="*/ 489430 h 600411"/>
                <a:gd name="connsiteX209" fmla="*/ 298647 w 605882"/>
                <a:gd name="connsiteY209" fmla="*/ 479397 h 600411"/>
                <a:gd name="connsiteX210" fmla="*/ 275676 w 605882"/>
                <a:gd name="connsiteY210" fmla="*/ 475096 h 600411"/>
                <a:gd name="connsiteX211" fmla="*/ 254141 w 605882"/>
                <a:gd name="connsiteY211" fmla="*/ 446428 h 600411"/>
                <a:gd name="connsiteX212" fmla="*/ 269934 w 605882"/>
                <a:gd name="connsiteY212" fmla="*/ 419194 h 600411"/>
                <a:gd name="connsiteX213" fmla="*/ 277112 w 605882"/>
                <a:gd name="connsiteY213" fmla="*/ 416327 h 600411"/>
                <a:gd name="connsiteX214" fmla="*/ 304390 w 605882"/>
                <a:gd name="connsiteY214" fmla="*/ 413460 h 600411"/>
                <a:gd name="connsiteX215" fmla="*/ 314440 w 605882"/>
                <a:gd name="connsiteY215" fmla="*/ 423494 h 600411"/>
                <a:gd name="connsiteX216" fmla="*/ 330232 w 605882"/>
                <a:gd name="connsiteY216" fmla="*/ 423494 h 600411"/>
                <a:gd name="connsiteX217" fmla="*/ 341718 w 605882"/>
                <a:gd name="connsiteY217" fmla="*/ 420627 h 600411"/>
                <a:gd name="connsiteX218" fmla="*/ 341718 w 605882"/>
                <a:gd name="connsiteY218" fmla="*/ 413460 h 600411"/>
                <a:gd name="connsiteX219" fmla="*/ 330232 w 605882"/>
                <a:gd name="connsiteY219" fmla="*/ 410593 h 600411"/>
                <a:gd name="connsiteX220" fmla="*/ 325925 w 605882"/>
                <a:gd name="connsiteY220" fmla="*/ 410593 h 600411"/>
                <a:gd name="connsiteX221" fmla="*/ 320182 w 605882"/>
                <a:gd name="connsiteY221" fmla="*/ 410593 h 600411"/>
                <a:gd name="connsiteX222" fmla="*/ 315875 w 605882"/>
                <a:gd name="connsiteY222" fmla="*/ 407727 h 600411"/>
                <a:gd name="connsiteX223" fmla="*/ 308697 w 605882"/>
                <a:gd name="connsiteY223" fmla="*/ 412027 h 600411"/>
                <a:gd name="connsiteX224" fmla="*/ 308697 w 605882"/>
                <a:gd name="connsiteY224" fmla="*/ 406293 h 600411"/>
                <a:gd name="connsiteX225" fmla="*/ 294340 w 605882"/>
                <a:gd name="connsiteY225" fmla="*/ 397693 h 600411"/>
                <a:gd name="connsiteX226" fmla="*/ 287162 w 605882"/>
                <a:gd name="connsiteY226" fmla="*/ 406293 h 600411"/>
                <a:gd name="connsiteX227" fmla="*/ 274241 w 605882"/>
                <a:gd name="connsiteY227" fmla="*/ 414894 h 600411"/>
                <a:gd name="connsiteX228" fmla="*/ 267062 w 605882"/>
                <a:gd name="connsiteY228" fmla="*/ 407727 h 600411"/>
                <a:gd name="connsiteX229" fmla="*/ 268498 w 605882"/>
                <a:gd name="connsiteY229" fmla="*/ 399126 h 600411"/>
                <a:gd name="connsiteX230" fmla="*/ 279983 w 605882"/>
                <a:gd name="connsiteY230" fmla="*/ 396259 h 600411"/>
                <a:gd name="connsiteX231" fmla="*/ 277112 w 605882"/>
                <a:gd name="connsiteY231" fmla="*/ 384792 h 600411"/>
                <a:gd name="connsiteX232" fmla="*/ 282855 w 605882"/>
                <a:gd name="connsiteY232" fmla="*/ 381925 h 600411"/>
                <a:gd name="connsiteX233" fmla="*/ 295776 w 605882"/>
                <a:gd name="connsiteY233" fmla="*/ 370458 h 600411"/>
                <a:gd name="connsiteX234" fmla="*/ 300083 w 605882"/>
                <a:gd name="connsiteY234" fmla="*/ 367591 h 600411"/>
                <a:gd name="connsiteX235" fmla="*/ 313004 w 605882"/>
                <a:gd name="connsiteY235" fmla="*/ 370458 h 600411"/>
                <a:gd name="connsiteX236" fmla="*/ 321618 w 605882"/>
                <a:gd name="connsiteY236" fmla="*/ 358991 h 600411"/>
                <a:gd name="connsiteX237" fmla="*/ 318747 w 605882"/>
                <a:gd name="connsiteY237" fmla="*/ 351824 h 600411"/>
                <a:gd name="connsiteX238" fmla="*/ 313004 w 605882"/>
                <a:gd name="connsiteY238" fmla="*/ 360424 h 600411"/>
                <a:gd name="connsiteX239" fmla="*/ 304390 w 605882"/>
                <a:gd name="connsiteY239" fmla="*/ 360424 h 600411"/>
                <a:gd name="connsiteX240" fmla="*/ 301519 w 605882"/>
                <a:gd name="connsiteY240" fmla="*/ 353257 h 600411"/>
                <a:gd name="connsiteX241" fmla="*/ 292905 w 605882"/>
                <a:gd name="connsiteY241" fmla="*/ 346090 h 600411"/>
                <a:gd name="connsiteX242" fmla="*/ 304390 w 605882"/>
                <a:gd name="connsiteY242" fmla="*/ 326023 h 600411"/>
                <a:gd name="connsiteX243" fmla="*/ 330232 w 605882"/>
                <a:gd name="connsiteY243" fmla="*/ 300222 h 600411"/>
                <a:gd name="connsiteX244" fmla="*/ 338846 w 605882"/>
                <a:gd name="connsiteY244" fmla="*/ 305955 h 600411"/>
                <a:gd name="connsiteX245" fmla="*/ 346025 w 605882"/>
                <a:gd name="connsiteY245" fmla="*/ 313122 h 600411"/>
                <a:gd name="connsiteX246" fmla="*/ 354639 w 605882"/>
                <a:gd name="connsiteY246" fmla="*/ 318856 h 600411"/>
                <a:gd name="connsiteX247" fmla="*/ 360381 w 605882"/>
                <a:gd name="connsiteY247" fmla="*/ 318856 h 600411"/>
                <a:gd name="connsiteX248" fmla="*/ 380481 w 605882"/>
                <a:gd name="connsiteY248" fmla="*/ 313122 h 600411"/>
                <a:gd name="connsiteX249" fmla="*/ 387659 w 605882"/>
                <a:gd name="connsiteY249" fmla="*/ 310255 h 600411"/>
                <a:gd name="connsiteX250" fmla="*/ 400580 w 605882"/>
                <a:gd name="connsiteY250" fmla="*/ 301655 h 600411"/>
                <a:gd name="connsiteX251" fmla="*/ 410630 w 605882"/>
                <a:gd name="connsiteY251" fmla="*/ 298788 h 600411"/>
                <a:gd name="connsiteX252" fmla="*/ 414937 w 605882"/>
                <a:gd name="connsiteY252" fmla="*/ 294488 h 600411"/>
                <a:gd name="connsiteX253" fmla="*/ 422116 w 605882"/>
                <a:gd name="connsiteY253" fmla="*/ 297355 h 600411"/>
                <a:gd name="connsiteX254" fmla="*/ 422116 w 605882"/>
                <a:gd name="connsiteY254" fmla="*/ 285888 h 600411"/>
                <a:gd name="connsiteX255" fmla="*/ 432165 w 605882"/>
                <a:gd name="connsiteY255" fmla="*/ 281587 h 600411"/>
                <a:gd name="connsiteX256" fmla="*/ 440779 w 605882"/>
                <a:gd name="connsiteY256" fmla="*/ 272987 h 600411"/>
                <a:gd name="connsiteX257" fmla="*/ 465186 w 605882"/>
                <a:gd name="connsiteY257" fmla="*/ 265820 h 600411"/>
                <a:gd name="connsiteX258" fmla="*/ 303047 w 605882"/>
                <a:gd name="connsiteY258" fmla="*/ 50867 h 600411"/>
                <a:gd name="connsiteX259" fmla="*/ 245632 w 605882"/>
                <a:gd name="connsiteY259" fmla="*/ 106785 h 600411"/>
                <a:gd name="connsiteX260" fmla="*/ 303047 w 605882"/>
                <a:gd name="connsiteY260" fmla="*/ 164137 h 600411"/>
                <a:gd name="connsiteX261" fmla="*/ 359027 w 605882"/>
                <a:gd name="connsiteY261" fmla="*/ 106785 h 600411"/>
                <a:gd name="connsiteX262" fmla="*/ 303047 w 605882"/>
                <a:gd name="connsiteY262" fmla="*/ 50867 h 600411"/>
                <a:gd name="connsiteX263" fmla="*/ 292999 w 605882"/>
                <a:gd name="connsiteY263" fmla="*/ 684 h 600411"/>
                <a:gd name="connsiteX264" fmla="*/ 410700 w 605882"/>
                <a:gd name="connsiteY264" fmla="*/ 106785 h 600411"/>
                <a:gd name="connsiteX265" fmla="*/ 310224 w 605882"/>
                <a:gd name="connsiteY265" fmla="*/ 283142 h 600411"/>
                <a:gd name="connsiteX266" fmla="*/ 295870 w 605882"/>
                <a:gd name="connsiteY266" fmla="*/ 283142 h 600411"/>
                <a:gd name="connsiteX267" fmla="*/ 196829 w 605882"/>
                <a:gd name="connsiteY267" fmla="*/ 129726 h 600411"/>
                <a:gd name="connsiteX268" fmla="*/ 292999 w 605882"/>
                <a:gd name="connsiteY268" fmla="*/ 684 h 6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605882" h="600411">
                  <a:moveTo>
                    <a:pt x="509642" y="502443"/>
                  </a:moveTo>
                  <a:cubicBezTo>
                    <a:pt x="513956" y="502443"/>
                    <a:pt x="515394" y="503879"/>
                    <a:pt x="515394" y="505314"/>
                  </a:cubicBezTo>
                  <a:cubicBezTo>
                    <a:pt x="515394" y="506750"/>
                    <a:pt x="513956" y="509621"/>
                    <a:pt x="515394" y="509621"/>
                  </a:cubicBezTo>
                  <a:cubicBezTo>
                    <a:pt x="518270" y="509621"/>
                    <a:pt x="524022" y="506750"/>
                    <a:pt x="525460" y="502443"/>
                  </a:cubicBezTo>
                  <a:cubicBezTo>
                    <a:pt x="525460" y="498137"/>
                    <a:pt x="529773" y="506750"/>
                    <a:pt x="531211" y="511056"/>
                  </a:cubicBezTo>
                  <a:cubicBezTo>
                    <a:pt x="532649" y="516798"/>
                    <a:pt x="539839" y="522540"/>
                    <a:pt x="542715" y="526846"/>
                  </a:cubicBezTo>
                  <a:cubicBezTo>
                    <a:pt x="547029" y="529717"/>
                    <a:pt x="545591" y="534023"/>
                    <a:pt x="544153" y="536894"/>
                  </a:cubicBezTo>
                  <a:cubicBezTo>
                    <a:pt x="542715" y="541200"/>
                    <a:pt x="541277" y="548377"/>
                    <a:pt x="539839" y="552684"/>
                  </a:cubicBezTo>
                  <a:cubicBezTo>
                    <a:pt x="538401" y="555555"/>
                    <a:pt x="532649" y="556990"/>
                    <a:pt x="531211" y="556990"/>
                  </a:cubicBezTo>
                  <a:cubicBezTo>
                    <a:pt x="529773" y="556990"/>
                    <a:pt x="526898" y="556990"/>
                    <a:pt x="522584" y="555555"/>
                  </a:cubicBezTo>
                  <a:cubicBezTo>
                    <a:pt x="519708" y="555555"/>
                    <a:pt x="518270" y="551248"/>
                    <a:pt x="515394" y="549813"/>
                  </a:cubicBezTo>
                  <a:cubicBezTo>
                    <a:pt x="513956" y="548377"/>
                    <a:pt x="511080" y="544071"/>
                    <a:pt x="508204" y="542636"/>
                  </a:cubicBezTo>
                  <a:cubicBezTo>
                    <a:pt x="506766" y="541200"/>
                    <a:pt x="490948" y="546942"/>
                    <a:pt x="488072" y="548377"/>
                  </a:cubicBezTo>
                  <a:cubicBezTo>
                    <a:pt x="483758" y="549813"/>
                    <a:pt x="482320" y="549813"/>
                    <a:pt x="479444" y="548377"/>
                  </a:cubicBezTo>
                  <a:cubicBezTo>
                    <a:pt x="473692" y="546942"/>
                    <a:pt x="478006" y="539765"/>
                    <a:pt x="478006" y="536894"/>
                  </a:cubicBezTo>
                  <a:cubicBezTo>
                    <a:pt x="478006" y="534023"/>
                    <a:pt x="476568" y="528281"/>
                    <a:pt x="476568" y="523975"/>
                  </a:cubicBezTo>
                  <a:cubicBezTo>
                    <a:pt x="476568" y="521104"/>
                    <a:pt x="485196" y="519669"/>
                    <a:pt x="488072" y="518233"/>
                  </a:cubicBezTo>
                  <a:cubicBezTo>
                    <a:pt x="489510" y="518233"/>
                    <a:pt x="492386" y="512492"/>
                    <a:pt x="493824" y="509621"/>
                  </a:cubicBezTo>
                  <a:cubicBezTo>
                    <a:pt x="496700" y="508185"/>
                    <a:pt x="499576" y="508185"/>
                    <a:pt x="501014" y="509621"/>
                  </a:cubicBezTo>
                  <a:cubicBezTo>
                    <a:pt x="502452" y="509621"/>
                    <a:pt x="503890" y="503879"/>
                    <a:pt x="509642" y="502443"/>
                  </a:cubicBezTo>
                  <a:close/>
                  <a:moveTo>
                    <a:pt x="510755" y="484065"/>
                  </a:moveTo>
                  <a:cubicBezTo>
                    <a:pt x="512555" y="484423"/>
                    <a:pt x="514714" y="485139"/>
                    <a:pt x="515433" y="485139"/>
                  </a:cubicBezTo>
                  <a:cubicBezTo>
                    <a:pt x="516873" y="486572"/>
                    <a:pt x="521191" y="485139"/>
                    <a:pt x="525509" y="486572"/>
                  </a:cubicBezTo>
                  <a:cubicBezTo>
                    <a:pt x="531266" y="488004"/>
                    <a:pt x="529827" y="489436"/>
                    <a:pt x="534145" y="490869"/>
                  </a:cubicBezTo>
                  <a:cubicBezTo>
                    <a:pt x="538463" y="492301"/>
                    <a:pt x="537024" y="492301"/>
                    <a:pt x="537024" y="493734"/>
                  </a:cubicBezTo>
                  <a:cubicBezTo>
                    <a:pt x="537024" y="495166"/>
                    <a:pt x="538463" y="498031"/>
                    <a:pt x="539902" y="499464"/>
                  </a:cubicBezTo>
                  <a:cubicBezTo>
                    <a:pt x="539902" y="500896"/>
                    <a:pt x="537024" y="500896"/>
                    <a:pt x="534145" y="500896"/>
                  </a:cubicBezTo>
                  <a:cubicBezTo>
                    <a:pt x="531266" y="500896"/>
                    <a:pt x="529827" y="498031"/>
                    <a:pt x="525509" y="499464"/>
                  </a:cubicBezTo>
                  <a:cubicBezTo>
                    <a:pt x="522630" y="499464"/>
                    <a:pt x="519751" y="496599"/>
                    <a:pt x="516873" y="495166"/>
                  </a:cubicBezTo>
                  <a:cubicBezTo>
                    <a:pt x="513994" y="493734"/>
                    <a:pt x="518312" y="492301"/>
                    <a:pt x="516873" y="490869"/>
                  </a:cubicBezTo>
                  <a:cubicBezTo>
                    <a:pt x="515433" y="489436"/>
                    <a:pt x="509676" y="489436"/>
                    <a:pt x="508237" y="485139"/>
                  </a:cubicBezTo>
                  <a:cubicBezTo>
                    <a:pt x="507517" y="483707"/>
                    <a:pt x="508956" y="483707"/>
                    <a:pt x="510755" y="484065"/>
                  </a:cubicBezTo>
                  <a:close/>
                  <a:moveTo>
                    <a:pt x="447040" y="472502"/>
                  </a:moveTo>
                  <a:cubicBezTo>
                    <a:pt x="449014" y="473756"/>
                    <a:pt x="451526" y="475908"/>
                    <a:pt x="452243" y="476625"/>
                  </a:cubicBezTo>
                  <a:cubicBezTo>
                    <a:pt x="452243" y="476625"/>
                    <a:pt x="459420" y="482361"/>
                    <a:pt x="462290" y="485229"/>
                  </a:cubicBezTo>
                  <a:cubicBezTo>
                    <a:pt x="465161" y="488097"/>
                    <a:pt x="466596" y="483795"/>
                    <a:pt x="468032" y="480927"/>
                  </a:cubicBezTo>
                  <a:cubicBezTo>
                    <a:pt x="469467" y="478059"/>
                    <a:pt x="472337" y="478059"/>
                    <a:pt x="476643" y="476625"/>
                  </a:cubicBezTo>
                  <a:cubicBezTo>
                    <a:pt x="480949" y="475191"/>
                    <a:pt x="479514" y="476625"/>
                    <a:pt x="480949" y="479493"/>
                  </a:cubicBezTo>
                  <a:cubicBezTo>
                    <a:pt x="480949" y="480927"/>
                    <a:pt x="479514" y="485229"/>
                    <a:pt x="479514" y="486663"/>
                  </a:cubicBezTo>
                  <a:cubicBezTo>
                    <a:pt x="479514" y="488097"/>
                    <a:pt x="483820" y="483795"/>
                    <a:pt x="486690" y="480927"/>
                  </a:cubicBezTo>
                  <a:cubicBezTo>
                    <a:pt x="489561" y="479493"/>
                    <a:pt x="493867" y="479493"/>
                    <a:pt x="493867" y="482361"/>
                  </a:cubicBezTo>
                  <a:cubicBezTo>
                    <a:pt x="495302" y="483795"/>
                    <a:pt x="493867" y="488097"/>
                    <a:pt x="495302" y="490966"/>
                  </a:cubicBezTo>
                  <a:cubicBezTo>
                    <a:pt x="495302" y="493834"/>
                    <a:pt x="492432" y="492400"/>
                    <a:pt x="489561" y="495268"/>
                  </a:cubicBezTo>
                  <a:cubicBezTo>
                    <a:pt x="486690" y="496702"/>
                    <a:pt x="485255" y="495268"/>
                    <a:pt x="482385" y="493834"/>
                  </a:cubicBezTo>
                  <a:cubicBezTo>
                    <a:pt x="479514" y="493834"/>
                    <a:pt x="480949" y="496702"/>
                    <a:pt x="479514" y="498136"/>
                  </a:cubicBezTo>
                  <a:cubicBezTo>
                    <a:pt x="478079" y="498136"/>
                    <a:pt x="472337" y="496702"/>
                    <a:pt x="469467" y="493834"/>
                  </a:cubicBezTo>
                  <a:cubicBezTo>
                    <a:pt x="465161" y="492400"/>
                    <a:pt x="465161" y="492400"/>
                    <a:pt x="462290" y="493834"/>
                  </a:cubicBezTo>
                  <a:cubicBezTo>
                    <a:pt x="459420" y="496702"/>
                    <a:pt x="457985" y="492400"/>
                    <a:pt x="455114" y="489532"/>
                  </a:cubicBezTo>
                  <a:cubicBezTo>
                    <a:pt x="452243" y="486663"/>
                    <a:pt x="447937" y="478059"/>
                    <a:pt x="445067" y="473757"/>
                  </a:cubicBezTo>
                  <a:cubicBezTo>
                    <a:pt x="443631" y="470888"/>
                    <a:pt x="445067" y="471247"/>
                    <a:pt x="447040" y="472502"/>
                  </a:cubicBezTo>
                  <a:close/>
                  <a:moveTo>
                    <a:pt x="526863" y="387676"/>
                  </a:moveTo>
                  <a:cubicBezTo>
                    <a:pt x="527580" y="386597"/>
                    <a:pt x="528297" y="386237"/>
                    <a:pt x="528297" y="387676"/>
                  </a:cubicBezTo>
                  <a:cubicBezTo>
                    <a:pt x="529731" y="390553"/>
                    <a:pt x="531165" y="394869"/>
                    <a:pt x="529731" y="397747"/>
                  </a:cubicBezTo>
                  <a:cubicBezTo>
                    <a:pt x="526863" y="399185"/>
                    <a:pt x="525429" y="400624"/>
                    <a:pt x="525429" y="404940"/>
                  </a:cubicBezTo>
                  <a:cubicBezTo>
                    <a:pt x="525429" y="410695"/>
                    <a:pt x="526863" y="413572"/>
                    <a:pt x="521127" y="416450"/>
                  </a:cubicBezTo>
                  <a:cubicBezTo>
                    <a:pt x="516824" y="419327"/>
                    <a:pt x="501049" y="429398"/>
                    <a:pt x="503917" y="425082"/>
                  </a:cubicBezTo>
                  <a:cubicBezTo>
                    <a:pt x="503917" y="425082"/>
                    <a:pt x="505352" y="420766"/>
                    <a:pt x="508220" y="417888"/>
                  </a:cubicBezTo>
                  <a:cubicBezTo>
                    <a:pt x="512522" y="415011"/>
                    <a:pt x="515390" y="415011"/>
                    <a:pt x="516824" y="410695"/>
                  </a:cubicBezTo>
                  <a:cubicBezTo>
                    <a:pt x="519692" y="406379"/>
                    <a:pt x="518258" y="407817"/>
                    <a:pt x="521127" y="402063"/>
                  </a:cubicBezTo>
                  <a:cubicBezTo>
                    <a:pt x="522561" y="396308"/>
                    <a:pt x="523995" y="394869"/>
                    <a:pt x="525429" y="391992"/>
                  </a:cubicBezTo>
                  <a:cubicBezTo>
                    <a:pt x="525429" y="390553"/>
                    <a:pt x="526146" y="388755"/>
                    <a:pt x="526863" y="387676"/>
                  </a:cubicBezTo>
                  <a:close/>
                  <a:moveTo>
                    <a:pt x="15955" y="301859"/>
                  </a:moveTo>
                  <a:cubicBezTo>
                    <a:pt x="17391" y="300426"/>
                    <a:pt x="23134" y="300426"/>
                    <a:pt x="26006" y="301859"/>
                  </a:cubicBezTo>
                  <a:cubicBezTo>
                    <a:pt x="27442" y="301859"/>
                    <a:pt x="31749" y="301859"/>
                    <a:pt x="34621" y="304725"/>
                  </a:cubicBezTo>
                  <a:cubicBezTo>
                    <a:pt x="36056" y="306158"/>
                    <a:pt x="48978" y="309024"/>
                    <a:pt x="51850" y="309024"/>
                  </a:cubicBezTo>
                  <a:cubicBezTo>
                    <a:pt x="54722" y="310457"/>
                    <a:pt x="57593" y="307591"/>
                    <a:pt x="60465" y="307591"/>
                  </a:cubicBezTo>
                  <a:cubicBezTo>
                    <a:pt x="63336" y="307591"/>
                    <a:pt x="71951" y="309024"/>
                    <a:pt x="73387" y="307591"/>
                  </a:cubicBezTo>
                  <a:cubicBezTo>
                    <a:pt x="76258" y="306158"/>
                    <a:pt x="80566" y="309024"/>
                    <a:pt x="80566" y="309024"/>
                  </a:cubicBezTo>
                  <a:cubicBezTo>
                    <a:pt x="82002" y="310457"/>
                    <a:pt x="106410" y="314756"/>
                    <a:pt x="113589" y="313323"/>
                  </a:cubicBezTo>
                  <a:cubicBezTo>
                    <a:pt x="119332" y="310457"/>
                    <a:pt x="122204" y="309024"/>
                    <a:pt x="123640" y="311890"/>
                  </a:cubicBezTo>
                  <a:cubicBezTo>
                    <a:pt x="125075" y="314756"/>
                    <a:pt x="132254" y="309024"/>
                    <a:pt x="137998" y="307591"/>
                  </a:cubicBezTo>
                  <a:cubicBezTo>
                    <a:pt x="142305" y="306158"/>
                    <a:pt x="146612" y="314756"/>
                    <a:pt x="146612" y="320488"/>
                  </a:cubicBezTo>
                  <a:cubicBezTo>
                    <a:pt x="146612" y="326220"/>
                    <a:pt x="143741" y="324787"/>
                    <a:pt x="143741" y="327653"/>
                  </a:cubicBezTo>
                  <a:cubicBezTo>
                    <a:pt x="143741" y="331953"/>
                    <a:pt x="146612" y="331953"/>
                    <a:pt x="146612" y="333386"/>
                  </a:cubicBezTo>
                  <a:cubicBezTo>
                    <a:pt x="146612" y="336252"/>
                    <a:pt x="143741" y="334819"/>
                    <a:pt x="142305" y="336252"/>
                  </a:cubicBezTo>
                  <a:cubicBezTo>
                    <a:pt x="140869" y="339118"/>
                    <a:pt x="137998" y="339118"/>
                    <a:pt x="135126" y="337685"/>
                  </a:cubicBezTo>
                  <a:cubicBezTo>
                    <a:pt x="132254" y="336252"/>
                    <a:pt x="132254" y="337685"/>
                    <a:pt x="127947" y="340551"/>
                  </a:cubicBezTo>
                  <a:cubicBezTo>
                    <a:pt x="123640" y="343417"/>
                    <a:pt x="125075" y="346283"/>
                    <a:pt x="123640" y="352015"/>
                  </a:cubicBezTo>
                  <a:cubicBezTo>
                    <a:pt x="123640" y="357747"/>
                    <a:pt x="126511" y="356314"/>
                    <a:pt x="129383" y="359180"/>
                  </a:cubicBezTo>
                  <a:cubicBezTo>
                    <a:pt x="133690" y="362046"/>
                    <a:pt x="136562" y="363479"/>
                    <a:pt x="140869" y="363479"/>
                  </a:cubicBezTo>
                  <a:cubicBezTo>
                    <a:pt x="145176" y="363479"/>
                    <a:pt x="143741" y="369211"/>
                    <a:pt x="143741" y="372077"/>
                  </a:cubicBezTo>
                  <a:cubicBezTo>
                    <a:pt x="143741" y="374943"/>
                    <a:pt x="145176" y="374943"/>
                    <a:pt x="148048" y="374943"/>
                  </a:cubicBezTo>
                  <a:cubicBezTo>
                    <a:pt x="150920" y="374943"/>
                    <a:pt x="148048" y="366345"/>
                    <a:pt x="150920" y="364912"/>
                  </a:cubicBezTo>
                  <a:cubicBezTo>
                    <a:pt x="153791" y="363479"/>
                    <a:pt x="152355" y="359180"/>
                    <a:pt x="149484" y="354881"/>
                  </a:cubicBezTo>
                  <a:cubicBezTo>
                    <a:pt x="148048" y="352015"/>
                    <a:pt x="150920" y="346283"/>
                    <a:pt x="150920" y="343417"/>
                  </a:cubicBezTo>
                  <a:cubicBezTo>
                    <a:pt x="150920" y="340551"/>
                    <a:pt x="153791" y="339118"/>
                    <a:pt x="156663" y="340551"/>
                  </a:cubicBezTo>
                  <a:cubicBezTo>
                    <a:pt x="159534" y="340551"/>
                    <a:pt x="162406" y="341984"/>
                    <a:pt x="163842" y="343417"/>
                  </a:cubicBezTo>
                  <a:cubicBezTo>
                    <a:pt x="166713" y="344850"/>
                    <a:pt x="165278" y="344850"/>
                    <a:pt x="168149" y="349149"/>
                  </a:cubicBezTo>
                  <a:cubicBezTo>
                    <a:pt x="169585" y="353448"/>
                    <a:pt x="172457" y="349149"/>
                    <a:pt x="173892" y="346283"/>
                  </a:cubicBezTo>
                  <a:cubicBezTo>
                    <a:pt x="175328" y="341984"/>
                    <a:pt x="178200" y="346283"/>
                    <a:pt x="179635" y="352015"/>
                  </a:cubicBezTo>
                  <a:cubicBezTo>
                    <a:pt x="182507" y="357747"/>
                    <a:pt x="182507" y="359180"/>
                    <a:pt x="186815" y="363479"/>
                  </a:cubicBezTo>
                  <a:cubicBezTo>
                    <a:pt x="191122" y="369211"/>
                    <a:pt x="193994" y="380675"/>
                    <a:pt x="195430" y="384974"/>
                  </a:cubicBezTo>
                  <a:cubicBezTo>
                    <a:pt x="198301" y="389273"/>
                    <a:pt x="196865" y="389273"/>
                    <a:pt x="193994" y="389273"/>
                  </a:cubicBezTo>
                  <a:cubicBezTo>
                    <a:pt x="191122" y="387840"/>
                    <a:pt x="183943" y="392139"/>
                    <a:pt x="181071" y="393572"/>
                  </a:cubicBezTo>
                  <a:cubicBezTo>
                    <a:pt x="179635" y="395005"/>
                    <a:pt x="175328" y="396438"/>
                    <a:pt x="171021" y="399304"/>
                  </a:cubicBezTo>
                  <a:cubicBezTo>
                    <a:pt x="168149" y="400737"/>
                    <a:pt x="166713" y="403604"/>
                    <a:pt x="163842" y="405037"/>
                  </a:cubicBezTo>
                  <a:cubicBezTo>
                    <a:pt x="159534" y="406470"/>
                    <a:pt x="159534" y="409336"/>
                    <a:pt x="156663" y="413635"/>
                  </a:cubicBezTo>
                  <a:cubicBezTo>
                    <a:pt x="153791" y="419367"/>
                    <a:pt x="148048" y="423666"/>
                    <a:pt x="148048" y="427965"/>
                  </a:cubicBezTo>
                  <a:cubicBezTo>
                    <a:pt x="146612" y="430831"/>
                    <a:pt x="148048" y="436563"/>
                    <a:pt x="145176" y="436563"/>
                  </a:cubicBezTo>
                  <a:cubicBezTo>
                    <a:pt x="143741" y="437996"/>
                    <a:pt x="142305" y="430831"/>
                    <a:pt x="139433" y="429398"/>
                  </a:cubicBezTo>
                  <a:cubicBezTo>
                    <a:pt x="137998" y="427965"/>
                    <a:pt x="130819" y="426532"/>
                    <a:pt x="123640" y="427965"/>
                  </a:cubicBezTo>
                  <a:cubicBezTo>
                    <a:pt x="115025" y="430831"/>
                    <a:pt x="120768" y="443728"/>
                    <a:pt x="122204" y="446594"/>
                  </a:cubicBezTo>
                  <a:cubicBezTo>
                    <a:pt x="122204" y="449460"/>
                    <a:pt x="130819" y="443728"/>
                    <a:pt x="132254" y="440862"/>
                  </a:cubicBezTo>
                  <a:cubicBezTo>
                    <a:pt x="135126" y="437996"/>
                    <a:pt x="136562" y="442295"/>
                    <a:pt x="136562" y="445161"/>
                  </a:cubicBezTo>
                  <a:cubicBezTo>
                    <a:pt x="136562" y="448027"/>
                    <a:pt x="135126" y="452326"/>
                    <a:pt x="137998" y="452326"/>
                  </a:cubicBezTo>
                  <a:cubicBezTo>
                    <a:pt x="140869" y="453759"/>
                    <a:pt x="142305" y="453759"/>
                    <a:pt x="145176" y="459491"/>
                  </a:cubicBezTo>
                  <a:cubicBezTo>
                    <a:pt x="146612" y="463790"/>
                    <a:pt x="152355" y="462357"/>
                    <a:pt x="156663" y="459491"/>
                  </a:cubicBezTo>
                  <a:cubicBezTo>
                    <a:pt x="160970" y="456625"/>
                    <a:pt x="179635" y="462357"/>
                    <a:pt x="181071" y="463790"/>
                  </a:cubicBezTo>
                  <a:cubicBezTo>
                    <a:pt x="183943" y="465223"/>
                    <a:pt x="189686" y="465223"/>
                    <a:pt x="192558" y="469522"/>
                  </a:cubicBezTo>
                  <a:cubicBezTo>
                    <a:pt x="195430" y="472388"/>
                    <a:pt x="205480" y="482420"/>
                    <a:pt x="206916" y="482420"/>
                  </a:cubicBezTo>
                  <a:cubicBezTo>
                    <a:pt x="206916" y="483853"/>
                    <a:pt x="222710" y="485286"/>
                    <a:pt x="228453" y="489585"/>
                  </a:cubicBezTo>
                  <a:cubicBezTo>
                    <a:pt x="232760" y="492451"/>
                    <a:pt x="225581" y="506781"/>
                    <a:pt x="224145" y="513946"/>
                  </a:cubicBezTo>
                  <a:cubicBezTo>
                    <a:pt x="222710" y="521111"/>
                    <a:pt x="216967" y="525410"/>
                    <a:pt x="214095" y="526843"/>
                  </a:cubicBezTo>
                  <a:cubicBezTo>
                    <a:pt x="211223" y="528276"/>
                    <a:pt x="193994" y="551204"/>
                    <a:pt x="191122" y="554071"/>
                  </a:cubicBezTo>
                  <a:cubicBezTo>
                    <a:pt x="188251" y="556937"/>
                    <a:pt x="178200" y="564102"/>
                    <a:pt x="176764" y="566968"/>
                  </a:cubicBezTo>
                  <a:cubicBezTo>
                    <a:pt x="173892" y="569834"/>
                    <a:pt x="173892" y="572700"/>
                    <a:pt x="173892" y="575566"/>
                  </a:cubicBezTo>
                  <a:cubicBezTo>
                    <a:pt x="175328" y="579865"/>
                    <a:pt x="175328" y="581298"/>
                    <a:pt x="173892" y="585597"/>
                  </a:cubicBezTo>
                  <a:cubicBezTo>
                    <a:pt x="172457" y="588463"/>
                    <a:pt x="171021" y="592762"/>
                    <a:pt x="173892" y="595628"/>
                  </a:cubicBezTo>
                  <a:cubicBezTo>
                    <a:pt x="175328" y="599927"/>
                    <a:pt x="176764" y="599927"/>
                    <a:pt x="173892" y="599927"/>
                  </a:cubicBezTo>
                  <a:cubicBezTo>
                    <a:pt x="171021" y="601360"/>
                    <a:pt x="163842" y="599927"/>
                    <a:pt x="159534" y="591329"/>
                  </a:cubicBezTo>
                  <a:cubicBezTo>
                    <a:pt x="153791" y="584164"/>
                    <a:pt x="159534" y="565535"/>
                    <a:pt x="159534" y="561236"/>
                  </a:cubicBezTo>
                  <a:cubicBezTo>
                    <a:pt x="159534" y="555504"/>
                    <a:pt x="163842" y="529709"/>
                    <a:pt x="163842" y="523977"/>
                  </a:cubicBezTo>
                  <a:cubicBezTo>
                    <a:pt x="165278" y="518245"/>
                    <a:pt x="160970" y="513946"/>
                    <a:pt x="158099" y="512513"/>
                  </a:cubicBezTo>
                  <a:cubicBezTo>
                    <a:pt x="153791" y="509647"/>
                    <a:pt x="149484" y="498183"/>
                    <a:pt x="146612" y="493884"/>
                  </a:cubicBezTo>
                  <a:cubicBezTo>
                    <a:pt x="145176" y="489585"/>
                    <a:pt x="146612" y="485286"/>
                    <a:pt x="148048" y="480987"/>
                  </a:cubicBezTo>
                  <a:cubicBezTo>
                    <a:pt x="149484" y="478120"/>
                    <a:pt x="149484" y="473821"/>
                    <a:pt x="148048" y="470955"/>
                  </a:cubicBezTo>
                  <a:cubicBezTo>
                    <a:pt x="146612" y="468089"/>
                    <a:pt x="139433" y="463790"/>
                    <a:pt x="136562" y="462357"/>
                  </a:cubicBezTo>
                  <a:cubicBezTo>
                    <a:pt x="133690" y="460924"/>
                    <a:pt x="130819" y="459491"/>
                    <a:pt x="127947" y="456625"/>
                  </a:cubicBezTo>
                  <a:cubicBezTo>
                    <a:pt x="125075" y="453759"/>
                    <a:pt x="120768" y="453759"/>
                    <a:pt x="113589" y="452326"/>
                  </a:cubicBezTo>
                  <a:cubicBezTo>
                    <a:pt x="106410" y="450893"/>
                    <a:pt x="102103" y="440862"/>
                    <a:pt x="99231" y="437996"/>
                  </a:cubicBezTo>
                  <a:cubicBezTo>
                    <a:pt x="97795" y="435130"/>
                    <a:pt x="97795" y="439429"/>
                    <a:pt x="97795" y="443728"/>
                  </a:cubicBezTo>
                  <a:cubicBezTo>
                    <a:pt x="96360" y="448027"/>
                    <a:pt x="87745" y="429398"/>
                    <a:pt x="80566" y="420800"/>
                  </a:cubicBezTo>
                  <a:cubicBezTo>
                    <a:pt x="71951" y="410769"/>
                    <a:pt x="71951" y="393572"/>
                    <a:pt x="71951" y="387840"/>
                  </a:cubicBezTo>
                  <a:cubicBezTo>
                    <a:pt x="71951" y="383541"/>
                    <a:pt x="64772" y="372077"/>
                    <a:pt x="57593" y="367778"/>
                  </a:cubicBezTo>
                  <a:cubicBezTo>
                    <a:pt x="48978" y="363479"/>
                    <a:pt x="47543" y="357747"/>
                    <a:pt x="46107" y="352015"/>
                  </a:cubicBezTo>
                  <a:cubicBezTo>
                    <a:pt x="43235" y="347716"/>
                    <a:pt x="36056" y="347716"/>
                    <a:pt x="30313" y="352015"/>
                  </a:cubicBezTo>
                  <a:cubicBezTo>
                    <a:pt x="24570" y="356314"/>
                    <a:pt x="17391" y="354881"/>
                    <a:pt x="8776" y="352015"/>
                  </a:cubicBezTo>
                  <a:cubicBezTo>
                    <a:pt x="162" y="349149"/>
                    <a:pt x="3033" y="334819"/>
                    <a:pt x="162" y="329087"/>
                  </a:cubicBezTo>
                  <a:cubicBezTo>
                    <a:pt x="-1274" y="323354"/>
                    <a:pt x="7340" y="320488"/>
                    <a:pt x="4469" y="316189"/>
                  </a:cubicBezTo>
                  <a:cubicBezTo>
                    <a:pt x="1597" y="311890"/>
                    <a:pt x="4469" y="311890"/>
                    <a:pt x="7340" y="309024"/>
                  </a:cubicBezTo>
                  <a:cubicBezTo>
                    <a:pt x="10212" y="307591"/>
                    <a:pt x="14519" y="303292"/>
                    <a:pt x="15955" y="301859"/>
                  </a:cubicBezTo>
                  <a:close/>
                  <a:moveTo>
                    <a:pt x="186781" y="274448"/>
                  </a:moveTo>
                  <a:lnTo>
                    <a:pt x="257129" y="274448"/>
                  </a:lnTo>
                  <a:cubicBezTo>
                    <a:pt x="254258" y="278756"/>
                    <a:pt x="251387" y="284499"/>
                    <a:pt x="249951" y="287371"/>
                  </a:cubicBezTo>
                  <a:cubicBezTo>
                    <a:pt x="248515" y="290242"/>
                    <a:pt x="249951" y="295986"/>
                    <a:pt x="251387" y="301729"/>
                  </a:cubicBezTo>
                  <a:cubicBezTo>
                    <a:pt x="252822" y="307472"/>
                    <a:pt x="248515" y="308908"/>
                    <a:pt x="245644" y="311780"/>
                  </a:cubicBezTo>
                  <a:cubicBezTo>
                    <a:pt x="242773" y="316088"/>
                    <a:pt x="228416" y="326138"/>
                    <a:pt x="222673" y="329010"/>
                  </a:cubicBezTo>
                  <a:cubicBezTo>
                    <a:pt x="218366" y="331882"/>
                    <a:pt x="218366" y="336189"/>
                    <a:pt x="215495" y="341933"/>
                  </a:cubicBezTo>
                  <a:cubicBezTo>
                    <a:pt x="214059" y="347676"/>
                    <a:pt x="214059" y="351984"/>
                    <a:pt x="211188" y="353419"/>
                  </a:cubicBezTo>
                  <a:cubicBezTo>
                    <a:pt x="208316" y="356291"/>
                    <a:pt x="209752" y="350548"/>
                    <a:pt x="205445" y="350548"/>
                  </a:cubicBezTo>
                  <a:cubicBezTo>
                    <a:pt x="202574" y="350548"/>
                    <a:pt x="198267" y="340497"/>
                    <a:pt x="195395" y="331882"/>
                  </a:cubicBezTo>
                  <a:cubicBezTo>
                    <a:pt x="191088" y="324703"/>
                    <a:pt x="192524" y="317523"/>
                    <a:pt x="192524" y="314652"/>
                  </a:cubicBezTo>
                  <a:cubicBezTo>
                    <a:pt x="193960" y="311780"/>
                    <a:pt x="193960" y="307472"/>
                    <a:pt x="192524" y="304601"/>
                  </a:cubicBezTo>
                  <a:cubicBezTo>
                    <a:pt x="191088" y="301729"/>
                    <a:pt x="189653" y="304601"/>
                    <a:pt x="189653" y="297422"/>
                  </a:cubicBezTo>
                  <a:cubicBezTo>
                    <a:pt x="189653" y="293114"/>
                    <a:pt x="186781" y="278756"/>
                    <a:pt x="186781" y="274448"/>
                  </a:cubicBezTo>
                  <a:close/>
                  <a:moveTo>
                    <a:pt x="465186" y="265820"/>
                  </a:moveTo>
                  <a:cubicBezTo>
                    <a:pt x="479543" y="262953"/>
                    <a:pt x="485285" y="278721"/>
                    <a:pt x="492464" y="283021"/>
                  </a:cubicBezTo>
                  <a:cubicBezTo>
                    <a:pt x="501078" y="285888"/>
                    <a:pt x="518306" y="290188"/>
                    <a:pt x="522613" y="290188"/>
                  </a:cubicBezTo>
                  <a:cubicBezTo>
                    <a:pt x="531227" y="290188"/>
                    <a:pt x="548455" y="294488"/>
                    <a:pt x="549891" y="295921"/>
                  </a:cubicBezTo>
                  <a:cubicBezTo>
                    <a:pt x="551326" y="297355"/>
                    <a:pt x="564248" y="303088"/>
                    <a:pt x="571426" y="301655"/>
                  </a:cubicBezTo>
                  <a:cubicBezTo>
                    <a:pt x="577169" y="300222"/>
                    <a:pt x="594397" y="311689"/>
                    <a:pt x="595832" y="314556"/>
                  </a:cubicBezTo>
                  <a:cubicBezTo>
                    <a:pt x="598704" y="315989"/>
                    <a:pt x="605882" y="321723"/>
                    <a:pt x="605882" y="323156"/>
                  </a:cubicBezTo>
                  <a:cubicBezTo>
                    <a:pt x="605882" y="326023"/>
                    <a:pt x="601575" y="330323"/>
                    <a:pt x="600140" y="333190"/>
                  </a:cubicBezTo>
                  <a:cubicBezTo>
                    <a:pt x="597268" y="334623"/>
                    <a:pt x="594397" y="330323"/>
                    <a:pt x="590090" y="330323"/>
                  </a:cubicBezTo>
                  <a:cubicBezTo>
                    <a:pt x="585783" y="330323"/>
                    <a:pt x="588654" y="334623"/>
                    <a:pt x="587218" y="338923"/>
                  </a:cubicBezTo>
                  <a:cubicBezTo>
                    <a:pt x="585783" y="343224"/>
                    <a:pt x="569990" y="348957"/>
                    <a:pt x="565683" y="351824"/>
                  </a:cubicBezTo>
                  <a:cubicBezTo>
                    <a:pt x="561376" y="353257"/>
                    <a:pt x="561376" y="354691"/>
                    <a:pt x="561376" y="357558"/>
                  </a:cubicBezTo>
                  <a:cubicBezTo>
                    <a:pt x="561376" y="360424"/>
                    <a:pt x="559941" y="363291"/>
                    <a:pt x="555634" y="367591"/>
                  </a:cubicBezTo>
                  <a:cubicBezTo>
                    <a:pt x="551326" y="371892"/>
                    <a:pt x="548455" y="377625"/>
                    <a:pt x="547019" y="381925"/>
                  </a:cubicBezTo>
                  <a:cubicBezTo>
                    <a:pt x="545584" y="386226"/>
                    <a:pt x="545584" y="377625"/>
                    <a:pt x="544148" y="373325"/>
                  </a:cubicBezTo>
                  <a:cubicBezTo>
                    <a:pt x="544148" y="370458"/>
                    <a:pt x="548455" y="353257"/>
                    <a:pt x="534098" y="354691"/>
                  </a:cubicBezTo>
                  <a:cubicBezTo>
                    <a:pt x="531227" y="354691"/>
                    <a:pt x="525484" y="358991"/>
                    <a:pt x="521177" y="363291"/>
                  </a:cubicBezTo>
                  <a:cubicBezTo>
                    <a:pt x="518306" y="367591"/>
                    <a:pt x="522613" y="367591"/>
                    <a:pt x="525484" y="370458"/>
                  </a:cubicBezTo>
                  <a:cubicBezTo>
                    <a:pt x="526920" y="374758"/>
                    <a:pt x="524049" y="379059"/>
                    <a:pt x="522613" y="383359"/>
                  </a:cubicBezTo>
                  <a:cubicBezTo>
                    <a:pt x="521177" y="389092"/>
                    <a:pt x="508256" y="400560"/>
                    <a:pt x="506820" y="401993"/>
                  </a:cubicBezTo>
                  <a:cubicBezTo>
                    <a:pt x="505385" y="404860"/>
                    <a:pt x="505385" y="412027"/>
                    <a:pt x="505385" y="414894"/>
                  </a:cubicBezTo>
                  <a:cubicBezTo>
                    <a:pt x="505385" y="416327"/>
                    <a:pt x="501078" y="416327"/>
                    <a:pt x="496771" y="417760"/>
                  </a:cubicBezTo>
                  <a:cubicBezTo>
                    <a:pt x="492464" y="419194"/>
                    <a:pt x="496771" y="410593"/>
                    <a:pt x="495335" y="407727"/>
                  </a:cubicBezTo>
                  <a:cubicBezTo>
                    <a:pt x="493899" y="404860"/>
                    <a:pt x="489592" y="409160"/>
                    <a:pt x="486721" y="413460"/>
                  </a:cubicBezTo>
                  <a:cubicBezTo>
                    <a:pt x="483850" y="419194"/>
                    <a:pt x="491028" y="423494"/>
                    <a:pt x="489592" y="432094"/>
                  </a:cubicBezTo>
                  <a:cubicBezTo>
                    <a:pt x="489592" y="442128"/>
                    <a:pt x="473800" y="444995"/>
                    <a:pt x="470929" y="444995"/>
                  </a:cubicBezTo>
                  <a:cubicBezTo>
                    <a:pt x="468057" y="444995"/>
                    <a:pt x="465186" y="449295"/>
                    <a:pt x="469493" y="455029"/>
                  </a:cubicBezTo>
                  <a:cubicBezTo>
                    <a:pt x="473800" y="462196"/>
                    <a:pt x="466622" y="463629"/>
                    <a:pt x="462314" y="466496"/>
                  </a:cubicBezTo>
                  <a:cubicBezTo>
                    <a:pt x="458007" y="469363"/>
                    <a:pt x="458007" y="465063"/>
                    <a:pt x="456572" y="462196"/>
                  </a:cubicBezTo>
                  <a:cubicBezTo>
                    <a:pt x="453700" y="460762"/>
                    <a:pt x="452265" y="466496"/>
                    <a:pt x="450829" y="469363"/>
                  </a:cubicBezTo>
                  <a:cubicBezTo>
                    <a:pt x="449393" y="470796"/>
                    <a:pt x="449393" y="462196"/>
                    <a:pt x="449393" y="457896"/>
                  </a:cubicBezTo>
                  <a:cubicBezTo>
                    <a:pt x="447958" y="453595"/>
                    <a:pt x="439344" y="447862"/>
                    <a:pt x="436472" y="444995"/>
                  </a:cubicBezTo>
                  <a:cubicBezTo>
                    <a:pt x="435037" y="442128"/>
                    <a:pt x="435037" y="446428"/>
                    <a:pt x="430730" y="449295"/>
                  </a:cubicBezTo>
                  <a:cubicBezTo>
                    <a:pt x="426423" y="452162"/>
                    <a:pt x="420680" y="463629"/>
                    <a:pt x="419244" y="467929"/>
                  </a:cubicBezTo>
                  <a:cubicBezTo>
                    <a:pt x="416373" y="472230"/>
                    <a:pt x="414937" y="472230"/>
                    <a:pt x="413501" y="469363"/>
                  </a:cubicBezTo>
                  <a:cubicBezTo>
                    <a:pt x="412066" y="467929"/>
                    <a:pt x="406323" y="449295"/>
                    <a:pt x="402016" y="446428"/>
                  </a:cubicBezTo>
                  <a:cubicBezTo>
                    <a:pt x="399145" y="443562"/>
                    <a:pt x="391966" y="437828"/>
                    <a:pt x="384788" y="436395"/>
                  </a:cubicBezTo>
                  <a:cubicBezTo>
                    <a:pt x="379045" y="436395"/>
                    <a:pt x="377610" y="433528"/>
                    <a:pt x="373302" y="432094"/>
                  </a:cubicBezTo>
                  <a:cubicBezTo>
                    <a:pt x="368995" y="430661"/>
                    <a:pt x="367560" y="429228"/>
                    <a:pt x="367560" y="432094"/>
                  </a:cubicBezTo>
                  <a:cubicBezTo>
                    <a:pt x="367560" y="434961"/>
                    <a:pt x="371867" y="436395"/>
                    <a:pt x="376174" y="436395"/>
                  </a:cubicBezTo>
                  <a:cubicBezTo>
                    <a:pt x="379045" y="436395"/>
                    <a:pt x="381917" y="442128"/>
                    <a:pt x="381917" y="446428"/>
                  </a:cubicBezTo>
                  <a:cubicBezTo>
                    <a:pt x="381917" y="450729"/>
                    <a:pt x="371867" y="453595"/>
                    <a:pt x="364688" y="456462"/>
                  </a:cubicBezTo>
                  <a:cubicBezTo>
                    <a:pt x="357510" y="459329"/>
                    <a:pt x="351767" y="446428"/>
                    <a:pt x="350332" y="442128"/>
                  </a:cubicBezTo>
                  <a:cubicBezTo>
                    <a:pt x="347460" y="437828"/>
                    <a:pt x="344589" y="436395"/>
                    <a:pt x="344589" y="439261"/>
                  </a:cubicBezTo>
                  <a:cubicBezTo>
                    <a:pt x="344589" y="440695"/>
                    <a:pt x="350332" y="449295"/>
                    <a:pt x="353203" y="455029"/>
                  </a:cubicBezTo>
                  <a:cubicBezTo>
                    <a:pt x="354639" y="459329"/>
                    <a:pt x="363253" y="459329"/>
                    <a:pt x="368995" y="459329"/>
                  </a:cubicBezTo>
                  <a:cubicBezTo>
                    <a:pt x="374738" y="459329"/>
                    <a:pt x="371867" y="460762"/>
                    <a:pt x="370431" y="466496"/>
                  </a:cubicBezTo>
                  <a:cubicBezTo>
                    <a:pt x="368995" y="472230"/>
                    <a:pt x="357510" y="486564"/>
                    <a:pt x="354639" y="489430"/>
                  </a:cubicBezTo>
                  <a:cubicBezTo>
                    <a:pt x="351767" y="492297"/>
                    <a:pt x="353203" y="505198"/>
                    <a:pt x="353203" y="510931"/>
                  </a:cubicBezTo>
                  <a:cubicBezTo>
                    <a:pt x="353203" y="516665"/>
                    <a:pt x="347460" y="516665"/>
                    <a:pt x="343153" y="520965"/>
                  </a:cubicBezTo>
                  <a:cubicBezTo>
                    <a:pt x="340282" y="525265"/>
                    <a:pt x="338846" y="532432"/>
                    <a:pt x="335975" y="539599"/>
                  </a:cubicBezTo>
                  <a:cubicBezTo>
                    <a:pt x="333104" y="545333"/>
                    <a:pt x="325925" y="548200"/>
                    <a:pt x="317311" y="548200"/>
                  </a:cubicBezTo>
                  <a:cubicBezTo>
                    <a:pt x="310133" y="549633"/>
                    <a:pt x="313004" y="542466"/>
                    <a:pt x="311568" y="536733"/>
                  </a:cubicBezTo>
                  <a:cubicBezTo>
                    <a:pt x="310133" y="530999"/>
                    <a:pt x="304390" y="495164"/>
                    <a:pt x="301519" y="489430"/>
                  </a:cubicBezTo>
                  <a:cubicBezTo>
                    <a:pt x="298647" y="485130"/>
                    <a:pt x="297212" y="483697"/>
                    <a:pt x="298647" y="479397"/>
                  </a:cubicBezTo>
                  <a:cubicBezTo>
                    <a:pt x="300083" y="473663"/>
                    <a:pt x="291469" y="472230"/>
                    <a:pt x="275676" y="475096"/>
                  </a:cubicBezTo>
                  <a:cubicBezTo>
                    <a:pt x="259884" y="477963"/>
                    <a:pt x="254141" y="455029"/>
                    <a:pt x="254141" y="446428"/>
                  </a:cubicBezTo>
                  <a:cubicBezTo>
                    <a:pt x="254141" y="437828"/>
                    <a:pt x="268498" y="422061"/>
                    <a:pt x="269934" y="419194"/>
                  </a:cubicBezTo>
                  <a:cubicBezTo>
                    <a:pt x="271369" y="417760"/>
                    <a:pt x="271369" y="416327"/>
                    <a:pt x="277112" y="416327"/>
                  </a:cubicBezTo>
                  <a:cubicBezTo>
                    <a:pt x="281419" y="414894"/>
                    <a:pt x="297212" y="410593"/>
                    <a:pt x="304390" y="413460"/>
                  </a:cubicBezTo>
                  <a:cubicBezTo>
                    <a:pt x="311568" y="416327"/>
                    <a:pt x="308697" y="420627"/>
                    <a:pt x="314440" y="423494"/>
                  </a:cubicBezTo>
                  <a:cubicBezTo>
                    <a:pt x="320182" y="426361"/>
                    <a:pt x="325925" y="420627"/>
                    <a:pt x="330232" y="423494"/>
                  </a:cubicBezTo>
                  <a:cubicBezTo>
                    <a:pt x="335975" y="426361"/>
                    <a:pt x="338846" y="424927"/>
                    <a:pt x="341718" y="420627"/>
                  </a:cubicBezTo>
                  <a:cubicBezTo>
                    <a:pt x="346025" y="417760"/>
                    <a:pt x="343153" y="414894"/>
                    <a:pt x="341718" y="413460"/>
                  </a:cubicBezTo>
                  <a:cubicBezTo>
                    <a:pt x="340282" y="413460"/>
                    <a:pt x="333104" y="412027"/>
                    <a:pt x="330232" y="410593"/>
                  </a:cubicBezTo>
                  <a:cubicBezTo>
                    <a:pt x="327361" y="409160"/>
                    <a:pt x="327361" y="406293"/>
                    <a:pt x="325925" y="410593"/>
                  </a:cubicBezTo>
                  <a:cubicBezTo>
                    <a:pt x="324489" y="414894"/>
                    <a:pt x="320182" y="412027"/>
                    <a:pt x="320182" y="410593"/>
                  </a:cubicBezTo>
                  <a:cubicBezTo>
                    <a:pt x="318747" y="409160"/>
                    <a:pt x="317311" y="406293"/>
                    <a:pt x="315875" y="407727"/>
                  </a:cubicBezTo>
                  <a:cubicBezTo>
                    <a:pt x="314440" y="407727"/>
                    <a:pt x="311568" y="409160"/>
                    <a:pt x="308697" y="412027"/>
                  </a:cubicBezTo>
                  <a:cubicBezTo>
                    <a:pt x="305826" y="413460"/>
                    <a:pt x="308697" y="407727"/>
                    <a:pt x="308697" y="406293"/>
                  </a:cubicBezTo>
                  <a:cubicBezTo>
                    <a:pt x="310133" y="403426"/>
                    <a:pt x="300083" y="397693"/>
                    <a:pt x="294340" y="397693"/>
                  </a:cubicBezTo>
                  <a:cubicBezTo>
                    <a:pt x="290033" y="397693"/>
                    <a:pt x="288598" y="401993"/>
                    <a:pt x="287162" y="406293"/>
                  </a:cubicBezTo>
                  <a:cubicBezTo>
                    <a:pt x="284290" y="410593"/>
                    <a:pt x="278548" y="412027"/>
                    <a:pt x="274241" y="414894"/>
                  </a:cubicBezTo>
                  <a:cubicBezTo>
                    <a:pt x="271369" y="416327"/>
                    <a:pt x="268498" y="410593"/>
                    <a:pt x="267062" y="407727"/>
                  </a:cubicBezTo>
                  <a:cubicBezTo>
                    <a:pt x="267062" y="404860"/>
                    <a:pt x="268498" y="403426"/>
                    <a:pt x="268498" y="399126"/>
                  </a:cubicBezTo>
                  <a:cubicBezTo>
                    <a:pt x="268498" y="394826"/>
                    <a:pt x="275676" y="396259"/>
                    <a:pt x="279983" y="396259"/>
                  </a:cubicBezTo>
                  <a:cubicBezTo>
                    <a:pt x="284290" y="396259"/>
                    <a:pt x="279983" y="389092"/>
                    <a:pt x="277112" y="384792"/>
                  </a:cubicBezTo>
                  <a:cubicBezTo>
                    <a:pt x="274241" y="381925"/>
                    <a:pt x="278548" y="383359"/>
                    <a:pt x="282855" y="381925"/>
                  </a:cubicBezTo>
                  <a:cubicBezTo>
                    <a:pt x="287162" y="380492"/>
                    <a:pt x="292905" y="373325"/>
                    <a:pt x="295776" y="370458"/>
                  </a:cubicBezTo>
                  <a:cubicBezTo>
                    <a:pt x="297212" y="369025"/>
                    <a:pt x="298647" y="367591"/>
                    <a:pt x="300083" y="367591"/>
                  </a:cubicBezTo>
                  <a:cubicBezTo>
                    <a:pt x="301519" y="366158"/>
                    <a:pt x="307261" y="369025"/>
                    <a:pt x="313004" y="370458"/>
                  </a:cubicBezTo>
                  <a:cubicBezTo>
                    <a:pt x="318747" y="370458"/>
                    <a:pt x="320182" y="363291"/>
                    <a:pt x="321618" y="358991"/>
                  </a:cubicBezTo>
                  <a:cubicBezTo>
                    <a:pt x="323054" y="354691"/>
                    <a:pt x="321618" y="353257"/>
                    <a:pt x="318747" y="351824"/>
                  </a:cubicBezTo>
                  <a:cubicBezTo>
                    <a:pt x="315875" y="351824"/>
                    <a:pt x="315875" y="354691"/>
                    <a:pt x="313004" y="360424"/>
                  </a:cubicBezTo>
                  <a:cubicBezTo>
                    <a:pt x="310133" y="366158"/>
                    <a:pt x="304390" y="361858"/>
                    <a:pt x="304390" y="360424"/>
                  </a:cubicBezTo>
                  <a:cubicBezTo>
                    <a:pt x="302954" y="360424"/>
                    <a:pt x="302954" y="356124"/>
                    <a:pt x="301519" y="353257"/>
                  </a:cubicBezTo>
                  <a:cubicBezTo>
                    <a:pt x="301519" y="350391"/>
                    <a:pt x="298647" y="351824"/>
                    <a:pt x="292905" y="346090"/>
                  </a:cubicBezTo>
                  <a:cubicBezTo>
                    <a:pt x="287162" y="340357"/>
                    <a:pt x="298647" y="333190"/>
                    <a:pt x="304390" y="326023"/>
                  </a:cubicBezTo>
                  <a:cubicBezTo>
                    <a:pt x="310133" y="318856"/>
                    <a:pt x="325925" y="301655"/>
                    <a:pt x="330232" y="300222"/>
                  </a:cubicBezTo>
                  <a:cubicBezTo>
                    <a:pt x="334539" y="298788"/>
                    <a:pt x="334539" y="303088"/>
                    <a:pt x="338846" y="305955"/>
                  </a:cubicBezTo>
                  <a:cubicBezTo>
                    <a:pt x="341718" y="310255"/>
                    <a:pt x="343153" y="308822"/>
                    <a:pt x="346025" y="313122"/>
                  </a:cubicBezTo>
                  <a:cubicBezTo>
                    <a:pt x="350332" y="317422"/>
                    <a:pt x="354639" y="318856"/>
                    <a:pt x="354639" y="318856"/>
                  </a:cubicBezTo>
                  <a:cubicBezTo>
                    <a:pt x="356074" y="317422"/>
                    <a:pt x="357510" y="315989"/>
                    <a:pt x="360381" y="318856"/>
                  </a:cubicBezTo>
                  <a:cubicBezTo>
                    <a:pt x="363253" y="321723"/>
                    <a:pt x="379045" y="314556"/>
                    <a:pt x="380481" y="313122"/>
                  </a:cubicBezTo>
                  <a:cubicBezTo>
                    <a:pt x="381917" y="313122"/>
                    <a:pt x="383352" y="310255"/>
                    <a:pt x="387659" y="310255"/>
                  </a:cubicBezTo>
                  <a:cubicBezTo>
                    <a:pt x="391966" y="308822"/>
                    <a:pt x="400580" y="304522"/>
                    <a:pt x="400580" y="301655"/>
                  </a:cubicBezTo>
                  <a:cubicBezTo>
                    <a:pt x="402016" y="298788"/>
                    <a:pt x="409194" y="297355"/>
                    <a:pt x="410630" y="298788"/>
                  </a:cubicBezTo>
                  <a:cubicBezTo>
                    <a:pt x="410630" y="300222"/>
                    <a:pt x="413501" y="298788"/>
                    <a:pt x="414937" y="294488"/>
                  </a:cubicBezTo>
                  <a:cubicBezTo>
                    <a:pt x="416373" y="291621"/>
                    <a:pt x="419244" y="295921"/>
                    <a:pt x="422116" y="297355"/>
                  </a:cubicBezTo>
                  <a:cubicBezTo>
                    <a:pt x="424987" y="300222"/>
                    <a:pt x="422116" y="288754"/>
                    <a:pt x="422116" y="285888"/>
                  </a:cubicBezTo>
                  <a:cubicBezTo>
                    <a:pt x="422116" y="283021"/>
                    <a:pt x="429294" y="283021"/>
                    <a:pt x="432165" y="281587"/>
                  </a:cubicBezTo>
                  <a:cubicBezTo>
                    <a:pt x="435037" y="281587"/>
                    <a:pt x="436472" y="275854"/>
                    <a:pt x="440779" y="272987"/>
                  </a:cubicBezTo>
                  <a:cubicBezTo>
                    <a:pt x="445086" y="268687"/>
                    <a:pt x="462314" y="265820"/>
                    <a:pt x="465186" y="265820"/>
                  </a:cubicBezTo>
                  <a:close/>
                  <a:moveTo>
                    <a:pt x="303047" y="50867"/>
                  </a:moveTo>
                  <a:cubicBezTo>
                    <a:pt x="271469" y="50867"/>
                    <a:pt x="245632" y="75242"/>
                    <a:pt x="245632" y="106785"/>
                  </a:cubicBezTo>
                  <a:cubicBezTo>
                    <a:pt x="245632" y="138329"/>
                    <a:pt x="271469" y="164137"/>
                    <a:pt x="303047" y="164137"/>
                  </a:cubicBezTo>
                  <a:cubicBezTo>
                    <a:pt x="334625" y="164137"/>
                    <a:pt x="359027" y="138329"/>
                    <a:pt x="359027" y="106785"/>
                  </a:cubicBezTo>
                  <a:cubicBezTo>
                    <a:pt x="359027" y="75242"/>
                    <a:pt x="334625" y="50867"/>
                    <a:pt x="303047" y="50867"/>
                  </a:cubicBezTo>
                  <a:close/>
                  <a:moveTo>
                    <a:pt x="292999" y="684"/>
                  </a:moveTo>
                  <a:cubicBezTo>
                    <a:pt x="356156" y="-6485"/>
                    <a:pt x="410700" y="43698"/>
                    <a:pt x="410700" y="106785"/>
                  </a:cubicBezTo>
                  <a:cubicBezTo>
                    <a:pt x="410700" y="189945"/>
                    <a:pt x="341802" y="204283"/>
                    <a:pt x="310224" y="283142"/>
                  </a:cubicBezTo>
                  <a:cubicBezTo>
                    <a:pt x="307353" y="290311"/>
                    <a:pt x="298741" y="290311"/>
                    <a:pt x="295870" y="283142"/>
                  </a:cubicBezTo>
                  <a:cubicBezTo>
                    <a:pt x="267162" y="212886"/>
                    <a:pt x="208312" y="192813"/>
                    <a:pt x="196829" y="129726"/>
                  </a:cubicBezTo>
                  <a:cubicBezTo>
                    <a:pt x="186781" y="66639"/>
                    <a:pt x="229843" y="6419"/>
                    <a:pt x="292999" y="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îšlîḑê">
              <a:extLst>
                <a:ext uri="{FF2B5EF4-FFF2-40B4-BE49-F238E27FC236}">
                  <a16:creationId xmlns:a16="http://schemas.microsoft.com/office/drawing/2014/main" id="{4D50EE38-9600-40CC-9AA3-EA570F12C9F5}"/>
                </a:ext>
              </a:extLst>
            </p:cNvPr>
            <p:cNvSpPr/>
            <p:nvPr/>
          </p:nvSpPr>
          <p:spPr bwMode="auto">
            <a:xfrm>
              <a:off x="4592394" y="3478925"/>
              <a:ext cx="515049" cy="510399"/>
            </a:xfrm>
            <a:custGeom>
              <a:avLst/>
              <a:gdLst>
                <a:gd name="connsiteX0" fmla="*/ 509642 w 605882"/>
                <a:gd name="connsiteY0" fmla="*/ 502443 h 600411"/>
                <a:gd name="connsiteX1" fmla="*/ 515394 w 605882"/>
                <a:gd name="connsiteY1" fmla="*/ 505314 h 600411"/>
                <a:gd name="connsiteX2" fmla="*/ 515394 w 605882"/>
                <a:gd name="connsiteY2" fmla="*/ 509621 h 600411"/>
                <a:gd name="connsiteX3" fmla="*/ 525460 w 605882"/>
                <a:gd name="connsiteY3" fmla="*/ 502443 h 600411"/>
                <a:gd name="connsiteX4" fmla="*/ 531211 w 605882"/>
                <a:gd name="connsiteY4" fmla="*/ 511056 h 600411"/>
                <a:gd name="connsiteX5" fmla="*/ 542715 w 605882"/>
                <a:gd name="connsiteY5" fmla="*/ 526846 h 600411"/>
                <a:gd name="connsiteX6" fmla="*/ 544153 w 605882"/>
                <a:gd name="connsiteY6" fmla="*/ 536894 h 600411"/>
                <a:gd name="connsiteX7" fmla="*/ 539839 w 605882"/>
                <a:gd name="connsiteY7" fmla="*/ 552684 h 600411"/>
                <a:gd name="connsiteX8" fmla="*/ 531211 w 605882"/>
                <a:gd name="connsiteY8" fmla="*/ 556990 h 600411"/>
                <a:gd name="connsiteX9" fmla="*/ 522584 w 605882"/>
                <a:gd name="connsiteY9" fmla="*/ 555555 h 600411"/>
                <a:gd name="connsiteX10" fmla="*/ 515394 w 605882"/>
                <a:gd name="connsiteY10" fmla="*/ 549813 h 600411"/>
                <a:gd name="connsiteX11" fmla="*/ 508204 w 605882"/>
                <a:gd name="connsiteY11" fmla="*/ 542636 h 600411"/>
                <a:gd name="connsiteX12" fmla="*/ 488072 w 605882"/>
                <a:gd name="connsiteY12" fmla="*/ 548377 h 600411"/>
                <a:gd name="connsiteX13" fmla="*/ 479444 w 605882"/>
                <a:gd name="connsiteY13" fmla="*/ 548377 h 600411"/>
                <a:gd name="connsiteX14" fmla="*/ 478006 w 605882"/>
                <a:gd name="connsiteY14" fmla="*/ 536894 h 600411"/>
                <a:gd name="connsiteX15" fmla="*/ 476568 w 605882"/>
                <a:gd name="connsiteY15" fmla="*/ 523975 h 600411"/>
                <a:gd name="connsiteX16" fmla="*/ 488072 w 605882"/>
                <a:gd name="connsiteY16" fmla="*/ 518233 h 600411"/>
                <a:gd name="connsiteX17" fmla="*/ 493824 w 605882"/>
                <a:gd name="connsiteY17" fmla="*/ 509621 h 600411"/>
                <a:gd name="connsiteX18" fmla="*/ 501014 w 605882"/>
                <a:gd name="connsiteY18" fmla="*/ 509621 h 600411"/>
                <a:gd name="connsiteX19" fmla="*/ 509642 w 605882"/>
                <a:gd name="connsiteY19" fmla="*/ 502443 h 600411"/>
                <a:gd name="connsiteX20" fmla="*/ 510755 w 605882"/>
                <a:gd name="connsiteY20" fmla="*/ 484065 h 600411"/>
                <a:gd name="connsiteX21" fmla="*/ 515433 w 605882"/>
                <a:gd name="connsiteY21" fmla="*/ 485139 h 600411"/>
                <a:gd name="connsiteX22" fmla="*/ 525509 w 605882"/>
                <a:gd name="connsiteY22" fmla="*/ 486572 h 600411"/>
                <a:gd name="connsiteX23" fmla="*/ 534145 w 605882"/>
                <a:gd name="connsiteY23" fmla="*/ 490869 h 600411"/>
                <a:gd name="connsiteX24" fmla="*/ 537024 w 605882"/>
                <a:gd name="connsiteY24" fmla="*/ 493734 h 600411"/>
                <a:gd name="connsiteX25" fmla="*/ 539902 w 605882"/>
                <a:gd name="connsiteY25" fmla="*/ 499464 h 600411"/>
                <a:gd name="connsiteX26" fmla="*/ 534145 w 605882"/>
                <a:gd name="connsiteY26" fmla="*/ 500896 h 600411"/>
                <a:gd name="connsiteX27" fmla="*/ 525509 w 605882"/>
                <a:gd name="connsiteY27" fmla="*/ 499464 h 600411"/>
                <a:gd name="connsiteX28" fmla="*/ 516873 w 605882"/>
                <a:gd name="connsiteY28" fmla="*/ 495166 h 600411"/>
                <a:gd name="connsiteX29" fmla="*/ 516873 w 605882"/>
                <a:gd name="connsiteY29" fmla="*/ 490869 h 600411"/>
                <a:gd name="connsiteX30" fmla="*/ 508237 w 605882"/>
                <a:gd name="connsiteY30" fmla="*/ 485139 h 600411"/>
                <a:gd name="connsiteX31" fmla="*/ 510755 w 605882"/>
                <a:gd name="connsiteY31" fmla="*/ 484065 h 600411"/>
                <a:gd name="connsiteX32" fmla="*/ 447040 w 605882"/>
                <a:gd name="connsiteY32" fmla="*/ 472502 h 600411"/>
                <a:gd name="connsiteX33" fmla="*/ 452243 w 605882"/>
                <a:gd name="connsiteY33" fmla="*/ 476625 h 600411"/>
                <a:gd name="connsiteX34" fmla="*/ 462290 w 605882"/>
                <a:gd name="connsiteY34" fmla="*/ 485229 h 600411"/>
                <a:gd name="connsiteX35" fmla="*/ 468032 w 605882"/>
                <a:gd name="connsiteY35" fmla="*/ 480927 h 600411"/>
                <a:gd name="connsiteX36" fmla="*/ 476643 w 605882"/>
                <a:gd name="connsiteY36" fmla="*/ 476625 h 600411"/>
                <a:gd name="connsiteX37" fmla="*/ 480949 w 605882"/>
                <a:gd name="connsiteY37" fmla="*/ 479493 h 600411"/>
                <a:gd name="connsiteX38" fmla="*/ 479514 w 605882"/>
                <a:gd name="connsiteY38" fmla="*/ 486663 h 600411"/>
                <a:gd name="connsiteX39" fmla="*/ 486690 w 605882"/>
                <a:gd name="connsiteY39" fmla="*/ 480927 h 600411"/>
                <a:gd name="connsiteX40" fmla="*/ 493867 w 605882"/>
                <a:gd name="connsiteY40" fmla="*/ 482361 h 600411"/>
                <a:gd name="connsiteX41" fmla="*/ 495302 w 605882"/>
                <a:gd name="connsiteY41" fmla="*/ 490966 h 600411"/>
                <a:gd name="connsiteX42" fmla="*/ 489561 w 605882"/>
                <a:gd name="connsiteY42" fmla="*/ 495268 h 600411"/>
                <a:gd name="connsiteX43" fmla="*/ 482385 w 605882"/>
                <a:gd name="connsiteY43" fmla="*/ 493834 h 600411"/>
                <a:gd name="connsiteX44" fmla="*/ 479514 w 605882"/>
                <a:gd name="connsiteY44" fmla="*/ 498136 h 600411"/>
                <a:gd name="connsiteX45" fmla="*/ 469467 w 605882"/>
                <a:gd name="connsiteY45" fmla="*/ 493834 h 600411"/>
                <a:gd name="connsiteX46" fmla="*/ 462290 w 605882"/>
                <a:gd name="connsiteY46" fmla="*/ 493834 h 600411"/>
                <a:gd name="connsiteX47" fmla="*/ 455114 w 605882"/>
                <a:gd name="connsiteY47" fmla="*/ 489532 h 600411"/>
                <a:gd name="connsiteX48" fmla="*/ 445067 w 605882"/>
                <a:gd name="connsiteY48" fmla="*/ 473757 h 600411"/>
                <a:gd name="connsiteX49" fmla="*/ 447040 w 605882"/>
                <a:gd name="connsiteY49" fmla="*/ 472502 h 600411"/>
                <a:gd name="connsiteX50" fmla="*/ 526863 w 605882"/>
                <a:gd name="connsiteY50" fmla="*/ 387676 h 600411"/>
                <a:gd name="connsiteX51" fmla="*/ 528297 w 605882"/>
                <a:gd name="connsiteY51" fmla="*/ 387676 h 600411"/>
                <a:gd name="connsiteX52" fmla="*/ 529731 w 605882"/>
                <a:gd name="connsiteY52" fmla="*/ 397747 h 600411"/>
                <a:gd name="connsiteX53" fmla="*/ 525429 w 605882"/>
                <a:gd name="connsiteY53" fmla="*/ 404940 h 600411"/>
                <a:gd name="connsiteX54" fmla="*/ 521127 w 605882"/>
                <a:gd name="connsiteY54" fmla="*/ 416450 h 600411"/>
                <a:gd name="connsiteX55" fmla="*/ 503917 w 605882"/>
                <a:gd name="connsiteY55" fmla="*/ 425082 h 600411"/>
                <a:gd name="connsiteX56" fmla="*/ 508220 w 605882"/>
                <a:gd name="connsiteY56" fmla="*/ 417888 h 600411"/>
                <a:gd name="connsiteX57" fmla="*/ 516824 w 605882"/>
                <a:gd name="connsiteY57" fmla="*/ 410695 h 600411"/>
                <a:gd name="connsiteX58" fmla="*/ 521127 w 605882"/>
                <a:gd name="connsiteY58" fmla="*/ 402063 h 600411"/>
                <a:gd name="connsiteX59" fmla="*/ 525429 w 605882"/>
                <a:gd name="connsiteY59" fmla="*/ 391992 h 600411"/>
                <a:gd name="connsiteX60" fmla="*/ 526863 w 605882"/>
                <a:gd name="connsiteY60" fmla="*/ 387676 h 600411"/>
                <a:gd name="connsiteX61" fmla="*/ 15955 w 605882"/>
                <a:gd name="connsiteY61" fmla="*/ 301859 h 600411"/>
                <a:gd name="connsiteX62" fmla="*/ 26006 w 605882"/>
                <a:gd name="connsiteY62" fmla="*/ 301859 h 600411"/>
                <a:gd name="connsiteX63" fmla="*/ 34621 w 605882"/>
                <a:gd name="connsiteY63" fmla="*/ 304725 h 600411"/>
                <a:gd name="connsiteX64" fmla="*/ 51850 w 605882"/>
                <a:gd name="connsiteY64" fmla="*/ 309024 h 600411"/>
                <a:gd name="connsiteX65" fmla="*/ 60465 w 605882"/>
                <a:gd name="connsiteY65" fmla="*/ 307591 h 600411"/>
                <a:gd name="connsiteX66" fmla="*/ 73387 w 605882"/>
                <a:gd name="connsiteY66" fmla="*/ 307591 h 600411"/>
                <a:gd name="connsiteX67" fmla="*/ 80566 w 605882"/>
                <a:gd name="connsiteY67" fmla="*/ 309024 h 600411"/>
                <a:gd name="connsiteX68" fmla="*/ 113589 w 605882"/>
                <a:gd name="connsiteY68" fmla="*/ 313323 h 600411"/>
                <a:gd name="connsiteX69" fmla="*/ 123640 w 605882"/>
                <a:gd name="connsiteY69" fmla="*/ 311890 h 600411"/>
                <a:gd name="connsiteX70" fmla="*/ 137998 w 605882"/>
                <a:gd name="connsiteY70" fmla="*/ 307591 h 600411"/>
                <a:gd name="connsiteX71" fmla="*/ 146612 w 605882"/>
                <a:gd name="connsiteY71" fmla="*/ 320488 h 600411"/>
                <a:gd name="connsiteX72" fmla="*/ 143741 w 605882"/>
                <a:gd name="connsiteY72" fmla="*/ 327653 h 600411"/>
                <a:gd name="connsiteX73" fmla="*/ 146612 w 605882"/>
                <a:gd name="connsiteY73" fmla="*/ 333386 h 600411"/>
                <a:gd name="connsiteX74" fmla="*/ 142305 w 605882"/>
                <a:gd name="connsiteY74" fmla="*/ 336252 h 600411"/>
                <a:gd name="connsiteX75" fmla="*/ 135126 w 605882"/>
                <a:gd name="connsiteY75" fmla="*/ 337685 h 600411"/>
                <a:gd name="connsiteX76" fmla="*/ 127947 w 605882"/>
                <a:gd name="connsiteY76" fmla="*/ 340551 h 600411"/>
                <a:gd name="connsiteX77" fmla="*/ 123640 w 605882"/>
                <a:gd name="connsiteY77" fmla="*/ 352015 h 600411"/>
                <a:gd name="connsiteX78" fmla="*/ 129383 w 605882"/>
                <a:gd name="connsiteY78" fmla="*/ 359180 h 600411"/>
                <a:gd name="connsiteX79" fmla="*/ 140869 w 605882"/>
                <a:gd name="connsiteY79" fmla="*/ 363479 h 600411"/>
                <a:gd name="connsiteX80" fmla="*/ 143741 w 605882"/>
                <a:gd name="connsiteY80" fmla="*/ 372077 h 600411"/>
                <a:gd name="connsiteX81" fmla="*/ 148048 w 605882"/>
                <a:gd name="connsiteY81" fmla="*/ 374943 h 600411"/>
                <a:gd name="connsiteX82" fmla="*/ 150920 w 605882"/>
                <a:gd name="connsiteY82" fmla="*/ 364912 h 600411"/>
                <a:gd name="connsiteX83" fmla="*/ 149484 w 605882"/>
                <a:gd name="connsiteY83" fmla="*/ 354881 h 600411"/>
                <a:gd name="connsiteX84" fmla="*/ 150920 w 605882"/>
                <a:gd name="connsiteY84" fmla="*/ 343417 h 600411"/>
                <a:gd name="connsiteX85" fmla="*/ 156663 w 605882"/>
                <a:gd name="connsiteY85" fmla="*/ 340551 h 600411"/>
                <a:gd name="connsiteX86" fmla="*/ 163842 w 605882"/>
                <a:gd name="connsiteY86" fmla="*/ 343417 h 600411"/>
                <a:gd name="connsiteX87" fmla="*/ 168149 w 605882"/>
                <a:gd name="connsiteY87" fmla="*/ 349149 h 600411"/>
                <a:gd name="connsiteX88" fmla="*/ 173892 w 605882"/>
                <a:gd name="connsiteY88" fmla="*/ 346283 h 600411"/>
                <a:gd name="connsiteX89" fmla="*/ 179635 w 605882"/>
                <a:gd name="connsiteY89" fmla="*/ 352015 h 600411"/>
                <a:gd name="connsiteX90" fmla="*/ 186815 w 605882"/>
                <a:gd name="connsiteY90" fmla="*/ 363479 h 600411"/>
                <a:gd name="connsiteX91" fmla="*/ 195430 w 605882"/>
                <a:gd name="connsiteY91" fmla="*/ 384974 h 600411"/>
                <a:gd name="connsiteX92" fmla="*/ 193994 w 605882"/>
                <a:gd name="connsiteY92" fmla="*/ 389273 h 600411"/>
                <a:gd name="connsiteX93" fmla="*/ 181071 w 605882"/>
                <a:gd name="connsiteY93" fmla="*/ 393572 h 600411"/>
                <a:gd name="connsiteX94" fmla="*/ 171021 w 605882"/>
                <a:gd name="connsiteY94" fmla="*/ 399304 h 600411"/>
                <a:gd name="connsiteX95" fmla="*/ 163842 w 605882"/>
                <a:gd name="connsiteY95" fmla="*/ 405037 h 600411"/>
                <a:gd name="connsiteX96" fmla="*/ 156663 w 605882"/>
                <a:gd name="connsiteY96" fmla="*/ 413635 h 600411"/>
                <a:gd name="connsiteX97" fmla="*/ 148048 w 605882"/>
                <a:gd name="connsiteY97" fmla="*/ 427965 h 600411"/>
                <a:gd name="connsiteX98" fmla="*/ 145176 w 605882"/>
                <a:gd name="connsiteY98" fmla="*/ 436563 h 600411"/>
                <a:gd name="connsiteX99" fmla="*/ 139433 w 605882"/>
                <a:gd name="connsiteY99" fmla="*/ 429398 h 600411"/>
                <a:gd name="connsiteX100" fmla="*/ 123640 w 605882"/>
                <a:gd name="connsiteY100" fmla="*/ 427965 h 600411"/>
                <a:gd name="connsiteX101" fmla="*/ 122204 w 605882"/>
                <a:gd name="connsiteY101" fmla="*/ 446594 h 600411"/>
                <a:gd name="connsiteX102" fmla="*/ 132254 w 605882"/>
                <a:gd name="connsiteY102" fmla="*/ 440862 h 600411"/>
                <a:gd name="connsiteX103" fmla="*/ 136562 w 605882"/>
                <a:gd name="connsiteY103" fmla="*/ 445161 h 600411"/>
                <a:gd name="connsiteX104" fmla="*/ 137998 w 605882"/>
                <a:gd name="connsiteY104" fmla="*/ 452326 h 600411"/>
                <a:gd name="connsiteX105" fmla="*/ 145176 w 605882"/>
                <a:gd name="connsiteY105" fmla="*/ 459491 h 600411"/>
                <a:gd name="connsiteX106" fmla="*/ 156663 w 605882"/>
                <a:gd name="connsiteY106" fmla="*/ 459491 h 600411"/>
                <a:gd name="connsiteX107" fmla="*/ 181071 w 605882"/>
                <a:gd name="connsiteY107" fmla="*/ 463790 h 600411"/>
                <a:gd name="connsiteX108" fmla="*/ 192558 w 605882"/>
                <a:gd name="connsiteY108" fmla="*/ 469522 h 600411"/>
                <a:gd name="connsiteX109" fmla="*/ 206916 w 605882"/>
                <a:gd name="connsiteY109" fmla="*/ 482420 h 600411"/>
                <a:gd name="connsiteX110" fmla="*/ 228453 w 605882"/>
                <a:gd name="connsiteY110" fmla="*/ 489585 h 600411"/>
                <a:gd name="connsiteX111" fmla="*/ 224145 w 605882"/>
                <a:gd name="connsiteY111" fmla="*/ 513946 h 600411"/>
                <a:gd name="connsiteX112" fmla="*/ 214095 w 605882"/>
                <a:gd name="connsiteY112" fmla="*/ 526843 h 600411"/>
                <a:gd name="connsiteX113" fmla="*/ 191122 w 605882"/>
                <a:gd name="connsiteY113" fmla="*/ 554071 h 600411"/>
                <a:gd name="connsiteX114" fmla="*/ 176764 w 605882"/>
                <a:gd name="connsiteY114" fmla="*/ 566968 h 600411"/>
                <a:gd name="connsiteX115" fmla="*/ 173892 w 605882"/>
                <a:gd name="connsiteY115" fmla="*/ 575566 h 600411"/>
                <a:gd name="connsiteX116" fmla="*/ 173892 w 605882"/>
                <a:gd name="connsiteY116" fmla="*/ 585597 h 600411"/>
                <a:gd name="connsiteX117" fmla="*/ 173892 w 605882"/>
                <a:gd name="connsiteY117" fmla="*/ 595628 h 600411"/>
                <a:gd name="connsiteX118" fmla="*/ 173892 w 605882"/>
                <a:gd name="connsiteY118" fmla="*/ 599927 h 600411"/>
                <a:gd name="connsiteX119" fmla="*/ 159534 w 605882"/>
                <a:gd name="connsiteY119" fmla="*/ 591329 h 600411"/>
                <a:gd name="connsiteX120" fmla="*/ 159534 w 605882"/>
                <a:gd name="connsiteY120" fmla="*/ 561236 h 600411"/>
                <a:gd name="connsiteX121" fmla="*/ 163842 w 605882"/>
                <a:gd name="connsiteY121" fmla="*/ 523977 h 600411"/>
                <a:gd name="connsiteX122" fmla="*/ 158099 w 605882"/>
                <a:gd name="connsiteY122" fmla="*/ 512513 h 600411"/>
                <a:gd name="connsiteX123" fmla="*/ 146612 w 605882"/>
                <a:gd name="connsiteY123" fmla="*/ 493884 h 600411"/>
                <a:gd name="connsiteX124" fmla="*/ 148048 w 605882"/>
                <a:gd name="connsiteY124" fmla="*/ 480987 h 600411"/>
                <a:gd name="connsiteX125" fmla="*/ 148048 w 605882"/>
                <a:gd name="connsiteY125" fmla="*/ 470955 h 600411"/>
                <a:gd name="connsiteX126" fmla="*/ 136562 w 605882"/>
                <a:gd name="connsiteY126" fmla="*/ 462357 h 600411"/>
                <a:gd name="connsiteX127" fmla="*/ 127947 w 605882"/>
                <a:gd name="connsiteY127" fmla="*/ 456625 h 600411"/>
                <a:gd name="connsiteX128" fmla="*/ 113589 w 605882"/>
                <a:gd name="connsiteY128" fmla="*/ 452326 h 600411"/>
                <a:gd name="connsiteX129" fmla="*/ 99231 w 605882"/>
                <a:gd name="connsiteY129" fmla="*/ 437996 h 600411"/>
                <a:gd name="connsiteX130" fmla="*/ 97795 w 605882"/>
                <a:gd name="connsiteY130" fmla="*/ 443728 h 600411"/>
                <a:gd name="connsiteX131" fmla="*/ 80566 w 605882"/>
                <a:gd name="connsiteY131" fmla="*/ 420800 h 600411"/>
                <a:gd name="connsiteX132" fmla="*/ 71951 w 605882"/>
                <a:gd name="connsiteY132" fmla="*/ 387840 h 600411"/>
                <a:gd name="connsiteX133" fmla="*/ 57593 w 605882"/>
                <a:gd name="connsiteY133" fmla="*/ 367778 h 600411"/>
                <a:gd name="connsiteX134" fmla="*/ 46107 w 605882"/>
                <a:gd name="connsiteY134" fmla="*/ 352015 h 600411"/>
                <a:gd name="connsiteX135" fmla="*/ 30313 w 605882"/>
                <a:gd name="connsiteY135" fmla="*/ 352015 h 600411"/>
                <a:gd name="connsiteX136" fmla="*/ 8776 w 605882"/>
                <a:gd name="connsiteY136" fmla="*/ 352015 h 600411"/>
                <a:gd name="connsiteX137" fmla="*/ 162 w 605882"/>
                <a:gd name="connsiteY137" fmla="*/ 329087 h 600411"/>
                <a:gd name="connsiteX138" fmla="*/ 4469 w 605882"/>
                <a:gd name="connsiteY138" fmla="*/ 316189 h 600411"/>
                <a:gd name="connsiteX139" fmla="*/ 7340 w 605882"/>
                <a:gd name="connsiteY139" fmla="*/ 309024 h 600411"/>
                <a:gd name="connsiteX140" fmla="*/ 15955 w 605882"/>
                <a:gd name="connsiteY140" fmla="*/ 301859 h 600411"/>
                <a:gd name="connsiteX141" fmla="*/ 186781 w 605882"/>
                <a:gd name="connsiteY141" fmla="*/ 274448 h 600411"/>
                <a:gd name="connsiteX142" fmla="*/ 257129 w 605882"/>
                <a:gd name="connsiteY142" fmla="*/ 274448 h 600411"/>
                <a:gd name="connsiteX143" fmla="*/ 249951 w 605882"/>
                <a:gd name="connsiteY143" fmla="*/ 287371 h 600411"/>
                <a:gd name="connsiteX144" fmla="*/ 251387 w 605882"/>
                <a:gd name="connsiteY144" fmla="*/ 301729 h 600411"/>
                <a:gd name="connsiteX145" fmla="*/ 245644 w 605882"/>
                <a:gd name="connsiteY145" fmla="*/ 311780 h 600411"/>
                <a:gd name="connsiteX146" fmla="*/ 222673 w 605882"/>
                <a:gd name="connsiteY146" fmla="*/ 329010 h 600411"/>
                <a:gd name="connsiteX147" fmla="*/ 215495 w 605882"/>
                <a:gd name="connsiteY147" fmla="*/ 341933 h 600411"/>
                <a:gd name="connsiteX148" fmla="*/ 211188 w 605882"/>
                <a:gd name="connsiteY148" fmla="*/ 353419 h 600411"/>
                <a:gd name="connsiteX149" fmla="*/ 205445 w 605882"/>
                <a:gd name="connsiteY149" fmla="*/ 350548 h 600411"/>
                <a:gd name="connsiteX150" fmla="*/ 195395 w 605882"/>
                <a:gd name="connsiteY150" fmla="*/ 331882 h 600411"/>
                <a:gd name="connsiteX151" fmla="*/ 192524 w 605882"/>
                <a:gd name="connsiteY151" fmla="*/ 314652 h 600411"/>
                <a:gd name="connsiteX152" fmla="*/ 192524 w 605882"/>
                <a:gd name="connsiteY152" fmla="*/ 304601 h 600411"/>
                <a:gd name="connsiteX153" fmla="*/ 189653 w 605882"/>
                <a:gd name="connsiteY153" fmla="*/ 297422 h 600411"/>
                <a:gd name="connsiteX154" fmla="*/ 186781 w 605882"/>
                <a:gd name="connsiteY154" fmla="*/ 274448 h 600411"/>
                <a:gd name="connsiteX155" fmla="*/ 465186 w 605882"/>
                <a:gd name="connsiteY155" fmla="*/ 265820 h 600411"/>
                <a:gd name="connsiteX156" fmla="*/ 492464 w 605882"/>
                <a:gd name="connsiteY156" fmla="*/ 283021 h 600411"/>
                <a:gd name="connsiteX157" fmla="*/ 522613 w 605882"/>
                <a:gd name="connsiteY157" fmla="*/ 290188 h 600411"/>
                <a:gd name="connsiteX158" fmla="*/ 549891 w 605882"/>
                <a:gd name="connsiteY158" fmla="*/ 295921 h 600411"/>
                <a:gd name="connsiteX159" fmla="*/ 571426 w 605882"/>
                <a:gd name="connsiteY159" fmla="*/ 301655 h 600411"/>
                <a:gd name="connsiteX160" fmla="*/ 595832 w 605882"/>
                <a:gd name="connsiteY160" fmla="*/ 314556 h 600411"/>
                <a:gd name="connsiteX161" fmla="*/ 605882 w 605882"/>
                <a:gd name="connsiteY161" fmla="*/ 323156 h 600411"/>
                <a:gd name="connsiteX162" fmla="*/ 600140 w 605882"/>
                <a:gd name="connsiteY162" fmla="*/ 333190 h 600411"/>
                <a:gd name="connsiteX163" fmla="*/ 590090 w 605882"/>
                <a:gd name="connsiteY163" fmla="*/ 330323 h 600411"/>
                <a:gd name="connsiteX164" fmla="*/ 587218 w 605882"/>
                <a:gd name="connsiteY164" fmla="*/ 338923 h 600411"/>
                <a:gd name="connsiteX165" fmla="*/ 565683 w 605882"/>
                <a:gd name="connsiteY165" fmla="*/ 351824 h 600411"/>
                <a:gd name="connsiteX166" fmla="*/ 561376 w 605882"/>
                <a:gd name="connsiteY166" fmla="*/ 357558 h 600411"/>
                <a:gd name="connsiteX167" fmla="*/ 555634 w 605882"/>
                <a:gd name="connsiteY167" fmla="*/ 367591 h 600411"/>
                <a:gd name="connsiteX168" fmla="*/ 547019 w 605882"/>
                <a:gd name="connsiteY168" fmla="*/ 381925 h 600411"/>
                <a:gd name="connsiteX169" fmla="*/ 544148 w 605882"/>
                <a:gd name="connsiteY169" fmla="*/ 373325 h 600411"/>
                <a:gd name="connsiteX170" fmla="*/ 534098 w 605882"/>
                <a:gd name="connsiteY170" fmla="*/ 354691 h 600411"/>
                <a:gd name="connsiteX171" fmla="*/ 521177 w 605882"/>
                <a:gd name="connsiteY171" fmla="*/ 363291 h 600411"/>
                <a:gd name="connsiteX172" fmla="*/ 525484 w 605882"/>
                <a:gd name="connsiteY172" fmla="*/ 370458 h 600411"/>
                <a:gd name="connsiteX173" fmla="*/ 522613 w 605882"/>
                <a:gd name="connsiteY173" fmla="*/ 383359 h 600411"/>
                <a:gd name="connsiteX174" fmla="*/ 506820 w 605882"/>
                <a:gd name="connsiteY174" fmla="*/ 401993 h 600411"/>
                <a:gd name="connsiteX175" fmla="*/ 505385 w 605882"/>
                <a:gd name="connsiteY175" fmla="*/ 414894 h 600411"/>
                <a:gd name="connsiteX176" fmla="*/ 496771 w 605882"/>
                <a:gd name="connsiteY176" fmla="*/ 417760 h 600411"/>
                <a:gd name="connsiteX177" fmla="*/ 495335 w 605882"/>
                <a:gd name="connsiteY177" fmla="*/ 407727 h 600411"/>
                <a:gd name="connsiteX178" fmla="*/ 486721 w 605882"/>
                <a:gd name="connsiteY178" fmla="*/ 413460 h 600411"/>
                <a:gd name="connsiteX179" fmla="*/ 489592 w 605882"/>
                <a:gd name="connsiteY179" fmla="*/ 432094 h 600411"/>
                <a:gd name="connsiteX180" fmla="*/ 470929 w 605882"/>
                <a:gd name="connsiteY180" fmla="*/ 444995 h 600411"/>
                <a:gd name="connsiteX181" fmla="*/ 469493 w 605882"/>
                <a:gd name="connsiteY181" fmla="*/ 455029 h 600411"/>
                <a:gd name="connsiteX182" fmla="*/ 462314 w 605882"/>
                <a:gd name="connsiteY182" fmla="*/ 466496 h 600411"/>
                <a:gd name="connsiteX183" fmla="*/ 456572 w 605882"/>
                <a:gd name="connsiteY183" fmla="*/ 462196 h 600411"/>
                <a:gd name="connsiteX184" fmla="*/ 450829 w 605882"/>
                <a:gd name="connsiteY184" fmla="*/ 469363 h 600411"/>
                <a:gd name="connsiteX185" fmla="*/ 449393 w 605882"/>
                <a:gd name="connsiteY185" fmla="*/ 457896 h 600411"/>
                <a:gd name="connsiteX186" fmla="*/ 436472 w 605882"/>
                <a:gd name="connsiteY186" fmla="*/ 444995 h 600411"/>
                <a:gd name="connsiteX187" fmla="*/ 430730 w 605882"/>
                <a:gd name="connsiteY187" fmla="*/ 449295 h 600411"/>
                <a:gd name="connsiteX188" fmla="*/ 419244 w 605882"/>
                <a:gd name="connsiteY188" fmla="*/ 467929 h 600411"/>
                <a:gd name="connsiteX189" fmla="*/ 413501 w 605882"/>
                <a:gd name="connsiteY189" fmla="*/ 469363 h 600411"/>
                <a:gd name="connsiteX190" fmla="*/ 402016 w 605882"/>
                <a:gd name="connsiteY190" fmla="*/ 446428 h 600411"/>
                <a:gd name="connsiteX191" fmla="*/ 384788 w 605882"/>
                <a:gd name="connsiteY191" fmla="*/ 436395 h 600411"/>
                <a:gd name="connsiteX192" fmla="*/ 373302 w 605882"/>
                <a:gd name="connsiteY192" fmla="*/ 432094 h 600411"/>
                <a:gd name="connsiteX193" fmla="*/ 367560 w 605882"/>
                <a:gd name="connsiteY193" fmla="*/ 432094 h 600411"/>
                <a:gd name="connsiteX194" fmla="*/ 376174 w 605882"/>
                <a:gd name="connsiteY194" fmla="*/ 436395 h 600411"/>
                <a:gd name="connsiteX195" fmla="*/ 381917 w 605882"/>
                <a:gd name="connsiteY195" fmla="*/ 446428 h 600411"/>
                <a:gd name="connsiteX196" fmla="*/ 364688 w 605882"/>
                <a:gd name="connsiteY196" fmla="*/ 456462 h 600411"/>
                <a:gd name="connsiteX197" fmla="*/ 350332 w 605882"/>
                <a:gd name="connsiteY197" fmla="*/ 442128 h 600411"/>
                <a:gd name="connsiteX198" fmla="*/ 344589 w 605882"/>
                <a:gd name="connsiteY198" fmla="*/ 439261 h 600411"/>
                <a:gd name="connsiteX199" fmla="*/ 353203 w 605882"/>
                <a:gd name="connsiteY199" fmla="*/ 455029 h 600411"/>
                <a:gd name="connsiteX200" fmla="*/ 368995 w 605882"/>
                <a:gd name="connsiteY200" fmla="*/ 459329 h 600411"/>
                <a:gd name="connsiteX201" fmla="*/ 370431 w 605882"/>
                <a:gd name="connsiteY201" fmla="*/ 466496 h 600411"/>
                <a:gd name="connsiteX202" fmla="*/ 354639 w 605882"/>
                <a:gd name="connsiteY202" fmla="*/ 489430 h 600411"/>
                <a:gd name="connsiteX203" fmla="*/ 353203 w 605882"/>
                <a:gd name="connsiteY203" fmla="*/ 510931 h 600411"/>
                <a:gd name="connsiteX204" fmla="*/ 343153 w 605882"/>
                <a:gd name="connsiteY204" fmla="*/ 520965 h 600411"/>
                <a:gd name="connsiteX205" fmla="*/ 335975 w 605882"/>
                <a:gd name="connsiteY205" fmla="*/ 539599 h 600411"/>
                <a:gd name="connsiteX206" fmla="*/ 317311 w 605882"/>
                <a:gd name="connsiteY206" fmla="*/ 548200 h 600411"/>
                <a:gd name="connsiteX207" fmla="*/ 311568 w 605882"/>
                <a:gd name="connsiteY207" fmla="*/ 536733 h 600411"/>
                <a:gd name="connsiteX208" fmla="*/ 301519 w 605882"/>
                <a:gd name="connsiteY208" fmla="*/ 489430 h 600411"/>
                <a:gd name="connsiteX209" fmla="*/ 298647 w 605882"/>
                <a:gd name="connsiteY209" fmla="*/ 479397 h 600411"/>
                <a:gd name="connsiteX210" fmla="*/ 275676 w 605882"/>
                <a:gd name="connsiteY210" fmla="*/ 475096 h 600411"/>
                <a:gd name="connsiteX211" fmla="*/ 254141 w 605882"/>
                <a:gd name="connsiteY211" fmla="*/ 446428 h 600411"/>
                <a:gd name="connsiteX212" fmla="*/ 269934 w 605882"/>
                <a:gd name="connsiteY212" fmla="*/ 419194 h 600411"/>
                <a:gd name="connsiteX213" fmla="*/ 277112 w 605882"/>
                <a:gd name="connsiteY213" fmla="*/ 416327 h 600411"/>
                <a:gd name="connsiteX214" fmla="*/ 304390 w 605882"/>
                <a:gd name="connsiteY214" fmla="*/ 413460 h 600411"/>
                <a:gd name="connsiteX215" fmla="*/ 314440 w 605882"/>
                <a:gd name="connsiteY215" fmla="*/ 423494 h 600411"/>
                <a:gd name="connsiteX216" fmla="*/ 330232 w 605882"/>
                <a:gd name="connsiteY216" fmla="*/ 423494 h 600411"/>
                <a:gd name="connsiteX217" fmla="*/ 341718 w 605882"/>
                <a:gd name="connsiteY217" fmla="*/ 420627 h 600411"/>
                <a:gd name="connsiteX218" fmla="*/ 341718 w 605882"/>
                <a:gd name="connsiteY218" fmla="*/ 413460 h 600411"/>
                <a:gd name="connsiteX219" fmla="*/ 330232 w 605882"/>
                <a:gd name="connsiteY219" fmla="*/ 410593 h 600411"/>
                <a:gd name="connsiteX220" fmla="*/ 325925 w 605882"/>
                <a:gd name="connsiteY220" fmla="*/ 410593 h 600411"/>
                <a:gd name="connsiteX221" fmla="*/ 320182 w 605882"/>
                <a:gd name="connsiteY221" fmla="*/ 410593 h 600411"/>
                <a:gd name="connsiteX222" fmla="*/ 315875 w 605882"/>
                <a:gd name="connsiteY222" fmla="*/ 407727 h 600411"/>
                <a:gd name="connsiteX223" fmla="*/ 308697 w 605882"/>
                <a:gd name="connsiteY223" fmla="*/ 412027 h 600411"/>
                <a:gd name="connsiteX224" fmla="*/ 308697 w 605882"/>
                <a:gd name="connsiteY224" fmla="*/ 406293 h 600411"/>
                <a:gd name="connsiteX225" fmla="*/ 294340 w 605882"/>
                <a:gd name="connsiteY225" fmla="*/ 397693 h 600411"/>
                <a:gd name="connsiteX226" fmla="*/ 287162 w 605882"/>
                <a:gd name="connsiteY226" fmla="*/ 406293 h 600411"/>
                <a:gd name="connsiteX227" fmla="*/ 274241 w 605882"/>
                <a:gd name="connsiteY227" fmla="*/ 414894 h 600411"/>
                <a:gd name="connsiteX228" fmla="*/ 267062 w 605882"/>
                <a:gd name="connsiteY228" fmla="*/ 407727 h 600411"/>
                <a:gd name="connsiteX229" fmla="*/ 268498 w 605882"/>
                <a:gd name="connsiteY229" fmla="*/ 399126 h 600411"/>
                <a:gd name="connsiteX230" fmla="*/ 279983 w 605882"/>
                <a:gd name="connsiteY230" fmla="*/ 396259 h 600411"/>
                <a:gd name="connsiteX231" fmla="*/ 277112 w 605882"/>
                <a:gd name="connsiteY231" fmla="*/ 384792 h 600411"/>
                <a:gd name="connsiteX232" fmla="*/ 282855 w 605882"/>
                <a:gd name="connsiteY232" fmla="*/ 381925 h 600411"/>
                <a:gd name="connsiteX233" fmla="*/ 295776 w 605882"/>
                <a:gd name="connsiteY233" fmla="*/ 370458 h 600411"/>
                <a:gd name="connsiteX234" fmla="*/ 300083 w 605882"/>
                <a:gd name="connsiteY234" fmla="*/ 367591 h 600411"/>
                <a:gd name="connsiteX235" fmla="*/ 313004 w 605882"/>
                <a:gd name="connsiteY235" fmla="*/ 370458 h 600411"/>
                <a:gd name="connsiteX236" fmla="*/ 321618 w 605882"/>
                <a:gd name="connsiteY236" fmla="*/ 358991 h 600411"/>
                <a:gd name="connsiteX237" fmla="*/ 318747 w 605882"/>
                <a:gd name="connsiteY237" fmla="*/ 351824 h 600411"/>
                <a:gd name="connsiteX238" fmla="*/ 313004 w 605882"/>
                <a:gd name="connsiteY238" fmla="*/ 360424 h 600411"/>
                <a:gd name="connsiteX239" fmla="*/ 304390 w 605882"/>
                <a:gd name="connsiteY239" fmla="*/ 360424 h 600411"/>
                <a:gd name="connsiteX240" fmla="*/ 301519 w 605882"/>
                <a:gd name="connsiteY240" fmla="*/ 353257 h 600411"/>
                <a:gd name="connsiteX241" fmla="*/ 292905 w 605882"/>
                <a:gd name="connsiteY241" fmla="*/ 346090 h 600411"/>
                <a:gd name="connsiteX242" fmla="*/ 304390 w 605882"/>
                <a:gd name="connsiteY242" fmla="*/ 326023 h 600411"/>
                <a:gd name="connsiteX243" fmla="*/ 330232 w 605882"/>
                <a:gd name="connsiteY243" fmla="*/ 300222 h 600411"/>
                <a:gd name="connsiteX244" fmla="*/ 338846 w 605882"/>
                <a:gd name="connsiteY244" fmla="*/ 305955 h 600411"/>
                <a:gd name="connsiteX245" fmla="*/ 346025 w 605882"/>
                <a:gd name="connsiteY245" fmla="*/ 313122 h 600411"/>
                <a:gd name="connsiteX246" fmla="*/ 354639 w 605882"/>
                <a:gd name="connsiteY246" fmla="*/ 318856 h 600411"/>
                <a:gd name="connsiteX247" fmla="*/ 360381 w 605882"/>
                <a:gd name="connsiteY247" fmla="*/ 318856 h 600411"/>
                <a:gd name="connsiteX248" fmla="*/ 380481 w 605882"/>
                <a:gd name="connsiteY248" fmla="*/ 313122 h 600411"/>
                <a:gd name="connsiteX249" fmla="*/ 387659 w 605882"/>
                <a:gd name="connsiteY249" fmla="*/ 310255 h 600411"/>
                <a:gd name="connsiteX250" fmla="*/ 400580 w 605882"/>
                <a:gd name="connsiteY250" fmla="*/ 301655 h 600411"/>
                <a:gd name="connsiteX251" fmla="*/ 410630 w 605882"/>
                <a:gd name="connsiteY251" fmla="*/ 298788 h 600411"/>
                <a:gd name="connsiteX252" fmla="*/ 414937 w 605882"/>
                <a:gd name="connsiteY252" fmla="*/ 294488 h 600411"/>
                <a:gd name="connsiteX253" fmla="*/ 422116 w 605882"/>
                <a:gd name="connsiteY253" fmla="*/ 297355 h 600411"/>
                <a:gd name="connsiteX254" fmla="*/ 422116 w 605882"/>
                <a:gd name="connsiteY254" fmla="*/ 285888 h 600411"/>
                <a:gd name="connsiteX255" fmla="*/ 432165 w 605882"/>
                <a:gd name="connsiteY255" fmla="*/ 281587 h 600411"/>
                <a:gd name="connsiteX256" fmla="*/ 440779 w 605882"/>
                <a:gd name="connsiteY256" fmla="*/ 272987 h 600411"/>
                <a:gd name="connsiteX257" fmla="*/ 465186 w 605882"/>
                <a:gd name="connsiteY257" fmla="*/ 265820 h 600411"/>
                <a:gd name="connsiteX258" fmla="*/ 303047 w 605882"/>
                <a:gd name="connsiteY258" fmla="*/ 50867 h 600411"/>
                <a:gd name="connsiteX259" fmla="*/ 245632 w 605882"/>
                <a:gd name="connsiteY259" fmla="*/ 106785 h 600411"/>
                <a:gd name="connsiteX260" fmla="*/ 303047 w 605882"/>
                <a:gd name="connsiteY260" fmla="*/ 164137 h 600411"/>
                <a:gd name="connsiteX261" fmla="*/ 359027 w 605882"/>
                <a:gd name="connsiteY261" fmla="*/ 106785 h 600411"/>
                <a:gd name="connsiteX262" fmla="*/ 303047 w 605882"/>
                <a:gd name="connsiteY262" fmla="*/ 50867 h 600411"/>
                <a:gd name="connsiteX263" fmla="*/ 292999 w 605882"/>
                <a:gd name="connsiteY263" fmla="*/ 684 h 600411"/>
                <a:gd name="connsiteX264" fmla="*/ 410700 w 605882"/>
                <a:gd name="connsiteY264" fmla="*/ 106785 h 600411"/>
                <a:gd name="connsiteX265" fmla="*/ 310224 w 605882"/>
                <a:gd name="connsiteY265" fmla="*/ 283142 h 600411"/>
                <a:gd name="connsiteX266" fmla="*/ 295870 w 605882"/>
                <a:gd name="connsiteY266" fmla="*/ 283142 h 600411"/>
                <a:gd name="connsiteX267" fmla="*/ 196829 w 605882"/>
                <a:gd name="connsiteY267" fmla="*/ 129726 h 600411"/>
                <a:gd name="connsiteX268" fmla="*/ 292999 w 605882"/>
                <a:gd name="connsiteY268" fmla="*/ 684 h 6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605882" h="600411">
                  <a:moveTo>
                    <a:pt x="509642" y="502443"/>
                  </a:moveTo>
                  <a:cubicBezTo>
                    <a:pt x="513956" y="502443"/>
                    <a:pt x="515394" y="503879"/>
                    <a:pt x="515394" y="505314"/>
                  </a:cubicBezTo>
                  <a:cubicBezTo>
                    <a:pt x="515394" y="506750"/>
                    <a:pt x="513956" y="509621"/>
                    <a:pt x="515394" y="509621"/>
                  </a:cubicBezTo>
                  <a:cubicBezTo>
                    <a:pt x="518270" y="509621"/>
                    <a:pt x="524022" y="506750"/>
                    <a:pt x="525460" y="502443"/>
                  </a:cubicBezTo>
                  <a:cubicBezTo>
                    <a:pt x="525460" y="498137"/>
                    <a:pt x="529773" y="506750"/>
                    <a:pt x="531211" y="511056"/>
                  </a:cubicBezTo>
                  <a:cubicBezTo>
                    <a:pt x="532649" y="516798"/>
                    <a:pt x="539839" y="522540"/>
                    <a:pt x="542715" y="526846"/>
                  </a:cubicBezTo>
                  <a:cubicBezTo>
                    <a:pt x="547029" y="529717"/>
                    <a:pt x="545591" y="534023"/>
                    <a:pt x="544153" y="536894"/>
                  </a:cubicBezTo>
                  <a:cubicBezTo>
                    <a:pt x="542715" y="541200"/>
                    <a:pt x="541277" y="548377"/>
                    <a:pt x="539839" y="552684"/>
                  </a:cubicBezTo>
                  <a:cubicBezTo>
                    <a:pt x="538401" y="555555"/>
                    <a:pt x="532649" y="556990"/>
                    <a:pt x="531211" y="556990"/>
                  </a:cubicBezTo>
                  <a:cubicBezTo>
                    <a:pt x="529773" y="556990"/>
                    <a:pt x="526898" y="556990"/>
                    <a:pt x="522584" y="555555"/>
                  </a:cubicBezTo>
                  <a:cubicBezTo>
                    <a:pt x="519708" y="555555"/>
                    <a:pt x="518270" y="551248"/>
                    <a:pt x="515394" y="549813"/>
                  </a:cubicBezTo>
                  <a:cubicBezTo>
                    <a:pt x="513956" y="548377"/>
                    <a:pt x="511080" y="544071"/>
                    <a:pt x="508204" y="542636"/>
                  </a:cubicBezTo>
                  <a:cubicBezTo>
                    <a:pt x="506766" y="541200"/>
                    <a:pt x="490948" y="546942"/>
                    <a:pt x="488072" y="548377"/>
                  </a:cubicBezTo>
                  <a:cubicBezTo>
                    <a:pt x="483758" y="549813"/>
                    <a:pt x="482320" y="549813"/>
                    <a:pt x="479444" y="548377"/>
                  </a:cubicBezTo>
                  <a:cubicBezTo>
                    <a:pt x="473692" y="546942"/>
                    <a:pt x="478006" y="539765"/>
                    <a:pt x="478006" y="536894"/>
                  </a:cubicBezTo>
                  <a:cubicBezTo>
                    <a:pt x="478006" y="534023"/>
                    <a:pt x="476568" y="528281"/>
                    <a:pt x="476568" y="523975"/>
                  </a:cubicBezTo>
                  <a:cubicBezTo>
                    <a:pt x="476568" y="521104"/>
                    <a:pt x="485196" y="519669"/>
                    <a:pt x="488072" y="518233"/>
                  </a:cubicBezTo>
                  <a:cubicBezTo>
                    <a:pt x="489510" y="518233"/>
                    <a:pt x="492386" y="512492"/>
                    <a:pt x="493824" y="509621"/>
                  </a:cubicBezTo>
                  <a:cubicBezTo>
                    <a:pt x="496700" y="508185"/>
                    <a:pt x="499576" y="508185"/>
                    <a:pt x="501014" y="509621"/>
                  </a:cubicBezTo>
                  <a:cubicBezTo>
                    <a:pt x="502452" y="509621"/>
                    <a:pt x="503890" y="503879"/>
                    <a:pt x="509642" y="502443"/>
                  </a:cubicBezTo>
                  <a:close/>
                  <a:moveTo>
                    <a:pt x="510755" y="484065"/>
                  </a:moveTo>
                  <a:cubicBezTo>
                    <a:pt x="512555" y="484423"/>
                    <a:pt x="514714" y="485139"/>
                    <a:pt x="515433" y="485139"/>
                  </a:cubicBezTo>
                  <a:cubicBezTo>
                    <a:pt x="516873" y="486572"/>
                    <a:pt x="521191" y="485139"/>
                    <a:pt x="525509" y="486572"/>
                  </a:cubicBezTo>
                  <a:cubicBezTo>
                    <a:pt x="531266" y="488004"/>
                    <a:pt x="529827" y="489436"/>
                    <a:pt x="534145" y="490869"/>
                  </a:cubicBezTo>
                  <a:cubicBezTo>
                    <a:pt x="538463" y="492301"/>
                    <a:pt x="537024" y="492301"/>
                    <a:pt x="537024" y="493734"/>
                  </a:cubicBezTo>
                  <a:cubicBezTo>
                    <a:pt x="537024" y="495166"/>
                    <a:pt x="538463" y="498031"/>
                    <a:pt x="539902" y="499464"/>
                  </a:cubicBezTo>
                  <a:cubicBezTo>
                    <a:pt x="539902" y="500896"/>
                    <a:pt x="537024" y="500896"/>
                    <a:pt x="534145" y="500896"/>
                  </a:cubicBezTo>
                  <a:cubicBezTo>
                    <a:pt x="531266" y="500896"/>
                    <a:pt x="529827" y="498031"/>
                    <a:pt x="525509" y="499464"/>
                  </a:cubicBezTo>
                  <a:cubicBezTo>
                    <a:pt x="522630" y="499464"/>
                    <a:pt x="519751" y="496599"/>
                    <a:pt x="516873" y="495166"/>
                  </a:cubicBezTo>
                  <a:cubicBezTo>
                    <a:pt x="513994" y="493734"/>
                    <a:pt x="518312" y="492301"/>
                    <a:pt x="516873" y="490869"/>
                  </a:cubicBezTo>
                  <a:cubicBezTo>
                    <a:pt x="515433" y="489436"/>
                    <a:pt x="509676" y="489436"/>
                    <a:pt x="508237" y="485139"/>
                  </a:cubicBezTo>
                  <a:cubicBezTo>
                    <a:pt x="507517" y="483707"/>
                    <a:pt x="508956" y="483707"/>
                    <a:pt x="510755" y="484065"/>
                  </a:cubicBezTo>
                  <a:close/>
                  <a:moveTo>
                    <a:pt x="447040" y="472502"/>
                  </a:moveTo>
                  <a:cubicBezTo>
                    <a:pt x="449014" y="473756"/>
                    <a:pt x="451526" y="475908"/>
                    <a:pt x="452243" y="476625"/>
                  </a:cubicBezTo>
                  <a:cubicBezTo>
                    <a:pt x="452243" y="476625"/>
                    <a:pt x="459420" y="482361"/>
                    <a:pt x="462290" y="485229"/>
                  </a:cubicBezTo>
                  <a:cubicBezTo>
                    <a:pt x="465161" y="488097"/>
                    <a:pt x="466596" y="483795"/>
                    <a:pt x="468032" y="480927"/>
                  </a:cubicBezTo>
                  <a:cubicBezTo>
                    <a:pt x="469467" y="478059"/>
                    <a:pt x="472337" y="478059"/>
                    <a:pt x="476643" y="476625"/>
                  </a:cubicBezTo>
                  <a:cubicBezTo>
                    <a:pt x="480949" y="475191"/>
                    <a:pt x="479514" y="476625"/>
                    <a:pt x="480949" y="479493"/>
                  </a:cubicBezTo>
                  <a:cubicBezTo>
                    <a:pt x="480949" y="480927"/>
                    <a:pt x="479514" y="485229"/>
                    <a:pt x="479514" y="486663"/>
                  </a:cubicBezTo>
                  <a:cubicBezTo>
                    <a:pt x="479514" y="488097"/>
                    <a:pt x="483820" y="483795"/>
                    <a:pt x="486690" y="480927"/>
                  </a:cubicBezTo>
                  <a:cubicBezTo>
                    <a:pt x="489561" y="479493"/>
                    <a:pt x="493867" y="479493"/>
                    <a:pt x="493867" y="482361"/>
                  </a:cubicBezTo>
                  <a:cubicBezTo>
                    <a:pt x="495302" y="483795"/>
                    <a:pt x="493867" y="488097"/>
                    <a:pt x="495302" y="490966"/>
                  </a:cubicBezTo>
                  <a:cubicBezTo>
                    <a:pt x="495302" y="493834"/>
                    <a:pt x="492432" y="492400"/>
                    <a:pt x="489561" y="495268"/>
                  </a:cubicBezTo>
                  <a:cubicBezTo>
                    <a:pt x="486690" y="496702"/>
                    <a:pt x="485255" y="495268"/>
                    <a:pt x="482385" y="493834"/>
                  </a:cubicBezTo>
                  <a:cubicBezTo>
                    <a:pt x="479514" y="493834"/>
                    <a:pt x="480949" y="496702"/>
                    <a:pt x="479514" y="498136"/>
                  </a:cubicBezTo>
                  <a:cubicBezTo>
                    <a:pt x="478079" y="498136"/>
                    <a:pt x="472337" y="496702"/>
                    <a:pt x="469467" y="493834"/>
                  </a:cubicBezTo>
                  <a:cubicBezTo>
                    <a:pt x="465161" y="492400"/>
                    <a:pt x="465161" y="492400"/>
                    <a:pt x="462290" y="493834"/>
                  </a:cubicBezTo>
                  <a:cubicBezTo>
                    <a:pt x="459420" y="496702"/>
                    <a:pt x="457985" y="492400"/>
                    <a:pt x="455114" y="489532"/>
                  </a:cubicBezTo>
                  <a:cubicBezTo>
                    <a:pt x="452243" y="486663"/>
                    <a:pt x="447937" y="478059"/>
                    <a:pt x="445067" y="473757"/>
                  </a:cubicBezTo>
                  <a:cubicBezTo>
                    <a:pt x="443631" y="470888"/>
                    <a:pt x="445067" y="471247"/>
                    <a:pt x="447040" y="472502"/>
                  </a:cubicBezTo>
                  <a:close/>
                  <a:moveTo>
                    <a:pt x="526863" y="387676"/>
                  </a:moveTo>
                  <a:cubicBezTo>
                    <a:pt x="527580" y="386597"/>
                    <a:pt x="528297" y="386237"/>
                    <a:pt x="528297" y="387676"/>
                  </a:cubicBezTo>
                  <a:cubicBezTo>
                    <a:pt x="529731" y="390553"/>
                    <a:pt x="531165" y="394869"/>
                    <a:pt x="529731" y="397747"/>
                  </a:cubicBezTo>
                  <a:cubicBezTo>
                    <a:pt x="526863" y="399185"/>
                    <a:pt x="525429" y="400624"/>
                    <a:pt x="525429" y="404940"/>
                  </a:cubicBezTo>
                  <a:cubicBezTo>
                    <a:pt x="525429" y="410695"/>
                    <a:pt x="526863" y="413572"/>
                    <a:pt x="521127" y="416450"/>
                  </a:cubicBezTo>
                  <a:cubicBezTo>
                    <a:pt x="516824" y="419327"/>
                    <a:pt x="501049" y="429398"/>
                    <a:pt x="503917" y="425082"/>
                  </a:cubicBezTo>
                  <a:cubicBezTo>
                    <a:pt x="503917" y="425082"/>
                    <a:pt x="505352" y="420766"/>
                    <a:pt x="508220" y="417888"/>
                  </a:cubicBezTo>
                  <a:cubicBezTo>
                    <a:pt x="512522" y="415011"/>
                    <a:pt x="515390" y="415011"/>
                    <a:pt x="516824" y="410695"/>
                  </a:cubicBezTo>
                  <a:cubicBezTo>
                    <a:pt x="519692" y="406379"/>
                    <a:pt x="518258" y="407817"/>
                    <a:pt x="521127" y="402063"/>
                  </a:cubicBezTo>
                  <a:cubicBezTo>
                    <a:pt x="522561" y="396308"/>
                    <a:pt x="523995" y="394869"/>
                    <a:pt x="525429" y="391992"/>
                  </a:cubicBezTo>
                  <a:cubicBezTo>
                    <a:pt x="525429" y="390553"/>
                    <a:pt x="526146" y="388755"/>
                    <a:pt x="526863" y="387676"/>
                  </a:cubicBezTo>
                  <a:close/>
                  <a:moveTo>
                    <a:pt x="15955" y="301859"/>
                  </a:moveTo>
                  <a:cubicBezTo>
                    <a:pt x="17391" y="300426"/>
                    <a:pt x="23134" y="300426"/>
                    <a:pt x="26006" y="301859"/>
                  </a:cubicBezTo>
                  <a:cubicBezTo>
                    <a:pt x="27442" y="301859"/>
                    <a:pt x="31749" y="301859"/>
                    <a:pt x="34621" y="304725"/>
                  </a:cubicBezTo>
                  <a:cubicBezTo>
                    <a:pt x="36056" y="306158"/>
                    <a:pt x="48978" y="309024"/>
                    <a:pt x="51850" y="309024"/>
                  </a:cubicBezTo>
                  <a:cubicBezTo>
                    <a:pt x="54722" y="310457"/>
                    <a:pt x="57593" y="307591"/>
                    <a:pt x="60465" y="307591"/>
                  </a:cubicBezTo>
                  <a:cubicBezTo>
                    <a:pt x="63336" y="307591"/>
                    <a:pt x="71951" y="309024"/>
                    <a:pt x="73387" y="307591"/>
                  </a:cubicBezTo>
                  <a:cubicBezTo>
                    <a:pt x="76258" y="306158"/>
                    <a:pt x="80566" y="309024"/>
                    <a:pt x="80566" y="309024"/>
                  </a:cubicBezTo>
                  <a:cubicBezTo>
                    <a:pt x="82002" y="310457"/>
                    <a:pt x="106410" y="314756"/>
                    <a:pt x="113589" y="313323"/>
                  </a:cubicBezTo>
                  <a:cubicBezTo>
                    <a:pt x="119332" y="310457"/>
                    <a:pt x="122204" y="309024"/>
                    <a:pt x="123640" y="311890"/>
                  </a:cubicBezTo>
                  <a:cubicBezTo>
                    <a:pt x="125075" y="314756"/>
                    <a:pt x="132254" y="309024"/>
                    <a:pt x="137998" y="307591"/>
                  </a:cubicBezTo>
                  <a:cubicBezTo>
                    <a:pt x="142305" y="306158"/>
                    <a:pt x="146612" y="314756"/>
                    <a:pt x="146612" y="320488"/>
                  </a:cubicBezTo>
                  <a:cubicBezTo>
                    <a:pt x="146612" y="326220"/>
                    <a:pt x="143741" y="324787"/>
                    <a:pt x="143741" y="327653"/>
                  </a:cubicBezTo>
                  <a:cubicBezTo>
                    <a:pt x="143741" y="331953"/>
                    <a:pt x="146612" y="331953"/>
                    <a:pt x="146612" y="333386"/>
                  </a:cubicBezTo>
                  <a:cubicBezTo>
                    <a:pt x="146612" y="336252"/>
                    <a:pt x="143741" y="334819"/>
                    <a:pt x="142305" y="336252"/>
                  </a:cubicBezTo>
                  <a:cubicBezTo>
                    <a:pt x="140869" y="339118"/>
                    <a:pt x="137998" y="339118"/>
                    <a:pt x="135126" y="337685"/>
                  </a:cubicBezTo>
                  <a:cubicBezTo>
                    <a:pt x="132254" y="336252"/>
                    <a:pt x="132254" y="337685"/>
                    <a:pt x="127947" y="340551"/>
                  </a:cubicBezTo>
                  <a:cubicBezTo>
                    <a:pt x="123640" y="343417"/>
                    <a:pt x="125075" y="346283"/>
                    <a:pt x="123640" y="352015"/>
                  </a:cubicBezTo>
                  <a:cubicBezTo>
                    <a:pt x="123640" y="357747"/>
                    <a:pt x="126511" y="356314"/>
                    <a:pt x="129383" y="359180"/>
                  </a:cubicBezTo>
                  <a:cubicBezTo>
                    <a:pt x="133690" y="362046"/>
                    <a:pt x="136562" y="363479"/>
                    <a:pt x="140869" y="363479"/>
                  </a:cubicBezTo>
                  <a:cubicBezTo>
                    <a:pt x="145176" y="363479"/>
                    <a:pt x="143741" y="369211"/>
                    <a:pt x="143741" y="372077"/>
                  </a:cubicBezTo>
                  <a:cubicBezTo>
                    <a:pt x="143741" y="374943"/>
                    <a:pt x="145176" y="374943"/>
                    <a:pt x="148048" y="374943"/>
                  </a:cubicBezTo>
                  <a:cubicBezTo>
                    <a:pt x="150920" y="374943"/>
                    <a:pt x="148048" y="366345"/>
                    <a:pt x="150920" y="364912"/>
                  </a:cubicBezTo>
                  <a:cubicBezTo>
                    <a:pt x="153791" y="363479"/>
                    <a:pt x="152355" y="359180"/>
                    <a:pt x="149484" y="354881"/>
                  </a:cubicBezTo>
                  <a:cubicBezTo>
                    <a:pt x="148048" y="352015"/>
                    <a:pt x="150920" y="346283"/>
                    <a:pt x="150920" y="343417"/>
                  </a:cubicBezTo>
                  <a:cubicBezTo>
                    <a:pt x="150920" y="340551"/>
                    <a:pt x="153791" y="339118"/>
                    <a:pt x="156663" y="340551"/>
                  </a:cubicBezTo>
                  <a:cubicBezTo>
                    <a:pt x="159534" y="340551"/>
                    <a:pt x="162406" y="341984"/>
                    <a:pt x="163842" y="343417"/>
                  </a:cubicBezTo>
                  <a:cubicBezTo>
                    <a:pt x="166713" y="344850"/>
                    <a:pt x="165278" y="344850"/>
                    <a:pt x="168149" y="349149"/>
                  </a:cubicBezTo>
                  <a:cubicBezTo>
                    <a:pt x="169585" y="353448"/>
                    <a:pt x="172457" y="349149"/>
                    <a:pt x="173892" y="346283"/>
                  </a:cubicBezTo>
                  <a:cubicBezTo>
                    <a:pt x="175328" y="341984"/>
                    <a:pt x="178200" y="346283"/>
                    <a:pt x="179635" y="352015"/>
                  </a:cubicBezTo>
                  <a:cubicBezTo>
                    <a:pt x="182507" y="357747"/>
                    <a:pt x="182507" y="359180"/>
                    <a:pt x="186815" y="363479"/>
                  </a:cubicBezTo>
                  <a:cubicBezTo>
                    <a:pt x="191122" y="369211"/>
                    <a:pt x="193994" y="380675"/>
                    <a:pt x="195430" y="384974"/>
                  </a:cubicBezTo>
                  <a:cubicBezTo>
                    <a:pt x="198301" y="389273"/>
                    <a:pt x="196865" y="389273"/>
                    <a:pt x="193994" y="389273"/>
                  </a:cubicBezTo>
                  <a:cubicBezTo>
                    <a:pt x="191122" y="387840"/>
                    <a:pt x="183943" y="392139"/>
                    <a:pt x="181071" y="393572"/>
                  </a:cubicBezTo>
                  <a:cubicBezTo>
                    <a:pt x="179635" y="395005"/>
                    <a:pt x="175328" y="396438"/>
                    <a:pt x="171021" y="399304"/>
                  </a:cubicBezTo>
                  <a:cubicBezTo>
                    <a:pt x="168149" y="400737"/>
                    <a:pt x="166713" y="403604"/>
                    <a:pt x="163842" y="405037"/>
                  </a:cubicBezTo>
                  <a:cubicBezTo>
                    <a:pt x="159534" y="406470"/>
                    <a:pt x="159534" y="409336"/>
                    <a:pt x="156663" y="413635"/>
                  </a:cubicBezTo>
                  <a:cubicBezTo>
                    <a:pt x="153791" y="419367"/>
                    <a:pt x="148048" y="423666"/>
                    <a:pt x="148048" y="427965"/>
                  </a:cubicBezTo>
                  <a:cubicBezTo>
                    <a:pt x="146612" y="430831"/>
                    <a:pt x="148048" y="436563"/>
                    <a:pt x="145176" y="436563"/>
                  </a:cubicBezTo>
                  <a:cubicBezTo>
                    <a:pt x="143741" y="437996"/>
                    <a:pt x="142305" y="430831"/>
                    <a:pt x="139433" y="429398"/>
                  </a:cubicBezTo>
                  <a:cubicBezTo>
                    <a:pt x="137998" y="427965"/>
                    <a:pt x="130819" y="426532"/>
                    <a:pt x="123640" y="427965"/>
                  </a:cubicBezTo>
                  <a:cubicBezTo>
                    <a:pt x="115025" y="430831"/>
                    <a:pt x="120768" y="443728"/>
                    <a:pt x="122204" y="446594"/>
                  </a:cubicBezTo>
                  <a:cubicBezTo>
                    <a:pt x="122204" y="449460"/>
                    <a:pt x="130819" y="443728"/>
                    <a:pt x="132254" y="440862"/>
                  </a:cubicBezTo>
                  <a:cubicBezTo>
                    <a:pt x="135126" y="437996"/>
                    <a:pt x="136562" y="442295"/>
                    <a:pt x="136562" y="445161"/>
                  </a:cubicBezTo>
                  <a:cubicBezTo>
                    <a:pt x="136562" y="448027"/>
                    <a:pt x="135126" y="452326"/>
                    <a:pt x="137998" y="452326"/>
                  </a:cubicBezTo>
                  <a:cubicBezTo>
                    <a:pt x="140869" y="453759"/>
                    <a:pt x="142305" y="453759"/>
                    <a:pt x="145176" y="459491"/>
                  </a:cubicBezTo>
                  <a:cubicBezTo>
                    <a:pt x="146612" y="463790"/>
                    <a:pt x="152355" y="462357"/>
                    <a:pt x="156663" y="459491"/>
                  </a:cubicBezTo>
                  <a:cubicBezTo>
                    <a:pt x="160970" y="456625"/>
                    <a:pt x="179635" y="462357"/>
                    <a:pt x="181071" y="463790"/>
                  </a:cubicBezTo>
                  <a:cubicBezTo>
                    <a:pt x="183943" y="465223"/>
                    <a:pt x="189686" y="465223"/>
                    <a:pt x="192558" y="469522"/>
                  </a:cubicBezTo>
                  <a:cubicBezTo>
                    <a:pt x="195430" y="472388"/>
                    <a:pt x="205480" y="482420"/>
                    <a:pt x="206916" y="482420"/>
                  </a:cubicBezTo>
                  <a:cubicBezTo>
                    <a:pt x="206916" y="483853"/>
                    <a:pt x="222710" y="485286"/>
                    <a:pt x="228453" y="489585"/>
                  </a:cubicBezTo>
                  <a:cubicBezTo>
                    <a:pt x="232760" y="492451"/>
                    <a:pt x="225581" y="506781"/>
                    <a:pt x="224145" y="513946"/>
                  </a:cubicBezTo>
                  <a:cubicBezTo>
                    <a:pt x="222710" y="521111"/>
                    <a:pt x="216967" y="525410"/>
                    <a:pt x="214095" y="526843"/>
                  </a:cubicBezTo>
                  <a:cubicBezTo>
                    <a:pt x="211223" y="528276"/>
                    <a:pt x="193994" y="551204"/>
                    <a:pt x="191122" y="554071"/>
                  </a:cubicBezTo>
                  <a:cubicBezTo>
                    <a:pt x="188251" y="556937"/>
                    <a:pt x="178200" y="564102"/>
                    <a:pt x="176764" y="566968"/>
                  </a:cubicBezTo>
                  <a:cubicBezTo>
                    <a:pt x="173892" y="569834"/>
                    <a:pt x="173892" y="572700"/>
                    <a:pt x="173892" y="575566"/>
                  </a:cubicBezTo>
                  <a:cubicBezTo>
                    <a:pt x="175328" y="579865"/>
                    <a:pt x="175328" y="581298"/>
                    <a:pt x="173892" y="585597"/>
                  </a:cubicBezTo>
                  <a:cubicBezTo>
                    <a:pt x="172457" y="588463"/>
                    <a:pt x="171021" y="592762"/>
                    <a:pt x="173892" y="595628"/>
                  </a:cubicBezTo>
                  <a:cubicBezTo>
                    <a:pt x="175328" y="599927"/>
                    <a:pt x="176764" y="599927"/>
                    <a:pt x="173892" y="599927"/>
                  </a:cubicBezTo>
                  <a:cubicBezTo>
                    <a:pt x="171021" y="601360"/>
                    <a:pt x="163842" y="599927"/>
                    <a:pt x="159534" y="591329"/>
                  </a:cubicBezTo>
                  <a:cubicBezTo>
                    <a:pt x="153791" y="584164"/>
                    <a:pt x="159534" y="565535"/>
                    <a:pt x="159534" y="561236"/>
                  </a:cubicBezTo>
                  <a:cubicBezTo>
                    <a:pt x="159534" y="555504"/>
                    <a:pt x="163842" y="529709"/>
                    <a:pt x="163842" y="523977"/>
                  </a:cubicBezTo>
                  <a:cubicBezTo>
                    <a:pt x="165278" y="518245"/>
                    <a:pt x="160970" y="513946"/>
                    <a:pt x="158099" y="512513"/>
                  </a:cubicBezTo>
                  <a:cubicBezTo>
                    <a:pt x="153791" y="509647"/>
                    <a:pt x="149484" y="498183"/>
                    <a:pt x="146612" y="493884"/>
                  </a:cubicBezTo>
                  <a:cubicBezTo>
                    <a:pt x="145176" y="489585"/>
                    <a:pt x="146612" y="485286"/>
                    <a:pt x="148048" y="480987"/>
                  </a:cubicBezTo>
                  <a:cubicBezTo>
                    <a:pt x="149484" y="478120"/>
                    <a:pt x="149484" y="473821"/>
                    <a:pt x="148048" y="470955"/>
                  </a:cubicBezTo>
                  <a:cubicBezTo>
                    <a:pt x="146612" y="468089"/>
                    <a:pt x="139433" y="463790"/>
                    <a:pt x="136562" y="462357"/>
                  </a:cubicBezTo>
                  <a:cubicBezTo>
                    <a:pt x="133690" y="460924"/>
                    <a:pt x="130819" y="459491"/>
                    <a:pt x="127947" y="456625"/>
                  </a:cubicBezTo>
                  <a:cubicBezTo>
                    <a:pt x="125075" y="453759"/>
                    <a:pt x="120768" y="453759"/>
                    <a:pt x="113589" y="452326"/>
                  </a:cubicBezTo>
                  <a:cubicBezTo>
                    <a:pt x="106410" y="450893"/>
                    <a:pt x="102103" y="440862"/>
                    <a:pt x="99231" y="437996"/>
                  </a:cubicBezTo>
                  <a:cubicBezTo>
                    <a:pt x="97795" y="435130"/>
                    <a:pt x="97795" y="439429"/>
                    <a:pt x="97795" y="443728"/>
                  </a:cubicBezTo>
                  <a:cubicBezTo>
                    <a:pt x="96360" y="448027"/>
                    <a:pt x="87745" y="429398"/>
                    <a:pt x="80566" y="420800"/>
                  </a:cubicBezTo>
                  <a:cubicBezTo>
                    <a:pt x="71951" y="410769"/>
                    <a:pt x="71951" y="393572"/>
                    <a:pt x="71951" y="387840"/>
                  </a:cubicBezTo>
                  <a:cubicBezTo>
                    <a:pt x="71951" y="383541"/>
                    <a:pt x="64772" y="372077"/>
                    <a:pt x="57593" y="367778"/>
                  </a:cubicBezTo>
                  <a:cubicBezTo>
                    <a:pt x="48978" y="363479"/>
                    <a:pt x="47543" y="357747"/>
                    <a:pt x="46107" y="352015"/>
                  </a:cubicBezTo>
                  <a:cubicBezTo>
                    <a:pt x="43235" y="347716"/>
                    <a:pt x="36056" y="347716"/>
                    <a:pt x="30313" y="352015"/>
                  </a:cubicBezTo>
                  <a:cubicBezTo>
                    <a:pt x="24570" y="356314"/>
                    <a:pt x="17391" y="354881"/>
                    <a:pt x="8776" y="352015"/>
                  </a:cubicBezTo>
                  <a:cubicBezTo>
                    <a:pt x="162" y="349149"/>
                    <a:pt x="3033" y="334819"/>
                    <a:pt x="162" y="329087"/>
                  </a:cubicBezTo>
                  <a:cubicBezTo>
                    <a:pt x="-1274" y="323354"/>
                    <a:pt x="7340" y="320488"/>
                    <a:pt x="4469" y="316189"/>
                  </a:cubicBezTo>
                  <a:cubicBezTo>
                    <a:pt x="1597" y="311890"/>
                    <a:pt x="4469" y="311890"/>
                    <a:pt x="7340" y="309024"/>
                  </a:cubicBezTo>
                  <a:cubicBezTo>
                    <a:pt x="10212" y="307591"/>
                    <a:pt x="14519" y="303292"/>
                    <a:pt x="15955" y="301859"/>
                  </a:cubicBezTo>
                  <a:close/>
                  <a:moveTo>
                    <a:pt x="186781" y="274448"/>
                  </a:moveTo>
                  <a:lnTo>
                    <a:pt x="257129" y="274448"/>
                  </a:lnTo>
                  <a:cubicBezTo>
                    <a:pt x="254258" y="278756"/>
                    <a:pt x="251387" y="284499"/>
                    <a:pt x="249951" y="287371"/>
                  </a:cubicBezTo>
                  <a:cubicBezTo>
                    <a:pt x="248515" y="290242"/>
                    <a:pt x="249951" y="295986"/>
                    <a:pt x="251387" y="301729"/>
                  </a:cubicBezTo>
                  <a:cubicBezTo>
                    <a:pt x="252822" y="307472"/>
                    <a:pt x="248515" y="308908"/>
                    <a:pt x="245644" y="311780"/>
                  </a:cubicBezTo>
                  <a:cubicBezTo>
                    <a:pt x="242773" y="316088"/>
                    <a:pt x="228416" y="326138"/>
                    <a:pt x="222673" y="329010"/>
                  </a:cubicBezTo>
                  <a:cubicBezTo>
                    <a:pt x="218366" y="331882"/>
                    <a:pt x="218366" y="336189"/>
                    <a:pt x="215495" y="341933"/>
                  </a:cubicBezTo>
                  <a:cubicBezTo>
                    <a:pt x="214059" y="347676"/>
                    <a:pt x="214059" y="351984"/>
                    <a:pt x="211188" y="353419"/>
                  </a:cubicBezTo>
                  <a:cubicBezTo>
                    <a:pt x="208316" y="356291"/>
                    <a:pt x="209752" y="350548"/>
                    <a:pt x="205445" y="350548"/>
                  </a:cubicBezTo>
                  <a:cubicBezTo>
                    <a:pt x="202574" y="350548"/>
                    <a:pt x="198267" y="340497"/>
                    <a:pt x="195395" y="331882"/>
                  </a:cubicBezTo>
                  <a:cubicBezTo>
                    <a:pt x="191088" y="324703"/>
                    <a:pt x="192524" y="317523"/>
                    <a:pt x="192524" y="314652"/>
                  </a:cubicBezTo>
                  <a:cubicBezTo>
                    <a:pt x="193960" y="311780"/>
                    <a:pt x="193960" y="307472"/>
                    <a:pt x="192524" y="304601"/>
                  </a:cubicBezTo>
                  <a:cubicBezTo>
                    <a:pt x="191088" y="301729"/>
                    <a:pt x="189653" y="304601"/>
                    <a:pt x="189653" y="297422"/>
                  </a:cubicBezTo>
                  <a:cubicBezTo>
                    <a:pt x="189653" y="293114"/>
                    <a:pt x="186781" y="278756"/>
                    <a:pt x="186781" y="274448"/>
                  </a:cubicBezTo>
                  <a:close/>
                  <a:moveTo>
                    <a:pt x="465186" y="265820"/>
                  </a:moveTo>
                  <a:cubicBezTo>
                    <a:pt x="479543" y="262953"/>
                    <a:pt x="485285" y="278721"/>
                    <a:pt x="492464" y="283021"/>
                  </a:cubicBezTo>
                  <a:cubicBezTo>
                    <a:pt x="501078" y="285888"/>
                    <a:pt x="518306" y="290188"/>
                    <a:pt x="522613" y="290188"/>
                  </a:cubicBezTo>
                  <a:cubicBezTo>
                    <a:pt x="531227" y="290188"/>
                    <a:pt x="548455" y="294488"/>
                    <a:pt x="549891" y="295921"/>
                  </a:cubicBezTo>
                  <a:cubicBezTo>
                    <a:pt x="551326" y="297355"/>
                    <a:pt x="564248" y="303088"/>
                    <a:pt x="571426" y="301655"/>
                  </a:cubicBezTo>
                  <a:cubicBezTo>
                    <a:pt x="577169" y="300222"/>
                    <a:pt x="594397" y="311689"/>
                    <a:pt x="595832" y="314556"/>
                  </a:cubicBezTo>
                  <a:cubicBezTo>
                    <a:pt x="598704" y="315989"/>
                    <a:pt x="605882" y="321723"/>
                    <a:pt x="605882" y="323156"/>
                  </a:cubicBezTo>
                  <a:cubicBezTo>
                    <a:pt x="605882" y="326023"/>
                    <a:pt x="601575" y="330323"/>
                    <a:pt x="600140" y="333190"/>
                  </a:cubicBezTo>
                  <a:cubicBezTo>
                    <a:pt x="597268" y="334623"/>
                    <a:pt x="594397" y="330323"/>
                    <a:pt x="590090" y="330323"/>
                  </a:cubicBezTo>
                  <a:cubicBezTo>
                    <a:pt x="585783" y="330323"/>
                    <a:pt x="588654" y="334623"/>
                    <a:pt x="587218" y="338923"/>
                  </a:cubicBezTo>
                  <a:cubicBezTo>
                    <a:pt x="585783" y="343224"/>
                    <a:pt x="569990" y="348957"/>
                    <a:pt x="565683" y="351824"/>
                  </a:cubicBezTo>
                  <a:cubicBezTo>
                    <a:pt x="561376" y="353257"/>
                    <a:pt x="561376" y="354691"/>
                    <a:pt x="561376" y="357558"/>
                  </a:cubicBezTo>
                  <a:cubicBezTo>
                    <a:pt x="561376" y="360424"/>
                    <a:pt x="559941" y="363291"/>
                    <a:pt x="555634" y="367591"/>
                  </a:cubicBezTo>
                  <a:cubicBezTo>
                    <a:pt x="551326" y="371892"/>
                    <a:pt x="548455" y="377625"/>
                    <a:pt x="547019" y="381925"/>
                  </a:cubicBezTo>
                  <a:cubicBezTo>
                    <a:pt x="545584" y="386226"/>
                    <a:pt x="545584" y="377625"/>
                    <a:pt x="544148" y="373325"/>
                  </a:cubicBezTo>
                  <a:cubicBezTo>
                    <a:pt x="544148" y="370458"/>
                    <a:pt x="548455" y="353257"/>
                    <a:pt x="534098" y="354691"/>
                  </a:cubicBezTo>
                  <a:cubicBezTo>
                    <a:pt x="531227" y="354691"/>
                    <a:pt x="525484" y="358991"/>
                    <a:pt x="521177" y="363291"/>
                  </a:cubicBezTo>
                  <a:cubicBezTo>
                    <a:pt x="518306" y="367591"/>
                    <a:pt x="522613" y="367591"/>
                    <a:pt x="525484" y="370458"/>
                  </a:cubicBezTo>
                  <a:cubicBezTo>
                    <a:pt x="526920" y="374758"/>
                    <a:pt x="524049" y="379059"/>
                    <a:pt x="522613" y="383359"/>
                  </a:cubicBezTo>
                  <a:cubicBezTo>
                    <a:pt x="521177" y="389092"/>
                    <a:pt x="508256" y="400560"/>
                    <a:pt x="506820" y="401993"/>
                  </a:cubicBezTo>
                  <a:cubicBezTo>
                    <a:pt x="505385" y="404860"/>
                    <a:pt x="505385" y="412027"/>
                    <a:pt x="505385" y="414894"/>
                  </a:cubicBezTo>
                  <a:cubicBezTo>
                    <a:pt x="505385" y="416327"/>
                    <a:pt x="501078" y="416327"/>
                    <a:pt x="496771" y="417760"/>
                  </a:cubicBezTo>
                  <a:cubicBezTo>
                    <a:pt x="492464" y="419194"/>
                    <a:pt x="496771" y="410593"/>
                    <a:pt x="495335" y="407727"/>
                  </a:cubicBezTo>
                  <a:cubicBezTo>
                    <a:pt x="493899" y="404860"/>
                    <a:pt x="489592" y="409160"/>
                    <a:pt x="486721" y="413460"/>
                  </a:cubicBezTo>
                  <a:cubicBezTo>
                    <a:pt x="483850" y="419194"/>
                    <a:pt x="491028" y="423494"/>
                    <a:pt x="489592" y="432094"/>
                  </a:cubicBezTo>
                  <a:cubicBezTo>
                    <a:pt x="489592" y="442128"/>
                    <a:pt x="473800" y="444995"/>
                    <a:pt x="470929" y="444995"/>
                  </a:cubicBezTo>
                  <a:cubicBezTo>
                    <a:pt x="468057" y="444995"/>
                    <a:pt x="465186" y="449295"/>
                    <a:pt x="469493" y="455029"/>
                  </a:cubicBezTo>
                  <a:cubicBezTo>
                    <a:pt x="473800" y="462196"/>
                    <a:pt x="466622" y="463629"/>
                    <a:pt x="462314" y="466496"/>
                  </a:cubicBezTo>
                  <a:cubicBezTo>
                    <a:pt x="458007" y="469363"/>
                    <a:pt x="458007" y="465063"/>
                    <a:pt x="456572" y="462196"/>
                  </a:cubicBezTo>
                  <a:cubicBezTo>
                    <a:pt x="453700" y="460762"/>
                    <a:pt x="452265" y="466496"/>
                    <a:pt x="450829" y="469363"/>
                  </a:cubicBezTo>
                  <a:cubicBezTo>
                    <a:pt x="449393" y="470796"/>
                    <a:pt x="449393" y="462196"/>
                    <a:pt x="449393" y="457896"/>
                  </a:cubicBezTo>
                  <a:cubicBezTo>
                    <a:pt x="447958" y="453595"/>
                    <a:pt x="439344" y="447862"/>
                    <a:pt x="436472" y="444995"/>
                  </a:cubicBezTo>
                  <a:cubicBezTo>
                    <a:pt x="435037" y="442128"/>
                    <a:pt x="435037" y="446428"/>
                    <a:pt x="430730" y="449295"/>
                  </a:cubicBezTo>
                  <a:cubicBezTo>
                    <a:pt x="426423" y="452162"/>
                    <a:pt x="420680" y="463629"/>
                    <a:pt x="419244" y="467929"/>
                  </a:cubicBezTo>
                  <a:cubicBezTo>
                    <a:pt x="416373" y="472230"/>
                    <a:pt x="414937" y="472230"/>
                    <a:pt x="413501" y="469363"/>
                  </a:cubicBezTo>
                  <a:cubicBezTo>
                    <a:pt x="412066" y="467929"/>
                    <a:pt x="406323" y="449295"/>
                    <a:pt x="402016" y="446428"/>
                  </a:cubicBezTo>
                  <a:cubicBezTo>
                    <a:pt x="399145" y="443562"/>
                    <a:pt x="391966" y="437828"/>
                    <a:pt x="384788" y="436395"/>
                  </a:cubicBezTo>
                  <a:cubicBezTo>
                    <a:pt x="379045" y="436395"/>
                    <a:pt x="377610" y="433528"/>
                    <a:pt x="373302" y="432094"/>
                  </a:cubicBezTo>
                  <a:cubicBezTo>
                    <a:pt x="368995" y="430661"/>
                    <a:pt x="367560" y="429228"/>
                    <a:pt x="367560" y="432094"/>
                  </a:cubicBezTo>
                  <a:cubicBezTo>
                    <a:pt x="367560" y="434961"/>
                    <a:pt x="371867" y="436395"/>
                    <a:pt x="376174" y="436395"/>
                  </a:cubicBezTo>
                  <a:cubicBezTo>
                    <a:pt x="379045" y="436395"/>
                    <a:pt x="381917" y="442128"/>
                    <a:pt x="381917" y="446428"/>
                  </a:cubicBezTo>
                  <a:cubicBezTo>
                    <a:pt x="381917" y="450729"/>
                    <a:pt x="371867" y="453595"/>
                    <a:pt x="364688" y="456462"/>
                  </a:cubicBezTo>
                  <a:cubicBezTo>
                    <a:pt x="357510" y="459329"/>
                    <a:pt x="351767" y="446428"/>
                    <a:pt x="350332" y="442128"/>
                  </a:cubicBezTo>
                  <a:cubicBezTo>
                    <a:pt x="347460" y="437828"/>
                    <a:pt x="344589" y="436395"/>
                    <a:pt x="344589" y="439261"/>
                  </a:cubicBezTo>
                  <a:cubicBezTo>
                    <a:pt x="344589" y="440695"/>
                    <a:pt x="350332" y="449295"/>
                    <a:pt x="353203" y="455029"/>
                  </a:cubicBezTo>
                  <a:cubicBezTo>
                    <a:pt x="354639" y="459329"/>
                    <a:pt x="363253" y="459329"/>
                    <a:pt x="368995" y="459329"/>
                  </a:cubicBezTo>
                  <a:cubicBezTo>
                    <a:pt x="374738" y="459329"/>
                    <a:pt x="371867" y="460762"/>
                    <a:pt x="370431" y="466496"/>
                  </a:cubicBezTo>
                  <a:cubicBezTo>
                    <a:pt x="368995" y="472230"/>
                    <a:pt x="357510" y="486564"/>
                    <a:pt x="354639" y="489430"/>
                  </a:cubicBezTo>
                  <a:cubicBezTo>
                    <a:pt x="351767" y="492297"/>
                    <a:pt x="353203" y="505198"/>
                    <a:pt x="353203" y="510931"/>
                  </a:cubicBezTo>
                  <a:cubicBezTo>
                    <a:pt x="353203" y="516665"/>
                    <a:pt x="347460" y="516665"/>
                    <a:pt x="343153" y="520965"/>
                  </a:cubicBezTo>
                  <a:cubicBezTo>
                    <a:pt x="340282" y="525265"/>
                    <a:pt x="338846" y="532432"/>
                    <a:pt x="335975" y="539599"/>
                  </a:cubicBezTo>
                  <a:cubicBezTo>
                    <a:pt x="333104" y="545333"/>
                    <a:pt x="325925" y="548200"/>
                    <a:pt x="317311" y="548200"/>
                  </a:cubicBezTo>
                  <a:cubicBezTo>
                    <a:pt x="310133" y="549633"/>
                    <a:pt x="313004" y="542466"/>
                    <a:pt x="311568" y="536733"/>
                  </a:cubicBezTo>
                  <a:cubicBezTo>
                    <a:pt x="310133" y="530999"/>
                    <a:pt x="304390" y="495164"/>
                    <a:pt x="301519" y="489430"/>
                  </a:cubicBezTo>
                  <a:cubicBezTo>
                    <a:pt x="298647" y="485130"/>
                    <a:pt x="297212" y="483697"/>
                    <a:pt x="298647" y="479397"/>
                  </a:cubicBezTo>
                  <a:cubicBezTo>
                    <a:pt x="300083" y="473663"/>
                    <a:pt x="291469" y="472230"/>
                    <a:pt x="275676" y="475096"/>
                  </a:cubicBezTo>
                  <a:cubicBezTo>
                    <a:pt x="259884" y="477963"/>
                    <a:pt x="254141" y="455029"/>
                    <a:pt x="254141" y="446428"/>
                  </a:cubicBezTo>
                  <a:cubicBezTo>
                    <a:pt x="254141" y="437828"/>
                    <a:pt x="268498" y="422061"/>
                    <a:pt x="269934" y="419194"/>
                  </a:cubicBezTo>
                  <a:cubicBezTo>
                    <a:pt x="271369" y="417760"/>
                    <a:pt x="271369" y="416327"/>
                    <a:pt x="277112" y="416327"/>
                  </a:cubicBezTo>
                  <a:cubicBezTo>
                    <a:pt x="281419" y="414894"/>
                    <a:pt x="297212" y="410593"/>
                    <a:pt x="304390" y="413460"/>
                  </a:cubicBezTo>
                  <a:cubicBezTo>
                    <a:pt x="311568" y="416327"/>
                    <a:pt x="308697" y="420627"/>
                    <a:pt x="314440" y="423494"/>
                  </a:cubicBezTo>
                  <a:cubicBezTo>
                    <a:pt x="320182" y="426361"/>
                    <a:pt x="325925" y="420627"/>
                    <a:pt x="330232" y="423494"/>
                  </a:cubicBezTo>
                  <a:cubicBezTo>
                    <a:pt x="335975" y="426361"/>
                    <a:pt x="338846" y="424927"/>
                    <a:pt x="341718" y="420627"/>
                  </a:cubicBezTo>
                  <a:cubicBezTo>
                    <a:pt x="346025" y="417760"/>
                    <a:pt x="343153" y="414894"/>
                    <a:pt x="341718" y="413460"/>
                  </a:cubicBezTo>
                  <a:cubicBezTo>
                    <a:pt x="340282" y="413460"/>
                    <a:pt x="333104" y="412027"/>
                    <a:pt x="330232" y="410593"/>
                  </a:cubicBezTo>
                  <a:cubicBezTo>
                    <a:pt x="327361" y="409160"/>
                    <a:pt x="327361" y="406293"/>
                    <a:pt x="325925" y="410593"/>
                  </a:cubicBezTo>
                  <a:cubicBezTo>
                    <a:pt x="324489" y="414894"/>
                    <a:pt x="320182" y="412027"/>
                    <a:pt x="320182" y="410593"/>
                  </a:cubicBezTo>
                  <a:cubicBezTo>
                    <a:pt x="318747" y="409160"/>
                    <a:pt x="317311" y="406293"/>
                    <a:pt x="315875" y="407727"/>
                  </a:cubicBezTo>
                  <a:cubicBezTo>
                    <a:pt x="314440" y="407727"/>
                    <a:pt x="311568" y="409160"/>
                    <a:pt x="308697" y="412027"/>
                  </a:cubicBezTo>
                  <a:cubicBezTo>
                    <a:pt x="305826" y="413460"/>
                    <a:pt x="308697" y="407727"/>
                    <a:pt x="308697" y="406293"/>
                  </a:cubicBezTo>
                  <a:cubicBezTo>
                    <a:pt x="310133" y="403426"/>
                    <a:pt x="300083" y="397693"/>
                    <a:pt x="294340" y="397693"/>
                  </a:cubicBezTo>
                  <a:cubicBezTo>
                    <a:pt x="290033" y="397693"/>
                    <a:pt x="288598" y="401993"/>
                    <a:pt x="287162" y="406293"/>
                  </a:cubicBezTo>
                  <a:cubicBezTo>
                    <a:pt x="284290" y="410593"/>
                    <a:pt x="278548" y="412027"/>
                    <a:pt x="274241" y="414894"/>
                  </a:cubicBezTo>
                  <a:cubicBezTo>
                    <a:pt x="271369" y="416327"/>
                    <a:pt x="268498" y="410593"/>
                    <a:pt x="267062" y="407727"/>
                  </a:cubicBezTo>
                  <a:cubicBezTo>
                    <a:pt x="267062" y="404860"/>
                    <a:pt x="268498" y="403426"/>
                    <a:pt x="268498" y="399126"/>
                  </a:cubicBezTo>
                  <a:cubicBezTo>
                    <a:pt x="268498" y="394826"/>
                    <a:pt x="275676" y="396259"/>
                    <a:pt x="279983" y="396259"/>
                  </a:cubicBezTo>
                  <a:cubicBezTo>
                    <a:pt x="284290" y="396259"/>
                    <a:pt x="279983" y="389092"/>
                    <a:pt x="277112" y="384792"/>
                  </a:cubicBezTo>
                  <a:cubicBezTo>
                    <a:pt x="274241" y="381925"/>
                    <a:pt x="278548" y="383359"/>
                    <a:pt x="282855" y="381925"/>
                  </a:cubicBezTo>
                  <a:cubicBezTo>
                    <a:pt x="287162" y="380492"/>
                    <a:pt x="292905" y="373325"/>
                    <a:pt x="295776" y="370458"/>
                  </a:cubicBezTo>
                  <a:cubicBezTo>
                    <a:pt x="297212" y="369025"/>
                    <a:pt x="298647" y="367591"/>
                    <a:pt x="300083" y="367591"/>
                  </a:cubicBezTo>
                  <a:cubicBezTo>
                    <a:pt x="301519" y="366158"/>
                    <a:pt x="307261" y="369025"/>
                    <a:pt x="313004" y="370458"/>
                  </a:cubicBezTo>
                  <a:cubicBezTo>
                    <a:pt x="318747" y="370458"/>
                    <a:pt x="320182" y="363291"/>
                    <a:pt x="321618" y="358991"/>
                  </a:cubicBezTo>
                  <a:cubicBezTo>
                    <a:pt x="323054" y="354691"/>
                    <a:pt x="321618" y="353257"/>
                    <a:pt x="318747" y="351824"/>
                  </a:cubicBezTo>
                  <a:cubicBezTo>
                    <a:pt x="315875" y="351824"/>
                    <a:pt x="315875" y="354691"/>
                    <a:pt x="313004" y="360424"/>
                  </a:cubicBezTo>
                  <a:cubicBezTo>
                    <a:pt x="310133" y="366158"/>
                    <a:pt x="304390" y="361858"/>
                    <a:pt x="304390" y="360424"/>
                  </a:cubicBezTo>
                  <a:cubicBezTo>
                    <a:pt x="302954" y="360424"/>
                    <a:pt x="302954" y="356124"/>
                    <a:pt x="301519" y="353257"/>
                  </a:cubicBezTo>
                  <a:cubicBezTo>
                    <a:pt x="301519" y="350391"/>
                    <a:pt x="298647" y="351824"/>
                    <a:pt x="292905" y="346090"/>
                  </a:cubicBezTo>
                  <a:cubicBezTo>
                    <a:pt x="287162" y="340357"/>
                    <a:pt x="298647" y="333190"/>
                    <a:pt x="304390" y="326023"/>
                  </a:cubicBezTo>
                  <a:cubicBezTo>
                    <a:pt x="310133" y="318856"/>
                    <a:pt x="325925" y="301655"/>
                    <a:pt x="330232" y="300222"/>
                  </a:cubicBezTo>
                  <a:cubicBezTo>
                    <a:pt x="334539" y="298788"/>
                    <a:pt x="334539" y="303088"/>
                    <a:pt x="338846" y="305955"/>
                  </a:cubicBezTo>
                  <a:cubicBezTo>
                    <a:pt x="341718" y="310255"/>
                    <a:pt x="343153" y="308822"/>
                    <a:pt x="346025" y="313122"/>
                  </a:cubicBezTo>
                  <a:cubicBezTo>
                    <a:pt x="350332" y="317422"/>
                    <a:pt x="354639" y="318856"/>
                    <a:pt x="354639" y="318856"/>
                  </a:cubicBezTo>
                  <a:cubicBezTo>
                    <a:pt x="356074" y="317422"/>
                    <a:pt x="357510" y="315989"/>
                    <a:pt x="360381" y="318856"/>
                  </a:cubicBezTo>
                  <a:cubicBezTo>
                    <a:pt x="363253" y="321723"/>
                    <a:pt x="379045" y="314556"/>
                    <a:pt x="380481" y="313122"/>
                  </a:cubicBezTo>
                  <a:cubicBezTo>
                    <a:pt x="381917" y="313122"/>
                    <a:pt x="383352" y="310255"/>
                    <a:pt x="387659" y="310255"/>
                  </a:cubicBezTo>
                  <a:cubicBezTo>
                    <a:pt x="391966" y="308822"/>
                    <a:pt x="400580" y="304522"/>
                    <a:pt x="400580" y="301655"/>
                  </a:cubicBezTo>
                  <a:cubicBezTo>
                    <a:pt x="402016" y="298788"/>
                    <a:pt x="409194" y="297355"/>
                    <a:pt x="410630" y="298788"/>
                  </a:cubicBezTo>
                  <a:cubicBezTo>
                    <a:pt x="410630" y="300222"/>
                    <a:pt x="413501" y="298788"/>
                    <a:pt x="414937" y="294488"/>
                  </a:cubicBezTo>
                  <a:cubicBezTo>
                    <a:pt x="416373" y="291621"/>
                    <a:pt x="419244" y="295921"/>
                    <a:pt x="422116" y="297355"/>
                  </a:cubicBezTo>
                  <a:cubicBezTo>
                    <a:pt x="424987" y="300222"/>
                    <a:pt x="422116" y="288754"/>
                    <a:pt x="422116" y="285888"/>
                  </a:cubicBezTo>
                  <a:cubicBezTo>
                    <a:pt x="422116" y="283021"/>
                    <a:pt x="429294" y="283021"/>
                    <a:pt x="432165" y="281587"/>
                  </a:cubicBezTo>
                  <a:cubicBezTo>
                    <a:pt x="435037" y="281587"/>
                    <a:pt x="436472" y="275854"/>
                    <a:pt x="440779" y="272987"/>
                  </a:cubicBezTo>
                  <a:cubicBezTo>
                    <a:pt x="445086" y="268687"/>
                    <a:pt x="462314" y="265820"/>
                    <a:pt x="465186" y="265820"/>
                  </a:cubicBezTo>
                  <a:close/>
                  <a:moveTo>
                    <a:pt x="303047" y="50867"/>
                  </a:moveTo>
                  <a:cubicBezTo>
                    <a:pt x="271469" y="50867"/>
                    <a:pt x="245632" y="75242"/>
                    <a:pt x="245632" y="106785"/>
                  </a:cubicBezTo>
                  <a:cubicBezTo>
                    <a:pt x="245632" y="138329"/>
                    <a:pt x="271469" y="164137"/>
                    <a:pt x="303047" y="164137"/>
                  </a:cubicBezTo>
                  <a:cubicBezTo>
                    <a:pt x="334625" y="164137"/>
                    <a:pt x="359027" y="138329"/>
                    <a:pt x="359027" y="106785"/>
                  </a:cubicBezTo>
                  <a:cubicBezTo>
                    <a:pt x="359027" y="75242"/>
                    <a:pt x="334625" y="50867"/>
                    <a:pt x="303047" y="50867"/>
                  </a:cubicBezTo>
                  <a:close/>
                  <a:moveTo>
                    <a:pt x="292999" y="684"/>
                  </a:moveTo>
                  <a:cubicBezTo>
                    <a:pt x="356156" y="-6485"/>
                    <a:pt x="410700" y="43698"/>
                    <a:pt x="410700" y="106785"/>
                  </a:cubicBezTo>
                  <a:cubicBezTo>
                    <a:pt x="410700" y="189945"/>
                    <a:pt x="341802" y="204283"/>
                    <a:pt x="310224" y="283142"/>
                  </a:cubicBezTo>
                  <a:cubicBezTo>
                    <a:pt x="307353" y="290311"/>
                    <a:pt x="298741" y="290311"/>
                    <a:pt x="295870" y="283142"/>
                  </a:cubicBezTo>
                  <a:cubicBezTo>
                    <a:pt x="267162" y="212886"/>
                    <a:pt x="208312" y="192813"/>
                    <a:pt x="196829" y="129726"/>
                  </a:cubicBezTo>
                  <a:cubicBezTo>
                    <a:pt x="186781" y="66639"/>
                    <a:pt x="229843" y="6419"/>
                    <a:pt x="292999" y="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îšḻîḓè">
              <a:extLst>
                <a:ext uri="{FF2B5EF4-FFF2-40B4-BE49-F238E27FC236}">
                  <a16:creationId xmlns:a16="http://schemas.microsoft.com/office/drawing/2014/main" id="{B80F79C3-CC25-43C2-988A-61DC46EE32AE}"/>
                </a:ext>
              </a:extLst>
            </p:cNvPr>
            <p:cNvSpPr/>
            <p:nvPr/>
          </p:nvSpPr>
          <p:spPr>
            <a:xfrm>
              <a:off x="5581650" y="3124200"/>
              <a:ext cx="1028700" cy="10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" name="iṣḻîďê">
              <a:extLst>
                <a:ext uri="{FF2B5EF4-FFF2-40B4-BE49-F238E27FC236}">
                  <a16:creationId xmlns:a16="http://schemas.microsoft.com/office/drawing/2014/main" id="{9DDE6F05-CF45-491D-B7B9-DD30C8B08686}"/>
                </a:ext>
              </a:extLst>
            </p:cNvPr>
            <p:cNvSpPr/>
            <p:nvPr/>
          </p:nvSpPr>
          <p:spPr>
            <a:xfrm rot="10800000">
              <a:off x="5419617" y="5022850"/>
              <a:ext cx="236820" cy="48863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ṡļidè">
              <a:extLst>
                <a:ext uri="{FF2B5EF4-FFF2-40B4-BE49-F238E27FC236}">
                  <a16:creationId xmlns:a16="http://schemas.microsoft.com/office/drawing/2014/main" id="{C67CC363-2F31-4B50-B437-2DC1B240935D}"/>
                </a:ext>
              </a:extLst>
            </p:cNvPr>
            <p:cNvSpPr/>
            <p:nvPr/>
          </p:nvSpPr>
          <p:spPr bwMode="auto">
            <a:xfrm>
              <a:off x="5971626" y="4699052"/>
              <a:ext cx="480944" cy="476601"/>
            </a:xfrm>
            <a:custGeom>
              <a:avLst/>
              <a:gdLst>
                <a:gd name="connsiteX0" fmla="*/ 509642 w 605882"/>
                <a:gd name="connsiteY0" fmla="*/ 502443 h 600411"/>
                <a:gd name="connsiteX1" fmla="*/ 515394 w 605882"/>
                <a:gd name="connsiteY1" fmla="*/ 505314 h 600411"/>
                <a:gd name="connsiteX2" fmla="*/ 515394 w 605882"/>
                <a:gd name="connsiteY2" fmla="*/ 509621 h 600411"/>
                <a:gd name="connsiteX3" fmla="*/ 525460 w 605882"/>
                <a:gd name="connsiteY3" fmla="*/ 502443 h 600411"/>
                <a:gd name="connsiteX4" fmla="*/ 531211 w 605882"/>
                <a:gd name="connsiteY4" fmla="*/ 511056 h 600411"/>
                <a:gd name="connsiteX5" fmla="*/ 542715 w 605882"/>
                <a:gd name="connsiteY5" fmla="*/ 526846 h 600411"/>
                <a:gd name="connsiteX6" fmla="*/ 544153 w 605882"/>
                <a:gd name="connsiteY6" fmla="*/ 536894 h 600411"/>
                <a:gd name="connsiteX7" fmla="*/ 539839 w 605882"/>
                <a:gd name="connsiteY7" fmla="*/ 552684 h 600411"/>
                <a:gd name="connsiteX8" fmla="*/ 531211 w 605882"/>
                <a:gd name="connsiteY8" fmla="*/ 556990 h 600411"/>
                <a:gd name="connsiteX9" fmla="*/ 522584 w 605882"/>
                <a:gd name="connsiteY9" fmla="*/ 555555 h 600411"/>
                <a:gd name="connsiteX10" fmla="*/ 515394 w 605882"/>
                <a:gd name="connsiteY10" fmla="*/ 549813 h 600411"/>
                <a:gd name="connsiteX11" fmla="*/ 508204 w 605882"/>
                <a:gd name="connsiteY11" fmla="*/ 542636 h 600411"/>
                <a:gd name="connsiteX12" fmla="*/ 488072 w 605882"/>
                <a:gd name="connsiteY12" fmla="*/ 548377 h 600411"/>
                <a:gd name="connsiteX13" fmla="*/ 479444 w 605882"/>
                <a:gd name="connsiteY13" fmla="*/ 548377 h 600411"/>
                <a:gd name="connsiteX14" fmla="*/ 478006 w 605882"/>
                <a:gd name="connsiteY14" fmla="*/ 536894 h 600411"/>
                <a:gd name="connsiteX15" fmla="*/ 476568 w 605882"/>
                <a:gd name="connsiteY15" fmla="*/ 523975 h 600411"/>
                <a:gd name="connsiteX16" fmla="*/ 488072 w 605882"/>
                <a:gd name="connsiteY16" fmla="*/ 518233 h 600411"/>
                <a:gd name="connsiteX17" fmla="*/ 493824 w 605882"/>
                <a:gd name="connsiteY17" fmla="*/ 509621 h 600411"/>
                <a:gd name="connsiteX18" fmla="*/ 501014 w 605882"/>
                <a:gd name="connsiteY18" fmla="*/ 509621 h 600411"/>
                <a:gd name="connsiteX19" fmla="*/ 509642 w 605882"/>
                <a:gd name="connsiteY19" fmla="*/ 502443 h 600411"/>
                <a:gd name="connsiteX20" fmla="*/ 510755 w 605882"/>
                <a:gd name="connsiteY20" fmla="*/ 484065 h 600411"/>
                <a:gd name="connsiteX21" fmla="*/ 515433 w 605882"/>
                <a:gd name="connsiteY21" fmla="*/ 485139 h 600411"/>
                <a:gd name="connsiteX22" fmla="*/ 525509 w 605882"/>
                <a:gd name="connsiteY22" fmla="*/ 486572 h 600411"/>
                <a:gd name="connsiteX23" fmla="*/ 534145 w 605882"/>
                <a:gd name="connsiteY23" fmla="*/ 490869 h 600411"/>
                <a:gd name="connsiteX24" fmla="*/ 537024 w 605882"/>
                <a:gd name="connsiteY24" fmla="*/ 493734 h 600411"/>
                <a:gd name="connsiteX25" fmla="*/ 539902 w 605882"/>
                <a:gd name="connsiteY25" fmla="*/ 499464 h 600411"/>
                <a:gd name="connsiteX26" fmla="*/ 534145 w 605882"/>
                <a:gd name="connsiteY26" fmla="*/ 500896 h 600411"/>
                <a:gd name="connsiteX27" fmla="*/ 525509 w 605882"/>
                <a:gd name="connsiteY27" fmla="*/ 499464 h 600411"/>
                <a:gd name="connsiteX28" fmla="*/ 516873 w 605882"/>
                <a:gd name="connsiteY28" fmla="*/ 495166 h 600411"/>
                <a:gd name="connsiteX29" fmla="*/ 516873 w 605882"/>
                <a:gd name="connsiteY29" fmla="*/ 490869 h 600411"/>
                <a:gd name="connsiteX30" fmla="*/ 508237 w 605882"/>
                <a:gd name="connsiteY30" fmla="*/ 485139 h 600411"/>
                <a:gd name="connsiteX31" fmla="*/ 510755 w 605882"/>
                <a:gd name="connsiteY31" fmla="*/ 484065 h 600411"/>
                <a:gd name="connsiteX32" fmla="*/ 447040 w 605882"/>
                <a:gd name="connsiteY32" fmla="*/ 472502 h 600411"/>
                <a:gd name="connsiteX33" fmla="*/ 452243 w 605882"/>
                <a:gd name="connsiteY33" fmla="*/ 476625 h 600411"/>
                <a:gd name="connsiteX34" fmla="*/ 462290 w 605882"/>
                <a:gd name="connsiteY34" fmla="*/ 485229 h 600411"/>
                <a:gd name="connsiteX35" fmla="*/ 468032 w 605882"/>
                <a:gd name="connsiteY35" fmla="*/ 480927 h 600411"/>
                <a:gd name="connsiteX36" fmla="*/ 476643 w 605882"/>
                <a:gd name="connsiteY36" fmla="*/ 476625 h 600411"/>
                <a:gd name="connsiteX37" fmla="*/ 480949 w 605882"/>
                <a:gd name="connsiteY37" fmla="*/ 479493 h 600411"/>
                <a:gd name="connsiteX38" fmla="*/ 479514 w 605882"/>
                <a:gd name="connsiteY38" fmla="*/ 486663 h 600411"/>
                <a:gd name="connsiteX39" fmla="*/ 486690 w 605882"/>
                <a:gd name="connsiteY39" fmla="*/ 480927 h 600411"/>
                <a:gd name="connsiteX40" fmla="*/ 493867 w 605882"/>
                <a:gd name="connsiteY40" fmla="*/ 482361 h 600411"/>
                <a:gd name="connsiteX41" fmla="*/ 495302 w 605882"/>
                <a:gd name="connsiteY41" fmla="*/ 490966 h 600411"/>
                <a:gd name="connsiteX42" fmla="*/ 489561 w 605882"/>
                <a:gd name="connsiteY42" fmla="*/ 495268 h 600411"/>
                <a:gd name="connsiteX43" fmla="*/ 482385 w 605882"/>
                <a:gd name="connsiteY43" fmla="*/ 493834 h 600411"/>
                <a:gd name="connsiteX44" fmla="*/ 479514 w 605882"/>
                <a:gd name="connsiteY44" fmla="*/ 498136 h 600411"/>
                <a:gd name="connsiteX45" fmla="*/ 469467 w 605882"/>
                <a:gd name="connsiteY45" fmla="*/ 493834 h 600411"/>
                <a:gd name="connsiteX46" fmla="*/ 462290 w 605882"/>
                <a:gd name="connsiteY46" fmla="*/ 493834 h 600411"/>
                <a:gd name="connsiteX47" fmla="*/ 455114 w 605882"/>
                <a:gd name="connsiteY47" fmla="*/ 489532 h 600411"/>
                <a:gd name="connsiteX48" fmla="*/ 445067 w 605882"/>
                <a:gd name="connsiteY48" fmla="*/ 473757 h 600411"/>
                <a:gd name="connsiteX49" fmla="*/ 447040 w 605882"/>
                <a:gd name="connsiteY49" fmla="*/ 472502 h 600411"/>
                <a:gd name="connsiteX50" fmla="*/ 526863 w 605882"/>
                <a:gd name="connsiteY50" fmla="*/ 387676 h 600411"/>
                <a:gd name="connsiteX51" fmla="*/ 528297 w 605882"/>
                <a:gd name="connsiteY51" fmla="*/ 387676 h 600411"/>
                <a:gd name="connsiteX52" fmla="*/ 529731 w 605882"/>
                <a:gd name="connsiteY52" fmla="*/ 397747 h 600411"/>
                <a:gd name="connsiteX53" fmla="*/ 525429 w 605882"/>
                <a:gd name="connsiteY53" fmla="*/ 404940 h 600411"/>
                <a:gd name="connsiteX54" fmla="*/ 521127 w 605882"/>
                <a:gd name="connsiteY54" fmla="*/ 416450 h 600411"/>
                <a:gd name="connsiteX55" fmla="*/ 503917 w 605882"/>
                <a:gd name="connsiteY55" fmla="*/ 425082 h 600411"/>
                <a:gd name="connsiteX56" fmla="*/ 508220 w 605882"/>
                <a:gd name="connsiteY56" fmla="*/ 417888 h 600411"/>
                <a:gd name="connsiteX57" fmla="*/ 516824 w 605882"/>
                <a:gd name="connsiteY57" fmla="*/ 410695 h 600411"/>
                <a:gd name="connsiteX58" fmla="*/ 521127 w 605882"/>
                <a:gd name="connsiteY58" fmla="*/ 402063 h 600411"/>
                <a:gd name="connsiteX59" fmla="*/ 525429 w 605882"/>
                <a:gd name="connsiteY59" fmla="*/ 391992 h 600411"/>
                <a:gd name="connsiteX60" fmla="*/ 526863 w 605882"/>
                <a:gd name="connsiteY60" fmla="*/ 387676 h 600411"/>
                <a:gd name="connsiteX61" fmla="*/ 15955 w 605882"/>
                <a:gd name="connsiteY61" fmla="*/ 301859 h 600411"/>
                <a:gd name="connsiteX62" fmla="*/ 26006 w 605882"/>
                <a:gd name="connsiteY62" fmla="*/ 301859 h 600411"/>
                <a:gd name="connsiteX63" fmla="*/ 34621 w 605882"/>
                <a:gd name="connsiteY63" fmla="*/ 304725 h 600411"/>
                <a:gd name="connsiteX64" fmla="*/ 51850 w 605882"/>
                <a:gd name="connsiteY64" fmla="*/ 309024 h 600411"/>
                <a:gd name="connsiteX65" fmla="*/ 60465 w 605882"/>
                <a:gd name="connsiteY65" fmla="*/ 307591 h 600411"/>
                <a:gd name="connsiteX66" fmla="*/ 73387 w 605882"/>
                <a:gd name="connsiteY66" fmla="*/ 307591 h 600411"/>
                <a:gd name="connsiteX67" fmla="*/ 80566 w 605882"/>
                <a:gd name="connsiteY67" fmla="*/ 309024 h 600411"/>
                <a:gd name="connsiteX68" fmla="*/ 113589 w 605882"/>
                <a:gd name="connsiteY68" fmla="*/ 313323 h 600411"/>
                <a:gd name="connsiteX69" fmla="*/ 123640 w 605882"/>
                <a:gd name="connsiteY69" fmla="*/ 311890 h 600411"/>
                <a:gd name="connsiteX70" fmla="*/ 137998 w 605882"/>
                <a:gd name="connsiteY70" fmla="*/ 307591 h 600411"/>
                <a:gd name="connsiteX71" fmla="*/ 146612 w 605882"/>
                <a:gd name="connsiteY71" fmla="*/ 320488 h 600411"/>
                <a:gd name="connsiteX72" fmla="*/ 143741 w 605882"/>
                <a:gd name="connsiteY72" fmla="*/ 327653 h 600411"/>
                <a:gd name="connsiteX73" fmla="*/ 146612 w 605882"/>
                <a:gd name="connsiteY73" fmla="*/ 333386 h 600411"/>
                <a:gd name="connsiteX74" fmla="*/ 142305 w 605882"/>
                <a:gd name="connsiteY74" fmla="*/ 336252 h 600411"/>
                <a:gd name="connsiteX75" fmla="*/ 135126 w 605882"/>
                <a:gd name="connsiteY75" fmla="*/ 337685 h 600411"/>
                <a:gd name="connsiteX76" fmla="*/ 127947 w 605882"/>
                <a:gd name="connsiteY76" fmla="*/ 340551 h 600411"/>
                <a:gd name="connsiteX77" fmla="*/ 123640 w 605882"/>
                <a:gd name="connsiteY77" fmla="*/ 352015 h 600411"/>
                <a:gd name="connsiteX78" fmla="*/ 129383 w 605882"/>
                <a:gd name="connsiteY78" fmla="*/ 359180 h 600411"/>
                <a:gd name="connsiteX79" fmla="*/ 140869 w 605882"/>
                <a:gd name="connsiteY79" fmla="*/ 363479 h 600411"/>
                <a:gd name="connsiteX80" fmla="*/ 143741 w 605882"/>
                <a:gd name="connsiteY80" fmla="*/ 372077 h 600411"/>
                <a:gd name="connsiteX81" fmla="*/ 148048 w 605882"/>
                <a:gd name="connsiteY81" fmla="*/ 374943 h 600411"/>
                <a:gd name="connsiteX82" fmla="*/ 150920 w 605882"/>
                <a:gd name="connsiteY82" fmla="*/ 364912 h 600411"/>
                <a:gd name="connsiteX83" fmla="*/ 149484 w 605882"/>
                <a:gd name="connsiteY83" fmla="*/ 354881 h 600411"/>
                <a:gd name="connsiteX84" fmla="*/ 150920 w 605882"/>
                <a:gd name="connsiteY84" fmla="*/ 343417 h 600411"/>
                <a:gd name="connsiteX85" fmla="*/ 156663 w 605882"/>
                <a:gd name="connsiteY85" fmla="*/ 340551 h 600411"/>
                <a:gd name="connsiteX86" fmla="*/ 163842 w 605882"/>
                <a:gd name="connsiteY86" fmla="*/ 343417 h 600411"/>
                <a:gd name="connsiteX87" fmla="*/ 168149 w 605882"/>
                <a:gd name="connsiteY87" fmla="*/ 349149 h 600411"/>
                <a:gd name="connsiteX88" fmla="*/ 173892 w 605882"/>
                <a:gd name="connsiteY88" fmla="*/ 346283 h 600411"/>
                <a:gd name="connsiteX89" fmla="*/ 179635 w 605882"/>
                <a:gd name="connsiteY89" fmla="*/ 352015 h 600411"/>
                <a:gd name="connsiteX90" fmla="*/ 186815 w 605882"/>
                <a:gd name="connsiteY90" fmla="*/ 363479 h 600411"/>
                <a:gd name="connsiteX91" fmla="*/ 195430 w 605882"/>
                <a:gd name="connsiteY91" fmla="*/ 384974 h 600411"/>
                <a:gd name="connsiteX92" fmla="*/ 193994 w 605882"/>
                <a:gd name="connsiteY92" fmla="*/ 389273 h 600411"/>
                <a:gd name="connsiteX93" fmla="*/ 181071 w 605882"/>
                <a:gd name="connsiteY93" fmla="*/ 393572 h 600411"/>
                <a:gd name="connsiteX94" fmla="*/ 171021 w 605882"/>
                <a:gd name="connsiteY94" fmla="*/ 399304 h 600411"/>
                <a:gd name="connsiteX95" fmla="*/ 163842 w 605882"/>
                <a:gd name="connsiteY95" fmla="*/ 405037 h 600411"/>
                <a:gd name="connsiteX96" fmla="*/ 156663 w 605882"/>
                <a:gd name="connsiteY96" fmla="*/ 413635 h 600411"/>
                <a:gd name="connsiteX97" fmla="*/ 148048 w 605882"/>
                <a:gd name="connsiteY97" fmla="*/ 427965 h 600411"/>
                <a:gd name="connsiteX98" fmla="*/ 145176 w 605882"/>
                <a:gd name="connsiteY98" fmla="*/ 436563 h 600411"/>
                <a:gd name="connsiteX99" fmla="*/ 139433 w 605882"/>
                <a:gd name="connsiteY99" fmla="*/ 429398 h 600411"/>
                <a:gd name="connsiteX100" fmla="*/ 123640 w 605882"/>
                <a:gd name="connsiteY100" fmla="*/ 427965 h 600411"/>
                <a:gd name="connsiteX101" fmla="*/ 122204 w 605882"/>
                <a:gd name="connsiteY101" fmla="*/ 446594 h 600411"/>
                <a:gd name="connsiteX102" fmla="*/ 132254 w 605882"/>
                <a:gd name="connsiteY102" fmla="*/ 440862 h 600411"/>
                <a:gd name="connsiteX103" fmla="*/ 136562 w 605882"/>
                <a:gd name="connsiteY103" fmla="*/ 445161 h 600411"/>
                <a:gd name="connsiteX104" fmla="*/ 137998 w 605882"/>
                <a:gd name="connsiteY104" fmla="*/ 452326 h 600411"/>
                <a:gd name="connsiteX105" fmla="*/ 145176 w 605882"/>
                <a:gd name="connsiteY105" fmla="*/ 459491 h 600411"/>
                <a:gd name="connsiteX106" fmla="*/ 156663 w 605882"/>
                <a:gd name="connsiteY106" fmla="*/ 459491 h 600411"/>
                <a:gd name="connsiteX107" fmla="*/ 181071 w 605882"/>
                <a:gd name="connsiteY107" fmla="*/ 463790 h 600411"/>
                <a:gd name="connsiteX108" fmla="*/ 192558 w 605882"/>
                <a:gd name="connsiteY108" fmla="*/ 469522 h 600411"/>
                <a:gd name="connsiteX109" fmla="*/ 206916 w 605882"/>
                <a:gd name="connsiteY109" fmla="*/ 482420 h 600411"/>
                <a:gd name="connsiteX110" fmla="*/ 228453 w 605882"/>
                <a:gd name="connsiteY110" fmla="*/ 489585 h 600411"/>
                <a:gd name="connsiteX111" fmla="*/ 224145 w 605882"/>
                <a:gd name="connsiteY111" fmla="*/ 513946 h 600411"/>
                <a:gd name="connsiteX112" fmla="*/ 214095 w 605882"/>
                <a:gd name="connsiteY112" fmla="*/ 526843 h 600411"/>
                <a:gd name="connsiteX113" fmla="*/ 191122 w 605882"/>
                <a:gd name="connsiteY113" fmla="*/ 554071 h 600411"/>
                <a:gd name="connsiteX114" fmla="*/ 176764 w 605882"/>
                <a:gd name="connsiteY114" fmla="*/ 566968 h 600411"/>
                <a:gd name="connsiteX115" fmla="*/ 173892 w 605882"/>
                <a:gd name="connsiteY115" fmla="*/ 575566 h 600411"/>
                <a:gd name="connsiteX116" fmla="*/ 173892 w 605882"/>
                <a:gd name="connsiteY116" fmla="*/ 585597 h 600411"/>
                <a:gd name="connsiteX117" fmla="*/ 173892 w 605882"/>
                <a:gd name="connsiteY117" fmla="*/ 595628 h 600411"/>
                <a:gd name="connsiteX118" fmla="*/ 173892 w 605882"/>
                <a:gd name="connsiteY118" fmla="*/ 599927 h 600411"/>
                <a:gd name="connsiteX119" fmla="*/ 159534 w 605882"/>
                <a:gd name="connsiteY119" fmla="*/ 591329 h 600411"/>
                <a:gd name="connsiteX120" fmla="*/ 159534 w 605882"/>
                <a:gd name="connsiteY120" fmla="*/ 561236 h 600411"/>
                <a:gd name="connsiteX121" fmla="*/ 163842 w 605882"/>
                <a:gd name="connsiteY121" fmla="*/ 523977 h 600411"/>
                <a:gd name="connsiteX122" fmla="*/ 158099 w 605882"/>
                <a:gd name="connsiteY122" fmla="*/ 512513 h 600411"/>
                <a:gd name="connsiteX123" fmla="*/ 146612 w 605882"/>
                <a:gd name="connsiteY123" fmla="*/ 493884 h 600411"/>
                <a:gd name="connsiteX124" fmla="*/ 148048 w 605882"/>
                <a:gd name="connsiteY124" fmla="*/ 480987 h 600411"/>
                <a:gd name="connsiteX125" fmla="*/ 148048 w 605882"/>
                <a:gd name="connsiteY125" fmla="*/ 470955 h 600411"/>
                <a:gd name="connsiteX126" fmla="*/ 136562 w 605882"/>
                <a:gd name="connsiteY126" fmla="*/ 462357 h 600411"/>
                <a:gd name="connsiteX127" fmla="*/ 127947 w 605882"/>
                <a:gd name="connsiteY127" fmla="*/ 456625 h 600411"/>
                <a:gd name="connsiteX128" fmla="*/ 113589 w 605882"/>
                <a:gd name="connsiteY128" fmla="*/ 452326 h 600411"/>
                <a:gd name="connsiteX129" fmla="*/ 99231 w 605882"/>
                <a:gd name="connsiteY129" fmla="*/ 437996 h 600411"/>
                <a:gd name="connsiteX130" fmla="*/ 97795 w 605882"/>
                <a:gd name="connsiteY130" fmla="*/ 443728 h 600411"/>
                <a:gd name="connsiteX131" fmla="*/ 80566 w 605882"/>
                <a:gd name="connsiteY131" fmla="*/ 420800 h 600411"/>
                <a:gd name="connsiteX132" fmla="*/ 71951 w 605882"/>
                <a:gd name="connsiteY132" fmla="*/ 387840 h 600411"/>
                <a:gd name="connsiteX133" fmla="*/ 57593 w 605882"/>
                <a:gd name="connsiteY133" fmla="*/ 367778 h 600411"/>
                <a:gd name="connsiteX134" fmla="*/ 46107 w 605882"/>
                <a:gd name="connsiteY134" fmla="*/ 352015 h 600411"/>
                <a:gd name="connsiteX135" fmla="*/ 30313 w 605882"/>
                <a:gd name="connsiteY135" fmla="*/ 352015 h 600411"/>
                <a:gd name="connsiteX136" fmla="*/ 8776 w 605882"/>
                <a:gd name="connsiteY136" fmla="*/ 352015 h 600411"/>
                <a:gd name="connsiteX137" fmla="*/ 162 w 605882"/>
                <a:gd name="connsiteY137" fmla="*/ 329087 h 600411"/>
                <a:gd name="connsiteX138" fmla="*/ 4469 w 605882"/>
                <a:gd name="connsiteY138" fmla="*/ 316189 h 600411"/>
                <a:gd name="connsiteX139" fmla="*/ 7340 w 605882"/>
                <a:gd name="connsiteY139" fmla="*/ 309024 h 600411"/>
                <a:gd name="connsiteX140" fmla="*/ 15955 w 605882"/>
                <a:gd name="connsiteY140" fmla="*/ 301859 h 600411"/>
                <a:gd name="connsiteX141" fmla="*/ 186781 w 605882"/>
                <a:gd name="connsiteY141" fmla="*/ 274448 h 600411"/>
                <a:gd name="connsiteX142" fmla="*/ 257129 w 605882"/>
                <a:gd name="connsiteY142" fmla="*/ 274448 h 600411"/>
                <a:gd name="connsiteX143" fmla="*/ 249951 w 605882"/>
                <a:gd name="connsiteY143" fmla="*/ 287371 h 600411"/>
                <a:gd name="connsiteX144" fmla="*/ 251387 w 605882"/>
                <a:gd name="connsiteY144" fmla="*/ 301729 h 600411"/>
                <a:gd name="connsiteX145" fmla="*/ 245644 w 605882"/>
                <a:gd name="connsiteY145" fmla="*/ 311780 h 600411"/>
                <a:gd name="connsiteX146" fmla="*/ 222673 w 605882"/>
                <a:gd name="connsiteY146" fmla="*/ 329010 h 600411"/>
                <a:gd name="connsiteX147" fmla="*/ 215495 w 605882"/>
                <a:gd name="connsiteY147" fmla="*/ 341933 h 600411"/>
                <a:gd name="connsiteX148" fmla="*/ 211188 w 605882"/>
                <a:gd name="connsiteY148" fmla="*/ 353419 h 600411"/>
                <a:gd name="connsiteX149" fmla="*/ 205445 w 605882"/>
                <a:gd name="connsiteY149" fmla="*/ 350548 h 600411"/>
                <a:gd name="connsiteX150" fmla="*/ 195395 w 605882"/>
                <a:gd name="connsiteY150" fmla="*/ 331882 h 600411"/>
                <a:gd name="connsiteX151" fmla="*/ 192524 w 605882"/>
                <a:gd name="connsiteY151" fmla="*/ 314652 h 600411"/>
                <a:gd name="connsiteX152" fmla="*/ 192524 w 605882"/>
                <a:gd name="connsiteY152" fmla="*/ 304601 h 600411"/>
                <a:gd name="connsiteX153" fmla="*/ 189653 w 605882"/>
                <a:gd name="connsiteY153" fmla="*/ 297422 h 600411"/>
                <a:gd name="connsiteX154" fmla="*/ 186781 w 605882"/>
                <a:gd name="connsiteY154" fmla="*/ 274448 h 600411"/>
                <a:gd name="connsiteX155" fmla="*/ 465186 w 605882"/>
                <a:gd name="connsiteY155" fmla="*/ 265820 h 600411"/>
                <a:gd name="connsiteX156" fmla="*/ 492464 w 605882"/>
                <a:gd name="connsiteY156" fmla="*/ 283021 h 600411"/>
                <a:gd name="connsiteX157" fmla="*/ 522613 w 605882"/>
                <a:gd name="connsiteY157" fmla="*/ 290188 h 600411"/>
                <a:gd name="connsiteX158" fmla="*/ 549891 w 605882"/>
                <a:gd name="connsiteY158" fmla="*/ 295921 h 600411"/>
                <a:gd name="connsiteX159" fmla="*/ 571426 w 605882"/>
                <a:gd name="connsiteY159" fmla="*/ 301655 h 600411"/>
                <a:gd name="connsiteX160" fmla="*/ 595832 w 605882"/>
                <a:gd name="connsiteY160" fmla="*/ 314556 h 600411"/>
                <a:gd name="connsiteX161" fmla="*/ 605882 w 605882"/>
                <a:gd name="connsiteY161" fmla="*/ 323156 h 600411"/>
                <a:gd name="connsiteX162" fmla="*/ 600140 w 605882"/>
                <a:gd name="connsiteY162" fmla="*/ 333190 h 600411"/>
                <a:gd name="connsiteX163" fmla="*/ 590090 w 605882"/>
                <a:gd name="connsiteY163" fmla="*/ 330323 h 600411"/>
                <a:gd name="connsiteX164" fmla="*/ 587218 w 605882"/>
                <a:gd name="connsiteY164" fmla="*/ 338923 h 600411"/>
                <a:gd name="connsiteX165" fmla="*/ 565683 w 605882"/>
                <a:gd name="connsiteY165" fmla="*/ 351824 h 600411"/>
                <a:gd name="connsiteX166" fmla="*/ 561376 w 605882"/>
                <a:gd name="connsiteY166" fmla="*/ 357558 h 600411"/>
                <a:gd name="connsiteX167" fmla="*/ 555634 w 605882"/>
                <a:gd name="connsiteY167" fmla="*/ 367591 h 600411"/>
                <a:gd name="connsiteX168" fmla="*/ 547019 w 605882"/>
                <a:gd name="connsiteY168" fmla="*/ 381925 h 600411"/>
                <a:gd name="connsiteX169" fmla="*/ 544148 w 605882"/>
                <a:gd name="connsiteY169" fmla="*/ 373325 h 600411"/>
                <a:gd name="connsiteX170" fmla="*/ 534098 w 605882"/>
                <a:gd name="connsiteY170" fmla="*/ 354691 h 600411"/>
                <a:gd name="connsiteX171" fmla="*/ 521177 w 605882"/>
                <a:gd name="connsiteY171" fmla="*/ 363291 h 600411"/>
                <a:gd name="connsiteX172" fmla="*/ 525484 w 605882"/>
                <a:gd name="connsiteY172" fmla="*/ 370458 h 600411"/>
                <a:gd name="connsiteX173" fmla="*/ 522613 w 605882"/>
                <a:gd name="connsiteY173" fmla="*/ 383359 h 600411"/>
                <a:gd name="connsiteX174" fmla="*/ 506820 w 605882"/>
                <a:gd name="connsiteY174" fmla="*/ 401993 h 600411"/>
                <a:gd name="connsiteX175" fmla="*/ 505385 w 605882"/>
                <a:gd name="connsiteY175" fmla="*/ 414894 h 600411"/>
                <a:gd name="connsiteX176" fmla="*/ 496771 w 605882"/>
                <a:gd name="connsiteY176" fmla="*/ 417760 h 600411"/>
                <a:gd name="connsiteX177" fmla="*/ 495335 w 605882"/>
                <a:gd name="connsiteY177" fmla="*/ 407727 h 600411"/>
                <a:gd name="connsiteX178" fmla="*/ 486721 w 605882"/>
                <a:gd name="connsiteY178" fmla="*/ 413460 h 600411"/>
                <a:gd name="connsiteX179" fmla="*/ 489592 w 605882"/>
                <a:gd name="connsiteY179" fmla="*/ 432094 h 600411"/>
                <a:gd name="connsiteX180" fmla="*/ 470929 w 605882"/>
                <a:gd name="connsiteY180" fmla="*/ 444995 h 600411"/>
                <a:gd name="connsiteX181" fmla="*/ 469493 w 605882"/>
                <a:gd name="connsiteY181" fmla="*/ 455029 h 600411"/>
                <a:gd name="connsiteX182" fmla="*/ 462314 w 605882"/>
                <a:gd name="connsiteY182" fmla="*/ 466496 h 600411"/>
                <a:gd name="connsiteX183" fmla="*/ 456572 w 605882"/>
                <a:gd name="connsiteY183" fmla="*/ 462196 h 600411"/>
                <a:gd name="connsiteX184" fmla="*/ 450829 w 605882"/>
                <a:gd name="connsiteY184" fmla="*/ 469363 h 600411"/>
                <a:gd name="connsiteX185" fmla="*/ 449393 w 605882"/>
                <a:gd name="connsiteY185" fmla="*/ 457896 h 600411"/>
                <a:gd name="connsiteX186" fmla="*/ 436472 w 605882"/>
                <a:gd name="connsiteY186" fmla="*/ 444995 h 600411"/>
                <a:gd name="connsiteX187" fmla="*/ 430730 w 605882"/>
                <a:gd name="connsiteY187" fmla="*/ 449295 h 600411"/>
                <a:gd name="connsiteX188" fmla="*/ 419244 w 605882"/>
                <a:gd name="connsiteY188" fmla="*/ 467929 h 600411"/>
                <a:gd name="connsiteX189" fmla="*/ 413501 w 605882"/>
                <a:gd name="connsiteY189" fmla="*/ 469363 h 600411"/>
                <a:gd name="connsiteX190" fmla="*/ 402016 w 605882"/>
                <a:gd name="connsiteY190" fmla="*/ 446428 h 600411"/>
                <a:gd name="connsiteX191" fmla="*/ 384788 w 605882"/>
                <a:gd name="connsiteY191" fmla="*/ 436395 h 600411"/>
                <a:gd name="connsiteX192" fmla="*/ 373302 w 605882"/>
                <a:gd name="connsiteY192" fmla="*/ 432094 h 600411"/>
                <a:gd name="connsiteX193" fmla="*/ 367560 w 605882"/>
                <a:gd name="connsiteY193" fmla="*/ 432094 h 600411"/>
                <a:gd name="connsiteX194" fmla="*/ 376174 w 605882"/>
                <a:gd name="connsiteY194" fmla="*/ 436395 h 600411"/>
                <a:gd name="connsiteX195" fmla="*/ 381917 w 605882"/>
                <a:gd name="connsiteY195" fmla="*/ 446428 h 600411"/>
                <a:gd name="connsiteX196" fmla="*/ 364688 w 605882"/>
                <a:gd name="connsiteY196" fmla="*/ 456462 h 600411"/>
                <a:gd name="connsiteX197" fmla="*/ 350332 w 605882"/>
                <a:gd name="connsiteY197" fmla="*/ 442128 h 600411"/>
                <a:gd name="connsiteX198" fmla="*/ 344589 w 605882"/>
                <a:gd name="connsiteY198" fmla="*/ 439261 h 600411"/>
                <a:gd name="connsiteX199" fmla="*/ 353203 w 605882"/>
                <a:gd name="connsiteY199" fmla="*/ 455029 h 600411"/>
                <a:gd name="connsiteX200" fmla="*/ 368995 w 605882"/>
                <a:gd name="connsiteY200" fmla="*/ 459329 h 600411"/>
                <a:gd name="connsiteX201" fmla="*/ 370431 w 605882"/>
                <a:gd name="connsiteY201" fmla="*/ 466496 h 600411"/>
                <a:gd name="connsiteX202" fmla="*/ 354639 w 605882"/>
                <a:gd name="connsiteY202" fmla="*/ 489430 h 600411"/>
                <a:gd name="connsiteX203" fmla="*/ 353203 w 605882"/>
                <a:gd name="connsiteY203" fmla="*/ 510931 h 600411"/>
                <a:gd name="connsiteX204" fmla="*/ 343153 w 605882"/>
                <a:gd name="connsiteY204" fmla="*/ 520965 h 600411"/>
                <a:gd name="connsiteX205" fmla="*/ 335975 w 605882"/>
                <a:gd name="connsiteY205" fmla="*/ 539599 h 600411"/>
                <a:gd name="connsiteX206" fmla="*/ 317311 w 605882"/>
                <a:gd name="connsiteY206" fmla="*/ 548200 h 600411"/>
                <a:gd name="connsiteX207" fmla="*/ 311568 w 605882"/>
                <a:gd name="connsiteY207" fmla="*/ 536733 h 600411"/>
                <a:gd name="connsiteX208" fmla="*/ 301519 w 605882"/>
                <a:gd name="connsiteY208" fmla="*/ 489430 h 600411"/>
                <a:gd name="connsiteX209" fmla="*/ 298647 w 605882"/>
                <a:gd name="connsiteY209" fmla="*/ 479397 h 600411"/>
                <a:gd name="connsiteX210" fmla="*/ 275676 w 605882"/>
                <a:gd name="connsiteY210" fmla="*/ 475096 h 600411"/>
                <a:gd name="connsiteX211" fmla="*/ 254141 w 605882"/>
                <a:gd name="connsiteY211" fmla="*/ 446428 h 600411"/>
                <a:gd name="connsiteX212" fmla="*/ 269934 w 605882"/>
                <a:gd name="connsiteY212" fmla="*/ 419194 h 600411"/>
                <a:gd name="connsiteX213" fmla="*/ 277112 w 605882"/>
                <a:gd name="connsiteY213" fmla="*/ 416327 h 600411"/>
                <a:gd name="connsiteX214" fmla="*/ 304390 w 605882"/>
                <a:gd name="connsiteY214" fmla="*/ 413460 h 600411"/>
                <a:gd name="connsiteX215" fmla="*/ 314440 w 605882"/>
                <a:gd name="connsiteY215" fmla="*/ 423494 h 600411"/>
                <a:gd name="connsiteX216" fmla="*/ 330232 w 605882"/>
                <a:gd name="connsiteY216" fmla="*/ 423494 h 600411"/>
                <a:gd name="connsiteX217" fmla="*/ 341718 w 605882"/>
                <a:gd name="connsiteY217" fmla="*/ 420627 h 600411"/>
                <a:gd name="connsiteX218" fmla="*/ 341718 w 605882"/>
                <a:gd name="connsiteY218" fmla="*/ 413460 h 600411"/>
                <a:gd name="connsiteX219" fmla="*/ 330232 w 605882"/>
                <a:gd name="connsiteY219" fmla="*/ 410593 h 600411"/>
                <a:gd name="connsiteX220" fmla="*/ 325925 w 605882"/>
                <a:gd name="connsiteY220" fmla="*/ 410593 h 600411"/>
                <a:gd name="connsiteX221" fmla="*/ 320182 w 605882"/>
                <a:gd name="connsiteY221" fmla="*/ 410593 h 600411"/>
                <a:gd name="connsiteX222" fmla="*/ 315875 w 605882"/>
                <a:gd name="connsiteY222" fmla="*/ 407727 h 600411"/>
                <a:gd name="connsiteX223" fmla="*/ 308697 w 605882"/>
                <a:gd name="connsiteY223" fmla="*/ 412027 h 600411"/>
                <a:gd name="connsiteX224" fmla="*/ 308697 w 605882"/>
                <a:gd name="connsiteY224" fmla="*/ 406293 h 600411"/>
                <a:gd name="connsiteX225" fmla="*/ 294340 w 605882"/>
                <a:gd name="connsiteY225" fmla="*/ 397693 h 600411"/>
                <a:gd name="connsiteX226" fmla="*/ 287162 w 605882"/>
                <a:gd name="connsiteY226" fmla="*/ 406293 h 600411"/>
                <a:gd name="connsiteX227" fmla="*/ 274241 w 605882"/>
                <a:gd name="connsiteY227" fmla="*/ 414894 h 600411"/>
                <a:gd name="connsiteX228" fmla="*/ 267062 w 605882"/>
                <a:gd name="connsiteY228" fmla="*/ 407727 h 600411"/>
                <a:gd name="connsiteX229" fmla="*/ 268498 w 605882"/>
                <a:gd name="connsiteY229" fmla="*/ 399126 h 600411"/>
                <a:gd name="connsiteX230" fmla="*/ 279983 w 605882"/>
                <a:gd name="connsiteY230" fmla="*/ 396259 h 600411"/>
                <a:gd name="connsiteX231" fmla="*/ 277112 w 605882"/>
                <a:gd name="connsiteY231" fmla="*/ 384792 h 600411"/>
                <a:gd name="connsiteX232" fmla="*/ 282855 w 605882"/>
                <a:gd name="connsiteY232" fmla="*/ 381925 h 600411"/>
                <a:gd name="connsiteX233" fmla="*/ 295776 w 605882"/>
                <a:gd name="connsiteY233" fmla="*/ 370458 h 600411"/>
                <a:gd name="connsiteX234" fmla="*/ 300083 w 605882"/>
                <a:gd name="connsiteY234" fmla="*/ 367591 h 600411"/>
                <a:gd name="connsiteX235" fmla="*/ 313004 w 605882"/>
                <a:gd name="connsiteY235" fmla="*/ 370458 h 600411"/>
                <a:gd name="connsiteX236" fmla="*/ 321618 w 605882"/>
                <a:gd name="connsiteY236" fmla="*/ 358991 h 600411"/>
                <a:gd name="connsiteX237" fmla="*/ 318747 w 605882"/>
                <a:gd name="connsiteY237" fmla="*/ 351824 h 600411"/>
                <a:gd name="connsiteX238" fmla="*/ 313004 w 605882"/>
                <a:gd name="connsiteY238" fmla="*/ 360424 h 600411"/>
                <a:gd name="connsiteX239" fmla="*/ 304390 w 605882"/>
                <a:gd name="connsiteY239" fmla="*/ 360424 h 600411"/>
                <a:gd name="connsiteX240" fmla="*/ 301519 w 605882"/>
                <a:gd name="connsiteY240" fmla="*/ 353257 h 600411"/>
                <a:gd name="connsiteX241" fmla="*/ 292905 w 605882"/>
                <a:gd name="connsiteY241" fmla="*/ 346090 h 600411"/>
                <a:gd name="connsiteX242" fmla="*/ 304390 w 605882"/>
                <a:gd name="connsiteY242" fmla="*/ 326023 h 600411"/>
                <a:gd name="connsiteX243" fmla="*/ 330232 w 605882"/>
                <a:gd name="connsiteY243" fmla="*/ 300222 h 600411"/>
                <a:gd name="connsiteX244" fmla="*/ 338846 w 605882"/>
                <a:gd name="connsiteY244" fmla="*/ 305955 h 600411"/>
                <a:gd name="connsiteX245" fmla="*/ 346025 w 605882"/>
                <a:gd name="connsiteY245" fmla="*/ 313122 h 600411"/>
                <a:gd name="connsiteX246" fmla="*/ 354639 w 605882"/>
                <a:gd name="connsiteY246" fmla="*/ 318856 h 600411"/>
                <a:gd name="connsiteX247" fmla="*/ 360381 w 605882"/>
                <a:gd name="connsiteY247" fmla="*/ 318856 h 600411"/>
                <a:gd name="connsiteX248" fmla="*/ 380481 w 605882"/>
                <a:gd name="connsiteY248" fmla="*/ 313122 h 600411"/>
                <a:gd name="connsiteX249" fmla="*/ 387659 w 605882"/>
                <a:gd name="connsiteY249" fmla="*/ 310255 h 600411"/>
                <a:gd name="connsiteX250" fmla="*/ 400580 w 605882"/>
                <a:gd name="connsiteY250" fmla="*/ 301655 h 600411"/>
                <a:gd name="connsiteX251" fmla="*/ 410630 w 605882"/>
                <a:gd name="connsiteY251" fmla="*/ 298788 h 600411"/>
                <a:gd name="connsiteX252" fmla="*/ 414937 w 605882"/>
                <a:gd name="connsiteY252" fmla="*/ 294488 h 600411"/>
                <a:gd name="connsiteX253" fmla="*/ 422116 w 605882"/>
                <a:gd name="connsiteY253" fmla="*/ 297355 h 600411"/>
                <a:gd name="connsiteX254" fmla="*/ 422116 w 605882"/>
                <a:gd name="connsiteY254" fmla="*/ 285888 h 600411"/>
                <a:gd name="connsiteX255" fmla="*/ 432165 w 605882"/>
                <a:gd name="connsiteY255" fmla="*/ 281587 h 600411"/>
                <a:gd name="connsiteX256" fmla="*/ 440779 w 605882"/>
                <a:gd name="connsiteY256" fmla="*/ 272987 h 600411"/>
                <a:gd name="connsiteX257" fmla="*/ 465186 w 605882"/>
                <a:gd name="connsiteY257" fmla="*/ 265820 h 600411"/>
                <a:gd name="connsiteX258" fmla="*/ 303047 w 605882"/>
                <a:gd name="connsiteY258" fmla="*/ 50867 h 600411"/>
                <a:gd name="connsiteX259" fmla="*/ 245632 w 605882"/>
                <a:gd name="connsiteY259" fmla="*/ 106785 h 600411"/>
                <a:gd name="connsiteX260" fmla="*/ 303047 w 605882"/>
                <a:gd name="connsiteY260" fmla="*/ 164137 h 600411"/>
                <a:gd name="connsiteX261" fmla="*/ 359027 w 605882"/>
                <a:gd name="connsiteY261" fmla="*/ 106785 h 600411"/>
                <a:gd name="connsiteX262" fmla="*/ 303047 w 605882"/>
                <a:gd name="connsiteY262" fmla="*/ 50867 h 600411"/>
                <a:gd name="connsiteX263" fmla="*/ 292999 w 605882"/>
                <a:gd name="connsiteY263" fmla="*/ 684 h 600411"/>
                <a:gd name="connsiteX264" fmla="*/ 410700 w 605882"/>
                <a:gd name="connsiteY264" fmla="*/ 106785 h 600411"/>
                <a:gd name="connsiteX265" fmla="*/ 310224 w 605882"/>
                <a:gd name="connsiteY265" fmla="*/ 283142 h 600411"/>
                <a:gd name="connsiteX266" fmla="*/ 295870 w 605882"/>
                <a:gd name="connsiteY266" fmla="*/ 283142 h 600411"/>
                <a:gd name="connsiteX267" fmla="*/ 196829 w 605882"/>
                <a:gd name="connsiteY267" fmla="*/ 129726 h 600411"/>
                <a:gd name="connsiteX268" fmla="*/ 292999 w 605882"/>
                <a:gd name="connsiteY268" fmla="*/ 684 h 6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605882" h="600411">
                  <a:moveTo>
                    <a:pt x="509642" y="502443"/>
                  </a:moveTo>
                  <a:cubicBezTo>
                    <a:pt x="513956" y="502443"/>
                    <a:pt x="515394" y="503879"/>
                    <a:pt x="515394" y="505314"/>
                  </a:cubicBezTo>
                  <a:cubicBezTo>
                    <a:pt x="515394" y="506750"/>
                    <a:pt x="513956" y="509621"/>
                    <a:pt x="515394" y="509621"/>
                  </a:cubicBezTo>
                  <a:cubicBezTo>
                    <a:pt x="518270" y="509621"/>
                    <a:pt x="524022" y="506750"/>
                    <a:pt x="525460" y="502443"/>
                  </a:cubicBezTo>
                  <a:cubicBezTo>
                    <a:pt x="525460" y="498137"/>
                    <a:pt x="529773" y="506750"/>
                    <a:pt x="531211" y="511056"/>
                  </a:cubicBezTo>
                  <a:cubicBezTo>
                    <a:pt x="532649" y="516798"/>
                    <a:pt x="539839" y="522540"/>
                    <a:pt x="542715" y="526846"/>
                  </a:cubicBezTo>
                  <a:cubicBezTo>
                    <a:pt x="547029" y="529717"/>
                    <a:pt x="545591" y="534023"/>
                    <a:pt x="544153" y="536894"/>
                  </a:cubicBezTo>
                  <a:cubicBezTo>
                    <a:pt x="542715" y="541200"/>
                    <a:pt x="541277" y="548377"/>
                    <a:pt x="539839" y="552684"/>
                  </a:cubicBezTo>
                  <a:cubicBezTo>
                    <a:pt x="538401" y="555555"/>
                    <a:pt x="532649" y="556990"/>
                    <a:pt x="531211" y="556990"/>
                  </a:cubicBezTo>
                  <a:cubicBezTo>
                    <a:pt x="529773" y="556990"/>
                    <a:pt x="526898" y="556990"/>
                    <a:pt x="522584" y="555555"/>
                  </a:cubicBezTo>
                  <a:cubicBezTo>
                    <a:pt x="519708" y="555555"/>
                    <a:pt x="518270" y="551248"/>
                    <a:pt x="515394" y="549813"/>
                  </a:cubicBezTo>
                  <a:cubicBezTo>
                    <a:pt x="513956" y="548377"/>
                    <a:pt x="511080" y="544071"/>
                    <a:pt x="508204" y="542636"/>
                  </a:cubicBezTo>
                  <a:cubicBezTo>
                    <a:pt x="506766" y="541200"/>
                    <a:pt x="490948" y="546942"/>
                    <a:pt x="488072" y="548377"/>
                  </a:cubicBezTo>
                  <a:cubicBezTo>
                    <a:pt x="483758" y="549813"/>
                    <a:pt x="482320" y="549813"/>
                    <a:pt x="479444" y="548377"/>
                  </a:cubicBezTo>
                  <a:cubicBezTo>
                    <a:pt x="473692" y="546942"/>
                    <a:pt x="478006" y="539765"/>
                    <a:pt x="478006" y="536894"/>
                  </a:cubicBezTo>
                  <a:cubicBezTo>
                    <a:pt x="478006" y="534023"/>
                    <a:pt x="476568" y="528281"/>
                    <a:pt x="476568" y="523975"/>
                  </a:cubicBezTo>
                  <a:cubicBezTo>
                    <a:pt x="476568" y="521104"/>
                    <a:pt x="485196" y="519669"/>
                    <a:pt x="488072" y="518233"/>
                  </a:cubicBezTo>
                  <a:cubicBezTo>
                    <a:pt x="489510" y="518233"/>
                    <a:pt x="492386" y="512492"/>
                    <a:pt x="493824" y="509621"/>
                  </a:cubicBezTo>
                  <a:cubicBezTo>
                    <a:pt x="496700" y="508185"/>
                    <a:pt x="499576" y="508185"/>
                    <a:pt x="501014" y="509621"/>
                  </a:cubicBezTo>
                  <a:cubicBezTo>
                    <a:pt x="502452" y="509621"/>
                    <a:pt x="503890" y="503879"/>
                    <a:pt x="509642" y="502443"/>
                  </a:cubicBezTo>
                  <a:close/>
                  <a:moveTo>
                    <a:pt x="510755" y="484065"/>
                  </a:moveTo>
                  <a:cubicBezTo>
                    <a:pt x="512555" y="484423"/>
                    <a:pt x="514714" y="485139"/>
                    <a:pt x="515433" y="485139"/>
                  </a:cubicBezTo>
                  <a:cubicBezTo>
                    <a:pt x="516873" y="486572"/>
                    <a:pt x="521191" y="485139"/>
                    <a:pt x="525509" y="486572"/>
                  </a:cubicBezTo>
                  <a:cubicBezTo>
                    <a:pt x="531266" y="488004"/>
                    <a:pt x="529827" y="489436"/>
                    <a:pt x="534145" y="490869"/>
                  </a:cubicBezTo>
                  <a:cubicBezTo>
                    <a:pt x="538463" y="492301"/>
                    <a:pt x="537024" y="492301"/>
                    <a:pt x="537024" y="493734"/>
                  </a:cubicBezTo>
                  <a:cubicBezTo>
                    <a:pt x="537024" y="495166"/>
                    <a:pt x="538463" y="498031"/>
                    <a:pt x="539902" y="499464"/>
                  </a:cubicBezTo>
                  <a:cubicBezTo>
                    <a:pt x="539902" y="500896"/>
                    <a:pt x="537024" y="500896"/>
                    <a:pt x="534145" y="500896"/>
                  </a:cubicBezTo>
                  <a:cubicBezTo>
                    <a:pt x="531266" y="500896"/>
                    <a:pt x="529827" y="498031"/>
                    <a:pt x="525509" y="499464"/>
                  </a:cubicBezTo>
                  <a:cubicBezTo>
                    <a:pt x="522630" y="499464"/>
                    <a:pt x="519751" y="496599"/>
                    <a:pt x="516873" y="495166"/>
                  </a:cubicBezTo>
                  <a:cubicBezTo>
                    <a:pt x="513994" y="493734"/>
                    <a:pt x="518312" y="492301"/>
                    <a:pt x="516873" y="490869"/>
                  </a:cubicBezTo>
                  <a:cubicBezTo>
                    <a:pt x="515433" y="489436"/>
                    <a:pt x="509676" y="489436"/>
                    <a:pt x="508237" y="485139"/>
                  </a:cubicBezTo>
                  <a:cubicBezTo>
                    <a:pt x="507517" y="483707"/>
                    <a:pt x="508956" y="483707"/>
                    <a:pt x="510755" y="484065"/>
                  </a:cubicBezTo>
                  <a:close/>
                  <a:moveTo>
                    <a:pt x="447040" y="472502"/>
                  </a:moveTo>
                  <a:cubicBezTo>
                    <a:pt x="449014" y="473756"/>
                    <a:pt x="451526" y="475908"/>
                    <a:pt x="452243" y="476625"/>
                  </a:cubicBezTo>
                  <a:cubicBezTo>
                    <a:pt x="452243" y="476625"/>
                    <a:pt x="459420" y="482361"/>
                    <a:pt x="462290" y="485229"/>
                  </a:cubicBezTo>
                  <a:cubicBezTo>
                    <a:pt x="465161" y="488097"/>
                    <a:pt x="466596" y="483795"/>
                    <a:pt x="468032" y="480927"/>
                  </a:cubicBezTo>
                  <a:cubicBezTo>
                    <a:pt x="469467" y="478059"/>
                    <a:pt x="472337" y="478059"/>
                    <a:pt x="476643" y="476625"/>
                  </a:cubicBezTo>
                  <a:cubicBezTo>
                    <a:pt x="480949" y="475191"/>
                    <a:pt x="479514" y="476625"/>
                    <a:pt x="480949" y="479493"/>
                  </a:cubicBezTo>
                  <a:cubicBezTo>
                    <a:pt x="480949" y="480927"/>
                    <a:pt x="479514" y="485229"/>
                    <a:pt x="479514" y="486663"/>
                  </a:cubicBezTo>
                  <a:cubicBezTo>
                    <a:pt x="479514" y="488097"/>
                    <a:pt x="483820" y="483795"/>
                    <a:pt x="486690" y="480927"/>
                  </a:cubicBezTo>
                  <a:cubicBezTo>
                    <a:pt x="489561" y="479493"/>
                    <a:pt x="493867" y="479493"/>
                    <a:pt x="493867" y="482361"/>
                  </a:cubicBezTo>
                  <a:cubicBezTo>
                    <a:pt x="495302" y="483795"/>
                    <a:pt x="493867" y="488097"/>
                    <a:pt x="495302" y="490966"/>
                  </a:cubicBezTo>
                  <a:cubicBezTo>
                    <a:pt x="495302" y="493834"/>
                    <a:pt x="492432" y="492400"/>
                    <a:pt x="489561" y="495268"/>
                  </a:cubicBezTo>
                  <a:cubicBezTo>
                    <a:pt x="486690" y="496702"/>
                    <a:pt x="485255" y="495268"/>
                    <a:pt x="482385" y="493834"/>
                  </a:cubicBezTo>
                  <a:cubicBezTo>
                    <a:pt x="479514" y="493834"/>
                    <a:pt x="480949" y="496702"/>
                    <a:pt x="479514" y="498136"/>
                  </a:cubicBezTo>
                  <a:cubicBezTo>
                    <a:pt x="478079" y="498136"/>
                    <a:pt x="472337" y="496702"/>
                    <a:pt x="469467" y="493834"/>
                  </a:cubicBezTo>
                  <a:cubicBezTo>
                    <a:pt x="465161" y="492400"/>
                    <a:pt x="465161" y="492400"/>
                    <a:pt x="462290" y="493834"/>
                  </a:cubicBezTo>
                  <a:cubicBezTo>
                    <a:pt x="459420" y="496702"/>
                    <a:pt x="457985" y="492400"/>
                    <a:pt x="455114" y="489532"/>
                  </a:cubicBezTo>
                  <a:cubicBezTo>
                    <a:pt x="452243" y="486663"/>
                    <a:pt x="447937" y="478059"/>
                    <a:pt x="445067" y="473757"/>
                  </a:cubicBezTo>
                  <a:cubicBezTo>
                    <a:pt x="443631" y="470888"/>
                    <a:pt x="445067" y="471247"/>
                    <a:pt x="447040" y="472502"/>
                  </a:cubicBezTo>
                  <a:close/>
                  <a:moveTo>
                    <a:pt x="526863" y="387676"/>
                  </a:moveTo>
                  <a:cubicBezTo>
                    <a:pt x="527580" y="386597"/>
                    <a:pt x="528297" y="386237"/>
                    <a:pt x="528297" y="387676"/>
                  </a:cubicBezTo>
                  <a:cubicBezTo>
                    <a:pt x="529731" y="390553"/>
                    <a:pt x="531165" y="394869"/>
                    <a:pt x="529731" y="397747"/>
                  </a:cubicBezTo>
                  <a:cubicBezTo>
                    <a:pt x="526863" y="399185"/>
                    <a:pt x="525429" y="400624"/>
                    <a:pt x="525429" y="404940"/>
                  </a:cubicBezTo>
                  <a:cubicBezTo>
                    <a:pt x="525429" y="410695"/>
                    <a:pt x="526863" y="413572"/>
                    <a:pt x="521127" y="416450"/>
                  </a:cubicBezTo>
                  <a:cubicBezTo>
                    <a:pt x="516824" y="419327"/>
                    <a:pt x="501049" y="429398"/>
                    <a:pt x="503917" y="425082"/>
                  </a:cubicBezTo>
                  <a:cubicBezTo>
                    <a:pt x="503917" y="425082"/>
                    <a:pt x="505352" y="420766"/>
                    <a:pt x="508220" y="417888"/>
                  </a:cubicBezTo>
                  <a:cubicBezTo>
                    <a:pt x="512522" y="415011"/>
                    <a:pt x="515390" y="415011"/>
                    <a:pt x="516824" y="410695"/>
                  </a:cubicBezTo>
                  <a:cubicBezTo>
                    <a:pt x="519692" y="406379"/>
                    <a:pt x="518258" y="407817"/>
                    <a:pt x="521127" y="402063"/>
                  </a:cubicBezTo>
                  <a:cubicBezTo>
                    <a:pt x="522561" y="396308"/>
                    <a:pt x="523995" y="394869"/>
                    <a:pt x="525429" y="391992"/>
                  </a:cubicBezTo>
                  <a:cubicBezTo>
                    <a:pt x="525429" y="390553"/>
                    <a:pt x="526146" y="388755"/>
                    <a:pt x="526863" y="387676"/>
                  </a:cubicBezTo>
                  <a:close/>
                  <a:moveTo>
                    <a:pt x="15955" y="301859"/>
                  </a:moveTo>
                  <a:cubicBezTo>
                    <a:pt x="17391" y="300426"/>
                    <a:pt x="23134" y="300426"/>
                    <a:pt x="26006" y="301859"/>
                  </a:cubicBezTo>
                  <a:cubicBezTo>
                    <a:pt x="27442" y="301859"/>
                    <a:pt x="31749" y="301859"/>
                    <a:pt x="34621" y="304725"/>
                  </a:cubicBezTo>
                  <a:cubicBezTo>
                    <a:pt x="36056" y="306158"/>
                    <a:pt x="48978" y="309024"/>
                    <a:pt x="51850" y="309024"/>
                  </a:cubicBezTo>
                  <a:cubicBezTo>
                    <a:pt x="54722" y="310457"/>
                    <a:pt x="57593" y="307591"/>
                    <a:pt x="60465" y="307591"/>
                  </a:cubicBezTo>
                  <a:cubicBezTo>
                    <a:pt x="63336" y="307591"/>
                    <a:pt x="71951" y="309024"/>
                    <a:pt x="73387" y="307591"/>
                  </a:cubicBezTo>
                  <a:cubicBezTo>
                    <a:pt x="76258" y="306158"/>
                    <a:pt x="80566" y="309024"/>
                    <a:pt x="80566" y="309024"/>
                  </a:cubicBezTo>
                  <a:cubicBezTo>
                    <a:pt x="82002" y="310457"/>
                    <a:pt x="106410" y="314756"/>
                    <a:pt x="113589" y="313323"/>
                  </a:cubicBezTo>
                  <a:cubicBezTo>
                    <a:pt x="119332" y="310457"/>
                    <a:pt x="122204" y="309024"/>
                    <a:pt x="123640" y="311890"/>
                  </a:cubicBezTo>
                  <a:cubicBezTo>
                    <a:pt x="125075" y="314756"/>
                    <a:pt x="132254" y="309024"/>
                    <a:pt x="137998" y="307591"/>
                  </a:cubicBezTo>
                  <a:cubicBezTo>
                    <a:pt x="142305" y="306158"/>
                    <a:pt x="146612" y="314756"/>
                    <a:pt x="146612" y="320488"/>
                  </a:cubicBezTo>
                  <a:cubicBezTo>
                    <a:pt x="146612" y="326220"/>
                    <a:pt x="143741" y="324787"/>
                    <a:pt x="143741" y="327653"/>
                  </a:cubicBezTo>
                  <a:cubicBezTo>
                    <a:pt x="143741" y="331953"/>
                    <a:pt x="146612" y="331953"/>
                    <a:pt x="146612" y="333386"/>
                  </a:cubicBezTo>
                  <a:cubicBezTo>
                    <a:pt x="146612" y="336252"/>
                    <a:pt x="143741" y="334819"/>
                    <a:pt x="142305" y="336252"/>
                  </a:cubicBezTo>
                  <a:cubicBezTo>
                    <a:pt x="140869" y="339118"/>
                    <a:pt x="137998" y="339118"/>
                    <a:pt x="135126" y="337685"/>
                  </a:cubicBezTo>
                  <a:cubicBezTo>
                    <a:pt x="132254" y="336252"/>
                    <a:pt x="132254" y="337685"/>
                    <a:pt x="127947" y="340551"/>
                  </a:cubicBezTo>
                  <a:cubicBezTo>
                    <a:pt x="123640" y="343417"/>
                    <a:pt x="125075" y="346283"/>
                    <a:pt x="123640" y="352015"/>
                  </a:cubicBezTo>
                  <a:cubicBezTo>
                    <a:pt x="123640" y="357747"/>
                    <a:pt x="126511" y="356314"/>
                    <a:pt x="129383" y="359180"/>
                  </a:cubicBezTo>
                  <a:cubicBezTo>
                    <a:pt x="133690" y="362046"/>
                    <a:pt x="136562" y="363479"/>
                    <a:pt x="140869" y="363479"/>
                  </a:cubicBezTo>
                  <a:cubicBezTo>
                    <a:pt x="145176" y="363479"/>
                    <a:pt x="143741" y="369211"/>
                    <a:pt x="143741" y="372077"/>
                  </a:cubicBezTo>
                  <a:cubicBezTo>
                    <a:pt x="143741" y="374943"/>
                    <a:pt x="145176" y="374943"/>
                    <a:pt x="148048" y="374943"/>
                  </a:cubicBezTo>
                  <a:cubicBezTo>
                    <a:pt x="150920" y="374943"/>
                    <a:pt x="148048" y="366345"/>
                    <a:pt x="150920" y="364912"/>
                  </a:cubicBezTo>
                  <a:cubicBezTo>
                    <a:pt x="153791" y="363479"/>
                    <a:pt x="152355" y="359180"/>
                    <a:pt x="149484" y="354881"/>
                  </a:cubicBezTo>
                  <a:cubicBezTo>
                    <a:pt x="148048" y="352015"/>
                    <a:pt x="150920" y="346283"/>
                    <a:pt x="150920" y="343417"/>
                  </a:cubicBezTo>
                  <a:cubicBezTo>
                    <a:pt x="150920" y="340551"/>
                    <a:pt x="153791" y="339118"/>
                    <a:pt x="156663" y="340551"/>
                  </a:cubicBezTo>
                  <a:cubicBezTo>
                    <a:pt x="159534" y="340551"/>
                    <a:pt x="162406" y="341984"/>
                    <a:pt x="163842" y="343417"/>
                  </a:cubicBezTo>
                  <a:cubicBezTo>
                    <a:pt x="166713" y="344850"/>
                    <a:pt x="165278" y="344850"/>
                    <a:pt x="168149" y="349149"/>
                  </a:cubicBezTo>
                  <a:cubicBezTo>
                    <a:pt x="169585" y="353448"/>
                    <a:pt x="172457" y="349149"/>
                    <a:pt x="173892" y="346283"/>
                  </a:cubicBezTo>
                  <a:cubicBezTo>
                    <a:pt x="175328" y="341984"/>
                    <a:pt x="178200" y="346283"/>
                    <a:pt x="179635" y="352015"/>
                  </a:cubicBezTo>
                  <a:cubicBezTo>
                    <a:pt x="182507" y="357747"/>
                    <a:pt x="182507" y="359180"/>
                    <a:pt x="186815" y="363479"/>
                  </a:cubicBezTo>
                  <a:cubicBezTo>
                    <a:pt x="191122" y="369211"/>
                    <a:pt x="193994" y="380675"/>
                    <a:pt x="195430" y="384974"/>
                  </a:cubicBezTo>
                  <a:cubicBezTo>
                    <a:pt x="198301" y="389273"/>
                    <a:pt x="196865" y="389273"/>
                    <a:pt x="193994" y="389273"/>
                  </a:cubicBezTo>
                  <a:cubicBezTo>
                    <a:pt x="191122" y="387840"/>
                    <a:pt x="183943" y="392139"/>
                    <a:pt x="181071" y="393572"/>
                  </a:cubicBezTo>
                  <a:cubicBezTo>
                    <a:pt x="179635" y="395005"/>
                    <a:pt x="175328" y="396438"/>
                    <a:pt x="171021" y="399304"/>
                  </a:cubicBezTo>
                  <a:cubicBezTo>
                    <a:pt x="168149" y="400737"/>
                    <a:pt x="166713" y="403604"/>
                    <a:pt x="163842" y="405037"/>
                  </a:cubicBezTo>
                  <a:cubicBezTo>
                    <a:pt x="159534" y="406470"/>
                    <a:pt x="159534" y="409336"/>
                    <a:pt x="156663" y="413635"/>
                  </a:cubicBezTo>
                  <a:cubicBezTo>
                    <a:pt x="153791" y="419367"/>
                    <a:pt x="148048" y="423666"/>
                    <a:pt x="148048" y="427965"/>
                  </a:cubicBezTo>
                  <a:cubicBezTo>
                    <a:pt x="146612" y="430831"/>
                    <a:pt x="148048" y="436563"/>
                    <a:pt x="145176" y="436563"/>
                  </a:cubicBezTo>
                  <a:cubicBezTo>
                    <a:pt x="143741" y="437996"/>
                    <a:pt x="142305" y="430831"/>
                    <a:pt x="139433" y="429398"/>
                  </a:cubicBezTo>
                  <a:cubicBezTo>
                    <a:pt x="137998" y="427965"/>
                    <a:pt x="130819" y="426532"/>
                    <a:pt x="123640" y="427965"/>
                  </a:cubicBezTo>
                  <a:cubicBezTo>
                    <a:pt x="115025" y="430831"/>
                    <a:pt x="120768" y="443728"/>
                    <a:pt x="122204" y="446594"/>
                  </a:cubicBezTo>
                  <a:cubicBezTo>
                    <a:pt x="122204" y="449460"/>
                    <a:pt x="130819" y="443728"/>
                    <a:pt x="132254" y="440862"/>
                  </a:cubicBezTo>
                  <a:cubicBezTo>
                    <a:pt x="135126" y="437996"/>
                    <a:pt x="136562" y="442295"/>
                    <a:pt x="136562" y="445161"/>
                  </a:cubicBezTo>
                  <a:cubicBezTo>
                    <a:pt x="136562" y="448027"/>
                    <a:pt x="135126" y="452326"/>
                    <a:pt x="137998" y="452326"/>
                  </a:cubicBezTo>
                  <a:cubicBezTo>
                    <a:pt x="140869" y="453759"/>
                    <a:pt x="142305" y="453759"/>
                    <a:pt x="145176" y="459491"/>
                  </a:cubicBezTo>
                  <a:cubicBezTo>
                    <a:pt x="146612" y="463790"/>
                    <a:pt x="152355" y="462357"/>
                    <a:pt x="156663" y="459491"/>
                  </a:cubicBezTo>
                  <a:cubicBezTo>
                    <a:pt x="160970" y="456625"/>
                    <a:pt x="179635" y="462357"/>
                    <a:pt x="181071" y="463790"/>
                  </a:cubicBezTo>
                  <a:cubicBezTo>
                    <a:pt x="183943" y="465223"/>
                    <a:pt x="189686" y="465223"/>
                    <a:pt x="192558" y="469522"/>
                  </a:cubicBezTo>
                  <a:cubicBezTo>
                    <a:pt x="195430" y="472388"/>
                    <a:pt x="205480" y="482420"/>
                    <a:pt x="206916" y="482420"/>
                  </a:cubicBezTo>
                  <a:cubicBezTo>
                    <a:pt x="206916" y="483853"/>
                    <a:pt x="222710" y="485286"/>
                    <a:pt x="228453" y="489585"/>
                  </a:cubicBezTo>
                  <a:cubicBezTo>
                    <a:pt x="232760" y="492451"/>
                    <a:pt x="225581" y="506781"/>
                    <a:pt x="224145" y="513946"/>
                  </a:cubicBezTo>
                  <a:cubicBezTo>
                    <a:pt x="222710" y="521111"/>
                    <a:pt x="216967" y="525410"/>
                    <a:pt x="214095" y="526843"/>
                  </a:cubicBezTo>
                  <a:cubicBezTo>
                    <a:pt x="211223" y="528276"/>
                    <a:pt x="193994" y="551204"/>
                    <a:pt x="191122" y="554071"/>
                  </a:cubicBezTo>
                  <a:cubicBezTo>
                    <a:pt x="188251" y="556937"/>
                    <a:pt x="178200" y="564102"/>
                    <a:pt x="176764" y="566968"/>
                  </a:cubicBezTo>
                  <a:cubicBezTo>
                    <a:pt x="173892" y="569834"/>
                    <a:pt x="173892" y="572700"/>
                    <a:pt x="173892" y="575566"/>
                  </a:cubicBezTo>
                  <a:cubicBezTo>
                    <a:pt x="175328" y="579865"/>
                    <a:pt x="175328" y="581298"/>
                    <a:pt x="173892" y="585597"/>
                  </a:cubicBezTo>
                  <a:cubicBezTo>
                    <a:pt x="172457" y="588463"/>
                    <a:pt x="171021" y="592762"/>
                    <a:pt x="173892" y="595628"/>
                  </a:cubicBezTo>
                  <a:cubicBezTo>
                    <a:pt x="175328" y="599927"/>
                    <a:pt x="176764" y="599927"/>
                    <a:pt x="173892" y="599927"/>
                  </a:cubicBezTo>
                  <a:cubicBezTo>
                    <a:pt x="171021" y="601360"/>
                    <a:pt x="163842" y="599927"/>
                    <a:pt x="159534" y="591329"/>
                  </a:cubicBezTo>
                  <a:cubicBezTo>
                    <a:pt x="153791" y="584164"/>
                    <a:pt x="159534" y="565535"/>
                    <a:pt x="159534" y="561236"/>
                  </a:cubicBezTo>
                  <a:cubicBezTo>
                    <a:pt x="159534" y="555504"/>
                    <a:pt x="163842" y="529709"/>
                    <a:pt x="163842" y="523977"/>
                  </a:cubicBezTo>
                  <a:cubicBezTo>
                    <a:pt x="165278" y="518245"/>
                    <a:pt x="160970" y="513946"/>
                    <a:pt x="158099" y="512513"/>
                  </a:cubicBezTo>
                  <a:cubicBezTo>
                    <a:pt x="153791" y="509647"/>
                    <a:pt x="149484" y="498183"/>
                    <a:pt x="146612" y="493884"/>
                  </a:cubicBezTo>
                  <a:cubicBezTo>
                    <a:pt x="145176" y="489585"/>
                    <a:pt x="146612" y="485286"/>
                    <a:pt x="148048" y="480987"/>
                  </a:cubicBezTo>
                  <a:cubicBezTo>
                    <a:pt x="149484" y="478120"/>
                    <a:pt x="149484" y="473821"/>
                    <a:pt x="148048" y="470955"/>
                  </a:cubicBezTo>
                  <a:cubicBezTo>
                    <a:pt x="146612" y="468089"/>
                    <a:pt x="139433" y="463790"/>
                    <a:pt x="136562" y="462357"/>
                  </a:cubicBezTo>
                  <a:cubicBezTo>
                    <a:pt x="133690" y="460924"/>
                    <a:pt x="130819" y="459491"/>
                    <a:pt x="127947" y="456625"/>
                  </a:cubicBezTo>
                  <a:cubicBezTo>
                    <a:pt x="125075" y="453759"/>
                    <a:pt x="120768" y="453759"/>
                    <a:pt x="113589" y="452326"/>
                  </a:cubicBezTo>
                  <a:cubicBezTo>
                    <a:pt x="106410" y="450893"/>
                    <a:pt x="102103" y="440862"/>
                    <a:pt x="99231" y="437996"/>
                  </a:cubicBezTo>
                  <a:cubicBezTo>
                    <a:pt x="97795" y="435130"/>
                    <a:pt x="97795" y="439429"/>
                    <a:pt x="97795" y="443728"/>
                  </a:cubicBezTo>
                  <a:cubicBezTo>
                    <a:pt x="96360" y="448027"/>
                    <a:pt x="87745" y="429398"/>
                    <a:pt x="80566" y="420800"/>
                  </a:cubicBezTo>
                  <a:cubicBezTo>
                    <a:pt x="71951" y="410769"/>
                    <a:pt x="71951" y="393572"/>
                    <a:pt x="71951" y="387840"/>
                  </a:cubicBezTo>
                  <a:cubicBezTo>
                    <a:pt x="71951" y="383541"/>
                    <a:pt x="64772" y="372077"/>
                    <a:pt x="57593" y="367778"/>
                  </a:cubicBezTo>
                  <a:cubicBezTo>
                    <a:pt x="48978" y="363479"/>
                    <a:pt x="47543" y="357747"/>
                    <a:pt x="46107" y="352015"/>
                  </a:cubicBezTo>
                  <a:cubicBezTo>
                    <a:pt x="43235" y="347716"/>
                    <a:pt x="36056" y="347716"/>
                    <a:pt x="30313" y="352015"/>
                  </a:cubicBezTo>
                  <a:cubicBezTo>
                    <a:pt x="24570" y="356314"/>
                    <a:pt x="17391" y="354881"/>
                    <a:pt x="8776" y="352015"/>
                  </a:cubicBezTo>
                  <a:cubicBezTo>
                    <a:pt x="162" y="349149"/>
                    <a:pt x="3033" y="334819"/>
                    <a:pt x="162" y="329087"/>
                  </a:cubicBezTo>
                  <a:cubicBezTo>
                    <a:pt x="-1274" y="323354"/>
                    <a:pt x="7340" y="320488"/>
                    <a:pt x="4469" y="316189"/>
                  </a:cubicBezTo>
                  <a:cubicBezTo>
                    <a:pt x="1597" y="311890"/>
                    <a:pt x="4469" y="311890"/>
                    <a:pt x="7340" y="309024"/>
                  </a:cubicBezTo>
                  <a:cubicBezTo>
                    <a:pt x="10212" y="307591"/>
                    <a:pt x="14519" y="303292"/>
                    <a:pt x="15955" y="301859"/>
                  </a:cubicBezTo>
                  <a:close/>
                  <a:moveTo>
                    <a:pt x="186781" y="274448"/>
                  </a:moveTo>
                  <a:lnTo>
                    <a:pt x="257129" y="274448"/>
                  </a:lnTo>
                  <a:cubicBezTo>
                    <a:pt x="254258" y="278756"/>
                    <a:pt x="251387" y="284499"/>
                    <a:pt x="249951" y="287371"/>
                  </a:cubicBezTo>
                  <a:cubicBezTo>
                    <a:pt x="248515" y="290242"/>
                    <a:pt x="249951" y="295986"/>
                    <a:pt x="251387" y="301729"/>
                  </a:cubicBezTo>
                  <a:cubicBezTo>
                    <a:pt x="252822" y="307472"/>
                    <a:pt x="248515" y="308908"/>
                    <a:pt x="245644" y="311780"/>
                  </a:cubicBezTo>
                  <a:cubicBezTo>
                    <a:pt x="242773" y="316088"/>
                    <a:pt x="228416" y="326138"/>
                    <a:pt x="222673" y="329010"/>
                  </a:cubicBezTo>
                  <a:cubicBezTo>
                    <a:pt x="218366" y="331882"/>
                    <a:pt x="218366" y="336189"/>
                    <a:pt x="215495" y="341933"/>
                  </a:cubicBezTo>
                  <a:cubicBezTo>
                    <a:pt x="214059" y="347676"/>
                    <a:pt x="214059" y="351984"/>
                    <a:pt x="211188" y="353419"/>
                  </a:cubicBezTo>
                  <a:cubicBezTo>
                    <a:pt x="208316" y="356291"/>
                    <a:pt x="209752" y="350548"/>
                    <a:pt x="205445" y="350548"/>
                  </a:cubicBezTo>
                  <a:cubicBezTo>
                    <a:pt x="202574" y="350548"/>
                    <a:pt x="198267" y="340497"/>
                    <a:pt x="195395" y="331882"/>
                  </a:cubicBezTo>
                  <a:cubicBezTo>
                    <a:pt x="191088" y="324703"/>
                    <a:pt x="192524" y="317523"/>
                    <a:pt x="192524" y="314652"/>
                  </a:cubicBezTo>
                  <a:cubicBezTo>
                    <a:pt x="193960" y="311780"/>
                    <a:pt x="193960" y="307472"/>
                    <a:pt x="192524" y="304601"/>
                  </a:cubicBezTo>
                  <a:cubicBezTo>
                    <a:pt x="191088" y="301729"/>
                    <a:pt x="189653" y="304601"/>
                    <a:pt x="189653" y="297422"/>
                  </a:cubicBezTo>
                  <a:cubicBezTo>
                    <a:pt x="189653" y="293114"/>
                    <a:pt x="186781" y="278756"/>
                    <a:pt x="186781" y="274448"/>
                  </a:cubicBezTo>
                  <a:close/>
                  <a:moveTo>
                    <a:pt x="465186" y="265820"/>
                  </a:moveTo>
                  <a:cubicBezTo>
                    <a:pt x="479543" y="262953"/>
                    <a:pt x="485285" y="278721"/>
                    <a:pt x="492464" y="283021"/>
                  </a:cubicBezTo>
                  <a:cubicBezTo>
                    <a:pt x="501078" y="285888"/>
                    <a:pt x="518306" y="290188"/>
                    <a:pt x="522613" y="290188"/>
                  </a:cubicBezTo>
                  <a:cubicBezTo>
                    <a:pt x="531227" y="290188"/>
                    <a:pt x="548455" y="294488"/>
                    <a:pt x="549891" y="295921"/>
                  </a:cubicBezTo>
                  <a:cubicBezTo>
                    <a:pt x="551326" y="297355"/>
                    <a:pt x="564248" y="303088"/>
                    <a:pt x="571426" y="301655"/>
                  </a:cubicBezTo>
                  <a:cubicBezTo>
                    <a:pt x="577169" y="300222"/>
                    <a:pt x="594397" y="311689"/>
                    <a:pt x="595832" y="314556"/>
                  </a:cubicBezTo>
                  <a:cubicBezTo>
                    <a:pt x="598704" y="315989"/>
                    <a:pt x="605882" y="321723"/>
                    <a:pt x="605882" y="323156"/>
                  </a:cubicBezTo>
                  <a:cubicBezTo>
                    <a:pt x="605882" y="326023"/>
                    <a:pt x="601575" y="330323"/>
                    <a:pt x="600140" y="333190"/>
                  </a:cubicBezTo>
                  <a:cubicBezTo>
                    <a:pt x="597268" y="334623"/>
                    <a:pt x="594397" y="330323"/>
                    <a:pt x="590090" y="330323"/>
                  </a:cubicBezTo>
                  <a:cubicBezTo>
                    <a:pt x="585783" y="330323"/>
                    <a:pt x="588654" y="334623"/>
                    <a:pt x="587218" y="338923"/>
                  </a:cubicBezTo>
                  <a:cubicBezTo>
                    <a:pt x="585783" y="343224"/>
                    <a:pt x="569990" y="348957"/>
                    <a:pt x="565683" y="351824"/>
                  </a:cubicBezTo>
                  <a:cubicBezTo>
                    <a:pt x="561376" y="353257"/>
                    <a:pt x="561376" y="354691"/>
                    <a:pt x="561376" y="357558"/>
                  </a:cubicBezTo>
                  <a:cubicBezTo>
                    <a:pt x="561376" y="360424"/>
                    <a:pt x="559941" y="363291"/>
                    <a:pt x="555634" y="367591"/>
                  </a:cubicBezTo>
                  <a:cubicBezTo>
                    <a:pt x="551326" y="371892"/>
                    <a:pt x="548455" y="377625"/>
                    <a:pt x="547019" y="381925"/>
                  </a:cubicBezTo>
                  <a:cubicBezTo>
                    <a:pt x="545584" y="386226"/>
                    <a:pt x="545584" y="377625"/>
                    <a:pt x="544148" y="373325"/>
                  </a:cubicBezTo>
                  <a:cubicBezTo>
                    <a:pt x="544148" y="370458"/>
                    <a:pt x="548455" y="353257"/>
                    <a:pt x="534098" y="354691"/>
                  </a:cubicBezTo>
                  <a:cubicBezTo>
                    <a:pt x="531227" y="354691"/>
                    <a:pt x="525484" y="358991"/>
                    <a:pt x="521177" y="363291"/>
                  </a:cubicBezTo>
                  <a:cubicBezTo>
                    <a:pt x="518306" y="367591"/>
                    <a:pt x="522613" y="367591"/>
                    <a:pt x="525484" y="370458"/>
                  </a:cubicBezTo>
                  <a:cubicBezTo>
                    <a:pt x="526920" y="374758"/>
                    <a:pt x="524049" y="379059"/>
                    <a:pt x="522613" y="383359"/>
                  </a:cubicBezTo>
                  <a:cubicBezTo>
                    <a:pt x="521177" y="389092"/>
                    <a:pt x="508256" y="400560"/>
                    <a:pt x="506820" y="401993"/>
                  </a:cubicBezTo>
                  <a:cubicBezTo>
                    <a:pt x="505385" y="404860"/>
                    <a:pt x="505385" y="412027"/>
                    <a:pt x="505385" y="414894"/>
                  </a:cubicBezTo>
                  <a:cubicBezTo>
                    <a:pt x="505385" y="416327"/>
                    <a:pt x="501078" y="416327"/>
                    <a:pt x="496771" y="417760"/>
                  </a:cubicBezTo>
                  <a:cubicBezTo>
                    <a:pt x="492464" y="419194"/>
                    <a:pt x="496771" y="410593"/>
                    <a:pt x="495335" y="407727"/>
                  </a:cubicBezTo>
                  <a:cubicBezTo>
                    <a:pt x="493899" y="404860"/>
                    <a:pt x="489592" y="409160"/>
                    <a:pt x="486721" y="413460"/>
                  </a:cubicBezTo>
                  <a:cubicBezTo>
                    <a:pt x="483850" y="419194"/>
                    <a:pt x="491028" y="423494"/>
                    <a:pt x="489592" y="432094"/>
                  </a:cubicBezTo>
                  <a:cubicBezTo>
                    <a:pt x="489592" y="442128"/>
                    <a:pt x="473800" y="444995"/>
                    <a:pt x="470929" y="444995"/>
                  </a:cubicBezTo>
                  <a:cubicBezTo>
                    <a:pt x="468057" y="444995"/>
                    <a:pt x="465186" y="449295"/>
                    <a:pt x="469493" y="455029"/>
                  </a:cubicBezTo>
                  <a:cubicBezTo>
                    <a:pt x="473800" y="462196"/>
                    <a:pt x="466622" y="463629"/>
                    <a:pt x="462314" y="466496"/>
                  </a:cubicBezTo>
                  <a:cubicBezTo>
                    <a:pt x="458007" y="469363"/>
                    <a:pt x="458007" y="465063"/>
                    <a:pt x="456572" y="462196"/>
                  </a:cubicBezTo>
                  <a:cubicBezTo>
                    <a:pt x="453700" y="460762"/>
                    <a:pt x="452265" y="466496"/>
                    <a:pt x="450829" y="469363"/>
                  </a:cubicBezTo>
                  <a:cubicBezTo>
                    <a:pt x="449393" y="470796"/>
                    <a:pt x="449393" y="462196"/>
                    <a:pt x="449393" y="457896"/>
                  </a:cubicBezTo>
                  <a:cubicBezTo>
                    <a:pt x="447958" y="453595"/>
                    <a:pt x="439344" y="447862"/>
                    <a:pt x="436472" y="444995"/>
                  </a:cubicBezTo>
                  <a:cubicBezTo>
                    <a:pt x="435037" y="442128"/>
                    <a:pt x="435037" y="446428"/>
                    <a:pt x="430730" y="449295"/>
                  </a:cubicBezTo>
                  <a:cubicBezTo>
                    <a:pt x="426423" y="452162"/>
                    <a:pt x="420680" y="463629"/>
                    <a:pt x="419244" y="467929"/>
                  </a:cubicBezTo>
                  <a:cubicBezTo>
                    <a:pt x="416373" y="472230"/>
                    <a:pt x="414937" y="472230"/>
                    <a:pt x="413501" y="469363"/>
                  </a:cubicBezTo>
                  <a:cubicBezTo>
                    <a:pt x="412066" y="467929"/>
                    <a:pt x="406323" y="449295"/>
                    <a:pt x="402016" y="446428"/>
                  </a:cubicBezTo>
                  <a:cubicBezTo>
                    <a:pt x="399145" y="443562"/>
                    <a:pt x="391966" y="437828"/>
                    <a:pt x="384788" y="436395"/>
                  </a:cubicBezTo>
                  <a:cubicBezTo>
                    <a:pt x="379045" y="436395"/>
                    <a:pt x="377610" y="433528"/>
                    <a:pt x="373302" y="432094"/>
                  </a:cubicBezTo>
                  <a:cubicBezTo>
                    <a:pt x="368995" y="430661"/>
                    <a:pt x="367560" y="429228"/>
                    <a:pt x="367560" y="432094"/>
                  </a:cubicBezTo>
                  <a:cubicBezTo>
                    <a:pt x="367560" y="434961"/>
                    <a:pt x="371867" y="436395"/>
                    <a:pt x="376174" y="436395"/>
                  </a:cubicBezTo>
                  <a:cubicBezTo>
                    <a:pt x="379045" y="436395"/>
                    <a:pt x="381917" y="442128"/>
                    <a:pt x="381917" y="446428"/>
                  </a:cubicBezTo>
                  <a:cubicBezTo>
                    <a:pt x="381917" y="450729"/>
                    <a:pt x="371867" y="453595"/>
                    <a:pt x="364688" y="456462"/>
                  </a:cubicBezTo>
                  <a:cubicBezTo>
                    <a:pt x="357510" y="459329"/>
                    <a:pt x="351767" y="446428"/>
                    <a:pt x="350332" y="442128"/>
                  </a:cubicBezTo>
                  <a:cubicBezTo>
                    <a:pt x="347460" y="437828"/>
                    <a:pt x="344589" y="436395"/>
                    <a:pt x="344589" y="439261"/>
                  </a:cubicBezTo>
                  <a:cubicBezTo>
                    <a:pt x="344589" y="440695"/>
                    <a:pt x="350332" y="449295"/>
                    <a:pt x="353203" y="455029"/>
                  </a:cubicBezTo>
                  <a:cubicBezTo>
                    <a:pt x="354639" y="459329"/>
                    <a:pt x="363253" y="459329"/>
                    <a:pt x="368995" y="459329"/>
                  </a:cubicBezTo>
                  <a:cubicBezTo>
                    <a:pt x="374738" y="459329"/>
                    <a:pt x="371867" y="460762"/>
                    <a:pt x="370431" y="466496"/>
                  </a:cubicBezTo>
                  <a:cubicBezTo>
                    <a:pt x="368995" y="472230"/>
                    <a:pt x="357510" y="486564"/>
                    <a:pt x="354639" y="489430"/>
                  </a:cubicBezTo>
                  <a:cubicBezTo>
                    <a:pt x="351767" y="492297"/>
                    <a:pt x="353203" y="505198"/>
                    <a:pt x="353203" y="510931"/>
                  </a:cubicBezTo>
                  <a:cubicBezTo>
                    <a:pt x="353203" y="516665"/>
                    <a:pt x="347460" y="516665"/>
                    <a:pt x="343153" y="520965"/>
                  </a:cubicBezTo>
                  <a:cubicBezTo>
                    <a:pt x="340282" y="525265"/>
                    <a:pt x="338846" y="532432"/>
                    <a:pt x="335975" y="539599"/>
                  </a:cubicBezTo>
                  <a:cubicBezTo>
                    <a:pt x="333104" y="545333"/>
                    <a:pt x="325925" y="548200"/>
                    <a:pt x="317311" y="548200"/>
                  </a:cubicBezTo>
                  <a:cubicBezTo>
                    <a:pt x="310133" y="549633"/>
                    <a:pt x="313004" y="542466"/>
                    <a:pt x="311568" y="536733"/>
                  </a:cubicBezTo>
                  <a:cubicBezTo>
                    <a:pt x="310133" y="530999"/>
                    <a:pt x="304390" y="495164"/>
                    <a:pt x="301519" y="489430"/>
                  </a:cubicBezTo>
                  <a:cubicBezTo>
                    <a:pt x="298647" y="485130"/>
                    <a:pt x="297212" y="483697"/>
                    <a:pt x="298647" y="479397"/>
                  </a:cubicBezTo>
                  <a:cubicBezTo>
                    <a:pt x="300083" y="473663"/>
                    <a:pt x="291469" y="472230"/>
                    <a:pt x="275676" y="475096"/>
                  </a:cubicBezTo>
                  <a:cubicBezTo>
                    <a:pt x="259884" y="477963"/>
                    <a:pt x="254141" y="455029"/>
                    <a:pt x="254141" y="446428"/>
                  </a:cubicBezTo>
                  <a:cubicBezTo>
                    <a:pt x="254141" y="437828"/>
                    <a:pt x="268498" y="422061"/>
                    <a:pt x="269934" y="419194"/>
                  </a:cubicBezTo>
                  <a:cubicBezTo>
                    <a:pt x="271369" y="417760"/>
                    <a:pt x="271369" y="416327"/>
                    <a:pt x="277112" y="416327"/>
                  </a:cubicBezTo>
                  <a:cubicBezTo>
                    <a:pt x="281419" y="414894"/>
                    <a:pt x="297212" y="410593"/>
                    <a:pt x="304390" y="413460"/>
                  </a:cubicBezTo>
                  <a:cubicBezTo>
                    <a:pt x="311568" y="416327"/>
                    <a:pt x="308697" y="420627"/>
                    <a:pt x="314440" y="423494"/>
                  </a:cubicBezTo>
                  <a:cubicBezTo>
                    <a:pt x="320182" y="426361"/>
                    <a:pt x="325925" y="420627"/>
                    <a:pt x="330232" y="423494"/>
                  </a:cubicBezTo>
                  <a:cubicBezTo>
                    <a:pt x="335975" y="426361"/>
                    <a:pt x="338846" y="424927"/>
                    <a:pt x="341718" y="420627"/>
                  </a:cubicBezTo>
                  <a:cubicBezTo>
                    <a:pt x="346025" y="417760"/>
                    <a:pt x="343153" y="414894"/>
                    <a:pt x="341718" y="413460"/>
                  </a:cubicBezTo>
                  <a:cubicBezTo>
                    <a:pt x="340282" y="413460"/>
                    <a:pt x="333104" y="412027"/>
                    <a:pt x="330232" y="410593"/>
                  </a:cubicBezTo>
                  <a:cubicBezTo>
                    <a:pt x="327361" y="409160"/>
                    <a:pt x="327361" y="406293"/>
                    <a:pt x="325925" y="410593"/>
                  </a:cubicBezTo>
                  <a:cubicBezTo>
                    <a:pt x="324489" y="414894"/>
                    <a:pt x="320182" y="412027"/>
                    <a:pt x="320182" y="410593"/>
                  </a:cubicBezTo>
                  <a:cubicBezTo>
                    <a:pt x="318747" y="409160"/>
                    <a:pt x="317311" y="406293"/>
                    <a:pt x="315875" y="407727"/>
                  </a:cubicBezTo>
                  <a:cubicBezTo>
                    <a:pt x="314440" y="407727"/>
                    <a:pt x="311568" y="409160"/>
                    <a:pt x="308697" y="412027"/>
                  </a:cubicBezTo>
                  <a:cubicBezTo>
                    <a:pt x="305826" y="413460"/>
                    <a:pt x="308697" y="407727"/>
                    <a:pt x="308697" y="406293"/>
                  </a:cubicBezTo>
                  <a:cubicBezTo>
                    <a:pt x="310133" y="403426"/>
                    <a:pt x="300083" y="397693"/>
                    <a:pt x="294340" y="397693"/>
                  </a:cubicBezTo>
                  <a:cubicBezTo>
                    <a:pt x="290033" y="397693"/>
                    <a:pt x="288598" y="401993"/>
                    <a:pt x="287162" y="406293"/>
                  </a:cubicBezTo>
                  <a:cubicBezTo>
                    <a:pt x="284290" y="410593"/>
                    <a:pt x="278548" y="412027"/>
                    <a:pt x="274241" y="414894"/>
                  </a:cubicBezTo>
                  <a:cubicBezTo>
                    <a:pt x="271369" y="416327"/>
                    <a:pt x="268498" y="410593"/>
                    <a:pt x="267062" y="407727"/>
                  </a:cubicBezTo>
                  <a:cubicBezTo>
                    <a:pt x="267062" y="404860"/>
                    <a:pt x="268498" y="403426"/>
                    <a:pt x="268498" y="399126"/>
                  </a:cubicBezTo>
                  <a:cubicBezTo>
                    <a:pt x="268498" y="394826"/>
                    <a:pt x="275676" y="396259"/>
                    <a:pt x="279983" y="396259"/>
                  </a:cubicBezTo>
                  <a:cubicBezTo>
                    <a:pt x="284290" y="396259"/>
                    <a:pt x="279983" y="389092"/>
                    <a:pt x="277112" y="384792"/>
                  </a:cubicBezTo>
                  <a:cubicBezTo>
                    <a:pt x="274241" y="381925"/>
                    <a:pt x="278548" y="383359"/>
                    <a:pt x="282855" y="381925"/>
                  </a:cubicBezTo>
                  <a:cubicBezTo>
                    <a:pt x="287162" y="380492"/>
                    <a:pt x="292905" y="373325"/>
                    <a:pt x="295776" y="370458"/>
                  </a:cubicBezTo>
                  <a:cubicBezTo>
                    <a:pt x="297212" y="369025"/>
                    <a:pt x="298647" y="367591"/>
                    <a:pt x="300083" y="367591"/>
                  </a:cubicBezTo>
                  <a:cubicBezTo>
                    <a:pt x="301519" y="366158"/>
                    <a:pt x="307261" y="369025"/>
                    <a:pt x="313004" y="370458"/>
                  </a:cubicBezTo>
                  <a:cubicBezTo>
                    <a:pt x="318747" y="370458"/>
                    <a:pt x="320182" y="363291"/>
                    <a:pt x="321618" y="358991"/>
                  </a:cubicBezTo>
                  <a:cubicBezTo>
                    <a:pt x="323054" y="354691"/>
                    <a:pt x="321618" y="353257"/>
                    <a:pt x="318747" y="351824"/>
                  </a:cubicBezTo>
                  <a:cubicBezTo>
                    <a:pt x="315875" y="351824"/>
                    <a:pt x="315875" y="354691"/>
                    <a:pt x="313004" y="360424"/>
                  </a:cubicBezTo>
                  <a:cubicBezTo>
                    <a:pt x="310133" y="366158"/>
                    <a:pt x="304390" y="361858"/>
                    <a:pt x="304390" y="360424"/>
                  </a:cubicBezTo>
                  <a:cubicBezTo>
                    <a:pt x="302954" y="360424"/>
                    <a:pt x="302954" y="356124"/>
                    <a:pt x="301519" y="353257"/>
                  </a:cubicBezTo>
                  <a:cubicBezTo>
                    <a:pt x="301519" y="350391"/>
                    <a:pt x="298647" y="351824"/>
                    <a:pt x="292905" y="346090"/>
                  </a:cubicBezTo>
                  <a:cubicBezTo>
                    <a:pt x="287162" y="340357"/>
                    <a:pt x="298647" y="333190"/>
                    <a:pt x="304390" y="326023"/>
                  </a:cubicBezTo>
                  <a:cubicBezTo>
                    <a:pt x="310133" y="318856"/>
                    <a:pt x="325925" y="301655"/>
                    <a:pt x="330232" y="300222"/>
                  </a:cubicBezTo>
                  <a:cubicBezTo>
                    <a:pt x="334539" y="298788"/>
                    <a:pt x="334539" y="303088"/>
                    <a:pt x="338846" y="305955"/>
                  </a:cubicBezTo>
                  <a:cubicBezTo>
                    <a:pt x="341718" y="310255"/>
                    <a:pt x="343153" y="308822"/>
                    <a:pt x="346025" y="313122"/>
                  </a:cubicBezTo>
                  <a:cubicBezTo>
                    <a:pt x="350332" y="317422"/>
                    <a:pt x="354639" y="318856"/>
                    <a:pt x="354639" y="318856"/>
                  </a:cubicBezTo>
                  <a:cubicBezTo>
                    <a:pt x="356074" y="317422"/>
                    <a:pt x="357510" y="315989"/>
                    <a:pt x="360381" y="318856"/>
                  </a:cubicBezTo>
                  <a:cubicBezTo>
                    <a:pt x="363253" y="321723"/>
                    <a:pt x="379045" y="314556"/>
                    <a:pt x="380481" y="313122"/>
                  </a:cubicBezTo>
                  <a:cubicBezTo>
                    <a:pt x="381917" y="313122"/>
                    <a:pt x="383352" y="310255"/>
                    <a:pt x="387659" y="310255"/>
                  </a:cubicBezTo>
                  <a:cubicBezTo>
                    <a:pt x="391966" y="308822"/>
                    <a:pt x="400580" y="304522"/>
                    <a:pt x="400580" y="301655"/>
                  </a:cubicBezTo>
                  <a:cubicBezTo>
                    <a:pt x="402016" y="298788"/>
                    <a:pt x="409194" y="297355"/>
                    <a:pt x="410630" y="298788"/>
                  </a:cubicBezTo>
                  <a:cubicBezTo>
                    <a:pt x="410630" y="300222"/>
                    <a:pt x="413501" y="298788"/>
                    <a:pt x="414937" y="294488"/>
                  </a:cubicBezTo>
                  <a:cubicBezTo>
                    <a:pt x="416373" y="291621"/>
                    <a:pt x="419244" y="295921"/>
                    <a:pt x="422116" y="297355"/>
                  </a:cubicBezTo>
                  <a:cubicBezTo>
                    <a:pt x="424987" y="300222"/>
                    <a:pt x="422116" y="288754"/>
                    <a:pt x="422116" y="285888"/>
                  </a:cubicBezTo>
                  <a:cubicBezTo>
                    <a:pt x="422116" y="283021"/>
                    <a:pt x="429294" y="283021"/>
                    <a:pt x="432165" y="281587"/>
                  </a:cubicBezTo>
                  <a:cubicBezTo>
                    <a:pt x="435037" y="281587"/>
                    <a:pt x="436472" y="275854"/>
                    <a:pt x="440779" y="272987"/>
                  </a:cubicBezTo>
                  <a:cubicBezTo>
                    <a:pt x="445086" y="268687"/>
                    <a:pt x="462314" y="265820"/>
                    <a:pt x="465186" y="265820"/>
                  </a:cubicBezTo>
                  <a:close/>
                  <a:moveTo>
                    <a:pt x="303047" y="50867"/>
                  </a:moveTo>
                  <a:cubicBezTo>
                    <a:pt x="271469" y="50867"/>
                    <a:pt x="245632" y="75242"/>
                    <a:pt x="245632" y="106785"/>
                  </a:cubicBezTo>
                  <a:cubicBezTo>
                    <a:pt x="245632" y="138329"/>
                    <a:pt x="271469" y="164137"/>
                    <a:pt x="303047" y="164137"/>
                  </a:cubicBezTo>
                  <a:cubicBezTo>
                    <a:pt x="334625" y="164137"/>
                    <a:pt x="359027" y="138329"/>
                    <a:pt x="359027" y="106785"/>
                  </a:cubicBezTo>
                  <a:cubicBezTo>
                    <a:pt x="359027" y="75242"/>
                    <a:pt x="334625" y="50867"/>
                    <a:pt x="303047" y="50867"/>
                  </a:cubicBezTo>
                  <a:close/>
                  <a:moveTo>
                    <a:pt x="292999" y="684"/>
                  </a:moveTo>
                  <a:cubicBezTo>
                    <a:pt x="356156" y="-6485"/>
                    <a:pt x="410700" y="43698"/>
                    <a:pt x="410700" y="106785"/>
                  </a:cubicBezTo>
                  <a:cubicBezTo>
                    <a:pt x="410700" y="189945"/>
                    <a:pt x="341802" y="204283"/>
                    <a:pt x="310224" y="283142"/>
                  </a:cubicBezTo>
                  <a:cubicBezTo>
                    <a:pt x="307353" y="290311"/>
                    <a:pt x="298741" y="290311"/>
                    <a:pt x="295870" y="283142"/>
                  </a:cubicBezTo>
                  <a:cubicBezTo>
                    <a:pt x="267162" y="212886"/>
                    <a:pt x="208312" y="192813"/>
                    <a:pt x="196829" y="129726"/>
                  </a:cubicBezTo>
                  <a:cubicBezTo>
                    <a:pt x="186781" y="66639"/>
                    <a:pt x="229843" y="6419"/>
                    <a:pt x="292999" y="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iṣľîḋé">
              <a:extLst>
                <a:ext uri="{FF2B5EF4-FFF2-40B4-BE49-F238E27FC236}">
                  <a16:creationId xmlns:a16="http://schemas.microsoft.com/office/drawing/2014/main" id="{939C0672-71EC-4B4B-BE68-6B6E5607666A}"/>
                </a:ext>
              </a:extLst>
            </p:cNvPr>
            <p:cNvSpPr txBox="1"/>
            <p:nvPr/>
          </p:nvSpPr>
          <p:spPr>
            <a:xfrm>
              <a:off x="1904105" y="2492386"/>
              <a:ext cx="180579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1.</a:t>
              </a:r>
              <a:r>
                <a:rPr lang="en-US" altLang="zh-CN" sz="2000" b="1" dirty="0"/>
                <a:t>About Work</a:t>
              </a:r>
              <a:endParaRPr lang="de-DE" sz="2000" b="1" dirty="0"/>
            </a:p>
          </p:txBody>
        </p:sp>
        <p:sp>
          <p:nvSpPr>
            <p:cNvPr id="26" name="íšḷíḓé">
              <a:extLst>
                <a:ext uri="{FF2B5EF4-FFF2-40B4-BE49-F238E27FC236}">
                  <a16:creationId xmlns:a16="http://schemas.microsoft.com/office/drawing/2014/main" id="{D00ECC58-E29F-47D1-ACB3-1E1ED0381DE8}"/>
                </a:ext>
              </a:extLst>
            </p:cNvPr>
            <p:cNvSpPr txBox="1"/>
            <p:nvPr/>
          </p:nvSpPr>
          <p:spPr>
            <a:xfrm>
              <a:off x="8551229" y="4741096"/>
              <a:ext cx="1906665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2.</a:t>
              </a:r>
              <a:r>
                <a:rPr lang="en-US" altLang="zh-CN" sz="2000" b="1" dirty="0"/>
                <a:t>About Future</a:t>
              </a:r>
              <a:endParaRPr lang="de-DE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20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76654-CF69-4A23-A608-EFE1ED4D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About Work</a:t>
            </a:r>
            <a:endParaRPr lang="zh-CN" altLang="en-US" dirty="0"/>
          </a:p>
        </p:txBody>
      </p:sp>
      <p:grpSp>
        <p:nvGrpSpPr>
          <p:cNvPr id="5" name="0fd8bebb-7a96-4533-9b50-1fdcac53c8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676469C-C80D-40E5-B899-10F1D3D7E15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07427" y="1286190"/>
            <a:ext cx="8937185" cy="4446957"/>
            <a:chOff x="1607427" y="1286190"/>
            <a:chExt cx="8937185" cy="4446957"/>
          </a:xfrm>
        </p:grpSpPr>
        <p:sp>
          <p:nvSpPr>
            <p:cNvPr id="6" name="iṣlíḑe">
              <a:extLst>
                <a:ext uri="{FF2B5EF4-FFF2-40B4-BE49-F238E27FC236}">
                  <a16:creationId xmlns:a16="http://schemas.microsoft.com/office/drawing/2014/main" id="{EC4A2CF0-819E-44E8-8942-56893E534930}"/>
                </a:ext>
              </a:extLst>
            </p:cNvPr>
            <p:cNvSpPr/>
            <p:nvPr/>
          </p:nvSpPr>
          <p:spPr bwMode="auto">
            <a:xfrm>
              <a:off x="4120793" y="4603850"/>
              <a:ext cx="928540" cy="940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ṥľïḓe">
              <a:extLst>
                <a:ext uri="{FF2B5EF4-FFF2-40B4-BE49-F238E27FC236}">
                  <a16:creationId xmlns:a16="http://schemas.microsoft.com/office/drawing/2014/main" id="{1FFECA32-C9D0-4064-B436-A19C3BFE7342}"/>
                </a:ext>
              </a:extLst>
            </p:cNvPr>
            <p:cNvSpPr/>
            <p:nvPr/>
          </p:nvSpPr>
          <p:spPr bwMode="auto">
            <a:xfrm>
              <a:off x="2837326" y="2852524"/>
              <a:ext cx="1174447" cy="11893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8" name="ï$ḻíďê">
              <a:extLst>
                <a:ext uri="{FF2B5EF4-FFF2-40B4-BE49-F238E27FC236}">
                  <a16:creationId xmlns:a16="http://schemas.microsoft.com/office/drawing/2014/main" id="{A44DFD31-1EDD-46AE-9C22-20B1ED883A19}"/>
                </a:ext>
              </a:extLst>
            </p:cNvPr>
            <p:cNvSpPr/>
            <p:nvPr/>
          </p:nvSpPr>
          <p:spPr bwMode="auto">
            <a:xfrm>
              <a:off x="4612929" y="2503777"/>
              <a:ext cx="1064965" cy="10805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9" name="í$ḷidê">
              <a:extLst>
                <a:ext uri="{FF2B5EF4-FFF2-40B4-BE49-F238E27FC236}">
                  <a16:creationId xmlns:a16="http://schemas.microsoft.com/office/drawing/2014/main" id="{3F183BA5-2AAE-4BF9-A1CC-76D4C0A0429D}"/>
                </a:ext>
              </a:extLst>
            </p:cNvPr>
            <p:cNvSpPr/>
            <p:nvPr/>
          </p:nvSpPr>
          <p:spPr bwMode="auto">
            <a:xfrm>
              <a:off x="7782143" y="3025578"/>
              <a:ext cx="1362704" cy="1380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0" name="íšḻîdê">
              <a:extLst>
                <a:ext uri="{FF2B5EF4-FFF2-40B4-BE49-F238E27FC236}">
                  <a16:creationId xmlns:a16="http://schemas.microsoft.com/office/drawing/2014/main" id="{CFBA3A21-076A-4E90-9730-12C1BD14A1F7}"/>
                </a:ext>
              </a:extLst>
            </p:cNvPr>
            <p:cNvSpPr/>
            <p:nvPr/>
          </p:nvSpPr>
          <p:spPr bwMode="auto">
            <a:xfrm>
              <a:off x="6122030" y="1286190"/>
              <a:ext cx="1672093" cy="16933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C57663-841A-4358-8B01-1EA4764BF235}"/>
                </a:ext>
              </a:extLst>
            </p:cNvPr>
            <p:cNvCxnSpPr>
              <a:stCxn id="6" idx="1"/>
              <a:endCxn id="7" idx="5"/>
            </p:cNvCxnSpPr>
            <p:nvPr/>
          </p:nvCxnSpPr>
          <p:spPr>
            <a:xfrm flipH="1" flipV="1">
              <a:off x="3839779" y="3867711"/>
              <a:ext cx="416996" cy="873848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D1862-0A61-4E3B-B425-9127E5494E7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4011773" y="3044031"/>
              <a:ext cx="601156" cy="403176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F23773-9655-482F-B1BD-37E8D0E279DD}"/>
                </a:ext>
              </a:extLst>
            </p:cNvPr>
            <p:cNvCxnSpPr>
              <a:cxnSpLocks/>
              <a:stCxn id="8" idx="7"/>
              <a:endCxn id="10" idx="2"/>
            </p:cNvCxnSpPr>
            <p:nvPr/>
          </p:nvCxnSpPr>
          <p:spPr>
            <a:xfrm flipV="1">
              <a:off x="5521933" y="2132857"/>
              <a:ext cx="600097" cy="529157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28B00D0-97DD-4370-99BE-CE3436D1F866}"/>
                </a:ext>
              </a:extLst>
            </p:cNvPr>
            <p:cNvCxnSpPr>
              <a:cxnSpLocks/>
              <a:stCxn id="10" idx="6"/>
              <a:endCxn id="9" idx="0"/>
            </p:cNvCxnSpPr>
            <p:nvPr/>
          </p:nvCxnSpPr>
          <p:spPr>
            <a:xfrm>
              <a:off x="7794123" y="2132857"/>
              <a:ext cx="669372" cy="892721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9D97CAB-DB53-494B-89DF-30B5227CB18B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3089979" y="5074017"/>
              <a:ext cx="1030814" cy="0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ŝľïďè">
              <a:extLst>
                <a:ext uri="{FF2B5EF4-FFF2-40B4-BE49-F238E27FC236}">
                  <a16:creationId xmlns:a16="http://schemas.microsoft.com/office/drawing/2014/main" id="{F9E8C161-47AB-4585-BE97-18EA5CB6515C}"/>
                </a:ext>
              </a:extLst>
            </p:cNvPr>
            <p:cNvSpPr txBox="1"/>
            <p:nvPr/>
          </p:nvSpPr>
          <p:spPr bwMode="auto">
            <a:xfrm>
              <a:off x="2278398" y="4897054"/>
              <a:ext cx="1051726" cy="351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选题</a:t>
              </a:r>
            </a:p>
          </p:txBody>
        </p:sp>
        <p:sp>
          <p:nvSpPr>
            <p:cNvPr id="19" name="ïsḷiḓê">
              <a:extLst>
                <a:ext uri="{FF2B5EF4-FFF2-40B4-BE49-F238E27FC236}">
                  <a16:creationId xmlns:a16="http://schemas.microsoft.com/office/drawing/2014/main" id="{09498674-1778-4C2C-A0C6-56B108BC67BB}"/>
                </a:ext>
              </a:extLst>
            </p:cNvPr>
            <p:cNvSpPr txBox="1"/>
            <p:nvPr/>
          </p:nvSpPr>
          <p:spPr bwMode="auto">
            <a:xfrm>
              <a:off x="8901998" y="5060144"/>
              <a:ext cx="155135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实验报告撰写</a:t>
              </a:r>
            </a:p>
          </p:txBody>
        </p:sp>
        <p:sp>
          <p:nvSpPr>
            <p:cNvPr id="21" name="iṣļîḋè">
              <a:extLst>
                <a:ext uri="{FF2B5EF4-FFF2-40B4-BE49-F238E27FC236}">
                  <a16:creationId xmlns:a16="http://schemas.microsoft.com/office/drawing/2014/main" id="{550A04A6-ECF1-4124-AD39-E8E97574C6A0}"/>
                </a:ext>
              </a:extLst>
            </p:cNvPr>
            <p:cNvSpPr txBox="1"/>
            <p:nvPr/>
          </p:nvSpPr>
          <p:spPr bwMode="auto">
            <a:xfrm>
              <a:off x="1607427" y="3101787"/>
              <a:ext cx="130565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跑代码</a:t>
              </a:r>
            </a:p>
          </p:txBody>
        </p:sp>
        <p:sp>
          <p:nvSpPr>
            <p:cNvPr id="23" name="íṩlíḍe">
              <a:extLst>
                <a:ext uri="{FF2B5EF4-FFF2-40B4-BE49-F238E27FC236}">
                  <a16:creationId xmlns:a16="http://schemas.microsoft.com/office/drawing/2014/main" id="{78FEBD30-DE69-4E47-8F1E-8DDC7CFF8E8A}"/>
                </a:ext>
              </a:extLst>
            </p:cNvPr>
            <p:cNvSpPr txBox="1"/>
            <p:nvPr/>
          </p:nvSpPr>
          <p:spPr bwMode="auto">
            <a:xfrm>
              <a:off x="8103254" y="1668748"/>
              <a:ext cx="1569597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PPT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制作</a:t>
              </a:r>
            </a:p>
          </p:txBody>
        </p:sp>
        <p:sp>
          <p:nvSpPr>
            <p:cNvPr id="25" name="iŝļíḓè">
              <a:extLst>
                <a:ext uri="{FF2B5EF4-FFF2-40B4-BE49-F238E27FC236}">
                  <a16:creationId xmlns:a16="http://schemas.microsoft.com/office/drawing/2014/main" id="{3B3A5F83-71A3-4623-B820-8F34E2AB3B5E}"/>
                </a:ext>
              </a:extLst>
            </p:cNvPr>
            <p:cNvSpPr txBox="1"/>
            <p:nvPr/>
          </p:nvSpPr>
          <p:spPr bwMode="auto">
            <a:xfrm>
              <a:off x="9528574" y="3540015"/>
              <a:ext cx="1016038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汇报</a:t>
              </a:r>
            </a:p>
          </p:txBody>
        </p:sp>
        <p:sp>
          <p:nvSpPr>
            <p:cNvPr id="26" name="îšḷîḑè">
              <a:extLst>
                <a:ext uri="{FF2B5EF4-FFF2-40B4-BE49-F238E27FC236}">
                  <a16:creationId xmlns:a16="http://schemas.microsoft.com/office/drawing/2014/main" id="{611CB6A2-07F0-446E-B1BB-379B27DDA662}"/>
                </a:ext>
              </a:extLst>
            </p:cNvPr>
            <p:cNvSpPr/>
            <p:nvPr/>
          </p:nvSpPr>
          <p:spPr bwMode="auto">
            <a:xfrm>
              <a:off x="6486856" y="4615760"/>
              <a:ext cx="1103372" cy="11173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1151648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810D0E4-FAC0-4A48-8D8A-667EA3582934}"/>
                </a:ext>
              </a:extLst>
            </p:cNvPr>
            <p:cNvCxnSpPr>
              <a:stCxn id="9" idx="4"/>
              <a:endCxn id="26" idx="6"/>
            </p:cNvCxnSpPr>
            <p:nvPr/>
          </p:nvCxnSpPr>
          <p:spPr>
            <a:xfrm flipH="1">
              <a:off x="7590228" y="4405592"/>
              <a:ext cx="873267" cy="768862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í$lîḑè">
              <a:extLst>
                <a:ext uri="{FF2B5EF4-FFF2-40B4-BE49-F238E27FC236}">
                  <a16:creationId xmlns:a16="http://schemas.microsoft.com/office/drawing/2014/main" id="{C2EA05DC-4F34-40F2-A385-E2AE38E85F93}"/>
                </a:ext>
              </a:extLst>
            </p:cNvPr>
            <p:cNvSpPr txBox="1"/>
            <p:nvPr/>
          </p:nvSpPr>
          <p:spPr bwMode="auto">
            <a:xfrm>
              <a:off x="4196325" y="2015560"/>
              <a:ext cx="9490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调优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2DE6C91-0A31-4752-BDDE-94BA56D4CBC0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7590228" y="5174454"/>
              <a:ext cx="1026052" cy="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1" name="íŝľïďè">
            <a:extLst>
              <a:ext uri="{FF2B5EF4-FFF2-40B4-BE49-F238E27FC236}">
                <a16:creationId xmlns:a16="http://schemas.microsoft.com/office/drawing/2014/main" id="{874247EE-0098-4659-92A0-94382ED927FC}"/>
              </a:ext>
            </a:extLst>
          </p:cNvPr>
          <p:cNvSpPr txBox="1"/>
          <p:nvPr/>
        </p:nvSpPr>
        <p:spPr bwMode="auto">
          <a:xfrm>
            <a:off x="3241427" y="6104753"/>
            <a:ext cx="3464767" cy="3511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/>
              <a:t>以上所有过程均由本人独立完成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42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EE64-191F-4DEF-BFF2-59921319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2.About Future</a:t>
            </a:r>
            <a:endParaRPr lang="zh-CN" altLang="en-US" dirty="0"/>
          </a:p>
        </p:txBody>
      </p:sp>
      <p:sp>
        <p:nvSpPr>
          <p:cNvPr id="28" name="ïṣļíďè">
            <a:extLst>
              <a:ext uri="{FF2B5EF4-FFF2-40B4-BE49-F238E27FC236}">
                <a16:creationId xmlns:a16="http://schemas.microsoft.com/office/drawing/2014/main" id="{4EC9CB6D-7006-4519-8E78-4B91512E8132}"/>
              </a:ext>
            </a:extLst>
          </p:cNvPr>
          <p:cNvSpPr txBox="1"/>
          <p:nvPr/>
        </p:nvSpPr>
        <p:spPr>
          <a:xfrm>
            <a:off x="2414725" y="5447847"/>
            <a:ext cx="7146525" cy="941737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600" b="1" dirty="0"/>
              <a:t>实验相关代码及文件已经上传到</a:t>
            </a:r>
            <a:r>
              <a:rPr lang="en-US" altLang="zh-CN" sz="1600" b="1" dirty="0" err="1"/>
              <a:t>github</a:t>
            </a:r>
            <a:r>
              <a:rPr lang="en-US" altLang="zh-CN" sz="1600" b="1" dirty="0"/>
              <a:t>, </a:t>
            </a:r>
            <a:r>
              <a:rPr lang="zh-CN" altLang="en-US" sz="1600" b="1" dirty="0"/>
              <a:t>后续会将</a:t>
            </a:r>
            <a:r>
              <a:rPr lang="en-US" altLang="zh-CN" sz="1600" b="1" dirty="0"/>
              <a:t>Repositories</a:t>
            </a:r>
            <a:r>
              <a:rPr lang="zh-CN" altLang="en-US" sz="1600" b="1" dirty="0"/>
              <a:t>设置为</a:t>
            </a:r>
            <a:r>
              <a:rPr lang="en-US" altLang="zh-CN" sz="1600" b="1" dirty="0"/>
              <a:t>public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C08C9-F276-4EE3-92E4-920846C5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51" y="1426386"/>
            <a:ext cx="6534584" cy="40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2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4af53c3-7d55-4d64-a914-13f11847aac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D45F91-6B8F-45FB-96D3-E60D77AA3D1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2150" cy="5009175"/>
            <a:chOff x="669925" y="1123950"/>
            <a:chExt cx="10852150" cy="5009175"/>
          </a:xfrm>
        </p:grpSpPr>
        <p:grpSp>
          <p:nvGrpSpPr>
            <p:cNvPr id="3" name="ïṧlîdê">
              <a:extLst>
                <a:ext uri="{FF2B5EF4-FFF2-40B4-BE49-F238E27FC236}">
                  <a16:creationId xmlns:a16="http://schemas.microsoft.com/office/drawing/2014/main" id="{7FDD5B97-F2CA-46DF-9AE0-67195E88FF63}"/>
                </a:ext>
              </a:extLst>
            </p:cNvPr>
            <p:cNvGrpSpPr/>
            <p:nvPr/>
          </p:nvGrpSpPr>
          <p:grpSpPr>
            <a:xfrm>
              <a:off x="669925" y="1123950"/>
              <a:ext cx="10852150" cy="1090047"/>
              <a:chOff x="669925" y="1123950"/>
              <a:chExt cx="10852150" cy="1090047"/>
            </a:xfrm>
          </p:grpSpPr>
          <p:sp>
            <p:nvSpPr>
              <p:cNvPr id="19" name="íṥḻîḍé">
                <a:extLst>
                  <a:ext uri="{FF2B5EF4-FFF2-40B4-BE49-F238E27FC236}">
                    <a16:creationId xmlns:a16="http://schemas.microsoft.com/office/drawing/2014/main" id="{20743B20-F0AE-4165-BF9D-C3BA2DA5B474}"/>
                  </a:ext>
                </a:extLst>
              </p:cNvPr>
              <p:cNvSpPr/>
              <p:nvPr/>
            </p:nvSpPr>
            <p:spPr bwMode="auto">
              <a:xfrm>
                <a:off x="669925" y="1123950"/>
                <a:ext cx="428893" cy="42889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0" name="iŝḷide">
                <a:extLst>
                  <a:ext uri="{FF2B5EF4-FFF2-40B4-BE49-F238E27FC236}">
                    <a16:creationId xmlns:a16="http://schemas.microsoft.com/office/drawing/2014/main" id="{7A4F9C5B-EC8B-4FC2-9DF0-930D9D93D1BA}"/>
                  </a:ext>
                </a:extLst>
              </p:cNvPr>
              <p:cNvSpPr/>
              <p:nvPr/>
            </p:nvSpPr>
            <p:spPr bwMode="auto">
              <a:xfrm>
                <a:off x="1541124" y="1123950"/>
                <a:ext cx="9980951" cy="42889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数据集简介和我的最终结果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CEBBF31-2C8F-4838-B4D0-589A0DB3F6F2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1098818" y="1338397"/>
                <a:ext cx="442306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2F4B2267-F2F3-40B0-A4CB-5EDFAAE3308C}"/>
                  </a:ext>
                </a:extLst>
              </p:cNvPr>
              <p:cNvSpPr/>
              <p:nvPr/>
            </p:nvSpPr>
            <p:spPr bwMode="auto">
              <a:xfrm>
                <a:off x="1541124" y="1552843"/>
                <a:ext cx="9980951" cy="6611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rmAutofit/>
              </a:bodyPr>
              <a:lstStyle/>
              <a:p>
                <a:pPr indent="-14400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数据集简介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indent="-14400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我的最终结果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ïṡliḑè">
              <a:extLst>
                <a:ext uri="{FF2B5EF4-FFF2-40B4-BE49-F238E27FC236}">
                  <a16:creationId xmlns:a16="http://schemas.microsoft.com/office/drawing/2014/main" id="{1269B042-D515-47AD-96BF-105ABDDC80B0}"/>
                </a:ext>
              </a:extLst>
            </p:cNvPr>
            <p:cNvGrpSpPr/>
            <p:nvPr/>
          </p:nvGrpSpPr>
          <p:grpSpPr>
            <a:xfrm>
              <a:off x="1527711" y="2430326"/>
              <a:ext cx="9992778" cy="1090047"/>
              <a:chOff x="669925" y="1123950"/>
              <a:chExt cx="9992778" cy="1090047"/>
            </a:xfrm>
          </p:grpSpPr>
          <p:sp>
            <p:nvSpPr>
              <p:cNvPr id="15" name="íşḻîďé">
                <a:extLst>
                  <a:ext uri="{FF2B5EF4-FFF2-40B4-BE49-F238E27FC236}">
                    <a16:creationId xmlns:a16="http://schemas.microsoft.com/office/drawing/2014/main" id="{C21AEE7B-84F5-4476-9294-48E721265986}"/>
                  </a:ext>
                </a:extLst>
              </p:cNvPr>
              <p:cNvSpPr/>
              <p:nvPr/>
            </p:nvSpPr>
            <p:spPr bwMode="auto">
              <a:xfrm>
                <a:off x="669925" y="1123950"/>
                <a:ext cx="428893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16" name="îṣ1ïḋê">
                <a:extLst>
                  <a:ext uri="{FF2B5EF4-FFF2-40B4-BE49-F238E27FC236}">
                    <a16:creationId xmlns:a16="http://schemas.microsoft.com/office/drawing/2014/main" id="{36382BDB-C417-46BE-B992-F46C6D03CF64}"/>
                  </a:ext>
                </a:extLst>
              </p:cNvPr>
              <p:cNvSpPr/>
              <p:nvPr/>
            </p:nvSpPr>
            <p:spPr bwMode="auto">
              <a:xfrm>
                <a:off x="1541125" y="1123950"/>
                <a:ext cx="9121578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重点调试过程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A467E24-133A-4CBD-BA6F-C2281D4DF497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1098818" y="1338397"/>
                <a:ext cx="442307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ľídé">
                <a:extLst>
                  <a:ext uri="{FF2B5EF4-FFF2-40B4-BE49-F238E27FC236}">
                    <a16:creationId xmlns:a16="http://schemas.microsoft.com/office/drawing/2014/main" id="{FCA46F6D-7ADE-42F2-8119-540885AD9B82}"/>
                  </a:ext>
                </a:extLst>
              </p:cNvPr>
              <p:cNvSpPr/>
              <p:nvPr/>
            </p:nvSpPr>
            <p:spPr bwMode="auto">
              <a:xfrm>
                <a:off x="1541125" y="1552843"/>
                <a:ext cx="9121578" cy="6611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rmAutofit/>
              </a:bodyPr>
              <a:lstStyle/>
              <a:p>
                <a:pPr indent="-14400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解压、选择模型、调参、写入文件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ïṩ1ïḑè">
              <a:extLst>
                <a:ext uri="{FF2B5EF4-FFF2-40B4-BE49-F238E27FC236}">
                  <a16:creationId xmlns:a16="http://schemas.microsoft.com/office/drawing/2014/main" id="{F5814120-2445-442C-83C7-ABA6F6BA229F}"/>
                </a:ext>
              </a:extLst>
            </p:cNvPr>
            <p:cNvGrpSpPr/>
            <p:nvPr/>
          </p:nvGrpSpPr>
          <p:grpSpPr>
            <a:xfrm>
              <a:off x="2385497" y="3736702"/>
              <a:ext cx="9134992" cy="1090047"/>
              <a:chOff x="669925" y="1123950"/>
              <a:chExt cx="9134992" cy="1090047"/>
            </a:xfrm>
          </p:grpSpPr>
          <p:sp>
            <p:nvSpPr>
              <p:cNvPr id="11" name="íṡlîḓè">
                <a:extLst>
                  <a:ext uri="{FF2B5EF4-FFF2-40B4-BE49-F238E27FC236}">
                    <a16:creationId xmlns:a16="http://schemas.microsoft.com/office/drawing/2014/main" id="{D6588424-4FC1-4FA9-8E25-89CB9C757866}"/>
                  </a:ext>
                </a:extLst>
              </p:cNvPr>
              <p:cNvSpPr/>
              <p:nvPr/>
            </p:nvSpPr>
            <p:spPr bwMode="auto">
              <a:xfrm>
                <a:off x="669925" y="1123950"/>
                <a:ext cx="428893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12" name="îSḷiḍê">
                <a:extLst>
                  <a:ext uri="{FF2B5EF4-FFF2-40B4-BE49-F238E27FC236}">
                    <a16:creationId xmlns:a16="http://schemas.microsoft.com/office/drawing/2014/main" id="{66E277B0-C960-4EE4-8663-626D33B0DB96}"/>
                  </a:ext>
                </a:extLst>
              </p:cNvPr>
              <p:cNvSpPr/>
              <p:nvPr/>
            </p:nvSpPr>
            <p:spPr bwMode="auto">
              <a:xfrm>
                <a:off x="1541125" y="1123950"/>
                <a:ext cx="8263791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一些疑惑和思考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690F003-4970-4CC8-8A89-D0B58CC3A287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1098818" y="1338397"/>
                <a:ext cx="442307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íş1îdé">
                <a:extLst>
                  <a:ext uri="{FF2B5EF4-FFF2-40B4-BE49-F238E27FC236}">
                    <a16:creationId xmlns:a16="http://schemas.microsoft.com/office/drawing/2014/main" id="{653D91C1-CF08-48EC-B5D8-A43DFDE5FE32}"/>
                  </a:ext>
                </a:extLst>
              </p:cNvPr>
              <p:cNvSpPr/>
              <p:nvPr/>
            </p:nvSpPr>
            <p:spPr bwMode="auto">
              <a:xfrm>
                <a:off x="1541125" y="1552843"/>
                <a:ext cx="8263792" cy="6611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rmAutofit/>
              </a:bodyPr>
              <a:lstStyle/>
              <a:p>
                <a:pPr indent="-144000"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ïSľídé">
              <a:extLst>
                <a:ext uri="{FF2B5EF4-FFF2-40B4-BE49-F238E27FC236}">
                  <a16:creationId xmlns:a16="http://schemas.microsoft.com/office/drawing/2014/main" id="{4B31C8FF-4EDD-4BBC-83D1-EA5B072CF248}"/>
                </a:ext>
              </a:extLst>
            </p:cNvPr>
            <p:cNvGrpSpPr/>
            <p:nvPr/>
          </p:nvGrpSpPr>
          <p:grpSpPr>
            <a:xfrm>
              <a:off x="3243283" y="5043078"/>
              <a:ext cx="8277205" cy="1090047"/>
              <a:chOff x="669925" y="1123950"/>
              <a:chExt cx="8277205" cy="1090047"/>
            </a:xfrm>
          </p:grpSpPr>
          <p:sp>
            <p:nvSpPr>
              <p:cNvPr id="7" name="ïṧļíďé">
                <a:extLst>
                  <a:ext uri="{FF2B5EF4-FFF2-40B4-BE49-F238E27FC236}">
                    <a16:creationId xmlns:a16="http://schemas.microsoft.com/office/drawing/2014/main" id="{7679CD61-EF2F-4344-87F4-6EFFC93CE9E3}"/>
                  </a:ext>
                </a:extLst>
              </p:cNvPr>
              <p:cNvSpPr/>
              <p:nvPr/>
            </p:nvSpPr>
            <p:spPr bwMode="auto">
              <a:xfrm>
                <a:off x="669925" y="1123950"/>
                <a:ext cx="428893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  <p:sp>
            <p:nvSpPr>
              <p:cNvPr id="8" name="ísľîdê">
                <a:extLst>
                  <a:ext uri="{FF2B5EF4-FFF2-40B4-BE49-F238E27FC236}">
                    <a16:creationId xmlns:a16="http://schemas.microsoft.com/office/drawing/2014/main" id="{904F005C-375E-4340-879E-FE7B08F17D71}"/>
                  </a:ext>
                </a:extLst>
              </p:cNvPr>
              <p:cNvSpPr/>
              <p:nvPr/>
            </p:nvSpPr>
            <p:spPr bwMode="auto">
              <a:xfrm>
                <a:off x="1541126" y="1123950"/>
                <a:ext cx="7406004" cy="428893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关于本次实验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FE4F143-B83F-4CB3-B3F1-66B34A8D308C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1098818" y="1338397"/>
                <a:ext cx="44230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ïşḷïḑê">
                <a:extLst>
                  <a:ext uri="{FF2B5EF4-FFF2-40B4-BE49-F238E27FC236}">
                    <a16:creationId xmlns:a16="http://schemas.microsoft.com/office/drawing/2014/main" id="{B057EF85-C1D1-4118-9591-7BB1A290D0A4}"/>
                  </a:ext>
                </a:extLst>
              </p:cNvPr>
              <p:cNvSpPr/>
              <p:nvPr/>
            </p:nvSpPr>
            <p:spPr bwMode="auto">
              <a:xfrm>
                <a:off x="1541125" y="1552843"/>
                <a:ext cx="7406005" cy="6611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rmAutofit/>
              </a:bodyPr>
              <a:lstStyle/>
              <a:p>
                <a:pPr indent="-14400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About Work</a:t>
                </a:r>
              </a:p>
              <a:p>
                <a:pPr indent="-14400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About Future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703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23B9BF6-73AB-4973-A4F7-CC2E656DFE5D}"/>
              </a:ext>
            </a:extLst>
          </p:cNvPr>
          <p:cNvGrpSpPr/>
          <p:nvPr/>
        </p:nvGrpSpPr>
        <p:grpSpPr>
          <a:xfrm>
            <a:off x="779653" y="1924352"/>
            <a:ext cx="2674274" cy="1162023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3CB7C23-390F-436C-B0C2-3E674A231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AE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8D712D8-D234-43D5-A886-B08DFE1CE2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AE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5229A01-A991-465C-B50C-1A53803F07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AE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AD13806-FAE8-4B6A-8C85-4A028064DC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AE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440C5B0-9855-41E5-9A4F-E06064121A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AE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D20CE2-B67E-4D97-B109-843495A5C0D6}"/>
              </a:ext>
            </a:extLst>
          </p:cNvPr>
          <p:cNvCxnSpPr>
            <a:cxnSpLocks/>
          </p:cNvCxnSpPr>
          <p:nvPr/>
        </p:nvCxnSpPr>
        <p:spPr>
          <a:xfrm>
            <a:off x="779653" y="3253762"/>
            <a:ext cx="409076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72F2-09E6-4F88-AFE2-DCD6DC3D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1.</a:t>
            </a:r>
            <a:r>
              <a:rPr lang="zh-CN" altLang="en-US" dirty="0"/>
              <a:t>数据集简介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72A21B-799B-4421-A5E1-3EA84951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87" y="1502960"/>
            <a:ext cx="2621507" cy="1280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103EE7-1265-47FF-A429-858EAD56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4" y="2081246"/>
            <a:ext cx="1861504" cy="4248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59D048-A020-4A12-B754-19573527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87" y="3257491"/>
            <a:ext cx="2141406" cy="12574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B168FE-0855-48AD-936D-1B7CE423C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714" y="5139124"/>
            <a:ext cx="1249788" cy="1082134"/>
          </a:xfrm>
          <a:prstGeom prst="rect">
            <a:avLst/>
          </a:prstGeom>
        </p:spPr>
      </p:pic>
      <p:sp>
        <p:nvSpPr>
          <p:cNvPr id="14" name="íšlíḓé">
            <a:extLst>
              <a:ext uri="{FF2B5EF4-FFF2-40B4-BE49-F238E27FC236}">
                <a16:creationId xmlns:a16="http://schemas.microsoft.com/office/drawing/2014/main" id="{0D202DB6-9FA4-4A17-B030-0342F10A40C1}"/>
              </a:ext>
            </a:extLst>
          </p:cNvPr>
          <p:cNvSpPr txBox="1"/>
          <p:nvPr/>
        </p:nvSpPr>
        <p:spPr bwMode="auto">
          <a:xfrm>
            <a:off x="6251205" y="194491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train.txt</a:t>
            </a:r>
            <a:endParaRPr lang="zh-CN" altLang="en-US" sz="1800" b="1" dirty="0"/>
          </a:p>
        </p:txBody>
      </p:sp>
      <p:sp>
        <p:nvSpPr>
          <p:cNvPr id="15" name="íšlíḓé">
            <a:extLst>
              <a:ext uri="{FF2B5EF4-FFF2-40B4-BE49-F238E27FC236}">
                <a16:creationId xmlns:a16="http://schemas.microsoft.com/office/drawing/2014/main" id="{A8A8067F-466D-4D4C-AE02-129850E19008}"/>
              </a:ext>
            </a:extLst>
          </p:cNvPr>
          <p:cNvSpPr txBox="1"/>
          <p:nvPr/>
        </p:nvSpPr>
        <p:spPr bwMode="auto">
          <a:xfrm>
            <a:off x="6249381" y="357452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eval.txt</a:t>
            </a:r>
            <a:endParaRPr lang="zh-CN" altLang="en-US" sz="1800" b="1" dirty="0"/>
          </a:p>
        </p:txBody>
      </p:sp>
      <p:sp>
        <p:nvSpPr>
          <p:cNvPr id="16" name="íšlíḓé">
            <a:extLst>
              <a:ext uri="{FF2B5EF4-FFF2-40B4-BE49-F238E27FC236}">
                <a16:creationId xmlns:a16="http://schemas.microsoft.com/office/drawing/2014/main" id="{8AC9E7EE-08CF-491E-8F87-C68A45568B3F}"/>
              </a:ext>
            </a:extLst>
          </p:cNvPr>
          <p:cNvSpPr txBox="1"/>
          <p:nvPr/>
        </p:nvSpPr>
        <p:spPr bwMode="auto">
          <a:xfrm>
            <a:off x="6249381" y="5539218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label.txt</a:t>
            </a:r>
            <a:endParaRPr lang="zh-CN" altLang="en-US" sz="1800" b="1" dirty="0"/>
          </a:p>
        </p:txBody>
      </p:sp>
      <p:sp>
        <p:nvSpPr>
          <p:cNvPr id="17" name="íšlíḓé">
            <a:extLst>
              <a:ext uri="{FF2B5EF4-FFF2-40B4-BE49-F238E27FC236}">
                <a16:creationId xmlns:a16="http://schemas.microsoft.com/office/drawing/2014/main" id="{77FF38DD-80C1-47B1-8044-A34A183E10B8}"/>
              </a:ext>
            </a:extLst>
          </p:cNvPr>
          <p:cNvSpPr txBox="1"/>
          <p:nvPr/>
        </p:nvSpPr>
        <p:spPr bwMode="auto">
          <a:xfrm>
            <a:off x="8807973" y="3566327"/>
            <a:ext cx="2448912" cy="9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尺寸不一的垃圾图片</a:t>
            </a:r>
            <a:endParaRPr lang="zh-CN" altLang="en-US" sz="1800" b="1" dirty="0"/>
          </a:p>
        </p:txBody>
      </p:sp>
      <p:sp>
        <p:nvSpPr>
          <p:cNvPr id="18" name="íśļïḓè">
            <a:extLst>
              <a:ext uri="{FF2B5EF4-FFF2-40B4-BE49-F238E27FC236}">
                <a16:creationId xmlns:a16="http://schemas.microsoft.com/office/drawing/2014/main" id="{BE877597-231D-4B4A-B6ED-AF32F7A62BBB}"/>
              </a:ext>
            </a:extLst>
          </p:cNvPr>
          <p:cNvSpPr txBox="1"/>
          <p:nvPr/>
        </p:nvSpPr>
        <p:spPr bwMode="auto">
          <a:xfrm>
            <a:off x="669924" y="150296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train.zip</a:t>
            </a:r>
          </a:p>
        </p:txBody>
      </p:sp>
    </p:spTree>
    <p:extLst>
      <p:ext uri="{BB962C8B-B14F-4D97-AF65-F5344CB8AC3E}">
        <p14:creationId xmlns:p14="http://schemas.microsoft.com/office/powerpoint/2010/main" val="246190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72F2-09E6-4F88-AFE2-DCD6DC3D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1.</a:t>
            </a:r>
            <a:r>
              <a:rPr lang="zh-CN" altLang="en-US" dirty="0"/>
              <a:t>数据集简介</a:t>
            </a:r>
          </a:p>
        </p:txBody>
      </p:sp>
      <p:sp>
        <p:nvSpPr>
          <p:cNvPr id="14" name="íšlíḓé">
            <a:extLst>
              <a:ext uri="{FF2B5EF4-FFF2-40B4-BE49-F238E27FC236}">
                <a16:creationId xmlns:a16="http://schemas.microsoft.com/office/drawing/2014/main" id="{0D202DB6-9FA4-4A17-B030-0342F10A40C1}"/>
              </a:ext>
            </a:extLst>
          </p:cNvPr>
          <p:cNvSpPr txBox="1"/>
          <p:nvPr/>
        </p:nvSpPr>
        <p:spPr bwMode="auto">
          <a:xfrm>
            <a:off x="3902994" y="153558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testpath.txt</a:t>
            </a:r>
            <a:endParaRPr lang="zh-CN" altLang="en-US" sz="1800" b="1" dirty="0"/>
          </a:p>
        </p:txBody>
      </p:sp>
      <p:sp>
        <p:nvSpPr>
          <p:cNvPr id="15" name="íšlíḓé">
            <a:extLst>
              <a:ext uri="{FF2B5EF4-FFF2-40B4-BE49-F238E27FC236}">
                <a16:creationId xmlns:a16="http://schemas.microsoft.com/office/drawing/2014/main" id="{A8A8067F-466D-4D4C-AE02-129850E19008}"/>
              </a:ext>
            </a:extLst>
          </p:cNvPr>
          <p:cNvSpPr txBox="1"/>
          <p:nvPr/>
        </p:nvSpPr>
        <p:spPr bwMode="auto">
          <a:xfrm>
            <a:off x="1548591" y="5233493"/>
            <a:ext cx="2548390" cy="124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model_result.txt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是我自己建的结果文件</a:t>
            </a:r>
          </a:p>
        </p:txBody>
      </p:sp>
      <p:sp>
        <p:nvSpPr>
          <p:cNvPr id="18" name="íśļïḓè">
            <a:extLst>
              <a:ext uri="{FF2B5EF4-FFF2-40B4-BE49-F238E27FC236}">
                <a16:creationId xmlns:a16="http://schemas.microsoft.com/office/drawing/2014/main" id="{BE877597-231D-4B4A-B6ED-AF32F7A62BBB}"/>
              </a:ext>
            </a:extLst>
          </p:cNvPr>
          <p:cNvSpPr txBox="1"/>
          <p:nvPr/>
        </p:nvSpPr>
        <p:spPr bwMode="auto">
          <a:xfrm>
            <a:off x="865233" y="1450189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test.zip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28C3C-8E6A-4943-900C-9A77BD5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2" y="2259275"/>
            <a:ext cx="2374393" cy="1702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F173DE-89DB-4F40-AAEF-82224C89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07" y="2300379"/>
            <a:ext cx="2496036" cy="16100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844D90-CAF9-4438-92F0-909507F84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42" y="1366556"/>
            <a:ext cx="2037758" cy="5190516"/>
          </a:xfrm>
          <a:prstGeom prst="rect">
            <a:avLst/>
          </a:prstGeom>
        </p:spPr>
      </p:pic>
      <p:sp>
        <p:nvSpPr>
          <p:cNvPr id="19" name="íšlíḓé">
            <a:extLst>
              <a:ext uri="{FF2B5EF4-FFF2-40B4-BE49-F238E27FC236}">
                <a16:creationId xmlns:a16="http://schemas.microsoft.com/office/drawing/2014/main" id="{18629078-1CF5-48AE-BE2F-BE9316BEC9CC}"/>
              </a:ext>
            </a:extLst>
          </p:cNvPr>
          <p:cNvSpPr txBox="1"/>
          <p:nvPr/>
        </p:nvSpPr>
        <p:spPr bwMode="auto">
          <a:xfrm>
            <a:off x="6905126" y="4058320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test</a:t>
            </a:r>
            <a:r>
              <a:rPr lang="zh-CN" altLang="en-US" b="1" dirty="0"/>
              <a:t>文件夹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1494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72F2-09E6-4F88-AFE2-DCD6DC3D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2.</a:t>
            </a:r>
            <a:r>
              <a:rPr lang="zh-CN" altLang="en-US" dirty="0"/>
              <a:t>我的最终结果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6689E3D6-A840-4A45-9C63-8DE714A63D06}"/>
                  </a:ext>
                </a:extLst>
              </p14:cNvPr>
              <p14:cNvContentPartPr/>
              <p14:nvPr/>
            </p14:nvContentPartPr>
            <p14:xfrm>
              <a:off x="393840" y="4070520"/>
              <a:ext cx="1219320" cy="8258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6689E3D6-A840-4A45-9C63-8DE714A63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4061160"/>
                <a:ext cx="1238040" cy="84456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E2972993-BFC4-4E04-8C97-30E9777D2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976" y="1421390"/>
            <a:ext cx="5997460" cy="42675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823A179-A948-41F5-9F39-57A6CBFB1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471" y="1972864"/>
            <a:ext cx="8965050" cy="47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5036-0392-43F1-8208-9434A973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二、重点调试过程</a:t>
            </a:r>
          </a:p>
        </p:txBody>
      </p:sp>
      <p:grpSp>
        <p:nvGrpSpPr>
          <p:cNvPr id="5" name="7f7ad936-684b-4e09-a694-05f8f5026e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680EB91-0145-45A2-A212-06CA39DA96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1530" y="1607158"/>
            <a:ext cx="10778958" cy="4326282"/>
            <a:chOff x="741530" y="1607158"/>
            <a:chExt cx="10778958" cy="4326282"/>
          </a:xfrm>
        </p:grpSpPr>
        <p:grpSp>
          <p:nvGrpSpPr>
            <p:cNvPr id="6" name="íś1iḓe">
              <a:extLst>
                <a:ext uri="{FF2B5EF4-FFF2-40B4-BE49-F238E27FC236}">
                  <a16:creationId xmlns:a16="http://schemas.microsoft.com/office/drawing/2014/main" id="{CBCCCDED-8EBE-45B4-99C4-C0FF4CEE6C62}"/>
                </a:ext>
              </a:extLst>
            </p:cNvPr>
            <p:cNvGrpSpPr/>
            <p:nvPr/>
          </p:nvGrpSpPr>
          <p:grpSpPr>
            <a:xfrm>
              <a:off x="741530" y="1607158"/>
              <a:ext cx="3764041" cy="3910078"/>
              <a:chOff x="741530" y="1607158"/>
              <a:chExt cx="3764041" cy="3910078"/>
            </a:xfrm>
          </p:grpSpPr>
          <p:grpSp>
            <p:nvGrpSpPr>
              <p:cNvPr id="27" name="îšľíďé">
                <a:extLst>
                  <a:ext uri="{FF2B5EF4-FFF2-40B4-BE49-F238E27FC236}">
                    <a16:creationId xmlns:a16="http://schemas.microsoft.com/office/drawing/2014/main" id="{9D1A35CB-938F-4813-9D65-6B5D59035D90}"/>
                  </a:ext>
                </a:extLst>
              </p:cNvPr>
              <p:cNvGrpSpPr/>
              <p:nvPr/>
            </p:nvGrpSpPr>
            <p:grpSpPr>
              <a:xfrm rot="16200000">
                <a:off x="660308" y="1786268"/>
                <a:ext cx="3910078" cy="3551858"/>
                <a:chOff x="4026766" y="1952836"/>
                <a:chExt cx="4085458" cy="3711171"/>
              </a:xfrm>
            </p:grpSpPr>
            <p:grpSp>
              <p:nvGrpSpPr>
                <p:cNvPr id="32" name="işlïḓe">
                  <a:extLst>
                    <a:ext uri="{FF2B5EF4-FFF2-40B4-BE49-F238E27FC236}">
                      <a16:creationId xmlns:a16="http://schemas.microsoft.com/office/drawing/2014/main" id="{29A15666-81B9-4C88-AC96-111C5A707B8C}"/>
                    </a:ext>
                  </a:extLst>
                </p:cNvPr>
                <p:cNvGrpSpPr/>
                <p:nvPr/>
              </p:nvGrpSpPr>
              <p:grpSpPr>
                <a:xfrm>
                  <a:off x="4026766" y="1957654"/>
                  <a:ext cx="4085455" cy="3706353"/>
                  <a:chOff x="4400353" y="2438138"/>
                  <a:chExt cx="3338286" cy="3028515"/>
                </a:xfrm>
              </p:grpSpPr>
              <p:grpSp>
                <p:nvGrpSpPr>
                  <p:cNvPr id="37" name="î$ḷiḑè">
                    <a:extLst>
                      <a:ext uri="{FF2B5EF4-FFF2-40B4-BE49-F238E27FC236}">
                        <a16:creationId xmlns:a16="http://schemas.microsoft.com/office/drawing/2014/main" id="{90E92CAD-58A9-4A73-8A76-2EF717529E31}"/>
                      </a:ext>
                    </a:extLst>
                  </p:cNvPr>
                  <p:cNvGrpSpPr/>
                  <p:nvPr/>
                </p:nvGrpSpPr>
                <p:grpSpPr>
                  <a:xfrm>
                    <a:off x="4702433" y="2438138"/>
                    <a:ext cx="2731609" cy="1365804"/>
                    <a:chOff x="0" y="0"/>
                    <a:chExt cx="5214355" cy="2607177"/>
                  </a:xfrm>
                </p:grpSpPr>
                <p:sp>
                  <p:nvSpPr>
                    <p:cNvPr id="41" name="iṣliďé">
                      <a:extLst>
                        <a:ext uri="{FF2B5EF4-FFF2-40B4-BE49-F238E27FC236}">
                          <a16:creationId xmlns:a16="http://schemas.microsoft.com/office/drawing/2014/main" id="{1BA5B3C7-FBAE-48D5-B185-81CE86E61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3277" y="1153277"/>
                      <a:ext cx="2898226" cy="144909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4315" y="21600"/>
                          </a:moveTo>
                          <a:cubicBezTo>
                            <a:pt x="4315" y="14437"/>
                            <a:pt x="7219" y="8631"/>
                            <a:pt x="10800" y="8631"/>
                          </a:cubicBezTo>
                          <a:cubicBezTo>
                            <a:pt x="14381" y="8631"/>
                            <a:pt x="17285" y="14437"/>
                            <a:pt x="17285" y="21600"/>
                          </a:cubicBezTo>
                          <a:lnTo>
                            <a:pt x="21600" y="21600"/>
                          </a:lnTo>
                          <a:cubicBezTo>
                            <a:pt x="21600" y="9671"/>
                            <a:pt x="16765" y="0"/>
                            <a:pt x="10800" y="0"/>
                          </a:cubicBezTo>
                          <a:cubicBezTo>
                            <a:pt x="4835" y="0"/>
                            <a:pt x="0" y="9671"/>
                            <a:pt x="0" y="21600"/>
                          </a:cubicBezTo>
                          <a:cubicBezTo>
                            <a:pt x="0" y="21600"/>
                            <a:pt x="4315" y="21600"/>
                            <a:pt x="4315" y="21600"/>
                          </a:cubicBezTo>
                          <a:close/>
                        </a:path>
                      </a:pathLst>
                    </a:cu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42" name="išḷiďè">
                      <a:extLst>
                        <a:ext uri="{FF2B5EF4-FFF2-40B4-BE49-F238E27FC236}">
                          <a16:creationId xmlns:a16="http://schemas.microsoft.com/office/drawing/2014/main" id="{C88DE824-A2E3-4849-A9B5-DFC7BDC1D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5214355" cy="26071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397" y="21600"/>
                          </a:moveTo>
                          <a:cubicBezTo>
                            <a:pt x="2397" y="12319"/>
                            <a:pt x="6159" y="4795"/>
                            <a:pt x="10800" y="4795"/>
                          </a:cubicBezTo>
                          <a:cubicBezTo>
                            <a:pt x="15441" y="4795"/>
                            <a:pt x="19203" y="12319"/>
                            <a:pt x="19203" y="21600"/>
                          </a:cubicBezTo>
                          <a:lnTo>
                            <a:pt x="21600" y="21600"/>
                          </a:lnTo>
                          <a:cubicBezTo>
                            <a:pt x="21600" y="9671"/>
                            <a:pt x="16765" y="0"/>
                            <a:pt x="10800" y="0"/>
                          </a:cubicBezTo>
                          <a:cubicBezTo>
                            <a:pt x="4835" y="0"/>
                            <a:pt x="0" y="9671"/>
                            <a:pt x="0" y="21600"/>
                          </a:cubicBezTo>
                          <a:cubicBezTo>
                            <a:pt x="0" y="21600"/>
                            <a:pt x="2397" y="21600"/>
                            <a:pt x="2397" y="21600"/>
                          </a:cubicBezTo>
                          <a:close/>
                        </a:path>
                      </a:pathLst>
                    </a:cu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38" name="íṣľíďê">
                    <a:extLst>
                      <a:ext uri="{FF2B5EF4-FFF2-40B4-BE49-F238E27FC236}">
                        <a16:creationId xmlns:a16="http://schemas.microsoft.com/office/drawing/2014/main" id="{E5695239-2210-4BBE-AFC2-780A446CE422}"/>
                      </a:ext>
                    </a:extLst>
                  </p:cNvPr>
                  <p:cNvGrpSpPr/>
                  <p:nvPr/>
                </p:nvGrpSpPr>
                <p:grpSpPr>
                  <a:xfrm>
                    <a:off x="4400353" y="3797497"/>
                    <a:ext cx="3338286" cy="1669156"/>
                    <a:chOff x="0" y="0"/>
                    <a:chExt cx="6372440" cy="3186242"/>
                  </a:xfrm>
                </p:grpSpPr>
                <p:sp>
                  <p:nvSpPr>
                    <p:cNvPr id="39" name="iŝḷiḑe">
                      <a:extLst>
                        <a:ext uri="{FF2B5EF4-FFF2-40B4-BE49-F238E27FC236}">
                          <a16:creationId xmlns:a16="http://schemas.microsoft.com/office/drawing/2014/main" id="{2EAE0FE7-CC96-4CFE-A008-D4058C50E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3277" y="0"/>
                      <a:ext cx="4056875" cy="202845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8516" y="0"/>
                          </a:lnTo>
                          <a:cubicBezTo>
                            <a:pt x="18516" y="8522"/>
                            <a:pt x="15061" y="15431"/>
                            <a:pt x="10800" y="15431"/>
                          </a:cubicBezTo>
                          <a:cubicBezTo>
                            <a:pt x="6539" y="15431"/>
                            <a:pt x="3084" y="8522"/>
                            <a:pt x="3084" y="0"/>
                          </a:cubicBezTo>
                          <a:lnTo>
                            <a:pt x="0" y="0"/>
                          </a:lnTo>
                          <a:cubicBezTo>
                            <a:pt x="0" y="11930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1930"/>
                            <a:pt x="21600" y="0"/>
                          </a:cubicBezTo>
                          <a:close/>
                        </a:path>
                      </a:pathLst>
                    </a:cu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  <p:sp>
                  <p:nvSpPr>
                    <p:cNvPr id="40" name="îsḻîḍê">
                      <a:extLst>
                        <a:ext uri="{FF2B5EF4-FFF2-40B4-BE49-F238E27FC236}">
                          <a16:creationId xmlns:a16="http://schemas.microsoft.com/office/drawing/2014/main" id="{4DA3D22A-DFF5-4056-8ECC-1458D77B2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372440" cy="318624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9637" y="0"/>
                          </a:lnTo>
                          <a:cubicBezTo>
                            <a:pt x="19637" y="9762"/>
                            <a:pt x="15681" y="17675"/>
                            <a:pt x="10800" y="17675"/>
                          </a:cubicBezTo>
                          <a:cubicBezTo>
                            <a:pt x="5919" y="17675"/>
                            <a:pt x="1963" y="9762"/>
                            <a:pt x="1963" y="0"/>
                          </a:cubicBezTo>
                          <a:lnTo>
                            <a:pt x="0" y="0"/>
                          </a:lnTo>
                          <a:cubicBezTo>
                            <a:pt x="0" y="11929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1929"/>
                            <a:pt x="21600" y="0"/>
                          </a:cubicBezTo>
                          <a:close/>
                        </a:path>
                      </a:pathLst>
                    </a:cu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/>
                    </a:p>
                  </p:txBody>
                </p:sp>
              </p:grpSp>
            </p:grpSp>
            <p:sp>
              <p:nvSpPr>
                <p:cNvPr id="33" name="íşḷíḍe">
                  <a:extLst>
                    <a:ext uri="{FF2B5EF4-FFF2-40B4-BE49-F238E27FC236}">
                      <a16:creationId xmlns:a16="http://schemas.microsoft.com/office/drawing/2014/main" id="{5C430188-3F2A-4B5E-8BD1-5CA253A77C1A}"/>
                    </a:ext>
                  </a:extLst>
                </p:cNvPr>
                <p:cNvSpPr/>
                <p:nvPr/>
              </p:nvSpPr>
              <p:spPr>
                <a:xfrm>
                  <a:off x="5135840" y="2692218"/>
                  <a:ext cx="1858092" cy="929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315" y="21600"/>
                      </a:moveTo>
                      <a:cubicBezTo>
                        <a:pt x="4315" y="14437"/>
                        <a:pt x="7219" y="8631"/>
                        <a:pt x="10800" y="8631"/>
                      </a:cubicBezTo>
                      <a:cubicBezTo>
                        <a:pt x="14381" y="8631"/>
                        <a:pt x="17285" y="14437"/>
                        <a:pt x="17285" y="21600"/>
                      </a:cubicBezTo>
                      <a:lnTo>
                        <a:pt x="21600" y="21600"/>
                      </a:lnTo>
                      <a:cubicBezTo>
                        <a:pt x="21600" y="9671"/>
                        <a:pt x="16765" y="0"/>
                        <a:pt x="10800" y="0"/>
                      </a:cubicBezTo>
                      <a:cubicBezTo>
                        <a:pt x="4835" y="0"/>
                        <a:pt x="0" y="9671"/>
                        <a:pt x="0" y="21600"/>
                      </a:cubicBezTo>
                      <a:cubicBezTo>
                        <a:pt x="0" y="21600"/>
                        <a:pt x="4315" y="21600"/>
                        <a:pt x="4315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4" name="işļiḍe">
                  <a:extLst>
                    <a:ext uri="{FF2B5EF4-FFF2-40B4-BE49-F238E27FC236}">
                      <a16:creationId xmlns:a16="http://schemas.microsoft.com/office/drawing/2014/main" id="{BE5A20E4-568B-4DC4-8C96-BAA7AE4D8F9A}"/>
                    </a:ext>
                  </a:extLst>
                </p:cNvPr>
                <p:cNvSpPr/>
                <p:nvPr/>
              </p:nvSpPr>
              <p:spPr>
                <a:xfrm>
                  <a:off x="4766150" y="3616444"/>
                  <a:ext cx="2600915" cy="130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8516" y="0"/>
                      </a:lnTo>
                      <a:cubicBezTo>
                        <a:pt x="18516" y="8522"/>
                        <a:pt x="15061" y="15431"/>
                        <a:pt x="10800" y="15431"/>
                      </a:cubicBezTo>
                      <a:cubicBezTo>
                        <a:pt x="6539" y="15431"/>
                        <a:pt x="3084" y="8522"/>
                        <a:pt x="3084" y="0"/>
                      </a:cubicBezTo>
                      <a:lnTo>
                        <a:pt x="0" y="0"/>
                      </a:lnTo>
                      <a:cubicBezTo>
                        <a:pt x="0" y="11930"/>
                        <a:pt x="4835" y="21600"/>
                        <a:pt x="10800" y="21600"/>
                      </a:cubicBezTo>
                      <a:cubicBezTo>
                        <a:pt x="16765" y="21600"/>
                        <a:pt x="21600" y="1193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5" name="ïŝḻïďè">
                  <a:extLst>
                    <a:ext uri="{FF2B5EF4-FFF2-40B4-BE49-F238E27FC236}">
                      <a16:creationId xmlns:a16="http://schemas.microsoft.com/office/drawing/2014/main" id="{964BF994-B9CE-4480-A6FA-EA9F763D453E}"/>
                    </a:ext>
                  </a:extLst>
                </p:cNvPr>
                <p:cNvSpPr/>
                <p:nvPr/>
              </p:nvSpPr>
              <p:spPr>
                <a:xfrm>
                  <a:off x="4396459" y="1952836"/>
                  <a:ext cx="3342992" cy="16714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397" y="21600"/>
                      </a:moveTo>
                      <a:cubicBezTo>
                        <a:pt x="2397" y="12319"/>
                        <a:pt x="6159" y="4795"/>
                        <a:pt x="10800" y="4795"/>
                      </a:cubicBezTo>
                      <a:cubicBezTo>
                        <a:pt x="15441" y="4795"/>
                        <a:pt x="19203" y="12319"/>
                        <a:pt x="19203" y="21600"/>
                      </a:cubicBezTo>
                      <a:lnTo>
                        <a:pt x="21600" y="21600"/>
                      </a:lnTo>
                      <a:cubicBezTo>
                        <a:pt x="21600" y="9671"/>
                        <a:pt x="16765" y="0"/>
                        <a:pt x="10800" y="0"/>
                      </a:cubicBezTo>
                      <a:cubicBezTo>
                        <a:pt x="4835" y="0"/>
                        <a:pt x="0" y="9671"/>
                        <a:pt x="0" y="21600"/>
                      </a:cubicBezTo>
                      <a:cubicBezTo>
                        <a:pt x="0" y="21600"/>
                        <a:pt x="2397" y="21600"/>
                        <a:pt x="2397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6" name="íṩļíḓé">
                  <a:extLst>
                    <a:ext uri="{FF2B5EF4-FFF2-40B4-BE49-F238E27FC236}">
                      <a16:creationId xmlns:a16="http://schemas.microsoft.com/office/drawing/2014/main" id="{6EF22189-C991-4DA4-8E3D-A90CAEDCCE7F}"/>
                    </a:ext>
                  </a:extLst>
                </p:cNvPr>
                <p:cNvSpPr/>
                <p:nvPr/>
              </p:nvSpPr>
              <p:spPr>
                <a:xfrm>
                  <a:off x="4026768" y="3616444"/>
                  <a:ext cx="4085456" cy="2042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9637" y="0"/>
                      </a:lnTo>
                      <a:cubicBezTo>
                        <a:pt x="19637" y="9762"/>
                        <a:pt x="15681" y="17675"/>
                        <a:pt x="10800" y="17675"/>
                      </a:cubicBezTo>
                      <a:cubicBezTo>
                        <a:pt x="5919" y="17675"/>
                        <a:pt x="1963" y="9762"/>
                        <a:pt x="1963" y="0"/>
                      </a:cubicBezTo>
                      <a:lnTo>
                        <a:pt x="0" y="0"/>
                      </a:lnTo>
                      <a:cubicBezTo>
                        <a:pt x="0" y="11929"/>
                        <a:pt x="4835" y="21600"/>
                        <a:pt x="10800" y="21600"/>
                      </a:cubicBezTo>
                      <a:cubicBezTo>
                        <a:pt x="16765" y="21600"/>
                        <a:pt x="21600" y="11929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8" name="îŝḻiḓè">
                <a:extLst>
                  <a:ext uri="{FF2B5EF4-FFF2-40B4-BE49-F238E27FC236}">
                    <a16:creationId xmlns:a16="http://schemas.microsoft.com/office/drawing/2014/main" id="{C54787EF-1819-4CC6-B045-112164C0DF23}"/>
                  </a:ext>
                </a:extLst>
              </p:cNvPr>
              <p:cNvSpPr/>
              <p:nvPr/>
            </p:nvSpPr>
            <p:spPr>
              <a:xfrm>
                <a:off x="741530" y="3239901"/>
                <a:ext cx="644585" cy="644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000"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29" name="íṣliḓê">
                <a:extLst>
                  <a:ext uri="{FF2B5EF4-FFF2-40B4-BE49-F238E27FC236}">
                    <a16:creationId xmlns:a16="http://schemas.microsoft.com/office/drawing/2014/main" id="{B0D4713D-A746-43F0-8F33-0F0967460119}"/>
                  </a:ext>
                </a:extLst>
              </p:cNvPr>
              <p:cNvSpPr/>
              <p:nvPr/>
            </p:nvSpPr>
            <p:spPr>
              <a:xfrm>
                <a:off x="1470120" y="3239901"/>
                <a:ext cx="644585" cy="644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000">
                    <a:latin typeface="Impact" panose="020B0806030902050204" pitchFamily="34" charset="0"/>
                  </a:rPr>
                  <a:t>02</a:t>
                </a:r>
                <a:endParaRPr lang="en-US" altLang="zh-CN" sz="20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30" name="ïṣľîde">
                <a:extLst>
                  <a:ext uri="{FF2B5EF4-FFF2-40B4-BE49-F238E27FC236}">
                    <a16:creationId xmlns:a16="http://schemas.microsoft.com/office/drawing/2014/main" id="{6CDDA3B0-4EB9-46C9-A3DC-F7032EE95DBD}"/>
                  </a:ext>
                </a:extLst>
              </p:cNvPr>
              <p:cNvSpPr/>
              <p:nvPr/>
            </p:nvSpPr>
            <p:spPr>
              <a:xfrm>
                <a:off x="3146801" y="3239901"/>
                <a:ext cx="644585" cy="644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000">
                    <a:latin typeface="Impact" panose="020B0806030902050204" pitchFamily="34" charset="0"/>
                  </a:rPr>
                  <a:t>03</a:t>
                </a:r>
                <a:endParaRPr lang="en-US" altLang="zh-CN" sz="20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31" name="îşlîdê">
                <a:extLst>
                  <a:ext uri="{FF2B5EF4-FFF2-40B4-BE49-F238E27FC236}">
                    <a16:creationId xmlns:a16="http://schemas.microsoft.com/office/drawing/2014/main" id="{BBF9CA43-3E09-4E6E-8781-DEADE18C9EE8}"/>
                  </a:ext>
                </a:extLst>
              </p:cNvPr>
              <p:cNvSpPr/>
              <p:nvPr/>
            </p:nvSpPr>
            <p:spPr>
              <a:xfrm>
                <a:off x="3860986" y="3239901"/>
                <a:ext cx="644585" cy="644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>
                    <a:solidFill>
                      <a:srgbClr val="FFFFFF"/>
                    </a:solidFill>
                  </a:defRPr>
                </a:pPr>
                <a:r>
                  <a:rPr lang="en-US" altLang="zh-CN" sz="2000">
                    <a:latin typeface="Impact" panose="020B0806030902050204" pitchFamily="34" charset="0"/>
                  </a:rPr>
                  <a:t>04</a:t>
                </a:r>
                <a:endParaRPr lang="en-US" altLang="zh-CN" sz="20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îşlîḓè">
              <a:extLst>
                <a:ext uri="{FF2B5EF4-FFF2-40B4-BE49-F238E27FC236}">
                  <a16:creationId xmlns:a16="http://schemas.microsoft.com/office/drawing/2014/main" id="{34E44036-0D6E-460F-99D9-AB340B079FAE}"/>
                </a:ext>
              </a:extLst>
            </p:cNvPr>
            <p:cNvGrpSpPr/>
            <p:nvPr/>
          </p:nvGrpSpPr>
          <p:grpSpPr>
            <a:xfrm>
              <a:off x="5144743" y="3239901"/>
              <a:ext cx="2761763" cy="545821"/>
              <a:chOff x="4947975" y="4179692"/>
              <a:chExt cx="2761763" cy="545821"/>
            </a:xfrm>
          </p:grpSpPr>
          <p:sp>
            <p:nvSpPr>
              <p:cNvPr id="25" name="íšlíḓé">
                <a:extLst>
                  <a:ext uri="{FF2B5EF4-FFF2-40B4-BE49-F238E27FC236}">
                    <a16:creationId xmlns:a16="http://schemas.microsoft.com/office/drawing/2014/main" id="{56A7106C-1007-4363-AED4-B05354B88E95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1.</a:t>
                </a:r>
                <a:r>
                  <a:rPr lang="zh-CN" altLang="en-US" sz="1800" b="1" dirty="0"/>
                  <a:t>解压</a:t>
                </a:r>
              </a:p>
            </p:txBody>
          </p:sp>
          <p:sp>
            <p:nvSpPr>
              <p:cNvPr id="26" name="išliḓê">
                <a:extLst>
                  <a:ext uri="{FF2B5EF4-FFF2-40B4-BE49-F238E27FC236}">
                    <a16:creationId xmlns:a16="http://schemas.microsoft.com/office/drawing/2014/main" id="{C79F8D26-0A17-497F-A8FB-5234A79D0A12}"/>
                  </a:ext>
                </a:extLst>
              </p:cNvPr>
              <p:cNvSpPr/>
              <p:nvPr/>
            </p:nvSpPr>
            <p:spPr bwMode="auto">
              <a:xfrm>
                <a:off x="4947975" y="4280444"/>
                <a:ext cx="461079" cy="445069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8" name="íṥḻiďe">
              <a:extLst>
                <a:ext uri="{FF2B5EF4-FFF2-40B4-BE49-F238E27FC236}">
                  <a16:creationId xmlns:a16="http://schemas.microsoft.com/office/drawing/2014/main" id="{C78CA31D-0C07-408B-A75B-DE961FB7A31B}"/>
                </a:ext>
              </a:extLst>
            </p:cNvPr>
            <p:cNvGrpSpPr/>
            <p:nvPr/>
          </p:nvGrpSpPr>
          <p:grpSpPr>
            <a:xfrm>
              <a:off x="8688288" y="3239901"/>
              <a:ext cx="2746610" cy="545822"/>
              <a:chOff x="4963128" y="4179692"/>
              <a:chExt cx="2746610" cy="545822"/>
            </a:xfrm>
          </p:grpSpPr>
          <p:sp>
            <p:nvSpPr>
              <p:cNvPr id="22" name="ïṣľîḑê">
                <a:extLst>
                  <a:ext uri="{FF2B5EF4-FFF2-40B4-BE49-F238E27FC236}">
                    <a16:creationId xmlns:a16="http://schemas.microsoft.com/office/drawing/2014/main" id="{84DCCC36-13B3-4978-8C9A-885C86037F53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545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2.</a:t>
                </a:r>
                <a:r>
                  <a:rPr lang="zh-CN" altLang="en-US" sz="1800" b="1" dirty="0"/>
                  <a:t>选择模型</a:t>
                </a:r>
                <a:endParaRPr lang="en-US" altLang="zh-CN" sz="1800" b="1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（选择迁移学习）</a:t>
                </a:r>
                <a:endParaRPr lang="zh-CN" altLang="en-US" sz="1800" b="1" dirty="0"/>
              </a:p>
            </p:txBody>
          </p:sp>
          <p:sp>
            <p:nvSpPr>
              <p:cNvPr id="23" name="íSļïďê">
                <a:extLst>
                  <a:ext uri="{FF2B5EF4-FFF2-40B4-BE49-F238E27FC236}">
                    <a16:creationId xmlns:a16="http://schemas.microsoft.com/office/drawing/2014/main" id="{3973A6B0-74AE-47C1-B1CE-C2A93831A13D}"/>
                  </a:ext>
                </a:extLst>
              </p:cNvPr>
              <p:cNvSpPr/>
              <p:nvPr/>
            </p:nvSpPr>
            <p:spPr bwMode="auto">
              <a:xfrm>
                <a:off x="4963128" y="4280444"/>
                <a:ext cx="461079" cy="445069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íṧlíḋe">
              <a:extLst>
                <a:ext uri="{FF2B5EF4-FFF2-40B4-BE49-F238E27FC236}">
                  <a16:creationId xmlns:a16="http://schemas.microsoft.com/office/drawing/2014/main" id="{894CD112-210D-41E1-B517-B1CC3DB2DD45}"/>
                </a:ext>
              </a:extLst>
            </p:cNvPr>
            <p:cNvGrpSpPr/>
            <p:nvPr/>
          </p:nvGrpSpPr>
          <p:grpSpPr>
            <a:xfrm>
              <a:off x="5144744" y="4907471"/>
              <a:ext cx="2746610" cy="545822"/>
              <a:chOff x="4963128" y="4179692"/>
              <a:chExt cx="2746610" cy="545822"/>
            </a:xfrm>
          </p:grpSpPr>
          <p:sp>
            <p:nvSpPr>
              <p:cNvPr id="19" name="îŝḻîḑè">
                <a:extLst>
                  <a:ext uri="{FF2B5EF4-FFF2-40B4-BE49-F238E27FC236}">
                    <a16:creationId xmlns:a16="http://schemas.microsoft.com/office/drawing/2014/main" id="{B7598972-F88F-4B09-AA12-2893A2A6D4EF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3.</a:t>
                </a:r>
                <a:r>
                  <a:rPr lang="zh-CN" altLang="en-US" sz="1800" b="1" dirty="0"/>
                  <a:t>调参</a:t>
                </a:r>
              </a:p>
            </p:txBody>
          </p:sp>
          <p:sp>
            <p:nvSpPr>
              <p:cNvPr id="20" name="ïṥlíḑè">
                <a:extLst>
                  <a:ext uri="{FF2B5EF4-FFF2-40B4-BE49-F238E27FC236}">
                    <a16:creationId xmlns:a16="http://schemas.microsoft.com/office/drawing/2014/main" id="{C8882846-CDB7-45A5-9203-B7BEA353798B}"/>
                  </a:ext>
                </a:extLst>
              </p:cNvPr>
              <p:cNvSpPr/>
              <p:nvPr/>
            </p:nvSpPr>
            <p:spPr bwMode="auto">
              <a:xfrm>
                <a:off x="4963128" y="4280445"/>
                <a:ext cx="461079" cy="445069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0" name="îṩ1îḍê">
              <a:extLst>
                <a:ext uri="{FF2B5EF4-FFF2-40B4-BE49-F238E27FC236}">
                  <a16:creationId xmlns:a16="http://schemas.microsoft.com/office/drawing/2014/main" id="{5245E591-75BC-41EB-8043-8E968BC30D21}"/>
                </a:ext>
              </a:extLst>
            </p:cNvPr>
            <p:cNvGrpSpPr/>
            <p:nvPr/>
          </p:nvGrpSpPr>
          <p:grpSpPr>
            <a:xfrm>
              <a:off x="8688288" y="4907471"/>
              <a:ext cx="2746610" cy="545821"/>
              <a:chOff x="4963128" y="4179692"/>
              <a:chExt cx="2746610" cy="545821"/>
            </a:xfrm>
          </p:grpSpPr>
          <p:sp>
            <p:nvSpPr>
              <p:cNvPr id="16" name="îŝlíďé">
                <a:extLst>
                  <a:ext uri="{FF2B5EF4-FFF2-40B4-BE49-F238E27FC236}">
                    <a16:creationId xmlns:a16="http://schemas.microsoft.com/office/drawing/2014/main" id="{233AD9C0-BE52-4137-9CB9-1B6E70EC90D4}"/>
                  </a:ext>
                </a:extLst>
              </p:cNvPr>
              <p:cNvSpPr txBox="1"/>
              <p:nvPr/>
            </p:nvSpPr>
            <p:spPr bwMode="auto">
              <a:xfrm>
                <a:off x="5601675" y="4179692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4.</a:t>
                </a:r>
                <a:r>
                  <a:rPr lang="zh-CN" altLang="en-US" sz="1800" b="1" dirty="0"/>
                  <a:t>写入文件</a:t>
                </a:r>
              </a:p>
            </p:txBody>
          </p:sp>
          <p:sp>
            <p:nvSpPr>
              <p:cNvPr id="17" name="i$ḻídê">
                <a:extLst>
                  <a:ext uri="{FF2B5EF4-FFF2-40B4-BE49-F238E27FC236}">
                    <a16:creationId xmlns:a16="http://schemas.microsoft.com/office/drawing/2014/main" id="{7ECA177C-9F6A-432D-8CC9-7A5D6ECC39C7}"/>
                  </a:ext>
                </a:extLst>
              </p:cNvPr>
              <p:cNvSpPr/>
              <p:nvPr/>
            </p:nvSpPr>
            <p:spPr bwMode="auto">
              <a:xfrm>
                <a:off x="4963128" y="4280444"/>
                <a:ext cx="461079" cy="445069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76DE33F-5752-47E2-A7DA-B7001C78C1B0}"/>
                </a:ext>
              </a:extLst>
            </p:cNvPr>
            <p:cNvCxnSpPr/>
            <p:nvPr/>
          </p:nvCxnSpPr>
          <p:spPr>
            <a:xfrm>
              <a:off x="5175048" y="4561465"/>
              <a:ext cx="634544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6A2A2A4-CBB8-428A-836A-C0646E43C18C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3232425"/>
              <a:ext cx="0" cy="27010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9D76E0-63BE-4F2A-85E3-28BE3BA30B50}"/>
                </a:ext>
              </a:extLst>
            </p:cNvPr>
            <p:cNvCxnSpPr>
              <a:cxnSpLocks/>
            </p:cNvCxnSpPr>
            <p:nvPr/>
          </p:nvCxnSpPr>
          <p:spPr>
            <a:xfrm>
              <a:off x="5125408" y="2620566"/>
              <a:ext cx="6365552" cy="0"/>
            </a:xfrm>
            <a:prstGeom prst="line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30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C1D2-4F22-474D-9C9C-D94EFE56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1.</a:t>
            </a:r>
            <a:r>
              <a:rPr lang="zh-CN" altLang="en-US" dirty="0"/>
              <a:t>解压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84878CD7-4050-4E5E-8A3E-5F7AE24D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10" y="1993107"/>
            <a:ext cx="7856714" cy="339139"/>
          </a:xfrm>
          <a:prstGeom prst="rect">
            <a:avLst/>
          </a:prstGeom>
        </p:spPr>
      </p:pic>
      <p:sp>
        <p:nvSpPr>
          <p:cNvPr id="78" name="íśļïḓè">
            <a:extLst>
              <a:ext uri="{FF2B5EF4-FFF2-40B4-BE49-F238E27FC236}">
                <a16:creationId xmlns:a16="http://schemas.microsoft.com/office/drawing/2014/main" id="{BA83DAA6-723F-4C0A-9F0C-5FCD8F7F2848}"/>
              </a:ext>
            </a:extLst>
          </p:cNvPr>
          <p:cNvSpPr txBox="1"/>
          <p:nvPr/>
        </p:nvSpPr>
        <p:spPr bwMode="auto">
          <a:xfrm>
            <a:off x="850483" y="1439014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解压训练集</a:t>
            </a:r>
            <a:endParaRPr lang="en-US" altLang="zh-CN" sz="1800" b="1" dirty="0"/>
          </a:p>
        </p:txBody>
      </p:sp>
      <p:sp>
        <p:nvSpPr>
          <p:cNvPr id="79" name="íśļïḓè">
            <a:extLst>
              <a:ext uri="{FF2B5EF4-FFF2-40B4-BE49-F238E27FC236}">
                <a16:creationId xmlns:a16="http://schemas.microsoft.com/office/drawing/2014/main" id="{3089E6A3-C567-498E-A226-D73D0669272E}"/>
              </a:ext>
            </a:extLst>
          </p:cNvPr>
          <p:cNvSpPr txBox="1"/>
          <p:nvPr/>
        </p:nvSpPr>
        <p:spPr bwMode="auto">
          <a:xfrm>
            <a:off x="850483" y="24687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解压测试集</a:t>
            </a:r>
            <a:endParaRPr lang="en-US" altLang="zh-CN" sz="1800" b="1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77E325-9B1B-44B8-B355-A731299F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10" y="2974335"/>
            <a:ext cx="7856714" cy="370599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96B7F673-EBAA-4943-92FF-9215E891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234" y="4163951"/>
            <a:ext cx="4069433" cy="746825"/>
          </a:xfrm>
          <a:prstGeom prst="rect">
            <a:avLst/>
          </a:prstGeom>
        </p:spPr>
      </p:pic>
      <p:sp>
        <p:nvSpPr>
          <p:cNvPr id="84" name="íśļïḓè">
            <a:extLst>
              <a:ext uri="{FF2B5EF4-FFF2-40B4-BE49-F238E27FC236}">
                <a16:creationId xmlns:a16="http://schemas.microsoft.com/office/drawing/2014/main" id="{ECDC4CF5-F3D9-4861-951F-A7AD0D2B2757}"/>
              </a:ext>
            </a:extLst>
          </p:cNvPr>
          <p:cNvSpPr txBox="1"/>
          <p:nvPr/>
        </p:nvSpPr>
        <p:spPr bwMode="auto">
          <a:xfrm>
            <a:off x="1019157" y="3639900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Linux</a:t>
            </a:r>
            <a:r>
              <a:rPr lang="zh-CN" altLang="en-US" b="1" dirty="0"/>
              <a:t>命令解释</a:t>
            </a:r>
            <a:endParaRPr lang="en-US" altLang="zh-CN" sz="1800" b="1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D5F65F49-C3A1-4C69-A032-914873469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234" y="5162327"/>
            <a:ext cx="3368332" cy="251482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79E59F71-8A09-4227-AA6E-FAB1AD5E3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234" y="5729793"/>
            <a:ext cx="1973751" cy="2209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7BC671-0F88-4641-B148-21A622C39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465" y="4543000"/>
            <a:ext cx="3089951" cy="1786841"/>
          </a:xfrm>
          <a:prstGeom prst="rect">
            <a:avLst/>
          </a:prstGeom>
        </p:spPr>
      </p:pic>
      <p:sp>
        <p:nvSpPr>
          <p:cNvPr id="13" name="íśļïḓè">
            <a:extLst>
              <a:ext uri="{FF2B5EF4-FFF2-40B4-BE49-F238E27FC236}">
                <a16:creationId xmlns:a16="http://schemas.microsoft.com/office/drawing/2014/main" id="{E812F3A9-8316-4B0D-9536-FCE0EB35CD4B}"/>
              </a:ext>
            </a:extLst>
          </p:cNvPr>
          <p:cNvSpPr txBox="1"/>
          <p:nvPr/>
        </p:nvSpPr>
        <p:spPr bwMode="auto">
          <a:xfrm>
            <a:off x="7163377" y="3776354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解压结果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97893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8F1A-0AFD-40F6-98FB-8AD2017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2.</a:t>
            </a:r>
            <a:r>
              <a:rPr lang="zh-CN" altLang="en-US" dirty="0"/>
              <a:t>选择模型（选择迁移学习）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DB9EB7-1849-43DE-A268-1BA31EFD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4" y="1494943"/>
            <a:ext cx="3746139" cy="368802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E19373E-DAEC-4C66-9D09-67618E36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69" y="1452774"/>
            <a:ext cx="3754435" cy="36880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D3B686A-D9EF-4B4E-826E-9DC60799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04" y="1316486"/>
            <a:ext cx="3974668" cy="38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8F1A-0AFD-40F6-98FB-8AD2017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2.</a:t>
            </a:r>
            <a:r>
              <a:rPr lang="zh-CN" altLang="en-US" dirty="0"/>
              <a:t>选择模型（选择迁移学习）</a:t>
            </a:r>
          </a:p>
        </p:txBody>
      </p:sp>
      <p:sp>
        <p:nvSpPr>
          <p:cNvPr id="9" name="î$lïḓe">
            <a:extLst>
              <a:ext uri="{FF2B5EF4-FFF2-40B4-BE49-F238E27FC236}">
                <a16:creationId xmlns:a16="http://schemas.microsoft.com/office/drawing/2014/main" id="{DEFCD299-89E8-4CB1-A9E8-FF9F7431F304}"/>
              </a:ext>
            </a:extLst>
          </p:cNvPr>
          <p:cNvSpPr txBox="1"/>
          <p:nvPr/>
        </p:nvSpPr>
        <p:spPr>
          <a:xfrm>
            <a:off x="680809" y="1664707"/>
            <a:ext cx="3227162" cy="2809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Arial"/>
                <a:ea typeface="微软雅黑"/>
              </a:rPr>
              <a:t>在</a:t>
            </a:r>
            <a:r>
              <a:rPr lang="en-US" altLang="zh-CN" sz="1700" b="1" dirty="0" err="1">
                <a:solidFill>
                  <a:srgbClr val="000000"/>
                </a:solidFill>
                <a:latin typeface="Arial"/>
                <a:ea typeface="微软雅黑"/>
              </a:rPr>
              <a:t>num_epoch</a:t>
            </a:r>
            <a:r>
              <a:rPr lang="en-US" altLang="zh-CN" sz="1700" b="1" dirty="0">
                <a:solidFill>
                  <a:srgbClr val="000000"/>
                </a:solidFill>
                <a:latin typeface="Arial"/>
                <a:ea typeface="微软雅黑"/>
              </a:rPr>
              <a:t>=1,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700" b="1" dirty="0" err="1">
                <a:solidFill>
                  <a:srgbClr val="000000"/>
                </a:solidFill>
                <a:latin typeface="Arial"/>
                <a:ea typeface="微软雅黑"/>
              </a:rPr>
              <a:t>batch_size</a:t>
            </a:r>
            <a:r>
              <a:rPr lang="en-US" altLang="zh-CN" sz="1700" b="1" dirty="0">
                <a:solidFill>
                  <a:srgbClr val="000000"/>
                </a:solidFill>
                <a:latin typeface="Arial"/>
                <a:ea typeface="微软雅黑"/>
              </a:rPr>
              <a:t>=64,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700" b="1" dirty="0">
                <a:solidFill>
                  <a:srgbClr val="000000"/>
                </a:solidFill>
                <a:latin typeface="Arial"/>
                <a:ea typeface="微软雅黑"/>
              </a:rPr>
              <a:t>Strategy</a:t>
            </a:r>
            <a:r>
              <a:rPr lang="zh-CN" altLang="en-US" sz="1700" b="1" dirty="0">
                <a:solidFill>
                  <a:srgbClr val="000000"/>
                </a:solidFill>
                <a:latin typeface="Arial"/>
                <a:ea typeface="微软雅黑"/>
              </a:rPr>
              <a:t>为</a:t>
            </a:r>
            <a:r>
              <a:rPr lang="en-US" altLang="zh-CN" sz="1700" b="1" dirty="0" err="1">
                <a:solidFill>
                  <a:srgbClr val="000000"/>
                </a:solidFill>
                <a:latin typeface="Arial"/>
                <a:ea typeface="微软雅黑"/>
              </a:rPr>
              <a:t>DefaultFinetuneStrategy</a:t>
            </a:r>
            <a:endParaRPr lang="en-US" altLang="zh-CN" sz="17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Arial"/>
                <a:ea typeface="微软雅黑"/>
              </a:rPr>
              <a:t>的条件下进行不同模型的性能</a:t>
            </a:r>
            <a:endParaRPr lang="en-US" altLang="zh-CN" sz="17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Arial"/>
                <a:ea typeface="微软雅黑"/>
              </a:rPr>
              <a:t>评估</a:t>
            </a:r>
            <a:endParaRPr lang="en-US" altLang="zh-CN" sz="1700" b="1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7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0B23775-312C-49BA-BB43-B13D4F3D1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182858"/>
              </p:ext>
            </p:extLst>
          </p:nvPr>
        </p:nvGraphicFramePr>
        <p:xfrm>
          <a:off x="4212771" y="1664706"/>
          <a:ext cx="7298420" cy="449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461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670a2b7-1eef-4f87-aa35-7817a2c3f8d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af53c3-7d55-4d64-a914-13f11847aac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f7ad936-684b-4e09-a694-05f8f5026e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d65be2-7e92-4740-96f0-fa3f467e1ea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d65be2-7e92-4740-96f0-fa3f467e1ea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16a3a6a-1288-41ef-b2c3-169e89f087c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6cf966-0e99-41f9-9575-69d04b0b1eb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d8bebb-7a96-4533-9b50-1fdcac53c870"/>
</p:tagLst>
</file>

<file path=ppt/theme/theme1.xml><?xml version="1.0" encoding="utf-8"?>
<a:theme xmlns:a="http://schemas.openxmlformats.org/drawingml/2006/main" name="主题5">
  <a:themeElements>
    <a:clrScheme name="自定义 4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5644E"/>
      </a:accent1>
      <a:accent2>
        <a:srgbClr val="FFAE00"/>
      </a:accent2>
      <a:accent3>
        <a:srgbClr val="B58B80"/>
      </a:accent3>
      <a:accent4>
        <a:srgbClr val="C3986D"/>
      </a:accent4>
      <a:accent5>
        <a:srgbClr val="A19574"/>
      </a:accent5>
      <a:accent6>
        <a:srgbClr val="FFAE00"/>
      </a:accent6>
      <a:hlink>
        <a:srgbClr val="FFAE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638</TotalTime>
  <Words>624</Words>
  <Application>Microsoft Office PowerPoint</Application>
  <PresentationFormat>宽屏</PresentationFormat>
  <Paragraphs>138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Impact</vt:lpstr>
      <vt:lpstr>Segoe UI Light</vt:lpstr>
      <vt:lpstr>主题5</vt:lpstr>
      <vt:lpstr>OfficePLUS</vt:lpstr>
      <vt:lpstr>学科实践期末展示              ——垃圾图片分类</vt:lpstr>
      <vt:lpstr>PowerPoint 演示文稿</vt:lpstr>
      <vt:lpstr>一、1.数据集简介</vt:lpstr>
      <vt:lpstr>一、1.数据集简介</vt:lpstr>
      <vt:lpstr>一、2.我的最终结果</vt:lpstr>
      <vt:lpstr>二、重点调试过程</vt:lpstr>
      <vt:lpstr>二、1.解压</vt:lpstr>
      <vt:lpstr>二、2.选择模型（选择迁移学习）</vt:lpstr>
      <vt:lpstr>二、2.选择模型（选择迁移学习）</vt:lpstr>
      <vt:lpstr>二、2.选择模型（选择迁移学习）</vt:lpstr>
      <vt:lpstr>二、3.调参</vt:lpstr>
      <vt:lpstr>二、3.调参</vt:lpstr>
      <vt:lpstr>二、3.调参</vt:lpstr>
      <vt:lpstr>二、3.调参</vt:lpstr>
      <vt:lpstr>二、4.写入文件</vt:lpstr>
      <vt:lpstr>三、一些疑惑和思考</vt:lpstr>
      <vt:lpstr>四、关于本次实验</vt:lpstr>
      <vt:lpstr>四、1. About Work</vt:lpstr>
      <vt:lpstr>四、2.About Future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雨娟</cp:lastModifiedBy>
  <cp:revision>49</cp:revision>
  <cp:lastPrinted>2017-09-04T16:00:00Z</cp:lastPrinted>
  <dcterms:created xsi:type="dcterms:W3CDTF">2017-09-04T16:00:00Z</dcterms:created>
  <dcterms:modified xsi:type="dcterms:W3CDTF">2021-06-08T15:52:26Z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2018-10-23T07:59:15.8247376Z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