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8587-412D-D2A4-9F4A-47AF460B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561C2-9E1D-368D-9967-61EF3993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F5B0B-72CE-B2F7-0E23-5872A88F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D15C8-A5D2-995B-4695-F577D076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4EF02-6859-DB0C-457B-607A7D29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3FB1B-ED58-27B9-EF92-7FEA822C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B1EDD3-A892-0C79-2753-641CF154A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B2563-9F79-768B-181F-2F984A77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C9FB3-65E6-6FDA-D3FE-2093CF31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1890A-CB50-3E1A-2E5B-4F2A4F81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6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DE9C50-E763-80A7-FFC3-D105203AB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9659CE-3DCF-BAC5-1686-2D3B4DB36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AFD7D-909B-9766-E68C-B738D3F6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8A471-8D40-6537-9717-AB8C2E04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219C1-0D7D-D17A-1F20-3B74E027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1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75CD3-9233-11AF-7290-3510B712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51CB1-7E24-AADB-CFDE-C4DD882F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3E324-09FB-BF3A-0740-A3AA7383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FB769-3728-1540-C739-B10A5193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9B713-25D8-A8DE-0B6A-BF0891D6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BF9D-D635-1704-907D-2EA468D6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14740-2403-0B0C-6801-C55767BE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C28B3-0EF5-B3C3-A9FC-2A779142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4C6F-0FAF-BEB1-9017-BEB46E54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8F1E8-E074-5462-823A-47300B9E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8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14794-1415-F163-8637-9D8ECF66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CAA00-F823-48D4-7A4A-CE393AAC9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6D9931-8A72-35FA-DA2A-C5F07D01E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22E6B-D054-E935-AE08-1DAE7133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6957CB-39C6-CE95-4EF1-BF69CD98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36F66-4E79-26E4-D6FD-7A435BC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4A74-C9F6-69D1-2B57-4EED053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7C0F0-47B6-EC0E-77F4-C8B75E1B0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C78A1-8735-7A3F-398F-7D91BDA03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6DD67-3078-1880-C891-9DEAF39BD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EEE98C-E990-D92C-73CC-8E9D8F3C8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EF2F98-FA0D-6CE8-3DAC-DD592767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E1ABF-ECFC-83FC-1056-B05E294D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2D665C-2B64-6BD1-6765-7D3946E4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CEF11-D67D-6A30-38F2-1779A58C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DC3F5-73A7-10EB-DFF4-0614C25A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75CEA6-FC45-4762-91E3-B515086F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EB0B5-7348-F1EE-735A-1A43CF91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8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1D0E6-C5AD-0A9C-D22F-1B1767BA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6A89D2-4B13-ECA4-9229-04380937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65A1F-7549-19D0-7D1D-99A3197A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3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D73FE-AED2-934C-6E80-098CC09A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E3ECD-914C-D8BB-E9D9-DC770B26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AA2A4-6FC0-6252-13E5-308378213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EB129-0CB6-1163-B886-689A06B4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8E1CE-45E6-D7A7-9B53-54627651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42021-8FDB-24F5-5701-0E37270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9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007A-46FB-F572-E068-59E7D01C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CA1295-02AD-0FB1-DEA0-277ADCE0A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8AD3C-F041-EF83-BD61-E3E1A53A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6B15D-0339-0D27-91FD-448081F7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63816-74F2-D002-4934-5BA0E1E8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D32193-0A81-E994-6930-175D548C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B713DF-5A19-2904-6A4A-0905612F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C3D89-95E1-528D-C8BB-3D8982D2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72F9-473B-0A96-83D7-008942B47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E823-6A7F-4F72-A5F4-44E50C56784C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0CD1-59CF-F048-0C36-15F4657BF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8BD91-B67A-8E58-03B9-81AE0CC54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3174F-DEAB-421B-B7BC-1974B09B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41A30A-A8BB-3C0A-0583-FF2BD340E3B8}"/>
              </a:ext>
            </a:extLst>
          </p:cNvPr>
          <p:cNvSpPr txBox="1"/>
          <p:nvPr/>
        </p:nvSpPr>
        <p:spPr>
          <a:xfrm>
            <a:off x="5441577" y="3825144"/>
            <a:ext cx="6750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169E1"/>
                </a:solidFill>
                <a:latin typeface="DokChampa" panose="020B0502040204020203" pitchFamily="34" charset="-34"/>
                <a:cs typeface="DokChampa" panose="020B0502040204020203" pitchFamily="34" charset="-34"/>
              </a:rPr>
              <a:t>Yonsei Univ.</a:t>
            </a:r>
            <a:br>
              <a:rPr lang="en-US" altLang="ko-KR" sz="3200" dirty="0">
                <a:solidFill>
                  <a:srgbClr val="4169E1"/>
                </a:solidFill>
                <a:latin typeface="DokChampa" panose="020B0502040204020203" pitchFamily="34" charset="-34"/>
                <a:cs typeface="DokChampa" panose="020B0502040204020203" pitchFamily="34" charset="-34"/>
              </a:rPr>
            </a:br>
            <a:r>
              <a:rPr lang="en-US" altLang="ko-KR" sz="3200" dirty="0">
                <a:solidFill>
                  <a:srgbClr val="4169E1"/>
                </a:solidFill>
                <a:latin typeface="DokChampa" panose="020B0502040204020203" pitchFamily="34" charset="-34"/>
                <a:cs typeface="DokChampa" panose="020B0502040204020203" pitchFamily="34" charset="-34"/>
              </a:rPr>
              <a:t>Multimodal AI Lab</a:t>
            </a:r>
            <a:endParaRPr lang="ko-KR" altLang="en-US" sz="3200" dirty="0">
              <a:solidFill>
                <a:srgbClr val="4169E1"/>
              </a:solidFill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866553-9639-707E-1915-91866B42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08" y="2224944"/>
            <a:ext cx="4295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DokChampa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임승원</dc:creator>
  <cp:lastModifiedBy>임승원</cp:lastModifiedBy>
  <cp:revision>1</cp:revision>
  <dcterms:created xsi:type="dcterms:W3CDTF">2023-02-19T07:43:51Z</dcterms:created>
  <dcterms:modified xsi:type="dcterms:W3CDTF">2023-02-19T07:50:11Z</dcterms:modified>
</cp:coreProperties>
</file>