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13638" cy="3257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45"/>
  </p:normalViewPr>
  <p:slideViewPr>
    <p:cSldViewPr snapToGrid="0" snapToObjects="1">
      <p:cViewPr varScale="1">
        <p:scale>
          <a:sx n="181" d="100"/>
          <a:sy n="181" d="100"/>
        </p:scale>
        <p:origin x="16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205" y="533122"/>
            <a:ext cx="5635229" cy="1134110"/>
          </a:xfrm>
        </p:spPr>
        <p:txBody>
          <a:bodyPr anchor="b"/>
          <a:lstStyle>
            <a:lvl1pPr algn="ctr">
              <a:defRPr sz="28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205" y="1710968"/>
            <a:ext cx="5635229" cy="786487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170" indent="0" algn="ctr">
              <a:buNone/>
              <a:defRPr sz="950"/>
            </a:lvl2pPr>
            <a:lvl3pPr marL="434340" indent="0" algn="ctr">
              <a:buNone/>
              <a:defRPr sz="855"/>
            </a:lvl3pPr>
            <a:lvl4pPr marL="651510" indent="0" algn="ctr">
              <a:buNone/>
              <a:defRPr sz="760"/>
            </a:lvl4pPr>
            <a:lvl5pPr marL="868680" indent="0" algn="ctr">
              <a:buNone/>
              <a:defRPr sz="760"/>
            </a:lvl5pPr>
            <a:lvl6pPr marL="1085850" indent="0" algn="ctr">
              <a:buNone/>
              <a:defRPr sz="760"/>
            </a:lvl6pPr>
            <a:lvl7pPr marL="1303020" indent="0" algn="ctr">
              <a:buNone/>
              <a:defRPr sz="760"/>
            </a:lvl7pPr>
            <a:lvl8pPr marL="1520190" indent="0" algn="ctr">
              <a:buNone/>
              <a:defRPr sz="760"/>
            </a:lvl8pPr>
            <a:lvl9pPr marL="1737360" indent="0" algn="ctr">
              <a:buNone/>
              <a:defRPr sz="7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313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4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6947" y="173434"/>
            <a:ext cx="1620128" cy="27606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563" y="173434"/>
            <a:ext cx="4766464" cy="27606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564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49" y="812126"/>
            <a:ext cx="6480513" cy="1355050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49" y="2179995"/>
            <a:ext cx="6480513" cy="712589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1pPr>
            <a:lvl2pPr marL="217170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2pPr>
            <a:lvl3pPr marL="434340" indent="0">
              <a:buNone/>
              <a:defRPr sz="855">
                <a:solidFill>
                  <a:schemeClr val="tx1">
                    <a:tint val="75000"/>
                  </a:schemeClr>
                </a:solidFill>
              </a:defRPr>
            </a:lvl3pPr>
            <a:lvl4pPr marL="65151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4pPr>
            <a:lvl5pPr marL="86868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5pPr>
            <a:lvl6pPr marL="108585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6pPr>
            <a:lvl7pPr marL="130302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7pPr>
            <a:lvl8pPr marL="152019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8pPr>
            <a:lvl9pPr marL="1737360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74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563" y="867172"/>
            <a:ext cx="3193296" cy="20668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3779" y="867172"/>
            <a:ext cx="3193296" cy="2066886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10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41" y="173435"/>
            <a:ext cx="6480513" cy="6296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41" y="798553"/>
            <a:ext cx="3178621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541" y="1189911"/>
            <a:ext cx="3178621" cy="1750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3779" y="798553"/>
            <a:ext cx="3194275" cy="39135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170" indent="0">
              <a:buNone/>
              <a:defRPr sz="950" b="1"/>
            </a:lvl2pPr>
            <a:lvl3pPr marL="434340" indent="0">
              <a:buNone/>
              <a:defRPr sz="855" b="1"/>
            </a:lvl3pPr>
            <a:lvl4pPr marL="651510" indent="0">
              <a:buNone/>
              <a:defRPr sz="760" b="1"/>
            </a:lvl4pPr>
            <a:lvl5pPr marL="868680" indent="0">
              <a:buNone/>
              <a:defRPr sz="760" b="1"/>
            </a:lvl5pPr>
            <a:lvl6pPr marL="1085850" indent="0">
              <a:buNone/>
              <a:defRPr sz="760" b="1"/>
            </a:lvl6pPr>
            <a:lvl7pPr marL="1303020" indent="0">
              <a:buNone/>
              <a:defRPr sz="760" b="1"/>
            </a:lvl7pPr>
            <a:lvl8pPr marL="1520190" indent="0">
              <a:buNone/>
              <a:defRPr sz="760" b="1"/>
            </a:lvl8pPr>
            <a:lvl9pPr marL="1737360" indent="0">
              <a:buNone/>
              <a:defRPr sz="76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3779" y="1189911"/>
            <a:ext cx="3194275" cy="175017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017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852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1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41" y="217170"/>
            <a:ext cx="2423344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275" y="469027"/>
            <a:ext cx="3803779" cy="2314972"/>
          </a:xfrm>
        </p:spPr>
        <p:txBody>
          <a:bodyPr/>
          <a:lstStyle>
            <a:lvl1pPr>
              <a:defRPr sz="1520"/>
            </a:lvl1pPr>
            <a:lvl2pPr>
              <a:defRPr sz="1330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541" y="977265"/>
            <a:ext cx="2423344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233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41" y="217170"/>
            <a:ext cx="2423344" cy="760095"/>
          </a:xfrm>
        </p:spPr>
        <p:txBody>
          <a:bodyPr anchor="b"/>
          <a:lstStyle>
            <a:lvl1pPr>
              <a:defRPr sz="1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4275" y="469027"/>
            <a:ext cx="3803779" cy="2314972"/>
          </a:xfrm>
        </p:spPr>
        <p:txBody>
          <a:bodyPr anchor="t"/>
          <a:lstStyle>
            <a:lvl1pPr marL="0" indent="0">
              <a:buNone/>
              <a:defRPr sz="1520"/>
            </a:lvl1pPr>
            <a:lvl2pPr marL="217170" indent="0">
              <a:buNone/>
              <a:defRPr sz="1330"/>
            </a:lvl2pPr>
            <a:lvl3pPr marL="434340" indent="0">
              <a:buNone/>
              <a:defRPr sz="1140"/>
            </a:lvl3pPr>
            <a:lvl4pPr marL="651510" indent="0">
              <a:buNone/>
              <a:defRPr sz="950"/>
            </a:lvl4pPr>
            <a:lvl5pPr marL="868680" indent="0">
              <a:buNone/>
              <a:defRPr sz="950"/>
            </a:lvl5pPr>
            <a:lvl6pPr marL="1085850" indent="0">
              <a:buNone/>
              <a:defRPr sz="950"/>
            </a:lvl6pPr>
            <a:lvl7pPr marL="1303020" indent="0">
              <a:buNone/>
              <a:defRPr sz="950"/>
            </a:lvl7pPr>
            <a:lvl8pPr marL="1520190" indent="0">
              <a:buNone/>
              <a:defRPr sz="950"/>
            </a:lvl8pPr>
            <a:lvl9pPr marL="1737360" indent="0">
              <a:buNone/>
              <a:defRPr sz="9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541" y="977265"/>
            <a:ext cx="2423344" cy="1810504"/>
          </a:xfrm>
        </p:spPr>
        <p:txBody>
          <a:bodyPr/>
          <a:lstStyle>
            <a:lvl1pPr marL="0" indent="0">
              <a:buNone/>
              <a:defRPr sz="760"/>
            </a:lvl1pPr>
            <a:lvl2pPr marL="217170" indent="0">
              <a:buNone/>
              <a:defRPr sz="665"/>
            </a:lvl2pPr>
            <a:lvl3pPr marL="434340" indent="0">
              <a:buNone/>
              <a:defRPr sz="570"/>
            </a:lvl3pPr>
            <a:lvl4pPr marL="651510" indent="0">
              <a:buNone/>
              <a:defRPr sz="475"/>
            </a:lvl4pPr>
            <a:lvl5pPr marL="868680" indent="0">
              <a:buNone/>
              <a:defRPr sz="475"/>
            </a:lvl5pPr>
            <a:lvl6pPr marL="1085850" indent="0">
              <a:buNone/>
              <a:defRPr sz="475"/>
            </a:lvl6pPr>
            <a:lvl7pPr marL="1303020" indent="0">
              <a:buNone/>
              <a:defRPr sz="475"/>
            </a:lvl7pPr>
            <a:lvl8pPr marL="1520190" indent="0">
              <a:buNone/>
              <a:defRPr sz="475"/>
            </a:lvl8pPr>
            <a:lvl9pPr marL="1737360" indent="0">
              <a:buNone/>
              <a:defRPr sz="475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77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563" y="173435"/>
            <a:ext cx="6480513" cy="629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63" y="867172"/>
            <a:ext cx="6480513" cy="2066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562" y="3019267"/>
            <a:ext cx="1690569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5DC13-5057-9A42-A723-A9DDFDB0D9A6}" type="datetimeFigureOut">
              <a:rPr kumimoji="1" lang="ko-KR" altLang="en-US" smtClean="0"/>
              <a:t>2019. 12. 17.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893" y="3019267"/>
            <a:ext cx="2535853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6507" y="3019267"/>
            <a:ext cx="1690569" cy="173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77EE0-EC93-3945-81D1-7A343D9C34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1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4340" rtl="0" eaLnBrk="1" latinLnBrk="1" hangingPunct="1">
        <a:lnSpc>
          <a:spcPct val="90000"/>
        </a:lnSpc>
        <a:spcBef>
          <a:spcPct val="0"/>
        </a:spcBef>
        <a:buNone/>
        <a:defRPr sz="20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585" indent="-108585" algn="l" defTabSz="434340" rtl="0" eaLnBrk="1" latinLnBrk="1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30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indent="-108585" algn="l" defTabSz="434340" rtl="0" eaLnBrk="1" latinLnBrk="1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08585" algn="l" defTabSz="434340" rtl="0" eaLnBrk="1" latinLnBrk="1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60095" indent="-108585" algn="l" defTabSz="434340" rtl="0" eaLnBrk="1" latinLnBrk="1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7265" indent="-108585" algn="l" defTabSz="434340" rtl="0" eaLnBrk="1" latinLnBrk="1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4435" indent="-108585" algn="l" defTabSz="434340" rtl="0" eaLnBrk="1" latinLnBrk="1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1605" indent="-108585" algn="l" defTabSz="434340" rtl="0" eaLnBrk="1" latinLnBrk="1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8775" indent="-108585" algn="l" defTabSz="434340" rtl="0" eaLnBrk="1" latinLnBrk="1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5945" indent="-108585" algn="l" defTabSz="434340" rtl="0" eaLnBrk="1" latinLnBrk="1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340" rtl="0" eaLnBrk="1" latinLnBrk="1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170" algn="l" defTabSz="434340" rtl="0" eaLnBrk="1" latinLnBrk="1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340" algn="l" defTabSz="434340" rtl="0" eaLnBrk="1" latinLnBrk="1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algn="l" defTabSz="434340" rtl="0" eaLnBrk="1" latinLnBrk="1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algn="l" defTabSz="434340" rtl="0" eaLnBrk="1" latinLnBrk="1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5850" algn="l" defTabSz="434340" rtl="0" eaLnBrk="1" latinLnBrk="1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3020" algn="l" defTabSz="434340" rtl="0" eaLnBrk="1" latinLnBrk="1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20190" algn="l" defTabSz="434340" rtl="0" eaLnBrk="1" latinLnBrk="1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7360" algn="l" defTabSz="434340" rtl="0" eaLnBrk="1" latinLnBrk="1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집">
            <a:extLst>
              <a:ext uri="{FF2B5EF4-FFF2-40B4-BE49-F238E27FC236}">
                <a16:creationId xmlns:a16="http://schemas.microsoft.com/office/drawing/2014/main" id="{2CA1FA34-56C0-E743-9BF5-76E4B2AA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814" y="917822"/>
            <a:ext cx="914400" cy="914400"/>
          </a:xfrm>
          <a:prstGeom prst="rect">
            <a:avLst/>
          </a:prstGeom>
        </p:spPr>
      </p:pic>
      <p:pic>
        <p:nvPicPr>
          <p:cNvPr id="8" name="그래픽 7" descr="컴퓨터">
            <a:extLst>
              <a:ext uri="{FF2B5EF4-FFF2-40B4-BE49-F238E27FC236}">
                <a16:creationId xmlns:a16="http://schemas.microsoft.com/office/drawing/2014/main" id="{CE5A26E3-715D-B946-9CA2-FCE12963B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814" y="1971118"/>
            <a:ext cx="914400" cy="914400"/>
          </a:xfrm>
          <a:prstGeom prst="rect">
            <a:avLst/>
          </a:prstGeom>
        </p:spPr>
      </p:pic>
      <p:pic>
        <p:nvPicPr>
          <p:cNvPr id="10" name="그래픽 9" descr="서버">
            <a:extLst>
              <a:ext uri="{FF2B5EF4-FFF2-40B4-BE49-F238E27FC236}">
                <a16:creationId xmlns:a16="http://schemas.microsoft.com/office/drawing/2014/main" id="{48600493-6A84-0C47-941B-C674E3C92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0901" y="1924820"/>
            <a:ext cx="914400" cy="914400"/>
          </a:xfrm>
          <a:prstGeom prst="rect">
            <a:avLst/>
          </a:prstGeom>
        </p:spPr>
      </p:pic>
      <p:pic>
        <p:nvPicPr>
          <p:cNvPr id="14" name="그래픽 13" descr="건물">
            <a:extLst>
              <a:ext uri="{FF2B5EF4-FFF2-40B4-BE49-F238E27FC236}">
                <a16:creationId xmlns:a16="http://schemas.microsoft.com/office/drawing/2014/main" id="{6EFCC54E-05E6-C944-9135-0B38D6561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0901" y="871523"/>
            <a:ext cx="914400" cy="914400"/>
          </a:xfrm>
          <a:prstGeom prst="rect">
            <a:avLst/>
          </a:prstGeom>
        </p:spPr>
      </p:pic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C4E32F26-6EC9-EF4D-9219-E12059664718}"/>
              </a:ext>
            </a:extLst>
          </p:cNvPr>
          <p:cNvSpPr/>
          <p:nvPr/>
        </p:nvSpPr>
        <p:spPr>
          <a:xfrm>
            <a:off x="1506891" y="1560218"/>
            <a:ext cx="661215" cy="2835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0D464441-0A57-4344-A1A6-0393DDFB1200}"/>
              </a:ext>
            </a:extLst>
          </p:cNvPr>
          <p:cNvSpPr/>
          <p:nvPr/>
        </p:nvSpPr>
        <p:spPr>
          <a:xfrm>
            <a:off x="5555010" y="1560218"/>
            <a:ext cx="661215" cy="2835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775B0FE2-3854-8649-8E06-64B14FE39F27}"/>
              </a:ext>
            </a:extLst>
          </p:cNvPr>
          <p:cNvSpPr/>
          <p:nvPr/>
        </p:nvSpPr>
        <p:spPr>
          <a:xfrm flipH="1">
            <a:off x="5555010" y="1979800"/>
            <a:ext cx="661215" cy="2835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74B421D0-3F86-4847-9E07-A7A1EFA0C1FD}"/>
              </a:ext>
            </a:extLst>
          </p:cNvPr>
          <p:cNvSpPr/>
          <p:nvPr/>
        </p:nvSpPr>
        <p:spPr>
          <a:xfrm flipH="1">
            <a:off x="1506891" y="1979799"/>
            <a:ext cx="661215" cy="2835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B242D-AB5F-FD48-80ED-E2CB62983C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2782" y="1432895"/>
            <a:ext cx="325755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C74484-2E2B-8042-9B47-B68D73B59051}"/>
              </a:ext>
            </a:extLst>
          </p:cNvPr>
          <p:cNvSpPr txBox="1"/>
          <p:nvPr/>
        </p:nvSpPr>
        <p:spPr>
          <a:xfrm>
            <a:off x="6082203" y="464572"/>
            <a:ext cx="2002420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GPU </a:t>
            </a:r>
            <a:r>
              <a:rPr kumimoji="1" lang="ko-KR" altLang="en-US" dirty="0"/>
              <a:t>서버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B0E16E-7243-A747-8F42-AA0F2C418CB3}"/>
              </a:ext>
            </a:extLst>
          </p:cNvPr>
          <p:cNvSpPr txBox="1"/>
          <p:nvPr/>
        </p:nvSpPr>
        <p:spPr>
          <a:xfrm>
            <a:off x="441005" y="464572"/>
            <a:ext cx="1439589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9300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3</Words>
  <Application>Microsoft Macintosh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유영재</dc:creator>
  <cp:lastModifiedBy>유영재</cp:lastModifiedBy>
  <cp:revision>2</cp:revision>
  <cp:lastPrinted>2019-12-17T10:35:23Z</cp:lastPrinted>
  <dcterms:created xsi:type="dcterms:W3CDTF">2019-12-17T10:29:30Z</dcterms:created>
  <dcterms:modified xsi:type="dcterms:W3CDTF">2019-12-17T12:51:29Z</dcterms:modified>
</cp:coreProperties>
</file>