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8000663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CFE"/>
    <a:srgbClr val="425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6"/>
    <p:restoredTop sz="94721"/>
  </p:normalViewPr>
  <p:slideViewPr>
    <p:cSldViewPr snapToGrid="0">
      <p:cViewPr>
        <p:scale>
          <a:sx n="93" d="100"/>
          <a:sy n="93" d="100"/>
        </p:scale>
        <p:origin x="-71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-1069975" y="685800"/>
            <a:ext cx="89979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069975" y="685800"/>
            <a:ext cx="89979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141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069975" y="685800"/>
            <a:ext cx="899795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782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250083" y="1122362"/>
            <a:ext cx="13500497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50083" y="3602037"/>
            <a:ext cx="13500497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228170" y="1709738"/>
            <a:ext cx="15525572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28170" y="4589463"/>
            <a:ext cx="15525572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37545" y="1825625"/>
            <a:ext cx="7650282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239890" y="365126"/>
            <a:ext cx="15525573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9889" y="1681163"/>
            <a:ext cx="7615128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9112836" y="1681163"/>
            <a:ext cx="7652626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239889" y="457200"/>
            <a:ext cx="580568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2625" y="987426"/>
            <a:ext cx="91128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239888" y="2057400"/>
            <a:ext cx="580568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239889" y="457200"/>
            <a:ext cx="580568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7652625" y="987426"/>
            <a:ext cx="9112839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39889" y="2057400"/>
            <a:ext cx="5805686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6488048" y="6400416"/>
            <a:ext cx="275071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3.png" descr="imag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37" y="3069951"/>
            <a:ext cx="608299" cy="60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1.png" descr="1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35748" y="3290679"/>
            <a:ext cx="948120" cy="948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ownload-svg-2.png" descr="download-svg-2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850661" y="2450771"/>
            <a:ext cx="1032033" cy="1032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Robot arm - Free industry icons">
            <a:extLst>
              <a:ext uri="{FF2B5EF4-FFF2-40B4-BE49-F238E27FC236}">
                <a16:creationId xmlns:a16="http://schemas.microsoft.com/office/drawing/2014/main" id="{9CBECEBF-5D70-C57D-F3A7-1AE73082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322" y="2725947"/>
            <a:ext cx="731573" cy="73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3E9AC-EF6B-5EB2-BD38-E5DEE1548E38}"/>
              </a:ext>
            </a:extLst>
          </p:cNvPr>
          <p:cNvSpPr txBox="1"/>
          <p:nvPr/>
        </p:nvSpPr>
        <p:spPr>
          <a:xfrm>
            <a:off x="6884661" y="2862645"/>
            <a:ext cx="10122272" cy="16312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ko-KR" sz="10000" b="1">
                <a:solidFill>
                  <a:srgbClr val="2F7CFE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Helvetica Neue" panose="02000503000000020004" pitchFamily="2" charset="0"/>
              </a:rPr>
              <a:t>SNU PI </a:t>
            </a:r>
            <a:r>
              <a:rPr lang="en-US" altLang="ko-KR" sz="10000">
                <a:solidFill>
                  <a:srgbClr val="2F7CFE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Helvetica Neue" panose="02000503000000020004" pitchFamily="2" charset="0"/>
              </a:rPr>
              <a:t>Lab</a:t>
            </a:r>
            <a:endParaRPr lang="ko-KR" altLang="en-US" sz="10000">
              <a:solidFill>
                <a:srgbClr val="2F7CFE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Helvetica Neue" panose="02000503000000020004" pitchFamily="2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7078155C-720B-558A-0F55-D09D0EF9D2B0}"/>
              </a:ext>
            </a:extLst>
          </p:cNvPr>
          <p:cNvSpPr/>
          <p:nvPr/>
        </p:nvSpPr>
        <p:spPr>
          <a:xfrm>
            <a:off x="4502784" y="2909969"/>
            <a:ext cx="1552083" cy="1301811"/>
          </a:xfrm>
          <a:prstGeom prst="triangle">
            <a:avLst/>
          </a:prstGeom>
          <a:noFill/>
          <a:ln w="114300" cap="flat">
            <a:solidFill>
              <a:srgbClr val="2F7CFE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삼각형 4">
            <a:extLst>
              <a:ext uri="{FF2B5EF4-FFF2-40B4-BE49-F238E27FC236}">
                <a16:creationId xmlns:a16="http://schemas.microsoft.com/office/drawing/2014/main" id="{6D0BC059-1D19-6ADB-3396-E7A888258F62}"/>
              </a:ext>
            </a:extLst>
          </p:cNvPr>
          <p:cNvSpPr/>
          <p:nvPr/>
        </p:nvSpPr>
        <p:spPr>
          <a:xfrm rot="10800000">
            <a:off x="3573507" y="2618508"/>
            <a:ext cx="1552083" cy="1301811"/>
          </a:xfrm>
          <a:prstGeom prst="triangle">
            <a:avLst/>
          </a:prstGeom>
          <a:noFill/>
          <a:ln w="114300" cap="flat">
            <a:solidFill>
              <a:srgbClr val="2F7CFE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244B5E26-D631-ED6D-2E57-9C0B050B460B}"/>
              </a:ext>
            </a:extLst>
          </p:cNvPr>
          <p:cNvSpPr/>
          <p:nvPr/>
        </p:nvSpPr>
        <p:spPr>
          <a:xfrm rot="10800000">
            <a:off x="5451558" y="2618509"/>
            <a:ext cx="1552083" cy="1301811"/>
          </a:xfrm>
          <a:prstGeom prst="triangle">
            <a:avLst/>
          </a:prstGeom>
          <a:noFill/>
          <a:ln w="114300" cap="flat">
            <a:solidFill>
              <a:srgbClr val="2F7CFE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9552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ecteezy_triangle-up-arrow_16017447_589-3.png" descr="vecteezy_triangle-up-arrow_16017447_589-3.png">
            <a:extLst>
              <a:ext uri="{FF2B5EF4-FFF2-40B4-BE49-F238E27FC236}">
                <a16:creationId xmlns:a16="http://schemas.microsoft.com/office/drawing/2014/main" id="{8091A15C-CBA9-A05C-0F13-0F425EE0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930721" y="1524001"/>
            <a:ext cx="3050239" cy="3050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vecteezy_triangle-up-arrow_16017447_589-3.png" descr="vecteezy_triangle-up-arrow_16017447_589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595121" y="1524001"/>
            <a:ext cx="3050239" cy="3050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vecteezy_triangle-up-arrow_16017447_589-3.png" descr="vecteezy_triangle-up-arrow_16017447_589-3.png">
            <a:extLst>
              <a:ext uri="{FF2B5EF4-FFF2-40B4-BE49-F238E27FC236}">
                <a16:creationId xmlns:a16="http://schemas.microsoft.com/office/drawing/2014/main" id="{FD944EF0-9DD4-9CE7-2F86-4E7B6B6F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921" y="1894821"/>
            <a:ext cx="3050239" cy="30502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3.png" descr="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037" y="2697411"/>
            <a:ext cx="722527" cy="722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1.png" descr="1.png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8038" y="3249114"/>
            <a:ext cx="948120" cy="948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ownload-svg-2.png" descr="download-svg-2.png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91526" y="2092086"/>
            <a:ext cx="1032033" cy="1032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 descr="Robot arm - Free industry icons">
            <a:extLst>
              <a:ext uri="{FF2B5EF4-FFF2-40B4-BE49-F238E27FC236}">
                <a16:creationId xmlns:a16="http://schemas.microsoft.com/office/drawing/2014/main" id="{9CBECEBF-5D70-C57D-F3A7-1AE73082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85" y="2330829"/>
            <a:ext cx="841789" cy="8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3E9AC-EF6B-5EB2-BD38-E5DEE1548E38}"/>
              </a:ext>
            </a:extLst>
          </p:cNvPr>
          <p:cNvSpPr txBox="1"/>
          <p:nvPr/>
        </p:nvSpPr>
        <p:spPr>
          <a:xfrm>
            <a:off x="7597989" y="2481362"/>
            <a:ext cx="10122272" cy="20928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ko-KR" sz="13000" b="1">
                <a:solidFill>
                  <a:srgbClr val="425BD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Helvetica Neue" panose="02000503000000020004" pitchFamily="2" charset="0"/>
              </a:rPr>
              <a:t>SNU PI</a:t>
            </a:r>
            <a:r>
              <a:rPr lang="en-US" altLang="ko-KR" sz="13000">
                <a:solidFill>
                  <a:srgbClr val="425BD2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Helvetica Neue" panose="02000503000000020004" pitchFamily="2" charset="0"/>
              </a:rPr>
              <a:t> Lab</a:t>
            </a:r>
            <a:endParaRPr lang="ko-KR" altLang="en-US" sz="13000">
              <a:solidFill>
                <a:srgbClr val="425BD2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Helvetica Neue" panose="02000503000000020004" pitchFamily="2" charset="0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7078155C-720B-558A-0F55-D09D0EF9D2B0}"/>
              </a:ext>
            </a:extLst>
          </p:cNvPr>
          <p:cNvSpPr/>
          <p:nvPr/>
        </p:nvSpPr>
        <p:spPr>
          <a:xfrm>
            <a:off x="4252491" y="3510844"/>
            <a:ext cx="2088604" cy="1751819"/>
          </a:xfrm>
          <a:prstGeom prst="triangle">
            <a:avLst/>
          </a:prstGeom>
          <a:noFill/>
          <a:ln w="1143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6B02-33F5-9B6A-EB29-CFADF54C5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ecteezy_triangle-up-arrow_16017447_589-3.png" descr="vecteezy_triangle-up-arrow_16017447_589-3.png">
            <a:extLst>
              <a:ext uri="{FF2B5EF4-FFF2-40B4-BE49-F238E27FC236}">
                <a16:creationId xmlns:a16="http://schemas.microsoft.com/office/drawing/2014/main" id="{8DA04930-AC3D-A121-1B00-6173730B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546425" y="1369828"/>
            <a:ext cx="3187701" cy="318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vecteezy_triangle-up-arrow_16017447_589-3.png" descr="vecteezy_triangle-up-arrow_16017447_589-3.png">
            <a:extLst>
              <a:ext uri="{FF2B5EF4-FFF2-40B4-BE49-F238E27FC236}">
                <a16:creationId xmlns:a16="http://schemas.microsoft.com/office/drawing/2014/main" id="{9F7779CE-31DC-BA45-CC19-7C84BD27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5568" y="1369828"/>
            <a:ext cx="3187701" cy="318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vecteezy_triangle-up-arrow_16017447_589-3.png" descr="vecteezy_triangle-up-arrow_16017447_589-3.png">
            <a:extLst>
              <a:ext uri="{FF2B5EF4-FFF2-40B4-BE49-F238E27FC236}">
                <a16:creationId xmlns:a16="http://schemas.microsoft.com/office/drawing/2014/main" id="{D2137A3B-9676-A122-6E2B-DE3D5EB43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996" y="1757359"/>
            <a:ext cx="3187701" cy="318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image3.png" descr="image3.png">
            <a:extLst>
              <a:ext uri="{FF2B5EF4-FFF2-40B4-BE49-F238E27FC236}">
                <a16:creationId xmlns:a16="http://schemas.microsoft.com/office/drawing/2014/main" id="{6F305478-0139-2D6B-1743-8433AC84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779" y="2094725"/>
            <a:ext cx="990847" cy="990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1.png" descr="1.png">
            <a:extLst>
              <a:ext uri="{FF2B5EF4-FFF2-40B4-BE49-F238E27FC236}">
                <a16:creationId xmlns:a16="http://schemas.microsoft.com/office/drawing/2014/main" id="{A13FC058-E71D-DAA2-CADF-623D50A9F8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6367" y="2094725"/>
            <a:ext cx="990848" cy="990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download-svg-2.png" descr="download-svg-2.png">
            <a:extLst>
              <a:ext uri="{FF2B5EF4-FFF2-40B4-BE49-F238E27FC236}">
                <a16:creationId xmlns:a16="http://schemas.microsoft.com/office/drawing/2014/main" id="{E7C2089D-9BD1-0492-FBC1-52653B6EB2F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22484" y="3022537"/>
            <a:ext cx="1428276" cy="14282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07764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Macintosh PowerPoint</Application>
  <PresentationFormat>사용자 지정</PresentationFormat>
  <Paragraphs>2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BM DoHyeon OTF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임승원</cp:lastModifiedBy>
  <cp:revision>5</cp:revision>
  <dcterms:modified xsi:type="dcterms:W3CDTF">2025-08-31T11:43:39Z</dcterms:modified>
</cp:coreProperties>
</file>