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4A"/>
    <a:srgbClr val="E7AC39"/>
    <a:srgbClr val="EC9334"/>
    <a:srgbClr val="F59D2B"/>
    <a:srgbClr val="FB8444"/>
    <a:srgbClr val="E9B037"/>
    <a:srgbClr val="F5A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2.jpe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8444"/>
            </a:gs>
            <a:gs pos="100000">
              <a:srgbClr val="E7AC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1136650" y="189357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dirty="0" smtClean="0">
                <a:solidFill>
                  <a:schemeClr val="bg1"/>
                </a:solidFill>
              </a:rPr>
              <a:t>Know Food </a:t>
            </a:r>
            <a:r>
              <a:rPr lang="zh-CN" altLang="en-US" sz="8000" dirty="0" smtClean="0">
                <a:solidFill>
                  <a:schemeClr val="bg1"/>
                </a:solidFill>
              </a:rPr>
              <a:t>网站实训</a:t>
            </a:r>
            <a:endParaRPr lang="zh-CN" altLang="en-US" sz="8000" dirty="0" smtClean="0">
              <a:solidFill>
                <a:schemeClr val="bg1"/>
              </a:solidFill>
            </a:endParaRPr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5690235" y="4331970"/>
            <a:ext cx="6316980" cy="717550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16301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班 易娟</a:t>
            </a:r>
            <a:endParaRPr lang="zh-CN" alt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283845"/>
            <a:ext cx="4250690" cy="10090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8444"/>
            </a:gs>
            <a:gs pos="100000">
              <a:srgbClr val="E7AC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 txBox="1"/>
          <p:nvPr>
            <p:custDataLst>
              <p:tags r:id="rId1"/>
            </p:custDataLst>
          </p:nvPr>
        </p:nvSpPr>
        <p:spPr>
          <a:xfrm>
            <a:off x="1116417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通过https://unsplash.com/ 千库网 花瓣网 百度图片来进行素材的收集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2"/>
            </p:custDataLst>
          </p:nvPr>
        </p:nvSpPr>
        <p:spPr>
          <a:xfrm>
            <a:off x="4683639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素材收集完后使用photoshop来进行网页的设计 此网页全都是自己亲自设计 没有借用任何模板</a:t>
            </a:r>
            <a:endParaRPr lang="zh-CN" altLang="en-US" dirty="0" smtClean="0"/>
          </a:p>
        </p:txBody>
      </p:sp>
      <p:sp>
        <p:nvSpPr>
          <p:cNvPr id="15" name="文本占位符 3"/>
          <p:cNvSpPr txBox="1"/>
          <p:nvPr>
            <p:custDataLst>
              <p:tags r:id="rId3"/>
            </p:custDataLst>
          </p:nvPr>
        </p:nvSpPr>
        <p:spPr>
          <a:xfrm>
            <a:off x="8263562" y="2150048"/>
            <a:ext cx="2946991" cy="369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通过Hbuilder进行网页的编辑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4"/>
            </p:custDataLst>
          </p:nvPr>
        </p:nvSpPr>
        <p:spPr>
          <a:xfrm>
            <a:off x="4335780" y="179705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0" name="对角圆角矩形 9"/>
          <p:cNvSpPr/>
          <p:nvPr>
            <p:custDataLst>
              <p:tags r:id="rId5"/>
            </p:custDataLst>
          </p:nvPr>
        </p:nvSpPr>
        <p:spPr>
          <a:xfrm>
            <a:off x="772160" y="181419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1" name="对角圆角矩形 10"/>
          <p:cNvSpPr/>
          <p:nvPr>
            <p:custDataLst>
              <p:tags r:id="rId6"/>
            </p:custDataLst>
          </p:nvPr>
        </p:nvSpPr>
        <p:spPr>
          <a:xfrm>
            <a:off x="7931785" y="181864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2" name="标题 1"/>
          <p:cNvSpPr txBox="1"/>
          <p:nvPr>
            <p:custDataLst>
              <p:tags r:id="rId7"/>
            </p:custDataLst>
          </p:nvPr>
        </p:nvSpPr>
        <p:spPr>
          <a:xfrm>
            <a:off x="899160" y="48831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实训步骤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8444"/>
            </a:gs>
            <a:gs pos="100000">
              <a:srgbClr val="E7AC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实训遇到的困难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文本占位符 8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067300" cy="435451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导航的制作与响应式制作，在布局方面由于banner部分层次很多，所以导致布局很难，在响应方面，banner的部分会改变许多，因此在布局方面需要使用很多的代码，导航在banner上面，导致十分难响应和布局</a:t>
            </a:r>
            <a:endParaRPr lang="zh-CN" altLang="en-US" dirty="0" smtClean="0"/>
          </a:p>
        </p:txBody>
      </p:sp>
      <p:pic>
        <p:nvPicPr>
          <p:cNvPr id="2" name="图片 1" descr="cont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1939290"/>
            <a:ext cx="5835015" cy="36474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8444"/>
            </a:gs>
            <a:gs pos="100000">
              <a:srgbClr val="E7AC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317527" y="2045022"/>
            <a:ext cx="966531" cy="9665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4000"/>
              <a:t>1</a:t>
            </a:r>
            <a:endParaRPr lang="en-US" altLang="zh-CN" sz="4000"/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1317527" y="3212913"/>
            <a:ext cx="966531" cy="9665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4000"/>
              <a:t>2</a:t>
            </a:r>
            <a:endParaRPr lang="en-US" altLang="zh-CN" sz="4000"/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1317527" y="4380804"/>
            <a:ext cx="966531" cy="9665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4000"/>
              <a:t>3</a:t>
            </a:r>
            <a:endParaRPr lang="en-US" altLang="zh-CN" sz="4000"/>
          </a:p>
        </p:txBody>
      </p:sp>
      <p:sp>
        <p:nvSpPr>
          <p:cNvPr id="16" name="文本占位符 12"/>
          <p:cNvSpPr txBox="1"/>
          <p:nvPr>
            <p:custDataLst>
              <p:tags r:id="rId4"/>
            </p:custDataLst>
          </p:nvPr>
        </p:nvSpPr>
        <p:spPr>
          <a:xfrm>
            <a:off x="2559126" y="2021246"/>
            <a:ext cx="8556972" cy="98025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 smtClean="0"/>
              <a:t>网页设计能力有了很大的提高</a:t>
            </a:r>
            <a:endParaRPr lang="zh-CN" altLang="en-US" sz="2400" dirty="0" smtClean="0"/>
          </a:p>
        </p:txBody>
      </p:sp>
      <p:sp>
        <p:nvSpPr>
          <p:cNvPr id="17" name="文本占位符 14"/>
          <p:cNvSpPr txBox="1"/>
          <p:nvPr>
            <p:custDataLst>
              <p:tags r:id="rId5"/>
            </p:custDataLst>
          </p:nvPr>
        </p:nvSpPr>
        <p:spPr>
          <a:xfrm>
            <a:off x="2559126" y="3201285"/>
            <a:ext cx="8556972" cy="978434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 smtClean="0"/>
              <a:t>加深了网页布局能力和代码编写能力</a:t>
            </a:r>
            <a:endParaRPr lang="zh-CN" altLang="en-US" sz="2400" dirty="0" smtClean="0"/>
          </a:p>
        </p:txBody>
      </p:sp>
      <p:sp>
        <p:nvSpPr>
          <p:cNvPr id="18" name="文本占位符 3"/>
          <p:cNvSpPr txBox="1"/>
          <p:nvPr>
            <p:custDataLst>
              <p:tags r:id="rId6"/>
            </p:custDataLst>
          </p:nvPr>
        </p:nvSpPr>
        <p:spPr>
          <a:xfrm>
            <a:off x="2559126" y="4361726"/>
            <a:ext cx="8556972" cy="98025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 smtClean="0"/>
              <a:t>发现了自己不足可以更好的取长补短</a:t>
            </a:r>
            <a:endParaRPr lang="zh-CN" altLang="en-US" sz="2400" dirty="0" smtClean="0"/>
          </a:p>
        </p:txBody>
      </p:sp>
      <p:sp>
        <p:nvSpPr>
          <p:cNvPr id="5" name="标题 1"/>
          <p:cNvSpPr txBox="1"/>
          <p:nvPr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实训收获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8444"/>
            </a:gs>
            <a:gs pos="100000">
              <a:srgbClr val="E7AC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>
            <p:custDataLst>
              <p:tags r:id="rId1"/>
            </p:custDataLst>
          </p:nvPr>
        </p:nvSpPr>
        <p:spPr>
          <a:xfrm>
            <a:off x="838200" y="54419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实训心得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60014"/>
            <a:ext cx="4822114" cy="38730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加深了自己的能力，可以更好的去完成项目，通过自己的努力解决了一系列问题，为以后的工作奠定了很好的基础，发现了自己的不足，可以进一步的提高自己，今后通过自己的努力来弥补这些不足，在面对问题上提高了自己的能力。为自己今后工作增加了信心。</a:t>
            </a:r>
            <a:endParaRPr lang="zh-CN" altLang="en-US" sz="2400" dirty="0" smtClean="0"/>
          </a:p>
        </p:txBody>
      </p:sp>
      <p:sp>
        <p:nvSpPr>
          <p:cNvPr id="16" name="文本占位符 8"/>
          <p:cNvSpPr txBox="1"/>
          <p:nvPr>
            <p:custDataLst>
              <p:tags r:id="rId3"/>
            </p:custDataLst>
          </p:nvPr>
        </p:nvSpPr>
        <p:spPr>
          <a:xfrm>
            <a:off x="7849842" y="1869886"/>
            <a:ext cx="1871803" cy="1735138"/>
          </a:xfrm>
          <a:prstGeom prst="triangle">
            <a:avLst/>
          </a:prstGeom>
          <a:solidFill>
            <a:srgbClr val="F5AE49"/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交互特效</a:t>
            </a:r>
            <a:endParaRPr lang="zh-CN" altLang="en-US" dirty="0" smtClean="0"/>
          </a:p>
        </p:txBody>
      </p:sp>
      <p:sp>
        <p:nvSpPr>
          <p:cNvPr id="17" name="文本占位符 10"/>
          <p:cNvSpPr txBox="1"/>
          <p:nvPr>
            <p:custDataLst>
              <p:tags r:id="rId4"/>
            </p:custDataLst>
          </p:nvPr>
        </p:nvSpPr>
        <p:spPr>
          <a:xfrm>
            <a:off x="7251241" y="3605327"/>
            <a:ext cx="3074083" cy="1059103"/>
          </a:xfrm>
          <a:prstGeom prst="trapezoid">
            <a:avLst>
              <a:gd name="adj" fmla="val 57534"/>
            </a:avLst>
          </a:prstGeom>
          <a:solidFill>
            <a:srgbClr val="F4A24A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代码布局编写</a:t>
            </a:r>
            <a:endParaRPr lang="zh-CN" altLang="en-US" dirty="0" smtClean="0"/>
          </a:p>
        </p:txBody>
      </p:sp>
      <p:sp>
        <p:nvSpPr>
          <p:cNvPr id="18" name="文本占位符 14"/>
          <p:cNvSpPr txBox="1"/>
          <p:nvPr>
            <p:custDataLst>
              <p:tags r:id="rId5"/>
            </p:custDataLst>
          </p:nvPr>
        </p:nvSpPr>
        <p:spPr>
          <a:xfrm>
            <a:off x="6562882" y="4643143"/>
            <a:ext cx="4450111" cy="1189881"/>
          </a:xfrm>
          <a:prstGeom prst="trapezoid">
            <a:avLst>
              <a:gd name="adj" fmla="val 58980"/>
            </a:avLst>
          </a:prstGeom>
          <a:solidFill>
            <a:srgbClr val="EC9334"/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素材</a:t>
            </a:r>
            <a:r>
              <a:rPr lang="en-US" altLang="zh-CN" dirty="0" smtClean="0"/>
              <a:t>+UI</a:t>
            </a:r>
            <a:r>
              <a:rPr lang="zh-CN" altLang="en-US" dirty="0" smtClean="0"/>
              <a:t>设计</a:t>
            </a:r>
            <a:endParaRPr lang="zh-CN" altLang="en-US" dirty="0" smtClean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1.xml><?xml version="1.0" encoding="utf-8"?>
<p:tagLst xmlns:p="http://schemas.openxmlformats.org/presentationml/2006/main">
  <p:tag name="KSO_WM_SLIDE_ID" val="150995273"/>
  <p:tag name="KSO_WM_SLIDE_INDEX" val="12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21*318"/>
  <p:tag name="KSO_WM_TEMPLATE_CATEGORY" val="preset"/>
  <p:tag name="KSO_WM_TEMPLATE_INDEX" val="1"/>
  <p:tag name="KSO_WM_TAG_VERSION" val="1.0"/>
  <p:tag name="KSO_WM_DIAGRAM_GROUP_CODE" val="第十组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05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14.xml><?xml version="1.0" encoding="utf-8"?>
<p:tagLst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1"/>
  <p:tag name="KSO_WM_UNIT_ID" val="150995266*l_i*1_1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2"/>
  <p:tag name="KSO_WM_UNIT_ID" val="150995266*l_i*1_2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3"/>
  <p:tag name="KSO_WM_UNIT_ID" val="150995266*l_i*1_3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6*l_h_f*1_1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66*l_h_f*1_2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66*l_h_f*1_3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p="http://schemas.openxmlformats.org/presentationml/2006/main">
  <p:tag name="KSO_WM_SLIDE_ID" val="150995266"/>
  <p:tag name="KSO_WM_SLIDE_INDEX" val="42"/>
  <p:tag name="KSO_WM_SLIDE_ITEM_CNT" val="5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七组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7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7*o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7*o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7*o_h_f*1_3_1"/>
  <p:tag name="KSO_WM_UNIT_CLEAR" val="1"/>
  <p:tag name="KSO_WM_UNIT_LAYERLEVEL" val="1_1_1"/>
  <p:tag name="KSO_WM_UNIT_VALUE" val="64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SLIDE_ID" val="150995287"/>
  <p:tag name="KSO_WM_SLIDE_INDEX" val="15"/>
  <p:tag name="KSO_WM_SLIDE_ITEM_CNT" val="4"/>
  <p:tag name="KSO_WM_SLIDE_LAYOUT" val="a_f_o"/>
  <p:tag name="KSO_WM_SLIDE_LAYOUT_CNT" val="1_1_1"/>
  <p:tag name="KSO_WM_SLIDE_TYPE" val="text"/>
  <p:tag name="KSO_WM_BEAUTIFY_FLAG" val="#wm#"/>
  <p:tag name="KSO_WM_SLIDE_POSITION" val="66*147"/>
  <p:tag name="KSO_WM_SLIDE_SIZE" val="801*313"/>
  <p:tag name="KSO_WM_TEMPLATE_CATEGORY" val="preset"/>
  <p:tag name="KSO_WM_TEMPLATE_INDEX" val="1"/>
  <p:tag name="KSO_WM_TAG_VERSION" val="1.0"/>
  <p:tag name="KSO_WM_DIAGRAM_GROUP_CODE" val="第十三组"/>
</p:tagLst>
</file>

<file path=ppt/tags/tag3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3*m_h_f*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3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hasee</cp:lastModifiedBy>
  <cp:revision>2</cp:revision>
  <dcterms:created xsi:type="dcterms:W3CDTF">2018-10-07T15:36:38Z</dcterms:created>
  <dcterms:modified xsi:type="dcterms:W3CDTF">2018-10-07T15:53:05Z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