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9FE7-42C1-40A3-90F3-B917D7A5A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C0B94-60F7-4888-AFF6-AEB47CA5D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31256-8B43-49BF-82A3-8BC33BDA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2020/03/23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2BF6-A0C3-4588-8790-74D12092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BA76E-D696-44D2-B927-5EE46953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16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96F8-EF94-4CC4-8596-741A7BF5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F0DD1-FDE4-4EB1-94EA-5C5CC17AC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D2BF-F8AA-4D47-9A4D-31D87C6A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2020/03/23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CD560-59B6-42ED-BFA7-AFDCDB03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3AEEB-156A-4258-ACD0-F5F744CA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6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51A22-854E-44D7-A407-86E3E82FE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F5CA-1884-4C4C-A378-80F4EDE40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CF12C-3540-4406-BACF-A2891934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2020/03/23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55AD4-4AFE-4DC8-AD8F-2305EFE9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D5792-1803-4600-8CE6-042F77D9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0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4C75-FC8B-40E9-8866-C33DF586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B4D4C-569F-4B10-93F5-4817CEF8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CAC2C-E98A-4CC4-8BCE-70DB3F9F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2020/03/23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24EF0-29E5-44E2-82A1-2085C19F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AA3A3-10BD-43B0-A4DE-8155DB1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9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40F2-E45F-4F23-A8F0-05A59822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6D54D-01D2-4079-9846-5F1E1FCEB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5A8ED-0AA5-40F5-99CE-D26984CE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2020/03/23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00F0F-509E-4A8C-857A-D963FDFE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F8F19-D565-489B-8D87-C9AF0678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6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D8A8-3E7E-4D60-8093-AFD1B1F5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66BB-04CE-464C-B488-EC1BF0C9B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3F182-DF32-4717-9D86-D1C822B32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29167-79A6-44BF-B396-71D59EE1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2020/03/23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3C4CE-D78D-45E9-9E5C-2738CEDB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81669-3882-48AB-918B-F4068B70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5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2ABE-378F-438A-8580-E36CE028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2ACC6-B861-42D9-A05C-40D6F10C1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8DBF3-B6A5-4FAC-B2FF-51735F2A9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9EDC2-D3EE-4596-AE84-D99B9CABA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93239-8D74-4B6F-9912-0A4AE1C58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FB7B8-872A-433B-804D-D764F931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2020/03/23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34858-F2B6-47AB-B8E3-F12DAD32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06228-41B9-485A-BEE5-E83A205F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7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D50C-F36A-449C-8FCA-4C9D5AA8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D46CF-D305-46D1-A9B6-5D1F9916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2020/03/23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C8477-1F58-414E-9F1C-4B05AB87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3782F-A340-4777-B92D-3FFA7DF0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7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4AFC8-F382-4E36-A7D8-B9C1461F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2020/03/23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52F18-E8A2-40DB-A4CE-E25F4D83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56E71-B83A-4745-ADD4-54EB0262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0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2F6A-B69F-4BF4-B321-5FDD6A8C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1085A-F5AB-4636-8864-D6F30CC46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6B996-BC68-4E0B-86B7-03FE7E16A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B5774-D4D3-4746-9367-E5DDC459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2020/03/23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3AE59-96B8-4887-A938-C4588ADF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303DF-04F2-4A76-A72A-03F17B35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8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2317-D6D9-4E54-9340-92C798F5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93A4B-5F21-4B6E-B121-6448B850B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4ED8F-FE7A-4D53-B2D6-852C33CC2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0FD04-44B3-4869-90E0-2BFAA6DA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2020/03/23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2776-7227-4BEC-BA55-679339B8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AB1D8-34EE-4183-B762-8A7F3BFE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51121-728D-4C53-8EA9-726F8B9E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4D4D-EFB5-428F-B733-E0EB92B7D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8226B-BB1A-411C-B7A5-686B1A945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8D85-8A21-43AB-8910-9046820C8206}" type="datetimeFigureOut">
              <a:rPr lang="zh-CN" altLang="en-US" smtClean="0"/>
              <a:t>2020/03/23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D671C-DB84-42D2-827C-64F0F7960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0629B-FD37-48C6-A3DA-C9AB1BD87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1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01DE03-FB68-4B64-B002-A51097084A35}"/>
              </a:ext>
            </a:extLst>
          </p:cNvPr>
          <p:cNvSpPr/>
          <p:nvPr/>
        </p:nvSpPr>
        <p:spPr>
          <a:xfrm>
            <a:off x="2003729" y="344664"/>
            <a:ext cx="6257676" cy="1375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9D212-14C7-495A-B354-92C1856EAB8E}"/>
              </a:ext>
            </a:extLst>
          </p:cNvPr>
          <p:cNvSpPr/>
          <p:nvPr/>
        </p:nvSpPr>
        <p:spPr>
          <a:xfrm>
            <a:off x="2313830" y="813792"/>
            <a:ext cx="1574358" cy="4532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r>
              <a:rPr lang="zh-CN" altLang="en-US" dirty="0"/>
              <a:t>元套餐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48BF7F-F96C-47D0-8DFC-D11AF7D86326}"/>
              </a:ext>
            </a:extLst>
          </p:cNvPr>
          <p:cNvSpPr/>
          <p:nvPr/>
        </p:nvSpPr>
        <p:spPr>
          <a:xfrm>
            <a:off x="4366592" y="813792"/>
            <a:ext cx="1574358" cy="4532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r>
              <a:rPr lang="zh-CN" altLang="en-US" dirty="0"/>
              <a:t>元套餐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0CE569-5AFE-4339-A0E7-B93932F0A144}"/>
              </a:ext>
            </a:extLst>
          </p:cNvPr>
          <p:cNvSpPr/>
          <p:nvPr/>
        </p:nvSpPr>
        <p:spPr>
          <a:xfrm>
            <a:off x="6419354" y="813792"/>
            <a:ext cx="1574358" cy="45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r>
              <a:rPr lang="zh-CN" altLang="en-US" dirty="0"/>
              <a:t>元套餐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4A8E1-DEDB-4368-8594-77F24B82F130}"/>
              </a:ext>
            </a:extLst>
          </p:cNvPr>
          <p:cNvSpPr txBox="1"/>
          <p:nvPr/>
        </p:nvSpPr>
        <p:spPr>
          <a:xfrm>
            <a:off x="2003729" y="-21095"/>
            <a:ext cx="157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ul#tab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7178B-B060-4E1F-B813-91DF81BFB88B}"/>
              </a:ext>
            </a:extLst>
          </p:cNvPr>
          <p:cNvSpPr txBox="1"/>
          <p:nvPr/>
        </p:nvSpPr>
        <p:spPr>
          <a:xfrm>
            <a:off x="2075305" y="394562"/>
            <a:ext cx="205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li&gt;a data-click=tab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0388A-DBCA-4DFE-A2F4-B6716DC65B73}"/>
              </a:ext>
            </a:extLst>
          </p:cNvPr>
          <p:cNvSpPr txBox="1"/>
          <p:nvPr/>
        </p:nvSpPr>
        <p:spPr>
          <a:xfrm>
            <a:off x="4106863" y="394562"/>
            <a:ext cx="205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li&gt;a data-click=tab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1CD25-464A-4463-80B4-10EF20AF60E7}"/>
              </a:ext>
            </a:extLst>
          </p:cNvPr>
          <p:cNvSpPr txBox="1"/>
          <p:nvPr/>
        </p:nvSpPr>
        <p:spPr>
          <a:xfrm>
            <a:off x="6158271" y="394562"/>
            <a:ext cx="205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li&gt;a data-click=tab</a:t>
            </a:r>
            <a:endParaRPr lang="zh-CN" altLang="en-US" dirty="0"/>
          </a:p>
        </p:txBody>
      </p:sp>
      <p:sp>
        <p:nvSpPr>
          <p:cNvPr id="13" name="Lightning Bolt 12">
            <a:extLst>
              <a:ext uri="{FF2B5EF4-FFF2-40B4-BE49-F238E27FC236}">
                <a16:creationId xmlns:a16="http://schemas.microsoft.com/office/drawing/2014/main" id="{E5CA251C-DD8D-4462-92B8-B0461E7F1E42}"/>
              </a:ext>
            </a:extLst>
          </p:cNvPr>
          <p:cNvSpPr/>
          <p:nvPr/>
        </p:nvSpPr>
        <p:spPr>
          <a:xfrm>
            <a:off x="5690484" y="1028538"/>
            <a:ext cx="405516" cy="36576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8B9F06-4BD4-423E-A18D-2C67B75B7C1D}"/>
              </a:ext>
            </a:extLst>
          </p:cNvPr>
          <p:cNvSpPr/>
          <p:nvPr/>
        </p:nvSpPr>
        <p:spPr>
          <a:xfrm>
            <a:off x="2003729" y="2226365"/>
            <a:ext cx="7068709" cy="3808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div id=content1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DE3E3-3387-40AE-BB43-61ECC02C7A84}"/>
              </a:ext>
            </a:extLst>
          </p:cNvPr>
          <p:cNvSpPr txBox="1"/>
          <p:nvPr/>
        </p:nvSpPr>
        <p:spPr>
          <a:xfrm>
            <a:off x="2075305" y="1360604"/>
            <a:ext cx="251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data-div=content1</a:t>
            </a:r>
          </a:p>
          <a:p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EFD829-3C79-4460-B63A-706CD96E7193}"/>
              </a:ext>
            </a:extLst>
          </p:cNvPr>
          <p:cNvSpPr txBox="1"/>
          <p:nvPr/>
        </p:nvSpPr>
        <p:spPr>
          <a:xfrm>
            <a:off x="4163185" y="1359467"/>
            <a:ext cx="251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data-div=content2</a:t>
            </a:r>
          </a:p>
          <a:p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6FFFE6-8E5F-4999-B19D-FE8AE5D40E4F}"/>
              </a:ext>
            </a:extLst>
          </p:cNvPr>
          <p:cNvSpPr txBox="1"/>
          <p:nvPr/>
        </p:nvSpPr>
        <p:spPr>
          <a:xfrm>
            <a:off x="6251065" y="1328473"/>
            <a:ext cx="251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data-div=content3</a:t>
            </a:r>
          </a:p>
          <a:p>
            <a:endParaRPr lang="zh-CN" alt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A57176-0951-4AE8-9027-52FC16B6D2E9}"/>
              </a:ext>
            </a:extLst>
          </p:cNvPr>
          <p:cNvCxnSpPr/>
          <p:nvPr/>
        </p:nvCxnSpPr>
        <p:spPr>
          <a:xfrm>
            <a:off x="5279666" y="1211418"/>
            <a:ext cx="258417" cy="25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7A6AD6-BCA5-41A8-B662-4C5B46B264FA}"/>
              </a:ext>
            </a:extLst>
          </p:cNvPr>
          <p:cNvCxnSpPr/>
          <p:nvPr/>
        </p:nvCxnSpPr>
        <p:spPr>
          <a:xfrm flipH="1">
            <a:off x="3677486" y="1690421"/>
            <a:ext cx="1920232" cy="101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30FD3C1-0DE8-44E2-8E45-055446CB2371}"/>
              </a:ext>
            </a:extLst>
          </p:cNvPr>
          <p:cNvSpPr txBox="1"/>
          <p:nvPr/>
        </p:nvSpPr>
        <p:spPr>
          <a:xfrm>
            <a:off x="5270411" y="1770138"/>
            <a:ext cx="378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</a:t>
            </a:r>
            <a:r>
              <a:rPr lang="en-US" altLang="zh-CN" dirty="0"/>
              <a:t>id</a:t>
            </a:r>
            <a:r>
              <a:rPr lang="zh-CN" altLang="en-US" dirty="0"/>
              <a:t>查找对应的</a:t>
            </a:r>
            <a:r>
              <a:rPr lang="en-US" altLang="zh-CN" dirty="0"/>
              <a:t>div</a:t>
            </a:r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D71002-9615-40B7-A319-0771185FAC1A}"/>
              </a:ext>
            </a:extLst>
          </p:cNvPr>
          <p:cNvSpPr/>
          <p:nvPr/>
        </p:nvSpPr>
        <p:spPr>
          <a:xfrm>
            <a:off x="2499360" y="2945958"/>
            <a:ext cx="7068709" cy="38086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div id=content3</a:t>
            </a:r>
            <a:endParaRPr lang="zh-CN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C0B0A-F439-4047-90A4-1A493B23F1F9}"/>
              </a:ext>
            </a:extLst>
          </p:cNvPr>
          <p:cNvSpPr/>
          <p:nvPr/>
        </p:nvSpPr>
        <p:spPr>
          <a:xfrm>
            <a:off x="2251544" y="2586161"/>
            <a:ext cx="7068709" cy="3808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div id=content2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z-index=?</a:t>
            </a:r>
            <a:endParaRPr lang="zh-CN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B6BFF8-C801-42D9-A259-95CDF1036585}"/>
              </a:ext>
            </a:extLst>
          </p:cNvPr>
          <p:cNvSpPr txBox="1"/>
          <p:nvPr/>
        </p:nvSpPr>
        <p:spPr>
          <a:xfrm>
            <a:off x="445273" y="1747703"/>
            <a:ext cx="3232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zIndex</a:t>
            </a:r>
            <a:r>
              <a:rPr lang="en-US" altLang="zh-CN" dirty="0"/>
              <a:t>=10</a:t>
            </a:r>
          </a:p>
          <a:p>
            <a:r>
              <a:rPr lang="en-US" altLang="zh-CN" dirty="0"/>
              <a:t>       +1  11</a:t>
            </a:r>
          </a:p>
          <a:p>
            <a:r>
              <a:rPr lang="en-US" altLang="zh-CN" dirty="0"/>
              <a:t>       +1  12</a:t>
            </a:r>
          </a:p>
          <a:p>
            <a:r>
              <a:rPr lang="en-US" altLang="zh-CN" dirty="0"/>
              <a:t>       +1  13</a:t>
            </a:r>
          </a:p>
          <a:p>
            <a:r>
              <a:rPr lang="en-US" altLang="zh-CN" dirty="0"/>
              <a:t>       +1   14</a:t>
            </a:r>
            <a:endParaRPr lang="zh-CN" alt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49D227-6263-4D27-8B03-37EDD7CAA572}"/>
              </a:ext>
            </a:extLst>
          </p:cNvPr>
          <p:cNvCxnSpPr/>
          <p:nvPr/>
        </p:nvCxnSpPr>
        <p:spPr>
          <a:xfrm>
            <a:off x="1741336" y="3005593"/>
            <a:ext cx="1518699" cy="31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9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dong</dc:creator>
  <cp:lastModifiedBy>zhang dong</cp:lastModifiedBy>
  <cp:revision>3</cp:revision>
  <dcterms:created xsi:type="dcterms:W3CDTF">2020-03-23T09:41:08Z</dcterms:created>
  <dcterms:modified xsi:type="dcterms:W3CDTF">2020-03-23T10:05:50Z</dcterms:modified>
</cp:coreProperties>
</file>