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68" y="17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034" y="3144396"/>
            <a:ext cx="9942998" cy="39146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1426" y="9241988"/>
            <a:ext cx="5462525" cy="99895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3735" y="9268566"/>
            <a:ext cx="4870220" cy="99895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18896" y="9204335"/>
            <a:ext cx="5386201" cy="9894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3152" y="4186364"/>
            <a:ext cx="6048672" cy="18409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5022" y="712453"/>
            <a:ext cx="2147684" cy="14486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7744" y="5051431"/>
            <a:ext cx="11148458" cy="996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00000" y="0"/>
            <a:ext cx="5785714" cy="10285714"/>
            <a:chOff x="12500000" y="0"/>
            <a:chExt cx="5785714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00000" y="0"/>
              <a:ext cx="5785714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081" y="3467177"/>
            <a:ext cx="10219711" cy="6171429"/>
            <a:chOff x="1102081" y="3467177"/>
            <a:chExt cx="10219711" cy="617142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426554" y="3467177"/>
              <a:ext cx="2895132" cy="6171429"/>
              <a:chOff x="8426554" y="3467177"/>
              <a:chExt cx="2895132" cy="617142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426554" y="3467177"/>
                <a:ext cx="2895132" cy="617142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764317" y="3467177"/>
              <a:ext cx="2895132" cy="6171429"/>
              <a:chOff x="4764317" y="3467177"/>
              <a:chExt cx="2895132" cy="617142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64317" y="3467177"/>
                <a:ext cx="2895132" cy="617142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02081" y="3467177"/>
              <a:ext cx="2895132" cy="6171429"/>
              <a:chOff x="1102081" y="3467177"/>
              <a:chExt cx="2895132" cy="6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02081" y="3467177"/>
                <a:ext cx="2895132" cy="617142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0906" y="2630727"/>
            <a:ext cx="9516160" cy="10807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8673" y="496038"/>
            <a:ext cx="4943114" cy="21867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7066" y="3873082"/>
            <a:ext cx="9870122" cy="6075712"/>
            <a:chOff x="307066" y="3873082"/>
            <a:chExt cx="9870122" cy="60757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066" y="3873082"/>
              <a:ext cx="9870122" cy="6075712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AA00F4-F3F6-8F62-8233-5746CF89406B}"/>
              </a:ext>
            </a:extLst>
          </p:cNvPr>
          <p:cNvGrpSpPr/>
          <p:nvPr/>
        </p:nvGrpSpPr>
        <p:grpSpPr>
          <a:xfrm>
            <a:off x="9899571" y="5655073"/>
            <a:ext cx="8022251" cy="1976549"/>
            <a:chOff x="9899571" y="5655073"/>
            <a:chExt cx="8022251" cy="19765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39247" y="5655073"/>
              <a:ext cx="2530880" cy="630366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9899571" y="6550036"/>
              <a:ext cx="8022251" cy="1081586"/>
              <a:chOff x="9899571" y="6550036"/>
              <a:chExt cx="8022251" cy="108158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46239" y="6496704"/>
                <a:ext cx="532690" cy="1294918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45439" y="6496704"/>
                <a:ext cx="7778385" cy="117001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4127" y="-8410535"/>
            <a:ext cx="18439841" cy="11414262"/>
            <a:chOff x="-154127" y="-8410535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4127" y="-8410535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5022" y="712453"/>
            <a:ext cx="4034304" cy="1496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84028" y="3480264"/>
            <a:ext cx="13517658" cy="6176293"/>
            <a:chOff x="2384028" y="3480264"/>
            <a:chExt cx="13517658" cy="61762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4028" y="3480264"/>
              <a:ext cx="13517658" cy="61762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4127" y="-8410535"/>
            <a:ext cx="18439841" cy="11414262"/>
            <a:chOff x="-154127" y="-8410535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4127" y="-8410535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5022" y="712453"/>
            <a:ext cx="4224323" cy="1496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7491" y="3469996"/>
            <a:ext cx="14910732" cy="6295180"/>
            <a:chOff x="1687491" y="3469996"/>
            <a:chExt cx="14910732" cy="62951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7491" y="3469996"/>
              <a:ext cx="14910732" cy="62951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4127" y="-8410535"/>
            <a:ext cx="18439841" cy="11414262"/>
            <a:chOff x="-154127" y="-8410535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4127" y="-8410535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5022" y="712453"/>
            <a:ext cx="5454361" cy="14676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0353" y="3085843"/>
            <a:ext cx="17253072" cy="7104477"/>
            <a:chOff x="580353" y="3085843"/>
            <a:chExt cx="17253072" cy="710447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904" y="3029570"/>
              <a:ext cx="16825906" cy="719937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77" y="3029567"/>
              <a:ext cx="724916" cy="73295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5022" y="712453"/>
            <a:ext cx="4014541" cy="14676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17800" y="3763150"/>
            <a:ext cx="2377057" cy="2377057"/>
            <a:chOff x="9017800" y="3763150"/>
            <a:chExt cx="2377057" cy="23770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017800" y="3763150"/>
              <a:ext cx="2377057" cy="2377057"/>
              <a:chOff x="9017800" y="3763150"/>
              <a:chExt cx="2377057" cy="23770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017800" y="3763150"/>
                <a:ext cx="2377057" cy="23770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168935" y="3914284"/>
              <a:ext cx="2074787" cy="2074787"/>
              <a:chOff x="9168935" y="3914284"/>
              <a:chExt cx="2074787" cy="207478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168935" y="3914284"/>
                <a:ext cx="2074787" cy="2074787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69747" y="3763150"/>
            <a:ext cx="2383393" cy="2383393"/>
            <a:chOff x="969747" y="3763150"/>
            <a:chExt cx="2383393" cy="238339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69747" y="3763150"/>
              <a:ext cx="2383393" cy="2383393"/>
              <a:chOff x="969747" y="3763150"/>
              <a:chExt cx="2383393" cy="238339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69747" y="3763150"/>
                <a:ext cx="2383393" cy="238339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48391" y="4174927"/>
              <a:ext cx="1623331" cy="1623331"/>
              <a:chOff x="1348391" y="4174927"/>
              <a:chExt cx="1623331" cy="162333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48391" y="4174927"/>
                <a:ext cx="1623331" cy="162333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8996032" y="6838018"/>
            <a:ext cx="2377057" cy="2377057"/>
            <a:chOff x="8996032" y="6838018"/>
            <a:chExt cx="2377057" cy="237705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996032" y="6838018"/>
              <a:ext cx="2377057" cy="2377057"/>
              <a:chOff x="8996032" y="6838018"/>
              <a:chExt cx="2377057" cy="237705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996032" y="6838018"/>
                <a:ext cx="2377057" cy="237705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46793" y="7084600"/>
              <a:ext cx="1875535" cy="1875535"/>
              <a:chOff x="9246793" y="7084600"/>
              <a:chExt cx="1875535" cy="187553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246793" y="7084600"/>
                <a:ext cx="1875535" cy="1875535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31931" y="4307445"/>
            <a:ext cx="3949428" cy="141862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69747" y="6838018"/>
            <a:ext cx="2383393" cy="2383393"/>
            <a:chOff x="969747" y="6838018"/>
            <a:chExt cx="2383393" cy="238339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69747" y="6838018"/>
              <a:ext cx="2383393" cy="2383393"/>
              <a:chOff x="969747" y="6838018"/>
              <a:chExt cx="2383393" cy="238339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69747" y="6838018"/>
                <a:ext cx="2383393" cy="238339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66700" y="7176802"/>
              <a:ext cx="1743229" cy="1743443"/>
              <a:chOff x="1266700" y="7176802"/>
              <a:chExt cx="1743229" cy="174344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66700" y="7176802"/>
                <a:ext cx="1743229" cy="174344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31931" y="7379150"/>
            <a:ext cx="4315476" cy="134091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02356" y="7313841"/>
            <a:ext cx="3834418" cy="134091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02356" y="3955976"/>
            <a:ext cx="3968476" cy="19937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772644" y="388501"/>
            <a:ext cx="1168986" cy="952185"/>
            <a:chOff x="16772644" y="388501"/>
            <a:chExt cx="1168986" cy="95218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881325" y="388501"/>
              <a:ext cx="951624" cy="695781"/>
              <a:chOff x="16881325" y="388501"/>
              <a:chExt cx="951624" cy="6957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881325" y="388501"/>
                <a:ext cx="951624" cy="6957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5172" y="1052162"/>
              <a:ext cx="1189926" cy="36636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512" y="730768"/>
            <a:ext cx="2185780" cy="14486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54127" y="-8410535"/>
            <a:ext cx="18439841" cy="11414262"/>
            <a:chOff x="-154127" y="-8410535"/>
            <a:chExt cx="18439841" cy="114142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4127" y="-8410535"/>
              <a:ext cx="18439841" cy="1141426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5022" y="702930"/>
            <a:ext cx="4024065" cy="14676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26704" y="3421118"/>
            <a:ext cx="15345940" cy="6272653"/>
            <a:chOff x="1426704" y="3421118"/>
            <a:chExt cx="15345940" cy="62726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6704" y="3421118"/>
              <a:ext cx="15345940" cy="6272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05306" y="-1745621"/>
            <a:ext cx="11009091" cy="13379441"/>
            <a:chOff x="7505306" y="-1745621"/>
            <a:chExt cx="11009091" cy="1337944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111028" y="-1100795"/>
              <a:ext cx="11797647" cy="11009091"/>
              <a:chOff x="7111028" y="-1100795"/>
              <a:chExt cx="11797647" cy="110090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7111028" y="-1100795"/>
                <a:ext cx="11797647" cy="1100909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701013" y="-1667790"/>
              <a:ext cx="1207703" cy="4605068"/>
              <a:chOff x="8701013" y="-1667790"/>
              <a:chExt cx="1207703" cy="460506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900000">
                <a:off x="8701013" y="-1667790"/>
                <a:ext cx="1207703" cy="460506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11830" y="8024660"/>
              <a:ext cx="657139" cy="3588093"/>
              <a:chOff x="9411830" y="8024660"/>
              <a:chExt cx="657139" cy="358809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960000">
                <a:off x="9411830" y="8024660"/>
                <a:ext cx="657139" cy="3588093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338" y="951909"/>
            <a:ext cx="2223874" cy="14391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7172" y="5835526"/>
            <a:ext cx="4994860" cy="7783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84942" y="3343496"/>
            <a:ext cx="2553331" cy="125737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07172" y="6871840"/>
            <a:ext cx="5483317" cy="7497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07173" y="7908164"/>
            <a:ext cx="3568098" cy="7497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18763" y="5834716"/>
            <a:ext cx="4568917" cy="77907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99294" y="3343496"/>
            <a:ext cx="2562855" cy="124784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18793" y="6822150"/>
            <a:ext cx="4038155" cy="799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18793" y="7908164"/>
            <a:ext cx="2918155" cy="7497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22984" y="2646921"/>
            <a:ext cx="2563309" cy="2563309"/>
            <a:chOff x="1622984" y="2646921"/>
            <a:chExt cx="2563309" cy="256330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2984" y="2646921"/>
              <a:ext cx="2563309" cy="25633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84637" y="2579548"/>
            <a:ext cx="2563309" cy="2563309"/>
            <a:chOff x="10484637" y="2579548"/>
            <a:chExt cx="2563309" cy="25633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84637" y="2579548"/>
              <a:ext cx="2563309" cy="2563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YJ Lee</cp:lastModifiedBy>
  <cp:revision>2</cp:revision>
  <dcterms:created xsi:type="dcterms:W3CDTF">2022-10-20T00:48:55Z</dcterms:created>
  <dcterms:modified xsi:type="dcterms:W3CDTF">2022-10-19T16:01:49Z</dcterms:modified>
</cp:coreProperties>
</file>