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57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571943"/>
            <a:ext cx="10943167" cy="1082675"/>
          </a:xfrm>
        </p:spPr>
        <p:txBody>
          <a:bodyPr/>
          <a:lstStyle/>
          <a:p>
            <a:r>
              <a:rPr lang="en-US" dirty="0">
                <a:latin typeface="华文新魏" panose="02010800040101010101" charset="-122"/>
                <a:ea typeface="华文新魏" panose="02010800040101010101" charset="-122"/>
              </a:rPr>
              <a:t>Biologically informed graph neural networks for drug effect prediction</a:t>
            </a:r>
            <a:endParaRPr 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995497" y="4543743"/>
            <a:ext cx="10943167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dirty="0">
                <a:latin typeface="华文新魏" panose="02010800040101010101" charset="-122"/>
                <a:ea typeface="华文新魏" panose="02010800040101010101" charset="-122"/>
              </a:rPr>
              <a:t>Jin Yan</a:t>
            </a:r>
            <a:endParaRPr 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Graph and How Nodes are connected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rcRect l="59" r="1594"/>
          <a:stretch>
            <a:fillRect/>
          </a:stretch>
        </p:blipFill>
        <p:spPr>
          <a:xfrm>
            <a:off x="612775" y="1174750"/>
            <a:ext cx="5288280" cy="4953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rcRect l="639"/>
          <a:stretch>
            <a:fillRect/>
          </a:stretch>
        </p:blipFill>
        <p:spPr>
          <a:xfrm>
            <a:off x="6345555" y="1174750"/>
            <a:ext cx="3552825" cy="2774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2600"/>
            <a:ext cx="10972800" cy="582613"/>
          </a:xfrm>
        </p:spPr>
        <p:txBody>
          <a:bodyPr/>
          <a:p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GCN Propagation‑based spatial graph convolutional networks(GraphSAGE)</a:t>
            </a:r>
            <a:endParaRPr lang="sv-SE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9940" y="1636395"/>
            <a:ext cx="8934450" cy="402907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 rot="19680000">
            <a:off x="3415665" y="2148840"/>
            <a:ext cx="579120" cy="372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sv-SE" altLang="en-US" sz="2400" b="1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?</a:t>
            </a:r>
            <a:endParaRPr lang="sv-SE" altLang="en-US" sz="2400" b="1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Basic</a:t>
            </a:r>
            <a:r>
              <a:rPr lang="sv-SE" altLang="en-US"/>
              <a:t> </a:t>
            </a:r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Structure for GCN</a:t>
            </a:r>
            <a:endParaRPr lang="sv-S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0" y="1639570"/>
            <a:ext cx="10327005" cy="4098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63800"/>
            <a:ext cx="10972800" cy="582613"/>
          </a:xfrm>
        </p:spPr>
        <p:txBody>
          <a:bodyPr/>
          <a:p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About how to get the strength.</a:t>
            </a:r>
            <a:b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After getting the gene expressions for cell types, we need to use Nichenet to get the strengh between the cell types.</a:t>
            </a:r>
            <a:endParaRPr lang="sv-SE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15635" y="3823335"/>
            <a:ext cx="4838700" cy="983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sv-SE" altLang="en-US" sz="60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Thank you!</a:t>
            </a:r>
            <a:br>
              <a:rPr lang="sv-SE" altLang="en-US" sz="44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</a:br>
            <a:endParaRPr lang="sv-SE" altLang="en-US" sz="44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r>
              <a:rPr lang="sv-SE" altLang="en-US" sz="44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                     END</a:t>
            </a:r>
            <a:endParaRPr lang="sv-SE" altLang="en-US" sz="44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5930" y="1290320"/>
            <a:ext cx="10533380" cy="19850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" y="4010660"/>
            <a:ext cx="10533380" cy="1921510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/>
        </p:nvSpPr>
        <p:spPr>
          <a:xfrm>
            <a:off x="455930" y="342773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dirty="0">
                <a:latin typeface="华文新魏" panose="02010800040101010101" charset="-122"/>
                <a:ea typeface="华文新魏" panose="02010800040101010101" charset="-122"/>
              </a:rPr>
              <a:t>Drug Data</a:t>
            </a:r>
            <a:endParaRPr 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Title 7"/>
          <p:cNvSpPr>
            <a:spLocks noGrp="1"/>
          </p:cNvSpPr>
          <p:nvPr/>
        </p:nvSpPr>
        <p:spPr>
          <a:xfrm>
            <a:off x="455930" y="54864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dirty="0">
                <a:latin typeface="华文新魏" panose="02010800040101010101" charset="-122"/>
                <a:ea typeface="华文新魏" panose="02010800040101010101" charset="-122"/>
              </a:rPr>
              <a:t>Gene Expression Data</a:t>
            </a:r>
            <a:endParaRPr 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2365375"/>
            <a:ext cx="10972800" cy="582613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sv-SE" dirty="0">
                <a:latin typeface="华文新魏" panose="02010800040101010101" charset="-122"/>
                <a:ea typeface="华文新魏" panose="02010800040101010101" charset="-122"/>
              </a:rPr>
              <a:t>Goal:</a:t>
            </a:r>
            <a:br>
              <a:rPr lang="sv-SE" dirty="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sv-SE" dirty="0">
                <a:latin typeface="华文新魏" panose="02010800040101010101" charset="-122"/>
                <a:ea typeface="华文新魏" panose="02010800040101010101" charset="-122"/>
              </a:rPr>
              <a:t>Using Graph Nuerual Network to make drug sensitivity prediction for a cancer sample. sensitive or resistant?</a:t>
            </a:r>
            <a:endParaRPr lang="sv-SE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4173432" y="3832543"/>
            <a:ext cx="10943167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582613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sv-SE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Has anyone studied your kind of problem previously? Which methods were used? </a:t>
            </a:r>
            <a:br>
              <a:rPr lang="sv-SE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</a:br>
            <a:endParaRPr lang="sv-SE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94840" y="1417955"/>
            <a:ext cx="2814955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sv-SE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RefDNN</a:t>
            </a:r>
            <a:endParaRPr lang="sv-SE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sv-SE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345690"/>
            <a:ext cx="5797550" cy="35134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356350" y="1263650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sv-SE" sz="28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GNN with PPI network (Protein-Protein Network)</a:t>
            </a:r>
            <a:endParaRPr lang="sv-SE" sz="28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6350" y="2345690"/>
            <a:ext cx="5669915" cy="3506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v-SE" dirty="0">
                <a:latin typeface="华文新魏" panose="02010800040101010101" charset="-122"/>
                <a:ea typeface="华文新魏" panose="02010800040101010101" charset="-122"/>
              </a:rPr>
              <a:t>What is new in your study?</a:t>
            </a:r>
            <a:endParaRPr lang="sv-SE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01700" y="1444625"/>
            <a:ext cx="9283700" cy="3905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fontAlgn="base">
              <a:buClrTx/>
              <a:buSzTx/>
              <a:buFontTx/>
            </a:pPr>
            <a:r>
              <a:rPr lang="sv-SE" sz="3600" dirty="0">
                <a:latin typeface="华文新魏" panose="02010800040101010101" charset="-122"/>
                <a:ea typeface="华文新魏" panose="02010800040101010101" charset="-122"/>
                <a:cs typeface="+mj-cs"/>
              </a:rPr>
              <a:t>Considering the signals between the subcell types in sample instead of regrading them as an integraty.</a:t>
            </a:r>
            <a:endParaRPr lang="sv-SE" sz="3600" dirty="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  <a:p>
            <a:pPr algn="l" fontAlgn="base">
              <a:buClrTx/>
              <a:buSzTx/>
              <a:buFontTx/>
            </a:pPr>
            <a:endParaRPr lang="sv-SE" sz="3600" dirty="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  <a:p>
            <a:pPr algn="l" fontAlgn="base">
              <a:buClrTx/>
              <a:buSzTx/>
              <a:buFontTx/>
            </a:pPr>
            <a:r>
              <a:rPr lang="sv-SE" sz="3600" dirty="0">
                <a:latin typeface="华文新魏" panose="02010800040101010101" charset="-122"/>
                <a:ea typeface="华文新魏" panose="02010800040101010101" charset="-122"/>
                <a:cs typeface="+mj-cs"/>
              </a:rPr>
              <a:t>Do not need to train each model for each drug(This is the comparison for the GNN method mentioned)</a:t>
            </a:r>
            <a:endParaRPr lang="sv-SE" sz="3600" dirty="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24320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3600" dirty="0">
                <a:latin typeface="华文新魏" panose="02010800040101010101" charset="-122"/>
                <a:ea typeface="华文新魏" panose="02010800040101010101" charset="-122"/>
                <a:cs typeface="+mj-cs"/>
              </a:rPr>
              <a:t>Why did you choose a certain model/method/algorithm? Which are alternatives?</a:t>
            </a:r>
            <a:endParaRPr lang="en-US" sz="3600" dirty="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Deconvolution Method</a:t>
            </a:r>
            <a:endParaRPr lang="sv-SE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51230"/>
            <a:ext cx="9399270" cy="5615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860" y="2596515"/>
            <a:ext cx="11637645" cy="39871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09600" y="105664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UCDBase model overview</a:t>
            </a:r>
            <a:endParaRPr lang="sv-SE" altLang="en-US" dirty="0">
              <a:latin typeface="华文新魏" panose="02010800040101010101" charset="-122"/>
              <a:ea typeface="华文新魏" panose="02010800040101010101" charset="-122"/>
            </a:endParaRPr>
          </a:p>
          <a:p>
            <a:pPr algn="l">
              <a:buClrTx/>
              <a:buSzTx/>
              <a:buFontTx/>
            </a:pPr>
            <a:endParaRPr lang="sv-SE" altLang="en-US" sz="24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algn="l">
              <a:buClrTx/>
              <a:buSzTx/>
              <a:buFontTx/>
            </a:pPr>
            <a:r>
              <a:rPr lang="sv-SE" altLang="en-US" sz="2400" dirty="0">
                <a:latin typeface="华文新魏" panose="02010800040101010101" charset="-122"/>
                <a:ea typeface="华文新魏" panose="02010800040101010101" charset="-122"/>
              </a:rPr>
              <a:t>UCDBase is a Deep Neural Network (DNN) with 281,397,066 trainable</a:t>
            </a:r>
            <a:endParaRPr lang="sv-SE" altLang="en-US" sz="24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algn="l">
              <a:buClrTx/>
              <a:buSzTx/>
              <a:buFontTx/>
            </a:pPr>
            <a:r>
              <a:rPr lang="sv-SE" altLang="en-US" sz="2400" dirty="0">
                <a:latin typeface="华文新魏" panose="02010800040101010101" charset="-122"/>
                <a:ea typeface="华文新魏" panose="02010800040101010101" charset="-122"/>
              </a:rPr>
              <a:t>parameters that accepts normalized RNA expression input and out puts predicted cell type fractions.</a:t>
            </a:r>
            <a:endParaRPr lang="sv-SE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sv-SE" altLang="en-US" dirty="0">
                <a:latin typeface="华文新魏" panose="02010800040101010101" charset="-122"/>
                <a:ea typeface="华文新魏" panose="02010800040101010101" charset="-122"/>
              </a:rPr>
              <a:t>Graph Nueral Network</a:t>
            </a:r>
            <a:endParaRPr lang="sv-SE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77950"/>
            <a:ext cx="9242425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Presentation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Bahnschrift Light Condensed</vt:lpstr>
      <vt:lpstr>Cascadia Code Light</vt:lpstr>
      <vt:lpstr>Impact</vt:lpstr>
      <vt:lpstr>MingLiU_HKSCS-ExtB</vt:lpstr>
      <vt:lpstr>Segoe UI Emoji</vt:lpstr>
      <vt:lpstr>Sitka Small</vt:lpstr>
      <vt:lpstr>华文琥珀</vt:lpstr>
      <vt:lpstr>方正舒体</vt:lpstr>
      <vt:lpstr>华文细黑</vt:lpstr>
      <vt:lpstr>华文行楷</vt:lpstr>
      <vt:lpstr>华文新魏</vt:lpstr>
      <vt:lpstr>Blue Waves</vt:lpstr>
      <vt:lpstr>Biologically informed graph neural networks for drug effect precdiction</vt:lpstr>
      <vt:lpstr>Data</vt:lpstr>
      <vt:lpstr>Biologically informed graph neural networks for drug effect prediction</vt:lpstr>
      <vt:lpstr>PowerPoint 演示文稿</vt:lpstr>
      <vt:lpstr>PowerPoint 演示文稿</vt:lpstr>
      <vt:lpstr>PowerPoint 演示文稿</vt:lpstr>
      <vt:lpstr>Research Questions</vt:lpstr>
      <vt:lpstr>Deconvolution Method</vt:lpstr>
      <vt:lpstr>Deconvolution Method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Biologically informed graph neural networks for drug effect prediction</dc:title>
  <dc:creator>Jin Yan</dc:creator>
  <cp:lastModifiedBy>yj313</cp:lastModifiedBy>
  <cp:revision>33</cp:revision>
  <dcterms:created xsi:type="dcterms:W3CDTF">2024-01-31T16:11:09Z</dcterms:created>
  <dcterms:modified xsi:type="dcterms:W3CDTF">2024-01-31T17:46:19Z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F44619DFC63140B78C68F68A8B4A07BA_12</vt:lpwstr>
  </property>
  <property fmtid="{D5CDD505-2E9C-101B-9397-08002B2CF9AE}" pid="3" name="KSOProductBuildVer">
    <vt:lpwstr>1033-12.2.0.13431</vt:lpwstr>
  </property>
</Properties>
</file>