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68" r:id="rId5"/>
    <p:sldId id="264" r:id="rId6"/>
    <p:sldId id="269" r:id="rId7"/>
    <p:sldId id="260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8B4"/>
    <a:srgbClr val="F1F1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8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B6E235-EBFF-4D0F-8E1F-EC030759B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BEEDBB4-2196-4CD8-83AA-AFC2FC0EE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0B5C94-AC45-414D-AD54-E5721A43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F8D089-4BBB-4B65-8969-DCA4DD07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6186AD5-D421-44BF-A741-AE46F7FF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5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E242ED-0BD7-47C9-921E-7631CCB9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27E38D2-0A54-4115-924C-4DED9E8AC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CD67DA-E3A6-43C4-849B-BF7AB85B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99A1C8-3450-46A3-A690-3721E03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DDFB49D-0C13-4AC2-9F65-09C71CCC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509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D2DD8C8-4177-46CF-8EEC-76FEA5889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4B62696-AEEB-4ED2-93E9-ED36AE5D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6E6E24-935B-4DA0-BF97-ADCD7BAA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7EA456-B1D4-407A-B355-A28FD6FB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D5EB97-C6AF-4221-84BE-170FB3FC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26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00CF7A-80A1-486A-BCA9-84D65CB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5D84EA8-AFD5-4581-AF34-099B9C44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183A58-FA96-43DF-8022-BD5BC697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15FBAF-FCB2-47C0-885F-145C8835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0C529C-B53C-4094-A12B-22303059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3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12CFB2-DE55-4D02-B0E5-95C95677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F4CF469-5578-46CA-B4C0-B38366A0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6756C0-EA7F-4865-9BF9-4E0F74AD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C5787F-FCFC-4D56-A4D3-02B451BC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A7FBFB-B671-4763-A284-1D1105F9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40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B29AF3-CEED-41BC-A61B-56620DD5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8D8839-8AB5-4FD8-8850-55475D71F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C3F26DB-FD46-4B2B-8E7E-4DFA65A0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B02786-DC16-420D-86CF-6C184186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1D54CC7-6ED6-484A-9F9D-EA6E8E18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87F92C8-3407-4DB9-9237-56C29ABA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31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1925FD-41DC-485B-80D0-824DAC0B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709AFD-3B3E-4A22-9B16-37A50EA0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931144C-6601-43B4-95FD-E99157396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28E13F4-8E6C-4263-886A-D63630686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6CCEB22-2F6C-4217-84CD-AB4942BB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EFB5771-825B-4B86-8039-71728879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AD7C91A-4003-4658-AA62-22A75FED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B145795-00B6-41B3-AB63-7F5CFADC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614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BDAF27-9B8E-4CA3-99DD-53BF72B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DEE20E3-8607-4228-A631-6687DC12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0490921-D044-4981-B195-DB36D763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33A090A-BE88-4A85-AF3D-36F10D23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60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5C5E8ED-7C61-4348-95EE-8F68C5B2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16B5918-B5D4-46BC-9B04-789CC671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B7E3130-DFB6-432B-BC73-CD44ABDB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121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C9C6AA-8824-4E87-9AC6-606C8618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2733AEC-CE58-4763-8006-A1863051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A425CF-8436-4928-AF20-9D4FDBC3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52EEF9-1FBF-408E-A39C-A6A39CE9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0EFEB6-B153-42F5-BF7F-71BB2A79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DC32DA6-9662-4E6E-8DBD-6ECC1E42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23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80861E-B44A-4B34-9554-F05F1888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F981037-8AD7-4FA3-A847-BE37E3699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DB75B12-C46C-4B88-8658-B724C118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70AFB26-8B1F-4873-A4BA-01B597FE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23B019-3A9E-4C69-8B4D-46A022C9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B594DE5-3C62-4A45-98FF-918D8289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59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88C339B-AC7A-44FA-B703-7658241F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2703A2B-A33E-44C1-A8F0-C8C99BF4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D470BA-D1B9-49F7-91C2-094F8055A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BD27-17A8-4810-9E6A-DF95E7195C92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7D1AFA-EE80-403D-9DBE-F353D46A5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CF0924-4993-40C0-BA12-298473A37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846C-E5A5-477A-8C4D-8F1F66A92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00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j3172@naver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ortada-1280x640.jpg"/>
          <p:cNvPicPr>
            <a:picLocks noChangeAspect="1"/>
          </p:cNvPicPr>
          <p:nvPr/>
        </p:nvPicPr>
        <p:blipFill>
          <a:blip r:embed="rId2"/>
          <a:srcRect r="111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FFC3249-F22A-4E48-90CB-64381BCE507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17D4D5-7F62-4BDC-BF0F-1D822C1F39CC}"/>
              </a:ext>
            </a:extLst>
          </p:cNvPr>
          <p:cNvSpPr/>
          <p:nvPr/>
        </p:nvSpPr>
        <p:spPr>
          <a:xfrm>
            <a:off x="4641272" y="1995055"/>
            <a:ext cx="6497781" cy="2895600"/>
          </a:xfrm>
          <a:prstGeom prst="rect">
            <a:avLst/>
          </a:prstGeom>
          <a:noFill/>
          <a:ln w="381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028553-05C8-4906-8443-6410DF05063D}"/>
              </a:ext>
            </a:extLst>
          </p:cNvPr>
          <p:cNvSpPr txBox="1"/>
          <p:nvPr/>
        </p:nvSpPr>
        <p:spPr>
          <a:xfrm>
            <a:off x="6181725" y="2783655"/>
            <a:ext cx="324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G E T F L E X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096815-1563-4EE4-855F-B837A2C24679}"/>
              </a:ext>
            </a:extLst>
          </p:cNvPr>
          <p:cNvSpPr txBox="1"/>
          <p:nvPr/>
        </p:nvSpPr>
        <p:spPr>
          <a:xfrm>
            <a:off x="6191250" y="3461884"/>
            <a:ext cx="3248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영화 예매 웹 서비스</a:t>
            </a:r>
            <a:endParaRPr lang="ko-KR" altLang="en-US" sz="16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98078A-78CD-426A-B973-3D5B7600058F}"/>
              </a:ext>
            </a:extLst>
          </p:cNvPr>
          <p:cNvSpPr txBox="1"/>
          <p:nvPr/>
        </p:nvSpPr>
        <p:spPr>
          <a:xfrm>
            <a:off x="4471987" y="6602968"/>
            <a:ext cx="3248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hlinkClick r:id="rId3"/>
              </a:rPr>
              <a:t>yj3172@naver.com</a:t>
            </a:r>
            <a:r>
              <a:rPr lang="en-US" altLang="ko-KR" sz="1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010-3905-1778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CD500F-5344-4103-96F2-CF2A070A5AA1}"/>
              </a:ext>
            </a:extLst>
          </p:cNvPr>
          <p:cNvSpPr txBox="1"/>
          <p:nvPr/>
        </p:nvSpPr>
        <p:spPr>
          <a:xfrm>
            <a:off x="6191251" y="4337879"/>
            <a:ext cx="164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신입개발자 이용준</a:t>
            </a:r>
            <a:endParaRPr lang="ko-KR" altLang="en-US" sz="12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6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E6C63B-10C1-4266-A03E-F97153D14BFD}"/>
              </a:ext>
            </a:extLst>
          </p:cNvPr>
          <p:cNvCxnSpPr>
            <a:cxnSpLocks/>
          </p:cNvCxnSpPr>
          <p:nvPr/>
        </p:nvCxnSpPr>
        <p:spPr>
          <a:xfrm>
            <a:off x="0" y="1990725"/>
            <a:ext cx="1114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BC5D4-538F-4A0D-9F9B-775F540E5AFB}"/>
              </a:ext>
            </a:extLst>
          </p:cNvPr>
          <p:cNvSpPr txBox="1"/>
          <p:nvPr/>
        </p:nvSpPr>
        <p:spPr>
          <a:xfrm rot="16200000">
            <a:off x="79588" y="1489542"/>
            <a:ext cx="47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A88E83-2059-4BE3-8A8C-51E903B0AD7F}"/>
              </a:ext>
            </a:extLst>
          </p:cNvPr>
          <p:cNvSpPr txBox="1"/>
          <p:nvPr/>
        </p:nvSpPr>
        <p:spPr>
          <a:xfrm rot="16200000">
            <a:off x="99565" y="919935"/>
            <a:ext cx="16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SUNSET</a:t>
            </a:r>
            <a:endParaRPr lang="ko-KR" altLang="en-US" sz="2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25022BD-D758-4944-AD78-35BE02F887D5}"/>
              </a:ext>
            </a:extLst>
          </p:cNvPr>
          <p:cNvSpPr/>
          <p:nvPr/>
        </p:nvSpPr>
        <p:spPr>
          <a:xfrm>
            <a:off x="2859866" y="2802173"/>
            <a:ext cx="1577504" cy="15775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sz="5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AD224BF-7219-46F8-9F0B-A82BD5D0DE79}"/>
              </a:ext>
            </a:extLst>
          </p:cNvPr>
          <p:cNvSpPr/>
          <p:nvPr/>
        </p:nvSpPr>
        <p:spPr>
          <a:xfrm>
            <a:off x="5735873" y="2802173"/>
            <a:ext cx="1577504" cy="1577504"/>
          </a:xfrm>
          <a:prstGeom prst="ellipse">
            <a:avLst/>
          </a:prstGeom>
          <a:noFill/>
          <a:ln>
            <a:solidFill>
              <a:srgbClr val="3D8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42C5154-0362-483D-B0CC-81F3982B6F01}"/>
              </a:ext>
            </a:extLst>
          </p:cNvPr>
          <p:cNvSpPr/>
          <p:nvPr/>
        </p:nvSpPr>
        <p:spPr>
          <a:xfrm>
            <a:off x="8621405" y="2802173"/>
            <a:ext cx="1577504" cy="1577504"/>
          </a:xfrm>
          <a:prstGeom prst="ellipse">
            <a:avLst/>
          </a:prstGeom>
          <a:solidFill>
            <a:srgbClr val="3D8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B88BEB8-DBC5-4614-9BEB-C29AA3CFCD8C}"/>
              </a:ext>
            </a:extLst>
          </p:cNvPr>
          <p:cNvSpPr txBox="1"/>
          <p:nvPr/>
        </p:nvSpPr>
        <p:spPr>
          <a:xfrm>
            <a:off x="2999085" y="4557897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629E5E2-44F3-46A0-8BFF-157D55425795}"/>
              </a:ext>
            </a:extLst>
          </p:cNvPr>
          <p:cNvSpPr txBox="1"/>
          <p:nvPr/>
        </p:nvSpPr>
        <p:spPr>
          <a:xfrm>
            <a:off x="2444084" y="4936171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79843D-CF5B-4AE3-889B-67AD83CFA184}"/>
              </a:ext>
            </a:extLst>
          </p:cNvPr>
          <p:cNvSpPr txBox="1"/>
          <p:nvPr/>
        </p:nvSpPr>
        <p:spPr>
          <a:xfrm>
            <a:off x="5875092" y="4557897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8947C6-5E35-4D29-99F2-020FEDC632EA}"/>
              </a:ext>
            </a:extLst>
          </p:cNvPr>
          <p:cNvSpPr txBox="1"/>
          <p:nvPr/>
        </p:nvSpPr>
        <p:spPr>
          <a:xfrm>
            <a:off x="5320091" y="4936171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2477557-6DB0-43F4-AED8-45F513F11B93}"/>
              </a:ext>
            </a:extLst>
          </p:cNvPr>
          <p:cNvSpPr txBox="1"/>
          <p:nvPr/>
        </p:nvSpPr>
        <p:spPr>
          <a:xfrm>
            <a:off x="8760625" y="4557897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9DE86B7-D032-495B-901E-395B7840D6E6}"/>
              </a:ext>
            </a:extLst>
          </p:cNvPr>
          <p:cNvSpPr txBox="1"/>
          <p:nvPr/>
        </p:nvSpPr>
        <p:spPr>
          <a:xfrm>
            <a:off x="8205624" y="4936171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67F93792-F4B8-46D6-93CA-37F35EA3E4E5}"/>
              </a:ext>
            </a:extLst>
          </p:cNvPr>
          <p:cNvSpPr/>
          <p:nvPr/>
        </p:nvSpPr>
        <p:spPr>
          <a:xfrm rot="5400000">
            <a:off x="4963490" y="3499808"/>
            <a:ext cx="255787" cy="182236"/>
          </a:xfrm>
          <a:prstGeom prst="triangle">
            <a:avLst/>
          </a:prstGeom>
          <a:solidFill>
            <a:srgbClr val="94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xmlns="" id="{6BD0CEE0-F461-4295-BEBA-9BA2634A8211}"/>
              </a:ext>
            </a:extLst>
          </p:cNvPr>
          <p:cNvSpPr/>
          <p:nvPr/>
        </p:nvSpPr>
        <p:spPr>
          <a:xfrm rot="5400000">
            <a:off x="7839497" y="3499809"/>
            <a:ext cx="255787" cy="182236"/>
          </a:xfrm>
          <a:prstGeom prst="triangle">
            <a:avLst/>
          </a:prstGeom>
          <a:solidFill>
            <a:srgbClr val="94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2208F1C-3506-4A25-856B-58EC8D1288A8}"/>
              </a:ext>
            </a:extLst>
          </p:cNvPr>
          <p:cNvSpPr txBox="1"/>
          <p:nvPr/>
        </p:nvSpPr>
        <p:spPr>
          <a:xfrm>
            <a:off x="4913568" y="1349109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D88B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3D88B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E2C40-A374-4D1C-A462-A60395E48C42}"/>
              </a:ext>
            </a:extLst>
          </p:cNvPr>
          <p:cNvSpPr txBox="1"/>
          <p:nvPr/>
        </p:nvSpPr>
        <p:spPr>
          <a:xfrm>
            <a:off x="4573386" y="1783329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E396C25-51D2-4F08-AB6C-A943DD3DE7F7}"/>
              </a:ext>
            </a:extLst>
          </p:cNvPr>
          <p:cNvSpPr txBox="1"/>
          <p:nvPr/>
        </p:nvSpPr>
        <p:spPr>
          <a:xfrm>
            <a:off x="4471987" y="6602968"/>
            <a:ext cx="3248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Copyrights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64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²½ì¹, ëì, íë, ëª©ì´ì§, ì¼ëª°, íë">
            <a:extLst>
              <a:ext uri="{FF2B5EF4-FFF2-40B4-BE49-F238E27FC236}">
                <a16:creationId xmlns:a16="http://schemas.microsoft.com/office/drawing/2014/main" xmlns="" id="{B40F58C4-822C-4688-9B6B-23548665C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2" b="781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FFC3249-F22A-4E48-90CB-64381BCE507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17D4D5-7F62-4BDC-BF0F-1D822C1F39CC}"/>
              </a:ext>
            </a:extLst>
          </p:cNvPr>
          <p:cNvSpPr/>
          <p:nvPr/>
        </p:nvSpPr>
        <p:spPr>
          <a:xfrm>
            <a:off x="4641272" y="1995055"/>
            <a:ext cx="6497781" cy="2895600"/>
          </a:xfrm>
          <a:prstGeom prst="rect">
            <a:avLst/>
          </a:prstGeom>
          <a:noFill/>
          <a:ln w="381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028553-05C8-4906-8443-6410DF05063D}"/>
              </a:ext>
            </a:extLst>
          </p:cNvPr>
          <p:cNvSpPr txBox="1"/>
          <p:nvPr/>
        </p:nvSpPr>
        <p:spPr>
          <a:xfrm>
            <a:off x="6191250" y="2869380"/>
            <a:ext cx="324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THANK YOU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096815-1563-4EE4-855F-B837A2C24679}"/>
              </a:ext>
            </a:extLst>
          </p:cNvPr>
          <p:cNvSpPr txBox="1"/>
          <p:nvPr/>
        </p:nvSpPr>
        <p:spPr>
          <a:xfrm>
            <a:off x="6191250" y="2633209"/>
            <a:ext cx="3248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Movie, Byun-san.</a:t>
            </a:r>
            <a:endParaRPr lang="ko-KR" altLang="en-US" sz="16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98078A-78CD-426A-B973-3D5B7600058F}"/>
              </a:ext>
            </a:extLst>
          </p:cNvPr>
          <p:cNvSpPr txBox="1"/>
          <p:nvPr/>
        </p:nvSpPr>
        <p:spPr>
          <a:xfrm>
            <a:off x="4471987" y="6602968"/>
            <a:ext cx="3248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Copyrights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CD500F-5344-4103-96F2-CF2A070A5AA1}"/>
              </a:ext>
            </a:extLst>
          </p:cNvPr>
          <p:cNvSpPr txBox="1"/>
          <p:nvPr/>
        </p:nvSpPr>
        <p:spPr>
          <a:xfrm>
            <a:off x="6191251" y="4337879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</a:t>
            </a:r>
            <a:endParaRPr lang="ko-KR" altLang="en-US" sz="12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1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다운로드.jpg"/>
          <p:cNvPicPr>
            <a:picLocks noChangeAspect="1"/>
          </p:cNvPicPr>
          <p:nvPr/>
        </p:nvPicPr>
        <p:blipFill>
          <a:blip r:embed="rId2"/>
          <a:srcRect r="50079"/>
          <a:stretch>
            <a:fillRect/>
          </a:stretch>
        </p:blipFill>
        <p:spPr>
          <a:xfrm>
            <a:off x="0" y="0"/>
            <a:ext cx="608647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500C34-2BBB-4C3E-A2E8-BCA6FD8D071F}"/>
              </a:ext>
            </a:extLst>
          </p:cNvPr>
          <p:cNvSpPr/>
          <p:nvPr/>
        </p:nvSpPr>
        <p:spPr>
          <a:xfrm>
            <a:off x="-1" y="0"/>
            <a:ext cx="60876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A6D3E5-C32D-4225-B1CB-DEFAA4148817}"/>
              </a:ext>
            </a:extLst>
          </p:cNvPr>
          <p:cNvSpPr txBox="1"/>
          <p:nvPr/>
        </p:nvSpPr>
        <p:spPr>
          <a:xfrm>
            <a:off x="1947169" y="2316912"/>
            <a:ext cx="22016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E355886-B30D-4B92-92AA-7BCECC8FC96E}"/>
              </a:ext>
            </a:extLst>
          </p:cNvPr>
          <p:cNvSpPr/>
          <p:nvPr/>
        </p:nvSpPr>
        <p:spPr>
          <a:xfrm>
            <a:off x="2153117" y="4532903"/>
            <a:ext cx="1789764" cy="49629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1DE5F4-FE23-4C98-B114-B10CF3A71D34}"/>
              </a:ext>
            </a:extLst>
          </p:cNvPr>
          <p:cNvSpPr txBox="1"/>
          <p:nvPr/>
        </p:nvSpPr>
        <p:spPr>
          <a:xfrm>
            <a:off x="6829425" y="1962969"/>
            <a:ext cx="322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 그 이상</a:t>
            </a:r>
            <a:endParaRPr lang="ko-KR" altLang="en-US" sz="4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6829425" y="2877369"/>
            <a:ext cx="4467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More than more</a:t>
            </a:r>
          </a:p>
          <a:p>
            <a:pPr>
              <a:spcBef>
                <a:spcPts val="1200"/>
              </a:spcBef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완벽한 것은 없다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spcBef>
                <a:spcPts val="1200"/>
              </a:spcBef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항상 그 이상의 다양한 정보를 원하는 소비자들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정보의 바다인 웹에서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14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정보의 접점이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되어야 한다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2219326" y="4668069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나눔고딕OTF ExtraBold"/>
              </a:rPr>
              <a:t>기획 의도</a:t>
            </a:r>
            <a:endParaRPr lang="en-US" altLang="ko-KR" sz="1400" dirty="0">
              <a:solidFill>
                <a:schemeClr val="bg1"/>
              </a:solidFill>
              <a:latin typeface="KoPub돋움체 Light" panose="00000300000000000000" pitchFamily="2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0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352550" y="0"/>
            <a:ext cx="1083945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E6C63B-10C1-4266-A03E-F97153D14BFD}"/>
              </a:ext>
            </a:extLst>
          </p:cNvPr>
          <p:cNvCxnSpPr>
            <a:cxnSpLocks/>
          </p:cNvCxnSpPr>
          <p:nvPr/>
        </p:nvCxnSpPr>
        <p:spPr>
          <a:xfrm>
            <a:off x="0" y="1990725"/>
            <a:ext cx="1114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BC5D4-538F-4A0D-9F9B-775F540E5AFB}"/>
              </a:ext>
            </a:extLst>
          </p:cNvPr>
          <p:cNvSpPr txBox="1"/>
          <p:nvPr/>
        </p:nvSpPr>
        <p:spPr>
          <a:xfrm rot="16200000">
            <a:off x="79588" y="1489542"/>
            <a:ext cx="47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A88E83-2059-4BE3-8A8C-51E903B0AD7F}"/>
              </a:ext>
            </a:extLst>
          </p:cNvPr>
          <p:cNvSpPr txBox="1"/>
          <p:nvPr/>
        </p:nvSpPr>
        <p:spPr>
          <a:xfrm rot="16200000">
            <a:off x="99565" y="919935"/>
            <a:ext cx="16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ko-KR" altLang="en-US" sz="2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26" name="Picture 2" descr="C:\Users\사용자\Desktop\aa\re.png"/>
          <p:cNvPicPr>
            <a:picLocks noChangeAspect="1" noChangeArrowheads="1"/>
          </p:cNvPicPr>
          <p:nvPr/>
        </p:nvPicPr>
        <p:blipFill>
          <a:blip r:embed="rId2"/>
          <a:srcRect b="3778"/>
          <a:stretch>
            <a:fillRect/>
          </a:stretch>
        </p:blipFill>
        <p:spPr bwMode="auto">
          <a:xfrm>
            <a:off x="7243762" y="1128713"/>
            <a:ext cx="2160000" cy="2078399"/>
          </a:xfrm>
          <a:prstGeom prst="rect">
            <a:avLst/>
          </a:prstGeom>
          <a:noFill/>
        </p:spPr>
      </p:pic>
      <p:pic>
        <p:nvPicPr>
          <p:cNvPr id="1027" name="Picture 3" descr="C:\Users\사용자\Desktop\aa\123.jpg"/>
          <p:cNvPicPr>
            <a:picLocks noChangeAspect="1" noChangeArrowheads="1"/>
          </p:cNvPicPr>
          <p:nvPr/>
        </p:nvPicPr>
        <p:blipFill>
          <a:blip r:embed="rId3"/>
          <a:srcRect b="2995"/>
          <a:stretch>
            <a:fillRect/>
          </a:stretch>
        </p:blipFill>
        <p:spPr bwMode="auto">
          <a:xfrm>
            <a:off x="4000500" y="1157287"/>
            <a:ext cx="2160000" cy="2033587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4162425" y="3391719"/>
            <a:ext cx="20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정보의 생산</a:t>
            </a:r>
            <a:endParaRPr lang="en-US" altLang="ko-KR" sz="20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7439025" y="338219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정보의 재활용</a:t>
            </a:r>
            <a:endParaRPr lang="en-US" altLang="ko-KR" sz="20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덧셈 기호 34"/>
          <p:cNvSpPr/>
          <p:nvPr/>
        </p:nvSpPr>
        <p:spPr>
          <a:xfrm>
            <a:off x="6419850" y="1914525"/>
            <a:ext cx="552450" cy="552450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4286251" y="3934644"/>
            <a:ext cx="14287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회원가입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영화 게시판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영화 뉴스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7639051" y="3925119"/>
            <a:ext cx="2962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API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활용하여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새로운 데이터 창출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데이터 수집 및 저장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2600324" y="5496742"/>
            <a:ext cx="8601075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ko-KR" spc="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pc="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비교하고 영화 보자 스마트 소비자</a:t>
            </a:r>
            <a:r>
              <a:rPr lang="en-US" altLang="ko-KR" spc="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 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  <a:p>
            <a:pPr algn="ctr">
              <a:spcBef>
                <a:spcPts val="1200"/>
              </a:spcBef>
            </a:pPr>
            <a:r>
              <a:rPr lang="ko-KR" alt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후기 평론 가격 위치 등 다양한 정보 비교하기 스마트 영화 예매 서비스</a:t>
            </a:r>
            <a:endParaRPr lang="en-US" altLang="ko-KR" sz="1400" dirty="0" smtClean="0">
              <a:solidFill>
                <a:schemeClr val="accent4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7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048375" y="0"/>
            <a:ext cx="61436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다운로드.jpg"/>
          <p:cNvPicPr>
            <a:picLocks noChangeAspect="1"/>
          </p:cNvPicPr>
          <p:nvPr/>
        </p:nvPicPr>
        <p:blipFill>
          <a:blip r:embed="rId2"/>
          <a:srcRect r="50079"/>
          <a:stretch>
            <a:fillRect/>
          </a:stretch>
        </p:blipFill>
        <p:spPr>
          <a:xfrm>
            <a:off x="0" y="0"/>
            <a:ext cx="608647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500C34-2BBB-4C3E-A2E8-BCA6FD8D071F}"/>
              </a:ext>
            </a:extLst>
          </p:cNvPr>
          <p:cNvSpPr/>
          <p:nvPr/>
        </p:nvSpPr>
        <p:spPr>
          <a:xfrm>
            <a:off x="-1" y="0"/>
            <a:ext cx="60876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A6D3E5-C32D-4225-B1CB-DEFAA4148817}"/>
              </a:ext>
            </a:extLst>
          </p:cNvPr>
          <p:cNvSpPr txBox="1"/>
          <p:nvPr/>
        </p:nvSpPr>
        <p:spPr>
          <a:xfrm>
            <a:off x="1947169" y="2316912"/>
            <a:ext cx="22016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E355886-B30D-4B92-92AA-7BCECC8FC96E}"/>
              </a:ext>
            </a:extLst>
          </p:cNvPr>
          <p:cNvSpPr/>
          <p:nvPr/>
        </p:nvSpPr>
        <p:spPr>
          <a:xfrm>
            <a:off x="2153117" y="4532903"/>
            <a:ext cx="1789764" cy="49629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1DE5F4-FE23-4C98-B114-B10CF3A71D34}"/>
              </a:ext>
            </a:extLst>
          </p:cNvPr>
          <p:cNvSpPr txBox="1"/>
          <p:nvPr/>
        </p:nvSpPr>
        <p:spPr>
          <a:xfrm>
            <a:off x="6829425" y="791394"/>
            <a:ext cx="322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환경</a:t>
            </a:r>
            <a:endParaRPr lang="ko-KR" altLang="en-US" sz="4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6772275" y="3458394"/>
            <a:ext cx="446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  Html5  Css3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jquery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nodejs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Ajax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2219326" y="4668069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나눔고딕OTF ExtraBold"/>
              </a:rPr>
              <a:t>개발 과정</a:t>
            </a:r>
            <a:endParaRPr lang="en-US" altLang="ko-KR" sz="1400" dirty="0">
              <a:solidFill>
                <a:schemeClr val="bg1"/>
              </a:solidFill>
              <a:latin typeface="KoPub돋움체 Light" panose="00000300000000000000" pitchFamily="2" charset="-127"/>
              <a:ea typeface="나눔고딕OTF ExtraBold"/>
            </a:endParaRPr>
          </a:p>
        </p:txBody>
      </p:sp>
      <p:pic>
        <p:nvPicPr>
          <p:cNvPr id="10" name="그림 9" descr="htmlc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57362"/>
            <a:ext cx="1684898" cy="720000"/>
          </a:xfrm>
          <a:prstGeom prst="rect">
            <a:avLst/>
          </a:prstGeom>
        </p:spPr>
      </p:pic>
      <p:pic>
        <p:nvPicPr>
          <p:cNvPr id="11" name="그림 10" descr="jav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487" y="1750200"/>
            <a:ext cx="804906" cy="720000"/>
          </a:xfrm>
          <a:prstGeom prst="rect">
            <a:avLst/>
          </a:prstGeom>
        </p:spPr>
      </p:pic>
      <p:pic>
        <p:nvPicPr>
          <p:cNvPr id="13" name="그림 12" descr="jquer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975" y="2719350"/>
            <a:ext cx="1318554" cy="720000"/>
          </a:xfrm>
          <a:prstGeom prst="rect">
            <a:avLst/>
          </a:prstGeom>
        </p:spPr>
      </p:pic>
      <p:pic>
        <p:nvPicPr>
          <p:cNvPr id="14" name="그림 13" descr="j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2512" y="1750162"/>
            <a:ext cx="720000" cy="720000"/>
          </a:xfrm>
          <a:prstGeom prst="rect">
            <a:avLst/>
          </a:prstGeom>
        </p:spPr>
      </p:pic>
      <p:pic>
        <p:nvPicPr>
          <p:cNvPr id="15" name="그림 14" descr="js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387" y="4109962"/>
            <a:ext cx="720000" cy="720000"/>
          </a:xfrm>
          <a:prstGeom prst="rect">
            <a:avLst/>
          </a:prstGeom>
        </p:spPr>
      </p:pic>
      <p:pic>
        <p:nvPicPr>
          <p:cNvPr id="16" name="그림 15" descr="mybati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9887" y="4107562"/>
            <a:ext cx="720000" cy="720000"/>
          </a:xfrm>
          <a:prstGeom prst="rect">
            <a:avLst/>
          </a:prstGeom>
        </p:spPr>
      </p:pic>
      <p:pic>
        <p:nvPicPr>
          <p:cNvPr id="17" name="그림 16" descr="mysq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387" y="4095637"/>
            <a:ext cx="1399752" cy="720000"/>
          </a:xfrm>
          <a:prstGeom prst="rect">
            <a:avLst/>
          </a:prstGeom>
        </p:spPr>
      </p:pic>
      <p:pic>
        <p:nvPicPr>
          <p:cNvPr id="18" name="그림 17" descr="nodej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1334" y="2667000"/>
            <a:ext cx="1174091" cy="720000"/>
          </a:xfrm>
          <a:prstGeom prst="rect">
            <a:avLst/>
          </a:prstGeom>
        </p:spPr>
      </p:pic>
      <p:pic>
        <p:nvPicPr>
          <p:cNvPr id="20" name="그림 19" descr="tomca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2937" y="4088437"/>
            <a:ext cx="1081967" cy="720000"/>
          </a:xfrm>
          <a:prstGeom prst="rect">
            <a:avLst/>
          </a:prstGeom>
        </p:spPr>
      </p:pic>
      <p:pic>
        <p:nvPicPr>
          <p:cNvPr id="21" name="그림 20" descr="ajax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5900" y="2671762"/>
            <a:ext cx="1505032" cy="7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8ED1196-579B-4F32-AAA2-13719D473260}"/>
              </a:ext>
            </a:extLst>
          </p:cNvPr>
          <p:cNvSpPr txBox="1"/>
          <p:nvPr/>
        </p:nvSpPr>
        <p:spPr>
          <a:xfrm>
            <a:off x="6753225" y="5030019"/>
            <a:ext cx="446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Jsp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Mysql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 Apache Tomcat 5.7</a:t>
            </a:r>
          </a:p>
        </p:txBody>
      </p:sp>
    </p:spTree>
    <p:extLst>
      <p:ext uri="{BB962C8B-B14F-4D97-AF65-F5344CB8AC3E}">
        <p14:creationId xmlns:p14="http://schemas.microsoft.com/office/powerpoint/2010/main" xmlns="" val="27360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E6C63B-10C1-4266-A03E-F97153D14BFD}"/>
              </a:ext>
            </a:extLst>
          </p:cNvPr>
          <p:cNvCxnSpPr>
            <a:cxnSpLocks/>
          </p:cNvCxnSpPr>
          <p:nvPr/>
        </p:nvCxnSpPr>
        <p:spPr>
          <a:xfrm>
            <a:off x="0" y="1990725"/>
            <a:ext cx="1114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BC5D4-538F-4A0D-9F9B-775F540E5AFB}"/>
              </a:ext>
            </a:extLst>
          </p:cNvPr>
          <p:cNvSpPr txBox="1"/>
          <p:nvPr/>
        </p:nvSpPr>
        <p:spPr>
          <a:xfrm rot="16200000">
            <a:off x="79588" y="1489542"/>
            <a:ext cx="47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A88E83-2059-4BE3-8A8C-51E903B0AD7F}"/>
              </a:ext>
            </a:extLst>
          </p:cNvPr>
          <p:cNvSpPr txBox="1"/>
          <p:nvPr/>
        </p:nvSpPr>
        <p:spPr>
          <a:xfrm rot="16200000">
            <a:off x="13397" y="833766"/>
            <a:ext cx="179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과정</a:t>
            </a:r>
            <a:endParaRPr lang="ko-KR" altLang="en-US" sz="2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1EDD594-AAB3-42E7-9976-CA103C5250DB}"/>
              </a:ext>
            </a:extLst>
          </p:cNvPr>
          <p:cNvSpPr txBox="1"/>
          <p:nvPr/>
        </p:nvSpPr>
        <p:spPr>
          <a:xfrm>
            <a:off x="1836735" y="3598252"/>
            <a:ext cx="277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 예매 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4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mybatis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585E2FF-716F-445F-8F28-CF9DE746B799}"/>
              </a:ext>
            </a:extLst>
          </p:cNvPr>
          <p:cNvSpPr txBox="1"/>
          <p:nvPr/>
        </p:nvSpPr>
        <p:spPr>
          <a:xfrm>
            <a:off x="2052643" y="3886230"/>
            <a:ext cx="281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Ajax 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기반 예매시스템 관리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0998CE3-B531-4383-898A-7CC371F55027}"/>
              </a:ext>
            </a:extLst>
          </p:cNvPr>
          <p:cNvSpPr txBox="1"/>
          <p:nvPr/>
        </p:nvSpPr>
        <p:spPr>
          <a:xfrm>
            <a:off x="1846259" y="4542501"/>
            <a:ext cx="201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 매거진 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MVC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865D501-2231-4C67-BA1F-9D69BD0987E7}"/>
              </a:ext>
            </a:extLst>
          </p:cNvPr>
          <p:cNvSpPr txBox="1"/>
          <p:nvPr/>
        </p:nvSpPr>
        <p:spPr>
          <a:xfrm>
            <a:off x="2062168" y="4830479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CRUD</a:t>
            </a:r>
          </a:p>
          <a:p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Limit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이용한 페이징</a:t>
            </a:r>
            <a:endParaRPr lang="en-US" altLang="ko-KR" sz="1200" dirty="0" smtClean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6B11150-EDC2-453E-B077-DC97D7E9E08E}"/>
              </a:ext>
            </a:extLst>
          </p:cNvPr>
          <p:cNvSpPr txBox="1"/>
          <p:nvPr/>
        </p:nvSpPr>
        <p:spPr>
          <a:xfrm>
            <a:off x="1846260" y="5617598"/>
            <a:ext cx="1601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이벤트 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MVC2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9323738-0679-4933-860F-21D18A9DBC62}"/>
              </a:ext>
            </a:extLst>
          </p:cNvPr>
          <p:cNvSpPr txBox="1"/>
          <p:nvPr/>
        </p:nvSpPr>
        <p:spPr>
          <a:xfrm>
            <a:off x="2062168" y="5905576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CRUD</a:t>
            </a:r>
          </a:p>
          <a:p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Cursor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형식의 </a:t>
            </a:r>
            <a:r>
              <a:rPr lang="ko-KR" altLang="en-US" sz="1200" dirty="0" err="1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페이징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AB49B98-CB91-45FE-8F23-2C0B307ACDEA}"/>
              </a:ext>
            </a:extLst>
          </p:cNvPr>
          <p:cNvSpPr txBox="1"/>
          <p:nvPr/>
        </p:nvSpPr>
        <p:spPr>
          <a:xfrm>
            <a:off x="4923093" y="910488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3D88B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목록 별 사용 패턴 및 기능</a:t>
            </a:r>
            <a:endParaRPr lang="ko-KR" altLang="en-US" sz="2000" dirty="0">
              <a:solidFill>
                <a:srgbClr val="3D88B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1EDD594-AAB3-42E7-9976-CA103C5250DB}"/>
              </a:ext>
            </a:extLst>
          </p:cNvPr>
          <p:cNvSpPr txBox="1"/>
          <p:nvPr/>
        </p:nvSpPr>
        <p:spPr>
          <a:xfrm>
            <a:off x="7304085" y="2379052"/>
            <a:ext cx="24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</a:t>
            </a:r>
            <a:r>
              <a:rPr lang="ko-KR" altLang="en-US" sz="1400" dirty="0" err="1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댓글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기능 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4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mybatis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585E2FF-716F-445F-8F28-CF9DE746B799}"/>
              </a:ext>
            </a:extLst>
          </p:cNvPr>
          <p:cNvSpPr txBox="1"/>
          <p:nvPr/>
        </p:nvSpPr>
        <p:spPr>
          <a:xfrm>
            <a:off x="7491418" y="2667030"/>
            <a:ext cx="281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Ajax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활용한 실시간 </a:t>
            </a:r>
            <a:r>
              <a:rPr lang="ko-KR" altLang="en-US" sz="1200" dirty="0" err="1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댓글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관리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0998CE3-B531-4383-898A-7CC371F55027}"/>
              </a:ext>
            </a:extLst>
          </p:cNvPr>
          <p:cNvSpPr txBox="1"/>
          <p:nvPr/>
        </p:nvSpPr>
        <p:spPr>
          <a:xfrm>
            <a:off x="7304084" y="3456651"/>
            <a:ext cx="272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6. 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회원가입 및 로그인 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순수 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JSP)</a:t>
            </a:r>
            <a:endParaRPr lang="ko-KR" altLang="en-US" sz="14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865D501-2231-4C67-BA1F-9D69BD0987E7}"/>
              </a:ext>
            </a:extLst>
          </p:cNvPr>
          <p:cNvSpPr txBox="1"/>
          <p:nvPr/>
        </p:nvSpPr>
        <p:spPr>
          <a:xfrm>
            <a:off x="7491418" y="3744629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CRUD</a:t>
            </a:r>
          </a:p>
          <a:p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Optional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통한 </a:t>
            </a: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null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방어</a:t>
            </a:r>
            <a:endParaRPr lang="en-US" altLang="ko-KR" sz="1200" dirty="0" smtClean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6B11150-EDC2-453E-B077-DC97D7E9E08E}"/>
              </a:ext>
            </a:extLst>
          </p:cNvPr>
          <p:cNvSpPr txBox="1"/>
          <p:nvPr/>
        </p:nvSpPr>
        <p:spPr>
          <a:xfrm>
            <a:off x="7304085" y="4531748"/>
            <a:ext cx="343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7. 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 조회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400" dirty="0" smtClean="0">
                <a:solidFill>
                  <a:srgbClr val="00B0F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9323738-0679-4933-860F-21D18A9DBC62}"/>
              </a:ext>
            </a:extLst>
          </p:cNvPr>
          <p:cNvSpPr txBox="1"/>
          <p:nvPr/>
        </p:nvSpPr>
        <p:spPr>
          <a:xfrm>
            <a:off x="7491418" y="4819726"/>
            <a:ext cx="281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네이버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오픈 </a:t>
            </a: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 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</a:t>
            </a:r>
            <a:endParaRPr lang="en-US" altLang="ko-KR" sz="1200" dirty="0" smtClean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6B11150-EDC2-453E-B077-DC97D7E9E08E}"/>
              </a:ext>
            </a:extLst>
          </p:cNvPr>
          <p:cNvSpPr txBox="1"/>
          <p:nvPr/>
        </p:nvSpPr>
        <p:spPr>
          <a:xfrm>
            <a:off x="1865310" y="2417198"/>
            <a:ext cx="343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메인 페이지 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400" dirty="0" smtClean="0">
                <a:solidFill>
                  <a:srgbClr val="00B0F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r>
              <a:rPr lang="en-US" altLang="ko-KR" sz="1400" dirty="0" smtClean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9323738-0679-4933-860F-21D18A9DBC62}"/>
              </a:ext>
            </a:extLst>
          </p:cNvPr>
          <p:cNvSpPr txBox="1"/>
          <p:nvPr/>
        </p:nvSpPr>
        <p:spPr>
          <a:xfrm>
            <a:off x="2081218" y="2705176"/>
            <a:ext cx="2814632" cy="80131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오픈 </a:t>
            </a: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활용한 </a:t>
            </a: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 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데이터생성</a:t>
            </a:r>
            <a:endParaRPr lang="en-US" altLang="ko-KR" sz="1200" dirty="0" smtClean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Crawling (</a:t>
            </a:r>
            <a:r>
              <a:rPr lang="en-US" altLang="ko-KR" sz="1200" dirty="0" err="1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Jsoup</a:t>
            </a: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Selenium)</a:t>
            </a:r>
          </a:p>
          <a:p>
            <a:pPr>
              <a:spcBef>
                <a:spcPts val="600"/>
              </a:spcBef>
            </a:pP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</a:t>
            </a:r>
            <a:r>
              <a:rPr lang="en-US" altLang="ko-KR" sz="1200" dirty="0" err="1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활용한 정기적 이미지수정</a:t>
            </a:r>
            <a:endParaRPr lang="en-US" altLang="ko-KR" sz="1200" dirty="0" smtClean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82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E6C63B-10C1-4266-A03E-F97153D14BFD}"/>
              </a:ext>
            </a:extLst>
          </p:cNvPr>
          <p:cNvCxnSpPr>
            <a:cxnSpLocks/>
          </p:cNvCxnSpPr>
          <p:nvPr/>
        </p:nvCxnSpPr>
        <p:spPr>
          <a:xfrm>
            <a:off x="0" y="1990725"/>
            <a:ext cx="1114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BC5D4-538F-4A0D-9F9B-775F540E5AFB}"/>
              </a:ext>
            </a:extLst>
          </p:cNvPr>
          <p:cNvSpPr txBox="1"/>
          <p:nvPr/>
        </p:nvSpPr>
        <p:spPr>
          <a:xfrm rot="16200000">
            <a:off x="79588" y="1489542"/>
            <a:ext cx="47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A88E83-2059-4BE3-8A8C-51E903B0AD7F}"/>
              </a:ext>
            </a:extLst>
          </p:cNvPr>
          <p:cNvSpPr txBox="1"/>
          <p:nvPr/>
        </p:nvSpPr>
        <p:spPr>
          <a:xfrm rot="16200000">
            <a:off x="13397" y="833766"/>
            <a:ext cx="179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과정</a:t>
            </a:r>
            <a:endParaRPr lang="ko-KR" altLang="en-US" sz="2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AB49B98-CB91-45FE-8F23-2C0B307ACDEA}"/>
              </a:ext>
            </a:extLst>
          </p:cNvPr>
          <p:cNvSpPr txBox="1"/>
          <p:nvPr/>
        </p:nvSpPr>
        <p:spPr>
          <a:xfrm>
            <a:off x="4923093" y="910488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D88B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</a:t>
            </a:r>
            <a:r>
              <a:rPr lang="ko-KR" altLang="en-US" sz="2000" dirty="0" smtClean="0">
                <a:solidFill>
                  <a:srgbClr val="3D88B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메인 페이지</a:t>
            </a:r>
            <a:endParaRPr lang="ko-KR" altLang="en-US" sz="2000" dirty="0">
              <a:solidFill>
                <a:srgbClr val="3D88B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9323738-0679-4933-860F-21D18A9DBC62}"/>
              </a:ext>
            </a:extLst>
          </p:cNvPr>
          <p:cNvSpPr txBox="1"/>
          <p:nvPr/>
        </p:nvSpPr>
        <p:spPr>
          <a:xfrm>
            <a:off x="2433643" y="3762451"/>
            <a:ext cx="2814632" cy="27808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왜 </a:t>
            </a: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JS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활용 하였는가</a:t>
            </a: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9323738-0679-4933-860F-21D18A9DBC62}"/>
              </a:ext>
            </a:extLst>
          </p:cNvPr>
          <p:cNvSpPr txBox="1"/>
          <p:nvPr/>
        </p:nvSpPr>
        <p:spPr>
          <a:xfrm>
            <a:off x="1957392" y="1390726"/>
            <a:ext cx="2595557" cy="155536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romanUcPeriod"/>
            </a:pPr>
            <a:r>
              <a:rPr lang="ko-KR" altLang="en-US" sz="20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주요 기능</a:t>
            </a:r>
            <a:endParaRPr lang="en-US" altLang="ko-KR" sz="2000" dirty="0" smtClean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romanUcPeriod"/>
            </a:pPr>
            <a:endParaRPr lang="en-US" altLang="ko-KR" sz="2000" dirty="0" smtClean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romanUcPeriod"/>
            </a:pPr>
            <a:endParaRPr lang="en-US" altLang="ko-KR" sz="2000" dirty="0" smtClean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romanUcPeriod"/>
            </a:pPr>
            <a:r>
              <a:rPr lang="ko-KR" altLang="en-US" sz="20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문제점</a:t>
            </a:r>
            <a:endParaRPr lang="en-US" altLang="ko-KR" sz="2000" dirty="0" smtClean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9323738-0679-4933-860F-21D18A9DBC62}"/>
              </a:ext>
            </a:extLst>
          </p:cNvPr>
          <p:cNvSpPr txBox="1"/>
          <p:nvPr/>
        </p:nvSpPr>
        <p:spPr>
          <a:xfrm>
            <a:off x="2271718" y="1886026"/>
            <a:ext cx="2814632" cy="27808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왜 </a:t>
            </a: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JS</a:t>
            </a:r>
            <a:r>
              <a:rPr lang="ko-KR" altLang="en-US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활용 하였는가</a:t>
            </a:r>
            <a:r>
              <a:rPr lang="en-US" altLang="ko-KR" sz="1200" dirty="0" smtClean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4582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¼ëª°, ë°ë·ê°, ë°ë¤, íì, Abendstimmung, êµ¬ë¦, ìê´, ì ë íë, ì¬ë¦, ì¨ì´ë¸">
            <a:extLst>
              <a:ext uri="{FF2B5EF4-FFF2-40B4-BE49-F238E27FC236}">
                <a16:creationId xmlns:a16="http://schemas.microsoft.com/office/drawing/2014/main" xmlns="" id="{1AC8FA26-51F5-4BBE-BC9B-FEEB41C6A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33" r="26885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500C34-2BBB-4C3E-A2E8-BCA6FD8D071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A6D3E5-C32D-4225-B1CB-DEFAA4148817}"/>
              </a:ext>
            </a:extLst>
          </p:cNvPr>
          <p:cNvSpPr txBox="1"/>
          <p:nvPr/>
        </p:nvSpPr>
        <p:spPr>
          <a:xfrm>
            <a:off x="1947169" y="2316912"/>
            <a:ext cx="22016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E355886-B30D-4B92-92AA-7BCECC8FC96E}"/>
              </a:ext>
            </a:extLst>
          </p:cNvPr>
          <p:cNvSpPr/>
          <p:nvPr/>
        </p:nvSpPr>
        <p:spPr>
          <a:xfrm>
            <a:off x="2153117" y="4532903"/>
            <a:ext cx="1789764" cy="17584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C54256-ECEF-4290-A750-DC40BA3FBF1E}"/>
              </a:ext>
            </a:extLst>
          </p:cNvPr>
          <p:cNvSpPr txBox="1"/>
          <p:nvPr/>
        </p:nvSpPr>
        <p:spPr>
          <a:xfrm>
            <a:off x="6829425" y="1962969"/>
            <a:ext cx="286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SUNSET</a:t>
            </a:r>
            <a:endParaRPr lang="ko-KR" altLang="en-US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1EB8AC-4839-4DA9-A65F-EB51AAAA7C1A}"/>
              </a:ext>
            </a:extLst>
          </p:cNvPr>
          <p:cNvSpPr txBox="1"/>
          <p:nvPr/>
        </p:nvSpPr>
        <p:spPr>
          <a:xfrm>
            <a:off x="6829425" y="2877369"/>
            <a:ext cx="446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마음이 가난해서 보여줄 건 상처 밖에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없었어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받아본 적이 없어서 줄 수 없었던 사랑이야 미안해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4422F5-31FE-4CD2-928C-E4D57AF9C254}"/>
              </a:ext>
            </a:extLst>
          </p:cNvPr>
          <p:cNvSpPr txBox="1"/>
          <p:nvPr/>
        </p:nvSpPr>
        <p:spPr>
          <a:xfrm>
            <a:off x="4471987" y="6602968"/>
            <a:ext cx="3248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Copyrights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1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3E6C63B-10C1-4266-A03E-F97153D14BFD}"/>
              </a:ext>
            </a:extLst>
          </p:cNvPr>
          <p:cNvCxnSpPr>
            <a:cxnSpLocks/>
          </p:cNvCxnSpPr>
          <p:nvPr/>
        </p:nvCxnSpPr>
        <p:spPr>
          <a:xfrm>
            <a:off x="0" y="1990725"/>
            <a:ext cx="1114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BC5D4-538F-4A0D-9F9B-775F540E5AFB}"/>
              </a:ext>
            </a:extLst>
          </p:cNvPr>
          <p:cNvSpPr txBox="1"/>
          <p:nvPr/>
        </p:nvSpPr>
        <p:spPr>
          <a:xfrm rot="16200000">
            <a:off x="79588" y="1489542"/>
            <a:ext cx="47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A88E83-2059-4BE3-8A8C-51E903B0AD7F}"/>
              </a:ext>
            </a:extLst>
          </p:cNvPr>
          <p:cNvSpPr txBox="1"/>
          <p:nvPr/>
        </p:nvSpPr>
        <p:spPr>
          <a:xfrm rot="16200000">
            <a:off x="99565" y="919935"/>
            <a:ext cx="16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SUNSET</a:t>
            </a:r>
            <a:endParaRPr lang="ko-KR" altLang="en-US" sz="2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xmlns="" id="{F0CD6EF2-14B5-4173-8726-6D4DAF70D7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5525" y="1538929"/>
            <a:ext cx="452939" cy="452939"/>
            <a:chOff x="4160" y="1704"/>
            <a:chExt cx="556" cy="5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xmlns="" id="{4A02BA45-9B46-4BB4-921B-BEF3371A8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xmlns="" id="{D2BDB8E9-2EE3-4E42-8182-47DDBE2B5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" name="Freeform 28">
            <a:extLst>
              <a:ext uri="{FF2B5EF4-FFF2-40B4-BE49-F238E27FC236}">
                <a16:creationId xmlns:a16="http://schemas.microsoft.com/office/drawing/2014/main" xmlns="" id="{3FCDD876-2933-44D0-A988-A7F998E8D987}"/>
              </a:ext>
            </a:extLst>
          </p:cNvPr>
          <p:cNvSpPr>
            <a:spLocks noEditPoints="1"/>
          </p:cNvSpPr>
          <p:nvPr/>
        </p:nvSpPr>
        <p:spPr bwMode="auto">
          <a:xfrm>
            <a:off x="6794044" y="1511579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xmlns="" id="{9434FEBA-382D-4E7C-8D99-42872E910F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5525" y="3582762"/>
            <a:ext cx="498559" cy="498559"/>
            <a:chOff x="1742" y="1676"/>
            <a:chExt cx="612" cy="6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C0F1187-5955-4C2A-A95E-72AD225AA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5715D255-5C7E-48A6-BD56-6B3C16000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A5277B07-53D7-4300-853C-9424A7574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E7C04120-BE30-44BC-98FD-187B59C8B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3A8CCF05-3336-45A1-A2CF-74051C43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D3CA1230-441F-49D1-8F0E-FFB6023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xmlns="" id="{7CD1E3FE-ECD6-477B-93D1-35CA523E96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9292" y="3578721"/>
            <a:ext cx="498233" cy="498233"/>
            <a:chOff x="2965" y="1712"/>
            <a:chExt cx="556" cy="556"/>
          </a:xfrm>
          <a:solidFill>
            <a:srgbClr val="3D88B4"/>
          </a:solidFill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xmlns="" id="{58442B0A-943A-4F89-89A8-B81430734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3D88B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76467B19-786B-4D89-976C-DC9F292D3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3D88B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ED5B0E9-CD15-4FC4-BCC5-C756346C869C}"/>
              </a:ext>
            </a:extLst>
          </p:cNvPr>
          <p:cNvSpPr txBox="1"/>
          <p:nvPr/>
        </p:nvSpPr>
        <p:spPr>
          <a:xfrm>
            <a:off x="2932571" y="151629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5F09C8C-B901-48CF-BD85-DEBD1B9F34B3}"/>
              </a:ext>
            </a:extLst>
          </p:cNvPr>
          <p:cNvSpPr txBox="1"/>
          <p:nvPr/>
        </p:nvSpPr>
        <p:spPr>
          <a:xfrm>
            <a:off x="2932572" y="1812017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5F7483B-7A17-41B3-BE13-F216E9E26C6E}"/>
              </a:ext>
            </a:extLst>
          </p:cNvPr>
          <p:cNvSpPr txBox="1"/>
          <p:nvPr/>
        </p:nvSpPr>
        <p:spPr>
          <a:xfrm>
            <a:off x="7431091" y="1511579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CF2813A-2132-41D0-854A-C2D6AB7FA885}"/>
              </a:ext>
            </a:extLst>
          </p:cNvPr>
          <p:cNvSpPr txBox="1"/>
          <p:nvPr/>
        </p:nvSpPr>
        <p:spPr>
          <a:xfrm>
            <a:off x="7431092" y="1807300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76A6E7-652C-40B3-AE87-BE32865128AA}"/>
              </a:ext>
            </a:extLst>
          </p:cNvPr>
          <p:cNvSpPr txBox="1"/>
          <p:nvPr/>
        </p:nvSpPr>
        <p:spPr>
          <a:xfrm>
            <a:off x="2937650" y="3583758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CF648D3-FC16-46AF-96E0-DC82D84883E7}"/>
              </a:ext>
            </a:extLst>
          </p:cNvPr>
          <p:cNvSpPr txBox="1"/>
          <p:nvPr/>
        </p:nvSpPr>
        <p:spPr>
          <a:xfrm>
            <a:off x="2937651" y="3879479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8E789F9-98F9-4843-97F6-740C2B4E309C}"/>
              </a:ext>
            </a:extLst>
          </p:cNvPr>
          <p:cNvSpPr txBox="1"/>
          <p:nvPr/>
        </p:nvSpPr>
        <p:spPr>
          <a:xfrm>
            <a:off x="7431091" y="3583758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4B9A483-3734-4F4E-9BEE-282FAF16F2EF}"/>
              </a:ext>
            </a:extLst>
          </p:cNvPr>
          <p:cNvSpPr txBox="1"/>
          <p:nvPr/>
        </p:nvSpPr>
        <p:spPr>
          <a:xfrm>
            <a:off x="7431092" y="3879479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34D1E55-D1C0-4AA5-B57E-7C18D0E6FAFF}"/>
              </a:ext>
            </a:extLst>
          </p:cNvPr>
          <p:cNvSpPr/>
          <p:nvPr/>
        </p:nvSpPr>
        <p:spPr>
          <a:xfrm>
            <a:off x="3037346" y="2988088"/>
            <a:ext cx="2952749" cy="11055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D1F80AC-628D-4B74-9C5D-F54F301E010D}"/>
              </a:ext>
            </a:extLst>
          </p:cNvPr>
          <p:cNvSpPr/>
          <p:nvPr/>
        </p:nvSpPr>
        <p:spPr>
          <a:xfrm>
            <a:off x="3043961" y="2979047"/>
            <a:ext cx="967844" cy="135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xmlns="" id="{A8A30FAF-BB53-4FF7-8671-92827374FA98}"/>
              </a:ext>
            </a:extLst>
          </p:cNvPr>
          <p:cNvSpPr/>
          <p:nvPr/>
        </p:nvSpPr>
        <p:spPr>
          <a:xfrm>
            <a:off x="3826589" y="2507701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3F3F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29%</a:t>
            </a:r>
            <a:endParaRPr lang="ko-KR" altLang="en-US" sz="1100" dirty="0">
              <a:solidFill>
                <a:srgbClr val="F3F3F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6A24246-0812-4C80-9017-C682A62E5F70}"/>
              </a:ext>
            </a:extLst>
          </p:cNvPr>
          <p:cNvSpPr/>
          <p:nvPr/>
        </p:nvSpPr>
        <p:spPr>
          <a:xfrm>
            <a:off x="7497766" y="2988088"/>
            <a:ext cx="2952749" cy="11055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94F35FC-3829-44C2-BC75-88A9878946AA}"/>
              </a:ext>
            </a:extLst>
          </p:cNvPr>
          <p:cNvSpPr/>
          <p:nvPr/>
        </p:nvSpPr>
        <p:spPr>
          <a:xfrm>
            <a:off x="7504380" y="2979047"/>
            <a:ext cx="1479285" cy="135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xmlns="" id="{EB6D8D2B-2507-4320-A22C-B09F617031FF}"/>
              </a:ext>
            </a:extLst>
          </p:cNvPr>
          <p:cNvSpPr/>
          <p:nvPr/>
        </p:nvSpPr>
        <p:spPr>
          <a:xfrm>
            <a:off x="8742110" y="2507701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3F3F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50%</a:t>
            </a:r>
            <a:endParaRPr lang="ko-KR" altLang="en-US" sz="1100" dirty="0">
              <a:solidFill>
                <a:srgbClr val="F3F3F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BA713E-83DD-44A9-93B7-756A6E9BEF89}"/>
              </a:ext>
            </a:extLst>
          </p:cNvPr>
          <p:cNvSpPr/>
          <p:nvPr/>
        </p:nvSpPr>
        <p:spPr>
          <a:xfrm>
            <a:off x="3037346" y="5069196"/>
            <a:ext cx="2952749" cy="11055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A38104F-2DAF-429A-967C-3B1D69A6A98F}"/>
              </a:ext>
            </a:extLst>
          </p:cNvPr>
          <p:cNvSpPr/>
          <p:nvPr/>
        </p:nvSpPr>
        <p:spPr>
          <a:xfrm>
            <a:off x="3051582" y="5060155"/>
            <a:ext cx="1886053" cy="135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xmlns="" id="{760E8AF5-B43F-431A-9E08-A68D71E3D550}"/>
              </a:ext>
            </a:extLst>
          </p:cNvPr>
          <p:cNvSpPr/>
          <p:nvPr/>
        </p:nvSpPr>
        <p:spPr>
          <a:xfrm>
            <a:off x="4704220" y="4588809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3F3F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70%</a:t>
            </a:r>
            <a:endParaRPr lang="ko-KR" altLang="en-US" sz="1100" dirty="0">
              <a:solidFill>
                <a:srgbClr val="F3F3F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6074FF0-4916-4872-A6B2-7C26A19EFA72}"/>
              </a:ext>
            </a:extLst>
          </p:cNvPr>
          <p:cNvSpPr/>
          <p:nvPr/>
        </p:nvSpPr>
        <p:spPr>
          <a:xfrm>
            <a:off x="7497766" y="5069196"/>
            <a:ext cx="2952749" cy="11055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EA7FBB6-5BDD-4A41-B7EE-E5A60AA0D1E8}"/>
              </a:ext>
            </a:extLst>
          </p:cNvPr>
          <p:cNvSpPr/>
          <p:nvPr/>
        </p:nvSpPr>
        <p:spPr>
          <a:xfrm>
            <a:off x="7504380" y="5069196"/>
            <a:ext cx="2774685" cy="126820"/>
          </a:xfrm>
          <a:prstGeom prst="rect">
            <a:avLst/>
          </a:prstGeom>
          <a:solidFill>
            <a:srgbClr val="3D8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xmlns="" id="{59C97B1F-2EFE-449C-A978-53403F0E4EE1}"/>
              </a:ext>
            </a:extLst>
          </p:cNvPr>
          <p:cNvSpPr/>
          <p:nvPr/>
        </p:nvSpPr>
        <p:spPr>
          <a:xfrm>
            <a:off x="10027985" y="4588809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3D8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3F3F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98%</a:t>
            </a:r>
            <a:endParaRPr lang="ko-KR" altLang="en-US" sz="1100" dirty="0">
              <a:solidFill>
                <a:srgbClr val="F3F3F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3AC9CD1-A3F7-4921-9193-B0037BBC3EFA}"/>
              </a:ext>
            </a:extLst>
          </p:cNvPr>
          <p:cNvSpPr txBox="1"/>
          <p:nvPr/>
        </p:nvSpPr>
        <p:spPr>
          <a:xfrm>
            <a:off x="4471987" y="6602968"/>
            <a:ext cx="3248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Copyrights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26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¼ëª°, ë°ë·ê°, ë°ë¤, íì, Abendstimmung, êµ¬ë¦, ìê´, ì ë íë, ì¬ë¦, ì¨ì´ë¸">
            <a:extLst>
              <a:ext uri="{FF2B5EF4-FFF2-40B4-BE49-F238E27FC236}">
                <a16:creationId xmlns:a16="http://schemas.microsoft.com/office/drawing/2014/main" xmlns="" id="{1AC8FA26-51F5-4BBE-BC9B-FEEB41C6A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33" r="26885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500C34-2BBB-4C3E-A2E8-BCA6FD8D071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A6D3E5-C32D-4225-B1CB-DEFAA4148817}"/>
              </a:ext>
            </a:extLst>
          </p:cNvPr>
          <p:cNvSpPr txBox="1"/>
          <p:nvPr/>
        </p:nvSpPr>
        <p:spPr>
          <a:xfrm>
            <a:off x="1947169" y="2316912"/>
            <a:ext cx="22016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E355886-B30D-4B92-92AA-7BCECC8FC96E}"/>
              </a:ext>
            </a:extLst>
          </p:cNvPr>
          <p:cNvSpPr/>
          <p:nvPr/>
        </p:nvSpPr>
        <p:spPr>
          <a:xfrm>
            <a:off x="2153117" y="4532903"/>
            <a:ext cx="1789764" cy="17584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C54256-ECEF-4290-A750-DC40BA3FBF1E}"/>
              </a:ext>
            </a:extLst>
          </p:cNvPr>
          <p:cNvSpPr txBox="1"/>
          <p:nvPr/>
        </p:nvSpPr>
        <p:spPr>
          <a:xfrm>
            <a:off x="6829425" y="1962969"/>
            <a:ext cx="286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SUNSET</a:t>
            </a:r>
            <a:endParaRPr lang="ko-KR" altLang="en-US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FFEE5D-F515-46C4-86C9-C9E36DB29690}"/>
              </a:ext>
            </a:extLst>
          </p:cNvPr>
          <p:cNvSpPr txBox="1"/>
          <p:nvPr/>
        </p:nvSpPr>
        <p:spPr>
          <a:xfrm>
            <a:off x="6829425" y="2877369"/>
            <a:ext cx="4467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열여덟의 너와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열두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해 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지금 나의 마음이 같다면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난 너를 사랑하고 너를 사랑하는 이 마음도 사랑한다고 말해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565245-3D36-4451-A279-5DA487812057}"/>
              </a:ext>
            </a:extLst>
          </p:cNvPr>
          <p:cNvSpPr txBox="1"/>
          <p:nvPr/>
        </p:nvSpPr>
        <p:spPr>
          <a:xfrm>
            <a:off x="4471987" y="6602968"/>
            <a:ext cx="3248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Copyrights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71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494</Words>
  <Application>Microsoft Office PowerPoint</Application>
  <PresentationFormat>사용자 지정</PresentationFormat>
  <Paragraphs>104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lee</cp:lastModifiedBy>
  <cp:revision>39</cp:revision>
  <dcterms:created xsi:type="dcterms:W3CDTF">2018-07-12T04:35:05Z</dcterms:created>
  <dcterms:modified xsi:type="dcterms:W3CDTF">2020-03-08T14:05:21Z</dcterms:modified>
</cp:coreProperties>
</file>